
<file path=[Content_Types].xml><?xml version="1.0" encoding="utf-8"?>
<Types xmlns="http://schemas.openxmlformats.org/package/2006/content-types"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2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theme/theme3.xml" ContentType="application/vnd.openxmlformats-officedocument.theme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4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theme/theme5.xml" ContentType="application/vnd.openxmlformats-officedocument.theme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theme/theme6.xml" ContentType="application/vnd.openxmlformats-officedocument.theme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theme/theme7.xml" ContentType="application/vnd.openxmlformats-officedocument.theme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theme/theme8.xml" ContentType="application/vnd.openxmlformats-officedocument.theme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4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revisionInfo.xml" ContentType="application/vnd.ms-powerpoint.revisioninfo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79" r:id="rId2"/>
    <p:sldMasterId id="2147483705" r:id="rId3"/>
    <p:sldMasterId id="2147483731" r:id="rId4"/>
    <p:sldMasterId id="2147483757" r:id="rId5"/>
    <p:sldMasterId id="2147483783" r:id="rId6"/>
    <p:sldMasterId id="2147483809" r:id="rId7"/>
    <p:sldMasterId id="2147483835" r:id="rId8"/>
    <p:sldMasterId id="2147483861" r:id="rId9"/>
  </p:sldMasterIdLst>
  <p:notesMasterIdLst>
    <p:notesMasterId r:id="rId37"/>
  </p:notesMasterIdLst>
  <p:sldIdLst>
    <p:sldId id="322" r:id="rId10"/>
    <p:sldId id="267" r:id="rId11"/>
    <p:sldId id="258" r:id="rId12"/>
    <p:sldId id="323" r:id="rId13"/>
    <p:sldId id="324" r:id="rId14"/>
    <p:sldId id="278" r:id="rId15"/>
    <p:sldId id="304" r:id="rId16"/>
    <p:sldId id="305" r:id="rId17"/>
    <p:sldId id="325" r:id="rId18"/>
    <p:sldId id="335" r:id="rId19"/>
    <p:sldId id="327" r:id="rId20"/>
    <p:sldId id="309" r:id="rId21"/>
    <p:sldId id="310" r:id="rId22"/>
    <p:sldId id="331" r:id="rId23"/>
    <p:sldId id="311" r:id="rId24"/>
    <p:sldId id="328" r:id="rId25"/>
    <p:sldId id="313" r:id="rId26"/>
    <p:sldId id="314" r:id="rId27"/>
    <p:sldId id="315" r:id="rId28"/>
    <p:sldId id="329" r:id="rId29"/>
    <p:sldId id="320" r:id="rId30"/>
    <p:sldId id="321" r:id="rId31"/>
    <p:sldId id="330" r:id="rId32"/>
    <p:sldId id="317" r:id="rId33"/>
    <p:sldId id="318" r:id="rId34"/>
    <p:sldId id="334" r:id="rId35"/>
    <p:sldId id="333" r:id="rId3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632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7A81B"/>
    <a:srgbClr val="7F8A8D"/>
    <a:srgbClr val="17458F"/>
    <a:srgbClr val="872175"/>
    <a:srgbClr val="009999"/>
    <a:srgbClr val="FF7600"/>
    <a:srgbClr val="01B4E7"/>
    <a:srgbClr val="D91B5C"/>
    <a:srgbClr val="005DAA"/>
    <a:srgbClr val="1A72C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5024E57E-7958-EB4F-A044-F324CC138585}" v="41" dt="2020-01-15T15:00:45.436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3C2FFA5D-87B4-456A-9821-1D502468CF0F}" styleName="Themed Style 1 -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125E5076-3810-47DD-B79F-674D7AD40C01}" styleName="Dark Style 1 - Accent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wholeTbl>
    <a:band1H>
      <a:tcStyle>
        <a:tcBdr/>
        <a:fill>
          <a:solidFill>
            <a:schemeClr val="accent1">
              <a:shade val="60000"/>
            </a:schemeClr>
          </a:solidFill>
        </a:fill>
      </a:tcStyle>
    </a:band1H>
    <a:band1V>
      <a:tcStyle>
        <a:tcBdr/>
        <a:fill>
          <a:solidFill>
            <a:schemeClr val="accent1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1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1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1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624" autoAdjust="0"/>
    <p:restoredTop sz="97866" autoAdjust="0"/>
  </p:normalViewPr>
  <p:slideViewPr>
    <p:cSldViewPr snapToGrid="0" showGuides="1">
      <p:cViewPr varScale="1">
        <p:scale>
          <a:sx n="115" d="100"/>
          <a:sy n="115" d="100"/>
        </p:scale>
        <p:origin x="162" y="-312"/>
      </p:cViewPr>
      <p:guideLst>
        <p:guide orient="horz" pos="2632"/>
        <p:guide pos="3840"/>
      </p:guideLst>
    </p:cSldViewPr>
  </p:slideViewPr>
  <p:outlineViewPr>
    <p:cViewPr>
      <p:scale>
        <a:sx n="33" d="100"/>
        <a:sy n="33" d="100"/>
      </p:scale>
      <p:origin x="0" y="-2064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149" d="100"/>
          <a:sy n="149" d="100"/>
        </p:scale>
        <p:origin x="3776" y="17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39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2.xml"/><Relationship Id="rId34" Type="http://schemas.openxmlformats.org/officeDocument/2006/relationships/slide" Target="slides/slide25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0" Type="http://schemas.openxmlformats.org/officeDocument/2006/relationships/slide" Target="slides/slide11.xml"/><Relationship Id="rId29" Type="http://schemas.openxmlformats.org/officeDocument/2006/relationships/slide" Target="slides/slide20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notesMaster" Target="notesMasters/notesMaster1.xml"/><Relationship Id="rId40" Type="http://schemas.openxmlformats.org/officeDocument/2006/relationships/theme" Target="theme/theme1.xml"/><Relationship Id="rId45" Type="http://schemas.microsoft.com/office/2015/10/relationships/revisionInfo" Target="revisionInfo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slide" Target="slides/slide27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31" Type="http://schemas.openxmlformats.org/officeDocument/2006/relationships/slide" Target="slides/slide22.xml"/><Relationship Id="rId44" Type="http://schemas.microsoft.com/office/2016/11/relationships/changesInfo" Target="changesInfos/changesInfo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slide" Target="slides/slide26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Matt Dufek" userId="236900f0-a920-4af6-8a9d-c32ff7f1a86c" providerId="ADAL" clId="{5024E57E-7958-EB4F-A044-F324CC138585}"/>
    <pc:docChg chg="custSel modSld">
      <pc:chgData name="Matt Dufek" userId="236900f0-a920-4af6-8a9d-c32ff7f1a86c" providerId="ADAL" clId="{5024E57E-7958-EB4F-A044-F324CC138585}" dt="2020-01-15T15:00:45.436" v="20"/>
      <pc:docMkLst>
        <pc:docMk/>
      </pc:docMkLst>
      <pc:sldChg chg="addSp delSp modSp">
        <pc:chgData name="Matt Dufek" userId="236900f0-a920-4af6-8a9d-c32ff7f1a86c" providerId="ADAL" clId="{5024E57E-7958-EB4F-A044-F324CC138585}" dt="2020-01-15T15:00:04.718" v="9" actId="27636"/>
        <pc:sldMkLst>
          <pc:docMk/>
          <pc:sldMk cId="534801997" sldId="272"/>
        </pc:sldMkLst>
        <pc:spChg chg="add del mod">
          <ac:chgData name="Matt Dufek" userId="236900f0-a920-4af6-8a9d-c32ff7f1a86c" providerId="ADAL" clId="{5024E57E-7958-EB4F-A044-F324CC138585}" dt="2020-01-15T14:58:41.468" v="2" actId="931"/>
          <ac:spMkLst>
            <pc:docMk/>
            <pc:sldMk cId="534801997" sldId="272"/>
            <ac:spMk id="4" creationId="{C7E4D456-1185-6F4A-AD8A-BB30132D32D2}"/>
          </ac:spMkLst>
        </pc:spChg>
        <pc:spChg chg="add del mod">
          <ac:chgData name="Matt Dufek" userId="236900f0-a920-4af6-8a9d-c32ff7f1a86c" providerId="ADAL" clId="{5024E57E-7958-EB4F-A044-F324CC138585}" dt="2020-01-15T15:00:01.398" v="6" actId="931"/>
          <ac:spMkLst>
            <pc:docMk/>
            <pc:sldMk cId="534801997" sldId="272"/>
            <ac:spMk id="9" creationId="{280EEEB3-3518-274D-9AEF-5ECE6F87B094}"/>
          </ac:spMkLst>
        </pc:spChg>
        <pc:spChg chg="add del mod">
          <ac:chgData name="Matt Dufek" userId="236900f0-a920-4af6-8a9d-c32ff7f1a86c" providerId="ADAL" clId="{5024E57E-7958-EB4F-A044-F324CC138585}" dt="2020-01-15T15:00:04.677" v="8"/>
          <ac:spMkLst>
            <pc:docMk/>
            <pc:sldMk cId="534801997" sldId="272"/>
            <ac:spMk id="12" creationId="{D355930A-A383-0F4B-9E52-9C339B502B74}"/>
          </ac:spMkLst>
        </pc:spChg>
        <pc:spChg chg="add del mod">
          <ac:chgData name="Matt Dufek" userId="236900f0-a920-4af6-8a9d-c32ff7f1a86c" providerId="ADAL" clId="{5024E57E-7958-EB4F-A044-F324CC138585}" dt="2020-01-15T15:00:04.677" v="8"/>
          <ac:spMkLst>
            <pc:docMk/>
            <pc:sldMk cId="534801997" sldId="272"/>
            <ac:spMk id="13" creationId="{679AC21D-8508-2347-BF45-36DD2F0B47FE}"/>
          </ac:spMkLst>
        </pc:spChg>
        <pc:spChg chg="add del mod">
          <ac:chgData name="Matt Dufek" userId="236900f0-a920-4af6-8a9d-c32ff7f1a86c" providerId="ADAL" clId="{5024E57E-7958-EB4F-A044-F324CC138585}" dt="2020-01-15T15:00:04.677" v="8"/>
          <ac:spMkLst>
            <pc:docMk/>
            <pc:sldMk cId="534801997" sldId="272"/>
            <ac:spMk id="14" creationId="{665ACBAA-C841-9041-A9AB-20F12C3A1FC9}"/>
          </ac:spMkLst>
        </pc:spChg>
        <pc:spChg chg="add del mod">
          <ac:chgData name="Matt Dufek" userId="236900f0-a920-4af6-8a9d-c32ff7f1a86c" providerId="ADAL" clId="{5024E57E-7958-EB4F-A044-F324CC138585}" dt="2020-01-15T15:00:04.677" v="8"/>
          <ac:spMkLst>
            <pc:docMk/>
            <pc:sldMk cId="534801997" sldId="272"/>
            <ac:spMk id="15" creationId="{28030522-623A-C34D-B065-81DAA2DB488B}"/>
          </ac:spMkLst>
        </pc:spChg>
        <pc:spChg chg="mod">
          <ac:chgData name="Matt Dufek" userId="236900f0-a920-4af6-8a9d-c32ff7f1a86c" providerId="ADAL" clId="{5024E57E-7958-EB4F-A044-F324CC138585}" dt="2020-01-15T15:00:04.718" v="9" actId="27636"/>
          <ac:spMkLst>
            <pc:docMk/>
            <pc:sldMk cId="534801997" sldId="272"/>
            <ac:spMk id="30" creationId="{DE2FAAC1-849C-493B-8BF9-370137CD9E98}"/>
          </ac:spMkLst>
        </pc:spChg>
        <pc:spChg chg="mod">
          <ac:chgData name="Matt Dufek" userId="236900f0-a920-4af6-8a9d-c32ff7f1a86c" providerId="ADAL" clId="{5024E57E-7958-EB4F-A044-F324CC138585}" dt="2020-01-15T14:58:33.352" v="0" actId="1076"/>
          <ac:spMkLst>
            <pc:docMk/>
            <pc:sldMk cId="534801997" sldId="272"/>
            <ac:spMk id="38" creationId="{C7AD8980-B2EF-4D12-9907-67B30C936705}"/>
          </ac:spMkLst>
        </pc:spChg>
        <pc:picChg chg="add del mod">
          <ac:chgData name="Matt Dufek" userId="236900f0-a920-4af6-8a9d-c32ff7f1a86c" providerId="ADAL" clId="{5024E57E-7958-EB4F-A044-F324CC138585}" dt="2020-01-15T14:59:55.110" v="5" actId="478"/>
          <ac:picMkLst>
            <pc:docMk/>
            <pc:sldMk cId="534801997" sldId="272"/>
            <ac:picMk id="6" creationId="{6C73F108-77A2-6944-BF6D-E13ADF848C81}"/>
          </ac:picMkLst>
        </pc:picChg>
        <pc:picChg chg="del">
          <ac:chgData name="Matt Dufek" userId="236900f0-a920-4af6-8a9d-c32ff7f1a86c" providerId="ADAL" clId="{5024E57E-7958-EB4F-A044-F324CC138585}" dt="2020-01-15T14:58:34.717" v="1" actId="478"/>
          <ac:picMkLst>
            <pc:docMk/>
            <pc:sldMk cId="534801997" sldId="272"/>
            <ac:picMk id="8" creationId="{3B5B3752-7A4D-41CD-9922-F14C61803E3A}"/>
          </ac:picMkLst>
        </pc:picChg>
        <pc:picChg chg="add mod">
          <ac:chgData name="Matt Dufek" userId="236900f0-a920-4af6-8a9d-c32ff7f1a86c" providerId="ADAL" clId="{5024E57E-7958-EB4F-A044-F324CC138585}" dt="2020-01-15T15:00:03.522" v="7" actId="27614"/>
          <ac:picMkLst>
            <pc:docMk/>
            <pc:sldMk cId="534801997" sldId="272"/>
            <ac:picMk id="11" creationId="{22915860-0AFF-5741-B9E4-4C337842C8C2}"/>
          </ac:picMkLst>
        </pc:picChg>
      </pc:sldChg>
      <pc:sldChg chg="addSp delSp modSp">
        <pc:chgData name="Matt Dufek" userId="236900f0-a920-4af6-8a9d-c32ff7f1a86c" providerId="ADAL" clId="{5024E57E-7958-EB4F-A044-F324CC138585}" dt="2020-01-15T15:00:28.907" v="15" actId="27636"/>
        <pc:sldMkLst>
          <pc:docMk/>
          <pc:sldMk cId="1027183778" sldId="275"/>
        </pc:sldMkLst>
        <pc:spChg chg="add del mod">
          <ac:chgData name="Matt Dufek" userId="236900f0-a920-4af6-8a9d-c32ff7f1a86c" providerId="ADAL" clId="{5024E57E-7958-EB4F-A044-F324CC138585}" dt="2020-01-15T15:00:25.781" v="12" actId="931"/>
          <ac:spMkLst>
            <pc:docMk/>
            <pc:sldMk cId="1027183778" sldId="275"/>
            <ac:spMk id="3" creationId="{F5FC86E7-17FA-2447-87CC-020D07926CB1}"/>
          </ac:spMkLst>
        </pc:spChg>
        <pc:spChg chg="add del mod">
          <ac:chgData name="Matt Dufek" userId="236900f0-a920-4af6-8a9d-c32ff7f1a86c" providerId="ADAL" clId="{5024E57E-7958-EB4F-A044-F324CC138585}" dt="2020-01-15T15:00:28.696" v="14"/>
          <ac:spMkLst>
            <pc:docMk/>
            <pc:sldMk cId="1027183778" sldId="275"/>
            <ac:spMk id="6" creationId="{CA76D8FC-733A-B348-828C-19F5354216F6}"/>
          </ac:spMkLst>
        </pc:spChg>
        <pc:spChg chg="del mod">
          <ac:chgData name="Matt Dufek" userId="236900f0-a920-4af6-8a9d-c32ff7f1a86c" providerId="ADAL" clId="{5024E57E-7958-EB4F-A044-F324CC138585}" dt="2020-01-15T15:00:28.696" v="14"/>
          <ac:spMkLst>
            <pc:docMk/>
            <pc:sldMk cId="1027183778" sldId="275"/>
            <ac:spMk id="7" creationId="{0BEE9775-EEA2-45F1-9BC0-7CF8D2657B42}"/>
          </ac:spMkLst>
        </pc:spChg>
        <pc:spChg chg="add del mod">
          <ac:chgData name="Matt Dufek" userId="236900f0-a920-4af6-8a9d-c32ff7f1a86c" providerId="ADAL" clId="{5024E57E-7958-EB4F-A044-F324CC138585}" dt="2020-01-15T15:00:28.696" v="14"/>
          <ac:spMkLst>
            <pc:docMk/>
            <pc:sldMk cId="1027183778" sldId="275"/>
            <ac:spMk id="9" creationId="{5BFDADC0-AA79-764D-B8BD-217B52C7EF75}"/>
          </ac:spMkLst>
        </pc:spChg>
        <pc:spChg chg="add del mod">
          <ac:chgData name="Matt Dufek" userId="236900f0-a920-4af6-8a9d-c32ff7f1a86c" providerId="ADAL" clId="{5024E57E-7958-EB4F-A044-F324CC138585}" dt="2020-01-15T15:00:28.696" v="14"/>
          <ac:spMkLst>
            <pc:docMk/>
            <pc:sldMk cId="1027183778" sldId="275"/>
            <ac:spMk id="10" creationId="{9A6BE1C0-B2C4-FC4A-9AD2-7045F96C6CA9}"/>
          </ac:spMkLst>
        </pc:spChg>
        <pc:spChg chg="add del mod">
          <ac:chgData name="Matt Dufek" userId="236900f0-a920-4af6-8a9d-c32ff7f1a86c" providerId="ADAL" clId="{5024E57E-7958-EB4F-A044-F324CC138585}" dt="2020-01-15T15:00:28.696" v="14"/>
          <ac:spMkLst>
            <pc:docMk/>
            <pc:sldMk cId="1027183778" sldId="275"/>
            <ac:spMk id="11" creationId="{B29E1131-8E94-F841-AA9B-5003AA8D4E8D}"/>
          </ac:spMkLst>
        </pc:spChg>
        <pc:spChg chg="add mod">
          <ac:chgData name="Matt Dufek" userId="236900f0-a920-4af6-8a9d-c32ff7f1a86c" providerId="ADAL" clId="{5024E57E-7958-EB4F-A044-F324CC138585}" dt="2020-01-15T15:00:28.696" v="14"/>
          <ac:spMkLst>
            <pc:docMk/>
            <pc:sldMk cId="1027183778" sldId="275"/>
            <ac:spMk id="13" creationId="{81ACFAC2-4F0E-254E-8B16-9B2D67EA0E4A}"/>
          </ac:spMkLst>
        </pc:spChg>
        <pc:spChg chg="mod">
          <ac:chgData name="Matt Dufek" userId="236900f0-a920-4af6-8a9d-c32ff7f1a86c" providerId="ADAL" clId="{5024E57E-7958-EB4F-A044-F324CC138585}" dt="2020-01-15T15:00:28.907" v="15" actId="27636"/>
          <ac:spMkLst>
            <pc:docMk/>
            <pc:sldMk cId="1027183778" sldId="275"/>
            <ac:spMk id="16" creationId="{CB004E3E-97CE-4D2B-86C0-2EE3CED42F58}"/>
          </ac:spMkLst>
        </pc:spChg>
        <pc:picChg chg="add mod">
          <ac:chgData name="Matt Dufek" userId="236900f0-a920-4af6-8a9d-c32ff7f1a86c" providerId="ADAL" clId="{5024E57E-7958-EB4F-A044-F324CC138585}" dt="2020-01-15T15:00:27.860" v="13" actId="27614"/>
          <ac:picMkLst>
            <pc:docMk/>
            <pc:sldMk cId="1027183778" sldId="275"/>
            <ac:picMk id="5" creationId="{F7B58E4D-ADE0-7041-8F28-3C5EE6296C02}"/>
          </ac:picMkLst>
        </pc:picChg>
        <pc:picChg chg="del">
          <ac:chgData name="Matt Dufek" userId="236900f0-a920-4af6-8a9d-c32ff7f1a86c" providerId="ADAL" clId="{5024E57E-7958-EB4F-A044-F324CC138585}" dt="2020-01-15T15:00:18.858" v="11" actId="478"/>
          <ac:picMkLst>
            <pc:docMk/>
            <pc:sldMk cId="1027183778" sldId="275"/>
            <ac:picMk id="8" creationId="{3B49E090-6365-408D-BCD3-91AE312BFC25}"/>
          </ac:picMkLst>
        </pc:picChg>
      </pc:sldChg>
      <pc:sldChg chg="addSp delSp modSp">
        <pc:chgData name="Matt Dufek" userId="236900f0-a920-4af6-8a9d-c32ff7f1a86c" providerId="ADAL" clId="{5024E57E-7958-EB4F-A044-F324CC138585}" dt="2020-01-15T15:00:45.436" v="20"/>
        <pc:sldMkLst>
          <pc:docMk/>
          <pc:sldMk cId="2204834028" sldId="276"/>
        </pc:sldMkLst>
        <pc:spChg chg="add del mod">
          <ac:chgData name="Matt Dufek" userId="236900f0-a920-4af6-8a9d-c32ff7f1a86c" providerId="ADAL" clId="{5024E57E-7958-EB4F-A044-F324CC138585}" dt="2020-01-15T15:00:43.511" v="18" actId="931"/>
          <ac:spMkLst>
            <pc:docMk/>
            <pc:sldMk cId="2204834028" sldId="276"/>
            <ac:spMk id="3" creationId="{AAE8BEA8-0FB0-FB49-B655-C0E52C74C931}"/>
          </ac:spMkLst>
        </pc:spChg>
        <pc:spChg chg="del mod">
          <ac:chgData name="Matt Dufek" userId="236900f0-a920-4af6-8a9d-c32ff7f1a86c" providerId="ADAL" clId="{5024E57E-7958-EB4F-A044-F324CC138585}" dt="2020-01-15T15:00:45.436" v="20"/>
          <ac:spMkLst>
            <pc:docMk/>
            <pc:sldMk cId="2204834028" sldId="276"/>
            <ac:spMk id="7" creationId="{44B51D98-9C5A-46E8-A5B2-03B20B51ABF7}"/>
          </ac:spMkLst>
        </pc:spChg>
        <pc:spChg chg="add del mod">
          <ac:chgData name="Matt Dufek" userId="236900f0-a920-4af6-8a9d-c32ff7f1a86c" providerId="ADAL" clId="{5024E57E-7958-EB4F-A044-F324CC138585}" dt="2020-01-15T15:00:45.436" v="20"/>
          <ac:spMkLst>
            <pc:docMk/>
            <pc:sldMk cId="2204834028" sldId="276"/>
            <ac:spMk id="8" creationId="{4CB44D37-22CD-BC45-9C4C-2049B58A34D7}"/>
          </ac:spMkLst>
        </pc:spChg>
        <pc:spChg chg="add del mod">
          <ac:chgData name="Matt Dufek" userId="236900f0-a920-4af6-8a9d-c32ff7f1a86c" providerId="ADAL" clId="{5024E57E-7958-EB4F-A044-F324CC138585}" dt="2020-01-15T15:00:45.436" v="20"/>
          <ac:spMkLst>
            <pc:docMk/>
            <pc:sldMk cId="2204834028" sldId="276"/>
            <ac:spMk id="9" creationId="{B64623D3-427E-9349-A7BB-E4D8EEEAF630}"/>
          </ac:spMkLst>
        </pc:spChg>
        <pc:spChg chg="add del mod">
          <ac:chgData name="Matt Dufek" userId="236900f0-a920-4af6-8a9d-c32ff7f1a86c" providerId="ADAL" clId="{5024E57E-7958-EB4F-A044-F324CC138585}" dt="2020-01-15T15:00:45.436" v="20"/>
          <ac:spMkLst>
            <pc:docMk/>
            <pc:sldMk cId="2204834028" sldId="276"/>
            <ac:spMk id="10" creationId="{CB125B48-7547-9245-9443-6CC071EE9AC4}"/>
          </ac:spMkLst>
        </pc:spChg>
        <pc:spChg chg="add del mod">
          <ac:chgData name="Matt Dufek" userId="236900f0-a920-4af6-8a9d-c32ff7f1a86c" providerId="ADAL" clId="{5024E57E-7958-EB4F-A044-F324CC138585}" dt="2020-01-15T15:00:45.436" v="20"/>
          <ac:spMkLst>
            <pc:docMk/>
            <pc:sldMk cId="2204834028" sldId="276"/>
            <ac:spMk id="11" creationId="{3F5AB0CF-B234-A242-9C6C-202BEADA3B2D}"/>
          </ac:spMkLst>
        </pc:spChg>
        <pc:spChg chg="add mod">
          <ac:chgData name="Matt Dufek" userId="236900f0-a920-4af6-8a9d-c32ff7f1a86c" providerId="ADAL" clId="{5024E57E-7958-EB4F-A044-F324CC138585}" dt="2020-01-15T15:00:45.436" v="20"/>
          <ac:spMkLst>
            <pc:docMk/>
            <pc:sldMk cId="2204834028" sldId="276"/>
            <ac:spMk id="12" creationId="{EF5AF998-BBD7-944C-B7D3-EAFFAC9F3524}"/>
          </ac:spMkLst>
        </pc:spChg>
        <pc:picChg chg="add mod">
          <ac:chgData name="Matt Dufek" userId="236900f0-a920-4af6-8a9d-c32ff7f1a86c" providerId="ADAL" clId="{5024E57E-7958-EB4F-A044-F324CC138585}" dt="2020-01-15T15:00:45.325" v="19" actId="27614"/>
          <ac:picMkLst>
            <pc:docMk/>
            <pc:sldMk cId="2204834028" sldId="276"/>
            <ac:picMk id="5" creationId="{011CD29B-9A3A-944B-B31E-5C2D70B1C76B}"/>
          </ac:picMkLst>
        </pc:picChg>
        <pc:picChg chg="del">
          <ac:chgData name="Matt Dufek" userId="236900f0-a920-4af6-8a9d-c32ff7f1a86c" providerId="ADAL" clId="{5024E57E-7958-EB4F-A044-F324CC138585}" dt="2020-01-15T15:00:37.939" v="17" actId="478"/>
          <ac:picMkLst>
            <pc:docMk/>
            <pc:sldMk cId="2204834028" sldId="276"/>
            <ac:picMk id="13" creationId="{A6175C30-90BB-4CD1-8C47-5F3F59EE9D2F}"/>
          </ac:picMkLst>
        </pc:pic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\\RI-FS13\Programs\New%20Generations\RYLA\2019%20RYLA%20Survey\RYLA%202019%20survey%20responses_MF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file:///\\RI-FS13\Programs\New%20Generations\RYLA\2019%20RYLA%20Survey\RYLA%202019%20survey%20responses_MF.xlsx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oleObject" Target="file:///\\RI-FS13\Programs\New%20Generations\RYLA\2019%20RYLA%20Survey\RYLA%202019%20survey%20responses_MF.xlsx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oleObject" Target="file:///\\RI-FS13\Programs\New%20Generations\RYLA\2019%20RYLA%20Survey\RYLA%202019%20survey%20responses_MF.xlsx" TargetMode="External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2BC3-4CD7-B3BA-5525432737B7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2BC3-4CD7-B3BA-5525432737B7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2BC3-4CD7-B3BA-5525432737B7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6="http://schemas.microsoft.com/office/drawing/2014/chart" uri="{C3380CC4-5D6E-409C-BE32-E72D297353CC}">
                  <c16:uniqueId val="{00000001-2BC3-4CD7-B3BA-5525432737B7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2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6="http://schemas.microsoft.com/office/drawing/2014/chart" uri="{C3380CC4-5D6E-409C-BE32-E72D297353CC}">
                  <c16:uniqueId val="{00000003-2BC3-4CD7-B3BA-5525432737B7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3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6="http://schemas.microsoft.com/office/drawing/2014/chart" uri="{C3380CC4-5D6E-409C-BE32-E72D297353CC}">
                  <c16:uniqueId val="{00000005-2BC3-4CD7-B3BA-5525432737B7}"/>
                </c:ext>
              </c:extLst>
            </c:dLbl>
            <c:spPr>
              <a:noFill/>
              <a:ln>
                <a:noFill/>
              </a:ln>
              <a:effectLst/>
            </c:spPr>
            <c:dLblPos val="outEnd"/>
            <c:showLegendKey val="0"/>
            <c:showVal val="0"/>
            <c:showCatName val="1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 session per year</c:v>
                </c:pt>
                <c:pt idx="1">
                  <c:v>2 or more sessions per year</c:v>
                </c:pt>
                <c:pt idx="2">
                  <c:v>Other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60</c:v>
                </c:pt>
                <c:pt idx="1">
                  <c:v>30</c:v>
                </c:pt>
                <c:pt idx="2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9C-4FC4-87C0-98E065435A39}"/>
            </c:ext>
          </c:extLst>
        </c:ser>
        <c:dLbls>
          <c:dLblPos val="outEnd"/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9830733550177257"/>
          <c:y val="0.1426778174879002"/>
          <c:w val="0.56584642870255197"/>
          <c:h val="0.76542365776313959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2BC3-4CD7-B3BA-5525432737B7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2BC3-4CD7-B3BA-5525432737B7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2BC3-4CD7-B3BA-5525432737B7}"/>
              </c:ext>
            </c:extLst>
          </c:dPt>
          <c:dLbls>
            <c:dLbl>
              <c:idx val="0"/>
              <c:layout>
                <c:manualLayout>
                  <c:x val="0.25684617170081014"/>
                  <c:y val="-0.39287137013811418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330" b="1" i="0" u="none" strike="noStrike" kern="1200" spc="0" baseline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84020D82-4CE5-4255-83F5-4A0EC38D122A}" type="CATEGORYNAME">
                      <a:rPr lang="en-US" smtClean="0"/>
                      <a:pPr>
                        <a:defRPr/>
                      </a:pPr>
                      <a:t>[CATEGORY NAME]</a:t>
                    </a:fld>
                    <a:endParaRPr lang="en-US" dirty="0" smtClean="0"/>
                  </a:p>
                  <a:p>
                    <a:pPr>
                      <a:defRPr/>
                    </a:pPr>
                    <a:r>
                      <a:rPr lang="en-US" dirty="0" smtClean="0"/>
                      <a:t>92%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2BC3-4CD7-B3BA-5525432737B7}"/>
                </c:ext>
              </c:extLst>
            </c:dLbl>
            <c:dLbl>
              <c:idx val="1"/>
              <c:layout/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330" b="1" i="0" u="none" strike="noStrike" kern="1200" spc="0" baseline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73FED70E-EDE4-492F-BDD4-F32D29759206}" type="CATEGORYNAME">
                      <a:rPr lang="en-US" smtClean="0"/>
                      <a:pPr>
                        <a:defRPr>
                          <a:solidFill>
                            <a:schemeClr val="accent1"/>
                          </a:solidFill>
                        </a:defRPr>
                      </a:pPr>
                      <a:t>[CATEGORY NAME]</a:t>
                    </a:fld>
                    <a:r>
                      <a:rPr lang="en-US" smtClean="0"/>
                      <a:t/>
                    </a:r>
                    <a:br>
                      <a:rPr lang="en-US" smtClean="0"/>
                    </a:br>
                    <a:r>
                      <a:rPr lang="en-US" smtClean="0"/>
                      <a:t>8%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outEnd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2BC3-4CD7-B3BA-5525432737B7}"/>
                </c:ext>
              </c:extLst>
            </c:dLbl>
            <c:spPr>
              <a:noFill/>
              <a:ln>
                <a:noFill/>
              </a:ln>
              <a:effectLst/>
            </c:sp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Update content annually</c:v>
                </c:pt>
                <c:pt idx="1">
                  <c:v>Update content every 2+ years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92</c:v>
                </c:pt>
                <c:pt idx="1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9C-4FC4-87C0-98E065435A39}"/>
            </c:ext>
          </c:extLst>
        </c:ser>
        <c:dLbls>
          <c:dLblPos val="outEnd"/>
          <c:showLegendKey val="0"/>
          <c:showVal val="0"/>
          <c:showCatName val="1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dLbls>
          <c:dLblPos val="outEnd"/>
          <c:showLegendKey val="0"/>
          <c:showVal val="0"/>
          <c:showCatName val="1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Percent responded</c:v>
                </c:pt>
              </c:strCache>
            </c:strRef>
          </c:tx>
          <c:spPr>
            <a:solidFill>
              <a:schemeClr val="accent1">
                <a:alpha val="85000"/>
              </a:schemeClr>
            </a:solidFill>
            <a:ln w="9525" cap="flat" cmpd="sng" algn="ctr">
              <a:solidFill>
                <a:schemeClr val="lt1">
                  <a:alpha val="50000"/>
                </a:schemeClr>
              </a:solidFill>
              <a:round/>
            </a:ln>
            <a:effectLst/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en-US" smtClean="0"/>
                      <a:t>75%</a:t>
                    </a:r>
                    <a:endParaRPr lang="en-US"/>
                  </a:p>
                </c:rich>
              </c:tx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E8C5-4308-A2A9-39066958BB64}"/>
                </c:ext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en-US" smtClean="0"/>
                      <a:t>68%</a:t>
                    </a:r>
                    <a:endParaRPr lang="en-US"/>
                  </a:p>
                </c:rich>
              </c:tx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E8C5-4308-A2A9-39066958BB64}"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en-US" smtClean="0"/>
                      <a:t>66%</a:t>
                    </a:r>
                    <a:endParaRPr lang="en-US"/>
                  </a:p>
                </c:rich>
              </c:tx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E8C5-4308-A2A9-39066958BB6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dk1">
                          <a:lumMod val="50000"/>
                          <a:lumOff val="50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The ability to exchange RYLA content and training materials with other RYLA district leaders</c:v>
                </c:pt>
                <c:pt idx="1">
                  <c:v>Materials to help promote RYLA</c:v>
                </c:pt>
                <c:pt idx="2">
                  <c:v>Sample RYLA content, training materials, and activities from Rotary International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75</c:v>
                </c:pt>
                <c:pt idx="1">
                  <c:v>68</c:v>
                </c:pt>
                <c:pt idx="2">
                  <c:v>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D73-4C47-996C-1DC4916E395A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65"/>
        <c:axId val="443472448"/>
        <c:axId val="840631872"/>
      </c:barChart>
      <c:catAx>
        <c:axId val="44347244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19050" cap="flat" cmpd="sng" algn="ctr">
            <a:solidFill>
              <a:schemeClr val="dk1">
                <a:lumMod val="75000"/>
                <a:lumOff val="2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cap="none" baseline="0">
                <a:solidFill>
                  <a:schemeClr val="dk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40631872"/>
        <c:crosses val="autoZero"/>
        <c:auto val="1"/>
        <c:lblAlgn val="ctr"/>
        <c:lblOffset val="100"/>
        <c:noMultiLvlLbl val="0"/>
      </c:catAx>
      <c:valAx>
        <c:axId val="840631872"/>
        <c:scaling>
          <c:orientation val="minMax"/>
        </c:scaling>
        <c:delete val="0"/>
        <c:axPos val="b"/>
        <c:majorGridlines>
          <c:spPr>
            <a:ln w="9525" cap="flat" cmpd="sng" algn="ctr">
              <a:gradFill>
                <a:gsLst>
                  <a:gs pos="100000">
                    <a:schemeClr val="dk1">
                      <a:lumMod val="95000"/>
                      <a:lumOff val="5000"/>
                      <a:alpha val="42000"/>
                    </a:schemeClr>
                  </a:gs>
                  <a:gs pos="0">
                    <a:schemeClr val="lt1">
                      <a:lumMod val="75000"/>
                      <a:alpha val="36000"/>
                    </a:schemeClr>
                  </a:gs>
                </a:gsLst>
                <a:lin ang="5400000" scaled="0"/>
              </a:gra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dk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34724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E92E-451D-9A9F-DFE9DC84E7B1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E92E-451D-9A9F-DFE9DC84E7B1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E92E-451D-9A9F-DFE9DC84E7B1}"/>
              </c:ext>
            </c:extLst>
          </c:dPt>
          <c:dLbls>
            <c:dLbl>
              <c:idx val="0"/>
              <c:layout>
                <c:manualLayout>
                  <c:x val="-2.7660356952394938E-2"/>
                  <c:y val="-1.9925162970575085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330" b="1" i="0" u="none" strike="noStrike" kern="1200" spc="0" baseline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C2C5C80F-7D89-4820-AA1D-E48283ED11A7}" type="CATEGORYNAME">
                      <a:rPr lang="en-US" smtClean="0"/>
                      <a:pPr>
                        <a:defRPr/>
                      </a:pPr>
                      <a:t>[CATEGORY NAME]</a:t>
                    </a:fld>
                    <a:r>
                      <a:rPr lang="en-US" dirty="0" smtClean="0"/>
                      <a:t/>
                    </a:r>
                    <a:br>
                      <a:rPr lang="en-US" dirty="0" smtClean="0"/>
                    </a:br>
                    <a:r>
                      <a:rPr lang="en-US" dirty="0" smtClean="0"/>
                      <a:t>38%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2984543180959718"/>
                      <c:h val="9.8020869642741829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E92E-451D-9A9F-DFE9DC84E7B1}"/>
                </c:ext>
              </c:extLst>
            </c:dLbl>
            <c:dLbl>
              <c:idx val="1"/>
              <c:layout/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330" b="1" i="0" u="none" strike="noStrike" kern="1200" spc="0" baseline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8C9156A5-F953-49B0-800C-41628D4DD8AF}" type="CATEGORYNAME">
                      <a:rPr lang="en-US" smtClean="0"/>
                      <a:pPr>
                        <a:defRPr>
                          <a:solidFill>
                            <a:schemeClr val="accent1"/>
                          </a:solidFill>
                        </a:defRPr>
                      </a:pPr>
                      <a:t>[CATEGORY NAME]</a:t>
                    </a:fld>
                    <a:r>
                      <a:rPr lang="en-US" smtClean="0"/>
                      <a:t> 30%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outEnd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2168796005956468"/>
                      <c:h val="9.5612317740231004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E92E-451D-9A9F-DFE9DC84E7B1}"/>
                </c:ext>
              </c:extLst>
            </c:dLbl>
            <c:dLbl>
              <c:idx val="2"/>
              <c:layout/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330" b="1" i="0" u="none" strike="noStrike" kern="1200" spc="0" baseline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55D76333-8DA1-45B7-851C-70FD6A6A2FD7}" type="CATEGORYNAME">
                      <a:rPr lang="en-US" smtClean="0"/>
                      <a:pPr>
                        <a:defRPr>
                          <a:solidFill>
                            <a:schemeClr val="accent1"/>
                          </a:solidFill>
                        </a:defRPr>
                      </a:pPr>
                      <a:t>[CATEGORY NAME]</a:t>
                    </a:fld>
                    <a:endParaRPr lang="en-US" smtClean="0"/>
                  </a:p>
                  <a:p>
                    <a:pPr>
                      <a:defRPr>
                        <a:solidFill>
                          <a:schemeClr val="accent1"/>
                        </a:solidFill>
                      </a:defRPr>
                    </a:pPr>
                    <a:r>
                      <a:rPr lang="en-US" smtClean="0"/>
                      <a:t>32%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outEnd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E92E-451D-9A9F-DFE9DC84E7B1}"/>
                </c:ext>
              </c:extLst>
            </c:dLbl>
            <c:spPr>
              <a:noFill/>
              <a:ln>
                <a:noFill/>
              </a:ln>
              <a:effectLst/>
            </c:sp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5 days or more</c:v>
                </c:pt>
                <c:pt idx="1">
                  <c:v>3 days in length</c:v>
                </c:pt>
                <c:pt idx="2">
                  <c:v>Other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38</c:v>
                </c:pt>
                <c:pt idx="1">
                  <c:v>30</c:v>
                </c:pt>
                <c:pt idx="2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9C-4FC4-87C0-98E065435A39}"/>
            </c:ext>
          </c:extLst>
        </c:ser>
        <c:dLbls>
          <c:dLblPos val="outEnd"/>
          <c:showLegendKey val="0"/>
          <c:showVal val="0"/>
          <c:showCatName val="1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02B6-4495-A15C-54288BD1907F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02B6-4495-A15C-54288BD1907F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02B6-4495-A15C-54288BD1907F}"/>
              </c:ext>
            </c:extLst>
          </c:dPt>
          <c:dLbls>
            <c:dLbl>
              <c:idx val="0"/>
              <c:layout>
                <c:manualLayout>
                  <c:x val="-1.7781658040825318E-2"/>
                  <c:y val="-8.7544688576430222E-3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330" b="1" i="0" u="none" strike="noStrike" kern="1200" spc="0" baseline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566B9C4A-6ADF-4DD2-B47E-38A8C2B29092}" type="CATEGORYNAME">
                      <a:rPr lang="en-US" smtClean="0"/>
                      <a:pPr>
                        <a:defRPr/>
                      </a:pPr>
                      <a:t>[CATEGORY NAME]</a:t>
                    </a:fld>
                    <a:r>
                      <a:rPr lang="en-US" dirty="0" smtClean="0"/>
                      <a:t/>
                    </a:r>
                    <a:br>
                      <a:rPr lang="en-US" dirty="0" smtClean="0"/>
                    </a:br>
                    <a:r>
                      <a:rPr lang="en-US" dirty="0" smtClean="0"/>
                      <a:t>64%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0745267714296203"/>
                      <c:h val="0.2059926522203378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02B6-4495-A15C-54288BD1907F}"/>
                </c:ext>
              </c:extLst>
            </c:dLbl>
            <c:dLbl>
              <c:idx val="1"/>
              <c:layout>
                <c:manualLayout>
                  <c:x val="1.5805996043542193E-2"/>
                  <c:y val="5.8363125717619171E-3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330" b="1" i="0" u="none" strike="noStrike" kern="1200" spc="0" baseline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440437E6-30EE-49B1-9B18-CD8624428DC1}" type="CATEGORYNAME">
                      <a:rPr lang="en-US" smtClean="0"/>
                      <a:pPr>
                        <a:defRPr>
                          <a:solidFill>
                            <a:schemeClr val="accent1"/>
                          </a:solidFill>
                        </a:defRPr>
                      </a:pPr>
                      <a:t>[CATEGORY NAME]</a:t>
                    </a:fld>
                    <a:endParaRPr lang="en-US" dirty="0" smtClean="0"/>
                  </a:p>
                  <a:p>
                    <a:pPr>
                      <a:defRPr>
                        <a:solidFill>
                          <a:schemeClr val="accent1"/>
                        </a:solidFill>
                      </a:defRPr>
                    </a:pPr>
                    <a:r>
                      <a:rPr lang="en-US" dirty="0" smtClean="0"/>
                      <a:t>34%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8326962220743959"/>
                      <c:h val="0.20685362321271544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02B6-4495-A15C-54288BD1907F}"/>
                </c:ext>
              </c:extLst>
            </c:dLbl>
            <c:dLbl>
              <c:idx val="2"/>
              <c:layout>
                <c:manualLayout>
                  <c:x val="9.8786989115696219E-3"/>
                  <c:y val="-6.6873642354749242E-18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330" b="1" i="0" u="none" strike="noStrike" kern="1200" spc="0" baseline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en-US" dirty="0" smtClean="0"/>
                      <a:t>Other</a:t>
                    </a:r>
                    <a:r>
                      <a:rPr lang="en-US" baseline="0" dirty="0" smtClean="0"/>
                      <a:t> 2%</a:t>
                    </a:r>
                    <a:endParaRPr lang="en-US" dirty="0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4910908137123186"/>
                      <c:h val="5.046962785235416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02B6-4495-A15C-54288BD1907F}"/>
                </c:ext>
              </c:extLst>
            </c:dLbl>
            <c:spPr>
              <a:noFill/>
              <a:ln>
                <a:noFill/>
              </a:ln>
              <a:effectLst/>
            </c:sp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Secondary students</c:v>
                </c:pt>
                <c:pt idx="1">
                  <c:v>University students and young adults</c:v>
                </c:pt>
                <c:pt idx="2">
                  <c:v>Other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64</c:v>
                </c:pt>
                <c:pt idx="1">
                  <c:v>34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9C-4FC4-87C0-98E065435A39}"/>
            </c:ext>
          </c:extLst>
        </c:ser>
        <c:dLbls>
          <c:dLblPos val="outEnd"/>
          <c:showLegendKey val="0"/>
          <c:showVal val="0"/>
          <c:showCatName val="1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2BC3-4CD7-B3BA-5525432737B7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2BC3-4CD7-B3BA-5525432737B7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2BC3-4CD7-B3BA-5525432737B7}"/>
              </c:ext>
            </c:extLst>
          </c:dPt>
          <c:dLbls>
            <c:dLbl>
              <c:idx val="0"/>
              <c:layout/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330" b="1" i="0" u="none" strike="noStrike" kern="1200" spc="0" baseline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3C6E2A43-36C1-4EDB-8E3E-01A08ACA6C6A}" type="CATEGORYNAME">
                      <a:rPr lang="en-US" smtClean="0"/>
                      <a:pPr>
                        <a:defRPr/>
                      </a:pPr>
                      <a:t>[CATEGORY NAME]</a:t>
                    </a:fld>
                    <a:r>
                      <a:rPr lang="en-US" smtClean="0"/>
                      <a:t> </a:t>
                    </a:r>
                    <a:br>
                      <a:rPr lang="en-US" smtClean="0"/>
                    </a:br>
                    <a:r>
                      <a:rPr lang="en-US" smtClean="0"/>
                      <a:t>30%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outEnd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2BC3-4CD7-B3BA-5525432737B7}"/>
                </c:ext>
              </c:extLst>
            </c:dLbl>
            <c:dLbl>
              <c:idx val="1"/>
              <c:layout/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330" b="1" i="0" u="none" strike="noStrike" kern="1200" spc="0" baseline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8A95997A-A789-4100-AAF4-662E2C7DE49B}" type="CATEGORYNAME">
                      <a:rPr lang="en-US" smtClean="0"/>
                      <a:pPr>
                        <a:defRPr>
                          <a:solidFill>
                            <a:schemeClr val="accent1"/>
                          </a:solidFill>
                        </a:defRPr>
                      </a:pPr>
                      <a:t>[CATEGORY NAME]</a:t>
                    </a:fld>
                    <a:r>
                      <a:rPr lang="en-US" dirty="0" smtClean="0"/>
                      <a:t> </a:t>
                    </a:r>
                    <a:br>
                      <a:rPr lang="en-US" dirty="0" smtClean="0"/>
                    </a:br>
                    <a:r>
                      <a:rPr lang="en-US" dirty="0" smtClean="0"/>
                      <a:t>70%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outEnd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2BC3-4CD7-B3BA-5525432737B7}"/>
                </c:ext>
              </c:extLst>
            </c:dLbl>
            <c:spPr>
              <a:noFill/>
              <a:ln>
                <a:noFill/>
              </a:ln>
              <a:effectLst/>
            </c:sp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Plan RYLA with outside partner</c:v>
                </c:pt>
                <c:pt idx="1">
                  <c:v>Do not plan RYLA with outside partner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30</c:v>
                </c:pt>
                <c:pt idx="1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9C-4FC4-87C0-98E065435A39}"/>
            </c:ext>
          </c:extLst>
        </c:ser>
        <c:dLbls>
          <c:dLblPos val="outEnd"/>
          <c:showLegendKey val="0"/>
          <c:showVal val="0"/>
          <c:showCatName val="1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2BC3-4CD7-B3BA-5525432737B7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2BC3-4CD7-B3BA-5525432737B7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2BC3-4CD7-B3BA-5525432737B7}"/>
              </c:ext>
            </c:extLst>
          </c:dPt>
          <c:dLbls>
            <c:dLbl>
              <c:idx val="0"/>
              <c:layout/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330" b="1" i="0" u="none" strike="noStrike" kern="1200" spc="0" baseline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EB0BBFC6-D78E-48E7-8515-FB1C9A666410}" type="CATEGORYNAME">
                      <a:rPr lang="en-US" smtClean="0"/>
                      <a:pPr>
                        <a:defRPr/>
                      </a:pPr>
                      <a:t>[CATEGORY NAME]</a:t>
                    </a:fld>
                    <a:r>
                      <a:rPr lang="en-US" smtClean="0"/>
                      <a:t> </a:t>
                    </a:r>
                    <a:br>
                      <a:rPr lang="en-US" smtClean="0"/>
                    </a:br>
                    <a:r>
                      <a:rPr lang="en-US" smtClean="0"/>
                      <a:t>50%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outEnd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2BC3-4CD7-B3BA-5525432737B7}"/>
                </c:ext>
              </c:extLst>
            </c:dLbl>
            <c:dLbl>
              <c:idx val="1"/>
              <c:layout/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330" b="1" i="0" u="none" strike="noStrike" kern="1200" spc="0" baseline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F583BF0A-3277-46AC-A741-F8274E7EC31A}" type="CATEGORYNAME">
                      <a:rPr lang="en-US" smtClean="0"/>
                      <a:pPr>
                        <a:defRPr>
                          <a:solidFill>
                            <a:schemeClr val="accent1"/>
                          </a:solidFill>
                        </a:defRPr>
                      </a:pPr>
                      <a:t>[CATEGORY NAME]</a:t>
                    </a:fld>
                    <a:r>
                      <a:rPr lang="en-US" smtClean="0"/>
                      <a:t> </a:t>
                    </a:r>
                  </a:p>
                  <a:p>
                    <a:pPr>
                      <a:defRPr>
                        <a:solidFill>
                          <a:schemeClr val="accent1"/>
                        </a:solidFill>
                      </a:defRPr>
                    </a:pPr>
                    <a:r>
                      <a:rPr lang="en-US" smtClean="0"/>
                      <a:t>50%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outEnd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2BC3-4CD7-B3BA-5525432737B7}"/>
                </c:ext>
              </c:extLst>
            </c:dLbl>
            <c:spPr>
              <a:noFill/>
              <a:ln>
                <a:noFill/>
              </a:ln>
              <a:effectLst/>
            </c:sp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Implement RYLA with outside partner</c:v>
                </c:pt>
                <c:pt idx="1">
                  <c:v>Do not implement RYLA with outside partner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9C-4FC4-87C0-98E065435A39}"/>
            </c:ext>
          </c:extLst>
        </c:ser>
        <c:dLbls>
          <c:dLblPos val="outEnd"/>
          <c:showLegendKey val="0"/>
          <c:showVal val="0"/>
          <c:showCatName val="1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Sheet5!$B$1</c:f>
              <c:strCache>
                <c:ptCount val="1"/>
                <c:pt idx="0">
                  <c:v>Percentage</c:v>
                </c:pt>
              </c:strCache>
            </c:strRef>
          </c:tx>
          <c:spPr>
            <a:solidFill>
              <a:schemeClr val="accent1">
                <a:alpha val="85000"/>
              </a:schemeClr>
            </a:solidFill>
            <a:ln w="9525" cap="flat" cmpd="sng" algn="ctr">
              <a:solidFill>
                <a:schemeClr val="lt1">
                  <a:alpha val="50000"/>
                </a:schemeClr>
              </a:solidFill>
              <a:round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>
                      <a:solidFill>
                        <a:schemeClr val="dk1">
                          <a:lumMod val="50000"/>
                          <a:lumOff val="50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strRef>
              <c:f>Sheet5!$A$2:$A$6</c:f>
              <c:strCache>
                <c:ptCount val="5"/>
                <c:pt idx="0">
                  <c:v>Other</c:v>
                </c:pt>
                <c:pt idx="1">
                  <c:v>Rotaractors</c:v>
                </c:pt>
                <c:pt idx="2">
                  <c:v>Non-members</c:v>
                </c:pt>
                <c:pt idx="3">
                  <c:v>Former RYLA program participants</c:v>
                </c:pt>
                <c:pt idx="4">
                  <c:v>Rotarians</c:v>
                </c:pt>
              </c:strCache>
            </c:strRef>
          </c:cat>
          <c:val>
            <c:numRef>
              <c:f>Sheet5!$B$2:$B$6</c:f>
              <c:numCache>
                <c:formatCode>0%</c:formatCode>
                <c:ptCount val="5"/>
                <c:pt idx="0">
                  <c:v>0.17333333333333334</c:v>
                </c:pt>
                <c:pt idx="1">
                  <c:v>0.36</c:v>
                </c:pt>
                <c:pt idx="2">
                  <c:v>0.54666666666666663</c:v>
                </c:pt>
                <c:pt idx="3">
                  <c:v>0.62666666666666671</c:v>
                </c:pt>
                <c:pt idx="4">
                  <c:v>0.76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B3A-4AD4-A967-865CD59F2A6E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65"/>
        <c:axId val="355553176"/>
        <c:axId val="355553832"/>
      </c:barChart>
      <c:catAx>
        <c:axId val="35555317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19050" cap="flat" cmpd="sng" algn="ctr">
            <a:solidFill>
              <a:schemeClr val="dk1">
                <a:lumMod val="75000"/>
                <a:lumOff val="2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cap="none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5553832"/>
        <c:crosses val="autoZero"/>
        <c:auto val="1"/>
        <c:lblAlgn val="ctr"/>
        <c:lblOffset val="100"/>
        <c:noMultiLvlLbl val="0"/>
      </c:catAx>
      <c:valAx>
        <c:axId val="355553832"/>
        <c:scaling>
          <c:orientation val="minMax"/>
        </c:scaling>
        <c:delete val="0"/>
        <c:axPos val="b"/>
        <c:majorGridlines>
          <c:spPr>
            <a:ln w="9525" cap="flat" cmpd="sng" algn="ctr">
              <a:gradFill>
                <a:gsLst>
                  <a:gs pos="100000">
                    <a:schemeClr val="dk1">
                      <a:lumMod val="95000"/>
                      <a:lumOff val="5000"/>
                      <a:alpha val="42000"/>
                    </a:schemeClr>
                  </a:gs>
                  <a:gs pos="0">
                    <a:schemeClr val="lt1">
                      <a:lumMod val="75000"/>
                      <a:alpha val="36000"/>
                    </a:schemeClr>
                  </a:gs>
                </a:gsLst>
                <a:lin ang="5400000" scaled="0"/>
              </a:gra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dk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55531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'facil trainings'!$E$2</c:f>
              <c:strCache>
                <c:ptCount val="1"/>
                <c:pt idx="0">
                  <c:v>percent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'facil trainings'!$D$3:$D$11</c:f>
              <c:strCache>
                <c:ptCount val="9"/>
                <c:pt idx="0">
                  <c:v>Other</c:v>
                </c:pt>
                <c:pt idx="1">
                  <c:v>Internet safety</c:v>
                </c:pt>
                <c:pt idx="2">
                  <c:v>CPR</c:v>
                </c:pt>
                <c:pt idx="3">
                  <c:v>First Aid</c:v>
                </c:pt>
                <c:pt idx="4">
                  <c:v>Emotional harassment and abuse prevention</c:v>
                </c:pt>
                <c:pt idx="5">
                  <c:v>Physical harassment and abuse prevention</c:v>
                </c:pt>
                <c:pt idx="6">
                  <c:v>Diversity, Equity, and Inclusion</c:v>
                </c:pt>
                <c:pt idx="7">
                  <c:v>Sexual harassment and abuse prevention</c:v>
                </c:pt>
                <c:pt idx="8">
                  <c:v>District youth protection policies</c:v>
                </c:pt>
              </c:strCache>
            </c:strRef>
          </c:cat>
          <c:val>
            <c:numRef>
              <c:f>'facil trainings'!$E$3:$E$11</c:f>
              <c:numCache>
                <c:formatCode>0%</c:formatCode>
                <c:ptCount val="9"/>
                <c:pt idx="0">
                  <c:v>0.2361111111111111</c:v>
                </c:pt>
                <c:pt idx="1">
                  <c:v>0.2638888888888889</c:v>
                </c:pt>
                <c:pt idx="2">
                  <c:v>0.31944444444444442</c:v>
                </c:pt>
                <c:pt idx="3">
                  <c:v>0.40277777777777779</c:v>
                </c:pt>
                <c:pt idx="4">
                  <c:v>0.41666666666666669</c:v>
                </c:pt>
                <c:pt idx="5">
                  <c:v>0.5</c:v>
                </c:pt>
                <c:pt idx="6">
                  <c:v>0.59722222222222221</c:v>
                </c:pt>
                <c:pt idx="7">
                  <c:v>0.59722222222222221</c:v>
                </c:pt>
                <c:pt idx="8">
                  <c:v>0.76388888888888884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B5-413E-9E57-282CBF69417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354353672"/>
        <c:axId val="354355640"/>
      </c:barChart>
      <c:catAx>
        <c:axId val="35435367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4355640"/>
        <c:crosses val="autoZero"/>
        <c:auto val="1"/>
        <c:lblAlgn val="ctr"/>
        <c:lblOffset val="100"/>
        <c:noMultiLvlLbl val="0"/>
      </c:catAx>
      <c:valAx>
        <c:axId val="354355640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43536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Sheet3!$B$1</c:f>
              <c:strCache>
                <c:ptCount val="1"/>
                <c:pt idx="0">
                  <c:v>Percent included in RYLA content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Sheet3!$A$2:$A$14</c:f>
              <c:strCache>
                <c:ptCount val="13"/>
                <c:pt idx="0">
                  <c:v>Professional development</c:v>
                </c:pt>
                <c:pt idx="1">
                  <c:v>Conflict resolution</c:v>
                </c:pt>
                <c:pt idx="2">
                  <c:v>Ethics</c:v>
                </c:pt>
                <c:pt idx="3">
                  <c:v>Goal setting</c:v>
                </c:pt>
                <c:pt idx="4">
                  <c:v>Leadership theories</c:v>
                </c:pt>
                <c:pt idx="5">
                  <c:v>Understanding your own personality</c:v>
                </c:pt>
                <c:pt idx="6">
                  <c:v>Public speaking</c:v>
                </c:pt>
                <c:pt idx="7">
                  <c:v>Identifying leadership style</c:v>
                </c:pt>
                <c:pt idx="8">
                  <c:v>Effective communication</c:v>
                </c:pt>
                <c:pt idx="9">
                  <c:v>Problem solving</c:v>
                </c:pt>
                <c:pt idx="10">
                  <c:v>Self confidence and self esteem</c:v>
                </c:pt>
                <c:pt idx="11">
                  <c:v>What Rotary is</c:v>
                </c:pt>
                <c:pt idx="12">
                  <c:v>Team building</c:v>
                </c:pt>
              </c:strCache>
            </c:strRef>
          </c:cat>
          <c:val>
            <c:numRef>
              <c:f>Sheet3!$B$2:$B$14</c:f>
              <c:numCache>
                <c:formatCode>0%</c:formatCode>
                <c:ptCount val="13"/>
                <c:pt idx="0">
                  <c:v>0.5</c:v>
                </c:pt>
                <c:pt idx="1">
                  <c:v>0.53846153846153844</c:v>
                </c:pt>
                <c:pt idx="2">
                  <c:v>0.64102564102564108</c:v>
                </c:pt>
                <c:pt idx="3">
                  <c:v>0.64102564102564108</c:v>
                </c:pt>
                <c:pt idx="4">
                  <c:v>0.66666666666666663</c:v>
                </c:pt>
                <c:pt idx="5">
                  <c:v>0.67948717948717952</c:v>
                </c:pt>
                <c:pt idx="6">
                  <c:v>0.70512820512820518</c:v>
                </c:pt>
                <c:pt idx="7">
                  <c:v>0.73076923076923073</c:v>
                </c:pt>
                <c:pt idx="8">
                  <c:v>0.74358974358974361</c:v>
                </c:pt>
                <c:pt idx="9">
                  <c:v>0.74358974358974361</c:v>
                </c:pt>
                <c:pt idx="10">
                  <c:v>0.79487179487179482</c:v>
                </c:pt>
                <c:pt idx="11">
                  <c:v>0.83333333333333337</c:v>
                </c:pt>
                <c:pt idx="12">
                  <c:v>0.85897435897435892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B8C-47EC-9C7E-7077D65B815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443785568"/>
        <c:axId val="443789176"/>
      </c:barChart>
      <c:catAx>
        <c:axId val="44378556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3789176"/>
        <c:crosses val="autoZero"/>
        <c:auto val="1"/>
        <c:lblAlgn val="ctr"/>
        <c:lblOffset val="100"/>
        <c:noMultiLvlLbl val="0"/>
      </c:catAx>
      <c:valAx>
        <c:axId val="443789176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37855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Sheet4!$B$1</c:f>
              <c:strCache>
                <c:ptCount val="1"/>
                <c:pt idx="0">
                  <c:v>Percent include topic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Sheet4!$A$2:$A$7</c:f>
              <c:strCache>
                <c:ptCount val="6"/>
                <c:pt idx="0">
                  <c:v>Other</c:v>
                </c:pt>
                <c:pt idx="1">
                  <c:v>Running an effective meeting</c:v>
                </c:pt>
                <c:pt idx="2">
                  <c:v>Nonviolent communication</c:v>
                </c:pt>
                <c:pt idx="3">
                  <c:v>Global citizenship</c:v>
                </c:pt>
                <c:pt idx="4">
                  <c:v>Service learning</c:v>
                </c:pt>
                <c:pt idx="5">
                  <c:v>Community development</c:v>
                </c:pt>
              </c:strCache>
            </c:strRef>
          </c:cat>
          <c:val>
            <c:numRef>
              <c:f>Sheet4!$B$2:$B$7</c:f>
              <c:numCache>
                <c:formatCode>0%</c:formatCode>
                <c:ptCount val="6"/>
                <c:pt idx="0">
                  <c:v>0.15384615384615385</c:v>
                </c:pt>
                <c:pt idx="1">
                  <c:v>0.19230769230769232</c:v>
                </c:pt>
                <c:pt idx="2">
                  <c:v>0.33333333333333331</c:v>
                </c:pt>
                <c:pt idx="3">
                  <c:v>0.37179487179487181</c:v>
                </c:pt>
                <c:pt idx="4">
                  <c:v>0.46153846153846156</c:v>
                </c:pt>
                <c:pt idx="5">
                  <c:v>0.47435897435897434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AD1-4096-8C0B-C21E49062D5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455369328"/>
        <c:axId val="455334360"/>
      </c:barChart>
      <c:catAx>
        <c:axId val="4553693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55334360"/>
        <c:crossesAt val="0"/>
        <c:auto val="1"/>
        <c:lblAlgn val="ctr"/>
        <c:lblOffset val="100"/>
        <c:noMultiLvlLbl val="0"/>
      </c:catAx>
      <c:valAx>
        <c:axId val="455334360"/>
        <c:scaling>
          <c:orientation val="minMax"/>
          <c:max val="1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553693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cs:styleClr val="auto"/>
    </cs:fontRef>
    <cs:defRPr sz="1330" b="1" i="0" u="none" strike="noStrike" kern="1200" spc="0" baseline="0"/>
  </cs:dataLabel>
  <cs:dataLabelCallout>
    <cs:lnRef idx="0">
      <cs:styleClr val="auto"/>
    </cs:lnRef>
    <cs:fillRef idx="0"/>
    <cs:effectRef idx="0"/>
    <cs:fontRef idx="minor">
      <cs:styleClr val="auto"/>
    </cs:fontRef>
    <cs:spPr>
      <a:solidFill>
        <a:schemeClr val="lt1"/>
      </a:solidFill>
      <a:ln>
        <a:solidFill>
          <a:schemeClr val="phClr"/>
        </a:solidFill>
      </a:ln>
    </cs:spPr>
    <cs:defRPr sz="1330" b="1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63500" sx="102000" sy="102000" algn="ctr" rotWithShape="0">
          <a:prstClr val="black">
            <a:alpha val="20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88900" sx="102000" sy="102000" algn="ctr" rotWithShape="0">
          <a:prstClr val="black">
            <a:alpha val="10000"/>
          </a:prstClr>
        </a:outerShdw>
      </a:effectLst>
      <a:scene3d>
        <a:camera prst="orthographicFront"/>
        <a:lightRig rig="threePt" dir="t"/>
      </a:scene3d>
      <a:sp3d>
        <a:bevelT w="127000" h="127000"/>
        <a:bevelB w="127000" h="127000"/>
      </a:sp3d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cs:styleClr val="auto"/>
    </cs:fontRef>
    <cs:defRPr sz="1330" b="1" i="0" u="none" strike="noStrike" kern="1200" spc="0" baseline="0"/>
  </cs:dataLabel>
  <cs:dataLabelCallout>
    <cs:lnRef idx="0">
      <cs:styleClr val="auto"/>
    </cs:lnRef>
    <cs:fillRef idx="0"/>
    <cs:effectRef idx="0"/>
    <cs:fontRef idx="minor">
      <cs:styleClr val="auto"/>
    </cs:fontRef>
    <cs:spPr>
      <a:solidFill>
        <a:schemeClr val="lt1"/>
      </a:solidFill>
      <a:ln>
        <a:solidFill>
          <a:schemeClr val="phClr"/>
        </a:solidFill>
      </a:ln>
    </cs:spPr>
    <cs:defRPr sz="1330" b="1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63500" sx="102000" sy="102000" algn="ctr" rotWithShape="0">
          <a:prstClr val="black">
            <a:alpha val="20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88900" sx="102000" sy="102000" algn="ctr" rotWithShape="0">
          <a:prstClr val="black">
            <a:alpha val="10000"/>
          </a:prstClr>
        </a:outerShdw>
      </a:effectLst>
      <a:scene3d>
        <a:camera prst="orthographicFront"/>
        <a:lightRig rig="threePt" dir="t"/>
      </a:scene3d>
      <a:sp3d>
        <a:bevelT w="127000" h="127000"/>
        <a:bevelB w="127000" h="127000"/>
      </a:sp3d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cs:styleClr val="auto"/>
    </cs:fontRef>
    <cs:defRPr sz="1330" b="1" i="0" u="none" strike="noStrike" kern="1200" spc="0" baseline="0"/>
  </cs:dataLabel>
  <cs:dataLabelCallout>
    <cs:lnRef idx="0">
      <cs:styleClr val="auto"/>
    </cs:lnRef>
    <cs:fillRef idx="0"/>
    <cs:effectRef idx="0"/>
    <cs:fontRef idx="minor">
      <cs:styleClr val="auto"/>
    </cs:fontRef>
    <cs:spPr>
      <a:solidFill>
        <a:schemeClr val="lt1"/>
      </a:solidFill>
      <a:ln>
        <a:solidFill>
          <a:schemeClr val="phClr"/>
        </a:solidFill>
      </a:ln>
    </cs:spPr>
    <cs:defRPr sz="1330" b="1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63500" sx="102000" sy="102000" algn="ctr" rotWithShape="0">
          <a:prstClr val="black">
            <a:alpha val="20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88900" sx="102000" sy="102000" algn="ctr" rotWithShape="0">
          <a:prstClr val="black">
            <a:alpha val="10000"/>
          </a:prstClr>
        </a:outerShdw>
      </a:effectLst>
      <a:scene3d>
        <a:camera prst="orthographicFront"/>
        <a:lightRig rig="threePt" dir="t"/>
      </a:scene3d>
      <a:sp3d>
        <a:bevelT w="127000" h="127000"/>
        <a:bevelB w="127000" h="127000"/>
      </a:sp3d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18">
  <cs:axisTitle>
    <cs:lnRef idx="0"/>
    <cs:fillRef idx="0"/>
    <cs:effectRef idx="0"/>
    <cs:fontRef idx="minor">
      <a:schemeClr val="dk1">
        <a:lumMod val="75000"/>
        <a:lumOff val="25000"/>
      </a:schemeClr>
    </cs:fontRef>
    <cs:defRPr sz="1197" b="1" kern="1200"/>
  </cs:axisTitle>
  <cs:categoryAxis>
    <cs:lnRef idx="0"/>
    <cs:fillRef idx="0"/>
    <cs:effectRef idx="0"/>
    <cs:fontRef idx="minor">
      <a:schemeClr val="dk1">
        <a:lumMod val="75000"/>
        <a:lumOff val="25000"/>
      </a:schemeClr>
    </cs:fontRef>
    <cs:spPr>
      <a:ln w="19050" cap="flat" cmpd="sng" algn="ctr">
        <a:solidFill>
          <a:schemeClr val="dk1">
            <a:lumMod val="75000"/>
            <a:lumOff val="25000"/>
          </a:schemeClr>
        </a:solidFill>
        <a:round/>
      </a:ln>
    </cs:spPr>
    <cs:defRPr sz="1197" kern="1200" cap="all" baseline="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lt1"/>
          </a:gs>
          <a:gs pos="39000">
            <a:schemeClr val="lt1"/>
          </a:gs>
          <a:gs pos="100000">
            <a:schemeClr val="lt1">
              <a:lumMod val="75000"/>
            </a:schemeClr>
          </a:gs>
        </a:gsLst>
        <a:path path="circle">
          <a:fillToRect l="50000" t="-80000" r="50000" b="180000"/>
        </a:path>
        <a:tileRect/>
      </a:gradFill>
      <a:ln w="9525" cap="flat" cmpd="sng" algn="ctr">
        <a:solidFill>
          <a:schemeClr val="dk1">
            <a:lumMod val="25000"/>
            <a:lumOff val="7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lt1"/>
    </cs:fontRef>
    <cs:defRPr sz="1197" b="1" i="0" u="none" strike="noStrike" kern="1200" baseline="0"/>
  </cs:dataLabel>
  <cs:dataLabelCallout>
    <cs:lnRef idx="0"/>
    <cs:fillRef idx="0"/>
    <cs:effectRef idx="0"/>
    <cs:fontRef idx="minor">
      <a:schemeClr val="lt1"/>
    </cs:fontRef>
    <cs:spPr>
      <a:solidFill>
        <a:schemeClr val="dk1">
          <a:lumMod val="65000"/>
          <a:lumOff val="35000"/>
          <a:alpha val="75000"/>
        </a:schemeClr>
      </a:solidFill>
    </cs:spPr>
    <cs:defRPr sz="1197" b="1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85000"/>
        </a:schemeClr>
      </a:solidFill>
      <a:ln w="9525" cap="flat" cmpd="sng" algn="ctr">
        <a:solidFill>
          <a:schemeClr val="lt1">
            <a:alpha val="50000"/>
          </a:schemeClr>
        </a:solidFill>
        <a:round/>
      </a:ln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85000"/>
        </a:schemeClr>
      </a:solidFill>
      <a:ln w="9525" cap="flat" cmpd="sng" algn="ctr">
        <a:solidFill>
          <a:schemeClr val="lt1">
            <a:alpha val="50000"/>
          </a:schemeClr>
        </a:solidFill>
        <a:round/>
      </a:ln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31750" cap="rnd">
        <a:solidFill>
          <a:schemeClr val="phClr">
            <a:alpha val="85000"/>
          </a:schemeClr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85000"/>
        </a:schemeClr>
      </a:solidFill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75000"/>
        <a:lumOff val="25000"/>
      </a:schemeClr>
    </cs:fontRef>
    <cs:spPr>
      <a:ln w="9525">
        <a:solidFill>
          <a:schemeClr val="dk1">
            <a:lumMod val="35000"/>
            <a:lumOff val="6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50000"/>
          <a:lumOff val="50000"/>
        </a:schemeClr>
      </a:solidFill>
      <a:ln w="9525">
        <a:solidFill>
          <a:schemeClr val="dk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dk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gradFill>
          <a:gsLst>
            <a:gs pos="100000">
              <a:schemeClr val="dk1">
                <a:lumMod val="95000"/>
                <a:lumOff val="5000"/>
                <a:alpha val="42000"/>
              </a:schemeClr>
            </a:gs>
            <a:gs pos="0">
              <a:schemeClr val="lt1">
                <a:lumMod val="75000"/>
                <a:alpha val="36000"/>
              </a:schemeClr>
            </a:gs>
          </a:gsLst>
          <a:lin ang="5400000" scaled="0"/>
        </a:gra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gradFill>
          <a:gsLst>
            <a:gs pos="100000">
              <a:schemeClr val="dk1">
                <a:lumMod val="95000"/>
                <a:lumOff val="5000"/>
                <a:alpha val="42000"/>
              </a:schemeClr>
            </a:gs>
            <a:gs pos="0">
              <a:schemeClr val="lt1">
                <a:lumMod val="75000"/>
                <a:alpha val="36000"/>
              </a:schemeClr>
            </a:gs>
          </a:gsLst>
          <a:lin ang="5400000" scaled="0"/>
        </a:gra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50000"/>
            <a:lumOff val="50000"/>
          </a:schemeClr>
        </a:solidFill>
      </a:ln>
    </cs:spPr>
  </cs:leaderLine>
  <cs:legend>
    <cs:lnRef idx="0"/>
    <cs:fillRef idx="0"/>
    <cs:effectRef idx="0"/>
    <cs:fontRef idx="minor">
      <a:schemeClr val="dk1">
        <a:lumMod val="75000"/>
        <a:lumOff val="25000"/>
      </a:schemeClr>
    </cs:fontRef>
    <cs:spPr>
      <a:solidFill>
        <a:schemeClr val="lt1">
          <a:lumMod val="95000"/>
          <a:alpha val="39000"/>
        </a:schemeClr>
      </a:solidFill>
    </cs:spPr>
    <cs:defRPr sz="1197" kern="1200"/>
  </cs:legend>
  <cs:plotArea>
    <cs:lnRef idx="0"/>
    <cs:fillRef idx="0"/>
    <cs:effectRef idx="0"/>
    <cs:fontRef idx="minor">
      <a:schemeClr val="dk1"/>
    </cs:fontRef>
  </cs:plotArea>
  <cs:plotArea3D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dk1">
        <a:lumMod val="75000"/>
        <a:lumOff val="25000"/>
      </a:schemeClr>
    </cs:fontRef>
    <cs:spPr>
      <a:ln w="31750" cap="flat" cmpd="sng" algn="ctr">
        <a:solidFill>
          <a:schemeClr val="dk1">
            <a:lumMod val="75000"/>
            <a:lumOff val="2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50000"/>
            <a:lumOff val="50000"/>
          </a:schemeClr>
        </a:solidFill>
        <a:round/>
      </a:ln>
    </cs:spPr>
  </cs:seriesLine>
  <cs:title>
    <cs:lnRef idx="0"/>
    <cs:fillRef idx="0"/>
    <cs:effectRef idx="0"/>
    <cs:fontRef idx="minor">
      <a:schemeClr val="dk1">
        <a:lumMod val="75000"/>
        <a:lumOff val="25000"/>
      </a:schemeClr>
    </cs:fontRef>
    <cs:defRPr sz="2200" b="1" kern="120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75000"/>
        <a:lumOff val="2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dk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dk1">
        <a:lumMod val="75000"/>
        <a:lumOff val="25000"/>
      </a:schemeClr>
    </cs:fontRef>
    <cs:spPr>
      <a:ln>
        <a:noFill/>
      </a:ln>
    </cs:spPr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25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cs:styleClr val="auto"/>
    </cs:fontRef>
    <cs:defRPr sz="1330" b="1" i="0" u="none" strike="noStrike" kern="1200" spc="0" baseline="0"/>
  </cs:dataLabel>
  <cs:dataLabelCallout>
    <cs:lnRef idx="0">
      <cs:styleClr val="auto"/>
    </cs:lnRef>
    <cs:fillRef idx="0"/>
    <cs:effectRef idx="0"/>
    <cs:fontRef idx="minor">
      <cs:styleClr val="auto"/>
    </cs:fontRef>
    <cs:spPr>
      <a:solidFill>
        <a:schemeClr val="lt1"/>
      </a:solidFill>
      <a:ln>
        <a:solidFill>
          <a:schemeClr val="phClr"/>
        </a:solidFill>
      </a:ln>
    </cs:spPr>
    <cs:defRPr sz="1330" b="1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63500" sx="102000" sy="102000" algn="ctr" rotWithShape="0">
          <a:prstClr val="black">
            <a:alpha val="20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88900" sx="102000" sy="102000" algn="ctr" rotWithShape="0">
          <a:prstClr val="black">
            <a:alpha val="10000"/>
          </a:prstClr>
        </a:outerShdw>
      </a:effectLst>
      <a:scene3d>
        <a:camera prst="orthographicFront"/>
        <a:lightRig rig="threePt" dir="t"/>
      </a:scene3d>
      <a:sp3d>
        <a:bevelT w="127000" h="127000"/>
        <a:bevelB w="127000" h="127000"/>
      </a:sp3d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cs:styleClr val="auto"/>
    </cs:fontRef>
    <cs:defRPr sz="1330" b="1" i="0" u="none" strike="noStrike" kern="1200" spc="0" baseline="0"/>
  </cs:dataLabel>
  <cs:dataLabelCallout>
    <cs:lnRef idx="0">
      <cs:styleClr val="auto"/>
    </cs:lnRef>
    <cs:fillRef idx="0"/>
    <cs:effectRef idx="0"/>
    <cs:fontRef idx="minor">
      <cs:styleClr val="auto"/>
    </cs:fontRef>
    <cs:spPr>
      <a:solidFill>
        <a:schemeClr val="lt1"/>
      </a:solidFill>
      <a:ln>
        <a:solidFill>
          <a:schemeClr val="phClr"/>
        </a:solidFill>
      </a:ln>
    </cs:spPr>
    <cs:defRPr sz="1330" b="1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63500" sx="102000" sy="102000" algn="ctr" rotWithShape="0">
          <a:prstClr val="black">
            <a:alpha val="20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88900" sx="102000" sy="102000" algn="ctr" rotWithShape="0">
          <a:prstClr val="black">
            <a:alpha val="10000"/>
          </a:prstClr>
        </a:outerShdw>
      </a:effectLst>
      <a:scene3d>
        <a:camera prst="orthographicFront"/>
        <a:lightRig rig="threePt" dir="t"/>
      </a:scene3d>
      <a:sp3d>
        <a:bevelT w="127000" h="127000"/>
        <a:bevelB w="127000" h="127000"/>
      </a:sp3d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cs:styleClr val="auto"/>
    </cs:fontRef>
    <cs:defRPr sz="1330" b="1" i="0" u="none" strike="noStrike" kern="1200" spc="0" baseline="0"/>
  </cs:dataLabel>
  <cs:dataLabelCallout>
    <cs:lnRef idx="0">
      <cs:styleClr val="auto"/>
    </cs:lnRef>
    <cs:fillRef idx="0"/>
    <cs:effectRef idx="0"/>
    <cs:fontRef idx="minor">
      <cs:styleClr val="auto"/>
    </cs:fontRef>
    <cs:spPr>
      <a:solidFill>
        <a:schemeClr val="lt1"/>
      </a:solidFill>
      <a:ln>
        <a:solidFill>
          <a:schemeClr val="phClr"/>
        </a:solidFill>
      </a:ln>
    </cs:spPr>
    <cs:defRPr sz="1330" b="1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63500" sx="102000" sy="102000" algn="ctr" rotWithShape="0">
          <a:prstClr val="black">
            <a:alpha val="20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88900" sx="102000" sy="102000" algn="ctr" rotWithShape="0">
          <a:prstClr val="black">
            <a:alpha val="10000"/>
          </a:prstClr>
        </a:outerShdw>
      </a:effectLst>
      <a:scene3d>
        <a:camera prst="orthographicFront"/>
        <a:lightRig rig="threePt" dir="t"/>
      </a:scene3d>
      <a:sp3d>
        <a:bevelT w="127000" h="127000"/>
        <a:bevelB w="127000" h="127000"/>
      </a:sp3d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cs:styleClr val="auto"/>
    </cs:fontRef>
    <cs:defRPr sz="1330" b="1" i="0" u="none" strike="noStrike" kern="1200" spc="0" baseline="0"/>
  </cs:dataLabel>
  <cs:dataLabelCallout>
    <cs:lnRef idx="0">
      <cs:styleClr val="auto"/>
    </cs:lnRef>
    <cs:fillRef idx="0"/>
    <cs:effectRef idx="0"/>
    <cs:fontRef idx="minor">
      <cs:styleClr val="auto"/>
    </cs:fontRef>
    <cs:spPr>
      <a:solidFill>
        <a:schemeClr val="lt1"/>
      </a:solidFill>
      <a:ln>
        <a:solidFill>
          <a:schemeClr val="phClr"/>
        </a:solidFill>
      </a:ln>
    </cs:spPr>
    <cs:defRPr sz="1330" b="1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63500" sx="102000" sy="102000" algn="ctr" rotWithShape="0">
          <a:prstClr val="black">
            <a:alpha val="20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88900" sx="102000" sy="102000" algn="ctr" rotWithShape="0">
          <a:prstClr val="black">
            <a:alpha val="10000"/>
          </a:prstClr>
        </a:outerShdw>
      </a:effectLst>
      <a:scene3d>
        <a:camera prst="orthographicFront"/>
        <a:lightRig rig="threePt" dir="t"/>
      </a:scene3d>
      <a:sp3d>
        <a:bevelT w="127000" h="127000"/>
        <a:bevelB w="127000" h="127000"/>
      </a:sp3d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18">
  <cs:axisTitle>
    <cs:lnRef idx="0"/>
    <cs:fillRef idx="0"/>
    <cs:effectRef idx="0"/>
    <cs:fontRef idx="minor">
      <a:schemeClr val="dk1">
        <a:lumMod val="75000"/>
        <a:lumOff val="25000"/>
      </a:schemeClr>
    </cs:fontRef>
    <cs:defRPr sz="1197" b="1" kern="1200"/>
  </cs:axisTitle>
  <cs:categoryAxis>
    <cs:lnRef idx="0"/>
    <cs:fillRef idx="0"/>
    <cs:effectRef idx="0"/>
    <cs:fontRef idx="minor">
      <a:schemeClr val="dk1">
        <a:lumMod val="75000"/>
        <a:lumOff val="25000"/>
      </a:schemeClr>
    </cs:fontRef>
    <cs:spPr>
      <a:ln w="19050" cap="flat" cmpd="sng" algn="ctr">
        <a:solidFill>
          <a:schemeClr val="dk1">
            <a:lumMod val="75000"/>
            <a:lumOff val="25000"/>
          </a:schemeClr>
        </a:solidFill>
        <a:round/>
      </a:ln>
    </cs:spPr>
    <cs:defRPr sz="1197" kern="1200" cap="all" baseline="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lt1"/>
          </a:gs>
          <a:gs pos="39000">
            <a:schemeClr val="lt1"/>
          </a:gs>
          <a:gs pos="100000">
            <a:schemeClr val="lt1">
              <a:lumMod val="75000"/>
            </a:schemeClr>
          </a:gs>
        </a:gsLst>
        <a:path path="circle">
          <a:fillToRect l="50000" t="-80000" r="50000" b="180000"/>
        </a:path>
        <a:tileRect/>
      </a:gradFill>
      <a:ln w="9525" cap="flat" cmpd="sng" algn="ctr">
        <a:solidFill>
          <a:schemeClr val="dk1">
            <a:lumMod val="25000"/>
            <a:lumOff val="7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lt1"/>
    </cs:fontRef>
    <cs:defRPr sz="1197" b="1" i="0" u="none" strike="noStrike" kern="1200" baseline="0"/>
  </cs:dataLabel>
  <cs:dataLabelCallout>
    <cs:lnRef idx="0"/>
    <cs:fillRef idx="0"/>
    <cs:effectRef idx="0"/>
    <cs:fontRef idx="minor">
      <a:schemeClr val="lt1"/>
    </cs:fontRef>
    <cs:spPr>
      <a:solidFill>
        <a:schemeClr val="dk1">
          <a:lumMod val="65000"/>
          <a:lumOff val="35000"/>
          <a:alpha val="75000"/>
        </a:schemeClr>
      </a:solidFill>
    </cs:spPr>
    <cs:defRPr sz="1197" b="1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85000"/>
        </a:schemeClr>
      </a:solidFill>
      <a:ln w="9525" cap="flat" cmpd="sng" algn="ctr">
        <a:solidFill>
          <a:schemeClr val="lt1">
            <a:alpha val="50000"/>
          </a:schemeClr>
        </a:solidFill>
        <a:round/>
      </a:ln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85000"/>
        </a:schemeClr>
      </a:solidFill>
      <a:ln w="9525" cap="flat" cmpd="sng" algn="ctr">
        <a:solidFill>
          <a:schemeClr val="lt1">
            <a:alpha val="50000"/>
          </a:schemeClr>
        </a:solidFill>
        <a:round/>
      </a:ln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31750" cap="rnd">
        <a:solidFill>
          <a:schemeClr val="phClr">
            <a:alpha val="85000"/>
          </a:schemeClr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85000"/>
        </a:schemeClr>
      </a:solidFill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75000"/>
        <a:lumOff val="25000"/>
      </a:schemeClr>
    </cs:fontRef>
    <cs:spPr>
      <a:ln w="9525">
        <a:solidFill>
          <a:schemeClr val="dk1">
            <a:lumMod val="35000"/>
            <a:lumOff val="6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50000"/>
          <a:lumOff val="50000"/>
        </a:schemeClr>
      </a:solidFill>
      <a:ln w="9525">
        <a:solidFill>
          <a:schemeClr val="dk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dk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gradFill>
          <a:gsLst>
            <a:gs pos="100000">
              <a:schemeClr val="dk1">
                <a:lumMod val="95000"/>
                <a:lumOff val="5000"/>
                <a:alpha val="42000"/>
              </a:schemeClr>
            </a:gs>
            <a:gs pos="0">
              <a:schemeClr val="lt1">
                <a:lumMod val="75000"/>
                <a:alpha val="36000"/>
              </a:schemeClr>
            </a:gs>
          </a:gsLst>
          <a:lin ang="5400000" scaled="0"/>
        </a:gra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gradFill>
          <a:gsLst>
            <a:gs pos="100000">
              <a:schemeClr val="dk1">
                <a:lumMod val="95000"/>
                <a:lumOff val="5000"/>
                <a:alpha val="42000"/>
              </a:schemeClr>
            </a:gs>
            <a:gs pos="0">
              <a:schemeClr val="lt1">
                <a:lumMod val="75000"/>
                <a:alpha val="36000"/>
              </a:schemeClr>
            </a:gs>
          </a:gsLst>
          <a:lin ang="5400000" scaled="0"/>
        </a:gra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50000"/>
            <a:lumOff val="50000"/>
          </a:schemeClr>
        </a:solidFill>
      </a:ln>
    </cs:spPr>
  </cs:leaderLine>
  <cs:legend>
    <cs:lnRef idx="0"/>
    <cs:fillRef idx="0"/>
    <cs:effectRef idx="0"/>
    <cs:fontRef idx="minor">
      <a:schemeClr val="dk1">
        <a:lumMod val="75000"/>
        <a:lumOff val="25000"/>
      </a:schemeClr>
    </cs:fontRef>
    <cs:spPr>
      <a:solidFill>
        <a:schemeClr val="lt1">
          <a:lumMod val="95000"/>
          <a:alpha val="39000"/>
        </a:schemeClr>
      </a:solidFill>
    </cs:spPr>
    <cs:defRPr sz="1197" kern="1200"/>
  </cs:legend>
  <cs:plotArea>
    <cs:lnRef idx="0"/>
    <cs:fillRef idx="0"/>
    <cs:effectRef idx="0"/>
    <cs:fontRef idx="minor">
      <a:schemeClr val="dk1"/>
    </cs:fontRef>
  </cs:plotArea>
  <cs:plotArea3D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dk1">
        <a:lumMod val="75000"/>
        <a:lumOff val="25000"/>
      </a:schemeClr>
    </cs:fontRef>
    <cs:spPr>
      <a:ln w="31750" cap="flat" cmpd="sng" algn="ctr">
        <a:solidFill>
          <a:schemeClr val="dk1">
            <a:lumMod val="75000"/>
            <a:lumOff val="2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50000"/>
            <a:lumOff val="50000"/>
          </a:schemeClr>
        </a:solidFill>
        <a:round/>
      </a:ln>
    </cs:spPr>
  </cs:seriesLine>
  <cs:title>
    <cs:lnRef idx="0"/>
    <cs:fillRef idx="0"/>
    <cs:effectRef idx="0"/>
    <cs:fontRef idx="minor">
      <a:schemeClr val="dk1">
        <a:lumMod val="75000"/>
        <a:lumOff val="25000"/>
      </a:schemeClr>
    </cs:fontRef>
    <cs:defRPr sz="2200" b="1" kern="120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75000"/>
        <a:lumOff val="2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dk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dk1">
        <a:lumMod val="75000"/>
        <a:lumOff val="25000"/>
      </a:schemeClr>
    </cs:fontRef>
    <cs:spPr>
      <a:ln>
        <a:noFill/>
      </a:ln>
    </cs:spPr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403E561-A38A-4A22-8215-F855A52BC5B1}" type="datetimeFigureOut">
              <a:rPr lang="en-US" smtClean="0"/>
              <a:t>16-Apr-2020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B827055-821E-4F6B-AAA9-2685E1493D9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685989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827055-821E-4F6B-AAA9-2685E1493D9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3302120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827055-821E-4F6B-AAA9-2685E1493D9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326360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827055-821E-4F6B-AAA9-2685E1493D9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6183520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827055-821E-4F6B-AAA9-2685E1493D9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876077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827055-821E-4F6B-AAA9-2685E1493D9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134221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827055-821E-4F6B-AAA9-2685E1493D9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809853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CFD95D89-377E-4029-8E52-3BAC03A52C76}"/>
              </a:ext>
            </a:extLst>
          </p:cNvPr>
          <p:cNvSpPr>
            <a:spLocks noGrp="1"/>
          </p:cNvSpPr>
          <p:nvPr userDrawn="1">
            <p:ph type="pic" sz="quarter" idx="13"/>
          </p:nvPr>
        </p:nvSpPr>
        <p:spPr>
          <a:xfrm>
            <a:off x="0" y="2"/>
            <a:ext cx="12191997" cy="6857998"/>
          </a:xfrm>
          <a:custGeom>
            <a:avLst/>
            <a:gdLst>
              <a:gd name="connsiteX0" fmla="*/ 6602775 w 12191997"/>
              <a:gd name="connsiteY0" fmla="*/ 6116155 h 6857998"/>
              <a:gd name="connsiteX1" fmla="*/ 6612978 w 12191997"/>
              <a:gd name="connsiteY1" fmla="*/ 6116155 h 6857998"/>
              <a:gd name="connsiteX2" fmla="*/ 6617058 w 12191997"/>
              <a:gd name="connsiteY2" fmla="*/ 6124491 h 6857998"/>
              <a:gd name="connsiteX3" fmla="*/ 6619079 w 12191997"/>
              <a:gd name="connsiteY3" fmla="*/ 6158207 h 6857998"/>
              <a:gd name="connsiteX4" fmla="*/ 6623180 w 12191997"/>
              <a:gd name="connsiteY4" fmla="*/ 6226635 h 6857998"/>
              <a:gd name="connsiteX5" fmla="*/ 6621139 w 12191997"/>
              <a:gd name="connsiteY5" fmla="*/ 6237057 h 6857998"/>
              <a:gd name="connsiteX6" fmla="*/ 6615018 w 12191997"/>
              <a:gd name="connsiteY6" fmla="*/ 6237057 h 6857998"/>
              <a:gd name="connsiteX7" fmla="*/ 6508905 w 12191997"/>
              <a:gd name="connsiteY7" fmla="*/ 6174521 h 6857998"/>
              <a:gd name="connsiteX8" fmla="*/ 6504825 w 12191997"/>
              <a:gd name="connsiteY8" fmla="*/ 6168270 h 6857998"/>
              <a:gd name="connsiteX9" fmla="*/ 6504825 w 12191997"/>
              <a:gd name="connsiteY9" fmla="*/ 6166184 h 6857998"/>
              <a:gd name="connsiteX10" fmla="*/ 6510946 w 12191997"/>
              <a:gd name="connsiteY10" fmla="*/ 6162015 h 6857998"/>
              <a:gd name="connsiteX11" fmla="*/ 6602775 w 12191997"/>
              <a:gd name="connsiteY11" fmla="*/ 6116155 h 6857998"/>
              <a:gd name="connsiteX12" fmla="*/ 6685509 w 12191997"/>
              <a:gd name="connsiteY12" fmla="*/ 6114071 h 6857998"/>
              <a:gd name="connsiteX13" fmla="*/ 6695811 w 12191997"/>
              <a:gd name="connsiteY13" fmla="*/ 6114071 h 6857998"/>
              <a:gd name="connsiteX14" fmla="*/ 6786470 w 12191997"/>
              <a:gd name="connsiteY14" fmla="*/ 6159837 h 6857998"/>
              <a:gd name="connsiteX15" fmla="*/ 6794711 w 12191997"/>
              <a:gd name="connsiteY15" fmla="*/ 6166077 h 6857998"/>
              <a:gd name="connsiteX16" fmla="*/ 6790590 w 12191997"/>
              <a:gd name="connsiteY16" fmla="*/ 6172316 h 6857998"/>
              <a:gd name="connsiteX17" fmla="*/ 6683448 w 12191997"/>
              <a:gd name="connsiteY17" fmla="*/ 6234724 h 6857998"/>
              <a:gd name="connsiteX18" fmla="*/ 6675206 w 12191997"/>
              <a:gd name="connsiteY18" fmla="*/ 6234724 h 6857998"/>
              <a:gd name="connsiteX19" fmla="*/ 6673146 w 12191997"/>
              <a:gd name="connsiteY19" fmla="*/ 6226405 h 6857998"/>
              <a:gd name="connsiteX20" fmla="*/ 6681388 w 12191997"/>
              <a:gd name="connsiteY20" fmla="*/ 6122392 h 6857998"/>
              <a:gd name="connsiteX21" fmla="*/ 6685509 w 12191997"/>
              <a:gd name="connsiteY21" fmla="*/ 6114071 h 6857998"/>
              <a:gd name="connsiteX22" fmla="*/ 5878511 w 12191997"/>
              <a:gd name="connsiteY22" fmla="*/ 6075363 h 6857998"/>
              <a:gd name="connsiteX23" fmla="*/ 5878511 w 12191997"/>
              <a:gd name="connsiteY23" fmla="*/ 6118904 h 6857998"/>
              <a:gd name="connsiteX24" fmla="*/ 5832746 w 12191997"/>
              <a:gd name="connsiteY24" fmla="*/ 6126161 h 6857998"/>
              <a:gd name="connsiteX25" fmla="*/ 5816983 w 12191997"/>
              <a:gd name="connsiteY25" fmla="*/ 6117220 h 6857998"/>
              <a:gd name="connsiteX26" fmla="*/ 5813424 w 12191997"/>
              <a:gd name="connsiteY26" fmla="*/ 6101282 h 6857998"/>
              <a:gd name="connsiteX27" fmla="*/ 5837832 w 12191997"/>
              <a:gd name="connsiteY27" fmla="*/ 6077437 h 6857998"/>
              <a:gd name="connsiteX28" fmla="*/ 5873427 w 12191997"/>
              <a:gd name="connsiteY28" fmla="*/ 6075622 h 6857998"/>
              <a:gd name="connsiteX29" fmla="*/ 5545787 w 12191997"/>
              <a:gd name="connsiteY29" fmla="*/ 6005513 h 6857998"/>
              <a:gd name="connsiteX30" fmla="*/ 5570221 w 12191997"/>
              <a:gd name="connsiteY30" fmla="*/ 6013843 h 6857998"/>
              <a:gd name="connsiteX31" fmla="*/ 5573711 w 12191997"/>
              <a:gd name="connsiteY31" fmla="*/ 6029092 h 6857998"/>
              <a:gd name="connsiteX32" fmla="*/ 5549923 w 12191997"/>
              <a:gd name="connsiteY32" fmla="*/ 6052674 h 6857998"/>
              <a:gd name="connsiteX33" fmla="*/ 5505450 w 12191997"/>
              <a:gd name="connsiteY33" fmla="*/ 6054724 h 6857998"/>
              <a:gd name="connsiteX34" fmla="*/ 5505450 w 12191997"/>
              <a:gd name="connsiteY34" fmla="*/ 6050625 h 6857998"/>
              <a:gd name="connsiteX35" fmla="*/ 5505450 w 12191997"/>
              <a:gd name="connsiteY35" fmla="*/ 6048575 h 6857998"/>
              <a:gd name="connsiteX36" fmla="*/ 5528203 w 12191997"/>
              <a:gd name="connsiteY36" fmla="*/ 6007564 h 6857998"/>
              <a:gd name="connsiteX37" fmla="*/ 5545787 w 12191997"/>
              <a:gd name="connsiteY37" fmla="*/ 6005513 h 6857998"/>
              <a:gd name="connsiteX38" fmla="*/ 6672496 w 12191997"/>
              <a:gd name="connsiteY38" fmla="*/ 5995882 h 6857998"/>
              <a:gd name="connsiteX39" fmla="*/ 6681489 w 12191997"/>
              <a:gd name="connsiteY39" fmla="*/ 5996921 h 6857998"/>
              <a:gd name="connsiteX40" fmla="*/ 6701018 w 12191997"/>
              <a:gd name="connsiteY40" fmla="*/ 6019779 h 6857998"/>
              <a:gd name="connsiteX41" fmla="*/ 6708212 w 12191997"/>
              <a:gd name="connsiteY41" fmla="*/ 6048870 h 6857998"/>
              <a:gd name="connsiteX42" fmla="*/ 6648598 w 12191997"/>
              <a:gd name="connsiteY42" fmla="*/ 6107055 h 6857998"/>
              <a:gd name="connsiteX43" fmla="*/ 6625408 w 12191997"/>
              <a:gd name="connsiteY43" fmla="*/ 6102347 h 6857998"/>
              <a:gd name="connsiteX44" fmla="*/ 6606458 w 12191997"/>
              <a:gd name="connsiteY44" fmla="*/ 6089652 h 6857998"/>
              <a:gd name="connsiteX45" fmla="*/ 6588985 w 12191997"/>
              <a:gd name="connsiteY45" fmla="*/ 6048872 h 6857998"/>
              <a:gd name="connsiteX46" fmla="*/ 6615709 w 12191997"/>
              <a:gd name="connsiteY46" fmla="*/ 5999000 h 6857998"/>
              <a:gd name="connsiteX47" fmla="*/ 6624703 w 12191997"/>
              <a:gd name="connsiteY47" fmla="*/ 5996142 h 6857998"/>
              <a:gd name="connsiteX48" fmla="*/ 6632153 w 12191997"/>
              <a:gd name="connsiteY48" fmla="*/ 6001077 h 6857998"/>
              <a:gd name="connsiteX49" fmla="*/ 6630097 w 12191997"/>
              <a:gd name="connsiteY49" fmla="*/ 6017700 h 6857998"/>
              <a:gd name="connsiteX50" fmla="*/ 6613652 w 12191997"/>
              <a:gd name="connsiteY50" fmla="*/ 6048870 h 6857998"/>
              <a:gd name="connsiteX51" fmla="*/ 6624187 w 12191997"/>
              <a:gd name="connsiteY51" fmla="*/ 6073547 h 6857998"/>
              <a:gd name="connsiteX52" fmla="*/ 6624188 w 12191997"/>
              <a:gd name="connsiteY52" fmla="*/ 6073548 h 6857998"/>
              <a:gd name="connsiteX53" fmla="*/ 6624188 w 12191997"/>
              <a:gd name="connsiteY53" fmla="*/ 6073549 h 6857998"/>
              <a:gd name="connsiteX54" fmla="*/ 6648599 w 12191997"/>
              <a:gd name="connsiteY54" fmla="*/ 6084199 h 6857998"/>
              <a:gd name="connsiteX55" fmla="*/ 6683545 w 12191997"/>
              <a:gd name="connsiteY55" fmla="*/ 6048872 h 6857998"/>
              <a:gd name="connsiteX56" fmla="*/ 6679177 w 12191997"/>
              <a:gd name="connsiteY56" fmla="*/ 6030950 h 6857998"/>
              <a:gd name="connsiteX57" fmla="*/ 6679177 w 12191997"/>
              <a:gd name="connsiteY57" fmla="*/ 6030949 h 6857998"/>
              <a:gd name="connsiteX58" fmla="*/ 6679176 w 12191997"/>
              <a:gd name="connsiteY58" fmla="*/ 6030947 h 6857998"/>
              <a:gd name="connsiteX59" fmla="*/ 6667100 w 12191997"/>
              <a:gd name="connsiteY59" fmla="*/ 6017701 h 6857998"/>
              <a:gd name="connsiteX60" fmla="*/ 6665045 w 12191997"/>
              <a:gd name="connsiteY60" fmla="*/ 6001077 h 6857998"/>
              <a:gd name="connsiteX61" fmla="*/ 6672496 w 12191997"/>
              <a:gd name="connsiteY61" fmla="*/ 5995882 h 6857998"/>
              <a:gd name="connsiteX62" fmla="*/ 6821430 w 12191997"/>
              <a:gd name="connsiteY62" fmla="*/ 5980816 h 6857998"/>
              <a:gd name="connsiteX63" fmla="*/ 6825562 w 12191997"/>
              <a:gd name="connsiteY63" fmla="*/ 5987044 h 6857998"/>
              <a:gd name="connsiteX64" fmla="*/ 6834861 w 12191997"/>
              <a:gd name="connsiteY64" fmla="*/ 6049326 h 6857998"/>
              <a:gd name="connsiteX65" fmla="*/ 6825562 w 12191997"/>
              <a:gd name="connsiteY65" fmla="*/ 6111610 h 6857998"/>
              <a:gd name="connsiteX66" fmla="*/ 6821429 w 12191997"/>
              <a:gd name="connsiteY66" fmla="*/ 6117838 h 6857998"/>
              <a:gd name="connsiteX67" fmla="*/ 6813163 w 12191997"/>
              <a:gd name="connsiteY67" fmla="*/ 6115762 h 6857998"/>
              <a:gd name="connsiteX68" fmla="*/ 6728438 w 12191997"/>
              <a:gd name="connsiteY68" fmla="*/ 6057630 h 6857998"/>
              <a:gd name="connsiteX69" fmla="*/ 6722240 w 12191997"/>
              <a:gd name="connsiteY69" fmla="*/ 6049328 h 6857998"/>
              <a:gd name="connsiteX70" fmla="*/ 6728439 w 12191997"/>
              <a:gd name="connsiteY70" fmla="*/ 6041024 h 6857998"/>
              <a:gd name="connsiteX71" fmla="*/ 6813164 w 12191997"/>
              <a:gd name="connsiteY71" fmla="*/ 5982893 h 6857998"/>
              <a:gd name="connsiteX72" fmla="*/ 6821430 w 12191997"/>
              <a:gd name="connsiteY72" fmla="*/ 5980816 h 6857998"/>
              <a:gd name="connsiteX73" fmla="*/ 6475602 w 12191997"/>
              <a:gd name="connsiteY73" fmla="*/ 5980816 h 6857998"/>
              <a:gd name="connsiteX74" fmla="*/ 6483785 w 12191997"/>
              <a:gd name="connsiteY74" fmla="*/ 5984968 h 6857998"/>
              <a:gd name="connsiteX75" fmla="*/ 6567654 w 12191997"/>
              <a:gd name="connsiteY75" fmla="*/ 6041024 h 6857998"/>
              <a:gd name="connsiteX76" fmla="*/ 6573789 w 12191997"/>
              <a:gd name="connsiteY76" fmla="*/ 6049327 h 6857998"/>
              <a:gd name="connsiteX77" fmla="*/ 6567653 w 12191997"/>
              <a:gd name="connsiteY77" fmla="*/ 6057630 h 6857998"/>
              <a:gd name="connsiteX78" fmla="*/ 6483784 w 12191997"/>
              <a:gd name="connsiteY78" fmla="*/ 6115762 h 6857998"/>
              <a:gd name="connsiteX79" fmla="*/ 6475601 w 12191997"/>
              <a:gd name="connsiteY79" fmla="*/ 6117838 h 6857998"/>
              <a:gd name="connsiteX80" fmla="*/ 6471511 w 12191997"/>
              <a:gd name="connsiteY80" fmla="*/ 6111611 h 6857998"/>
              <a:gd name="connsiteX81" fmla="*/ 6462306 w 12191997"/>
              <a:gd name="connsiteY81" fmla="*/ 6050107 h 6857998"/>
              <a:gd name="connsiteX82" fmla="*/ 6471511 w 12191997"/>
              <a:gd name="connsiteY82" fmla="*/ 5987045 h 6857998"/>
              <a:gd name="connsiteX83" fmla="*/ 6475602 w 12191997"/>
              <a:gd name="connsiteY83" fmla="*/ 5980816 h 6857998"/>
              <a:gd name="connsiteX84" fmla="*/ 5745921 w 12191997"/>
              <a:gd name="connsiteY84" fmla="*/ 5970586 h 6857998"/>
              <a:gd name="connsiteX85" fmla="*/ 5696709 w 12191997"/>
              <a:gd name="connsiteY85" fmla="*/ 5990250 h 6857998"/>
              <a:gd name="connsiteX86" fmla="*/ 5696709 w 12191997"/>
              <a:gd name="connsiteY86" fmla="*/ 5978866 h 6857998"/>
              <a:gd name="connsiteX87" fmla="*/ 5689532 w 12191997"/>
              <a:gd name="connsiteY87" fmla="*/ 5971621 h 6857998"/>
              <a:gd name="connsiteX88" fmla="*/ 5661850 w 12191997"/>
              <a:gd name="connsiteY88" fmla="*/ 5971621 h 6857998"/>
              <a:gd name="connsiteX89" fmla="*/ 5654672 w 12191997"/>
              <a:gd name="connsiteY89" fmla="*/ 5978866 h 6857998"/>
              <a:gd name="connsiteX90" fmla="*/ 5654672 w 12191997"/>
              <a:gd name="connsiteY90" fmla="*/ 5978868 h 6857998"/>
              <a:gd name="connsiteX91" fmla="*/ 5654672 w 12191997"/>
              <a:gd name="connsiteY91" fmla="*/ 6035916 h 6857998"/>
              <a:gd name="connsiteX92" fmla="*/ 5654672 w 12191997"/>
              <a:gd name="connsiteY92" fmla="*/ 6035918 h 6857998"/>
              <a:gd name="connsiteX93" fmla="*/ 5654672 w 12191997"/>
              <a:gd name="connsiteY93" fmla="*/ 6078787 h 6857998"/>
              <a:gd name="connsiteX94" fmla="*/ 5654672 w 12191997"/>
              <a:gd name="connsiteY94" fmla="*/ 6078789 h 6857998"/>
              <a:gd name="connsiteX95" fmla="*/ 5654672 w 12191997"/>
              <a:gd name="connsiteY95" fmla="*/ 6109506 h 6857998"/>
              <a:gd name="connsiteX96" fmla="*/ 5654672 w 12191997"/>
              <a:gd name="connsiteY96" fmla="*/ 6109508 h 6857998"/>
              <a:gd name="connsiteX97" fmla="*/ 5654672 w 12191997"/>
              <a:gd name="connsiteY97" fmla="*/ 6130098 h 6857998"/>
              <a:gd name="connsiteX98" fmla="*/ 5654672 w 12191997"/>
              <a:gd name="connsiteY98" fmla="*/ 6130100 h 6857998"/>
              <a:gd name="connsiteX99" fmla="*/ 5654672 w 12191997"/>
              <a:gd name="connsiteY99" fmla="*/ 6142588 h 6857998"/>
              <a:gd name="connsiteX100" fmla="*/ 5654672 w 12191997"/>
              <a:gd name="connsiteY100" fmla="*/ 6142590 h 6857998"/>
              <a:gd name="connsiteX101" fmla="*/ 5654672 w 12191997"/>
              <a:gd name="connsiteY101" fmla="*/ 6149002 h 6857998"/>
              <a:gd name="connsiteX102" fmla="*/ 5654672 w 12191997"/>
              <a:gd name="connsiteY102" fmla="*/ 6149004 h 6857998"/>
              <a:gd name="connsiteX103" fmla="*/ 5654672 w 12191997"/>
              <a:gd name="connsiteY103" fmla="*/ 6151702 h 6857998"/>
              <a:gd name="connsiteX104" fmla="*/ 5654672 w 12191997"/>
              <a:gd name="connsiteY104" fmla="*/ 6151704 h 6857998"/>
              <a:gd name="connsiteX105" fmla="*/ 5661849 w 12191997"/>
              <a:gd name="connsiteY105" fmla="*/ 6157913 h 6857998"/>
              <a:gd name="connsiteX106" fmla="*/ 5689531 w 12191997"/>
              <a:gd name="connsiteY106" fmla="*/ 6157913 h 6857998"/>
              <a:gd name="connsiteX107" fmla="*/ 5696708 w 12191997"/>
              <a:gd name="connsiteY107" fmla="*/ 6151704 h 6857998"/>
              <a:gd name="connsiteX108" fmla="*/ 5696708 w 12191997"/>
              <a:gd name="connsiteY108" fmla="*/ 6151703 h 6857998"/>
              <a:gd name="connsiteX109" fmla="*/ 5696709 w 12191997"/>
              <a:gd name="connsiteY109" fmla="*/ 6151702 h 6857998"/>
              <a:gd name="connsiteX110" fmla="*/ 5696709 w 12191997"/>
              <a:gd name="connsiteY110" fmla="*/ 6033524 h 6857998"/>
              <a:gd name="connsiteX111" fmla="*/ 5696709 w 12191997"/>
              <a:gd name="connsiteY111" fmla="*/ 6031650 h 6857998"/>
              <a:gd name="connsiteX112" fmla="*/ 5715291 w 12191997"/>
              <a:gd name="connsiteY112" fmla="*/ 6019619 h 6857998"/>
              <a:gd name="connsiteX113" fmla="*/ 5746946 w 12191997"/>
              <a:gd name="connsiteY113" fmla="*/ 6009916 h 6857998"/>
              <a:gd name="connsiteX114" fmla="*/ 5753098 w 12191997"/>
              <a:gd name="connsiteY114" fmla="*/ 6002672 h 6857998"/>
              <a:gd name="connsiteX115" fmla="*/ 5753098 w 12191997"/>
              <a:gd name="connsiteY115" fmla="*/ 6002671 h 6857998"/>
              <a:gd name="connsiteX116" fmla="*/ 5753099 w 12191997"/>
              <a:gd name="connsiteY116" fmla="*/ 6002670 h 6857998"/>
              <a:gd name="connsiteX117" fmla="*/ 5753099 w 12191997"/>
              <a:gd name="connsiteY117" fmla="*/ 5977831 h 6857998"/>
              <a:gd name="connsiteX118" fmla="*/ 5751047 w 12191997"/>
              <a:gd name="connsiteY118" fmla="*/ 5972656 h 6857998"/>
              <a:gd name="connsiteX119" fmla="*/ 5745921 w 12191997"/>
              <a:gd name="connsiteY119" fmla="*/ 5970586 h 6857998"/>
              <a:gd name="connsiteX120" fmla="*/ 5221194 w 12191997"/>
              <a:gd name="connsiteY120" fmla="*/ 5970586 h 6857998"/>
              <a:gd name="connsiteX121" fmla="*/ 5194357 w 12191997"/>
              <a:gd name="connsiteY121" fmla="*/ 5977314 h 6857998"/>
              <a:gd name="connsiteX122" fmla="*/ 5172914 w 12191997"/>
              <a:gd name="connsiteY122" fmla="*/ 5990250 h 6857998"/>
              <a:gd name="connsiteX123" fmla="*/ 5172914 w 12191997"/>
              <a:gd name="connsiteY123" fmla="*/ 5980291 h 6857998"/>
              <a:gd name="connsiteX124" fmla="*/ 5172914 w 12191997"/>
              <a:gd name="connsiteY124" fmla="*/ 5978868 h 6857998"/>
              <a:gd name="connsiteX125" fmla="*/ 5172914 w 12191997"/>
              <a:gd name="connsiteY125" fmla="*/ 5978868 h 6857998"/>
              <a:gd name="connsiteX126" fmla="*/ 5172914 w 12191997"/>
              <a:gd name="connsiteY126" fmla="*/ 5978866 h 6857998"/>
              <a:gd name="connsiteX127" fmla="*/ 5165724 w 12191997"/>
              <a:gd name="connsiteY127" fmla="*/ 5971621 h 6857998"/>
              <a:gd name="connsiteX128" fmla="*/ 5136963 w 12191997"/>
              <a:gd name="connsiteY128" fmla="*/ 5971621 h 6857998"/>
              <a:gd name="connsiteX129" fmla="*/ 5130800 w 12191997"/>
              <a:gd name="connsiteY129" fmla="*/ 5978866 h 6857998"/>
              <a:gd name="connsiteX130" fmla="*/ 5130800 w 12191997"/>
              <a:gd name="connsiteY130" fmla="*/ 5978868 h 6857998"/>
              <a:gd name="connsiteX131" fmla="*/ 5130800 w 12191997"/>
              <a:gd name="connsiteY131" fmla="*/ 6035916 h 6857998"/>
              <a:gd name="connsiteX132" fmla="*/ 5130800 w 12191997"/>
              <a:gd name="connsiteY132" fmla="*/ 6035918 h 6857998"/>
              <a:gd name="connsiteX133" fmla="*/ 5130800 w 12191997"/>
              <a:gd name="connsiteY133" fmla="*/ 6078787 h 6857998"/>
              <a:gd name="connsiteX134" fmla="*/ 5130800 w 12191997"/>
              <a:gd name="connsiteY134" fmla="*/ 6078789 h 6857998"/>
              <a:gd name="connsiteX135" fmla="*/ 5130800 w 12191997"/>
              <a:gd name="connsiteY135" fmla="*/ 6109506 h 6857998"/>
              <a:gd name="connsiteX136" fmla="*/ 5130800 w 12191997"/>
              <a:gd name="connsiteY136" fmla="*/ 6109508 h 6857998"/>
              <a:gd name="connsiteX137" fmla="*/ 5130800 w 12191997"/>
              <a:gd name="connsiteY137" fmla="*/ 6130098 h 6857998"/>
              <a:gd name="connsiteX138" fmla="*/ 5130800 w 12191997"/>
              <a:gd name="connsiteY138" fmla="*/ 6130100 h 6857998"/>
              <a:gd name="connsiteX139" fmla="*/ 5130800 w 12191997"/>
              <a:gd name="connsiteY139" fmla="*/ 6142588 h 6857998"/>
              <a:gd name="connsiteX140" fmla="*/ 5130800 w 12191997"/>
              <a:gd name="connsiteY140" fmla="*/ 6142590 h 6857998"/>
              <a:gd name="connsiteX141" fmla="*/ 5130800 w 12191997"/>
              <a:gd name="connsiteY141" fmla="*/ 6149002 h 6857998"/>
              <a:gd name="connsiteX142" fmla="*/ 5130800 w 12191997"/>
              <a:gd name="connsiteY142" fmla="*/ 6149004 h 6857998"/>
              <a:gd name="connsiteX143" fmla="*/ 5130800 w 12191997"/>
              <a:gd name="connsiteY143" fmla="*/ 6151702 h 6857998"/>
              <a:gd name="connsiteX144" fmla="*/ 5130800 w 12191997"/>
              <a:gd name="connsiteY144" fmla="*/ 6151704 h 6857998"/>
              <a:gd name="connsiteX145" fmla="*/ 5136963 w 12191997"/>
              <a:gd name="connsiteY145" fmla="*/ 6157913 h 6857998"/>
              <a:gd name="connsiteX146" fmla="*/ 5165725 w 12191997"/>
              <a:gd name="connsiteY146" fmla="*/ 6157913 h 6857998"/>
              <a:gd name="connsiteX147" fmla="*/ 5172914 w 12191997"/>
              <a:gd name="connsiteY147" fmla="*/ 6151704 h 6857998"/>
              <a:gd name="connsiteX148" fmla="*/ 5172914 w 12191997"/>
              <a:gd name="connsiteY148" fmla="*/ 6031650 h 6857998"/>
              <a:gd name="connsiteX149" fmla="*/ 5222221 w 12191997"/>
              <a:gd name="connsiteY149" fmla="*/ 6009916 h 6857998"/>
              <a:gd name="connsiteX150" fmla="*/ 5245847 w 12191997"/>
              <a:gd name="connsiteY150" fmla="*/ 6030615 h 6857998"/>
              <a:gd name="connsiteX151" fmla="*/ 5245847 w 12191997"/>
              <a:gd name="connsiteY151" fmla="*/ 6031648 h 6857998"/>
              <a:gd name="connsiteX152" fmla="*/ 5245847 w 12191997"/>
              <a:gd name="connsiteY152" fmla="*/ 6031650 h 6857998"/>
              <a:gd name="connsiteX153" fmla="*/ 5245847 w 12191997"/>
              <a:gd name="connsiteY153" fmla="*/ 6071275 h 6857998"/>
              <a:gd name="connsiteX154" fmla="*/ 5245847 w 12191997"/>
              <a:gd name="connsiteY154" fmla="*/ 6071277 h 6857998"/>
              <a:gd name="connsiteX155" fmla="*/ 5245847 w 12191997"/>
              <a:gd name="connsiteY155" fmla="*/ 6101054 h 6857998"/>
              <a:gd name="connsiteX156" fmla="*/ 5245847 w 12191997"/>
              <a:gd name="connsiteY156" fmla="*/ 6101056 h 6857998"/>
              <a:gd name="connsiteX157" fmla="*/ 5245847 w 12191997"/>
              <a:gd name="connsiteY157" fmla="*/ 6122392 h 6857998"/>
              <a:gd name="connsiteX158" fmla="*/ 5245847 w 12191997"/>
              <a:gd name="connsiteY158" fmla="*/ 6122394 h 6857998"/>
              <a:gd name="connsiteX159" fmla="*/ 5245847 w 12191997"/>
              <a:gd name="connsiteY159" fmla="*/ 6136695 h 6857998"/>
              <a:gd name="connsiteX160" fmla="*/ 5245847 w 12191997"/>
              <a:gd name="connsiteY160" fmla="*/ 6136698 h 6857998"/>
              <a:gd name="connsiteX161" fmla="*/ 5245847 w 12191997"/>
              <a:gd name="connsiteY161" fmla="*/ 6149826 h 6857998"/>
              <a:gd name="connsiteX162" fmla="*/ 5245847 w 12191997"/>
              <a:gd name="connsiteY162" fmla="*/ 6149828 h 6857998"/>
              <a:gd name="connsiteX163" fmla="*/ 5245847 w 12191997"/>
              <a:gd name="connsiteY163" fmla="*/ 6151702 h 6857998"/>
              <a:gd name="connsiteX164" fmla="*/ 5245847 w 12191997"/>
              <a:gd name="connsiteY164" fmla="*/ 6151704 h 6857998"/>
              <a:gd name="connsiteX165" fmla="*/ 5252010 w 12191997"/>
              <a:gd name="connsiteY165" fmla="*/ 6157913 h 6857998"/>
              <a:gd name="connsiteX166" fmla="*/ 5280772 w 12191997"/>
              <a:gd name="connsiteY166" fmla="*/ 6157913 h 6857998"/>
              <a:gd name="connsiteX167" fmla="*/ 5287962 w 12191997"/>
              <a:gd name="connsiteY167" fmla="*/ 6151704 h 6857998"/>
              <a:gd name="connsiteX168" fmla="*/ 5287962 w 12191997"/>
              <a:gd name="connsiteY168" fmla="*/ 6120655 h 6857998"/>
              <a:gd name="connsiteX169" fmla="*/ 5287962 w 12191997"/>
              <a:gd name="connsiteY169" fmla="*/ 6056489 h 6857998"/>
              <a:gd name="connsiteX170" fmla="*/ 5287962 w 12191997"/>
              <a:gd name="connsiteY170" fmla="*/ 6033720 h 6857998"/>
              <a:gd name="connsiteX171" fmla="*/ 5287962 w 12191997"/>
              <a:gd name="connsiteY171" fmla="*/ 6033718 h 6857998"/>
              <a:gd name="connsiteX172" fmla="*/ 5231465 w 12191997"/>
              <a:gd name="connsiteY172" fmla="*/ 5970586 h 6857998"/>
              <a:gd name="connsiteX173" fmla="*/ 5226330 w 12191997"/>
              <a:gd name="connsiteY173" fmla="*/ 5970586 h 6857998"/>
              <a:gd name="connsiteX174" fmla="*/ 5224275 w 12191997"/>
              <a:gd name="connsiteY174" fmla="*/ 5970586 h 6857998"/>
              <a:gd name="connsiteX175" fmla="*/ 5221194 w 12191997"/>
              <a:gd name="connsiteY175" fmla="*/ 5970586 h 6857998"/>
              <a:gd name="connsiteX176" fmla="*/ 6036872 w 12191997"/>
              <a:gd name="connsiteY176" fmla="*/ 5967411 h 6857998"/>
              <a:gd name="connsiteX177" fmla="*/ 5953123 w 12191997"/>
              <a:gd name="connsiteY177" fmla="*/ 6064004 h 6857998"/>
              <a:gd name="connsiteX178" fmla="*/ 5953123 w 12191997"/>
              <a:gd name="connsiteY178" fmla="*/ 6064006 h 6857998"/>
              <a:gd name="connsiteX179" fmla="*/ 5953123 w 12191997"/>
              <a:gd name="connsiteY179" fmla="*/ 6066081 h 6857998"/>
              <a:gd name="connsiteX180" fmla="*/ 5953123 w 12191997"/>
              <a:gd name="connsiteY180" fmla="*/ 6066083 h 6857998"/>
              <a:gd name="connsiteX181" fmla="*/ 6036872 w 12191997"/>
              <a:gd name="connsiteY181" fmla="*/ 6162676 h 6857998"/>
              <a:gd name="connsiteX182" fmla="*/ 6093044 w 12191997"/>
              <a:gd name="connsiteY182" fmla="*/ 6155406 h 6857998"/>
              <a:gd name="connsiteX183" fmla="*/ 6099172 w 12191997"/>
              <a:gd name="connsiteY183" fmla="*/ 6148135 h 6857998"/>
              <a:gd name="connsiteX184" fmla="*/ 6099172 w 12191997"/>
              <a:gd name="connsiteY184" fmla="*/ 6148133 h 6857998"/>
              <a:gd name="connsiteX185" fmla="*/ 6098151 w 12191997"/>
              <a:gd name="connsiteY185" fmla="*/ 6124245 h 6857998"/>
              <a:gd name="connsiteX186" fmla="*/ 6096108 w 12191997"/>
              <a:gd name="connsiteY186" fmla="*/ 6120090 h 6857998"/>
              <a:gd name="connsiteX187" fmla="*/ 6089980 w 12191997"/>
              <a:gd name="connsiteY187" fmla="*/ 6118013 h 6857998"/>
              <a:gd name="connsiteX188" fmla="*/ 6036872 w 12191997"/>
              <a:gd name="connsiteY188" fmla="*/ 6124245 h 6857998"/>
              <a:gd name="connsiteX189" fmla="*/ 5997040 w 12191997"/>
              <a:gd name="connsiteY189" fmla="*/ 6081661 h 6857998"/>
              <a:gd name="connsiteX190" fmla="*/ 5997040 w 12191997"/>
              <a:gd name="connsiteY190" fmla="*/ 6079584 h 6857998"/>
              <a:gd name="connsiteX191" fmla="*/ 5997040 w 12191997"/>
              <a:gd name="connsiteY191" fmla="*/ 6076468 h 6857998"/>
              <a:gd name="connsiteX192" fmla="*/ 5996018 w 12191997"/>
              <a:gd name="connsiteY192" fmla="*/ 6072313 h 6857998"/>
              <a:gd name="connsiteX193" fmla="*/ 5996018 w 12191997"/>
              <a:gd name="connsiteY193" fmla="*/ 6069199 h 6857998"/>
              <a:gd name="connsiteX194" fmla="*/ 5996018 w 12191997"/>
              <a:gd name="connsiteY194" fmla="*/ 6069197 h 6857998"/>
              <a:gd name="connsiteX195" fmla="*/ 5996018 w 12191997"/>
              <a:gd name="connsiteY195" fmla="*/ 6064006 h 6857998"/>
              <a:gd name="connsiteX196" fmla="*/ 6036872 w 12191997"/>
              <a:gd name="connsiteY196" fmla="*/ 6005843 h 6857998"/>
              <a:gd name="connsiteX197" fmla="*/ 6089980 w 12191997"/>
              <a:gd name="connsiteY197" fmla="*/ 6012074 h 6857998"/>
              <a:gd name="connsiteX198" fmla="*/ 6096108 w 12191997"/>
              <a:gd name="connsiteY198" fmla="*/ 6011036 h 6857998"/>
              <a:gd name="connsiteX199" fmla="*/ 6098151 w 12191997"/>
              <a:gd name="connsiteY199" fmla="*/ 6005843 h 6857998"/>
              <a:gd name="connsiteX200" fmla="*/ 6099172 w 12191997"/>
              <a:gd name="connsiteY200" fmla="*/ 5981954 h 6857998"/>
              <a:gd name="connsiteX201" fmla="*/ 6099172 w 12191997"/>
              <a:gd name="connsiteY201" fmla="*/ 5981952 h 6857998"/>
              <a:gd name="connsiteX202" fmla="*/ 6093044 w 12191997"/>
              <a:gd name="connsiteY202" fmla="*/ 5974682 h 6857998"/>
              <a:gd name="connsiteX203" fmla="*/ 6036872 w 12191997"/>
              <a:gd name="connsiteY203" fmla="*/ 5967411 h 6857998"/>
              <a:gd name="connsiteX204" fmla="*/ 5858363 w 12191997"/>
              <a:gd name="connsiteY204" fmla="*/ 5967411 h 6857998"/>
              <a:gd name="connsiteX205" fmla="*/ 5788122 w 12191997"/>
              <a:gd name="connsiteY205" fmla="*/ 5974682 h 6857998"/>
              <a:gd name="connsiteX206" fmla="*/ 5782957 w 12191997"/>
              <a:gd name="connsiteY206" fmla="*/ 5981952 h 6857998"/>
              <a:gd name="connsiteX207" fmla="*/ 5783990 w 12191997"/>
              <a:gd name="connsiteY207" fmla="*/ 6005841 h 6857998"/>
              <a:gd name="connsiteX208" fmla="*/ 5785124 w 12191997"/>
              <a:gd name="connsiteY208" fmla="*/ 6008692 h 6857998"/>
              <a:gd name="connsiteX209" fmla="*/ 5786057 w 12191997"/>
              <a:gd name="connsiteY209" fmla="*/ 6011036 h 6857998"/>
              <a:gd name="connsiteX210" fmla="*/ 5791221 w 12191997"/>
              <a:gd name="connsiteY210" fmla="*/ 6012074 h 6857998"/>
              <a:gd name="connsiteX211" fmla="*/ 5856298 w 12191997"/>
              <a:gd name="connsiteY211" fmla="*/ 6008959 h 6857998"/>
              <a:gd name="connsiteX212" fmla="*/ 5873084 w 12191997"/>
              <a:gd name="connsiteY212" fmla="*/ 6014802 h 6857998"/>
              <a:gd name="connsiteX213" fmla="*/ 5873633 w 12191997"/>
              <a:gd name="connsiteY213" fmla="*/ 6016276 h 6857998"/>
              <a:gd name="connsiteX214" fmla="*/ 5879023 w 12191997"/>
              <a:gd name="connsiteY214" fmla="*/ 6030768 h 6857998"/>
              <a:gd name="connsiteX215" fmla="*/ 5879023 w 12191997"/>
              <a:gd name="connsiteY215" fmla="*/ 6042193 h 6857998"/>
              <a:gd name="connsiteX216" fmla="*/ 5832540 w 12191997"/>
              <a:gd name="connsiteY216" fmla="*/ 6046347 h 6857998"/>
              <a:gd name="connsiteX217" fmla="*/ 5770561 w 12191997"/>
              <a:gd name="connsiteY217" fmla="*/ 6103472 h 6857998"/>
              <a:gd name="connsiteX218" fmla="*/ 5770561 w 12191997"/>
              <a:gd name="connsiteY218" fmla="*/ 6103474 h 6857998"/>
              <a:gd name="connsiteX219" fmla="*/ 5824275 w 12191997"/>
              <a:gd name="connsiteY219" fmla="*/ 6162676 h 6857998"/>
              <a:gd name="connsiteX220" fmla="*/ 5885221 w 12191997"/>
              <a:gd name="connsiteY220" fmla="*/ 6150213 h 6857998"/>
              <a:gd name="connsiteX221" fmla="*/ 5913112 w 12191997"/>
              <a:gd name="connsiteY221" fmla="*/ 6161638 h 6857998"/>
              <a:gd name="connsiteX222" fmla="*/ 5919308 w 12191997"/>
              <a:gd name="connsiteY222" fmla="*/ 6159560 h 6857998"/>
              <a:gd name="connsiteX223" fmla="*/ 5921374 w 12191997"/>
              <a:gd name="connsiteY223" fmla="*/ 6154367 h 6857998"/>
              <a:gd name="connsiteX224" fmla="*/ 5921374 w 12191997"/>
              <a:gd name="connsiteY224" fmla="*/ 6030770 h 6857998"/>
              <a:gd name="connsiteX225" fmla="*/ 5917630 w 12191997"/>
              <a:gd name="connsiteY225" fmla="*/ 6002467 h 6857998"/>
              <a:gd name="connsiteX226" fmla="*/ 5917629 w 12191997"/>
              <a:gd name="connsiteY226" fmla="*/ 6002466 h 6857998"/>
              <a:gd name="connsiteX227" fmla="*/ 5917629 w 12191997"/>
              <a:gd name="connsiteY227" fmla="*/ 6002465 h 6857998"/>
              <a:gd name="connsiteX228" fmla="*/ 5858363 w 12191997"/>
              <a:gd name="connsiteY228" fmla="*/ 5967411 h 6857998"/>
              <a:gd name="connsiteX229" fmla="*/ 5537749 w 12191997"/>
              <a:gd name="connsiteY229" fmla="*/ 5967411 h 6857998"/>
              <a:gd name="connsiteX230" fmla="*/ 5460998 w 12191997"/>
              <a:gd name="connsiteY230" fmla="*/ 6064004 h 6857998"/>
              <a:gd name="connsiteX231" fmla="*/ 5460998 w 12191997"/>
              <a:gd name="connsiteY231" fmla="*/ 6066081 h 6857998"/>
              <a:gd name="connsiteX232" fmla="*/ 5467221 w 12191997"/>
              <a:gd name="connsiteY232" fmla="*/ 6121129 h 6857998"/>
              <a:gd name="connsiteX233" fmla="*/ 5467221 w 12191997"/>
              <a:gd name="connsiteY233" fmla="*/ 6121130 h 6857998"/>
              <a:gd name="connsiteX234" fmla="*/ 5467221 w 12191997"/>
              <a:gd name="connsiteY234" fmla="*/ 6121131 h 6857998"/>
              <a:gd name="connsiteX235" fmla="*/ 5528415 w 12191997"/>
              <a:gd name="connsiteY235" fmla="*/ 6162676 h 6857998"/>
              <a:gd name="connsiteX236" fmla="*/ 5537750 w 12191997"/>
              <a:gd name="connsiteY236" fmla="*/ 6162676 h 6857998"/>
              <a:gd name="connsiteX237" fmla="*/ 5545011 w 12191997"/>
              <a:gd name="connsiteY237" fmla="*/ 6162676 h 6857998"/>
              <a:gd name="connsiteX238" fmla="*/ 5597906 w 12191997"/>
              <a:gd name="connsiteY238" fmla="*/ 6155406 h 6857998"/>
              <a:gd name="connsiteX239" fmla="*/ 5604129 w 12191997"/>
              <a:gd name="connsiteY239" fmla="*/ 6148135 h 6857998"/>
              <a:gd name="connsiteX240" fmla="*/ 5603092 w 12191997"/>
              <a:gd name="connsiteY240" fmla="*/ 6124247 h 6857998"/>
              <a:gd name="connsiteX241" fmla="*/ 5603091 w 12191997"/>
              <a:gd name="connsiteY241" fmla="*/ 6124245 h 6857998"/>
              <a:gd name="connsiteX242" fmla="*/ 5601017 w 12191997"/>
              <a:gd name="connsiteY242" fmla="*/ 6120090 h 6857998"/>
              <a:gd name="connsiteX243" fmla="*/ 5595831 w 12191997"/>
              <a:gd name="connsiteY243" fmla="*/ 6118013 h 6857998"/>
              <a:gd name="connsiteX244" fmla="*/ 5539823 w 12191997"/>
              <a:gd name="connsiteY244" fmla="*/ 6121129 h 6857998"/>
              <a:gd name="connsiteX245" fmla="*/ 5518172 w 12191997"/>
              <a:gd name="connsiteY245" fmla="*/ 6115287 h 6857998"/>
              <a:gd name="connsiteX246" fmla="*/ 5506634 w 12191997"/>
              <a:gd name="connsiteY246" fmla="*/ 6096202 h 6857998"/>
              <a:gd name="connsiteX247" fmla="*/ 5505726 w 12191997"/>
              <a:gd name="connsiteY247" fmla="*/ 6088934 h 6857998"/>
              <a:gd name="connsiteX248" fmla="*/ 5505597 w 12191997"/>
              <a:gd name="connsiteY248" fmla="*/ 6087895 h 6857998"/>
              <a:gd name="connsiteX249" fmla="*/ 5554344 w 12191997"/>
              <a:gd name="connsiteY249" fmla="*/ 6084779 h 6857998"/>
              <a:gd name="connsiteX250" fmla="*/ 5616574 w 12191997"/>
              <a:gd name="connsiteY250" fmla="*/ 6027654 h 6857998"/>
              <a:gd name="connsiteX251" fmla="*/ 5616573 w 12191997"/>
              <a:gd name="connsiteY251" fmla="*/ 6027652 h 6857998"/>
              <a:gd name="connsiteX252" fmla="*/ 5602368 w 12191997"/>
              <a:gd name="connsiteY252" fmla="*/ 5986990 h 6857998"/>
              <a:gd name="connsiteX253" fmla="*/ 5601017 w 12191997"/>
              <a:gd name="connsiteY253" fmla="*/ 5983123 h 6857998"/>
              <a:gd name="connsiteX254" fmla="*/ 5601016 w 12191997"/>
              <a:gd name="connsiteY254" fmla="*/ 5983121 h 6857998"/>
              <a:gd name="connsiteX255" fmla="*/ 5545010 w 12191997"/>
              <a:gd name="connsiteY255" fmla="*/ 5967411 h 6857998"/>
              <a:gd name="connsiteX256" fmla="*/ 5537749 w 12191997"/>
              <a:gd name="connsiteY256" fmla="*/ 5967411 h 6857998"/>
              <a:gd name="connsiteX257" fmla="*/ 6180978 w 12191997"/>
              <a:gd name="connsiteY257" fmla="*/ 5930339 h 6857998"/>
              <a:gd name="connsiteX258" fmla="*/ 6153288 w 12191997"/>
              <a:gd name="connsiteY258" fmla="*/ 5937535 h 6857998"/>
              <a:gd name="connsiteX259" fmla="*/ 6147135 w 12191997"/>
              <a:gd name="connsiteY259" fmla="*/ 5943704 h 6857998"/>
              <a:gd name="connsiteX260" fmla="*/ 6147135 w 12191997"/>
              <a:gd name="connsiteY260" fmla="*/ 5943706 h 6857998"/>
              <a:gd name="connsiteX261" fmla="*/ 6147135 w 12191997"/>
              <a:gd name="connsiteY261" fmla="*/ 5960346 h 6857998"/>
              <a:gd name="connsiteX262" fmla="*/ 6147135 w 12191997"/>
              <a:gd name="connsiteY262" fmla="*/ 5960348 h 6857998"/>
              <a:gd name="connsiteX263" fmla="*/ 6147135 w 12191997"/>
              <a:gd name="connsiteY263" fmla="*/ 5968891 h 6857998"/>
              <a:gd name="connsiteX264" fmla="*/ 6147135 w 12191997"/>
              <a:gd name="connsiteY264" fmla="*/ 5968893 h 6857998"/>
              <a:gd name="connsiteX265" fmla="*/ 6147135 w 12191997"/>
              <a:gd name="connsiteY265" fmla="*/ 5972489 h 6857998"/>
              <a:gd name="connsiteX266" fmla="*/ 6131751 w 12191997"/>
              <a:gd name="connsiteY266" fmla="*/ 5972489 h 6857998"/>
              <a:gd name="connsiteX267" fmla="*/ 6124572 w 12191997"/>
              <a:gd name="connsiteY267" fmla="*/ 5979685 h 6857998"/>
              <a:gd name="connsiteX268" fmla="*/ 6124572 w 12191997"/>
              <a:gd name="connsiteY268" fmla="*/ 5979687 h 6857998"/>
              <a:gd name="connsiteX269" fmla="*/ 6124572 w 12191997"/>
              <a:gd name="connsiteY269" fmla="*/ 5993949 h 6857998"/>
              <a:gd name="connsiteX270" fmla="*/ 6124572 w 12191997"/>
              <a:gd name="connsiteY270" fmla="*/ 5993951 h 6857998"/>
              <a:gd name="connsiteX271" fmla="*/ 6124572 w 12191997"/>
              <a:gd name="connsiteY271" fmla="*/ 6001273 h 6857998"/>
              <a:gd name="connsiteX272" fmla="*/ 6124572 w 12191997"/>
              <a:gd name="connsiteY272" fmla="*/ 6001275 h 6857998"/>
              <a:gd name="connsiteX273" fmla="*/ 6124572 w 12191997"/>
              <a:gd name="connsiteY273" fmla="*/ 6004357 h 6857998"/>
              <a:gd name="connsiteX274" fmla="*/ 6124572 w 12191997"/>
              <a:gd name="connsiteY274" fmla="*/ 6004359 h 6857998"/>
              <a:gd name="connsiteX275" fmla="*/ 6131751 w 12191997"/>
              <a:gd name="connsiteY275" fmla="*/ 6010528 h 6857998"/>
              <a:gd name="connsiteX276" fmla="*/ 6147135 w 12191997"/>
              <a:gd name="connsiteY276" fmla="*/ 6010528 h 6857998"/>
              <a:gd name="connsiteX277" fmla="*/ 6147135 w 12191997"/>
              <a:gd name="connsiteY277" fmla="*/ 6037673 h 6857998"/>
              <a:gd name="connsiteX278" fmla="*/ 6147135 w 12191997"/>
              <a:gd name="connsiteY278" fmla="*/ 6037675 h 6857998"/>
              <a:gd name="connsiteX279" fmla="*/ 6147135 w 12191997"/>
              <a:gd name="connsiteY279" fmla="*/ 6058072 h 6857998"/>
              <a:gd name="connsiteX280" fmla="*/ 6147135 w 12191997"/>
              <a:gd name="connsiteY280" fmla="*/ 6058074 h 6857998"/>
              <a:gd name="connsiteX281" fmla="*/ 6147135 w 12191997"/>
              <a:gd name="connsiteY281" fmla="*/ 6082488 h 6857998"/>
              <a:gd name="connsiteX282" fmla="*/ 6147135 w 12191997"/>
              <a:gd name="connsiteY282" fmla="*/ 6082490 h 6857998"/>
              <a:gd name="connsiteX283" fmla="*/ 6147135 w 12191997"/>
              <a:gd name="connsiteY283" fmla="*/ 6091483 h 6857998"/>
              <a:gd name="connsiteX284" fmla="*/ 6147135 w 12191997"/>
              <a:gd name="connsiteY284" fmla="*/ 6091485 h 6857998"/>
              <a:gd name="connsiteX285" fmla="*/ 6147135 w 12191997"/>
              <a:gd name="connsiteY285" fmla="*/ 6092768 h 6857998"/>
              <a:gd name="connsiteX286" fmla="*/ 6147135 w 12191997"/>
              <a:gd name="connsiteY286" fmla="*/ 6092770 h 6857998"/>
              <a:gd name="connsiteX287" fmla="*/ 6203540 w 12191997"/>
              <a:gd name="connsiteY287" fmla="*/ 6162676 h 6857998"/>
              <a:gd name="connsiteX288" fmla="*/ 6235332 w 12191997"/>
              <a:gd name="connsiteY288" fmla="*/ 6158564 h 6857998"/>
              <a:gd name="connsiteX289" fmla="*/ 6240460 w 12191997"/>
              <a:gd name="connsiteY289" fmla="*/ 6151368 h 6857998"/>
              <a:gd name="connsiteX290" fmla="*/ 6240460 w 12191997"/>
              <a:gd name="connsiteY290" fmla="*/ 6151366 h 6857998"/>
              <a:gd name="connsiteX291" fmla="*/ 6239435 w 12191997"/>
              <a:gd name="connsiteY291" fmla="*/ 6127721 h 6857998"/>
              <a:gd name="connsiteX292" fmla="*/ 6232256 w 12191997"/>
              <a:gd name="connsiteY292" fmla="*/ 6121553 h 6857998"/>
              <a:gd name="connsiteX293" fmla="*/ 6208668 w 12191997"/>
              <a:gd name="connsiteY293" fmla="*/ 6121553 h 6857998"/>
              <a:gd name="connsiteX294" fmla="*/ 6190208 w 12191997"/>
              <a:gd name="connsiteY294" fmla="*/ 6086600 h 6857998"/>
              <a:gd name="connsiteX295" fmla="*/ 6190208 w 12191997"/>
              <a:gd name="connsiteY295" fmla="*/ 6042622 h 6857998"/>
              <a:gd name="connsiteX296" fmla="*/ 6190208 w 12191997"/>
              <a:gd name="connsiteY296" fmla="*/ 6042620 h 6857998"/>
              <a:gd name="connsiteX297" fmla="*/ 6190208 w 12191997"/>
              <a:gd name="connsiteY297" fmla="*/ 6020038 h 6857998"/>
              <a:gd name="connsiteX298" fmla="*/ 6190208 w 12191997"/>
              <a:gd name="connsiteY298" fmla="*/ 6020036 h 6857998"/>
              <a:gd name="connsiteX299" fmla="*/ 6190208 w 12191997"/>
              <a:gd name="connsiteY299" fmla="*/ 6011717 h 6857998"/>
              <a:gd name="connsiteX300" fmla="*/ 6190208 w 12191997"/>
              <a:gd name="connsiteY300" fmla="*/ 6011715 h 6857998"/>
              <a:gd name="connsiteX301" fmla="*/ 6190208 w 12191997"/>
              <a:gd name="connsiteY301" fmla="*/ 6010528 h 6857998"/>
              <a:gd name="connsiteX302" fmla="*/ 6233281 w 12191997"/>
              <a:gd name="connsiteY302" fmla="*/ 6010528 h 6857998"/>
              <a:gd name="connsiteX303" fmla="*/ 6239435 w 12191997"/>
              <a:gd name="connsiteY303" fmla="*/ 6004359 h 6857998"/>
              <a:gd name="connsiteX304" fmla="*/ 6239435 w 12191997"/>
              <a:gd name="connsiteY304" fmla="*/ 6004357 h 6857998"/>
              <a:gd name="connsiteX305" fmla="*/ 6239435 w 12191997"/>
              <a:gd name="connsiteY305" fmla="*/ 5990096 h 6857998"/>
              <a:gd name="connsiteX306" fmla="*/ 6239435 w 12191997"/>
              <a:gd name="connsiteY306" fmla="*/ 5990094 h 6857998"/>
              <a:gd name="connsiteX307" fmla="*/ 6239435 w 12191997"/>
              <a:gd name="connsiteY307" fmla="*/ 5982771 h 6857998"/>
              <a:gd name="connsiteX308" fmla="*/ 6239435 w 12191997"/>
              <a:gd name="connsiteY308" fmla="*/ 5982769 h 6857998"/>
              <a:gd name="connsiteX309" fmla="*/ 6239435 w 12191997"/>
              <a:gd name="connsiteY309" fmla="*/ 5979687 h 6857998"/>
              <a:gd name="connsiteX310" fmla="*/ 6239435 w 12191997"/>
              <a:gd name="connsiteY310" fmla="*/ 5979685 h 6857998"/>
              <a:gd name="connsiteX311" fmla="*/ 6233281 w 12191997"/>
              <a:gd name="connsiteY311" fmla="*/ 5972489 h 6857998"/>
              <a:gd name="connsiteX312" fmla="*/ 6190208 w 12191997"/>
              <a:gd name="connsiteY312" fmla="*/ 5972489 h 6857998"/>
              <a:gd name="connsiteX313" fmla="*/ 6190208 w 12191997"/>
              <a:gd name="connsiteY313" fmla="*/ 5952283 h 6857998"/>
              <a:gd name="connsiteX314" fmla="*/ 6190208 w 12191997"/>
              <a:gd name="connsiteY314" fmla="*/ 5952281 h 6857998"/>
              <a:gd name="connsiteX315" fmla="*/ 6190208 w 12191997"/>
              <a:gd name="connsiteY315" fmla="*/ 5941906 h 6857998"/>
              <a:gd name="connsiteX316" fmla="*/ 6190208 w 12191997"/>
              <a:gd name="connsiteY316" fmla="*/ 5941904 h 6857998"/>
              <a:gd name="connsiteX317" fmla="*/ 6190208 w 12191997"/>
              <a:gd name="connsiteY317" fmla="*/ 5937537 h 6857998"/>
              <a:gd name="connsiteX318" fmla="*/ 6190208 w 12191997"/>
              <a:gd name="connsiteY318" fmla="*/ 5937535 h 6857998"/>
              <a:gd name="connsiteX319" fmla="*/ 6187131 w 12191997"/>
              <a:gd name="connsiteY319" fmla="*/ 5931367 h 6857998"/>
              <a:gd name="connsiteX320" fmla="*/ 6180978 w 12191997"/>
              <a:gd name="connsiteY320" fmla="*/ 5930339 h 6857998"/>
              <a:gd name="connsiteX321" fmla="*/ 5376117 w 12191997"/>
              <a:gd name="connsiteY321" fmla="*/ 5930339 h 6857998"/>
              <a:gd name="connsiteX322" fmla="*/ 5348427 w 12191997"/>
              <a:gd name="connsiteY322" fmla="*/ 5937535 h 6857998"/>
              <a:gd name="connsiteX323" fmla="*/ 5343300 w 12191997"/>
              <a:gd name="connsiteY323" fmla="*/ 5943704 h 6857998"/>
              <a:gd name="connsiteX324" fmla="*/ 5343300 w 12191997"/>
              <a:gd name="connsiteY324" fmla="*/ 5972489 h 6857998"/>
              <a:gd name="connsiteX325" fmla="*/ 5326892 w 12191997"/>
              <a:gd name="connsiteY325" fmla="*/ 5972489 h 6857998"/>
              <a:gd name="connsiteX326" fmla="*/ 5319712 w 12191997"/>
              <a:gd name="connsiteY326" fmla="*/ 5979685 h 6857998"/>
              <a:gd name="connsiteX327" fmla="*/ 5319712 w 12191997"/>
              <a:gd name="connsiteY327" fmla="*/ 6004357 h 6857998"/>
              <a:gd name="connsiteX328" fmla="*/ 5319713 w 12191997"/>
              <a:gd name="connsiteY328" fmla="*/ 6004358 h 6857998"/>
              <a:gd name="connsiteX329" fmla="*/ 5319713 w 12191997"/>
              <a:gd name="connsiteY329" fmla="*/ 6004359 h 6857998"/>
              <a:gd name="connsiteX330" fmla="*/ 5326892 w 12191997"/>
              <a:gd name="connsiteY330" fmla="*/ 6010528 h 6857998"/>
              <a:gd name="connsiteX331" fmla="*/ 5341250 w 12191997"/>
              <a:gd name="connsiteY331" fmla="*/ 6010528 h 6857998"/>
              <a:gd name="connsiteX332" fmla="*/ 5343300 w 12191997"/>
              <a:gd name="connsiteY332" fmla="*/ 6010528 h 6857998"/>
              <a:gd name="connsiteX333" fmla="*/ 5343300 w 12191997"/>
              <a:gd name="connsiteY333" fmla="*/ 6037673 h 6857998"/>
              <a:gd name="connsiteX334" fmla="*/ 5343300 w 12191997"/>
              <a:gd name="connsiteY334" fmla="*/ 6092768 h 6857998"/>
              <a:gd name="connsiteX335" fmla="*/ 5345896 w 12191997"/>
              <a:gd name="connsiteY335" fmla="*/ 6126244 h 6857998"/>
              <a:gd name="connsiteX336" fmla="*/ 5345897 w 12191997"/>
              <a:gd name="connsiteY336" fmla="*/ 6126245 h 6857998"/>
              <a:gd name="connsiteX337" fmla="*/ 5345897 w 12191997"/>
              <a:gd name="connsiteY337" fmla="*/ 6126246 h 6857998"/>
              <a:gd name="connsiteX338" fmla="*/ 5398681 w 12191997"/>
              <a:gd name="connsiteY338" fmla="*/ 6162676 h 6857998"/>
              <a:gd name="connsiteX339" fmla="*/ 5430473 w 12191997"/>
              <a:gd name="connsiteY339" fmla="*/ 6158564 h 6857998"/>
              <a:gd name="connsiteX340" fmla="*/ 5435600 w 12191997"/>
              <a:gd name="connsiteY340" fmla="*/ 6151368 h 6857998"/>
              <a:gd name="connsiteX341" fmla="*/ 5434575 w 12191997"/>
              <a:gd name="connsiteY341" fmla="*/ 6127723 h 6857998"/>
              <a:gd name="connsiteX342" fmla="*/ 5434574 w 12191997"/>
              <a:gd name="connsiteY342" fmla="*/ 6127722 h 6857998"/>
              <a:gd name="connsiteX343" fmla="*/ 5434574 w 12191997"/>
              <a:gd name="connsiteY343" fmla="*/ 6127721 h 6857998"/>
              <a:gd name="connsiteX344" fmla="*/ 5427396 w 12191997"/>
              <a:gd name="connsiteY344" fmla="*/ 6121553 h 6857998"/>
              <a:gd name="connsiteX345" fmla="*/ 5403808 w 12191997"/>
              <a:gd name="connsiteY345" fmla="*/ 6121553 h 6857998"/>
              <a:gd name="connsiteX346" fmla="*/ 5388040 w 12191997"/>
              <a:gd name="connsiteY346" fmla="*/ 6114100 h 6857998"/>
              <a:gd name="connsiteX347" fmla="*/ 5385348 w 12191997"/>
              <a:gd name="connsiteY347" fmla="*/ 6086602 h 6857998"/>
              <a:gd name="connsiteX348" fmla="*/ 5385348 w 12191997"/>
              <a:gd name="connsiteY348" fmla="*/ 6010528 h 6857998"/>
              <a:gd name="connsiteX349" fmla="*/ 5428422 w 12191997"/>
              <a:gd name="connsiteY349" fmla="*/ 6010528 h 6857998"/>
              <a:gd name="connsiteX350" fmla="*/ 5434575 w 12191997"/>
              <a:gd name="connsiteY350" fmla="*/ 6004359 h 6857998"/>
              <a:gd name="connsiteX351" fmla="*/ 5434575 w 12191997"/>
              <a:gd name="connsiteY351" fmla="*/ 5979687 h 6857998"/>
              <a:gd name="connsiteX352" fmla="*/ 5434574 w 12191997"/>
              <a:gd name="connsiteY352" fmla="*/ 5979686 h 6857998"/>
              <a:gd name="connsiteX353" fmla="*/ 5434574 w 12191997"/>
              <a:gd name="connsiteY353" fmla="*/ 5979685 h 6857998"/>
              <a:gd name="connsiteX354" fmla="*/ 5428421 w 12191997"/>
              <a:gd name="connsiteY354" fmla="*/ 5972489 h 6857998"/>
              <a:gd name="connsiteX355" fmla="*/ 5390732 w 12191997"/>
              <a:gd name="connsiteY355" fmla="*/ 5972489 h 6857998"/>
              <a:gd name="connsiteX356" fmla="*/ 5385348 w 12191997"/>
              <a:gd name="connsiteY356" fmla="*/ 5972489 h 6857998"/>
              <a:gd name="connsiteX357" fmla="*/ 5385348 w 12191997"/>
              <a:gd name="connsiteY357" fmla="*/ 5952283 h 6857998"/>
              <a:gd name="connsiteX358" fmla="*/ 5385348 w 12191997"/>
              <a:gd name="connsiteY358" fmla="*/ 5937537 h 6857998"/>
              <a:gd name="connsiteX359" fmla="*/ 5385348 w 12191997"/>
              <a:gd name="connsiteY359" fmla="*/ 5937536 h 6857998"/>
              <a:gd name="connsiteX360" fmla="*/ 5385348 w 12191997"/>
              <a:gd name="connsiteY360" fmla="*/ 5937535 h 6857998"/>
              <a:gd name="connsiteX361" fmla="*/ 5382271 w 12191997"/>
              <a:gd name="connsiteY361" fmla="*/ 5931367 h 6857998"/>
              <a:gd name="connsiteX362" fmla="*/ 5376117 w 12191997"/>
              <a:gd name="connsiteY362" fmla="*/ 5930339 h 6857998"/>
              <a:gd name="connsiteX363" fmla="*/ 5044927 w 12191997"/>
              <a:gd name="connsiteY363" fmla="*/ 5905499 h 6857998"/>
              <a:gd name="connsiteX364" fmla="*/ 5042859 w 12191997"/>
              <a:gd name="connsiteY364" fmla="*/ 5906534 h 6857998"/>
              <a:gd name="connsiteX365" fmla="*/ 5040791 w 12191997"/>
              <a:gd name="connsiteY365" fmla="*/ 5907568 h 6857998"/>
              <a:gd name="connsiteX366" fmla="*/ 5039758 w 12191997"/>
              <a:gd name="connsiteY366" fmla="*/ 5909637 h 6857998"/>
              <a:gd name="connsiteX367" fmla="*/ 5038722 w 12191997"/>
              <a:gd name="connsiteY367" fmla="*/ 5912741 h 6857998"/>
              <a:gd name="connsiteX368" fmla="*/ 5038722 w 12191997"/>
              <a:gd name="connsiteY368" fmla="*/ 6151705 h 6857998"/>
              <a:gd name="connsiteX369" fmla="*/ 5038724 w 12191997"/>
              <a:gd name="connsiteY369" fmla="*/ 6151706 h 6857998"/>
              <a:gd name="connsiteX370" fmla="*/ 5038724 w 12191997"/>
              <a:gd name="connsiteY370" fmla="*/ 6151707 h 6857998"/>
              <a:gd name="connsiteX371" fmla="*/ 5045960 w 12191997"/>
              <a:gd name="connsiteY371" fmla="*/ 6157914 h 6857998"/>
              <a:gd name="connsiteX372" fmla="*/ 5075938 w 12191997"/>
              <a:gd name="connsiteY372" fmla="*/ 6157914 h 6857998"/>
              <a:gd name="connsiteX373" fmla="*/ 5076973 w 12191997"/>
              <a:gd name="connsiteY373" fmla="*/ 6157914 h 6857998"/>
              <a:gd name="connsiteX374" fmla="*/ 5079041 w 12191997"/>
              <a:gd name="connsiteY374" fmla="*/ 6157914 h 6857998"/>
              <a:gd name="connsiteX375" fmla="*/ 5079041 w 12191997"/>
              <a:gd name="connsiteY375" fmla="*/ 6156880 h 6857998"/>
              <a:gd name="connsiteX376" fmla="*/ 5081109 w 12191997"/>
              <a:gd name="connsiteY376" fmla="*/ 6155845 h 6857998"/>
              <a:gd name="connsiteX377" fmla="*/ 5082142 w 12191997"/>
              <a:gd name="connsiteY377" fmla="*/ 6153776 h 6857998"/>
              <a:gd name="connsiteX378" fmla="*/ 5083176 w 12191997"/>
              <a:gd name="connsiteY378" fmla="*/ 6151707 h 6857998"/>
              <a:gd name="connsiteX379" fmla="*/ 5083176 w 12191997"/>
              <a:gd name="connsiteY379" fmla="*/ 5912743 h 6857998"/>
              <a:gd name="connsiteX380" fmla="*/ 5083174 w 12191997"/>
              <a:gd name="connsiteY380" fmla="*/ 5912742 h 6857998"/>
              <a:gd name="connsiteX381" fmla="*/ 5083174 w 12191997"/>
              <a:gd name="connsiteY381" fmla="*/ 5912741 h 6857998"/>
              <a:gd name="connsiteX382" fmla="*/ 5075938 w 12191997"/>
              <a:gd name="connsiteY382" fmla="*/ 5905499 h 6857998"/>
              <a:gd name="connsiteX383" fmla="*/ 5045960 w 12191997"/>
              <a:gd name="connsiteY383" fmla="*/ 5905499 h 6857998"/>
              <a:gd name="connsiteX384" fmla="*/ 5044927 w 12191997"/>
              <a:gd name="connsiteY384" fmla="*/ 5905499 h 6857998"/>
              <a:gd name="connsiteX385" fmla="*/ 6675206 w 12191997"/>
              <a:gd name="connsiteY385" fmla="*/ 5864819 h 6857998"/>
              <a:gd name="connsiteX386" fmla="*/ 6683449 w 12191997"/>
              <a:gd name="connsiteY386" fmla="*/ 5864819 h 6857998"/>
              <a:gd name="connsiteX387" fmla="*/ 6790591 w 12191997"/>
              <a:gd name="connsiteY387" fmla="*/ 5926632 h 6857998"/>
              <a:gd name="connsiteX388" fmla="*/ 6794711 w 12191997"/>
              <a:gd name="connsiteY388" fmla="*/ 5932811 h 6857998"/>
              <a:gd name="connsiteX389" fmla="*/ 6786469 w 12191997"/>
              <a:gd name="connsiteY389" fmla="*/ 5938992 h 6857998"/>
              <a:gd name="connsiteX390" fmla="*/ 6695810 w 12191997"/>
              <a:gd name="connsiteY390" fmla="*/ 5982261 h 6857998"/>
              <a:gd name="connsiteX391" fmla="*/ 6685508 w 12191997"/>
              <a:gd name="connsiteY391" fmla="*/ 5984321 h 6857998"/>
              <a:gd name="connsiteX392" fmla="*/ 6681388 w 12191997"/>
              <a:gd name="connsiteY392" fmla="*/ 5974021 h 6857998"/>
              <a:gd name="connsiteX393" fmla="*/ 6673146 w 12191997"/>
              <a:gd name="connsiteY393" fmla="*/ 5873060 h 6857998"/>
              <a:gd name="connsiteX394" fmla="*/ 6675206 w 12191997"/>
              <a:gd name="connsiteY394" fmla="*/ 5864819 h 6857998"/>
              <a:gd name="connsiteX395" fmla="*/ 6617871 w 12191997"/>
              <a:gd name="connsiteY395" fmla="*/ 5864048 h 6857998"/>
              <a:gd name="connsiteX396" fmla="*/ 6621992 w 12191997"/>
              <a:gd name="connsiteY396" fmla="*/ 5864823 h 6857998"/>
              <a:gd name="connsiteX397" fmla="*/ 6624051 w 12191997"/>
              <a:gd name="connsiteY397" fmla="*/ 5875146 h 6857998"/>
              <a:gd name="connsiteX398" fmla="*/ 6615810 w 12191997"/>
              <a:gd name="connsiteY398" fmla="*/ 5976334 h 6857998"/>
              <a:gd name="connsiteX399" fmla="*/ 6611689 w 12191997"/>
              <a:gd name="connsiteY399" fmla="*/ 5984594 h 6857998"/>
              <a:gd name="connsiteX400" fmla="*/ 6601387 w 12191997"/>
              <a:gd name="connsiteY400" fmla="*/ 5984594 h 6857998"/>
              <a:gd name="connsiteX401" fmla="*/ 6510727 w 12191997"/>
              <a:gd name="connsiteY401" fmla="*/ 5939163 h 6857998"/>
              <a:gd name="connsiteX402" fmla="*/ 6502488 w 12191997"/>
              <a:gd name="connsiteY402" fmla="*/ 5932969 h 6857998"/>
              <a:gd name="connsiteX403" fmla="*/ 6506608 w 12191997"/>
              <a:gd name="connsiteY403" fmla="*/ 5926774 h 6857998"/>
              <a:gd name="connsiteX404" fmla="*/ 6613750 w 12191997"/>
              <a:gd name="connsiteY404" fmla="*/ 5864823 h 6857998"/>
              <a:gd name="connsiteX405" fmla="*/ 6617871 w 12191997"/>
              <a:gd name="connsiteY405" fmla="*/ 5864048 h 6857998"/>
              <a:gd name="connsiteX406" fmla="*/ 6649183 w 12191997"/>
              <a:gd name="connsiteY406" fmla="*/ 5828857 h 6857998"/>
              <a:gd name="connsiteX407" fmla="*/ 6432352 w 12191997"/>
              <a:gd name="connsiteY407" fmla="*/ 6048027 h 6857998"/>
              <a:gd name="connsiteX408" fmla="*/ 6449392 w 12191997"/>
              <a:gd name="connsiteY408" fmla="*/ 6133337 h 6857998"/>
              <a:gd name="connsiteX409" fmla="*/ 6449393 w 12191997"/>
              <a:gd name="connsiteY409" fmla="*/ 6133338 h 6857998"/>
              <a:gd name="connsiteX410" fmla="*/ 6449393 w 12191997"/>
              <a:gd name="connsiteY410" fmla="*/ 6133339 h 6857998"/>
              <a:gd name="connsiteX411" fmla="*/ 6649184 w 12191997"/>
              <a:gd name="connsiteY411" fmla="*/ 6267198 h 6857998"/>
              <a:gd name="connsiteX412" fmla="*/ 6866016 w 12191997"/>
              <a:gd name="connsiteY412" fmla="*/ 6048029 h 6857998"/>
              <a:gd name="connsiteX413" fmla="*/ 6848977 w 12191997"/>
              <a:gd name="connsiteY413" fmla="*/ 5962719 h 6857998"/>
              <a:gd name="connsiteX414" fmla="*/ 6848976 w 12191997"/>
              <a:gd name="connsiteY414" fmla="*/ 5962717 h 6857998"/>
              <a:gd name="connsiteX415" fmla="*/ 6848976 w 12191997"/>
              <a:gd name="connsiteY415" fmla="*/ 5962716 h 6857998"/>
              <a:gd name="connsiteX416" fmla="*/ 6649183 w 12191997"/>
              <a:gd name="connsiteY416" fmla="*/ 5828857 h 6857998"/>
              <a:gd name="connsiteX417" fmla="*/ 6648600 w 12191997"/>
              <a:gd name="connsiteY417" fmla="*/ 5797299 h 6857998"/>
              <a:gd name="connsiteX418" fmla="*/ 6786498 w 12191997"/>
              <a:gd name="connsiteY418" fmla="*/ 5839920 h 6857998"/>
              <a:gd name="connsiteX419" fmla="*/ 6822999 w 12191997"/>
              <a:gd name="connsiteY419" fmla="*/ 5870393 h 6857998"/>
              <a:gd name="connsiteX420" fmla="*/ 6875855 w 12191997"/>
              <a:gd name="connsiteY420" fmla="*/ 5949719 h 6857998"/>
              <a:gd name="connsiteX421" fmla="*/ 6895237 w 12191997"/>
              <a:gd name="connsiteY421" fmla="*/ 6046859 h 6857998"/>
              <a:gd name="connsiteX422" fmla="*/ 6648599 w 12191997"/>
              <a:gd name="connsiteY422" fmla="*/ 6296420 h 6857998"/>
              <a:gd name="connsiteX423" fmla="*/ 6510701 w 12191997"/>
              <a:gd name="connsiteY423" fmla="*/ 6253799 h 6857998"/>
              <a:gd name="connsiteX424" fmla="*/ 6474200 w 12191997"/>
              <a:gd name="connsiteY424" fmla="*/ 6223326 h 6857998"/>
              <a:gd name="connsiteX425" fmla="*/ 6421343 w 12191997"/>
              <a:gd name="connsiteY425" fmla="*/ 6144000 h 6857998"/>
              <a:gd name="connsiteX426" fmla="*/ 6401961 w 12191997"/>
              <a:gd name="connsiteY426" fmla="*/ 6046860 h 6857998"/>
              <a:gd name="connsiteX427" fmla="*/ 6648600 w 12191997"/>
              <a:gd name="connsiteY427" fmla="*/ 5797299 h 6857998"/>
              <a:gd name="connsiteX428" fmla="*/ 6635675 w 12191997"/>
              <a:gd name="connsiteY428" fmla="*/ 5718722 h 6857998"/>
              <a:gd name="connsiteX429" fmla="*/ 6623336 w 12191997"/>
              <a:gd name="connsiteY429" fmla="*/ 5768605 h 6857998"/>
              <a:gd name="connsiteX430" fmla="*/ 6611254 w 12191997"/>
              <a:gd name="connsiteY430" fmla="*/ 5769904 h 6857998"/>
              <a:gd name="connsiteX431" fmla="*/ 6600715 w 12191997"/>
              <a:gd name="connsiteY431" fmla="*/ 5772762 h 6857998"/>
              <a:gd name="connsiteX432" fmla="*/ 6589661 w 12191997"/>
              <a:gd name="connsiteY432" fmla="*/ 5746783 h 6857998"/>
              <a:gd name="connsiteX433" fmla="*/ 6573980 w 12191997"/>
              <a:gd name="connsiteY433" fmla="*/ 5727037 h 6857998"/>
              <a:gd name="connsiteX434" fmla="*/ 6573980 w 12191997"/>
              <a:gd name="connsiteY434" fmla="*/ 5724958 h 6857998"/>
              <a:gd name="connsiteX435" fmla="*/ 6573979 w 12191997"/>
              <a:gd name="connsiteY435" fmla="*/ 5724959 h 6857998"/>
              <a:gd name="connsiteX436" fmla="*/ 6573979 w 12191997"/>
              <a:gd name="connsiteY436" fmla="*/ 5724957 h 6857998"/>
              <a:gd name="connsiteX437" fmla="*/ 6571923 w 12191997"/>
              <a:gd name="connsiteY437" fmla="*/ 5727036 h 6857998"/>
              <a:gd name="connsiteX438" fmla="*/ 6551357 w 12191997"/>
              <a:gd name="connsiteY438" fmla="*/ 5731193 h 6857998"/>
              <a:gd name="connsiteX439" fmla="*/ 6551357 w 12191997"/>
              <a:gd name="connsiteY439" fmla="*/ 5733271 h 6857998"/>
              <a:gd name="connsiteX440" fmla="*/ 6547244 w 12191997"/>
              <a:gd name="connsiteY440" fmla="*/ 5758213 h 6857998"/>
              <a:gd name="connsiteX441" fmla="*/ 6551357 w 12191997"/>
              <a:gd name="connsiteY441" fmla="*/ 5785233 h 6857998"/>
              <a:gd name="connsiteX442" fmla="*/ 6541075 w 12191997"/>
              <a:gd name="connsiteY442" fmla="*/ 5789390 h 6857998"/>
              <a:gd name="connsiteX443" fmla="*/ 6530792 w 12191997"/>
              <a:gd name="connsiteY443" fmla="*/ 5793546 h 6857998"/>
              <a:gd name="connsiteX444" fmla="*/ 6513827 w 12191997"/>
              <a:gd name="connsiteY444" fmla="*/ 5772763 h 6857998"/>
              <a:gd name="connsiteX445" fmla="*/ 6513826 w 12191997"/>
              <a:gd name="connsiteY445" fmla="*/ 5772763 h 6857998"/>
              <a:gd name="connsiteX446" fmla="*/ 6513826 w 12191997"/>
              <a:gd name="connsiteY446" fmla="*/ 5772762 h 6857998"/>
              <a:gd name="connsiteX447" fmla="*/ 6493775 w 12191997"/>
              <a:gd name="connsiteY447" fmla="*/ 5758214 h 6857998"/>
              <a:gd name="connsiteX448" fmla="*/ 6493775 w 12191997"/>
              <a:gd name="connsiteY448" fmla="*/ 5756135 h 6857998"/>
              <a:gd name="connsiteX449" fmla="*/ 6493774 w 12191997"/>
              <a:gd name="connsiteY449" fmla="*/ 5756135 h 6857998"/>
              <a:gd name="connsiteX450" fmla="*/ 6493774 w 12191997"/>
              <a:gd name="connsiteY450" fmla="*/ 5756134 h 6857998"/>
              <a:gd name="connsiteX451" fmla="*/ 6491718 w 12191997"/>
              <a:gd name="connsiteY451" fmla="*/ 5756134 h 6857998"/>
              <a:gd name="connsiteX452" fmla="*/ 6473209 w 12191997"/>
              <a:gd name="connsiteY452" fmla="*/ 5768605 h 6857998"/>
              <a:gd name="connsiteX453" fmla="*/ 6473209 w 12191997"/>
              <a:gd name="connsiteY453" fmla="*/ 5770683 h 6857998"/>
              <a:gd name="connsiteX454" fmla="*/ 6485548 w 12191997"/>
              <a:gd name="connsiteY454" fmla="*/ 5820566 h 6857998"/>
              <a:gd name="connsiteX455" fmla="*/ 6469096 w 12191997"/>
              <a:gd name="connsiteY455" fmla="*/ 5833037 h 6857998"/>
              <a:gd name="connsiteX456" fmla="*/ 6425908 w 12191997"/>
              <a:gd name="connsiteY456" fmla="*/ 5806017 h 6857998"/>
              <a:gd name="connsiteX457" fmla="*/ 6423852 w 12191997"/>
              <a:gd name="connsiteY457" fmla="*/ 5806017 h 6857998"/>
              <a:gd name="connsiteX458" fmla="*/ 6423852 w 12191997"/>
              <a:gd name="connsiteY458" fmla="*/ 5808095 h 6857998"/>
              <a:gd name="connsiteX459" fmla="*/ 6407399 w 12191997"/>
              <a:gd name="connsiteY459" fmla="*/ 5822645 h 6857998"/>
              <a:gd name="connsiteX460" fmla="*/ 6407399 w 12191997"/>
              <a:gd name="connsiteY460" fmla="*/ 5824723 h 6857998"/>
              <a:gd name="connsiteX461" fmla="*/ 6434135 w 12191997"/>
              <a:gd name="connsiteY461" fmla="*/ 5870449 h 6857998"/>
              <a:gd name="connsiteX462" fmla="*/ 6419739 w 12191997"/>
              <a:gd name="connsiteY462" fmla="*/ 5887077 h 6857998"/>
              <a:gd name="connsiteX463" fmla="*/ 6370382 w 12191997"/>
              <a:gd name="connsiteY463" fmla="*/ 5874606 h 6857998"/>
              <a:gd name="connsiteX464" fmla="*/ 6368325 w 12191997"/>
              <a:gd name="connsiteY464" fmla="*/ 5874606 h 6857998"/>
              <a:gd name="connsiteX465" fmla="*/ 6358043 w 12191997"/>
              <a:gd name="connsiteY465" fmla="*/ 5893312 h 6857998"/>
              <a:gd name="connsiteX466" fmla="*/ 6358043 w 12191997"/>
              <a:gd name="connsiteY466" fmla="*/ 5895391 h 6857998"/>
              <a:gd name="connsiteX467" fmla="*/ 6358044 w 12191997"/>
              <a:gd name="connsiteY467" fmla="*/ 5895392 h 6857998"/>
              <a:gd name="connsiteX468" fmla="*/ 6395060 w 12191997"/>
              <a:gd name="connsiteY468" fmla="*/ 5932803 h 6857998"/>
              <a:gd name="connsiteX469" fmla="*/ 6390176 w 12191997"/>
              <a:gd name="connsiteY469" fmla="*/ 5942156 h 6857998"/>
              <a:gd name="connsiteX470" fmla="*/ 6386834 w 12191997"/>
              <a:gd name="connsiteY470" fmla="*/ 5951509 h 6857998"/>
              <a:gd name="connsiteX471" fmla="*/ 6335421 w 12191997"/>
              <a:gd name="connsiteY471" fmla="*/ 5951509 h 6857998"/>
              <a:gd name="connsiteX472" fmla="*/ 6333364 w 12191997"/>
              <a:gd name="connsiteY472" fmla="*/ 5951509 h 6857998"/>
              <a:gd name="connsiteX473" fmla="*/ 6333364 w 12191997"/>
              <a:gd name="connsiteY473" fmla="*/ 5953587 h 6857998"/>
              <a:gd name="connsiteX474" fmla="*/ 6327195 w 12191997"/>
              <a:gd name="connsiteY474" fmla="*/ 5974371 h 6857998"/>
              <a:gd name="connsiteX475" fmla="*/ 6327196 w 12191997"/>
              <a:gd name="connsiteY475" fmla="*/ 5974372 h 6857998"/>
              <a:gd name="connsiteX476" fmla="*/ 6329252 w 12191997"/>
              <a:gd name="connsiteY476" fmla="*/ 5976451 h 6857998"/>
              <a:gd name="connsiteX477" fmla="*/ 6348532 w 12191997"/>
              <a:gd name="connsiteY477" fmla="*/ 5991260 h 6857998"/>
              <a:gd name="connsiteX478" fmla="*/ 6372438 w 12191997"/>
              <a:gd name="connsiteY478" fmla="*/ 6001392 h 6857998"/>
              <a:gd name="connsiteX479" fmla="*/ 6371410 w 12191997"/>
              <a:gd name="connsiteY479" fmla="*/ 6012823 h 6857998"/>
              <a:gd name="connsiteX480" fmla="*/ 6370382 w 12191997"/>
              <a:gd name="connsiteY480" fmla="*/ 6024255 h 6857998"/>
              <a:gd name="connsiteX481" fmla="*/ 6321025 w 12191997"/>
              <a:gd name="connsiteY481" fmla="*/ 6036726 h 6857998"/>
              <a:gd name="connsiteX482" fmla="*/ 6318969 w 12191997"/>
              <a:gd name="connsiteY482" fmla="*/ 6036726 h 6857998"/>
              <a:gd name="connsiteX483" fmla="*/ 6318969 w 12191997"/>
              <a:gd name="connsiteY483" fmla="*/ 6038803 h 6857998"/>
              <a:gd name="connsiteX484" fmla="*/ 6318969 w 12191997"/>
              <a:gd name="connsiteY484" fmla="*/ 6049196 h 6857998"/>
              <a:gd name="connsiteX485" fmla="*/ 6318969 w 12191997"/>
              <a:gd name="connsiteY485" fmla="*/ 6059588 h 6857998"/>
              <a:gd name="connsiteX486" fmla="*/ 6318969 w 12191997"/>
              <a:gd name="connsiteY486" fmla="*/ 6061667 h 6857998"/>
              <a:gd name="connsiteX487" fmla="*/ 6318970 w 12191997"/>
              <a:gd name="connsiteY487" fmla="*/ 6061667 h 6857998"/>
              <a:gd name="connsiteX488" fmla="*/ 6318970 w 12191997"/>
              <a:gd name="connsiteY488" fmla="*/ 6061668 h 6857998"/>
              <a:gd name="connsiteX489" fmla="*/ 6321026 w 12191997"/>
              <a:gd name="connsiteY489" fmla="*/ 6061668 h 6857998"/>
              <a:gd name="connsiteX490" fmla="*/ 6370382 w 12191997"/>
              <a:gd name="connsiteY490" fmla="*/ 6074139 h 6857998"/>
              <a:gd name="connsiteX491" fmla="*/ 6371667 w 12191997"/>
              <a:gd name="connsiteY491" fmla="*/ 6086349 h 6857998"/>
              <a:gd name="connsiteX492" fmla="*/ 6374495 w 12191997"/>
              <a:gd name="connsiteY492" fmla="*/ 6097000 h 6857998"/>
              <a:gd name="connsiteX493" fmla="*/ 6329251 w 12191997"/>
              <a:gd name="connsiteY493" fmla="*/ 6124020 h 6857998"/>
              <a:gd name="connsiteX494" fmla="*/ 6327195 w 12191997"/>
              <a:gd name="connsiteY494" fmla="*/ 6124020 h 6857998"/>
              <a:gd name="connsiteX495" fmla="*/ 6327195 w 12191997"/>
              <a:gd name="connsiteY495" fmla="*/ 6126099 h 6857998"/>
              <a:gd name="connsiteX496" fmla="*/ 6333364 w 12191997"/>
              <a:gd name="connsiteY496" fmla="*/ 6146884 h 6857998"/>
              <a:gd name="connsiteX497" fmla="*/ 6333365 w 12191997"/>
              <a:gd name="connsiteY497" fmla="*/ 6146884 h 6857998"/>
              <a:gd name="connsiteX498" fmla="*/ 6333365 w 12191997"/>
              <a:gd name="connsiteY498" fmla="*/ 6146885 h 6857998"/>
              <a:gd name="connsiteX499" fmla="*/ 6335422 w 12191997"/>
              <a:gd name="connsiteY499" fmla="*/ 6146885 h 6857998"/>
              <a:gd name="connsiteX500" fmla="*/ 6360358 w 12191997"/>
              <a:gd name="connsiteY500" fmla="*/ 6150782 h 6857998"/>
              <a:gd name="connsiteX501" fmla="*/ 6386835 w 12191997"/>
              <a:gd name="connsiteY501" fmla="*/ 6146885 h 6857998"/>
              <a:gd name="connsiteX502" fmla="*/ 6390947 w 12191997"/>
              <a:gd name="connsiteY502" fmla="*/ 6157276 h 6857998"/>
              <a:gd name="connsiteX503" fmla="*/ 6395060 w 12191997"/>
              <a:gd name="connsiteY503" fmla="*/ 6167667 h 6857998"/>
              <a:gd name="connsiteX504" fmla="*/ 6358043 w 12191997"/>
              <a:gd name="connsiteY504" fmla="*/ 6205080 h 6857998"/>
              <a:gd name="connsiteX505" fmla="*/ 6358043 w 12191997"/>
              <a:gd name="connsiteY505" fmla="*/ 6207158 h 6857998"/>
              <a:gd name="connsiteX506" fmla="*/ 6370382 w 12191997"/>
              <a:gd name="connsiteY506" fmla="*/ 6225864 h 6857998"/>
              <a:gd name="connsiteX507" fmla="*/ 6370383 w 12191997"/>
              <a:gd name="connsiteY507" fmla="*/ 6225864 h 6857998"/>
              <a:gd name="connsiteX508" fmla="*/ 6370383 w 12191997"/>
              <a:gd name="connsiteY508" fmla="*/ 6225865 h 6857998"/>
              <a:gd name="connsiteX509" fmla="*/ 6396090 w 12191997"/>
              <a:gd name="connsiteY509" fmla="*/ 6222488 h 6857998"/>
              <a:gd name="connsiteX510" fmla="*/ 6421796 w 12191997"/>
              <a:gd name="connsiteY510" fmla="*/ 6211317 h 6857998"/>
              <a:gd name="connsiteX511" fmla="*/ 6427194 w 12191997"/>
              <a:gd name="connsiteY511" fmla="*/ 6220668 h 6857998"/>
              <a:gd name="connsiteX512" fmla="*/ 6434135 w 12191997"/>
              <a:gd name="connsiteY512" fmla="*/ 6230022 h 6857998"/>
              <a:gd name="connsiteX513" fmla="*/ 6407399 w 12191997"/>
              <a:gd name="connsiteY513" fmla="*/ 6275748 h 6857998"/>
              <a:gd name="connsiteX514" fmla="*/ 6407400 w 12191997"/>
              <a:gd name="connsiteY514" fmla="*/ 6275749 h 6857998"/>
              <a:gd name="connsiteX515" fmla="*/ 6407464 w 12191997"/>
              <a:gd name="connsiteY515" fmla="*/ 6275813 h 6857998"/>
              <a:gd name="connsiteX516" fmla="*/ 6409456 w 12191997"/>
              <a:gd name="connsiteY516" fmla="*/ 6277825 h 6857998"/>
              <a:gd name="connsiteX517" fmla="*/ 6423852 w 12191997"/>
              <a:gd name="connsiteY517" fmla="*/ 6292375 h 6857998"/>
              <a:gd name="connsiteX518" fmla="*/ 6423853 w 12191997"/>
              <a:gd name="connsiteY518" fmla="*/ 6292376 h 6857998"/>
              <a:gd name="connsiteX519" fmla="*/ 6425909 w 12191997"/>
              <a:gd name="connsiteY519" fmla="*/ 6292376 h 6857998"/>
              <a:gd name="connsiteX520" fmla="*/ 6471154 w 12191997"/>
              <a:gd name="connsiteY520" fmla="*/ 6265356 h 6857998"/>
              <a:gd name="connsiteX521" fmla="*/ 6479380 w 12191997"/>
              <a:gd name="connsiteY521" fmla="*/ 6272631 h 6857998"/>
              <a:gd name="connsiteX522" fmla="*/ 6487605 w 12191997"/>
              <a:gd name="connsiteY522" fmla="*/ 6279904 h 6857998"/>
              <a:gd name="connsiteX523" fmla="*/ 6475266 w 12191997"/>
              <a:gd name="connsiteY523" fmla="*/ 6329787 h 6857998"/>
              <a:gd name="connsiteX524" fmla="*/ 6475266 w 12191997"/>
              <a:gd name="connsiteY524" fmla="*/ 6331866 h 6857998"/>
              <a:gd name="connsiteX525" fmla="*/ 6475267 w 12191997"/>
              <a:gd name="connsiteY525" fmla="*/ 6331867 h 6857998"/>
              <a:gd name="connsiteX526" fmla="*/ 6475267 w 12191997"/>
              <a:gd name="connsiteY526" fmla="*/ 6331867 h 6857998"/>
              <a:gd name="connsiteX527" fmla="*/ 6493774 w 12191997"/>
              <a:gd name="connsiteY527" fmla="*/ 6342258 h 6857998"/>
              <a:gd name="connsiteX528" fmla="*/ 6493774 w 12191997"/>
              <a:gd name="connsiteY528" fmla="*/ 6344336 h 6857998"/>
              <a:gd name="connsiteX529" fmla="*/ 6493775 w 12191997"/>
              <a:gd name="connsiteY529" fmla="*/ 6344335 h 6857998"/>
              <a:gd name="connsiteX530" fmla="*/ 6493775 w 12191997"/>
              <a:gd name="connsiteY530" fmla="*/ 6344337 h 6857998"/>
              <a:gd name="connsiteX531" fmla="*/ 6495832 w 12191997"/>
              <a:gd name="connsiteY531" fmla="*/ 6342258 h 6857998"/>
              <a:gd name="connsiteX532" fmla="*/ 6532849 w 12191997"/>
              <a:gd name="connsiteY532" fmla="*/ 6304847 h 6857998"/>
              <a:gd name="connsiteX533" fmla="*/ 6542104 w 12191997"/>
              <a:gd name="connsiteY533" fmla="*/ 6309783 h 6857998"/>
              <a:gd name="connsiteX534" fmla="*/ 6551357 w 12191997"/>
              <a:gd name="connsiteY534" fmla="*/ 6313161 h 6857998"/>
              <a:gd name="connsiteX535" fmla="*/ 6549301 w 12191997"/>
              <a:gd name="connsiteY535" fmla="*/ 6340180 h 6857998"/>
              <a:gd name="connsiteX536" fmla="*/ 6551357 w 12191997"/>
              <a:gd name="connsiteY536" fmla="*/ 6365121 h 6857998"/>
              <a:gd name="connsiteX537" fmla="*/ 6551357 w 12191997"/>
              <a:gd name="connsiteY537" fmla="*/ 6367199 h 6857998"/>
              <a:gd name="connsiteX538" fmla="*/ 6551358 w 12191997"/>
              <a:gd name="connsiteY538" fmla="*/ 6367199 h 6857998"/>
              <a:gd name="connsiteX539" fmla="*/ 6551358 w 12191997"/>
              <a:gd name="connsiteY539" fmla="*/ 6367200 h 6857998"/>
              <a:gd name="connsiteX540" fmla="*/ 6553415 w 12191997"/>
              <a:gd name="connsiteY540" fmla="*/ 6367200 h 6857998"/>
              <a:gd name="connsiteX541" fmla="*/ 6573980 w 12191997"/>
              <a:gd name="connsiteY541" fmla="*/ 6373435 h 6857998"/>
              <a:gd name="connsiteX542" fmla="*/ 6576037 w 12191997"/>
              <a:gd name="connsiteY542" fmla="*/ 6373435 h 6857998"/>
              <a:gd name="connsiteX543" fmla="*/ 6600715 w 12191997"/>
              <a:gd name="connsiteY543" fmla="*/ 6327710 h 6857998"/>
              <a:gd name="connsiteX544" fmla="*/ 6612026 w 12191997"/>
              <a:gd name="connsiteY544" fmla="*/ 6328749 h 6857998"/>
              <a:gd name="connsiteX545" fmla="*/ 6623337 w 12191997"/>
              <a:gd name="connsiteY545" fmla="*/ 6329788 h 6857998"/>
              <a:gd name="connsiteX546" fmla="*/ 6635675 w 12191997"/>
              <a:gd name="connsiteY546" fmla="*/ 6381748 h 6857998"/>
              <a:gd name="connsiteX547" fmla="*/ 6635676 w 12191997"/>
              <a:gd name="connsiteY547" fmla="*/ 6381748 h 6857998"/>
              <a:gd name="connsiteX548" fmla="*/ 6635676 w 12191997"/>
              <a:gd name="connsiteY548" fmla="*/ 6381749 h 6857998"/>
              <a:gd name="connsiteX549" fmla="*/ 6637732 w 12191997"/>
              <a:gd name="connsiteY549" fmla="*/ 6381749 h 6857998"/>
              <a:gd name="connsiteX550" fmla="*/ 6658298 w 12191997"/>
              <a:gd name="connsiteY550" fmla="*/ 6381749 h 6857998"/>
              <a:gd name="connsiteX551" fmla="*/ 6660355 w 12191997"/>
              <a:gd name="connsiteY551" fmla="*/ 6381749 h 6857998"/>
              <a:gd name="connsiteX552" fmla="*/ 6674751 w 12191997"/>
              <a:gd name="connsiteY552" fmla="*/ 6329788 h 6857998"/>
              <a:gd name="connsiteX553" fmla="*/ 6685033 w 12191997"/>
              <a:gd name="connsiteY553" fmla="*/ 6328749 h 6857998"/>
              <a:gd name="connsiteX554" fmla="*/ 6695316 w 12191997"/>
              <a:gd name="connsiteY554" fmla="*/ 6327710 h 6857998"/>
              <a:gd name="connsiteX555" fmla="*/ 6722050 w 12191997"/>
              <a:gd name="connsiteY555" fmla="*/ 6373434 h 6857998"/>
              <a:gd name="connsiteX556" fmla="*/ 6722051 w 12191997"/>
              <a:gd name="connsiteY556" fmla="*/ 6373434 h 6857998"/>
              <a:gd name="connsiteX557" fmla="*/ 6722051 w 12191997"/>
              <a:gd name="connsiteY557" fmla="*/ 6373435 h 6857998"/>
              <a:gd name="connsiteX558" fmla="*/ 6742616 w 12191997"/>
              <a:gd name="connsiteY558" fmla="*/ 6367200 h 6857998"/>
              <a:gd name="connsiteX559" fmla="*/ 6744673 w 12191997"/>
              <a:gd name="connsiteY559" fmla="*/ 6367200 h 6857998"/>
              <a:gd name="connsiteX560" fmla="*/ 6746729 w 12191997"/>
              <a:gd name="connsiteY560" fmla="*/ 6340181 h 6857998"/>
              <a:gd name="connsiteX561" fmla="*/ 6744673 w 12191997"/>
              <a:gd name="connsiteY561" fmla="*/ 6313161 h 6857998"/>
              <a:gd name="connsiteX562" fmla="*/ 6754955 w 12191997"/>
              <a:gd name="connsiteY562" fmla="*/ 6309783 h 6857998"/>
              <a:gd name="connsiteX563" fmla="*/ 6765238 w 12191997"/>
              <a:gd name="connsiteY563" fmla="*/ 6304847 h 6857998"/>
              <a:gd name="connsiteX564" fmla="*/ 6802254 w 12191997"/>
              <a:gd name="connsiteY564" fmla="*/ 6342257 h 6857998"/>
              <a:gd name="connsiteX565" fmla="*/ 6802255 w 12191997"/>
              <a:gd name="connsiteY565" fmla="*/ 6342258 h 6857998"/>
              <a:gd name="connsiteX566" fmla="*/ 6820764 w 12191997"/>
              <a:gd name="connsiteY566" fmla="*/ 6331867 h 6857998"/>
              <a:gd name="connsiteX567" fmla="*/ 6822821 w 12191997"/>
              <a:gd name="connsiteY567" fmla="*/ 6329788 h 6857998"/>
              <a:gd name="connsiteX568" fmla="*/ 6822821 w 12191997"/>
              <a:gd name="connsiteY568" fmla="*/ 6327710 h 6857998"/>
              <a:gd name="connsiteX569" fmla="*/ 6808425 w 12191997"/>
              <a:gd name="connsiteY569" fmla="*/ 6279905 h 6857998"/>
              <a:gd name="connsiteX570" fmla="*/ 6824877 w 12191997"/>
              <a:gd name="connsiteY570" fmla="*/ 6265356 h 6857998"/>
              <a:gd name="connsiteX571" fmla="*/ 6870121 w 12191997"/>
              <a:gd name="connsiteY571" fmla="*/ 6292376 h 6857998"/>
              <a:gd name="connsiteX572" fmla="*/ 6872178 w 12191997"/>
              <a:gd name="connsiteY572" fmla="*/ 6292376 h 6857998"/>
              <a:gd name="connsiteX573" fmla="*/ 6886574 w 12191997"/>
              <a:gd name="connsiteY573" fmla="*/ 6275749 h 6857998"/>
              <a:gd name="connsiteX574" fmla="*/ 6888630 w 12191997"/>
              <a:gd name="connsiteY574" fmla="*/ 6275749 h 6857998"/>
              <a:gd name="connsiteX575" fmla="*/ 6861895 w 12191997"/>
              <a:gd name="connsiteY575" fmla="*/ 6230023 h 6857998"/>
              <a:gd name="connsiteX576" fmla="*/ 6874234 w 12191997"/>
              <a:gd name="connsiteY576" fmla="*/ 6211317 h 6857998"/>
              <a:gd name="connsiteX577" fmla="*/ 6925648 w 12191997"/>
              <a:gd name="connsiteY577" fmla="*/ 6225865 h 6857998"/>
              <a:gd name="connsiteX578" fmla="*/ 6927704 w 12191997"/>
              <a:gd name="connsiteY578" fmla="*/ 6223787 h 6857998"/>
              <a:gd name="connsiteX579" fmla="*/ 6937987 w 12191997"/>
              <a:gd name="connsiteY579" fmla="*/ 6205081 h 6857998"/>
              <a:gd name="connsiteX580" fmla="*/ 6937987 w 12191997"/>
              <a:gd name="connsiteY580" fmla="*/ 6203003 h 6857998"/>
              <a:gd name="connsiteX581" fmla="*/ 6921792 w 12191997"/>
              <a:gd name="connsiteY581" fmla="*/ 6183777 h 6857998"/>
              <a:gd name="connsiteX582" fmla="*/ 6921792 w 12191997"/>
              <a:gd name="connsiteY582" fmla="*/ 6183777 h 6857998"/>
              <a:gd name="connsiteX583" fmla="*/ 6921791 w 12191997"/>
              <a:gd name="connsiteY583" fmla="*/ 6183776 h 6857998"/>
              <a:gd name="connsiteX584" fmla="*/ 6900970 w 12191997"/>
              <a:gd name="connsiteY584" fmla="*/ 6167668 h 6857998"/>
              <a:gd name="connsiteX585" fmla="*/ 6905083 w 12191997"/>
              <a:gd name="connsiteY585" fmla="*/ 6156497 h 6857998"/>
              <a:gd name="connsiteX586" fmla="*/ 6909196 w 12191997"/>
              <a:gd name="connsiteY586" fmla="*/ 6146885 h 6857998"/>
              <a:gd name="connsiteX587" fmla="*/ 6960609 w 12191997"/>
              <a:gd name="connsiteY587" fmla="*/ 6146885 h 6857998"/>
              <a:gd name="connsiteX588" fmla="*/ 6962665 w 12191997"/>
              <a:gd name="connsiteY588" fmla="*/ 6146885 h 6857998"/>
              <a:gd name="connsiteX589" fmla="*/ 6966779 w 12191997"/>
              <a:gd name="connsiteY589" fmla="*/ 6126100 h 6857998"/>
              <a:gd name="connsiteX590" fmla="*/ 6966779 w 12191997"/>
              <a:gd name="connsiteY590" fmla="*/ 6124021 h 6857998"/>
              <a:gd name="connsiteX591" fmla="*/ 6966778 w 12191997"/>
              <a:gd name="connsiteY591" fmla="*/ 6124021 h 6857998"/>
              <a:gd name="connsiteX592" fmla="*/ 6966778 w 12191997"/>
              <a:gd name="connsiteY592" fmla="*/ 6124020 h 6857998"/>
              <a:gd name="connsiteX593" fmla="*/ 6921535 w 12191997"/>
              <a:gd name="connsiteY593" fmla="*/ 6097001 h 6857998"/>
              <a:gd name="connsiteX594" fmla="*/ 6924363 w 12191997"/>
              <a:gd name="connsiteY594" fmla="*/ 6086609 h 6857998"/>
              <a:gd name="connsiteX595" fmla="*/ 6925648 w 12191997"/>
              <a:gd name="connsiteY595" fmla="*/ 6076217 h 6857998"/>
              <a:gd name="connsiteX596" fmla="*/ 6975005 w 12191997"/>
              <a:gd name="connsiteY596" fmla="*/ 6061668 h 6857998"/>
              <a:gd name="connsiteX597" fmla="*/ 6977061 w 12191997"/>
              <a:gd name="connsiteY597" fmla="*/ 6061668 h 6857998"/>
              <a:gd name="connsiteX598" fmla="*/ 6977061 w 12191997"/>
              <a:gd name="connsiteY598" fmla="*/ 6049197 h 6857998"/>
              <a:gd name="connsiteX599" fmla="*/ 6977061 w 12191997"/>
              <a:gd name="connsiteY599" fmla="*/ 6038804 h 6857998"/>
              <a:gd name="connsiteX600" fmla="*/ 6977060 w 12191997"/>
              <a:gd name="connsiteY600" fmla="*/ 6038804 h 6857998"/>
              <a:gd name="connsiteX601" fmla="*/ 6977060 w 12191997"/>
              <a:gd name="connsiteY601" fmla="*/ 6038803 h 6857998"/>
              <a:gd name="connsiteX602" fmla="*/ 6975004 w 12191997"/>
              <a:gd name="connsiteY602" fmla="*/ 6038803 h 6857998"/>
              <a:gd name="connsiteX603" fmla="*/ 6952639 w 12191997"/>
              <a:gd name="connsiteY603" fmla="*/ 6028412 h 6857998"/>
              <a:gd name="connsiteX604" fmla="*/ 6925648 w 12191997"/>
              <a:gd name="connsiteY604" fmla="*/ 6024255 h 6857998"/>
              <a:gd name="connsiteX605" fmla="*/ 6924620 w 12191997"/>
              <a:gd name="connsiteY605" fmla="*/ 6013864 h 6857998"/>
              <a:gd name="connsiteX606" fmla="*/ 6923591 w 12191997"/>
              <a:gd name="connsiteY606" fmla="*/ 6003471 h 6857998"/>
              <a:gd name="connsiteX607" fmla="*/ 6966779 w 12191997"/>
              <a:gd name="connsiteY607" fmla="*/ 5976451 h 6857998"/>
              <a:gd name="connsiteX608" fmla="*/ 6968835 w 12191997"/>
              <a:gd name="connsiteY608" fmla="*/ 5976451 h 6857998"/>
              <a:gd name="connsiteX609" fmla="*/ 6968835 w 12191997"/>
              <a:gd name="connsiteY609" fmla="*/ 5974372 h 6857998"/>
              <a:gd name="connsiteX610" fmla="*/ 6962665 w 12191997"/>
              <a:gd name="connsiteY610" fmla="*/ 5953588 h 6857998"/>
              <a:gd name="connsiteX611" fmla="*/ 6962665 w 12191997"/>
              <a:gd name="connsiteY611" fmla="*/ 5953588 h 6857998"/>
              <a:gd name="connsiteX612" fmla="*/ 6962664 w 12191997"/>
              <a:gd name="connsiteY612" fmla="*/ 5953587 h 6857998"/>
              <a:gd name="connsiteX613" fmla="*/ 6960608 w 12191997"/>
              <a:gd name="connsiteY613" fmla="*/ 5953587 h 6857998"/>
              <a:gd name="connsiteX614" fmla="*/ 6936444 w 12191997"/>
              <a:gd name="connsiteY614" fmla="*/ 5949690 h 6857998"/>
              <a:gd name="connsiteX615" fmla="*/ 6909196 w 12191997"/>
              <a:gd name="connsiteY615" fmla="*/ 5953587 h 6857998"/>
              <a:gd name="connsiteX616" fmla="*/ 6905854 w 12191997"/>
              <a:gd name="connsiteY616" fmla="*/ 5943196 h 6857998"/>
              <a:gd name="connsiteX617" fmla="*/ 6900970 w 12191997"/>
              <a:gd name="connsiteY617" fmla="*/ 5932804 h 6857998"/>
              <a:gd name="connsiteX618" fmla="*/ 6937987 w 12191997"/>
              <a:gd name="connsiteY618" fmla="*/ 5895392 h 6857998"/>
              <a:gd name="connsiteX619" fmla="*/ 6937987 w 12191997"/>
              <a:gd name="connsiteY619" fmla="*/ 5893313 h 6857998"/>
              <a:gd name="connsiteX620" fmla="*/ 6927704 w 12191997"/>
              <a:gd name="connsiteY620" fmla="*/ 5874607 h 6857998"/>
              <a:gd name="connsiteX621" fmla="*/ 6927704 w 12191997"/>
              <a:gd name="connsiteY621" fmla="*/ 5874607 h 6857998"/>
              <a:gd name="connsiteX622" fmla="*/ 6927703 w 12191997"/>
              <a:gd name="connsiteY622" fmla="*/ 5874606 h 6857998"/>
              <a:gd name="connsiteX623" fmla="*/ 6925647 w 12191997"/>
              <a:gd name="connsiteY623" fmla="*/ 5874606 h 6857998"/>
              <a:gd name="connsiteX624" fmla="*/ 6876290 w 12191997"/>
              <a:gd name="connsiteY624" fmla="*/ 5887077 h 6857998"/>
              <a:gd name="connsiteX625" fmla="*/ 6869093 w 12191997"/>
              <a:gd name="connsiteY625" fmla="*/ 5879544 h 6857998"/>
              <a:gd name="connsiteX626" fmla="*/ 6861895 w 12191997"/>
              <a:gd name="connsiteY626" fmla="*/ 5870450 h 6857998"/>
              <a:gd name="connsiteX627" fmla="*/ 6888630 w 12191997"/>
              <a:gd name="connsiteY627" fmla="*/ 5824724 h 6857998"/>
              <a:gd name="connsiteX628" fmla="*/ 6888630 w 12191997"/>
              <a:gd name="connsiteY628" fmla="*/ 5822646 h 6857998"/>
              <a:gd name="connsiteX629" fmla="*/ 6888629 w 12191997"/>
              <a:gd name="connsiteY629" fmla="*/ 5822645 h 6857998"/>
              <a:gd name="connsiteX630" fmla="*/ 6872177 w 12191997"/>
              <a:gd name="connsiteY630" fmla="*/ 5808095 h 6857998"/>
              <a:gd name="connsiteX631" fmla="*/ 6826933 w 12191997"/>
              <a:gd name="connsiteY631" fmla="*/ 5833037 h 6857998"/>
              <a:gd name="connsiteX632" fmla="*/ 6817679 w 12191997"/>
              <a:gd name="connsiteY632" fmla="*/ 5827581 h 6857998"/>
              <a:gd name="connsiteX633" fmla="*/ 6808425 w 12191997"/>
              <a:gd name="connsiteY633" fmla="*/ 5820567 h 6857998"/>
              <a:gd name="connsiteX634" fmla="*/ 6822821 w 12191997"/>
              <a:gd name="connsiteY634" fmla="*/ 5770684 h 6857998"/>
              <a:gd name="connsiteX635" fmla="*/ 6822821 w 12191997"/>
              <a:gd name="connsiteY635" fmla="*/ 5768606 h 6857998"/>
              <a:gd name="connsiteX636" fmla="*/ 6822820 w 12191997"/>
              <a:gd name="connsiteY636" fmla="*/ 5768606 h 6857998"/>
              <a:gd name="connsiteX637" fmla="*/ 6822820 w 12191997"/>
              <a:gd name="connsiteY637" fmla="*/ 5768605 h 6857998"/>
              <a:gd name="connsiteX638" fmla="*/ 6804311 w 12191997"/>
              <a:gd name="connsiteY638" fmla="*/ 5758213 h 6857998"/>
              <a:gd name="connsiteX639" fmla="*/ 6803148 w 12191997"/>
              <a:gd name="connsiteY639" fmla="*/ 5757038 h 6857998"/>
              <a:gd name="connsiteX640" fmla="*/ 6802255 w 12191997"/>
              <a:gd name="connsiteY640" fmla="*/ 5756135 h 6857998"/>
              <a:gd name="connsiteX641" fmla="*/ 6802254 w 12191997"/>
              <a:gd name="connsiteY641" fmla="*/ 5756134 h 6857998"/>
              <a:gd name="connsiteX642" fmla="*/ 6802254 w 12191997"/>
              <a:gd name="connsiteY642" fmla="*/ 5758213 h 6857998"/>
              <a:gd name="connsiteX643" fmla="*/ 6765237 w 12191997"/>
              <a:gd name="connsiteY643" fmla="*/ 5793546 h 6857998"/>
              <a:gd name="connsiteX644" fmla="*/ 6754954 w 12191997"/>
              <a:gd name="connsiteY644" fmla="*/ 5790169 h 6857998"/>
              <a:gd name="connsiteX645" fmla="*/ 6744673 w 12191997"/>
              <a:gd name="connsiteY645" fmla="*/ 5785234 h 6857998"/>
              <a:gd name="connsiteX646" fmla="*/ 6748786 w 12191997"/>
              <a:gd name="connsiteY646" fmla="*/ 5758214 h 6857998"/>
              <a:gd name="connsiteX647" fmla="*/ 6744673 w 12191997"/>
              <a:gd name="connsiteY647" fmla="*/ 5733272 h 6857998"/>
              <a:gd name="connsiteX648" fmla="*/ 6744673 w 12191997"/>
              <a:gd name="connsiteY648" fmla="*/ 5731194 h 6857998"/>
              <a:gd name="connsiteX649" fmla="*/ 6744672 w 12191997"/>
              <a:gd name="connsiteY649" fmla="*/ 5731194 h 6857998"/>
              <a:gd name="connsiteX650" fmla="*/ 6744672 w 12191997"/>
              <a:gd name="connsiteY650" fmla="*/ 5731193 h 6857998"/>
              <a:gd name="connsiteX651" fmla="*/ 6742615 w 12191997"/>
              <a:gd name="connsiteY651" fmla="*/ 5731193 h 6857998"/>
              <a:gd name="connsiteX652" fmla="*/ 6722050 w 12191997"/>
              <a:gd name="connsiteY652" fmla="*/ 5727036 h 6857998"/>
              <a:gd name="connsiteX653" fmla="*/ 6695315 w 12191997"/>
              <a:gd name="connsiteY653" fmla="*/ 5772762 h 6857998"/>
              <a:gd name="connsiteX654" fmla="*/ 6684775 w 12191997"/>
              <a:gd name="connsiteY654" fmla="*/ 5769904 h 6857998"/>
              <a:gd name="connsiteX655" fmla="*/ 6672694 w 12191997"/>
              <a:gd name="connsiteY655" fmla="*/ 5768605 h 6857998"/>
              <a:gd name="connsiteX656" fmla="*/ 6660355 w 12191997"/>
              <a:gd name="connsiteY656" fmla="*/ 5718723 h 6857998"/>
              <a:gd name="connsiteX657" fmla="*/ 6660354 w 12191997"/>
              <a:gd name="connsiteY657" fmla="*/ 5718723 h 6857998"/>
              <a:gd name="connsiteX658" fmla="*/ 6660354 w 12191997"/>
              <a:gd name="connsiteY658" fmla="*/ 5718722 h 6857998"/>
              <a:gd name="connsiteX659" fmla="*/ 6658297 w 12191997"/>
              <a:gd name="connsiteY659" fmla="*/ 5718722 h 6857998"/>
              <a:gd name="connsiteX660" fmla="*/ 6637731 w 12191997"/>
              <a:gd name="connsiteY660" fmla="*/ 5718722 h 6857998"/>
              <a:gd name="connsiteX661" fmla="*/ 6635675 w 12191997"/>
              <a:gd name="connsiteY661" fmla="*/ 5718722 h 6857998"/>
              <a:gd name="connsiteX662" fmla="*/ 0 w 12191997"/>
              <a:gd name="connsiteY662" fmla="*/ 0 h 6857998"/>
              <a:gd name="connsiteX663" fmla="*/ 12191997 w 12191997"/>
              <a:gd name="connsiteY663" fmla="*/ 0 h 6857998"/>
              <a:gd name="connsiteX664" fmla="*/ 12191997 w 12191997"/>
              <a:gd name="connsiteY664" fmla="*/ 6857998 h 6857998"/>
              <a:gd name="connsiteX665" fmla="*/ 4539047 w 12191997"/>
              <a:gd name="connsiteY665" fmla="*/ 6857998 h 6857998"/>
              <a:gd name="connsiteX666" fmla="*/ 0 w 12191997"/>
              <a:gd name="connsiteY666" fmla="*/ 6857998 h 6857998"/>
              <a:gd name="connsiteX667" fmla="*/ 0 w 12191997"/>
              <a:gd name="connsiteY667" fmla="*/ 6273111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</a:cxnLst>
            <a:rect l="l" t="t" r="r" b="b"/>
            <a:pathLst>
              <a:path w="12191997" h="6857998">
                <a:moveTo>
                  <a:pt x="6602775" y="6116155"/>
                </a:moveTo>
                <a:cubicBezTo>
                  <a:pt x="6606856" y="6114071"/>
                  <a:pt x="6608897" y="6114071"/>
                  <a:pt x="6612978" y="6116155"/>
                </a:cubicBezTo>
                <a:lnTo>
                  <a:pt x="6617058" y="6124491"/>
                </a:lnTo>
                <a:lnTo>
                  <a:pt x="6619079" y="6158207"/>
                </a:lnTo>
                <a:cubicBezTo>
                  <a:pt x="6623180" y="6226635"/>
                  <a:pt x="6623180" y="6226635"/>
                  <a:pt x="6623180" y="6226635"/>
                </a:cubicBezTo>
                <a:cubicBezTo>
                  <a:pt x="6625221" y="6232888"/>
                  <a:pt x="6623180" y="6234973"/>
                  <a:pt x="6621139" y="6237057"/>
                </a:cubicBezTo>
                <a:cubicBezTo>
                  <a:pt x="6619099" y="6239142"/>
                  <a:pt x="6617058" y="6237057"/>
                  <a:pt x="6615018" y="6237057"/>
                </a:cubicBezTo>
                <a:cubicBezTo>
                  <a:pt x="6570124" y="6226635"/>
                  <a:pt x="6539514" y="6207873"/>
                  <a:pt x="6508905" y="6174521"/>
                </a:cubicBezTo>
                <a:lnTo>
                  <a:pt x="6504825" y="6168270"/>
                </a:lnTo>
                <a:lnTo>
                  <a:pt x="6504825" y="6166184"/>
                </a:lnTo>
                <a:cubicBezTo>
                  <a:pt x="6504825" y="6164100"/>
                  <a:pt x="6508906" y="6162015"/>
                  <a:pt x="6510946" y="6162015"/>
                </a:cubicBezTo>
                <a:cubicBezTo>
                  <a:pt x="6602775" y="6116155"/>
                  <a:pt x="6602775" y="6116155"/>
                  <a:pt x="6602775" y="6116155"/>
                </a:cubicBezTo>
                <a:close/>
                <a:moveTo>
                  <a:pt x="6685509" y="6114071"/>
                </a:moveTo>
                <a:cubicBezTo>
                  <a:pt x="6689629" y="6114071"/>
                  <a:pt x="6691690" y="6114071"/>
                  <a:pt x="6695811" y="6114071"/>
                </a:cubicBezTo>
                <a:cubicBezTo>
                  <a:pt x="6786470" y="6159837"/>
                  <a:pt x="6786470" y="6159837"/>
                  <a:pt x="6786470" y="6159837"/>
                </a:cubicBezTo>
                <a:lnTo>
                  <a:pt x="6794711" y="6166077"/>
                </a:lnTo>
                <a:lnTo>
                  <a:pt x="6790590" y="6172316"/>
                </a:lnTo>
                <a:cubicBezTo>
                  <a:pt x="6759684" y="6205600"/>
                  <a:pt x="6726717" y="6224323"/>
                  <a:pt x="6683448" y="6234724"/>
                </a:cubicBezTo>
                <a:lnTo>
                  <a:pt x="6675206" y="6234724"/>
                </a:lnTo>
                <a:lnTo>
                  <a:pt x="6673146" y="6226405"/>
                </a:lnTo>
                <a:cubicBezTo>
                  <a:pt x="6681388" y="6122392"/>
                  <a:pt x="6681388" y="6122392"/>
                  <a:pt x="6681388" y="6122392"/>
                </a:cubicBezTo>
                <a:cubicBezTo>
                  <a:pt x="6681388" y="6120312"/>
                  <a:pt x="6683449" y="6116151"/>
                  <a:pt x="6685509" y="6114071"/>
                </a:cubicBezTo>
                <a:close/>
                <a:moveTo>
                  <a:pt x="5878511" y="6075363"/>
                </a:moveTo>
                <a:lnTo>
                  <a:pt x="5878511" y="6118904"/>
                </a:lnTo>
                <a:cubicBezTo>
                  <a:pt x="5878511" y="6118904"/>
                  <a:pt x="5852068" y="6126161"/>
                  <a:pt x="5832746" y="6126161"/>
                </a:cubicBezTo>
                <a:lnTo>
                  <a:pt x="5816983" y="6117220"/>
                </a:lnTo>
                <a:lnTo>
                  <a:pt x="5813424" y="6101282"/>
                </a:lnTo>
                <a:cubicBezTo>
                  <a:pt x="5813424" y="6086767"/>
                  <a:pt x="5821560" y="6079510"/>
                  <a:pt x="5837832" y="6077437"/>
                </a:cubicBezTo>
                <a:cubicBezTo>
                  <a:pt x="5858171" y="6076400"/>
                  <a:pt x="5868341" y="6075882"/>
                  <a:pt x="5873427" y="6075622"/>
                </a:cubicBezTo>
                <a:close/>
                <a:moveTo>
                  <a:pt x="5545787" y="6005513"/>
                </a:moveTo>
                <a:lnTo>
                  <a:pt x="5570221" y="6013843"/>
                </a:lnTo>
                <a:lnTo>
                  <a:pt x="5573711" y="6029092"/>
                </a:lnTo>
                <a:cubicBezTo>
                  <a:pt x="5573711" y="6043446"/>
                  <a:pt x="5566471" y="6050623"/>
                  <a:pt x="5549923" y="6052674"/>
                </a:cubicBezTo>
                <a:lnTo>
                  <a:pt x="5505450" y="6054724"/>
                </a:lnTo>
                <a:lnTo>
                  <a:pt x="5505450" y="6050625"/>
                </a:lnTo>
                <a:cubicBezTo>
                  <a:pt x="5505450" y="6048575"/>
                  <a:pt x="5505450" y="6048575"/>
                  <a:pt x="5505450" y="6048575"/>
                </a:cubicBezTo>
                <a:cubicBezTo>
                  <a:pt x="5507519" y="6026019"/>
                  <a:pt x="5514759" y="6012690"/>
                  <a:pt x="5528203" y="6007564"/>
                </a:cubicBezTo>
                <a:cubicBezTo>
                  <a:pt x="5533375" y="6006539"/>
                  <a:pt x="5539582" y="6005513"/>
                  <a:pt x="5545787" y="6005513"/>
                </a:cubicBezTo>
                <a:close/>
                <a:moveTo>
                  <a:pt x="6672496" y="5995882"/>
                </a:moveTo>
                <a:cubicBezTo>
                  <a:pt x="6675323" y="5995363"/>
                  <a:pt x="6678407" y="5995882"/>
                  <a:pt x="6681489" y="5996921"/>
                </a:cubicBezTo>
                <a:lnTo>
                  <a:pt x="6701018" y="6019779"/>
                </a:lnTo>
                <a:lnTo>
                  <a:pt x="6708212" y="6048870"/>
                </a:lnTo>
                <a:cubicBezTo>
                  <a:pt x="6708212" y="6080041"/>
                  <a:pt x="6681488" y="6107055"/>
                  <a:pt x="6648598" y="6107055"/>
                </a:cubicBezTo>
                <a:cubicBezTo>
                  <a:pt x="6640376" y="6107055"/>
                  <a:pt x="6632539" y="6105367"/>
                  <a:pt x="6625408" y="6102347"/>
                </a:cubicBezTo>
                <a:lnTo>
                  <a:pt x="6606458" y="6089652"/>
                </a:lnTo>
                <a:lnTo>
                  <a:pt x="6588985" y="6048872"/>
                </a:lnTo>
                <a:cubicBezTo>
                  <a:pt x="6588985" y="6028092"/>
                  <a:pt x="6599264" y="6009390"/>
                  <a:pt x="6615709" y="5999000"/>
                </a:cubicBezTo>
                <a:cubicBezTo>
                  <a:pt x="6618793" y="5996922"/>
                  <a:pt x="6621876" y="5995882"/>
                  <a:pt x="6624703" y="5996142"/>
                </a:cubicBezTo>
                <a:lnTo>
                  <a:pt x="6632153" y="6001077"/>
                </a:lnTo>
                <a:lnTo>
                  <a:pt x="6630097" y="6017700"/>
                </a:lnTo>
                <a:cubicBezTo>
                  <a:pt x="6619819" y="6023934"/>
                  <a:pt x="6613652" y="6036402"/>
                  <a:pt x="6613652" y="6048870"/>
                </a:cubicBezTo>
                <a:cubicBezTo>
                  <a:pt x="6613652" y="6058222"/>
                  <a:pt x="6617763" y="6067054"/>
                  <a:pt x="6624187" y="6073547"/>
                </a:cubicBezTo>
                <a:lnTo>
                  <a:pt x="6624188" y="6073548"/>
                </a:lnTo>
                <a:lnTo>
                  <a:pt x="6624188" y="6073549"/>
                </a:lnTo>
                <a:cubicBezTo>
                  <a:pt x="6630612" y="6080043"/>
                  <a:pt x="6639349" y="6084199"/>
                  <a:pt x="6648599" y="6084199"/>
                </a:cubicBezTo>
                <a:cubicBezTo>
                  <a:pt x="6667100" y="6084199"/>
                  <a:pt x="6683545" y="6067575"/>
                  <a:pt x="6683545" y="6048872"/>
                </a:cubicBezTo>
                <a:cubicBezTo>
                  <a:pt x="6683545" y="6042638"/>
                  <a:pt x="6682004" y="6036404"/>
                  <a:pt x="6679177" y="6030950"/>
                </a:cubicBezTo>
                <a:lnTo>
                  <a:pt x="6679177" y="6030949"/>
                </a:lnTo>
                <a:lnTo>
                  <a:pt x="6679176" y="6030947"/>
                </a:lnTo>
                <a:lnTo>
                  <a:pt x="6667100" y="6017701"/>
                </a:lnTo>
                <a:lnTo>
                  <a:pt x="6665045" y="6001077"/>
                </a:lnTo>
                <a:cubicBezTo>
                  <a:pt x="6667100" y="5997961"/>
                  <a:pt x="6669670" y="5996402"/>
                  <a:pt x="6672496" y="5995882"/>
                </a:cubicBezTo>
                <a:close/>
                <a:moveTo>
                  <a:pt x="6821430" y="5980816"/>
                </a:moveTo>
                <a:lnTo>
                  <a:pt x="6825562" y="5987044"/>
                </a:lnTo>
                <a:lnTo>
                  <a:pt x="6834861" y="6049326"/>
                </a:lnTo>
                <a:cubicBezTo>
                  <a:pt x="6834861" y="6069568"/>
                  <a:pt x="6831762" y="6089811"/>
                  <a:pt x="6825562" y="6111610"/>
                </a:cubicBezTo>
                <a:cubicBezTo>
                  <a:pt x="6823496" y="6115762"/>
                  <a:pt x="6823496" y="6117838"/>
                  <a:pt x="6821429" y="6117838"/>
                </a:cubicBezTo>
                <a:cubicBezTo>
                  <a:pt x="6817296" y="6119914"/>
                  <a:pt x="6815230" y="6117838"/>
                  <a:pt x="6813163" y="6115762"/>
                </a:cubicBezTo>
                <a:cubicBezTo>
                  <a:pt x="6728438" y="6057630"/>
                  <a:pt x="6728438" y="6057630"/>
                  <a:pt x="6728438" y="6057630"/>
                </a:cubicBezTo>
                <a:lnTo>
                  <a:pt x="6722240" y="6049328"/>
                </a:lnTo>
                <a:lnTo>
                  <a:pt x="6728439" y="6041024"/>
                </a:lnTo>
                <a:cubicBezTo>
                  <a:pt x="6813164" y="5982893"/>
                  <a:pt x="6813164" y="5982893"/>
                  <a:pt x="6813164" y="5982893"/>
                </a:cubicBezTo>
                <a:cubicBezTo>
                  <a:pt x="6815231" y="5980816"/>
                  <a:pt x="6819364" y="5980816"/>
                  <a:pt x="6821430" y="5980816"/>
                </a:cubicBezTo>
                <a:close/>
                <a:moveTo>
                  <a:pt x="6475602" y="5980816"/>
                </a:moveTo>
                <a:cubicBezTo>
                  <a:pt x="6479693" y="5980816"/>
                  <a:pt x="6481739" y="5982893"/>
                  <a:pt x="6483785" y="5984968"/>
                </a:cubicBezTo>
                <a:cubicBezTo>
                  <a:pt x="6567654" y="6041024"/>
                  <a:pt x="6567654" y="6041024"/>
                  <a:pt x="6567654" y="6041024"/>
                </a:cubicBezTo>
                <a:lnTo>
                  <a:pt x="6573789" y="6049327"/>
                </a:lnTo>
                <a:lnTo>
                  <a:pt x="6567653" y="6057630"/>
                </a:lnTo>
                <a:lnTo>
                  <a:pt x="6483784" y="6115762"/>
                </a:lnTo>
                <a:cubicBezTo>
                  <a:pt x="6479692" y="6117838"/>
                  <a:pt x="6477647" y="6119914"/>
                  <a:pt x="6475601" y="6117838"/>
                </a:cubicBezTo>
                <a:lnTo>
                  <a:pt x="6471511" y="6111611"/>
                </a:lnTo>
                <a:lnTo>
                  <a:pt x="6462306" y="6050107"/>
                </a:lnTo>
                <a:cubicBezTo>
                  <a:pt x="6462306" y="6030124"/>
                  <a:pt x="6465375" y="6009882"/>
                  <a:pt x="6471511" y="5987045"/>
                </a:cubicBezTo>
                <a:cubicBezTo>
                  <a:pt x="6471511" y="5984968"/>
                  <a:pt x="6473557" y="5982893"/>
                  <a:pt x="6475602" y="5980816"/>
                </a:cubicBezTo>
                <a:close/>
                <a:moveTo>
                  <a:pt x="5745921" y="5970586"/>
                </a:moveTo>
                <a:cubicBezTo>
                  <a:pt x="5726441" y="5971621"/>
                  <a:pt x="5707987" y="5981971"/>
                  <a:pt x="5696709" y="5990250"/>
                </a:cubicBezTo>
                <a:cubicBezTo>
                  <a:pt x="5696709" y="5978866"/>
                  <a:pt x="5696709" y="5978866"/>
                  <a:pt x="5696709" y="5978866"/>
                </a:cubicBezTo>
                <a:cubicBezTo>
                  <a:pt x="5696709" y="5974726"/>
                  <a:pt x="5693632" y="5971621"/>
                  <a:pt x="5689532" y="5971621"/>
                </a:cubicBezTo>
                <a:cubicBezTo>
                  <a:pt x="5661850" y="5971621"/>
                  <a:pt x="5661850" y="5971621"/>
                  <a:pt x="5661850" y="5971621"/>
                </a:cubicBezTo>
                <a:cubicBezTo>
                  <a:pt x="5657750" y="5971621"/>
                  <a:pt x="5654672" y="5974726"/>
                  <a:pt x="5654672" y="5978866"/>
                </a:cubicBezTo>
                <a:lnTo>
                  <a:pt x="5654672" y="5978868"/>
                </a:lnTo>
                <a:lnTo>
                  <a:pt x="5654672" y="6035916"/>
                </a:lnTo>
                <a:lnTo>
                  <a:pt x="5654672" y="6035918"/>
                </a:lnTo>
                <a:lnTo>
                  <a:pt x="5654672" y="6078787"/>
                </a:lnTo>
                <a:lnTo>
                  <a:pt x="5654672" y="6078789"/>
                </a:lnTo>
                <a:lnTo>
                  <a:pt x="5654672" y="6109506"/>
                </a:lnTo>
                <a:lnTo>
                  <a:pt x="5654672" y="6109508"/>
                </a:lnTo>
                <a:lnTo>
                  <a:pt x="5654672" y="6130098"/>
                </a:lnTo>
                <a:lnTo>
                  <a:pt x="5654672" y="6130100"/>
                </a:lnTo>
                <a:lnTo>
                  <a:pt x="5654672" y="6142588"/>
                </a:lnTo>
                <a:lnTo>
                  <a:pt x="5654672" y="6142590"/>
                </a:lnTo>
                <a:lnTo>
                  <a:pt x="5654672" y="6149002"/>
                </a:lnTo>
                <a:lnTo>
                  <a:pt x="5654672" y="6149004"/>
                </a:lnTo>
                <a:lnTo>
                  <a:pt x="5654672" y="6151702"/>
                </a:lnTo>
                <a:lnTo>
                  <a:pt x="5654672" y="6151704"/>
                </a:lnTo>
                <a:cubicBezTo>
                  <a:pt x="5654672" y="6154808"/>
                  <a:pt x="5657749" y="6157913"/>
                  <a:pt x="5661849" y="6157913"/>
                </a:cubicBezTo>
                <a:cubicBezTo>
                  <a:pt x="5689531" y="6157913"/>
                  <a:pt x="5689531" y="6157913"/>
                  <a:pt x="5689531" y="6157913"/>
                </a:cubicBezTo>
                <a:cubicBezTo>
                  <a:pt x="5693632" y="6157913"/>
                  <a:pt x="5696708" y="6154808"/>
                  <a:pt x="5696708" y="6151704"/>
                </a:cubicBezTo>
                <a:lnTo>
                  <a:pt x="5696708" y="6151703"/>
                </a:lnTo>
                <a:lnTo>
                  <a:pt x="5696709" y="6151702"/>
                </a:lnTo>
                <a:cubicBezTo>
                  <a:pt x="5696709" y="6061662"/>
                  <a:pt x="5696709" y="6039152"/>
                  <a:pt x="5696709" y="6033524"/>
                </a:cubicBezTo>
                <a:lnTo>
                  <a:pt x="5696709" y="6031650"/>
                </a:lnTo>
                <a:lnTo>
                  <a:pt x="5715291" y="6019619"/>
                </a:lnTo>
                <a:cubicBezTo>
                  <a:pt x="5724134" y="6015091"/>
                  <a:pt x="5735156" y="6010951"/>
                  <a:pt x="5746946" y="6009916"/>
                </a:cubicBezTo>
                <a:cubicBezTo>
                  <a:pt x="5750021" y="6009916"/>
                  <a:pt x="5753098" y="6006811"/>
                  <a:pt x="5753098" y="6002672"/>
                </a:cubicBezTo>
                <a:lnTo>
                  <a:pt x="5753098" y="6002671"/>
                </a:lnTo>
                <a:lnTo>
                  <a:pt x="5753099" y="6002670"/>
                </a:lnTo>
                <a:cubicBezTo>
                  <a:pt x="5753099" y="5977831"/>
                  <a:pt x="5753099" y="5977831"/>
                  <a:pt x="5753099" y="5977831"/>
                </a:cubicBezTo>
                <a:cubicBezTo>
                  <a:pt x="5753099" y="5975761"/>
                  <a:pt x="5752073" y="5973691"/>
                  <a:pt x="5751047" y="5972656"/>
                </a:cubicBezTo>
                <a:cubicBezTo>
                  <a:pt x="5748996" y="5970586"/>
                  <a:pt x="5746947" y="5970586"/>
                  <a:pt x="5745921" y="5970586"/>
                </a:cubicBezTo>
                <a:close/>
                <a:moveTo>
                  <a:pt x="5221194" y="5970586"/>
                </a:moveTo>
                <a:cubicBezTo>
                  <a:pt x="5211948" y="5970586"/>
                  <a:pt x="5202703" y="5973433"/>
                  <a:pt x="5194357" y="5977314"/>
                </a:cubicBezTo>
                <a:lnTo>
                  <a:pt x="5172914" y="5990250"/>
                </a:lnTo>
                <a:lnTo>
                  <a:pt x="5172914" y="5980291"/>
                </a:lnTo>
                <a:cubicBezTo>
                  <a:pt x="5172914" y="5978868"/>
                  <a:pt x="5172914" y="5978868"/>
                  <a:pt x="5172914" y="5978868"/>
                </a:cubicBezTo>
                <a:lnTo>
                  <a:pt x="5172914" y="5978868"/>
                </a:lnTo>
                <a:lnTo>
                  <a:pt x="5172914" y="5978866"/>
                </a:lnTo>
                <a:cubicBezTo>
                  <a:pt x="5172914" y="5974726"/>
                  <a:pt x="5169834" y="5971621"/>
                  <a:pt x="5165724" y="5971621"/>
                </a:cubicBezTo>
                <a:cubicBezTo>
                  <a:pt x="5136963" y="5971621"/>
                  <a:pt x="5136963" y="5971621"/>
                  <a:pt x="5136963" y="5971621"/>
                </a:cubicBezTo>
                <a:cubicBezTo>
                  <a:pt x="5133881" y="5971621"/>
                  <a:pt x="5130800" y="5974726"/>
                  <a:pt x="5130800" y="5978866"/>
                </a:cubicBezTo>
                <a:lnTo>
                  <a:pt x="5130800" y="5978868"/>
                </a:lnTo>
                <a:lnTo>
                  <a:pt x="5130800" y="6035916"/>
                </a:lnTo>
                <a:lnTo>
                  <a:pt x="5130800" y="6035918"/>
                </a:lnTo>
                <a:lnTo>
                  <a:pt x="5130800" y="6078787"/>
                </a:lnTo>
                <a:lnTo>
                  <a:pt x="5130800" y="6078789"/>
                </a:lnTo>
                <a:lnTo>
                  <a:pt x="5130800" y="6109506"/>
                </a:lnTo>
                <a:lnTo>
                  <a:pt x="5130800" y="6109508"/>
                </a:lnTo>
                <a:lnTo>
                  <a:pt x="5130800" y="6130098"/>
                </a:lnTo>
                <a:lnTo>
                  <a:pt x="5130800" y="6130100"/>
                </a:lnTo>
                <a:lnTo>
                  <a:pt x="5130800" y="6142588"/>
                </a:lnTo>
                <a:lnTo>
                  <a:pt x="5130800" y="6142590"/>
                </a:lnTo>
                <a:lnTo>
                  <a:pt x="5130800" y="6149002"/>
                </a:lnTo>
                <a:lnTo>
                  <a:pt x="5130800" y="6149004"/>
                </a:lnTo>
                <a:lnTo>
                  <a:pt x="5130800" y="6151702"/>
                </a:lnTo>
                <a:lnTo>
                  <a:pt x="5130800" y="6151704"/>
                </a:lnTo>
                <a:cubicBezTo>
                  <a:pt x="5130800" y="6154808"/>
                  <a:pt x="5133880" y="6157913"/>
                  <a:pt x="5136963" y="6157913"/>
                </a:cubicBezTo>
                <a:cubicBezTo>
                  <a:pt x="5165725" y="6157913"/>
                  <a:pt x="5165725" y="6157913"/>
                  <a:pt x="5165725" y="6157913"/>
                </a:cubicBezTo>
                <a:cubicBezTo>
                  <a:pt x="5169833" y="6157913"/>
                  <a:pt x="5172914" y="6154808"/>
                  <a:pt x="5172914" y="6151704"/>
                </a:cubicBezTo>
                <a:cubicBezTo>
                  <a:pt x="5172914" y="6031650"/>
                  <a:pt x="5172914" y="6031650"/>
                  <a:pt x="5172914" y="6031650"/>
                </a:cubicBezTo>
                <a:cubicBezTo>
                  <a:pt x="5179078" y="6026475"/>
                  <a:pt x="5198596" y="6011986"/>
                  <a:pt x="5222221" y="6009916"/>
                </a:cubicBezTo>
                <a:cubicBezTo>
                  <a:pt x="5236601" y="6009916"/>
                  <a:pt x="5244819" y="6016126"/>
                  <a:pt x="5245847" y="6030615"/>
                </a:cubicBezTo>
                <a:lnTo>
                  <a:pt x="5245847" y="6031648"/>
                </a:lnTo>
                <a:lnTo>
                  <a:pt x="5245847" y="6031650"/>
                </a:lnTo>
                <a:lnTo>
                  <a:pt x="5245847" y="6071275"/>
                </a:lnTo>
                <a:lnTo>
                  <a:pt x="5245847" y="6071277"/>
                </a:lnTo>
                <a:lnTo>
                  <a:pt x="5245847" y="6101054"/>
                </a:lnTo>
                <a:lnTo>
                  <a:pt x="5245847" y="6101056"/>
                </a:lnTo>
                <a:lnTo>
                  <a:pt x="5245847" y="6122392"/>
                </a:lnTo>
                <a:lnTo>
                  <a:pt x="5245847" y="6122394"/>
                </a:lnTo>
                <a:lnTo>
                  <a:pt x="5245847" y="6136695"/>
                </a:lnTo>
                <a:lnTo>
                  <a:pt x="5245847" y="6136698"/>
                </a:lnTo>
                <a:lnTo>
                  <a:pt x="5245847" y="6149826"/>
                </a:lnTo>
                <a:lnTo>
                  <a:pt x="5245847" y="6149828"/>
                </a:lnTo>
                <a:lnTo>
                  <a:pt x="5245847" y="6151702"/>
                </a:lnTo>
                <a:lnTo>
                  <a:pt x="5245847" y="6151704"/>
                </a:lnTo>
                <a:cubicBezTo>
                  <a:pt x="5245847" y="6154808"/>
                  <a:pt x="5248927" y="6157913"/>
                  <a:pt x="5252010" y="6157913"/>
                </a:cubicBezTo>
                <a:cubicBezTo>
                  <a:pt x="5280772" y="6157913"/>
                  <a:pt x="5280772" y="6157913"/>
                  <a:pt x="5280772" y="6157913"/>
                </a:cubicBezTo>
                <a:cubicBezTo>
                  <a:pt x="5284880" y="6157913"/>
                  <a:pt x="5287962" y="6154808"/>
                  <a:pt x="5287962" y="6151704"/>
                </a:cubicBezTo>
                <a:cubicBezTo>
                  <a:pt x="5287962" y="6120655"/>
                  <a:pt x="5287962" y="6120655"/>
                  <a:pt x="5287962" y="6120655"/>
                </a:cubicBezTo>
                <a:cubicBezTo>
                  <a:pt x="5287962" y="6056489"/>
                  <a:pt x="5287962" y="6056489"/>
                  <a:pt x="5287962" y="6056489"/>
                </a:cubicBezTo>
                <a:cubicBezTo>
                  <a:pt x="5287962" y="6033720"/>
                  <a:pt x="5287962" y="6033720"/>
                  <a:pt x="5287962" y="6033720"/>
                </a:cubicBezTo>
                <a:lnTo>
                  <a:pt x="5287962" y="6033718"/>
                </a:lnTo>
                <a:cubicBezTo>
                  <a:pt x="5287962" y="5993355"/>
                  <a:pt x="5269472" y="5972656"/>
                  <a:pt x="5231465" y="5970586"/>
                </a:cubicBezTo>
                <a:cubicBezTo>
                  <a:pt x="5231465" y="5970586"/>
                  <a:pt x="5229411" y="5970586"/>
                  <a:pt x="5226330" y="5970586"/>
                </a:cubicBezTo>
                <a:cubicBezTo>
                  <a:pt x="5225302" y="5970586"/>
                  <a:pt x="5225302" y="5970586"/>
                  <a:pt x="5224275" y="5970586"/>
                </a:cubicBezTo>
                <a:cubicBezTo>
                  <a:pt x="5223249" y="5970586"/>
                  <a:pt x="5222221" y="5970586"/>
                  <a:pt x="5221194" y="5970586"/>
                </a:cubicBezTo>
                <a:close/>
                <a:moveTo>
                  <a:pt x="6036872" y="5967411"/>
                </a:moveTo>
                <a:cubicBezTo>
                  <a:pt x="5978655" y="5967411"/>
                  <a:pt x="5953123" y="5997532"/>
                  <a:pt x="5953123" y="6064004"/>
                </a:cubicBezTo>
                <a:lnTo>
                  <a:pt x="5953123" y="6064006"/>
                </a:lnTo>
                <a:lnTo>
                  <a:pt x="5953123" y="6066081"/>
                </a:lnTo>
                <a:lnTo>
                  <a:pt x="5953123" y="6066083"/>
                </a:lnTo>
                <a:cubicBezTo>
                  <a:pt x="5953123" y="6132556"/>
                  <a:pt x="5978655" y="6162676"/>
                  <a:pt x="6036872" y="6162676"/>
                </a:cubicBezTo>
                <a:cubicBezTo>
                  <a:pt x="6057298" y="6162676"/>
                  <a:pt x="6079768" y="6157483"/>
                  <a:pt x="6093044" y="6155406"/>
                </a:cubicBezTo>
                <a:cubicBezTo>
                  <a:pt x="6096108" y="6155406"/>
                  <a:pt x="6099172" y="6152290"/>
                  <a:pt x="6099172" y="6148135"/>
                </a:cubicBezTo>
                <a:lnTo>
                  <a:pt x="6099172" y="6148133"/>
                </a:lnTo>
                <a:cubicBezTo>
                  <a:pt x="6098151" y="6124245"/>
                  <a:pt x="6098151" y="6124245"/>
                  <a:pt x="6098151" y="6124245"/>
                </a:cubicBezTo>
                <a:cubicBezTo>
                  <a:pt x="6098151" y="6123206"/>
                  <a:pt x="6097130" y="6121129"/>
                  <a:pt x="6096108" y="6120090"/>
                </a:cubicBezTo>
                <a:cubicBezTo>
                  <a:pt x="6094066" y="6118013"/>
                  <a:pt x="6092024" y="6118013"/>
                  <a:pt x="6089980" y="6118013"/>
                </a:cubicBezTo>
                <a:cubicBezTo>
                  <a:pt x="6074660" y="6119052"/>
                  <a:pt x="6056277" y="6124245"/>
                  <a:pt x="6036872" y="6124245"/>
                </a:cubicBezTo>
                <a:cubicBezTo>
                  <a:pt x="6010317" y="6124245"/>
                  <a:pt x="5999082" y="6112820"/>
                  <a:pt x="5997040" y="6081661"/>
                </a:cubicBezTo>
                <a:cubicBezTo>
                  <a:pt x="5997040" y="6080622"/>
                  <a:pt x="5997040" y="6080622"/>
                  <a:pt x="5997040" y="6079584"/>
                </a:cubicBezTo>
                <a:cubicBezTo>
                  <a:pt x="5997040" y="6078545"/>
                  <a:pt x="5997040" y="6077506"/>
                  <a:pt x="5997040" y="6076468"/>
                </a:cubicBezTo>
                <a:cubicBezTo>
                  <a:pt x="5996018" y="6074390"/>
                  <a:pt x="5996018" y="6073352"/>
                  <a:pt x="5996018" y="6072313"/>
                </a:cubicBezTo>
                <a:lnTo>
                  <a:pt x="5996018" y="6069199"/>
                </a:lnTo>
                <a:lnTo>
                  <a:pt x="5996018" y="6069197"/>
                </a:lnTo>
                <a:lnTo>
                  <a:pt x="5996018" y="6064006"/>
                </a:lnTo>
                <a:cubicBezTo>
                  <a:pt x="5996018" y="6021422"/>
                  <a:pt x="6007253" y="6005843"/>
                  <a:pt x="6036872" y="6005843"/>
                </a:cubicBezTo>
                <a:cubicBezTo>
                  <a:pt x="6056276" y="6005843"/>
                  <a:pt x="6074660" y="6011036"/>
                  <a:pt x="6089980" y="6012074"/>
                </a:cubicBezTo>
                <a:cubicBezTo>
                  <a:pt x="6092024" y="6012074"/>
                  <a:pt x="6094066" y="6012074"/>
                  <a:pt x="6096108" y="6011036"/>
                </a:cubicBezTo>
                <a:cubicBezTo>
                  <a:pt x="6097130" y="6008959"/>
                  <a:pt x="6098151" y="6007920"/>
                  <a:pt x="6098151" y="6005843"/>
                </a:cubicBezTo>
                <a:cubicBezTo>
                  <a:pt x="6099172" y="5981954"/>
                  <a:pt x="6099172" y="5981954"/>
                  <a:pt x="6099172" y="5981954"/>
                </a:cubicBezTo>
                <a:lnTo>
                  <a:pt x="6099172" y="5981952"/>
                </a:lnTo>
                <a:cubicBezTo>
                  <a:pt x="6099172" y="5977798"/>
                  <a:pt x="6096108" y="5974682"/>
                  <a:pt x="6093044" y="5974682"/>
                </a:cubicBezTo>
                <a:cubicBezTo>
                  <a:pt x="6079768" y="5972604"/>
                  <a:pt x="6057298" y="5967411"/>
                  <a:pt x="6036872" y="5967411"/>
                </a:cubicBezTo>
                <a:close/>
                <a:moveTo>
                  <a:pt x="5858363" y="5967411"/>
                </a:moveTo>
                <a:cubicBezTo>
                  <a:pt x="5836671" y="5967411"/>
                  <a:pt x="5802583" y="5972604"/>
                  <a:pt x="5788122" y="5974682"/>
                </a:cubicBezTo>
                <a:cubicBezTo>
                  <a:pt x="5785023" y="5974682"/>
                  <a:pt x="5782957" y="5977798"/>
                  <a:pt x="5782957" y="5981952"/>
                </a:cubicBezTo>
                <a:cubicBezTo>
                  <a:pt x="5783990" y="6005841"/>
                  <a:pt x="5783990" y="6005841"/>
                  <a:pt x="5783990" y="6005841"/>
                </a:cubicBezTo>
                <a:lnTo>
                  <a:pt x="5785124" y="6008692"/>
                </a:lnTo>
                <a:lnTo>
                  <a:pt x="5786057" y="6011036"/>
                </a:lnTo>
                <a:cubicBezTo>
                  <a:pt x="5787090" y="6012074"/>
                  <a:pt x="5789156" y="6012074"/>
                  <a:pt x="5791221" y="6012074"/>
                </a:cubicBezTo>
                <a:cubicBezTo>
                  <a:pt x="5806717" y="6011036"/>
                  <a:pt x="5835639" y="6008959"/>
                  <a:pt x="5856298" y="6008959"/>
                </a:cubicBezTo>
                <a:cubicBezTo>
                  <a:pt x="5863529" y="6008959"/>
                  <a:pt x="5869210" y="6011037"/>
                  <a:pt x="5873084" y="6014802"/>
                </a:cubicBezTo>
                <a:lnTo>
                  <a:pt x="5873633" y="6016276"/>
                </a:lnTo>
                <a:lnTo>
                  <a:pt x="5879023" y="6030768"/>
                </a:lnTo>
                <a:cubicBezTo>
                  <a:pt x="5879023" y="6042193"/>
                  <a:pt x="5879023" y="6042193"/>
                  <a:pt x="5879023" y="6042193"/>
                </a:cubicBezTo>
                <a:cubicBezTo>
                  <a:pt x="5832540" y="6046347"/>
                  <a:pt x="5832540" y="6046347"/>
                  <a:pt x="5832540" y="6046347"/>
                </a:cubicBezTo>
                <a:cubicBezTo>
                  <a:pt x="5788122" y="6049463"/>
                  <a:pt x="5770561" y="6066081"/>
                  <a:pt x="5770561" y="6103472"/>
                </a:cubicBezTo>
                <a:lnTo>
                  <a:pt x="5770561" y="6103474"/>
                </a:lnTo>
                <a:cubicBezTo>
                  <a:pt x="5770561" y="6140865"/>
                  <a:pt x="5790188" y="6162676"/>
                  <a:pt x="5824275" y="6162676"/>
                </a:cubicBezTo>
                <a:cubicBezTo>
                  <a:pt x="5853200" y="6162676"/>
                  <a:pt x="5885221" y="6150213"/>
                  <a:pt x="5885221" y="6150213"/>
                </a:cubicBezTo>
                <a:cubicBezTo>
                  <a:pt x="5892451" y="6155406"/>
                  <a:pt x="5898649" y="6159560"/>
                  <a:pt x="5913112" y="6161638"/>
                </a:cubicBezTo>
                <a:cubicBezTo>
                  <a:pt x="5915177" y="6161638"/>
                  <a:pt x="5917243" y="6161638"/>
                  <a:pt x="5919308" y="6159560"/>
                </a:cubicBezTo>
                <a:cubicBezTo>
                  <a:pt x="5920341" y="6158522"/>
                  <a:pt x="5921374" y="6156444"/>
                  <a:pt x="5921374" y="6154367"/>
                </a:cubicBezTo>
                <a:cubicBezTo>
                  <a:pt x="5921374" y="6030770"/>
                  <a:pt x="5921374" y="6030770"/>
                  <a:pt x="5921374" y="6030770"/>
                </a:cubicBezTo>
                <a:cubicBezTo>
                  <a:pt x="5921374" y="6019865"/>
                  <a:pt x="5920148" y="6010452"/>
                  <a:pt x="5917630" y="6002467"/>
                </a:cubicBezTo>
                <a:lnTo>
                  <a:pt x="5917629" y="6002466"/>
                </a:lnTo>
                <a:lnTo>
                  <a:pt x="5917629" y="6002465"/>
                </a:lnTo>
                <a:cubicBezTo>
                  <a:pt x="5910076" y="5978512"/>
                  <a:pt x="5890901" y="5967411"/>
                  <a:pt x="5858363" y="5967411"/>
                </a:cubicBezTo>
                <a:close/>
                <a:moveTo>
                  <a:pt x="5537749" y="5967411"/>
                </a:moveTo>
                <a:cubicBezTo>
                  <a:pt x="5484853" y="5969489"/>
                  <a:pt x="5460998" y="5999609"/>
                  <a:pt x="5460998" y="6064004"/>
                </a:cubicBezTo>
                <a:cubicBezTo>
                  <a:pt x="5460998" y="6065043"/>
                  <a:pt x="5460998" y="6065043"/>
                  <a:pt x="5460998" y="6066081"/>
                </a:cubicBezTo>
                <a:cubicBezTo>
                  <a:pt x="5460998" y="6087893"/>
                  <a:pt x="5463073" y="6106588"/>
                  <a:pt x="5467221" y="6121129"/>
                </a:cubicBezTo>
                <a:lnTo>
                  <a:pt x="5467221" y="6121130"/>
                </a:lnTo>
                <a:lnTo>
                  <a:pt x="5467221" y="6121131"/>
                </a:lnTo>
                <a:cubicBezTo>
                  <a:pt x="5475519" y="6149174"/>
                  <a:pt x="5500412" y="6162676"/>
                  <a:pt x="5528415" y="6162676"/>
                </a:cubicBezTo>
                <a:cubicBezTo>
                  <a:pt x="5531527" y="6162676"/>
                  <a:pt x="5534638" y="6162676"/>
                  <a:pt x="5537750" y="6162676"/>
                </a:cubicBezTo>
                <a:cubicBezTo>
                  <a:pt x="5539824" y="6162676"/>
                  <a:pt x="5542935" y="6162676"/>
                  <a:pt x="5545011" y="6162676"/>
                </a:cubicBezTo>
                <a:cubicBezTo>
                  <a:pt x="5564717" y="6160599"/>
                  <a:pt x="5587535" y="6157483"/>
                  <a:pt x="5597906" y="6155406"/>
                </a:cubicBezTo>
                <a:cubicBezTo>
                  <a:pt x="5602055" y="6155406"/>
                  <a:pt x="5604129" y="6152290"/>
                  <a:pt x="5604129" y="6148135"/>
                </a:cubicBezTo>
                <a:cubicBezTo>
                  <a:pt x="5603092" y="6124247"/>
                  <a:pt x="5603092" y="6124247"/>
                  <a:pt x="5603092" y="6124247"/>
                </a:cubicBezTo>
                <a:lnTo>
                  <a:pt x="5603091" y="6124245"/>
                </a:lnTo>
                <a:cubicBezTo>
                  <a:pt x="5603091" y="6123206"/>
                  <a:pt x="5602054" y="6121129"/>
                  <a:pt x="5601017" y="6120090"/>
                </a:cubicBezTo>
                <a:cubicBezTo>
                  <a:pt x="5598942" y="6118013"/>
                  <a:pt x="5597905" y="6118013"/>
                  <a:pt x="5595831" y="6118013"/>
                </a:cubicBezTo>
                <a:cubicBezTo>
                  <a:pt x="5582348" y="6119052"/>
                  <a:pt x="5558493" y="6121129"/>
                  <a:pt x="5539823" y="6121129"/>
                </a:cubicBezTo>
                <a:cubicBezTo>
                  <a:pt x="5530488" y="6121129"/>
                  <a:pt x="5523487" y="6119312"/>
                  <a:pt x="5518172" y="6115287"/>
                </a:cubicBezTo>
                <a:lnTo>
                  <a:pt x="5506634" y="6096202"/>
                </a:lnTo>
                <a:lnTo>
                  <a:pt x="5505726" y="6088934"/>
                </a:lnTo>
                <a:cubicBezTo>
                  <a:pt x="5505597" y="6087895"/>
                  <a:pt x="5505597" y="6087895"/>
                  <a:pt x="5505597" y="6087895"/>
                </a:cubicBezTo>
                <a:cubicBezTo>
                  <a:pt x="5554344" y="6084779"/>
                  <a:pt x="5554344" y="6084779"/>
                  <a:pt x="5554344" y="6084779"/>
                </a:cubicBezTo>
                <a:cubicBezTo>
                  <a:pt x="5597906" y="6080624"/>
                  <a:pt x="5616574" y="6064006"/>
                  <a:pt x="5616574" y="6027654"/>
                </a:cubicBezTo>
                <a:lnTo>
                  <a:pt x="5616573" y="6027652"/>
                </a:lnTo>
                <a:lnTo>
                  <a:pt x="5602368" y="5986990"/>
                </a:lnTo>
                <a:lnTo>
                  <a:pt x="5601017" y="5983123"/>
                </a:lnTo>
                <a:lnTo>
                  <a:pt x="5601016" y="5983121"/>
                </a:lnTo>
                <a:cubicBezTo>
                  <a:pt x="5589866" y="5972864"/>
                  <a:pt x="5571976" y="5967411"/>
                  <a:pt x="5545010" y="5967411"/>
                </a:cubicBezTo>
                <a:cubicBezTo>
                  <a:pt x="5542934" y="5967411"/>
                  <a:pt x="5539823" y="5967411"/>
                  <a:pt x="5537749" y="5967411"/>
                </a:cubicBezTo>
                <a:close/>
                <a:moveTo>
                  <a:pt x="6180978" y="5930339"/>
                </a:moveTo>
                <a:cubicBezTo>
                  <a:pt x="6153288" y="5937535"/>
                  <a:pt x="6153288" y="5937535"/>
                  <a:pt x="6153288" y="5937535"/>
                </a:cubicBezTo>
                <a:cubicBezTo>
                  <a:pt x="6150211" y="5937535"/>
                  <a:pt x="6147135" y="5940620"/>
                  <a:pt x="6147135" y="5943704"/>
                </a:cubicBezTo>
                <a:lnTo>
                  <a:pt x="6147135" y="5943706"/>
                </a:lnTo>
                <a:lnTo>
                  <a:pt x="6147135" y="5960346"/>
                </a:lnTo>
                <a:lnTo>
                  <a:pt x="6147135" y="5960348"/>
                </a:lnTo>
                <a:lnTo>
                  <a:pt x="6147135" y="5968891"/>
                </a:lnTo>
                <a:lnTo>
                  <a:pt x="6147135" y="5968893"/>
                </a:lnTo>
                <a:lnTo>
                  <a:pt x="6147135" y="5972489"/>
                </a:lnTo>
                <a:cubicBezTo>
                  <a:pt x="6131751" y="5972489"/>
                  <a:pt x="6131751" y="5972489"/>
                  <a:pt x="6131751" y="5972489"/>
                </a:cubicBezTo>
                <a:cubicBezTo>
                  <a:pt x="6127649" y="5972489"/>
                  <a:pt x="6124572" y="5975573"/>
                  <a:pt x="6124572" y="5979685"/>
                </a:cubicBezTo>
                <a:lnTo>
                  <a:pt x="6124572" y="5979687"/>
                </a:lnTo>
                <a:lnTo>
                  <a:pt x="6124572" y="5993949"/>
                </a:lnTo>
                <a:lnTo>
                  <a:pt x="6124572" y="5993951"/>
                </a:lnTo>
                <a:lnTo>
                  <a:pt x="6124572" y="6001273"/>
                </a:lnTo>
                <a:lnTo>
                  <a:pt x="6124572" y="6001275"/>
                </a:lnTo>
                <a:lnTo>
                  <a:pt x="6124572" y="6004357"/>
                </a:lnTo>
                <a:lnTo>
                  <a:pt x="6124572" y="6004359"/>
                </a:lnTo>
                <a:cubicBezTo>
                  <a:pt x="6124572" y="6007444"/>
                  <a:pt x="6127649" y="6010528"/>
                  <a:pt x="6131751" y="6010528"/>
                </a:cubicBezTo>
                <a:cubicBezTo>
                  <a:pt x="6147135" y="6010528"/>
                  <a:pt x="6147135" y="6010528"/>
                  <a:pt x="6147135" y="6010528"/>
                </a:cubicBezTo>
                <a:lnTo>
                  <a:pt x="6147135" y="6037673"/>
                </a:lnTo>
                <a:lnTo>
                  <a:pt x="6147135" y="6037675"/>
                </a:lnTo>
                <a:lnTo>
                  <a:pt x="6147135" y="6058072"/>
                </a:lnTo>
                <a:lnTo>
                  <a:pt x="6147135" y="6058074"/>
                </a:lnTo>
                <a:lnTo>
                  <a:pt x="6147135" y="6082488"/>
                </a:lnTo>
                <a:lnTo>
                  <a:pt x="6147135" y="6082490"/>
                </a:lnTo>
                <a:lnTo>
                  <a:pt x="6147135" y="6091483"/>
                </a:lnTo>
                <a:lnTo>
                  <a:pt x="6147135" y="6091485"/>
                </a:lnTo>
                <a:lnTo>
                  <a:pt x="6147135" y="6092768"/>
                </a:lnTo>
                <a:lnTo>
                  <a:pt x="6147135" y="6092770"/>
                </a:lnTo>
                <a:cubicBezTo>
                  <a:pt x="6147135" y="6146228"/>
                  <a:pt x="6160467" y="6162676"/>
                  <a:pt x="6203540" y="6162676"/>
                </a:cubicBezTo>
                <a:cubicBezTo>
                  <a:pt x="6211745" y="6162676"/>
                  <a:pt x="6225077" y="6160620"/>
                  <a:pt x="6235332" y="6158564"/>
                </a:cubicBezTo>
                <a:cubicBezTo>
                  <a:pt x="6238409" y="6157536"/>
                  <a:pt x="6240460" y="6154452"/>
                  <a:pt x="6240460" y="6151368"/>
                </a:cubicBezTo>
                <a:lnTo>
                  <a:pt x="6240460" y="6151366"/>
                </a:lnTo>
                <a:cubicBezTo>
                  <a:pt x="6239435" y="6127721"/>
                  <a:pt x="6239435" y="6127721"/>
                  <a:pt x="6239435" y="6127721"/>
                </a:cubicBezTo>
                <a:cubicBezTo>
                  <a:pt x="6239435" y="6123609"/>
                  <a:pt x="6235332" y="6121553"/>
                  <a:pt x="6232256" y="6121553"/>
                </a:cubicBezTo>
                <a:cubicBezTo>
                  <a:pt x="6226102" y="6121553"/>
                  <a:pt x="6215847" y="6121553"/>
                  <a:pt x="6208668" y="6121553"/>
                </a:cubicBezTo>
                <a:cubicBezTo>
                  <a:pt x="6191233" y="6121553"/>
                  <a:pt x="6190208" y="6113329"/>
                  <a:pt x="6190208" y="6086600"/>
                </a:cubicBezTo>
                <a:lnTo>
                  <a:pt x="6190208" y="6042622"/>
                </a:lnTo>
                <a:lnTo>
                  <a:pt x="6190208" y="6042620"/>
                </a:lnTo>
                <a:lnTo>
                  <a:pt x="6190208" y="6020038"/>
                </a:lnTo>
                <a:lnTo>
                  <a:pt x="6190208" y="6020036"/>
                </a:lnTo>
                <a:lnTo>
                  <a:pt x="6190208" y="6011717"/>
                </a:lnTo>
                <a:lnTo>
                  <a:pt x="6190208" y="6011715"/>
                </a:lnTo>
                <a:lnTo>
                  <a:pt x="6190208" y="6010528"/>
                </a:lnTo>
                <a:cubicBezTo>
                  <a:pt x="6233281" y="6010528"/>
                  <a:pt x="6233281" y="6010528"/>
                  <a:pt x="6233281" y="6010528"/>
                </a:cubicBezTo>
                <a:cubicBezTo>
                  <a:pt x="6236358" y="6010528"/>
                  <a:pt x="6239435" y="6007444"/>
                  <a:pt x="6239435" y="6004359"/>
                </a:cubicBezTo>
                <a:lnTo>
                  <a:pt x="6239435" y="6004357"/>
                </a:lnTo>
                <a:lnTo>
                  <a:pt x="6239435" y="5990096"/>
                </a:lnTo>
                <a:lnTo>
                  <a:pt x="6239435" y="5990094"/>
                </a:lnTo>
                <a:lnTo>
                  <a:pt x="6239435" y="5982771"/>
                </a:lnTo>
                <a:lnTo>
                  <a:pt x="6239435" y="5982769"/>
                </a:lnTo>
                <a:lnTo>
                  <a:pt x="6239435" y="5979687"/>
                </a:lnTo>
                <a:lnTo>
                  <a:pt x="6239435" y="5979685"/>
                </a:lnTo>
                <a:cubicBezTo>
                  <a:pt x="6239435" y="5975573"/>
                  <a:pt x="6236358" y="5972489"/>
                  <a:pt x="6233281" y="5972489"/>
                </a:cubicBezTo>
                <a:cubicBezTo>
                  <a:pt x="6190208" y="5972489"/>
                  <a:pt x="6190208" y="5972489"/>
                  <a:pt x="6190208" y="5972489"/>
                </a:cubicBezTo>
                <a:lnTo>
                  <a:pt x="6190208" y="5952283"/>
                </a:lnTo>
                <a:lnTo>
                  <a:pt x="6190208" y="5952281"/>
                </a:lnTo>
                <a:lnTo>
                  <a:pt x="6190208" y="5941906"/>
                </a:lnTo>
                <a:lnTo>
                  <a:pt x="6190208" y="5941904"/>
                </a:lnTo>
                <a:lnTo>
                  <a:pt x="6190208" y="5937537"/>
                </a:lnTo>
                <a:lnTo>
                  <a:pt x="6190208" y="5937535"/>
                </a:lnTo>
                <a:cubicBezTo>
                  <a:pt x="6190208" y="5934451"/>
                  <a:pt x="6189182" y="5933423"/>
                  <a:pt x="6187131" y="5931367"/>
                </a:cubicBezTo>
                <a:cubicBezTo>
                  <a:pt x="6185080" y="5930339"/>
                  <a:pt x="6183029" y="5929311"/>
                  <a:pt x="6180978" y="5930339"/>
                </a:cubicBezTo>
                <a:close/>
                <a:moveTo>
                  <a:pt x="5376117" y="5930339"/>
                </a:moveTo>
                <a:cubicBezTo>
                  <a:pt x="5348427" y="5937535"/>
                  <a:pt x="5348427" y="5937535"/>
                  <a:pt x="5348427" y="5937535"/>
                </a:cubicBezTo>
                <a:cubicBezTo>
                  <a:pt x="5345351" y="5937535"/>
                  <a:pt x="5343300" y="5940620"/>
                  <a:pt x="5343300" y="5943704"/>
                </a:cubicBezTo>
                <a:cubicBezTo>
                  <a:pt x="5343300" y="5972489"/>
                  <a:pt x="5343300" y="5972489"/>
                  <a:pt x="5343300" y="5972489"/>
                </a:cubicBezTo>
                <a:cubicBezTo>
                  <a:pt x="5326892" y="5972489"/>
                  <a:pt x="5326892" y="5972489"/>
                  <a:pt x="5326892" y="5972489"/>
                </a:cubicBezTo>
                <a:cubicBezTo>
                  <a:pt x="5322789" y="5972489"/>
                  <a:pt x="5319712" y="5975573"/>
                  <a:pt x="5319712" y="5979685"/>
                </a:cubicBezTo>
                <a:cubicBezTo>
                  <a:pt x="5319712" y="6004357"/>
                  <a:pt x="5319712" y="6004357"/>
                  <a:pt x="5319712" y="6004357"/>
                </a:cubicBezTo>
                <a:lnTo>
                  <a:pt x="5319713" y="6004358"/>
                </a:lnTo>
                <a:lnTo>
                  <a:pt x="5319713" y="6004359"/>
                </a:lnTo>
                <a:cubicBezTo>
                  <a:pt x="5319713" y="6007444"/>
                  <a:pt x="5322790" y="6010528"/>
                  <a:pt x="5326892" y="6010528"/>
                </a:cubicBezTo>
                <a:cubicBezTo>
                  <a:pt x="5335096" y="6010528"/>
                  <a:pt x="5339199" y="6010528"/>
                  <a:pt x="5341250" y="6010528"/>
                </a:cubicBezTo>
                <a:lnTo>
                  <a:pt x="5343300" y="6010528"/>
                </a:lnTo>
                <a:lnTo>
                  <a:pt x="5343300" y="6037673"/>
                </a:lnTo>
                <a:cubicBezTo>
                  <a:pt x="5343300" y="6092768"/>
                  <a:pt x="5343300" y="6092768"/>
                  <a:pt x="5343300" y="6092768"/>
                </a:cubicBezTo>
                <a:cubicBezTo>
                  <a:pt x="5343300" y="6106133"/>
                  <a:pt x="5344070" y="6117184"/>
                  <a:pt x="5345896" y="6126244"/>
                </a:cubicBezTo>
                <a:lnTo>
                  <a:pt x="5345897" y="6126245"/>
                </a:lnTo>
                <a:lnTo>
                  <a:pt x="5345897" y="6126246"/>
                </a:lnTo>
                <a:cubicBezTo>
                  <a:pt x="5351377" y="6153424"/>
                  <a:pt x="5366375" y="6162676"/>
                  <a:pt x="5398681" y="6162676"/>
                </a:cubicBezTo>
                <a:cubicBezTo>
                  <a:pt x="5406885" y="6162676"/>
                  <a:pt x="5420218" y="6160620"/>
                  <a:pt x="5430473" y="6158564"/>
                </a:cubicBezTo>
                <a:cubicBezTo>
                  <a:pt x="5433550" y="6157536"/>
                  <a:pt x="5435600" y="6154452"/>
                  <a:pt x="5435600" y="6151368"/>
                </a:cubicBezTo>
                <a:cubicBezTo>
                  <a:pt x="5434575" y="6127723"/>
                  <a:pt x="5434575" y="6127723"/>
                  <a:pt x="5434575" y="6127723"/>
                </a:cubicBezTo>
                <a:lnTo>
                  <a:pt x="5434574" y="6127722"/>
                </a:lnTo>
                <a:lnTo>
                  <a:pt x="5434574" y="6127721"/>
                </a:lnTo>
                <a:cubicBezTo>
                  <a:pt x="5434574" y="6123609"/>
                  <a:pt x="5431498" y="6121553"/>
                  <a:pt x="5427396" y="6121553"/>
                </a:cubicBezTo>
                <a:cubicBezTo>
                  <a:pt x="5421242" y="6121553"/>
                  <a:pt x="5410987" y="6121553"/>
                  <a:pt x="5403808" y="6121553"/>
                </a:cubicBezTo>
                <a:lnTo>
                  <a:pt x="5388040" y="6114100"/>
                </a:lnTo>
                <a:lnTo>
                  <a:pt x="5385348" y="6086602"/>
                </a:lnTo>
                <a:cubicBezTo>
                  <a:pt x="5385348" y="6010528"/>
                  <a:pt x="5385348" y="6010528"/>
                  <a:pt x="5385348" y="6010528"/>
                </a:cubicBezTo>
                <a:cubicBezTo>
                  <a:pt x="5428422" y="6010528"/>
                  <a:pt x="5428422" y="6010528"/>
                  <a:pt x="5428422" y="6010528"/>
                </a:cubicBezTo>
                <a:cubicBezTo>
                  <a:pt x="5431499" y="6010528"/>
                  <a:pt x="5434575" y="6007444"/>
                  <a:pt x="5434575" y="6004359"/>
                </a:cubicBezTo>
                <a:cubicBezTo>
                  <a:pt x="5434575" y="5979687"/>
                  <a:pt x="5434575" y="5979687"/>
                  <a:pt x="5434575" y="5979687"/>
                </a:cubicBezTo>
                <a:lnTo>
                  <a:pt x="5434574" y="5979686"/>
                </a:lnTo>
                <a:lnTo>
                  <a:pt x="5434574" y="5979685"/>
                </a:lnTo>
                <a:cubicBezTo>
                  <a:pt x="5434574" y="5975573"/>
                  <a:pt x="5431498" y="5972489"/>
                  <a:pt x="5428421" y="5972489"/>
                </a:cubicBezTo>
                <a:cubicBezTo>
                  <a:pt x="5406884" y="5972489"/>
                  <a:pt x="5396115" y="5972489"/>
                  <a:pt x="5390732" y="5972489"/>
                </a:cubicBezTo>
                <a:lnTo>
                  <a:pt x="5385348" y="5972489"/>
                </a:lnTo>
                <a:lnTo>
                  <a:pt x="5385348" y="5952283"/>
                </a:lnTo>
                <a:cubicBezTo>
                  <a:pt x="5385348" y="5937537"/>
                  <a:pt x="5385348" y="5937537"/>
                  <a:pt x="5385348" y="5937537"/>
                </a:cubicBezTo>
                <a:lnTo>
                  <a:pt x="5385348" y="5937536"/>
                </a:lnTo>
                <a:lnTo>
                  <a:pt x="5385348" y="5937535"/>
                </a:lnTo>
                <a:cubicBezTo>
                  <a:pt x="5385348" y="5934451"/>
                  <a:pt x="5384323" y="5933423"/>
                  <a:pt x="5382271" y="5931367"/>
                </a:cubicBezTo>
                <a:cubicBezTo>
                  <a:pt x="5380220" y="5930339"/>
                  <a:pt x="5378169" y="5929311"/>
                  <a:pt x="5376117" y="5930339"/>
                </a:cubicBezTo>
                <a:close/>
                <a:moveTo>
                  <a:pt x="5044927" y="5905499"/>
                </a:moveTo>
                <a:cubicBezTo>
                  <a:pt x="5044927" y="5905499"/>
                  <a:pt x="5043892" y="5905499"/>
                  <a:pt x="5042859" y="5906534"/>
                </a:cubicBezTo>
                <a:cubicBezTo>
                  <a:pt x="5041824" y="5906534"/>
                  <a:pt x="5041824" y="5907568"/>
                  <a:pt x="5040791" y="5907568"/>
                </a:cubicBezTo>
                <a:cubicBezTo>
                  <a:pt x="5040791" y="5908603"/>
                  <a:pt x="5039758" y="5909637"/>
                  <a:pt x="5039758" y="5909637"/>
                </a:cubicBezTo>
                <a:cubicBezTo>
                  <a:pt x="5039758" y="5910672"/>
                  <a:pt x="5038722" y="5911706"/>
                  <a:pt x="5038722" y="5912741"/>
                </a:cubicBezTo>
                <a:cubicBezTo>
                  <a:pt x="5038722" y="6151705"/>
                  <a:pt x="5038722" y="6151705"/>
                  <a:pt x="5038722" y="6151705"/>
                </a:cubicBezTo>
                <a:lnTo>
                  <a:pt x="5038724" y="6151706"/>
                </a:lnTo>
                <a:lnTo>
                  <a:pt x="5038724" y="6151707"/>
                </a:lnTo>
                <a:cubicBezTo>
                  <a:pt x="5038724" y="6154811"/>
                  <a:pt x="5041824" y="6157914"/>
                  <a:pt x="5045960" y="6157914"/>
                </a:cubicBezTo>
                <a:cubicBezTo>
                  <a:pt x="5075938" y="6157914"/>
                  <a:pt x="5075938" y="6157914"/>
                  <a:pt x="5075938" y="6157914"/>
                </a:cubicBezTo>
                <a:cubicBezTo>
                  <a:pt x="5075938" y="6157914"/>
                  <a:pt x="5075938" y="6157914"/>
                  <a:pt x="5076973" y="6157914"/>
                </a:cubicBezTo>
                <a:cubicBezTo>
                  <a:pt x="5078008" y="6157914"/>
                  <a:pt x="5078008" y="6157914"/>
                  <a:pt x="5079041" y="6157914"/>
                </a:cubicBezTo>
                <a:cubicBezTo>
                  <a:pt x="5079041" y="6157914"/>
                  <a:pt x="5079041" y="6157914"/>
                  <a:pt x="5079041" y="6156880"/>
                </a:cubicBezTo>
                <a:cubicBezTo>
                  <a:pt x="5080074" y="6156880"/>
                  <a:pt x="5080074" y="6156880"/>
                  <a:pt x="5081109" y="6155845"/>
                </a:cubicBezTo>
                <a:cubicBezTo>
                  <a:pt x="5081109" y="6154811"/>
                  <a:pt x="5082142" y="6154811"/>
                  <a:pt x="5082142" y="6153776"/>
                </a:cubicBezTo>
                <a:cubicBezTo>
                  <a:pt x="5082142" y="6152742"/>
                  <a:pt x="5083176" y="6151707"/>
                  <a:pt x="5083176" y="6151707"/>
                </a:cubicBezTo>
                <a:cubicBezTo>
                  <a:pt x="5083176" y="5912743"/>
                  <a:pt x="5083176" y="5912743"/>
                  <a:pt x="5083176" y="5912743"/>
                </a:cubicBezTo>
                <a:lnTo>
                  <a:pt x="5083174" y="5912742"/>
                </a:lnTo>
                <a:lnTo>
                  <a:pt x="5083174" y="5912741"/>
                </a:lnTo>
                <a:cubicBezTo>
                  <a:pt x="5083174" y="5908603"/>
                  <a:pt x="5080073" y="5905499"/>
                  <a:pt x="5075938" y="5905499"/>
                </a:cubicBezTo>
                <a:cubicBezTo>
                  <a:pt x="5045960" y="5905499"/>
                  <a:pt x="5045960" y="5905499"/>
                  <a:pt x="5045960" y="5905499"/>
                </a:cubicBezTo>
                <a:cubicBezTo>
                  <a:pt x="5044927" y="5905499"/>
                  <a:pt x="5044927" y="5905499"/>
                  <a:pt x="5044927" y="5905499"/>
                </a:cubicBezTo>
                <a:close/>
                <a:moveTo>
                  <a:pt x="6675206" y="5864819"/>
                </a:moveTo>
                <a:cubicBezTo>
                  <a:pt x="6677267" y="5862758"/>
                  <a:pt x="6681388" y="5862758"/>
                  <a:pt x="6683449" y="5864819"/>
                </a:cubicBezTo>
                <a:cubicBezTo>
                  <a:pt x="6726718" y="5875120"/>
                  <a:pt x="6759685" y="5893664"/>
                  <a:pt x="6790591" y="5926632"/>
                </a:cubicBezTo>
                <a:lnTo>
                  <a:pt x="6794711" y="5932811"/>
                </a:lnTo>
                <a:lnTo>
                  <a:pt x="6786469" y="5938992"/>
                </a:lnTo>
                <a:cubicBezTo>
                  <a:pt x="6695810" y="5982261"/>
                  <a:pt x="6695810" y="5982261"/>
                  <a:pt x="6695810" y="5982261"/>
                </a:cubicBezTo>
                <a:lnTo>
                  <a:pt x="6685508" y="5984321"/>
                </a:lnTo>
                <a:lnTo>
                  <a:pt x="6681388" y="5974021"/>
                </a:lnTo>
                <a:cubicBezTo>
                  <a:pt x="6673146" y="5873060"/>
                  <a:pt x="6673146" y="5873060"/>
                  <a:pt x="6673146" y="5873060"/>
                </a:cubicBezTo>
                <a:cubicBezTo>
                  <a:pt x="6673146" y="5868939"/>
                  <a:pt x="6673146" y="5866879"/>
                  <a:pt x="6675206" y="5864819"/>
                </a:cubicBezTo>
                <a:close/>
                <a:moveTo>
                  <a:pt x="6617871" y="5864048"/>
                </a:moveTo>
                <a:lnTo>
                  <a:pt x="6621992" y="5864823"/>
                </a:lnTo>
                <a:lnTo>
                  <a:pt x="6624051" y="5875146"/>
                </a:lnTo>
                <a:cubicBezTo>
                  <a:pt x="6615810" y="5976334"/>
                  <a:pt x="6615810" y="5976334"/>
                  <a:pt x="6615810" y="5976334"/>
                </a:cubicBezTo>
                <a:cubicBezTo>
                  <a:pt x="6615810" y="5980464"/>
                  <a:pt x="6613749" y="5982529"/>
                  <a:pt x="6611689" y="5984594"/>
                </a:cubicBezTo>
                <a:cubicBezTo>
                  <a:pt x="6607568" y="5986659"/>
                  <a:pt x="6605507" y="5986659"/>
                  <a:pt x="6601387" y="5984594"/>
                </a:cubicBezTo>
                <a:cubicBezTo>
                  <a:pt x="6510727" y="5939163"/>
                  <a:pt x="6510727" y="5939163"/>
                  <a:pt x="6510727" y="5939163"/>
                </a:cubicBezTo>
                <a:lnTo>
                  <a:pt x="6502488" y="5932969"/>
                </a:lnTo>
                <a:lnTo>
                  <a:pt x="6506608" y="5926774"/>
                </a:lnTo>
                <a:cubicBezTo>
                  <a:pt x="6537514" y="5893734"/>
                  <a:pt x="6570481" y="5875148"/>
                  <a:pt x="6613750" y="5864823"/>
                </a:cubicBezTo>
                <a:cubicBezTo>
                  <a:pt x="6614780" y="5864823"/>
                  <a:pt x="6616326" y="5864307"/>
                  <a:pt x="6617871" y="5864048"/>
                </a:cubicBezTo>
                <a:close/>
                <a:moveTo>
                  <a:pt x="6649183" y="5828857"/>
                </a:moveTo>
                <a:cubicBezTo>
                  <a:pt x="6529430" y="5828857"/>
                  <a:pt x="6432352" y="5926983"/>
                  <a:pt x="6432352" y="6048027"/>
                </a:cubicBezTo>
                <a:cubicBezTo>
                  <a:pt x="6432352" y="6078288"/>
                  <a:pt x="6438420" y="6107116"/>
                  <a:pt x="6449392" y="6133337"/>
                </a:cubicBezTo>
                <a:lnTo>
                  <a:pt x="6449393" y="6133338"/>
                </a:lnTo>
                <a:lnTo>
                  <a:pt x="6449393" y="6133339"/>
                </a:lnTo>
                <a:cubicBezTo>
                  <a:pt x="6482309" y="6212002"/>
                  <a:pt x="6559369" y="6267198"/>
                  <a:pt x="6649184" y="6267198"/>
                </a:cubicBezTo>
                <a:cubicBezTo>
                  <a:pt x="6768937" y="6267198"/>
                  <a:pt x="6866016" y="6169072"/>
                  <a:pt x="6866016" y="6048029"/>
                </a:cubicBezTo>
                <a:cubicBezTo>
                  <a:pt x="6866016" y="6017768"/>
                  <a:pt x="6859949" y="5988940"/>
                  <a:pt x="6848977" y="5962719"/>
                </a:cubicBezTo>
                <a:lnTo>
                  <a:pt x="6848976" y="5962717"/>
                </a:lnTo>
                <a:lnTo>
                  <a:pt x="6848976" y="5962716"/>
                </a:lnTo>
                <a:cubicBezTo>
                  <a:pt x="6816059" y="5884053"/>
                  <a:pt x="6738998" y="5828857"/>
                  <a:pt x="6649183" y="5828857"/>
                </a:cubicBezTo>
                <a:close/>
                <a:moveTo>
                  <a:pt x="6648600" y="5797299"/>
                </a:moveTo>
                <a:cubicBezTo>
                  <a:pt x="6699681" y="5797299"/>
                  <a:pt x="6747134" y="5813012"/>
                  <a:pt x="6786498" y="5839920"/>
                </a:cubicBezTo>
                <a:lnTo>
                  <a:pt x="6822999" y="5870393"/>
                </a:lnTo>
                <a:lnTo>
                  <a:pt x="6875855" y="5949719"/>
                </a:lnTo>
                <a:cubicBezTo>
                  <a:pt x="6888336" y="5979576"/>
                  <a:pt x="6895237" y="6012402"/>
                  <a:pt x="6895237" y="6046859"/>
                </a:cubicBezTo>
                <a:cubicBezTo>
                  <a:pt x="6895237" y="6184687"/>
                  <a:pt x="6784813" y="6296420"/>
                  <a:pt x="6648599" y="6296420"/>
                </a:cubicBezTo>
                <a:cubicBezTo>
                  <a:pt x="6597519" y="6296420"/>
                  <a:pt x="6550065" y="6280708"/>
                  <a:pt x="6510701" y="6253799"/>
                </a:cubicBezTo>
                <a:lnTo>
                  <a:pt x="6474200" y="6223326"/>
                </a:lnTo>
                <a:lnTo>
                  <a:pt x="6421343" y="6144000"/>
                </a:lnTo>
                <a:cubicBezTo>
                  <a:pt x="6408863" y="6114143"/>
                  <a:pt x="6401961" y="6081317"/>
                  <a:pt x="6401961" y="6046860"/>
                </a:cubicBezTo>
                <a:cubicBezTo>
                  <a:pt x="6401961" y="5909031"/>
                  <a:pt x="6512385" y="5797299"/>
                  <a:pt x="6648600" y="5797299"/>
                </a:cubicBezTo>
                <a:close/>
                <a:moveTo>
                  <a:pt x="6635675" y="5718722"/>
                </a:moveTo>
                <a:cubicBezTo>
                  <a:pt x="6627449" y="5733271"/>
                  <a:pt x="6623336" y="5751977"/>
                  <a:pt x="6623336" y="5768605"/>
                </a:cubicBezTo>
                <a:cubicBezTo>
                  <a:pt x="6621280" y="5768605"/>
                  <a:pt x="6616138" y="5769125"/>
                  <a:pt x="6611254" y="5769904"/>
                </a:cubicBezTo>
                <a:lnTo>
                  <a:pt x="6600715" y="5772762"/>
                </a:lnTo>
                <a:lnTo>
                  <a:pt x="6589661" y="5746783"/>
                </a:lnTo>
                <a:cubicBezTo>
                  <a:pt x="6585291" y="5738988"/>
                  <a:pt x="6580150" y="5732233"/>
                  <a:pt x="6573980" y="5727037"/>
                </a:cubicBezTo>
                <a:cubicBezTo>
                  <a:pt x="6573980" y="5724958"/>
                  <a:pt x="6573980" y="5724958"/>
                  <a:pt x="6573980" y="5724958"/>
                </a:cubicBezTo>
                <a:lnTo>
                  <a:pt x="6573979" y="5724959"/>
                </a:lnTo>
                <a:lnTo>
                  <a:pt x="6573979" y="5724957"/>
                </a:lnTo>
                <a:cubicBezTo>
                  <a:pt x="6571923" y="5727036"/>
                  <a:pt x="6571923" y="5727036"/>
                  <a:pt x="6571923" y="5727036"/>
                </a:cubicBezTo>
                <a:cubicBezTo>
                  <a:pt x="6565753" y="5727036"/>
                  <a:pt x="6557527" y="5729114"/>
                  <a:pt x="6551357" y="5731193"/>
                </a:cubicBezTo>
                <a:cubicBezTo>
                  <a:pt x="6551357" y="5733271"/>
                  <a:pt x="6551357" y="5733271"/>
                  <a:pt x="6551357" y="5733271"/>
                </a:cubicBezTo>
                <a:cubicBezTo>
                  <a:pt x="6549301" y="5741585"/>
                  <a:pt x="6547244" y="5749899"/>
                  <a:pt x="6547244" y="5758213"/>
                </a:cubicBezTo>
                <a:cubicBezTo>
                  <a:pt x="6547244" y="5768605"/>
                  <a:pt x="6549301" y="5776919"/>
                  <a:pt x="6551357" y="5785233"/>
                </a:cubicBezTo>
                <a:cubicBezTo>
                  <a:pt x="6550329" y="5785233"/>
                  <a:pt x="6545702" y="5787311"/>
                  <a:pt x="6541075" y="5789390"/>
                </a:cubicBezTo>
                <a:lnTo>
                  <a:pt x="6530792" y="5793546"/>
                </a:lnTo>
                <a:lnTo>
                  <a:pt x="6513827" y="5772763"/>
                </a:lnTo>
                <a:lnTo>
                  <a:pt x="6513826" y="5772763"/>
                </a:lnTo>
                <a:lnTo>
                  <a:pt x="6513826" y="5772762"/>
                </a:lnTo>
                <a:lnTo>
                  <a:pt x="6493775" y="5758214"/>
                </a:lnTo>
                <a:lnTo>
                  <a:pt x="6493775" y="5756135"/>
                </a:lnTo>
                <a:lnTo>
                  <a:pt x="6493774" y="5756135"/>
                </a:lnTo>
                <a:lnTo>
                  <a:pt x="6493774" y="5756134"/>
                </a:lnTo>
                <a:cubicBezTo>
                  <a:pt x="6491718" y="5756134"/>
                  <a:pt x="6491718" y="5756134"/>
                  <a:pt x="6491718" y="5756134"/>
                </a:cubicBezTo>
                <a:cubicBezTo>
                  <a:pt x="6485548" y="5760291"/>
                  <a:pt x="6479379" y="5764448"/>
                  <a:pt x="6473209" y="5768605"/>
                </a:cubicBezTo>
                <a:cubicBezTo>
                  <a:pt x="6473209" y="5768605"/>
                  <a:pt x="6473209" y="5770683"/>
                  <a:pt x="6473209" y="5770683"/>
                </a:cubicBezTo>
                <a:cubicBezTo>
                  <a:pt x="6473209" y="5787311"/>
                  <a:pt x="6477322" y="5803939"/>
                  <a:pt x="6485548" y="5820566"/>
                </a:cubicBezTo>
                <a:cubicBezTo>
                  <a:pt x="6483492" y="5822645"/>
                  <a:pt x="6471153" y="5830959"/>
                  <a:pt x="6469096" y="5833037"/>
                </a:cubicBezTo>
                <a:cubicBezTo>
                  <a:pt x="6456757" y="5820566"/>
                  <a:pt x="6440305" y="5810174"/>
                  <a:pt x="6425908" y="5806017"/>
                </a:cubicBezTo>
                <a:cubicBezTo>
                  <a:pt x="6423852" y="5806017"/>
                  <a:pt x="6423852" y="5806017"/>
                  <a:pt x="6423852" y="5806017"/>
                </a:cubicBezTo>
                <a:cubicBezTo>
                  <a:pt x="6423852" y="5808095"/>
                  <a:pt x="6423852" y="5808095"/>
                  <a:pt x="6423852" y="5808095"/>
                </a:cubicBezTo>
                <a:cubicBezTo>
                  <a:pt x="6417682" y="5810174"/>
                  <a:pt x="6411513" y="5816409"/>
                  <a:pt x="6407399" y="5822645"/>
                </a:cubicBezTo>
                <a:cubicBezTo>
                  <a:pt x="6407399" y="5824723"/>
                  <a:pt x="6407399" y="5824723"/>
                  <a:pt x="6407399" y="5824723"/>
                </a:cubicBezTo>
                <a:cubicBezTo>
                  <a:pt x="6411513" y="5839272"/>
                  <a:pt x="6421795" y="5855900"/>
                  <a:pt x="6434135" y="5870449"/>
                </a:cubicBezTo>
                <a:cubicBezTo>
                  <a:pt x="6432079" y="5870449"/>
                  <a:pt x="6421795" y="5884998"/>
                  <a:pt x="6419739" y="5887077"/>
                </a:cubicBezTo>
                <a:cubicBezTo>
                  <a:pt x="6405343" y="5878763"/>
                  <a:pt x="6386834" y="5874606"/>
                  <a:pt x="6370382" y="5874606"/>
                </a:cubicBezTo>
                <a:cubicBezTo>
                  <a:pt x="6368325" y="5874606"/>
                  <a:pt x="6368325" y="5874606"/>
                  <a:pt x="6368325" y="5874606"/>
                </a:cubicBezTo>
                <a:cubicBezTo>
                  <a:pt x="6364212" y="5878763"/>
                  <a:pt x="6360099" y="5887077"/>
                  <a:pt x="6358043" y="5893312"/>
                </a:cubicBezTo>
                <a:cubicBezTo>
                  <a:pt x="6358043" y="5895391"/>
                  <a:pt x="6358043" y="5895391"/>
                  <a:pt x="6358043" y="5895391"/>
                </a:cubicBezTo>
                <a:lnTo>
                  <a:pt x="6358044" y="5895392"/>
                </a:lnTo>
                <a:lnTo>
                  <a:pt x="6395060" y="5932803"/>
                </a:lnTo>
                <a:lnTo>
                  <a:pt x="6390176" y="5942156"/>
                </a:lnTo>
                <a:cubicBezTo>
                  <a:pt x="6388377" y="5946313"/>
                  <a:pt x="6386834" y="5950470"/>
                  <a:pt x="6386834" y="5951509"/>
                </a:cubicBezTo>
                <a:cubicBezTo>
                  <a:pt x="6368325" y="5947352"/>
                  <a:pt x="6349817" y="5947352"/>
                  <a:pt x="6335421" y="5951509"/>
                </a:cubicBezTo>
                <a:cubicBezTo>
                  <a:pt x="6333364" y="5951509"/>
                  <a:pt x="6333364" y="5951509"/>
                  <a:pt x="6333364" y="5951509"/>
                </a:cubicBezTo>
                <a:cubicBezTo>
                  <a:pt x="6333364" y="5953587"/>
                  <a:pt x="6333364" y="5953587"/>
                  <a:pt x="6333364" y="5953587"/>
                </a:cubicBezTo>
                <a:cubicBezTo>
                  <a:pt x="6331308" y="5959823"/>
                  <a:pt x="6329251" y="5968136"/>
                  <a:pt x="6327195" y="5974371"/>
                </a:cubicBezTo>
                <a:lnTo>
                  <a:pt x="6327196" y="5974372"/>
                </a:lnTo>
                <a:cubicBezTo>
                  <a:pt x="6329252" y="5976451"/>
                  <a:pt x="6329252" y="5976451"/>
                  <a:pt x="6329252" y="5976451"/>
                </a:cubicBezTo>
                <a:cubicBezTo>
                  <a:pt x="6334394" y="5981647"/>
                  <a:pt x="6341077" y="5986843"/>
                  <a:pt x="6348532" y="5991260"/>
                </a:cubicBezTo>
                <a:lnTo>
                  <a:pt x="6372438" y="6001392"/>
                </a:lnTo>
                <a:lnTo>
                  <a:pt x="6371410" y="6012823"/>
                </a:lnTo>
                <a:cubicBezTo>
                  <a:pt x="6370896" y="6018020"/>
                  <a:pt x="6370382" y="6023216"/>
                  <a:pt x="6370382" y="6024255"/>
                </a:cubicBezTo>
                <a:cubicBezTo>
                  <a:pt x="6351873" y="6024255"/>
                  <a:pt x="6333364" y="6028411"/>
                  <a:pt x="6321025" y="6036726"/>
                </a:cubicBezTo>
                <a:cubicBezTo>
                  <a:pt x="6318969" y="6036726"/>
                  <a:pt x="6318969" y="6036726"/>
                  <a:pt x="6318969" y="6036726"/>
                </a:cubicBezTo>
                <a:cubicBezTo>
                  <a:pt x="6318969" y="6038803"/>
                  <a:pt x="6318969" y="6038803"/>
                  <a:pt x="6318969" y="6038803"/>
                </a:cubicBezTo>
                <a:cubicBezTo>
                  <a:pt x="6318969" y="6040882"/>
                  <a:pt x="6318969" y="6045039"/>
                  <a:pt x="6318969" y="6049196"/>
                </a:cubicBezTo>
                <a:cubicBezTo>
                  <a:pt x="6318969" y="6053353"/>
                  <a:pt x="6318969" y="6057510"/>
                  <a:pt x="6318969" y="6059588"/>
                </a:cubicBezTo>
                <a:cubicBezTo>
                  <a:pt x="6318969" y="6061667"/>
                  <a:pt x="6318969" y="6061667"/>
                  <a:pt x="6318969" y="6061667"/>
                </a:cubicBezTo>
                <a:lnTo>
                  <a:pt x="6318970" y="6061667"/>
                </a:lnTo>
                <a:lnTo>
                  <a:pt x="6318970" y="6061668"/>
                </a:lnTo>
                <a:cubicBezTo>
                  <a:pt x="6321026" y="6061668"/>
                  <a:pt x="6321026" y="6061668"/>
                  <a:pt x="6321026" y="6061668"/>
                </a:cubicBezTo>
                <a:lnTo>
                  <a:pt x="6370382" y="6074139"/>
                </a:lnTo>
                <a:lnTo>
                  <a:pt x="6371667" y="6086349"/>
                </a:lnTo>
                <a:cubicBezTo>
                  <a:pt x="6372439" y="6091285"/>
                  <a:pt x="6373467" y="6095961"/>
                  <a:pt x="6374495" y="6097000"/>
                </a:cubicBezTo>
                <a:cubicBezTo>
                  <a:pt x="6355986" y="6103235"/>
                  <a:pt x="6339534" y="6111549"/>
                  <a:pt x="6329251" y="6124020"/>
                </a:cubicBezTo>
                <a:cubicBezTo>
                  <a:pt x="6327195" y="6124020"/>
                  <a:pt x="6327195" y="6124020"/>
                  <a:pt x="6327195" y="6124020"/>
                </a:cubicBezTo>
                <a:cubicBezTo>
                  <a:pt x="6327195" y="6126099"/>
                  <a:pt x="6327195" y="6126099"/>
                  <a:pt x="6327195" y="6126099"/>
                </a:cubicBezTo>
                <a:cubicBezTo>
                  <a:pt x="6329251" y="6132334"/>
                  <a:pt x="6331308" y="6140648"/>
                  <a:pt x="6333364" y="6146884"/>
                </a:cubicBezTo>
                <a:lnTo>
                  <a:pt x="6333365" y="6146884"/>
                </a:lnTo>
                <a:lnTo>
                  <a:pt x="6333365" y="6146885"/>
                </a:lnTo>
                <a:cubicBezTo>
                  <a:pt x="6335422" y="6146885"/>
                  <a:pt x="6335422" y="6146885"/>
                  <a:pt x="6335422" y="6146885"/>
                </a:cubicBezTo>
                <a:cubicBezTo>
                  <a:pt x="6342620" y="6150003"/>
                  <a:pt x="6351360" y="6151042"/>
                  <a:pt x="6360358" y="6150782"/>
                </a:cubicBezTo>
                <a:lnTo>
                  <a:pt x="6386835" y="6146885"/>
                </a:lnTo>
                <a:lnTo>
                  <a:pt x="6390947" y="6157276"/>
                </a:lnTo>
                <a:cubicBezTo>
                  <a:pt x="6393004" y="6161952"/>
                  <a:pt x="6395060" y="6166629"/>
                  <a:pt x="6395060" y="6167667"/>
                </a:cubicBezTo>
                <a:cubicBezTo>
                  <a:pt x="6380665" y="6175981"/>
                  <a:pt x="6366269" y="6190531"/>
                  <a:pt x="6358043" y="6205080"/>
                </a:cubicBezTo>
                <a:cubicBezTo>
                  <a:pt x="6358043" y="6207158"/>
                  <a:pt x="6358043" y="6207158"/>
                  <a:pt x="6358043" y="6207158"/>
                </a:cubicBezTo>
                <a:cubicBezTo>
                  <a:pt x="6360099" y="6211316"/>
                  <a:pt x="6366269" y="6219629"/>
                  <a:pt x="6370382" y="6225864"/>
                </a:cubicBezTo>
                <a:lnTo>
                  <a:pt x="6370383" y="6225864"/>
                </a:lnTo>
                <a:lnTo>
                  <a:pt x="6370383" y="6225865"/>
                </a:lnTo>
                <a:cubicBezTo>
                  <a:pt x="6378609" y="6225865"/>
                  <a:pt x="6387349" y="6224826"/>
                  <a:pt x="6396090" y="6222488"/>
                </a:cubicBezTo>
                <a:lnTo>
                  <a:pt x="6421796" y="6211317"/>
                </a:lnTo>
                <a:lnTo>
                  <a:pt x="6427194" y="6220668"/>
                </a:lnTo>
                <a:cubicBezTo>
                  <a:pt x="6430022" y="6224825"/>
                  <a:pt x="6433107" y="6228983"/>
                  <a:pt x="6434135" y="6230022"/>
                </a:cubicBezTo>
                <a:cubicBezTo>
                  <a:pt x="6421795" y="6242492"/>
                  <a:pt x="6411513" y="6259119"/>
                  <a:pt x="6407399" y="6275748"/>
                </a:cubicBezTo>
                <a:lnTo>
                  <a:pt x="6407400" y="6275749"/>
                </a:lnTo>
                <a:lnTo>
                  <a:pt x="6407464" y="6275813"/>
                </a:lnTo>
                <a:lnTo>
                  <a:pt x="6409456" y="6277825"/>
                </a:lnTo>
                <a:cubicBezTo>
                  <a:pt x="6411513" y="6281983"/>
                  <a:pt x="6419739" y="6288218"/>
                  <a:pt x="6423852" y="6292375"/>
                </a:cubicBezTo>
                <a:lnTo>
                  <a:pt x="6423853" y="6292376"/>
                </a:lnTo>
                <a:cubicBezTo>
                  <a:pt x="6425909" y="6292376"/>
                  <a:pt x="6425909" y="6292376"/>
                  <a:pt x="6425909" y="6292376"/>
                </a:cubicBezTo>
                <a:cubicBezTo>
                  <a:pt x="6440306" y="6288219"/>
                  <a:pt x="6456758" y="6279905"/>
                  <a:pt x="6471154" y="6265356"/>
                </a:cubicBezTo>
                <a:cubicBezTo>
                  <a:pt x="6472182" y="6266396"/>
                  <a:pt x="6475781" y="6269513"/>
                  <a:pt x="6479380" y="6272631"/>
                </a:cubicBezTo>
                <a:lnTo>
                  <a:pt x="6487605" y="6279904"/>
                </a:lnTo>
                <a:lnTo>
                  <a:pt x="6475266" y="6329787"/>
                </a:lnTo>
                <a:cubicBezTo>
                  <a:pt x="6475266" y="6329787"/>
                  <a:pt x="6475266" y="6331866"/>
                  <a:pt x="6475266" y="6331866"/>
                </a:cubicBezTo>
                <a:lnTo>
                  <a:pt x="6475267" y="6331867"/>
                </a:lnTo>
                <a:lnTo>
                  <a:pt x="6475267" y="6331867"/>
                </a:lnTo>
                <a:lnTo>
                  <a:pt x="6493774" y="6342258"/>
                </a:lnTo>
                <a:lnTo>
                  <a:pt x="6493774" y="6344336"/>
                </a:lnTo>
                <a:lnTo>
                  <a:pt x="6493775" y="6344335"/>
                </a:lnTo>
                <a:lnTo>
                  <a:pt x="6493775" y="6344337"/>
                </a:lnTo>
                <a:cubicBezTo>
                  <a:pt x="6495832" y="6342258"/>
                  <a:pt x="6495832" y="6342258"/>
                  <a:pt x="6495832" y="6342258"/>
                </a:cubicBezTo>
                <a:cubicBezTo>
                  <a:pt x="6510228" y="6333945"/>
                  <a:pt x="6522567" y="6321474"/>
                  <a:pt x="6532849" y="6304847"/>
                </a:cubicBezTo>
                <a:cubicBezTo>
                  <a:pt x="6533878" y="6305886"/>
                  <a:pt x="6537991" y="6307965"/>
                  <a:pt x="6542104" y="6309783"/>
                </a:cubicBezTo>
                <a:lnTo>
                  <a:pt x="6551357" y="6313161"/>
                </a:lnTo>
                <a:lnTo>
                  <a:pt x="6549301" y="6340180"/>
                </a:lnTo>
                <a:cubicBezTo>
                  <a:pt x="6549301" y="6348493"/>
                  <a:pt x="6549301" y="6358886"/>
                  <a:pt x="6551357" y="6365121"/>
                </a:cubicBezTo>
                <a:cubicBezTo>
                  <a:pt x="6551357" y="6367199"/>
                  <a:pt x="6551357" y="6367199"/>
                  <a:pt x="6551357" y="6367199"/>
                </a:cubicBezTo>
                <a:lnTo>
                  <a:pt x="6551358" y="6367199"/>
                </a:lnTo>
                <a:lnTo>
                  <a:pt x="6551358" y="6367200"/>
                </a:lnTo>
                <a:cubicBezTo>
                  <a:pt x="6553415" y="6367200"/>
                  <a:pt x="6553415" y="6367200"/>
                  <a:pt x="6553415" y="6367200"/>
                </a:cubicBezTo>
                <a:cubicBezTo>
                  <a:pt x="6557528" y="6369279"/>
                  <a:pt x="6567810" y="6371357"/>
                  <a:pt x="6573980" y="6373435"/>
                </a:cubicBezTo>
                <a:cubicBezTo>
                  <a:pt x="6576037" y="6373435"/>
                  <a:pt x="6576037" y="6373435"/>
                  <a:pt x="6576037" y="6373435"/>
                </a:cubicBezTo>
                <a:cubicBezTo>
                  <a:pt x="6586319" y="6360965"/>
                  <a:pt x="6596602" y="6344337"/>
                  <a:pt x="6600715" y="6327710"/>
                </a:cubicBezTo>
                <a:cubicBezTo>
                  <a:pt x="6601743" y="6327710"/>
                  <a:pt x="6606885" y="6328230"/>
                  <a:pt x="6612026" y="6328749"/>
                </a:cubicBezTo>
                <a:lnTo>
                  <a:pt x="6623337" y="6329788"/>
                </a:lnTo>
                <a:lnTo>
                  <a:pt x="6635675" y="6381748"/>
                </a:lnTo>
                <a:lnTo>
                  <a:pt x="6635676" y="6381748"/>
                </a:lnTo>
                <a:lnTo>
                  <a:pt x="6635676" y="6381749"/>
                </a:lnTo>
                <a:cubicBezTo>
                  <a:pt x="6637732" y="6381749"/>
                  <a:pt x="6637732" y="6381749"/>
                  <a:pt x="6637732" y="6381749"/>
                </a:cubicBezTo>
                <a:cubicBezTo>
                  <a:pt x="6643902" y="6381749"/>
                  <a:pt x="6654185" y="6381749"/>
                  <a:pt x="6658298" y="6381749"/>
                </a:cubicBezTo>
                <a:cubicBezTo>
                  <a:pt x="6660355" y="6381749"/>
                  <a:pt x="6660355" y="6381749"/>
                  <a:pt x="6660355" y="6381749"/>
                </a:cubicBezTo>
                <a:cubicBezTo>
                  <a:pt x="6668581" y="6367200"/>
                  <a:pt x="6672694" y="6348494"/>
                  <a:pt x="6674751" y="6329788"/>
                </a:cubicBezTo>
                <a:cubicBezTo>
                  <a:pt x="6675779" y="6329788"/>
                  <a:pt x="6680406" y="6329269"/>
                  <a:pt x="6685033" y="6328749"/>
                </a:cubicBezTo>
                <a:lnTo>
                  <a:pt x="6695316" y="6327710"/>
                </a:lnTo>
                <a:lnTo>
                  <a:pt x="6722050" y="6373434"/>
                </a:lnTo>
                <a:lnTo>
                  <a:pt x="6722051" y="6373434"/>
                </a:lnTo>
                <a:lnTo>
                  <a:pt x="6722051" y="6373435"/>
                </a:lnTo>
                <a:cubicBezTo>
                  <a:pt x="6728220" y="6371357"/>
                  <a:pt x="6738503" y="6369279"/>
                  <a:pt x="6742616" y="6367200"/>
                </a:cubicBezTo>
                <a:cubicBezTo>
                  <a:pt x="6744673" y="6367200"/>
                  <a:pt x="6744673" y="6367200"/>
                  <a:pt x="6744673" y="6367200"/>
                </a:cubicBezTo>
                <a:cubicBezTo>
                  <a:pt x="6746729" y="6358887"/>
                  <a:pt x="6746729" y="6348494"/>
                  <a:pt x="6746729" y="6340181"/>
                </a:cubicBezTo>
                <a:cubicBezTo>
                  <a:pt x="6746729" y="6331867"/>
                  <a:pt x="6746729" y="6321474"/>
                  <a:pt x="6744673" y="6313161"/>
                </a:cubicBezTo>
                <a:cubicBezTo>
                  <a:pt x="6745701" y="6313161"/>
                  <a:pt x="6750328" y="6311602"/>
                  <a:pt x="6754955" y="6309783"/>
                </a:cubicBezTo>
                <a:lnTo>
                  <a:pt x="6765238" y="6304847"/>
                </a:lnTo>
                <a:lnTo>
                  <a:pt x="6802254" y="6342257"/>
                </a:lnTo>
                <a:lnTo>
                  <a:pt x="6802255" y="6342258"/>
                </a:lnTo>
                <a:cubicBezTo>
                  <a:pt x="6808425" y="6340181"/>
                  <a:pt x="6816651" y="6336023"/>
                  <a:pt x="6820764" y="6331867"/>
                </a:cubicBezTo>
                <a:cubicBezTo>
                  <a:pt x="6822821" y="6329788"/>
                  <a:pt x="6822821" y="6329788"/>
                  <a:pt x="6822821" y="6329788"/>
                </a:cubicBezTo>
                <a:cubicBezTo>
                  <a:pt x="6822821" y="6329788"/>
                  <a:pt x="6822821" y="6329788"/>
                  <a:pt x="6822821" y="6327710"/>
                </a:cubicBezTo>
                <a:cubicBezTo>
                  <a:pt x="6822821" y="6313161"/>
                  <a:pt x="6816651" y="6294455"/>
                  <a:pt x="6808425" y="6279905"/>
                </a:cubicBezTo>
                <a:cubicBezTo>
                  <a:pt x="6810482" y="6277826"/>
                  <a:pt x="6822821" y="6267435"/>
                  <a:pt x="6824877" y="6265356"/>
                </a:cubicBezTo>
                <a:cubicBezTo>
                  <a:pt x="6839273" y="6277826"/>
                  <a:pt x="6855725" y="6288219"/>
                  <a:pt x="6870121" y="6292376"/>
                </a:cubicBezTo>
                <a:cubicBezTo>
                  <a:pt x="6872178" y="6292376"/>
                  <a:pt x="6872178" y="6292376"/>
                  <a:pt x="6872178" y="6292376"/>
                </a:cubicBezTo>
                <a:cubicBezTo>
                  <a:pt x="6876291" y="6288219"/>
                  <a:pt x="6884517" y="6281984"/>
                  <a:pt x="6886574" y="6275749"/>
                </a:cubicBezTo>
                <a:cubicBezTo>
                  <a:pt x="6888630" y="6275749"/>
                  <a:pt x="6888630" y="6275749"/>
                  <a:pt x="6888630" y="6275749"/>
                </a:cubicBezTo>
                <a:cubicBezTo>
                  <a:pt x="6884517" y="6259120"/>
                  <a:pt x="6874234" y="6242493"/>
                  <a:pt x="6861895" y="6230023"/>
                </a:cubicBezTo>
                <a:cubicBezTo>
                  <a:pt x="6863952" y="6227944"/>
                  <a:pt x="6874234" y="6213394"/>
                  <a:pt x="6874234" y="6211317"/>
                </a:cubicBezTo>
                <a:cubicBezTo>
                  <a:pt x="6890687" y="6219630"/>
                  <a:pt x="6909196" y="6225865"/>
                  <a:pt x="6925648" y="6225865"/>
                </a:cubicBezTo>
                <a:cubicBezTo>
                  <a:pt x="6927704" y="6223787"/>
                  <a:pt x="6927704" y="6223787"/>
                  <a:pt x="6927704" y="6223787"/>
                </a:cubicBezTo>
                <a:cubicBezTo>
                  <a:pt x="6929761" y="6219630"/>
                  <a:pt x="6935931" y="6211317"/>
                  <a:pt x="6937987" y="6205081"/>
                </a:cubicBezTo>
                <a:cubicBezTo>
                  <a:pt x="6937987" y="6203003"/>
                  <a:pt x="6937987" y="6203003"/>
                  <a:pt x="6937987" y="6203003"/>
                </a:cubicBezTo>
                <a:cubicBezTo>
                  <a:pt x="6933874" y="6196768"/>
                  <a:pt x="6928219" y="6190013"/>
                  <a:pt x="6921792" y="6183777"/>
                </a:cubicBezTo>
                <a:lnTo>
                  <a:pt x="6921792" y="6183777"/>
                </a:lnTo>
                <a:lnTo>
                  <a:pt x="6921791" y="6183776"/>
                </a:lnTo>
                <a:lnTo>
                  <a:pt x="6900970" y="6167668"/>
                </a:lnTo>
                <a:lnTo>
                  <a:pt x="6905083" y="6156497"/>
                </a:lnTo>
                <a:cubicBezTo>
                  <a:pt x="6907140" y="6152081"/>
                  <a:pt x="6909196" y="6147924"/>
                  <a:pt x="6909196" y="6146885"/>
                </a:cubicBezTo>
                <a:cubicBezTo>
                  <a:pt x="6925648" y="6151041"/>
                  <a:pt x="6944157" y="6151041"/>
                  <a:pt x="6960609" y="6146885"/>
                </a:cubicBezTo>
                <a:cubicBezTo>
                  <a:pt x="6962665" y="6146885"/>
                  <a:pt x="6962665" y="6146885"/>
                  <a:pt x="6962665" y="6146885"/>
                </a:cubicBezTo>
                <a:cubicBezTo>
                  <a:pt x="6964722" y="6140649"/>
                  <a:pt x="6966779" y="6132335"/>
                  <a:pt x="6966779" y="6126100"/>
                </a:cubicBezTo>
                <a:cubicBezTo>
                  <a:pt x="6966779" y="6124021"/>
                  <a:pt x="6966779" y="6124021"/>
                  <a:pt x="6966779" y="6124021"/>
                </a:cubicBezTo>
                <a:lnTo>
                  <a:pt x="6966778" y="6124021"/>
                </a:lnTo>
                <a:lnTo>
                  <a:pt x="6966778" y="6124020"/>
                </a:lnTo>
                <a:lnTo>
                  <a:pt x="6921535" y="6097001"/>
                </a:lnTo>
                <a:lnTo>
                  <a:pt x="6924363" y="6086609"/>
                </a:lnTo>
                <a:cubicBezTo>
                  <a:pt x="6925134" y="6081933"/>
                  <a:pt x="6925648" y="6077256"/>
                  <a:pt x="6925648" y="6076217"/>
                </a:cubicBezTo>
                <a:cubicBezTo>
                  <a:pt x="6944157" y="6076217"/>
                  <a:pt x="6962665" y="6069982"/>
                  <a:pt x="6975005" y="6061668"/>
                </a:cubicBezTo>
                <a:cubicBezTo>
                  <a:pt x="6977061" y="6061668"/>
                  <a:pt x="6977061" y="6061668"/>
                  <a:pt x="6977061" y="6061668"/>
                </a:cubicBezTo>
                <a:cubicBezTo>
                  <a:pt x="6977061" y="6057511"/>
                  <a:pt x="6977061" y="6053354"/>
                  <a:pt x="6977061" y="6049197"/>
                </a:cubicBezTo>
                <a:cubicBezTo>
                  <a:pt x="6977061" y="6047118"/>
                  <a:pt x="6977061" y="6042962"/>
                  <a:pt x="6977061" y="6038804"/>
                </a:cubicBezTo>
                <a:lnTo>
                  <a:pt x="6977060" y="6038804"/>
                </a:lnTo>
                <a:lnTo>
                  <a:pt x="6977060" y="6038803"/>
                </a:lnTo>
                <a:cubicBezTo>
                  <a:pt x="6975004" y="6038803"/>
                  <a:pt x="6975004" y="6038803"/>
                  <a:pt x="6975004" y="6038803"/>
                </a:cubicBezTo>
                <a:cubicBezTo>
                  <a:pt x="6968834" y="6034647"/>
                  <a:pt x="6961122" y="6031010"/>
                  <a:pt x="6952639" y="6028412"/>
                </a:cubicBezTo>
                <a:lnTo>
                  <a:pt x="6925648" y="6024255"/>
                </a:lnTo>
                <a:lnTo>
                  <a:pt x="6924620" y="6013864"/>
                </a:lnTo>
                <a:cubicBezTo>
                  <a:pt x="6924105" y="6009187"/>
                  <a:pt x="6923591" y="6004511"/>
                  <a:pt x="6923591" y="6003471"/>
                </a:cubicBezTo>
                <a:cubicBezTo>
                  <a:pt x="6940044" y="5997236"/>
                  <a:pt x="6956496" y="5988922"/>
                  <a:pt x="6966779" y="5976451"/>
                </a:cubicBezTo>
                <a:cubicBezTo>
                  <a:pt x="6968835" y="5976451"/>
                  <a:pt x="6968835" y="5976451"/>
                  <a:pt x="6968835" y="5976451"/>
                </a:cubicBezTo>
                <a:cubicBezTo>
                  <a:pt x="6968835" y="5974372"/>
                  <a:pt x="6968835" y="5974372"/>
                  <a:pt x="6968835" y="5974372"/>
                </a:cubicBezTo>
                <a:cubicBezTo>
                  <a:pt x="6966779" y="5968137"/>
                  <a:pt x="6964722" y="5959824"/>
                  <a:pt x="6962665" y="5953588"/>
                </a:cubicBezTo>
                <a:lnTo>
                  <a:pt x="6962665" y="5953588"/>
                </a:lnTo>
                <a:lnTo>
                  <a:pt x="6962664" y="5953587"/>
                </a:lnTo>
                <a:cubicBezTo>
                  <a:pt x="6960608" y="5953587"/>
                  <a:pt x="6960608" y="5953587"/>
                  <a:pt x="6960608" y="5953587"/>
                </a:cubicBezTo>
                <a:cubicBezTo>
                  <a:pt x="6953410" y="5950470"/>
                  <a:pt x="6945184" y="5949431"/>
                  <a:pt x="6936444" y="5949690"/>
                </a:cubicBezTo>
                <a:lnTo>
                  <a:pt x="6909196" y="5953587"/>
                </a:lnTo>
                <a:lnTo>
                  <a:pt x="6905854" y="5943196"/>
                </a:lnTo>
                <a:cubicBezTo>
                  <a:pt x="6904055" y="5938520"/>
                  <a:pt x="6901998" y="5933843"/>
                  <a:pt x="6900970" y="5932804"/>
                </a:cubicBezTo>
                <a:cubicBezTo>
                  <a:pt x="6917422" y="5924490"/>
                  <a:pt x="6929761" y="5909940"/>
                  <a:pt x="6937987" y="5895392"/>
                </a:cubicBezTo>
                <a:cubicBezTo>
                  <a:pt x="6937987" y="5893313"/>
                  <a:pt x="6937987" y="5893313"/>
                  <a:pt x="6937987" y="5893313"/>
                </a:cubicBezTo>
                <a:cubicBezTo>
                  <a:pt x="6935931" y="5889156"/>
                  <a:pt x="6931818" y="5880842"/>
                  <a:pt x="6927704" y="5874607"/>
                </a:cubicBezTo>
                <a:lnTo>
                  <a:pt x="6927704" y="5874607"/>
                </a:lnTo>
                <a:lnTo>
                  <a:pt x="6927703" y="5874606"/>
                </a:lnTo>
                <a:cubicBezTo>
                  <a:pt x="6925647" y="5874606"/>
                  <a:pt x="6925647" y="5874606"/>
                  <a:pt x="6925647" y="5874606"/>
                </a:cubicBezTo>
                <a:lnTo>
                  <a:pt x="6876290" y="5887077"/>
                </a:lnTo>
                <a:lnTo>
                  <a:pt x="6869093" y="5879544"/>
                </a:lnTo>
                <a:cubicBezTo>
                  <a:pt x="6866009" y="5875646"/>
                  <a:pt x="6862924" y="5871489"/>
                  <a:pt x="6861895" y="5870450"/>
                </a:cubicBezTo>
                <a:cubicBezTo>
                  <a:pt x="6874234" y="5857979"/>
                  <a:pt x="6884517" y="5841352"/>
                  <a:pt x="6888630" y="5824724"/>
                </a:cubicBezTo>
                <a:cubicBezTo>
                  <a:pt x="6888630" y="5822646"/>
                  <a:pt x="6888630" y="5822646"/>
                  <a:pt x="6888630" y="5822646"/>
                </a:cubicBezTo>
                <a:lnTo>
                  <a:pt x="6888629" y="5822645"/>
                </a:lnTo>
                <a:cubicBezTo>
                  <a:pt x="6884516" y="5818488"/>
                  <a:pt x="6878347" y="5812252"/>
                  <a:pt x="6872177" y="5808095"/>
                </a:cubicBezTo>
                <a:cubicBezTo>
                  <a:pt x="6855724" y="5812252"/>
                  <a:pt x="6839272" y="5820566"/>
                  <a:pt x="6826933" y="5833037"/>
                </a:cubicBezTo>
                <a:cubicBezTo>
                  <a:pt x="6825905" y="5833037"/>
                  <a:pt x="6821792" y="5830439"/>
                  <a:pt x="6817679" y="5827581"/>
                </a:cubicBezTo>
                <a:lnTo>
                  <a:pt x="6808425" y="5820567"/>
                </a:lnTo>
                <a:lnTo>
                  <a:pt x="6822821" y="5770684"/>
                </a:lnTo>
                <a:cubicBezTo>
                  <a:pt x="6822821" y="5770684"/>
                  <a:pt x="6822821" y="5768606"/>
                  <a:pt x="6822821" y="5768606"/>
                </a:cubicBezTo>
                <a:lnTo>
                  <a:pt x="6822820" y="5768606"/>
                </a:lnTo>
                <a:lnTo>
                  <a:pt x="6822820" y="5768605"/>
                </a:lnTo>
                <a:cubicBezTo>
                  <a:pt x="6816650" y="5764448"/>
                  <a:pt x="6808424" y="5760291"/>
                  <a:pt x="6804311" y="5758213"/>
                </a:cubicBezTo>
                <a:lnTo>
                  <a:pt x="6803148" y="5757038"/>
                </a:lnTo>
                <a:lnTo>
                  <a:pt x="6802255" y="5756135"/>
                </a:lnTo>
                <a:lnTo>
                  <a:pt x="6802254" y="5756134"/>
                </a:lnTo>
                <a:cubicBezTo>
                  <a:pt x="6802254" y="5758213"/>
                  <a:pt x="6802254" y="5758213"/>
                  <a:pt x="6802254" y="5758213"/>
                </a:cubicBezTo>
                <a:cubicBezTo>
                  <a:pt x="6787859" y="5764448"/>
                  <a:pt x="6775520" y="5778997"/>
                  <a:pt x="6765237" y="5793546"/>
                </a:cubicBezTo>
                <a:cubicBezTo>
                  <a:pt x="6764209" y="5793546"/>
                  <a:pt x="6759582" y="5791987"/>
                  <a:pt x="6754954" y="5790169"/>
                </a:cubicBezTo>
                <a:lnTo>
                  <a:pt x="6744673" y="5785234"/>
                </a:lnTo>
                <a:lnTo>
                  <a:pt x="6748786" y="5758214"/>
                </a:lnTo>
                <a:cubicBezTo>
                  <a:pt x="6748786" y="5749900"/>
                  <a:pt x="6746729" y="5741586"/>
                  <a:pt x="6744673" y="5733272"/>
                </a:cubicBezTo>
                <a:cubicBezTo>
                  <a:pt x="6744673" y="5731194"/>
                  <a:pt x="6744673" y="5731194"/>
                  <a:pt x="6744673" y="5731194"/>
                </a:cubicBezTo>
                <a:lnTo>
                  <a:pt x="6744672" y="5731194"/>
                </a:lnTo>
                <a:lnTo>
                  <a:pt x="6744672" y="5731193"/>
                </a:lnTo>
                <a:cubicBezTo>
                  <a:pt x="6742615" y="5731193"/>
                  <a:pt x="6742615" y="5731193"/>
                  <a:pt x="6742615" y="5731193"/>
                </a:cubicBezTo>
                <a:cubicBezTo>
                  <a:pt x="6738502" y="5729114"/>
                  <a:pt x="6730276" y="5727036"/>
                  <a:pt x="6722050" y="5727036"/>
                </a:cubicBezTo>
                <a:cubicBezTo>
                  <a:pt x="6709711" y="5737428"/>
                  <a:pt x="6699428" y="5754056"/>
                  <a:pt x="6695315" y="5772762"/>
                </a:cubicBezTo>
                <a:cubicBezTo>
                  <a:pt x="6694287" y="5771723"/>
                  <a:pt x="6689660" y="5770683"/>
                  <a:pt x="6684775" y="5769904"/>
                </a:cubicBezTo>
                <a:lnTo>
                  <a:pt x="6672694" y="5768605"/>
                </a:lnTo>
                <a:lnTo>
                  <a:pt x="6660355" y="5718723"/>
                </a:lnTo>
                <a:lnTo>
                  <a:pt x="6660354" y="5718723"/>
                </a:lnTo>
                <a:lnTo>
                  <a:pt x="6660354" y="5718722"/>
                </a:lnTo>
                <a:cubicBezTo>
                  <a:pt x="6658297" y="5718722"/>
                  <a:pt x="6658297" y="5718722"/>
                  <a:pt x="6658297" y="5718722"/>
                </a:cubicBezTo>
                <a:cubicBezTo>
                  <a:pt x="6652128" y="5716643"/>
                  <a:pt x="6643901" y="5716643"/>
                  <a:pt x="6637731" y="5718722"/>
                </a:cubicBezTo>
                <a:cubicBezTo>
                  <a:pt x="6635675" y="5718722"/>
                  <a:pt x="6635675" y="5718722"/>
                  <a:pt x="6635675" y="5718722"/>
                </a:cubicBezTo>
                <a:close/>
                <a:moveTo>
                  <a:pt x="0" y="0"/>
                </a:moveTo>
                <a:lnTo>
                  <a:pt x="12191997" y="0"/>
                </a:lnTo>
                <a:lnTo>
                  <a:pt x="12191997" y="6857998"/>
                </a:lnTo>
                <a:lnTo>
                  <a:pt x="4539047" y="6857998"/>
                </a:lnTo>
                <a:lnTo>
                  <a:pt x="0" y="6857998"/>
                </a:lnTo>
                <a:lnTo>
                  <a:pt x="0" y="62731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7AE6107E-AE93-4F5B-B9AB-94B1571CCC7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" y="2"/>
            <a:ext cx="12191998" cy="6857999"/>
          </a:xfrm>
          <a:custGeom>
            <a:avLst/>
            <a:gdLst>
              <a:gd name="connsiteX0" fmla="*/ 6602777 w 12191998"/>
              <a:gd name="connsiteY0" fmla="*/ 6116156 h 6857999"/>
              <a:gd name="connsiteX1" fmla="*/ 6612980 w 12191998"/>
              <a:gd name="connsiteY1" fmla="*/ 6116156 h 6857999"/>
              <a:gd name="connsiteX2" fmla="*/ 6617061 w 12191998"/>
              <a:gd name="connsiteY2" fmla="*/ 6124494 h 6857999"/>
              <a:gd name="connsiteX3" fmla="*/ 6623183 w 12191998"/>
              <a:gd name="connsiteY3" fmla="*/ 6226638 h 6857999"/>
              <a:gd name="connsiteX4" fmla="*/ 6621142 w 12191998"/>
              <a:gd name="connsiteY4" fmla="*/ 6237060 h 6857999"/>
              <a:gd name="connsiteX5" fmla="*/ 6615021 w 12191998"/>
              <a:gd name="connsiteY5" fmla="*/ 6237060 h 6857999"/>
              <a:gd name="connsiteX6" fmla="*/ 6508908 w 12191998"/>
              <a:gd name="connsiteY6" fmla="*/ 6174524 h 6857999"/>
              <a:gd name="connsiteX7" fmla="*/ 6504827 w 12191998"/>
              <a:gd name="connsiteY7" fmla="*/ 6168271 h 6857999"/>
              <a:gd name="connsiteX8" fmla="*/ 6504827 w 12191998"/>
              <a:gd name="connsiteY8" fmla="*/ 6166185 h 6857999"/>
              <a:gd name="connsiteX9" fmla="*/ 6510948 w 12191998"/>
              <a:gd name="connsiteY9" fmla="*/ 6162016 h 6857999"/>
              <a:gd name="connsiteX10" fmla="*/ 6602777 w 12191998"/>
              <a:gd name="connsiteY10" fmla="*/ 6116156 h 6857999"/>
              <a:gd name="connsiteX11" fmla="*/ 6685511 w 12191998"/>
              <a:gd name="connsiteY11" fmla="*/ 6114072 h 6857999"/>
              <a:gd name="connsiteX12" fmla="*/ 6695813 w 12191998"/>
              <a:gd name="connsiteY12" fmla="*/ 6114072 h 6857999"/>
              <a:gd name="connsiteX13" fmla="*/ 6786472 w 12191998"/>
              <a:gd name="connsiteY13" fmla="*/ 6159838 h 6857999"/>
              <a:gd name="connsiteX14" fmla="*/ 6794714 w 12191998"/>
              <a:gd name="connsiteY14" fmla="*/ 6166079 h 6857999"/>
              <a:gd name="connsiteX15" fmla="*/ 6790593 w 12191998"/>
              <a:gd name="connsiteY15" fmla="*/ 6172319 h 6857999"/>
              <a:gd name="connsiteX16" fmla="*/ 6683451 w 12191998"/>
              <a:gd name="connsiteY16" fmla="*/ 6234727 h 6857999"/>
              <a:gd name="connsiteX17" fmla="*/ 6675208 w 12191998"/>
              <a:gd name="connsiteY17" fmla="*/ 6234727 h 6857999"/>
              <a:gd name="connsiteX18" fmla="*/ 6673148 w 12191998"/>
              <a:gd name="connsiteY18" fmla="*/ 6226406 h 6857999"/>
              <a:gd name="connsiteX19" fmla="*/ 6681390 w 12191998"/>
              <a:gd name="connsiteY19" fmla="*/ 6122393 h 6857999"/>
              <a:gd name="connsiteX20" fmla="*/ 6685511 w 12191998"/>
              <a:gd name="connsiteY20" fmla="*/ 6114072 h 6857999"/>
              <a:gd name="connsiteX21" fmla="*/ 5878513 w 12191998"/>
              <a:gd name="connsiteY21" fmla="*/ 6075364 h 6857999"/>
              <a:gd name="connsiteX22" fmla="*/ 5878513 w 12191998"/>
              <a:gd name="connsiteY22" fmla="*/ 6118907 h 6857999"/>
              <a:gd name="connsiteX23" fmla="*/ 5832748 w 12191998"/>
              <a:gd name="connsiteY23" fmla="*/ 6126164 h 6857999"/>
              <a:gd name="connsiteX24" fmla="*/ 5813427 w 12191998"/>
              <a:gd name="connsiteY24" fmla="*/ 6101283 h 6857999"/>
              <a:gd name="connsiteX25" fmla="*/ 5837833 w 12191998"/>
              <a:gd name="connsiteY25" fmla="*/ 6077438 h 6857999"/>
              <a:gd name="connsiteX26" fmla="*/ 5878513 w 12191998"/>
              <a:gd name="connsiteY26" fmla="*/ 6075364 h 6857999"/>
              <a:gd name="connsiteX27" fmla="*/ 5545789 w 12191998"/>
              <a:gd name="connsiteY27" fmla="*/ 6005514 h 6857999"/>
              <a:gd name="connsiteX28" fmla="*/ 5573714 w 12191998"/>
              <a:gd name="connsiteY28" fmla="*/ 6029095 h 6857999"/>
              <a:gd name="connsiteX29" fmla="*/ 5549925 w 12191998"/>
              <a:gd name="connsiteY29" fmla="*/ 6052677 h 6857999"/>
              <a:gd name="connsiteX30" fmla="*/ 5505452 w 12191998"/>
              <a:gd name="connsiteY30" fmla="*/ 6054727 h 6857999"/>
              <a:gd name="connsiteX31" fmla="*/ 5505452 w 12191998"/>
              <a:gd name="connsiteY31" fmla="*/ 6050626 h 6857999"/>
              <a:gd name="connsiteX32" fmla="*/ 5505452 w 12191998"/>
              <a:gd name="connsiteY32" fmla="*/ 6048576 h 6857999"/>
              <a:gd name="connsiteX33" fmla="*/ 5528205 w 12191998"/>
              <a:gd name="connsiteY33" fmla="*/ 6007565 h 6857999"/>
              <a:gd name="connsiteX34" fmla="*/ 5545789 w 12191998"/>
              <a:gd name="connsiteY34" fmla="*/ 6005514 h 6857999"/>
              <a:gd name="connsiteX35" fmla="*/ 6672498 w 12191998"/>
              <a:gd name="connsiteY35" fmla="*/ 5995883 h 6857999"/>
              <a:gd name="connsiteX36" fmla="*/ 6681491 w 12191998"/>
              <a:gd name="connsiteY36" fmla="*/ 5996922 h 6857999"/>
              <a:gd name="connsiteX37" fmla="*/ 6708215 w 12191998"/>
              <a:gd name="connsiteY37" fmla="*/ 6048873 h 6857999"/>
              <a:gd name="connsiteX38" fmla="*/ 6648601 w 12191998"/>
              <a:gd name="connsiteY38" fmla="*/ 6107058 h 6857999"/>
              <a:gd name="connsiteX39" fmla="*/ 6588987 w 12191998"/>
              <a:gd name="connsiteY39" fmla="*/ 6048873 h 6857999"/>
              <a:gd name="connsiteX40" fmla="*/ 6615711 w 12191998"/>
              <a:gd name="connsiteY40" fmla="*/ 5999001 h 6857999"/>
              <a:gd name="connsiteX41" fmla="*/ 6632156 w 12191998"/>
              <a:gd name="connsiteY41" fmla="*/ 6001078 h 6857999"/>
              <a:gd name="connsiteX42" fmla="*/ 6630100 w 12191998"/>
              <a:gd name="connsiteY42" fmla="*/ 6017703 h 6857999"/>
              <a:gd name="connsiteX43" fmla="*/ 6613655 w 12191998"/>
              <a:gd name="connsiteY43" fmla="*/ 6048873 h 6857999"/>
              <a:gd name="connsiteX44" fmla="*/ 6648601 w 12191998"/>
              <a:gd name="connsiteY44" fmla="*/ 6084200 h 6857999"/>
              <a:gd name="connsiteX45" fmla="*/ 6683547 w 12191998"/>
              <a:gd name="connsiteY45" fmla="*/ 6048873 h 6857999"/>
              <a:gd name="connsiteX46" fmla="*/ 6667102 w 12191998"/>
              <a:gd name="connsiteY46" fmla="*/ 6017703 h 6857999"/>
              <a:gd name="connsiteX47" fmla="*/ 6665047 w 12191998"/>
              <a:gd name="connsiteY47" fmla="*/ 6001078 h 6857999"/>
              <a:gd name="connsiteX48" fmla="*/ 6672498 w 12191998"/>
              <a:gd name="connsiteY48" fmla="*/ 5995883 h 6857999"/>
              <a:gd name="connsiteX49" fmla="*/ 6821432 w 12191998"/>
              <a:gd name="connsiteY49" fmla="*/ 5980817 h 6857999"/>
              <a:gd name="connsiteX50" fmla="*/ 6825565 w 12191998"/>
              <a:gd name="connsiteY50" fmla="*/ 5987046 h 6857999"/>
              <a:gd name="connsiteX51" fmla="*/ 6825565 w 12191998"/>
              <a:gd name="connsiteY51" fmla="*/ 6111613 h 6857999"/>
              <a:gd name="connsiteX52" fmla="*/ 6821432 w 12191998"/>
              <a:gd name="connsiteY52" fmla="*/ 6117841 h 6857999"/>
              <a:gd name="connsiteX53" fmla="*/ 6813166 w 12191998"/>
              <a:gd name="connsiteY53" fmla="*/ 6115765 h 6857999"/>
              <a:gd name="connsiteX54" fmla="*/ 6728441 w 12191998"/>
              <a:gd name="connsiteY54" fmla="*/ 6057633 h 6857999"/>
              <a:gd name="connsiteX55" fmla="*/ 6722242 w 12191998"/>
              <a:gd name="connsiteY55" fmla="*/ 6049329 h 6857999"/>
              <a:gd name="connsiteX56" fmla="*/ 6728441 w 12191998"/>
              <a:gd name="connsiteY56" fmla="*/ 6041025 h 6857999"/>
              <a:gd name="connsiteX57" fmla="*/ 6813166 w 12191998"/>
              <a:gd name="connsiteY57" fmla="*/ 5982894 h 6857999"/>
              <a:gd name="connsiteX58" fmla="*/ 6821432 w 12191998"/>
              <a:gd name="connsiteY58" fmla="*/ 5980817 h 6857999"/>
              <a:gd name="connsiteX59" fmla="*/ 6475604 w 12191998"/>
              <a:gd name="connsiteY59" fmla="*/ 5980817 h 6857999"/>
              <a:gd name="connsiteX60" fmla="*/ 6483787 w 12191998"/>
              <a:gd name="connsiteY60" fmla="*/ 5984969 h 6857999"/>
              <a:gd name="connsiteX61" fmla="*/ 6567656 w 12191998"/>
              <a:gd name="connsiteY61" fmla="*/ 6041025 h 6857999"/>
              <a:gd name="connsiteX62" fmla="*/ 6573792 w 12191998"/>
              <a:gd name="connsiteY62" fmla="*/ 6049329 h 6857999"/>
              <a:gd name="connsiteX63" fmla="*/ 6567656 w 12191998"/>
              <a:gd name="connsiteY63" fmla="*/ 6057633 h 6857999"/>
              <a:gd name="connsiteX64" fmla="*/ 6483787 w 12191998"/>
              <a:gd name="connsiteY64" fmla="*/ 6115765 h 6857999"/>
              <a:gd name="connsiteX65" fmla="*/ 6475604 w 12191998"/>
              <a:gd name="connsiteY65" fmla="*/ 6117841 h 6857999"/>
              <a:gd name="connsiteX66" fmla="*/ 6471513 w 12191998"/>
              <a:gd name="connsiteY66" fmla="*/ 6111613 h 6857999"/>
              <a:gd name="connsiteX67" fmla="*/ 6471513 w 12191998"/>
              <a:gd name="connsiteY67" fmla="*/ 5987046 h 6857999"/>
              <a:gd name="connsiteX68" fmla="*/ 6475604 w 12191998"/>
              <a:gd name="connsiteY68" fmla="*/ 5980817 h 6857999"/>
              <a:gd name="connsiteX69" fmla="*/ 5745922 w 12191998"/>
              <a:gd name="connsiteY69" fmla="*/ 5970589 h 6857999"/>
              <a:gd name="connsiteX70" fmla="*/ 5696710 w 12191998"/>
              <a:gd name="connsiteY70" fmla="*/ 5990253 h 6857999"/>
              <a:gd name="connsiteX71" fmla="*/ 5696710 w 12191998"/>
              <a:gd name="connsiteY71" fmla="*/ 5978869 h 6857999"/>
              <a:gd name="connsiteX72" fmla="*/ 5689533 w 12191998"/>
              <a:gd name="connsiteY72" fmla="*/ 5971624 h 6857999"/>
              <a:gd name="connsiteX73" fmla="*/ 5661851 w 12191998"/>
              <a:gd name="connsiteY73" fmla="*/ 5971624 h 6857999"/>
              <a:gd name="connsiteX74" fmla="*/ 5654675 w 12191998"/>
              <a:gd name="connsiteY74" fmla="*/ 5978869 h 6857999"/>
              <a:gd name="connsiteX75" fmla="*/ 5654675 w 12191998"/>
              <a:gd name="connsiteY75" fmla="*/ 6151705 h 6857999"/>
              <a:gd name="connsiteX76" fmla="*/ 5661851 w 12191998"/>
              <a:gd name="connsiteY76" fmla="*/ 6157914 h 6857999"/>
              <a:gd name="connsiteX77" fmla="*/ 5689533 w 12191998"/>
              <a:gd name="connsiteY77" fmla="*/ 6157914 h 6857999"/>
              <a:gd name="connsiteX78" fmla="*/ 5696710 w 12191998"/>
              <a:gd name="connsiteY78" fmla="*/ 6151705 h 6857999"/>
              <a:gd name="connsiteX79" fmla="*/ 5696710 w 12191998"/>
              <a:gd name="connsiteY79" fmla="*/ 6031651 h 6857999"/>
              <a:gd name="connsiteX80" fmla="*/ 5746948 w 12191998"/>
              <a:gd name="connsiteY80" fmla="*/ 6009917 h 6857999"/>
              <a:gd name="connsiteX81" fmla="*/ 5753100 w 12191998"/>
              <a:gd name="connsiteY81" fmla="*/ 6002673 h 6857999"/>
              <a:gd name="connsiteX82" fmla="*/ 5753100 w 12191998"/>
              <a:gd name="connsiteY82" fmla="*/ 5977834 h 6857999"/>
              <a:gd name="connsiteX83" fmla="*/ 5751049 w 12191998"/>
              <a:gd name="connsiteY83" fmla="*/ 5972659 h 6857999"/>
              <a:gd name="connsiteX84" fmla="*/ 5745922 w 12191998"/>
              <a:gd name="connsiteY84" fmla="*/ 5970589 h 6857999"/>
              <a:gd name="connsiteX85" fmla="*/ 5221195 w 12191998"/>
              <a:gd name="connsiteY85" fmla="*/ 5970589 h 6857999"/>
              <a:gd name="connsiteX86" fmla="*/ 5172916 w 12191998"/>
              <a:gd name="connsiteY86" fmla="*/ 5990253 h 6857999"/>
              <a:gd name="connsiteX87" fmla="*/ 5172916 w 12191998"/>
              <a:gd name="connsiteY87" fmla="*/ 5978869 h 6857999"/>
              <a:gd name="connsiteX88" fmla="*/ 5165726 w 12191998"/>
              <a:gd name="connsiteY88" fmla="*/ 5971624 h 6857999"/>
              <a:gd name="connsiteX89" fmla="*/ 5136966 w 12191998"/>
              <a:gd name="connsiteY89" fmla="*/ 5971624 h 6857999"/>
              <a:gd name="connsiteX90" fmla="*/ 5130801 w 12191998"/>
              <a:gd name="connsiteY90" fmla="*/ 5978869 h 6857999"/>
              <a:gd name="connsiteX91" fmla="*/ 5130801 w 12191998"/>
              <a:gd name="connsiteY91" fmla="*/ 6151705 h 6857999"/>
              <a:gd name="connsiteX92" fmla="*/ 5136966 w 12191998"/>
              <a:gd name="connsiteY92" fmla="*/ 6157914 h 6857999"/>
              <a:gd name="connsiteX93" fmla="*/ 5165726 w 12191998"/>
              <a:gd name="connsiteY93" fmla="*/ 6157914 h 6857999"/>
              <a:gd name="connsiteX94" fmla="*/ 5172916 w 12191998"/>
              <a:gd name="connsiteY94" fmla="*/ 6151705 h 6857999"/>
              <a:gd name="connsiteX95" fmla="*/ 5172916 w 12191998"/>
              <a:gd name="connsiteY95" fmla="*/ 6031651 h 6857999"/>
              <a:gd name="connsiteX96" fmla="*/ 5222222 w 12191998"/>
              <a:gd name="connsiteY96" fmla="*/ 6009917 h 6857999"/>
              <a:gd name="connsiteX97" fmla="*/ 5245848 w 12191998"/>
              <a:gd name="connsiteY97" fmla="*/ 6030616 h 6857999"/>
              <a:gd name="connsiteX98" fmla="*/ 5245848 w 12191998"/>
              <a:gd name="connsiteY98" fmla="*/ 6031651 h 6857999"/>
              <a:gd name="connsiteX99" fmla="*/ 5245848 w 12191998"/>
              <a:gd name="connsiteY99" fmla="*/ 6151705 h 6857999"/>
              <a:gd name="connsiteX100" fmla="*/ 5252012 w 12191998"/>
              <a:gd name="connsiteY100" fmla="*/ 6157914 h 6857999"/>
              <a:gd name="connsiteX101" fmla="*/ 5280774 w 12191998"/>
              <a:gd name="connsiteY101" fmla="*/ 6157914 h 6857999"/>
              <a:gd name="connsiteX102" fmla="*/ 5287964 w 12191998"/>
              <a:gd name="connsiteY102" fmla="*/ 6151705 h 6857999"/>
              <a:gd name="connsiteX103" fmla="*/ 5287964 w 12191998"/>
              <a:gd name="connsiteY103" fmla="*/ 6120656 h 6857999"/>
              <a:gd name="connsiteX104" fmla="*/ 5287964 w 12191998"/>
              <a:gd name="connsiteY104" fmla="*/ 6056490 h 6857999"/>
              <a:gd name="connsiteX105" fmla="*/ 5287964 w 12191998"/>
              <a:gd name="connsiteY105" fmla="*/ 6033721 h 6857999"/>
              <a:gd name="connsiteX106" fmla="*/ 5231467 w 12191998"/>
              <a:gd name="connsiteY106" fmla="*/ 5970589 h 6857999"/>
              <a:gd name="connsiteX107" fmla="*/ 5226332 w 12191998"/>
              <a:gd name="connsiteY107" fmla="*/ 5970589 h 6857999"/>
              <a:gd name="connsiteX108" fmla="*/ 5224278 w 12191998"/>
              <a:gd name="connsiteY108" fmla="*/ 5970589 h 6857999"/>
              <a:gd name="connsiteX109" fmla="*/ 5221195 w 12191998"/>
              <a:gd name="connsiteY109" fmla="*/ 5970589 h 6857999"/>
              <a:gd name="connsiteX110" fmla="*/ 6036875 w 12191998"/>
              <a:gd name="connsiteY110" fmla="*/ 5967414 h 6857999"/>
              <a:gd name="connsiteX111" fmla="*/ 5953124 w 12191998"/>
              <a:gd name="connsiteY111" fmla="*/ 6064007 h 6857999"/>
              <a:gd name="connsiteX112" fmla="*/ 5953124 w 12191998"/>
              <a:gd name="connsiteY112" fmla="*/ 6066084 h 6857999"/>
              <a:gd name="connsiteX113" fmla="*/ 6036875 w 12191998"/>
              <a:gd name="connsiteY113" fmla="*/ 6162677 h 6857999"/>
              <a:gd name="connsiteX114" fmla="*/ 6093046 w 12191998"/>
              <a:gd name="connsiteY114" fmla="*/ 6155407 h 6857999"/>
              <a:gd name="connsiteX115" fmla="*/ 6099174 w 12191998"/>
              <a:gd name="connsiteY115" fmla="*/ 6148136 h 6857999"/>
              <a:gd name="connsiteX116" fmla="*/ 6098153 w 12191998"/>
              <a:gd name="connsiteY116" fmla="*/ 6124248 h 6857999"/>
              <a:gd name="connsiteX117" fmla="*/ 6096110 w 12191998"/>
              <a:gd name="connsiteY117" fmla="*/ 6120093 h 6857999"/>
              <a:gd name="connsiteX118" fmla="*/ 6089982 w 12191998"/>
              <a:gd name="connsiteY118" fmla="*/ 6118016 h 6857999"/>
              <a:gd name="connsiteX119" fmla="*/ 6036875 w 12191998"/>
              <a:gd name="connsiteY119" fmla="*/ 6124248 h 6857999"/>
              <a:gd name="connsiteX120" fmla="*/ 5997041 w 12191998"/>
              <a:gd name="connsiteY120" fmla="*/ 6081664 h 6857999"/>
              <a:gd name="connsiteX121" fmla="*/ 5997041 w 12191998"/>
              <a:gd name="connsiteY121" fmla="*/ 6079587 h 6857999"/>
              <a:gd name="connsiteX122" fmla="*/ 5997041 w 12191998"/>
              <a:gd name="connsiteY122" fmla="*/ 6076471 h 6857999"/>
              <a:gd name="connsiteX123" fmla="*/ 5996020 w 12191998"/>
              <a:gd name="connsiteY123" fmla="*/ 6072316 h 6857999"/>
              <a:gd name="connsiteX124" fmla="*/ 5996020 w 12191998"/>
              <a:gd name="connsiteY124" fmla="*/ 6069200 h 6857999"/>
              <a:gd name="connsiteX125" fmla="*/ 5996020 w 12191998"/>
              <a:gd name="connsiteY125" fmla="*/ 6064007 h 6857999"/>
              <a:gd name="connsiteX126" fmla="*/ 6036875 w 12191998"/>
              <a:gd name="connsiteY126" fmla="*/ 6005844 h 6857999"/>
              <a:gd name="connsiteX127" fmla="*/ 6089982 w 12191998"/>
              <a:gd name="connsiteY127" fmla="*/ 6012075 h 6857999"/>
              <a:gd name="connsiteX128" fmla="*/ 6096110 w 12191998"/>
              <a:gd name="connsiteY128" fmla="*/ 6011037 h 6857999"/>
              <a:gd name="connsiteX129" fmla="*/ 6098153 w 12191998"/>
              <a:gd name="connsiteY129" fmla="*/ 6005844 h 6857999"/>
              <a:gd name="connsiteX130" fmla="*/ 6099174 w 12191998"/>
              <a:gd name="connsiteY130" fmla="*/ 5981955 h 6857999"/>
              <a:gd name="connsiteX131" fmla="*/ 6093046 w 12191998"/>
              <a:gd name="connsiteY131" fmla="*/ 5974685 h 6857999"/>
              <a:gd name="connsiteX132" fmla="*/ 6036875 w 12191998"/>
              <a:gd name="connsiteY132" fmla="*/ 5967414 h 6857999"/>
              <a:gd name="connsiteX133" fmla="*/ 5858365 w 12191998"/>
              <a:gd name="connsiteY133" fmla="*/ 5967414 h 6857999"/>
              <a:gd name="connsiteX134" fmla="*/ 5788124 w 12191998"/>
              <a:gd name="connsiteY134" fmla="*/ 5974685 h 6857999"/>
              <a:gd name="connsiteX135" fmla="*/ 5782959 w 12191998"/>
              <a:gd name="connsiteY135" fmla="*/ 5981955 h 6857999"/>
              <a:gd name="connsiteX136" fmla="*/ 5783992 w 12191998"/>
              <a:gd name="connsiteY136" fmla="*/ 6005844 h 6857999"/>
              <a:gd name="connsiteX137" fmla="*/ 5786058 w 12191998"/>
              <a:gd name="connsiteY137" fmla="*/ 6011037 h 6857999"/>
              <a:gd name="connsiteX138" fmla="*/ 5791223 w 12191998"/>
              <a:gd name="connsiteY138" fmla="*/ 6012075 h 6857999"/>
              <a:gd name="connsiteX139" fmla="*/ 5856301 w 12191998"/>
              <a:gd name="connsiteY139" fmla="*/ 6008960 h 6857999"/>
              <a:gd name="connsiteX140" fmla="*/ 5879027 w 12191998"/>
              <a:gd name="connsiteY140" fmla="*/ 6030771 h 6857999"/>
              <a:gd name="connsiteX141" fmla="*/ 5879027 w 12191998"/>
              <a:gd name="connsiteY141" fmla="*/ 6042196 h 6857999"/>
              <a:gd name="connsiteX142" fmla="*/ 5832543 w 12191998"/>
              <a:gd name="connsiteY142" fmla="*/ 6046350 h 6857999"/>
              <a:gd name="connsiteX143" fmla="*/ 5770563 w 12191998"/>
              <a:gd name="connsiteY143" fmla="*/ 6103475 h 6857999"/>
              <a:gd name="connsiteX144" fmla="*/ 5824277 w 12191998"/>
              <a:gd name="connsiteY144" fmla="*/ 6162677 h 6857999"/>
              <a:gd name="connsiteX145" fmla="*/ 5885222 w 12191998"/>
              <a:gd name="connsiteY145" fmla="*/ 6150214 h 6857999"/>
              <a:gd name="connsiteX146" fmla="*/ 5913113 w 12191998"/>
              <a:gd name="connsiteY146" fmla="*/ 6161639 h 6857999"/>
              <a:gd name="connsiteX147" fmla="*/ 5919310 w 12191998"/>
              <a:gd name="connsiteY147" fmla="*/ 6159561 h 6857999"/>
              <a:gd name="connsiteX148" fmla="*/ 5921376 w 12191998"/>
              <a:gd name="connsiteY148" fmla="*/ 6154368 h 6857999"/>
              <a:gd name="connsiteX149" fmla="*/ 5921376 w 12191998"/>
              <a:gd name="connsiteY149" fmla="*/ 6030771 h 6857999"/>
              <a:gd name="connsiteX150" fmla="*/ 5858365 w 12191998"/>
              <a:gd name="connsiteY150" fmla="*/ 5967414 h 6857999"/>
              <a:gd name="connsiteX151" fmla="*/ 5537752 w 12191998"/>
              <a:gd name="connsiteY151" fmla="*/ 5967414 h 6857999"/>
              <a:gd name="connsiteX152" fmla="*/ 5461000 w 12191998"/>
              <a:gd name="connsiteY152" fmla="*/ 6064007 h 6857999"/>
              <a:gd name="connsiteX153" fmla="*/ 5461000 w 12191998"/>
              <a:gd name="connsiteY153" fmla="*/ 6066084 h 6857999"/>
              <a:gd name="connsiteX154" fmla="*/ 5467223 w 12191998"/>
              <a:gd name="connsiteY154" fmla="*/ 6121132 h 6857999"/>
              <a:gd name="connsiteX155" fmla="*/ 5528417 w 12191998"/>
              <a:gd name="connsiteY155" fmla="*/ 6162677 h 6857999"/>
              <a:gd name="connsiteX156" fmla="*/ 5537752 w 12191998"/>
              <a:gd name="connsiteY156" fmla="*/ 6162677 h 6857999"/>
              <a:gd name="connsiteX157" fmla="*/ 5545013 w 12191998"/>
              <a:gd name="connsiteY157" fmla="*/ 6162677 h 6857999"/>
              <a:gd name="connsiteX158" fmla="*/ 5597908 w 12191998"/>
              <a:gd name="connsiteY158" fmla="*/ 6155407 h 6857999"/>
              <a:gd name="connsiteX159" fmla="*/ 5604131 w 12191998"/>
              <a:gd name="connsiteY159" fmla="*/ 6148136 h 6857999"/>
              <a:gd name="connsiteX160" fmla="*/ 5603094 w 12191998"/>
              <a:gd name="connsiteY160" fmla="*/ 6124248 h 6857999"/>
              <a:gd name="connsiteX161" fmla="*/ 5601020 w 12191998"/>
              <a:gd name="connsiteY161" fmla="*/ 6120093 h 6857999"/>
              <a:gd name="connsiteX162" fmla="*/ 5595834 w 12191998"/>
              <a:gd name="connsiteY162" fmla="*/ 6118016 h 6857999"/>
              <a:gd name="connsiteX163" fmla="*/ 5539826 w 12191998"/>
              <a:gd name="connsiteY163" fmla="*/ 6121132 h 6857999"/>
              <a:gd name="connsiteX164" fmla="*/ 5506637 w 12191998"/>
              <a:gd name="connsiteY164" fmla="*/ 6096205 h 6857999"/>
              <a:gd name="connsiteX165" fmla="*/ 5505598 w 12191998"/>
              <a:gd name="connsiteY165" fmla="*/ 6087896 h 6857999"/>
              <a:gd name="connsiteX166" fmla="*/ 5554346 w 12191998"/>
              <a:gd name="connsiteY166" fmla="*/ 6084780 h 6857999"/>
              <a:gd name="connsiteX167" fmla="*/ 5616576 w 12191998"/>
              <a:gd name="connsiteY167" fmla="*/ 6027655 h 6857999"/>
              <a:gd name="connsiteX168" fmla="*/ 5545013 w 12191998"/>
              <a:gd name="connsiteY168" fmla="*/ 5967414 h 6857999"/>
              <a:gd name="connsiteX169" fmla="*/ 5537752 w 12191998"/>
              <a:gd name="connsiteY169" fmla="*/ 5967414 h 6857999"/>
              <a:gd name="connsiteX170" fmla="*/ 6180980 w 12191998"/>
              <a:gd name="connsiteY170" fmla="*/ 5930342 h 6857999"/>
              <a:gd name="connsiteX171" fmla="*/ 6153290 w 12191998"/>
              <a:gd name="connsiteY171" fmla="*/ 5937538 h 6857999"/>
              <a:gd name="connsiteX172" fmla="*/ 6147137 w 12191998"/>
              <a:gd name="connsiteY172" fmla="*/ 5943707 h 6857999"/>
              <a:gd name="connsiteX173" fmla="*/ 6147137 w 12191998"/>
              <a:gd name="connsiteY173" fmla="*/ 5972492 h 6857999"/>
              <a:gd name="connsiteX174" fmla="*/ 6131753 w 12191998"/>
              <a:gd name="connsiteY174" fmla="*/ 5972492 h 6857999"/>
              <a:gd name="connsiteX175" fmla="*/ 6124574 w 12191998"/>
              <a:gd name="connsiteY175" fmla="*/ 5979688 h 6857999"/>
              <a:gd name="connsiteX176" fmla="*/ 6124574 w 12191998"/>
              <a:gd name="connsiteY176" fmla="*/ 6004360 h 6857999"/>
              <a:gd name="connsiteX177" fmla="*/ 6131753 w 12191998"/>
              <a:gd name="connsiteY177" fmla="*/ 6010529 h 6857999"/>
              <a:gd name="connsiteX178" fmla="*/ 6147137 w 12191998"/>
              <a:gd name="connsiteY178" fmla="*/ 6010529 h 6857999"/>
              <a:gd name="connsiteX179" fmla="*/ 6147137 w 12191998"/>
              <a:gd name="connsiteY179" fmla="*/ 6092771 h 6857999"/>
              <a:gd name="connsiteX180" fmla="*/ 6203542 w 12191998"/>
              <a:gd name="connsiteY180" fmla="*/ 6162677 h 6857999"/>
              <a:gd name="connsiteX181" fmla="*/ 6235334 w 12191998"/>
              <a:gd name="connsiteY181" fmla="*/ 6158565 h 6857999"/>
              <a:gd name="connsiteX182" fmla="*/ 6240462 w 12191998"/>
              <a:gd name="connsiteY182" fmla="*/ 6151369 h 6857999"/>
              <a:gd name="connsiteX183" fmla="*/ 6239437 w 12191998"/>
              <a:gd name="connsiteY183" fmla="*/ 6127724 h 6857999"/>
              <a:gd name="connsiteX184" fmla="*/ 6232258 w 12191998"/>
              <a:gd name="connsiteY184" fmla="*/ 6121556 h 6857999"/>
              <a:gd name="connsiteX185" fmla="*/ 6208670 w 12191998"/>
              <a:gd name="connsiteY185" fmla="*/ 6121556 h 6857999"/>
              <a:gd name="connsiteX186" fmla="*/ 6190210 w 12191998"/>
              <a:gd name="connsiteY186" fmla="*/ 6086603 h 6857999"/>
              <a:gd name="connsiteX187" fmla="*/ 6190210 w 12191998"/>
              <a:gd name="connsiteY187" fmla="*/ 6010529 h 6857999"/>
              <a:gd name="connsiteX188" fmla="*/ 6233283 w 12191998"/>
              <a:gd name="connsiteY188" fmla="*/ 6010529 h 6857999"/>
              <a:gd name="connsiteX189" fmla="*/ 6239437 w 12191998"/>
              <a:gd name="connsiteY189" fmla="*/ 6004360 h 6857999"/>
              <a:gd name="connsiteX190" fmla="*/ 6239437 w 12191998"/>
              <a:gd name="connsiteY190" fmla="*/ 5979688 h 6857999"/>
              <a:gd name="connsiteX191" fmla="*/ 6233283 w 12191998"/>
              <a:gd name="connsiteY191" fmla="*/ 5972492 h 6857999"/>
              <a:gd name="connsiteX192" fmla="*/ 6190210 w 12191998"/>
              <a:gd name="connsiteY192" fmla="*/ 5972492 h 6857999"/>
              <a:gd name="connsiteX193" fmla="*/ 6190210 w 12191998"/>
              <a:gd name="connsiteY193" fmla="*/ 5937538 h 6857999"/>
              <a:gd name="connsiteX194" fmla="*/ 6187133 w 12191998"/>
              <a:gd name="connsiteY194" fmla="*/ 5931370 h 6857999"/>
              <a:gd name="connsiteX195" fmla="*/ 6180980 w 12191998"/>
              <a:gd name="connsiteY195" fmla="*/ 5930342 h 6857999"/>
              <a:gd name="connsiteX196" fmla="*/ 5376119 w 12191998"/>
              <a:gd name="connsiteY196" fmla="*/ 5930342 h 6857999"/>
              <a:gd name="connsiteX197" fmla="*/ 5348430 w 12191998"/>
              <a:gd name="connsiteY197" fmla="*/ 5937538 h 6857999"/>
              <a:gd name="connsiteX198" fmla="*/ 5343303 w 12191998"/>
              <a:gd name="connsiteY198" fmla="*/ 5943707 h 6857999"/>
              <a:gd name="connsiteX199" fmla="*/ 5343303 w 12191998"/>
              <a:gd name="connsiteY199" fmla="*/ 5972492 h 6857999"/>
              <a:gd name="connsiteX200" fmla="*/ 5326893 w 12191998"/>
              <a:gd name="connsiteY200" fmla="*/ 5972492 h 6857999"/>
              <a:gd name="connsiteX201" fmla="*/ 5319715 w 12191998"/>
              <a:gd name="connsiteY201" fmla="*/ 5979688 h 6857999"/>
              <a:gd name="connsiteX202" fmla="*/ 5319715 w 12191998"/>
              <a:gd name="connsiteY202" fmla="*/ 6004360 h 6857999"/>
              <a:gd name="connsiteX203" fmla="*/ 5326893 w 12191998"/>
              <a:gd name="connsiteY203" fmla="*/ 6010529 h 6857999"/>
              <a:gd name="connsiteX204" fmla="*/ 5343303 w 12191998"/>
              <a:gd name="connsiteY204" fmla="*/ 6010529 h 6857999"/>
              <a:gd name="connsiteX205" fmla="*/ 5343303 w 12191998"/>
              <a:gd name="connsiteY205" fmla="*/ 6092771 h 6857999"/>
              <a:gd name="connsiteX206" fmla="*/ 5398683 w 12191998"/>
              <a:gd name="connsiteY206" fmla="*/ 6162677 h 6857999"/>
              <a:gd name="connsiteX207" fmla="*/ 5430475 w 12191998"/>
              <a:gd name="connsiteY207" fmla="*/ 6158565 h 6857999"/>
              <a:gd name="connsiteX208" fmla="*/ 5435602 w 12191998"/>
              <a:gd name="connsiteY208" fmla="*/ 6151369 h 6857999"/>
              <a:gd name="connsiteX209" fmla="*/ 5434576 w 12191998"/>
              <a:gd name="connsiteY209" fmla="*/ 6127724 h 6857999"/>
              <a:gd name="connsiteX210" fmla="*/ 5427399 w 12191998"/>
              <a:gd name="connsiteY210" fmla="*/ 6121556 h 6857999"/>
              <a:gd name="connsiteX211" fmla="*/ 5403810 w 12191998"/>
              <a:gd name="connsiteY211" fmla="*/ 6121556 h 6857999"/>
              <a:gd name="connsiteX212" fmla="*/ 5385349 w 12191998"/>
              <a:gd name="connsiteY212" fmla="*/ 6086603 h 6857999"/>
              <a:gd name="connsiteX213" fmla="*/ 5385349 w 12191998"/>
              <a:gd name="connsiteY213" fmla="*/ 6010529 h 6857999"/>
              <a:gd name="connsiteX214" fmla="*/ 5428424 w 12191998"/>
              <a:gd name="connsiteY214" fmla="*/ 6010529 h 6857999"/>
              <a:gd name="connsiteX215" fmla="*/ 5434576 w 12191998"/>
              <a:gd name="connsiteY215" fmla="*/ 6004360 h 6857999"/>
              <a:gd name="connsiteX216" fmla="*/ 5434576 w 12191998"/>
              <a:gd name="connsiteY216" fmla="*/ 5979688 h 6857999"/>
              <a:gd name="connsiteX217" fmla="*/ 5428424 w 12191998"/>
              <a:gd name="connsiteY217" fmla="*/ 5972492 h 6857999"/>
              <a:gd name="connsiteX218" fmla="*/ 5385349 w 12191998"/>
              <a:gd name="connsiteY218" fmla="*/ 5972492 h 6857999"/>
              <a:gd name="connsiteX219" fmla="*/ 5385349 w 12191998"/>
              <a:gd name="connsiteY219" fmla="*/ 5937538 h 6857999"/>
              <a:gd name="connsiteX220" fmla="*/ 5382274 w 12191998"/>
              <a:gd name="connsiteY220" fmla="*/ 5931370 h 6857999"/>
              <a:gd name="connsiteX221" fmla="*/ 5376119 w 12191998"/>
              <a:gd name="connsiteY221" fmla="*/ 5930342 h 6857999"/>
              <a:gd name="connsiteX222" fmla="*/ 5044929 w 12191998"/>
              <a:gd name="connsiteY222" fmla="*/ 5905502 h 6857999"/>
              <a:gd name="connsiteX223" fmla="*/ 5042861 w 12191998"/>
              <a:gd name="connsiteY223" fmla="*/ 5906537 h 6857999"/>
              <a:gd name="connsiteX224" fmla="*/ 5040793 w 12191998"/>
              <a:gd name="connsiteY224" fmla="*/ 5907571 h 6857999"/>
              <a:gd name="connsiteX225" fmla="*/ 5039761 w 12191998"/>
              <a:gd name="connsiteY225" fmla="*/ 5909640 h 6857999"/>
              <a:gd name="connsiteX226" fmla="*/ 5038726 w 12191998"/>
              <a:gd name="connsiteY226" fmla="*/ 5912744 h 6857999"/>
              <a:gd name="connsiteX227" fmla="*/ 5038726 w 12191998"/>
              <a:gd name="connsiteY227" fmla="*/ 6151708 h 6857999"/>
              <a:gd name="connsiteX228" fmla="*/ 5045961 w 12191998"/>
              <a:gd name="connsiteY228" fmla="*/ 6157915 h 6857999"/>
              <a:gd name="connsiteX229" fmla="*/ 5075939 w 12191998"/>
              <a:gd name="connsiteY229" fmla="*/ 6157915 h 6857999"/>
              <a:gd name="connsiteX230" fmla="*/ 5076974 w 12191998"/>
              <a:gd name="connsiteY230" fmla="*/ 6157915 h 6857999"/>
              <a:gd name="connsiteX231" fmla="*/ 5079042 w 12191998"/>
              <a:gd name="connsiteY231" fmla="*/ 6157915 h 6857999"/>
              <a:gd name="connsiteX232" fmla="*/ 5079042 w 12191998"/>
              <a:gd name="connsiteY232" fmla="*/ 6156881 h 6857999"/>
              <a:gd name="connsiteX233" fmla="*/ 5081109 w 12191998"/>
              <a:gd name="connsiteY233" fmla="*/ 6155846 h 6857999"/>
              <a:gd name="connsiteX234" fmla="*/ 5082142 w 12191998"/>
              <a:gd name="connsiteY234" fmla="*/ 6153777 h 6857999"/>
              <a:gd name="connsiteX235" fmla="*/ 5083177 w 12191998"/>
              <a:gd name="connsiteY235" fmla="*/ 6151708 h 6857999"/>
              <a:gd name="connsiteX236" fmla="*/ 5083177 w 12191998"/>
              <a:gd name="connsiteY236" fmla="*/ 5912744 h 6857999"/>
              <a:gd name="connsiteX237" fmla="*/ 5075939 w 12191998"/>
              <a:gd name="connsiteY237" fmla="*/ 5905502 h 6857999"/>
              <a:gd name="connsiteX238" fmla="*/ 5045961 w 12191998"/>
              <a:gd name="connsiteY238" fmla="*/ 5905502 h 6857999"/>
              <a:gd name="connsiteX239" fmla="*/ 5044929 w 12191998"/>
              <a:gd name="connsiteY239" fmla="*/ 5905502 h 6857999"/>
              <a:gd name="connsiteX240" fmla="*/ 6675208 w 12191998"/>
              <a:gd name="connsiteY240" fmla="*/ 5864820 h 6857999"/>
              <a:gd name="connsiteX241" fmla="*/ 6683451 w 12191998"/>
              <a:gd name="connsiteY241" fmla="*/ 5864820 h 6857999"/>
              <a:gd name="connsiteX242" fmla="*/ 6790593 w 12191998"/>
              <a:gd name="connsiteY242" fmla="*/ 5926633 h 6857999"/>
              <a:gd name="connsiteX243" fmla="*/ 6794714 w 12191998"/>
              <a:gd name="connsiteY243" fmla="*/ 5932814 h 6857999"/>
              <a:gd name="connsiteX244" fmla="*/ 6786472 w 12191998"/>
              <a:gd name="connsiteY244" fmla="*/ 5938995 h 6857999"/>
              <a:gd name="connsiteX245" fmla="*/ 6695813 w 12191998"/>
              <a:gd name="connsiteY245" fmla="*/ 5982264 h 6857999"/>
              <a:gd name="connsiteX246" fmla="*/ 6685511 w 12191998"/>
              <a:gd name="connsiteY246" fmla="*/ 5984324 h 6857999"/>
              <a:gd name="connsiteX247" fmla="*/ 6681390 w 12191998"/>
              <a:gd name="connsiteY247" fmla="*/ 5974022 h 6857999"/>
              <a:gd name="connsiteX248" fmla="*/ 6673148 w 12191998"/>
              <a:gd name="connsiteY248" fmla="*/ 5873061 h 6857999"/>
              <a:gd name="connsiteX249" fmla="*/ 6675208 w 12191998"/>
              <a:gd name="connsiteY249" fmla="*/ 5864820 h 6857999"/>
              <a:gd name="connsiteX250" fmla="*/ 6617873 w 12191998"/>
              <a:gd name="connsiteY250" fmla="*/ 5864049 h 6857999"/>
              <a:gd name="connsiteX251" fmla="*/ 6621994 w 12191998"/>
              <a:gd name="connsiteY251" fmla="*/ 5864824 h 6857999"/>
              <a:gd name="connsiteX252" fmla="*/ 6624054 w 12191998"/>
              <a:gd name="connsiteY252" fmla="*/ 5875149 h 6857999"/>
              <a:gd name="connsiteX253" fmla="*/ 6615813 w 12191998"/>
              <a:gd name="connsiteY253" fmla="*/ 5976337 h 6857999"/>
              <a:gd name="connsiteX254" fmla="*/ 6611692 w 12191998"/>
              <a:gd name="connsiteY254" fmla="*/ 5984597 h 6857999"/>
              <a:gd name="connsiteX255" fmla="*/ 6601390 w 12191998"/>
              <a:gd name="connsiteY255" fmla="*/ 5984597 h 6857999"/>
              <a:gd name="connsiteX256" fmla="*/ 6510730 w 12191998"/>
              <a:gd name="connsiteY256" fmla="*/ 5939166 h 6857999"/>
              <a:gd name="connsiteX257" fmla="*/ 6502489 w 12191998"/>
              <a:gd name="connsiteY257" fmla="*/ 5932971 h 6857999"/>
              <a:gd name="connsiteX258" fmla="*/ 6506610 w 12191998"/>
              <a:gd name="connsiteY258" fmla="*/ 5926775 h 6857999"/>
              <a:gd name="connsiteX259" fmla="*/ 6613752 w 12191998"/>
              <a:gd name="connsiteY259" fmla="*/ 5864824 h 6857999"/>
              <a:gd name="connsiteX260" fmla="*/ 6617873 w 12191998"/>
              <a:gd name="connsiteY260" fmla="*/ 5864049 h 6857999"/>
              <a:gd name="connsiteX261" fmla="*/ 6649186 w 12191998"/>
              <a:gd name="connsiteY261" fmla="*/ 5828860 h 6857999"/>
              <a:gd name="connsiteX262" fmla="*/ 6432355 w 12191998"/>
              <a:gd name="connsiteY262" fmla="*/ 6048030 h 6857999"/>
              <a:gd name="connsiteX263" fmla="*/ 6649186 w 12191998"/>
              <a:gd name="connsiteY263" fmla="*/ 6267199 h 6857999"/>
              <a:gd name="connsiteX264" fmla="*/ 6866018 w 12191998"/>
              <a:gd name="connsiteY264" fmla="*/ 6048030 h 6857999"/>
              <a:gd name="connsiteX265" fmla="*/ 6649186 w 12191998"/>
              <a:gd name="connsiteY265" fmla="*/ 5828860 h 6857999"/>
              <a:gd name="connsiteX266" fmla="*/ 6648602 w 12191998"/>
              <a:gd name="connsiteY266" fmla="*/ 5797300 h 6857999"/>
              <a:gd name="connsiteX267" fmla="*/ 6895240 w 12191998"/>
              <a:gd name="connsiteY267" fmla="*/ 6046861 h 6857999"/>
              <a:gd name="connsiteX268" fmla="*/ 6648602 w 12191998"/>
              <a:gd name="connsiteY268" fmla="*/ 6296422 h 6857999"/>
              <a:gd name="connsiteX269" fmla="*/ 6401963 w 12191998"/>
              <a:gd name="connsiteY269" fmla="*/ 6046861 h 6857999"/>
              <a:gd name="connsiteX270" fmla="*/ 6648602 w 12191998"/>
              <a:gd name="connsiteY270" fmla="*/ 5797300 h 6857999"/>
              <a:gd name="connsiteX271" fmla="*/ 6635678 w 12191998"/>
              <a:gd name="connsiteY271" fmla="*/ 5718724 h 6857999"/>
              <a:gd name="connsiteX272" fmla="*/ 6623339 w 12191998"/>
              <a:gd name="connsiteY272" fmla="*/ 5768607 h 6857999"/>
              <a:gd name="connsiteX273" fmla="*/ 6600717 w 12191998"/>
              <a:gd name="connsiteY273" fmla="*/ 5772764 h 6857999"/>
              <a:gd name="connsiteX274" fmla="*/ 6573982 w 12191998"/>
              <a:gd name="connsiteY274" fmla="*/ 5727038 h 6857999"/>
              <a:gd name="connsiteX275" fmla="*/ 6573982 w 12191998"/>
              <a:gd name="connsiteY275" fmla="*/ 5724959 h 6857999"/>
              <a:gd name="connsiteX276" fmla="*/ 6571926 w 12191998"/>
              <a:gd name="connsiteY276" fmla="*/ 5727038 h 6857999"/>
              <a:gd name="connsiteX277" fmla="*/ 6551360 w 12191998"/>
              <a:gd name="connsiteY277" fmla="*/ 5731195 h 6857999"/>
              <a:gd name="connsiteX278" fmla="*/ 6551360 w 12191998"/>
              <a:gd name="connsiteY278" fmla="*/ 5733273 h 6857999"/>
              <a:gd name="connsiteX279" fmla="*/ 6547247 w 12191998"/>
              <a:gd name="connsiteY279" fmla="*/ 5758215 h 6857999"/>
              <a:gd name="connsiteX280" fmla="*/ 6551360 w 12191998"/>
              <a:gd name="connsiteY280" fmla="*/ 5785235 h 6857999"/>
              <a:gd name="connsiteX281" fmla="*/ 6530795 w 12191998"/>
              <a:gd name="connsiteY281" fmla="*/ 5793548 h 6857999"/>
              <a:gd name="connsiteX282" fmla="*/ 6493777 w 12191998"/>
              <a:gd name="connsiteY282" fmla="*/ 5758215 h 6857999"/>
              <a:gd name="connsiteX283" fmla="*/ 6493777 w 12191998"/>
              <a:gd name="connsiteY283" fmla="*/ 5756136 h 6857999"/>
              <a:gd name="connsiteX284" fmla="*/ 6491721 w 12191998"/>
              <a:gd name="connsiteY284" fmla="*/ 5756136 h 6857999"/>
              <a:gd name="connsiteX285" fmla="*/ 6473212 w 12191998"/>
              <a:gd name="connsiteY285" fmla="*/ 5768607 h 6857999"/>
              <a:gd name="connsiteX286" fmla="*/ 6473212 w 12191998"/>
              <a:gd name="connsiteY286" fmla="*/ 5770685 h 6857999"/>
              <a:gd name="connsiteX287" fmla="*/ 6485551 w 12191998"/>
              <a:gd name="connsiteY287" fmla="*/ 5820568 h 6857999"/>
              <a:gd name="connsiteX288" fmla="*/ 6469099 w 12191998"/>
              <a:gd name="connsiteY288" fmla="*/ 5833039 h 6857999"/>
              <a:gd name="connsiteX289" fmla="*/ 6425911 w 12191998"/>
              <a:gd name="connsiteY289" fmla="*/ 5806019 h 6857999"/>
              <a:gd name="connsiteX290" fmla="*/ 6423855 w 12191998"/>
              <a:gd name="connsiteY290" fmla="*/ 5806019 h 6857999"/>
              <a:gd name="connsiteX291" fmla="*/ 6423855 w 12191998"/>
              <a:gd name="connsiteY291" fmla="*/ 5808097 h 6857999"/>
              <a:gd name="connsiteX292" fmla="*/ 6407402 w 12191998"/>
              <a:gd name="connsiteY292" fmla="*/ 5822647 h 6857999"/>
              <a:gd name="connsiteX293" fmla="*/ 6407402 w 12191998"/>
              <a:gd name="connsiteY293" fmla="*/ 5824725 h 6857999"/>
              <a:gd name="connsiteX294" fmla="*/ 6434138 w 12191998"/>
              <a:gd name="connsiteY294" fmla="*/ 5870451 h 6857999"/>
              <a:gd name="connsiteX295" fmla="*/ 6419742 w 12191998"/>
              <a:gd name="connsiteY295" fmla="*/ 5887079 h 6857999"/>
              <a:gd name="connsiteX296" fmla="*/ 6370385 w 12191998"/>
              <a:gd name="connsiteY296" fmla="*/ 5874608 h 6857999"/>
              <a:gd name="connsiteX297" fmla="*/ 6368328 w 12191998"/>
              <a:gd name="connsiteY297" fmla="*/ 5874608 h 6857999"/>
              <a:gd name="connsiteX298" fmla="*/ 6358046 w 12191998"/>
              <a:gd name="connsiteY298" fmla="*/ 5893314 h 6857999"/>
              <a:gd name="connsiteX299" fmla="*/ 6358046 w 12191998"/>
              <a:gd name="connsiteY299" fmla="*/ 5895393 h 6857999"/>
              <a:gd name="connsiteX300" fmla="*/ 6395063 w 12191998"/>
              <a:gd name="connsiteY300" fmla="*/ 5932805 h 6857999"/>
              <a:gd name="connsiteX301" fmla="*/ 6386837 w 12191998"/>
              <a:gd name="connsiteY301" fmla="*/ 5951511 h 6857999"/>
              <a:gd name="connsiteX302" fmla="*/ 6335424 w 12191998"/>
              <a:gd name="connsiteY302" fmla="*/ 5951511 h 6857999"/>
              <a:gd name="connsiteX303" fmla="*/ 6333367 w 12191998"/>
              <a:gd name="connsiteY303" fmla="*/ 5951511 h 6857999"/>
              <a:gd name="connsiteX304" fmla="*/ 6333367 w 12191998"/>
              <a:gd name="connsiteY304" fmla="*/ 5953589 h 6857999"/>
              <a:gd name="connsiteX305" fmla="*/ 6327198 w 12191998"/>
              <a:gd name="connsiteY305" fmla="*/ 5974373 h 6857999"/>
              <a:gd name="connsiteX306" fmla="*/ 6329254 w 12191998"/>
              <a:gd name="connsiteY306" fmla="*/ 5976452 h 6857999"/>
              <a:gd name="connsiteX307" fmla="*/ 6372441 w 12191998"/>
              <a:gd name="connsiteY307" fmla="*/ 6001393 h 6857999"/>
              <a:gd name="connsiteX308" fmla="*/ 6370385 w 12191998"/>
              <a:gd name="connsiteY308" fmla="*/ 6024257 h 6857999"/>
              <a:gd name="connsiteX309" fmla="*/ 6321028 w 12191998"/>
              <a:gd name="connsiteY309" fmla="*/ 6036728 h 6857999"/>
              <a:gd name="connsiteX310" fmla="*/ 6318972 w 12191998"/>
              <a:gd name="connsiteY310" fmla="*/ 6036728 h 6857999"/>
              <a:gd name="connsiteX311" fmla="*/ 6318972 w 12191998"/>
              <a:gd name="connsiteY311" fmla="*/ 6038805 h 6857999"/>
              <a:gd name="connsiteX312" fmla="*/ 6318972 w 12191998"/>
              <a:gd name="connsiteY312" fmla="*/ 6049198 h 6857999"/>
              <a:gd name="connsiteX313" fmla="*/ 6318972 w 12191998"/>
              <a:gd name="connsiteY313" fmla="*/ 6059590 h 6857999"/>
              <a:gd name="connsiteX314" fmla="*/ 6318972 w 12191998"/>
              <a:gd name="connsiteY314" fmla="*/ 6061669 h 6857999"/>
              <a:gd name="connsiteX315" fmla="*/ 6321028 w 12191998"/>
              <a:gd name="connsiteY315" fmla="*/ 6061669 h 6857999"/>
              <a:gd name="connsiteX316" fmla="*/ 6370385 w 12191998"/>
              <a:gd name="connsiteY316" fmla="*/ 6074140 h 6857999"/>
              <a:gd name="connsiteX317" fmla="*/ 6374498 w 12191998"/>
              <a:gd name="connsiteY317" fmla="*/ 6097002 h 6857999"/>
              <a:gd name="connsiteX318" fmla="*/ 6329254 w 12191998"/>
              <a:gd name="connsiteY318" fmla="*/ 6124022 h 6857999"/>
              <a:gd name="connsiteX319" fmla="*/ 6327198 w 12191998"/>
              <a:gd name="connsiteY319" fmla="*/ 6124022 h 6857999"/>
              <a:gd name="connsiteX320" fmla="*/ 6327198 w 12191998"/>
              <a:gd name="connsiteY320" fmla="*/ 6126101 h 6857999"/>
              <a:gd name="connsiteX321" fmla="*/ 6333367 w 12191998"/>
              <a:gd name="connsiteY321" fmla="*/ 6146886 h 6857999"/>
              <a:gd name="connsiteX322" fmla="*/ 6335424 w 12191998"/>
              <a:gd name="connsiteY322" fmla="*/ 6146886 h 6857999"/>
              <a:gd name="connsiteX323" fmla="*/ 6386837 w 12191998"/>
              <a:gd name="connsiteY323" fmla="*/ 6146886 h 6857999"/>
              <a:gd name="connsiteX324" fmla="*/ 6395063 w 12191998"/>
              <a:gd name="connsiteY324" fmla="*/ 6167669 h 6857999"/>
              <a:gd name="connsiteX325" fmla="*/ 6358046 w 12191998"/>
              <a:gd name="connsiteY325" fmla="*/ 6205082 h 6857999"/>
              <a:gd name="connsiteX326" fmla="*/ 6358046 w 12191998"/>
              <a:gd name="connsiteY326" fmla="*/ 6207160 h 6857999"/>
              <a:gd name="connsiteX327" fmla="*/ 6370385 w 12191998"/>
              <a:gd name="connsiteY327" fmla="*/ 6225866 h 6857999"/>
              <a:gd name="connsiteX328" fmla="*/ 6421798 w 12191998"/>
              <a:gd name="connsiteY328" fmla="*/ 6211318 h 6857999"/>
              <a:gd name="connsiteX329" fmla="*/ 6434138 w 12191998"/>
              <a:gd name="connsiteY329" fmla="*/ 6230024 h 6857999"/>
              <a:gd name="connsiteX330" fmla="*/ 6407402 w 12191998"/>
              <a:gd name="connsiteY330" fmla="*/ 6275750 h 6857999"/>
              <a:gd name="connsiteX331" fmla="*/ 6409459 w 12191998"/>
              <a:gd name="connsiteY331" fmla="*/ 6277827 h 6857999"/>
              <a:gd name="connsiteX332" fmla="*/ 6423855 w 12191998"/>
              <a:gd name="connsiteY332" fmla="*/ 6292377 h 6857999"/>
              <a:gd name="connsiteX333" fmla="*/ 6425911 w 12191998"/>
              <a:gd name="connsiteY333" fmla="*/ 6292377 h 6857999"/>
              <a:gd name="connsiteX334" fmla="*/ 6471156 w 12191998"/>
              <a:gd name="connsiteY334" fmla="*/ 6265357 h 6857999"/>
              <a:gd name="connsiteX335" fmla="*/ 6487608 w 12191998"/>
              <a:gd name="connsiteY335" fmla="*/ 6279906 h 6857999"/>
              <a:gd name="connsiteX336" fmla="*/ 6475269 w 12191998"/>
              <a:gd name="connsiteY336" fmla="*/ 6329789 h 6857999"/>
              <a:gd name="connsiteX337" fmla="*/ 6475269 w 12191998"/>
              <a:gd name="connsiteY337" fmla="*/ 6331868 h 6857999"/>
              <a:gd name="connsiteX338" fmla="*/ 6493777 w 12191998"/>
              <a:gd name="connsiteY338" fmla="*/ 6342259 h 6857999"/>
              <a:gd name="connsiteX339" fmla="*/ 6493777 w 12191998"/>
              <a:gd name="connsiteY339" fmla="*/ 6344338 h 6857999"/>
              <a:gd name="connsiteX340" fmla="*/ 6495834 w 12191998"/>
              <a:gd name="connsiteY340" fmla="*/ 6342259 h 6857999"/>
              <a:gd name="connsiteX341" fmla="*/ 6532851 w 12191998"/>
              <a:gd name="connsiteY341" fmla="*/ 6304848 h 6857999"/>
              <a:gd name="connsiteX342" fmla="*/ 6551360 w 12191998"/>
              <a:gd name="connsiteY342" fmla="*/ 6313162 h 6857999"/>
              <a:gd name="connsiteX343" fmla="*/ 6549304 w 12191998"/>
              <a:gd name="connsiteY343" fmla="*/ 6340182 h 6857999"/>
              <a:gd name="connsiteX344" fmla="*/ 6551360 w 12191998"/>
              <a:gd name="connsiteY344" fmla="*/ 6365123 h 6857999"/>
              <a:gd name="connsiteX345" fmla="*/ 6551360 w 12191998"/>
              <a:gd name="connsiteY345" fmla="*/ 6367201 h 6857999"/>
              <a:gd name="connsiteX346" fmla="*/ 6553417 w 12191998"/>
              <a:gd name="connsiteY346" fmla="*/ 6367201 h 6857999"/>
              <a:gd name="connsiteX347" fmla="*/ 6573982 w 12191998"/>
              <a:gd name="connsiteY347" fmla="*/ 6373436 h 6857999"/>
              <a:gd name="connsiteX348" fmla="*/ 6576039 w 12191998"/>
              <a:gd name="connsiteY348" fmla="*/ 6373436 h 6857999"/>
              <a:gd name="connsiteX349" fmla="*/ 6600717 w 12191998"/>
              <a:gd name="connsiteY349" fmla="*/ 6327711 h 6857999"/>
              <a:gd name="connsiteX350" fmla="*/ 6623339 w 12191998"/>
              <a:gd name="connsiteY350" fmla="*/ 6329789 h 6857999"/>
              <a:gd name="connsiteX351" fmla="*/ 6635678 w 12191998"/>
              <a:gd name="connsiteY351" fmla="*/ 6381750 h 6857999"/>
              <a:gd name="connsiteX352" fmla="*/ 6637734 w 12191998"/>
              <a:gd name="connsiteY352" fmla="*/ 6381750 h 6857999"/>
              <a:gd name="connsiteX353" fmla="*/ 6658300 w 12191998"/>
              <a:gd name="connsiteY353" fmla="*/ 6381750 h 6857999"/>
              <a:gd name="connsiteX354" fmla="*/ 6660357 w 12191998"/>
              <a:gd name="connsiteY354" fmla="*/ 6381750 h 6857999"/>
              <a:gd name="connsiteX355" fmla="*/ 6674753 w 12191998"/>
              <a:gd name="connsiteY355" fmla="*/ 6329789 h 6857999"/>
              <a:gd name="connsiteX356" fmla="*/ 6695318 w 12191998"/>
              <a:gd name="connsiteY356" fmla="*/ 6327711 h 6857999"/>
              <a:gd name="connsiteX357" fmla="*/ 6722053 w 12191998"/>
              <a:gd name="connsiteY357" fmla="*/ 6373436 h 6857999"/>
              <a:gd name="connsiteX358" fmla="*/ 6742618 w 12191998"/>
              <a:gd name="connsiteY358" fmla="*/ 6367201 h 6857999"/>
              <a:gd name="connsiteX359" fmla="*/ 6744675 w 12191998"/>
              <a:gd name="connsiteY359" fmla="*/ 6367201 h 6857999"/>
              <a:gd name="connsiteX360" fmla="*/ 6746731 w 12191998"/>
              <a:gd name="connsiteY360" fmla="*/ 6340182 h 6857999"/>
              <a:gd name="connsiteX361" fmla="*/ 6744675 w 12191998"/>
              <a:gd name="connsiteY361" fmla="*/ 6313162 h 6857999"/>
              <a:gd name="connsiteX362" fmla="*/ 6765240 w 12191998"/>
              <a:gd name="connsiteY362" fmla="*/ 6304848 h 6857999"/>
              <a:gd name="connsiteX363" fmla="*/ 6802257 w 12191998"/>
              <a:gd name="connsiteY363" fmla="*/ 6342259 h 6857999"/>
              <a:gd name="connsiteX364" fmla="*/ 6820766 w 12191998"/>
              <a:gd name="connsiteY364" fmla="*/ 6331868 h 6857999"/>
              <a:gd name="connsiteX365" fmla="*/ 6822823 w 12191998"/>
              <a:gd name="connsiteY365" fmla="*/ 6329789 h 6857999"/>
              <a:gd name="connsiteX366" fmla="*/ 6822823 w 12191998"/>
              <a:gd name="connsiteY366" fmla="*/ 6327711 h 6857999"/>
              <a:gd name="connsiteX367" fmla="*/ 6808427 w 12191998"/>
              <a:gd name="connsiteY367" fmla="*/ 6279906 h 6857999"/>
              <a:gd name="connsiteX368" fmla="*/ 6824879 w 12191998"/>
              <a:gd name="connsiteY368" fmla="*/ 6265357 h 6857999"/>
              <a:gd name="connsiteX369" fmla="*/ 6870123 w 12191998"/>
              <a:gd name="connsiteY369" fmla="*/ 6292377 h 6857999"/>
              <a:gd name="connsiteX370" fmla="*/ 6872180 w 12191998"/>
              <a:gd name="connsiteY370" fmla="*/ 6292377 h 6857999"/>
              <a:gd name="connsiteX371" fmla="*/ 6886576 w 12191998"/>
              <a:gd name="connsiteY371" fmla="*/ 6275750 h 6857999"/>
              <a:gd name="connsiteX372" fmla="*/ 6888632 w 12191998"/>
              <a:gd name="connsiteY372" fmla="*/ 6275750 h 6857999"/>
              <a:gd name="connsiteX373" fmla="*/ 6861897 w 12191998"/>
              <a:gd name="connsiteY373" fmla="*/ 6230024 h 6857999"/>
              <a:gd name="connsiteX374" fmla="*/ 6874236 w 12191998"/>
              <a:gd name="connsiteY374" fmla="*/ 6211318 h 6857999"/>
              <a:gd name="connsiteX375" fmla="*/ 6925650 w 12191998"/>
              <a:gd name="connsiteY375" fmla="*/ 6225866 h 6857999"/>
              <a:gd name="connsiteX376" fmla="*/ 6927706 w 12191998"/>
              <a:gd name="connsiteY376" fmla="*/ 6223788 h 6857999"/>
              <a:gd name="connsiteX377" fmla="*/ 6937989 w 12191998"/>
              <a:gd name="connsiteY377" fmla="*/ 6205082 h 6857999"/>
              <a:gd name="connsiteX378" fmla="*/ 6937989 w 12191998"/>
              <a:gd name="connsiteY378" fmla="*/ 6203004 h 6857999"/>
              <a:gd name="connsiteX379" fmla="*/ 6900972 w 12191998"/>
              <a:gd name="connsiteY379" fmla="*/ 6167669 h 6857999"/>
              <a:gd name="connsiteX380" fmla="*/ 6909198 w 12191998"/>
              <a:gd name="connsiteY380" fmla="*/ 6146886 h 6857999"/>
              <a:gd name="connsiteX381" fmla="*/ 6960611 w 12191998"/>
              <a:gd name="connsiteY381" fmla="*/ 6146886 h 6857999"/>
              <a:gd name="connsiteX382" fmla="*/ 6962667 w 12191998"/>
              <a:gd name="connsiteY382" fmla="*/ 6146886 h 6857999"/>
              <a:gd name="connsiteX383" fmla="*/ 6966781 w 12191998"/>
              <a:gd name="connsiteY383" fmla="*/ 6126101 h 6857999"/>
              <a:gd name="connsiteX384" fmla="*/ 6966781 w 12191998"/>
              <a:gd name="connsiteY384" fmla="*/ 6124022 h 6857999"/>
              <a:gd name="connsiteX385" fmla="*/ 6921537 w 12191998"/>
              <a:gd name="connsiteY385" fmla="*/ 6097002 h 6857999"/>
              <a:gd name="connsiteX386" fmla="*/ 6925650 w 12191998"/>
              <a:gd name="connsiteY386" fmla="*/ 6076218 h 6857999"/>
              <a:gd name="connsiteX387" fmla="*/ 6975007 w 12191998"/>
              <a:gd name="connsiteY387" fmla="*/ 6061669 h 6857999"/>
              <a:gd name="connsiteX388" fmla="*/ 6977063 w 12191998"/>
              <a:gd name="connsiteY388" fmla="*/ 6061669 h 6857999"/>
              <a:gd name="connsiteX389" fmla="*/ 6977063 w 12191998"/>
              <a:gd name="connsiteY389" fmla="*/ 6049198 h 6857999"/>
              <a:gd name="connsiteX390" fmla="*/ 6977063 w 12191998"/>
              <a:gd name="connsiteY390" fmla="*/ 6038805 h 6857999"/>
              <a:gd name="connsiteX391" fmla="*/ 6975007 w 12191998"/>
              <a:gd name="connsiteY391" fmla="*/ 6038805 h 6857999"/>
              <a:gd name="connsiteX392" fmla="*/ 6925650 w 12191998"/>
              <a:gd name="connsiteY392" fmla="*/ 6024257 h 6857999"/>
              <a:gd name="connsiteX393" fmla="*/ 6923593 w 12191998"/>
              <a:gd name="connsiteY393" fmla="*/ 6003472 h 6857999"/>
              <a:gd name="connsiteX394" fmla="*/ 6966781 w 12191998"/>
              <a:gd name="connsiteY394" fmla="*/ 5976452 h 6857999"/>
              <a:gd name="connsiteX395" fmla="*/ 6968837 w 12191998"/>
              <a:gd name="connsiteY395" fmla="*/ 5976452 h 6857999"/>
              <a:gd name="connsiteX396" fmla="*/ 6968837 w 12191998"/>
              <a:gd name="connsiteY396" fmla="*/ 5974373 h 6857999"/>
              <a:gd name="connsiteX397" fmla="*/ 6962667 w 12191998"/>
              <a:gd name="connsiteY397" fmla="*/ 5953589 h 6857999"/>
              <a:gd name="connsiteX398" fmla="*/ 6960611 w 12191998"/>
              <a:gd name="connsiteY398" fmla="*/ 5953589 h 6857999"/>
              <a:gd name="connsiteX399" fmla="*/ 6909198 w 12191998"/>
              <a:gd name="connsiteY399" fmla="*/ 5953589 h 6857999"/>
              <a:gd name="connsiteX400" fmla="*/ 6900972 w 12191998"/>
              <a:gd name="connsiteY400" fmla="*/ 5932805 h 6857999"/>
              <a:gd name="connsiteX401" fmla="*/ 6937989 w 12191998"/>
              <a:gd name="connsiteY401" fmla="*/ 5895393 h 6857999"/>
              <a:gd name="connsiteX402" fmla="*/ 6937989 w 12191998"/>
              <a:gd name="connsiteY402" fmla="*/ 5893314 h 6857999"/>
              <a:gd name="connsiteX403" fmla="*/ 6927706 w 12191998"/>
              <a:gd name="connsiteY403" fmla="*/ 5874608 h 6857999"/>
              <a:gd name="connsiteX404" fmla="*/ 6925650 w 12191998"/>
              <a:gd name="connsiteY404" fmla="*/ 5874608 h 6857999"/>
              <a:gd name="connsiteX405" fmla="*/ 6876293 w 12191998"/>
              <a:gd name="connsiteY405" fmla="*/ 5887079 h 6857999"/>
              <a:gd name="connsiteX406" fmla="*/ 6861897 w 12191998"/>
              <a:gd name="connsiteY406" fmla="*/ 5870451 h 6857999"/>
              <a:gd name="connsiteX407" fmla="*/ 6888632 w 12191998"/>
              <a:gd name="connsiteY407" fmla="*/ 5824725 h 6857999"/>
              <a:gd name="connsiteX408" fmla="*/ 6888632 w 12191998"/>
              <a:gd name="connsiteY408" fmla="*/ 5822647 h 6857999"/>
              <a:gd name="connsiteX409" fmla="*/ 6872180 w 12191998"/>
              <a:gd name="connsiteY409" fmla="*/ 5808097 h 6857999"/>
              <a:gd name="connsiteX410" fmla="*/ 6826936 w 12191998"/>
              <a:gd name="connsiteY410" fmla="*/ 5833039 h 6857999"/>
              <a:gd name="connsiteX411" fmla="*/ 6808427 w 12191998"/>
              <a:gd name="connsiteY411" fmla="*/ 5820568 h 6857999"/>
              <a:gd name="connsiteX412" fmla="*/ 6822823 w 12191998"/>
              <a:gd name="connsiteY412" fmla="*/ 5770685 h 6857999"/>
              <a:gd name="connsiteX413" fmla="*/ 6822823 w 12191998"/>
              <a:gd name="connsiteY413" fmla="*/ 5768607 h 6857999"/>
              <a:gd name="connsiteX414" fmla="*/ 6804314 w 12191998"/>
              <a:gd name="connsiteY414" fmla="*/ 5758215 h 6857999"/>
              <a:gd name="connsiteX415" fmla="*/ 6802257 w 12191998"/>
              <a:gd name="connsiteY415" fmla="*/ 5756136 h 6857999"/>
              <a:gd name="connsiteX416" fmla="*/ 6802257 w 12191998"/>
              <a:gd name="connsiteY416" fmla="*/ 5758215 h 6857999"/>
              <a:gd name="connsiteX417" fmla="*/ 6765240 w 12191998"/>
              <a:gd name="connsiteY417" fmla="*/ 5793548 h 6857999"/>
              <a:gd name="connsiteX418" fmla="*/ 6744675 w 12191998"/>
              <a:gd name="connsiteY418" fmla="*/ 5785235 h 6857999"/>
              <a:gd name="connsiteX419" fmla="*/ 6748788 w 12191998"/>
              <a:gd name="connsiteY419" fmla="*/ 5758215 h 6857999"/>
              <a:gd name="connsiteX420" fmla="*/ 6744675 w 12191998"/>
              <a:gd name="connsiteY420" fmla="*/ 5733273 h 6857999"/>
              <a:gd name="connsiteX421" fmla="*/ 6744675 w 12191998"/>
              <a:gd name="connsiteY421" fmla="*/ 5731195 h 6857999"/>
              <a:gd name="connsiteX422" fmla="*/ 6742618 w 12191998"/>
              <a:gd name="connsiteY422" fmla="*/ 5731195 h 6857999"/>
              <a:gd name="connsiteX423" fmla="*/ 6722053 w 12191998"/>
              <a:gd name="connsiteY423" fmla="*/ 5727038 h 6857999"/>
              <a:gd name="connsiteX424" fmla="*/ 6695318 w 12191998"/>
              <a:gd name="connsiteY424" fmla="*/ 5772764 h 6857999"/>
              <a:gd name="connsiteX425" fmla="*/ 6672696 w 12191998"/>
              <a:gd name="connsiteY425" fmla="*/ 5768607 h 6857999"/>
              <a:gd name="connsiteX426" fmla="*/ 6660357 w 12191998"/>
              <a:gd name="connsiteY426" fmla="*/ 5718724 h 6857999"/>
              <a:gd name="connsiteX427" fmla="*/ 6658300 w 12191998"/>
              <a:gd name="connsiteY427" fmla="*/ 5718724 h 6857999"/>
              <a:gd name="connsiteX428" fmla="*/ 6637734 w 12191998"/>
              <a:gd name="connsiteY428" fmla="*/ 5718724 h 6857999"/>
              <a:gd name="connsiteX429" fmla="*/ 6635678 w 12191998"/>
              <a:gd name="connsiteY429" fmla="*/ 5718724 h 6857999"/>
              <a:gd name="connsiteX430" fmla="*/ 0 w 12191998"/>
              <a:gd name="connsiteY430" fmla="*/ 0 h 6857999"/>
              <a:gd name="connsiteX431" fmla="*/ 12191998 w 12191998"/>
              <a:gd name="connsiteY431" fmla="*/ 0 h 6857999"/>
              <a:gd name="connsiteX432" fmla="*/ 12191998 w 12191998"/>
              <a:gd name="connsiteY432" fmla="*/ 6857999 h 6857999"/>
              <a:gd name="connsiteX433" fmla="*/ 0 w 12191998"/>
              <a:gd name="connsiteY43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</a:cxnLst>
            <a:rect l="l" t="t" r="r" b="b"/>
            <a:pathLst>
              <a:path w="12191998" h="6857999">
                <a:moveTo>
                  <a:pt x="6602777" y="6116156"/>
                </a:moveTo>
                <a:cubicBezTo>
                  <a:pt x="6606858" y="6114072"/>
                  <a:pt x="6608899" y="6114072"/>
                  <a:pt x="6612980" y="6116156"/>
                </a:cubicBezTo>
                <a:cubicBezTo>
                  <a:pt x="6615021" y="6118241"/>
                  <a:pt x="6617061" y="6120325"/>
                  <a:pt x="6617061" y="6124494"/>
                </a:cubicBezTo>
                <a:cubicBezTo>
                  <a:pt x="6623183" y="6226638"/>
                  <a:pt x="6623183" y="6226638"/>
                  <a:pt x="6623183" y="6226638"/>
                </a:cubicBezTo>
                <a:cubicBezTo>
                  <a:pt x="6625224" y="6232891"/>
                  <a:pt x="6623183" y="6234976"/>
                  <a:pt x="6621142" y="6237060"/>
                </a:cubicBezTo>
                <a:cubicBezTo>
                  <a:pt x="6619102" y="6239145"/>
                  <a:pt x="6617061" y="6237060"/>
                  <a:pt x="6615021" y="6237060"/>
                </a:cubicBezTo>
                <a:cubicBezTo>
                  <a:pt x="6570127" y="6226638"/>
                  <a:pt x="6539517" y="6207876"/>
                  <a:pt x="6508908" y="6174524"/>
                </a:cubicBezTo>
                <a:cubicBezTo>
                  <a:pt x="6506867" y="6172440"/>
                  <a:pt x="6504827" y="6170355"/>
                  <a:pt x="6504827" y="6168271"/>
                </a:cubicBezTo>
                <a:cubicBezTo>
                  <a:pt x="6504827" y="6168271"/>
                  <a:pt x="6504827" y="6168271"/>
                  <a:pt x="6504827" y="6166185"/>
                </a:cubicBezTo>
                <a:cubicBezTo>
                  <a:pt x="6504827" y="6164101"/>
                  <a:pt x="6508908" y="6162016"/>
                  <a:pt x="6510948" y="6162016"/>
                </a:cubicBezTo>
                <a:cubicBezTo>
                  <a:pt x="6602777" y="6116156"/>
                  <a:pt x="6602777" y="6116156"/>
                  <a:pt x="6602777" y="6116156"/>
                </a:cubicBezTo>
                <a:close/>
                <a:moveTo>
                  <a:pt x="6685511" y="6114072"/>
                </a:moveTo>
                <a:cubicBezTo>
                  <a:pt x="6689631" y="6114072"/>
                  <a:pt x="6691692" y="6114072"/>
                  <a:pt x="6695813" y="6114072"/>
                </a:cubicBezTo>
                <a:cubicBezTo>
                  <a:pt x="6786472" y="6159838"/>
                  <a:pt x="6786472" y="6159838"/>
                  <a:pt x="6786472" y="6159838"/>
                </a:cubicBezTo>
                <a:cubicBezTo>
                  <a:pt x="6790593" y="6161918"/>
                  <a:pt x="6792654" y="6163998"/>
                  <a:pt x="6794714" y="6166079"/>
                </a:cubicBezTo>
                <a:cubicBezTo>
                  <a:pt x="6794714" y="6168159"/>
                  <a:pt x="6792654" y="6170239"/>
                  <a:pt x="6790593" y="6172319"/>
                </a:cubicBezTo>
                <a:cubicBezTo>
                  <a:pt x="6759687" y="6205603"/>
                  <a:pt x="6726720" y="6224326"/>
                  <a:pt x="6683451" y="6234727"/>
                </a:cubicBezTo>
                <a:cubicBezTo>
                  <a:pt x="6679330" y="6236807"/>
                  <a:pt x="6677269" y="6236807"/>
                  <a:pt x="6675208" y="6234727"/>
                </a:cubicBezTo>
                <a:cubicBezTo>
                  <a:pt x="6673148" y="6232647"/>
                  <a:pt x="6673148" y="6228486"/>
                  <a:pt x="6673148" y="6226406"/>
                </a:cubicBezTo>
                <a:cubicBezTo>
                  <a:pt x="6681390" y="6122393"/>
                  <a:pt x="6681390" y="6122393"/>
                  <a:pt x="6681390" y="6122393"/>
                </a:cubicBezTo>
                <a:cubicBezTo>
                  <a:pt x="6681390" y="6120313"/>
                  <a:pt x="6683451" y="6116152"/>
                  <a:pt x="6685511" y="6114072"/>
                </a:cubicBezTo>
                <a:close/>
                <a:moveTo>
                  <a:pt x="5878513" y="6075364"/>
                </a:moveTo>
                <a:lnTo>
                  <a:pt x="5878513" y="6118907"/>
                </a:lnTo>
                <a:cubicBezTo>
                  <a:pt x="5878513" y="6118907"/>
                  <a:pt x="5852071" y="6126164"/>
                  <a:pt x="5832748" y="6126164"/>
                </a:cubicBezTo>
                <a:cubicBezTo>
                  <a:pt x="5816476" y="6126164"/>
                  <a:pt x="5813427" y="6110613"/>
                  <a:pt x="5813427" y="6101283"/>
                </a:cubicBezTo>
                <a:cubicBezTo>
                  <a:pt x="5813427" y="6086768"/>
                  <a:pt x="5821561" y="6079511"/>
                  <a:pt x="5837833" y="6077438"/>
                </a:cubicBezTo>
                <a:cubicBezTo>
                  <a:pt x="5878513" y="6075364"/>
                  <a:pt x="5878513" y="6075364"/>
                  <a:pt x="5878513" y="6075364"/>
                </a:cubicBezTo>
                <a:close/>
                <a:moveTo>
                  <a:pt x="5545789" y="6005514"/>
                </a:moveTo>
                <a:cubicBezTo>
                  <a:pt x="5573714" y="6005514"/>
                  <a:pt x="5573714" y="6019868"/>
                  <a:pt x="5573714" y="6029095"/>
                </a:cubicBezTo>
                <a:cubicBezTo>
                  <a:pt x="5573714" y="6043449"/>
                  <a:pt x="5566474" y="6050626"/>
                  <a:pt x="5549925" y="6052677"/>
                </a:cubicBezTo>
                <a:lnTo>
                  <a:pt x="5505452" y="6054727"/>
                </a:lnTo>
                <a:cubicBezTo>
                  <a:pt x="5505452" y="6053702"/>
                  <a:pt x="5505452" y="6051651"/>
                  <a:pt x="5505452" y="6050626"/>
                </a:cubicBezTo>
                <a:cubicBezTo>
                  <a:pt x="5505452" y="6048576"/>
                  <a:pt x="5505452" y="6048576"/>
                  <a:pt x="5505452" y="6048576"/>
                </a:cubicBezTo>
                <a:cubicBezTo>
                  <a:pt x="5507521" y="6026020"/>
                  <a:pt x="5514760" y="6012691"/>
                  <a:pt x="5528205" y="6007565"/>
                </a:cubicBezTo>
                <a:cubicBezTo>
                  <a:pt x="5533377" y="6006540"/>
                  <a:pt x="5539584" y="6005514"/>
                  <a:pt x="5545789" y="6005514"/>
                </a:cubicBezTo>
                <a:close/>
                <a:moveTo>
                  <a:pt x="6672498" y="5995883"/>
                </a:moveTo>
                <a:cubicBezTo>
                  <a:pt x="6675325" y="5995364"/>
                  <a:pt x="6678409" y="5995883"/>
                  <a:pt x="6681491" y="5996922"/>
                </a:cubicBezTo>
                <a:cubicBezTo>
                  <a:pt x="6697937" y="6009391"/>
                  <a:pt x="6708215" y="6028093"/>
                  <a:pt x="6708215" y="6048873"/>
                </a:cubicBezTo>
                <a:cubicBezTo>
                  <a:pt x="6708215" y="6080044"/>
                  <a:pt x="6681491" y="6107058"/>
                  <a:pt x="6648601" y="6107058"/>
                </a:cubicBezTo>
                <a:cubicBezTo>
                  <a:pt x="6615711" y="6107058"/>
                  <a:pt x="6588987" y="6080044"/>
                  <a:pt x="6588987" y="6048873"/>
                </a:cubicBezTo>
                <a:cubicBezTo>
                  <a:pt x="6588987" y="6028093"/>
                  <a:pt x="6599266" y="6009391"/>
                  <a:pt x="6615711" y="5999001"/>
                </a:cubicBezTo>
                <a:cubicBezTo>
                  <a:pt x="6621878" y="5994844"/>
                  <a:pt x="6628045" y="5994844"/>
                  <a:pt x="6632156" y="6001078"/>
                </a:cubicBezTo>
                <a:cubicBezTo>
                  <a:pt x="6636268" y="6007313"/>
                  <a:pt x="6634212" y="6013546"/>
                  <a:pt x="6630100" y="6017703"/>
                </a:cubicBezTo>
                <a:cubicBezTo>
                  <a:pt x="6619822" y="6023937"/>
                  <a:pt x="6613655" y="6036405"/>
                  <a:pt x="6613655" y="6048873"/>
                </a:cubicBezTo>
                <a:cubicBezTo>
                  <a:pt x="6613655" y="6067576"/>
                  <a:pt x="6630100" y="6084200"/>
                  <a:pt x="6648601" y="6084200"/>
                </a:cubicBezTo>
                <a:cubicBezTo>
                  <a:pt x="6667102" y="6084200"/>
                  <a:pt x="6683547" y="6067576"/>
                  <a:pt x="6683547" y="6048873"/>
                </a:cubicBezTo>
                <a:cubicBezTo>
                  <a:pt x="6683547" y="6036405"/>
                  <a:pt x="6677381" y="6023937"/>
                  <a:pt x="6667102" y="6017703"/>
                </a:cubicBezTo>
                <a:cubicBezTo>
                  <a:pt x="6662991" y="6013546"/>
                  <a:pt x="6660935" y="6007313"/>
                  <a:pt x="6665047" y="6001078"/>
                </a:cubicBezTo>
                <a:cubicBezTo>
                  <a:pt x="6667102" y="5997962"/>
                  <a:pt x="6669672" y="5996403"/>
                  <a:pt x="6672498" y="5995883"/>
                </a:cubicBezTo>
                <a:close/>
                <a:moveTo>
                  <a:pt x="6821432" y="5980817"/>
                </a:moveTo>
                <a:cubicBezTo>
                  <a:pt x="6823499" y="5980817"/>
                  <a:pt x="6825565" y="5984969"/>
                  <a:pt x="6825565" y="5987046"/>
                </a:cubicBezTo>
                <a:cubicBezTo>
                  <a:pt x="6837964" y="6030644"/>
                  <a:pt x="6837964" y="6068014"/>
                  <a:pt x="6825565" y="6111613"/>
                </a:cubicBezTo>
                <a:cubicBezTo>
                  <a:pt x="6823499" y="6115765"/>
                  <a:pt x="6823499" y="6117841"/>
                  <a:pt x="6821432" y="6117841"/>
                </a:cubicBezTo>
                <a:cubicBezTo>
                  <a:pt x="6817299" y="6119917"/>
                  <a:pt x="6815233" y="6117841"/>
                  <a:pt x="6813166" y="6115765"/>
                </a:cubicBezTo>
                <a:cubicBezTo>
                  <a:pt x="6728441" y="6057633"/>
                  <a:pt x="6728441" y="6057633"/>
                  <a:pt x="6728441" y="6057633"/>
                </a:cubicBezTo>
                <a:cubicBezTo>
                  <a:pt x="6724308" y="6055558"/>
                  <a:pt x="6722242" y="6053481"/>
                  <a:pt x="6722242" y="6049329"/>
                </a:cubicBezTo>
                <a:cubicBezTo>
                  <a:pt x="6722242" y="6047253"/>
                  <a:pt x="6724308" y="6043101"/>
                  <a:pt x="6728441" y="6041025"/>
                </a:cubicBezTo>
                <a:cubicBezTo>
                  <a:pt x="6813166" y="5982894"/>
                  <a:pt x="6813166" y="5982894"/>
                  <a:pt x="6813166" y="5982894"/>
                </a:cubicBezTo>
                <a:cubicBezTo>
                  <a:pt x="6815233" y="5980817"/>
                  <a:pt x="6819366" y="5980817"/>
                  <a:pt x="6821432" y="5980817"/>
                </a:cubicBezTo>
                <a:close/>
                <a:moveTo>
                  <a:pt x="6475604" y="5980817"/>
                </a:moveTo>
                <a:cubicBezTo>
                  <a:pt x="6479695" y="5980817"/>
                  <a:pt x="6481741" y="5982894"/>
                  <a:pt x="6483787" y="5984969"/>
                </a:cubicBezTo>
                <a:cubicBezTo>
                  <a:pt x="6567656" y="6041025"/>
                  <a:pt x="6567656" y="6041025"/>
                  <a:pt x="6567656" y="6041025"/>
                </a:cubicBezTo>
                <a:cubicBezTo>
                  <a:pt x="6571747" y="6043101"/>
                  <a:pt x="6573792" y="6047253"/>
                  <a:pt x="6573792" y="6049329"/>
                </a:cubicBezTo>
                <a:cubicBezTo>
                  <a:pt x="6573792" y="6053481"/>
                  <a:pt x="6571747" y="6055558"/>
                  <a:pt x="6567656" y="6057633"/>
                </a:cubicBezTo>
                <a:lnTo>
                  <a:pt x="6483787" y="6115765"/>
                </a:lnTo>
                <a:cubicBezTo>
                  <a:pt x="6479695" y="6117841"/>
                  <a:pt x="6477650" y="6119917"/>
                  <a:pt x="6475604" y="6117841"/>
                </a:cubicBezTo>
                <a:cubicBezTo>
                  <a:pt x="6473559" y="6117841"/>
                  <a:pt x="6471513" y="6115765"/>
                  <a:pt x="6471513" y="6111613"/>
                </a:cubicBezTo>
                <a:cubicBezTo>
                  <a:pt x="6459240" y="6068014"/>
                  <a:pt x="6459240" y="6032720"/>
                  <a:pt x="6471513" y="5987046"/>
                </a:cubicBezTo>
                <a:cubicBezTo>
                  <a:pt x="6471513" y="5984969"/>
                  <a:pt x="6473559" y="5982894"/>
                  <a:pt x="6475604" y="5980817"/>
                </a:cubicBezTo>
                <a:close/>
                <a:moveTo>
                  <a:pt x="5745922" y="5970589"/>
                </a:moveTo>
                <a:cubicBezTo>
                  <a:pt x="5726442" y="5971624"/>
                  <a:pt x="5707988" y="5981974"/>
                  <a:pt x="5696710" y="5990253"/>
                </a:cubicBezTo>
                <a:cubicBezTo>
                  <a:pt x="5696710" y="5978869"/>
                  <a:pt x="5696710" y="5978869"/>
                  <a:pt x="5696710" y="5978869"/>
                </a:cubicBezTo>
                <a:cubicBezTo>
                  <a:pt x="5696710" y="5974729"/>
                  <a:pt x="5693635" y="5971624"/>
                  <a:pt x="5689533" y="5971624"/>
                </a:cubicBezTo>
                <a:cubicBezTo>
                  <a:pt x="5661851" y="5971624"/>
                  <a:pt x="5661851" y="5971624"/>
                  <a:pt x="5661851" y="5971624"/>
                </a:cubicBezTo>
                <a:cubicBezTo>
                  <a:pt x="5657751" y="5971624"/>
                  <a:pt x="5654675" y="5974729"/>
                  <a:pt x="5654675" y="5978869"/>
                </a:cubicBezTo>
                <a:cubicBezTo>
                  <a:pt x="5654675" y="6151705"/>
                  <a:pt x="5654675" y="6151705"/>
                  <a:pt x="5654675" y="6151705"/>
                </a:cubicBezTo>
                <a:cubicBezTo>
                  <a:pt x="5654675" y="6154809"/>
                  <a:pt x="5657751" y="6157914"/>
                  <a:pt x="5661851" y="6157914"/>
                </a:cubicBezTo>
                <a:cubicBezTo>
                  <a:pt x="5689533" y="6157914"/>
                  <a:pt x="5689533" y="6157914"/>
                  <a:pt x="5689533" y="6157914"/>
                </a:cubicBezTo>
                <a:cubicBezTo>
                  <a:pt x="5693635" y="6157914"/>
                  <a:pt x="5696710" y="6154809"/>
                  <a:pt x="5696710" y="6151705"/>
                </a:cubicBezTo>
                <a:cubicBezTo>
                  <a:pt x="5696710" y="6031651"/>
                  <a:pt x="5696710" y="6031651"/>
                  <a:pt x="5696710" y="6031651"/>
                </a:cubicBezTo>
                <a:cubicBezTo>
                  <a:pt x="5702861" y="6026476"/>
                  <a:pt x="5723367" y="6011987"/>
                  <a:pt x="5746948" y="6009917"/>
                </a:cubicBezTo>
                <a:cubicBezTo>
                  <a:pt x="5750024" y="6009917"/>
                  <a:pt x="5753100" y="6006812"/>
                  <a:pt x="5753100" y="6002673"/>
                </a:cubicBezTo>
                <a:cubicBezTo>
                  <a:pt x="5753100" y="5977834"/>
                  <a:pt x="5753100" y="5977834"/>
                  <a:pt x="5753100" y="5977834"/>
                </a:cubicBezTo>
                <a:cubicBezTo>
                  <a:pt x="5753100" y="5975764"/>
                  <a:pt x="5752074" y="5973694"/>
                  <a:pt x="5751049" y="5972659"/>
                </a:cubicBezTo>
                <a:cubicBezTo>
                  <a:pt x="5748998" y="5970589"/>
                  <a:pt x="5746948" y="5970589"/>
                  <a:pt x="5745922" y="5970589"/>
                </a:cubicBezTo>
                <a:close/>
                <a:moveTo>
                  <a:pt x="5221195" y="5970589"/>
                </a:moveTo>
                <a:cubicBezTo>
                  <a:pt x="5202705" y="5970589"/>
                  <a:pt x="5184216" y="5981974"/>
                  <a:pt x="5172916" y="5990253"/>
                </a:cubicBezTo>
                <a:cubicBezTo>
                  <a:pt x="5172916" y="5978869"/>
                  <a:pt x="5172916" y="5978869"/>
                  <a:pt x="5172916" y="5978869"/>
                </a:cubicBezTo>
                <a:cubicBezTo>
                  <a:pt x="5172916" y="5974729"/>
                  <a:pt x="5169836" y="5971624"/>
                  <a:pt x="5165726" y="5971624"/>
                </a:cubicBezTo>
                <a:cubicBezTo>
                  <a:pt x="5136966" y="5971624"/>
                  <a:pt x="5136966" y="5971624"/>
                  <a:pt x="5136966" y="5971624"/>
                </a:cubicBezTo>
                <a:cubicBezTo>
                  <a:pt x="5133882" y="5971624"/>
                  <a:pt x="5130801" y="5974729"/>
                  <a:pt x="5130801" y="5978869"/>
                </a:cubicBezTo>
                <a:cubicBezTo>
                  <a:pt x="5130801" y="6151705"/>
                  <a:pt x="5130801" y="6151705"/>
                  <a:pt x="5130801" y="6151705"/>
                </a:cubicBezTo>
                <a:cubicBezTo>
                  <a:pt x="5130801" y="6154809"/>
                  <a:pt x="5133882" y="6157914"/>
                  <a:pt x="5136966" y="6157914"/>
                </a:cubicBezTo>
                <a:cubicBezTo>
                  <a:pt x="5165726" y="6157914"/>
                  <a:pt x="5165726" y="6157914"/>
                  <a:pt x="5165726" y="6157914"/>
                </a:cubicBezTo>
                <a:cubicBezTo>
                  <a:pt x="5169836" y="6157914"/>
                  <a:pt x="5172916" y="6154809"/>
                  <a:pt x="5172916" y="6151705"/>
                </a:cubicBezTo>
                <a:cubicBezTo>
                  <a:pt x="5172916" y="6031651"/>
                  <a:pt x="5172916" y="6031651"/>
                  <a:pt x="5172916" y="6031651"/>
                </a:cubicBezTo>
                <a:cubicBezTo>
                  <a:pt x="5179080" y="6026476"/>
                  <a:pt x="5198597" y="6011987"/>
                  <a:pt x="5222222" y="6009917"/>
                </a:cubicBezTo>
                <a:cubicBezTo>
                  <a:pt x="5236603" y="6009917"/>
                  <a:pt x="5244821" y="6016127"/>
                  <a:pt x="5245848" y="6030616"/>
                </a:cubicBezTo>
                <a:cubicBezTo>
                  <a:pt x="5245848" y="6031651"/>
                  <a:pt x="5245848" y="6031651"/>
                  <a:pt x="5245848" y="6031651"/>
                </a:cubicBezTo>
                <a:cubicBezTo>
                  <a:pt x="5245848" y="6151705"/>
                  <a:pt x="5245848" y="6151705"/>
                  <a:pt x="5245848" y="6151705"/>
                </a:cubicBezTo>
                <a:cubicBezTo>
                  <a:pt x="5245848" y="6154809"/>
                  <a:pt x="5248930" y="6157914"/>
                  <a:pt x="5252012" y="6157914"/>
                </a:cubicBezTo>
                <a:cubicBezTo>
                  <a:pt x="5280774" y="6157914"/>
                  <a:pt x="5280774" y="6157914"/>
                  <a:pt x="5280774" y="6157914"/>
                </a:cubicBezTo>
                <a:cubicBezTo>
                  <a:pt x="5284883" y="6157914"/>
                  <a:pt x="5287964" y="6154809"/>
                  <a:pt x="5287964" y="6151705"/>
                </a:cubicBezTo>
                <a:cubicBezTo>
                  <a:pt x="5287964" y="6120656"/>
                  <a:pt x="5287964" y="6120656"/>
                  <a:pt x="5287964" y="6120656"/>
                </a:cubicBezTo>
                <a:cubicBezTo>
                  <a:pt x="5287964" y="6056490"/>
                  <a:pt x="5287964" y="6056490"/>
                  <a:pt x="5287964" y="6056490"/>
                </a:cubicBezTo>
                <a:cubicBezTo>
                  <a:pt x="5287964" y="6033721"/>
                  <a:pt x="5287964" y="6033721"/>
                  <a:pt x="5287964" y="6033721"/>
                </a:cubicBezTo>
                <a:cubicBezTo>
                  <a:pt x="5287964" y="5993358"/>
                  <a:pt x="5269474" y="5972659"/>
                  <a:pt x="5231467" y="5970589"/>
                </a:cubicBezTo>
                <a:cubicBezTo>
                  <a:pt x="5231467" y="5970589"/>
                  <a:pt x="5229413" y="5970589"/>
                  <a:pt x="5226332" y="5970589"/>
                </a:cubicBezTo>
                <a:cubicBezTo>
                  <a:pt x="5225305" y="5970589"/>
                  <a:pt x="5225305" y="5970589"/>
                  <a:pt x="5224278" y="5970589"/>
                </a:cubicBezTo>
                <a:cubicBezTo>
                  <a:pt x="5223250" y="5970589"/>
                  <a:pt x="5222222" y="5970589"/>
                  <a:pt x="5221195" y="5970589"/>
                </a:cubicBezTo>
                <a:close/>
                <a:moveTo>
                  <a:pt x="6036875" y="5967414"/>
                </a:moveTo>
                <a:cubicBezTo>
                  <a:pt x="5978657" y="5967414"/>
                  <a:pt x="5953124" y="5997535"/>
                  <a:pt x="5953124" y="6064007"/>
                </a:cubicBezTo>
                <a:cubicBezTo>
                  <a:pt x="5953124" y="6065046"/>
                  <a:pt x="5953124" y="6065046"/>
                  <a:pt x="5953124" y="6066084"/>
                </a:cubicBezTo>
                <a:cubicBezTo>
                  <a:pt x="5953124" y="6132557"/>
                  <a:pt x="5978657" y="6162677"/>
                  <a:pt x="6036875" y="6162677"/>
                </a:cubicBezTo>
                <a:cubicBezTo>
                  <a:pt x="6057300" y="6162677"/>
                  <a:pt x="6079770" y="6157484"/>
                  <a:pt x="6093046" y="6155407"/>
                </a:cubicBezTo>
                <a:cubicBezTo>
                  <a:pt x="6096110" y="6155407"/>
                  <a:pt x="6099174" y="6152291"/>
                  <a:pt x="6099174" y="6148136"/>
                </a:cubicBezTo>
                <a:cubicBezTo>
                  <a:pt x="6098153" y="6124248"/>
                  <a:pt x="6098153" y="6124248"/>
                  <a:pt x="6098153" y="6124248"/>
                </a:cubicBezTo>
                <a:cubicBezTo>
                  <a:pt x="6098153" y="6123209"/>
                  <a:pt x="6097132" y="6121132"/>
                  <a:pt x="6096110" y="6120093"/>
                </a:cubicBezTo>
                <a:cubicBezTo>
                  <a:pt x="6094068" y="6118016"/>
                  <a:pt x="6092025" y="6118016"/>
                  <a:pt x="6089982" y="6118016"/>
                </a:cubicBezTo>
                <a:cubicBezTo>
                  <a:pt x="6074662" y="6119055"/>
                  <a:pt x="6056278" y="6124248"/>
                  <a:pt x="6036875" y="6124248"/>
                </a:cubicBezTo>
                <a:cubicBezTo>
                  <a:pt x="6010319" y="6124248"/>
                  <a:pt x="5999084" y="6112823"/>
                  <a:pt x="5997041" y="6081664"/>
                </a:cubicBezTo>
                <a:cubicBezTo>
                  <a:pt x="5997041" y="6080625"/>
                  <a:pt x="5997041" y="6080625"/>
                  <a:pt x="5997041" y="6079587"/>
                </a:cubicBezTo>
                <a:cubicBezTo>
                  <a:pt x="5997041" y="6078548"/>
                  <a:pt x="5997041" y="6077509"/>
                  <a:pt x="5997041" y="6076471"/>
                </a:cubicBezTo>
                <a:cubicBezTo>
                  <a:pt x="5996020" y="6074393"/>
                  <a:pt x="5996020" y="6073355"/>
                  <a:pt x="5996020" y="6072316"/>
                </a:cubicBezTo>
                <a:cubicBezTo>
                  <a:pt x="5996020" y="6071278"/>
                  <a:pt x="5996020" y="6070239"/>
                  <a:pt x="5996020" y="6069200"/>
                </a:cubicBezTo>
                <a:cubicBezTo>
                  <a:pt x="5996020" y="6067123"/>
                  <a:pt x="5996020" y="6066084"/>
                  <a:pt x="5996020" y="6064007"/>
                </a:cubicBezTo>
                <a:cubicBezTo>
                  <a:pt x="5996020" y="6021423"/>
                  <a:pt x="6007255" y="6005844"/>
                  <a:pt x="6036875" y="6005844"/>
                </a:cubicBezTo>
                <a:cubicBezTo>
                  <a:pt x="6056278" y="6005844"/>
                  <a:pt x="6074662" y="6011037"/>
                  <a:pt x="6089982" y="6012075"/>
                </a:cubicBezTo>
                <a:cubicBezTo>
                  <a:pt x="6092025" y="6012075"/>
                  <a:pt x="6094068" y="6012075"/>
                  <a:pt x="6096110" y="6011037"/>
                </a:cubicBezTo>
                <a:cubicBezTo>
                  <a:pt x="6097132" y="6008960"/>
                  <a:pt x="6098153" y="6007921"/>
                  <a:pt x="6098153" y="6005844"/>
                </a:cubicBezTo>
                <a:cubicBezTo>
                  <a:pt x="6099174" y="5981955"/>
                  <a:pt x="6099174" y="5981955"/>
                  <a:pt x="6099174" y="5981955"/>
                </a:cubicBezTo>
                <a:cubicBezTo>
                  <a:pt x="6099174" y="5977801"/>
                  <a:pt x="6096110" y="5974685"/>
                  <a:pt x="6093046" y="5974685"/>
                </a:cubicBezTo>
                <a:cubicBezTo>
                  <a:pt x="6079770" y="5972607"/>
                  <a:pt x="6057300" y="5967414"/>
                  <a:pt x="6036875" y="5967414"/>
                </a:cubicBezTo>
                <a:close/>
                <a:moveTo>
                  <a:pt x="5858365" y="5967414"/>
                </a:moveTo>
                <a:cubicBezTo>
                  <a:pt x="5836673" y="5967414"/>
                  <a:pt x="5802587" y="5972607"/>
                  <a:pt x="5788124" y="5974685"/>
                </a:cubicBezTo>
                <a:cubicBezTo>
                  <a:pt x="5785025" y="5974685"/>
                  <a:pt x="5782959" y="5977801"/>
                  <a:pt x="5782959" y="5981955"/>
                </a:cubicBezTo>
                <a:cubicBezTo>
                  <a:pt x="5783992" y="6005844"/>
                  <a:pt x="5783992" y="6005844"/>
                  <a:pt x="5783992" y="6005844"/>
                </a:cubicBezTo>
                <a:cubicBezTo>
                  <a:pt x="5783992" y="6007921"/>
                  <a:pt x="5783992" y="6008960"/>
                  <a:pt x="5786058" y="6011037"/>
                </a:cubicBezTo>
                <a:cubicBezTo>
                  <a:pt x="5787091" y="6012075"/>
                  <a:pt x="5789157" y="6012075"/>
                  <a:pt x="5791223" y="6012075"/>
                </a:cubicBezTo>
                <a:cubicBezTo>
                  <a:pt x="5806719" y="6011037"/>
                  <a:pt x="5835640" y="6008960"/>
                  <a:pt x="5856301" y="6008960"/>
                </a:cubicBezTo>
                <a:cubicBezTo>
                  <a:pt x="5870761" y="6008960"/>
                  <a:pt x="5879027" y="6017269"/>
                  <a:pt x="5879027" y="6030771"/>
                </a:cubicBezTo>
                <a:cubicBezTo>
                  <a:pt x="5879027" y="6042196"/>
                  <a:pt x="5879027" y="6042196"/>
                  <a:pt x="5879027" y="6042196"/>
                </a:cubicBezTo>
                <a:cubicBezTo>
                  <a:pt x="5832543" y="6046350"/>
                  <a:pt x="5832543" y="6046350"/>
                  <a:pt x="5832543" y="6046350"/>
                </a:cubicBezTo>
                <a:cubicBezTo>
                  <a:pt x="5788124" y="6049466"/>
                  <a:pt x="5770563" y="6066084"/>
                  <a:pt x="5770563" y="6103475"/>
                </a:cubicBezTo>
                <a:cubicBezTo>
                  <a:pt x="5770563" y="6140866"/>
                  <a:pt x="5790190" y="6162677"/>
                  <a:pt x="5824277" y="6162677"/>
                </a:cubicBezTo>
                <a:cubicBezTo>
                  <a:pt x="5853203" y="6162677"/>
                  <a:pt x="5885222" y="6150214"/>
                  <a:pt x="5885222" y="6150214"/>
                </a:cubicBezTo>
                <a:cubicBezTo>
                  <a:pt x="5892453" y="6155407"/>
                  <a:pt x="5898651" y="6159561"/>
                  <a:pt x="5913113" y="6161639"/>
                </a:cubicBezTo>
                <a:cubicBezTo>
                  <a:pt x="5915178" y="6161639"/>
                  <a:pt x="5917244" y="6161639"/>
                  <a:pt x="5919310" y="6159561"/>
                </a:cubicBezTo>
                <a:cubicBezTo>
                  <a:pt x="5920343" y="6158523"/>
                  <a:pt x="5921376" y="6156445"/>
                  <a:pt x="5921376" y="6154368"/>
                </a:cubicBezTo>
                <a:cubicBezTo>
                  <a:pt x="5921376" y="6030771"/>
                  <a:pt x="5921376" y="6030771"/>
                  <a:pt x="5921376" y="6030771"/>
                </a:cubicBezTo>
                <a:cubicBezTo>
                  <a:pt x="5921376" y="5987148"/>
                  <a:pt x="5901751" y="5967414"/>
                  <a:pt x="5858365" y="5967414"/>
                </a:cubicBezTo>
                <a:close/>
                <a:moveTo>
                  <a:pt x="5537752" y="5967414"/>
                </a:moveTo>
                <a:cubicBezTo>
                  <a:pt x="5484855" y="5969492"/>
                  <a:pt x="5461000" y="5999612"/>
                  <a:pt x="5461000" y="6064007"/>
                </a:cubicBezTo>
                <a:cubicBezTo>
                  <a:pt x="5461000" y="6065046"/>
                  <a:pt x="5461000" y="6065046"/>
                  <a:pt x="5461000" y="6066084"/>
                </a:cubicBezTo>
                <a:cubicBezTo>
                  <a:pt x="5461000" y="6087896"/>
                  <a:pt x="5463075" y="6106591"/>
                  <a:pt x="5467223" y="6121132"/>
                </a:cubicBezTo>
                <a:cubicBezTo>
                  <a:pt x="5475521" y="6149175"/>
                  <a:pt x="5500413" y="6162677"/>
                  <a:pt x="5528417" y="6162677"/>
                </a:cubicBezTo>
                <a:cubicBezTo>
                  <a:pt x="5531529" y="6162677"/>
                  <a:pt x="5534640" y="6162677"/>
                  <a:pt x="5537752" y="6162677"/>
                </a:cubicBezTo>
                <a:cubicBezTo>
                  <a:pt x="5539826" y="6162677"/>
                  <a:pt x="5542937" y="6162677"/>
                  <a:pt x="5545013" y="6162677"/>
                </a:cubicBezTo>
                <a:cubicBezTo>
                  <a:pt x="5564719" y="6160600"/>
                  <a:pt x="5587537" y="6157484"/>
                  <a:pt x="5597908" y="6155407"/>
                </a:cubicBezTo>
                <a:cubicBezTo>
                  <a:pt x="5602057" y="6155407"/>
                  <a:pt x="5604131" y="6152291"/>
                  <a:pt x="5604131" y="6148136"/>
                </a:cubicBezTo>
                <a:cubicBezTo>
                  <a:pt x="5603094" y="6124248"/>
                  <a:pt x="5603094" y="6124248"/>
                  <a:pt x="5603094" y="6124248"/>
                </a:cubicBezTo>
                <a:cubicBezTo>
                  <a:pt x="5603094" y="6123209"/>
                  <a:pt x="5602057" y="6121132"/>
                  <a:pt x="5601020" y="6120093"/>
                </a:cubicBezTo>
                <a:cubicBezTo>
                  <a:pt x="5598945" y="6118016"/>
                  <a:pt x="5597908" y="6118016"/>
                  <a:pt x="5595834" y="6118016"/>
                </a:cubicBezTo>
                <a:cubicBezTo>
                  <a:pt x="5582351" y="6119055"/>
                  <a:pt x="5558496" y="6121132"/>
                  <a:pt x="5539826" y="6121132"/>
                </a:cubicBezTo>
                <a:cubicBezTo>
                  <a:pt x="5521157" y="6121132"/>
                  <a:pt x="5511822" y="6113861"/>
                  <a:pt x="5506637" y="6096205"/>
                </a:cubicBezTo>
                <a:cubicBezTo>
                  <a:pt x="5505598" y="6087896"/>
                  <a:pt x="5505598" y="6087896"/>
                  <a:pt x="5505598" y="6087896"/>
                </a:cubicBezTo>
                <a:cubicBezTo>
                  <a:pt x="5554346" y="6084780"/>
                  <a:pt x="5554346" y="6084780"/>
                  <a:pt x="5554346" y="6084780"/>
                </a:cubicBezTo>
                <a:cubicBezTo>
                  <a:pt x="5597908" y="6080625"/>
                  <a:pt x="5616576" y="6064007"/>
                  <a:pt x="5616576" y="6027655"/>
                </a:cubicBezTo>
                <a:cubicBezTo>
                  <a:pt x="5616576" y="5989226"/>
                  <a:pt x="5598945" y="5967414"/>
                  <a:pt x="5545013" y="5967414"/>
                </a:cubicBezTo>
                <a:cubicBezTo>
                  <a:pt x="5542937" y="5967414"/>
                  <a:pt x="5539826" y="5967414"/>
                  <a:pt x="5537752" y="5967414"/>
                </a:cubicBezTo>
                <a:close/>
                <a:moveTo>
                  <a:pt x="6180980" y="5930342"/>
                </a:moveTo>
                <a:cubicBezTo>
                  <a:pt x="6153290" y="5937538"/>
                  <a:pt x="6153290" y="5937538"/>
                  <a:pt x="6153290" y="5937538"/>
                </a:cubicBezTo>
                <a:cubicBezTo>
                  <a:pt x="6150213" y="5937538"/>
                  <a:pt x="6147137" y="5940623"/>
                  <a:pt x="6147137" y="5943707"/>
                </a:cubicBezTo>
                <a:cubicBezTo>
                  <a:pt x="6147137" y="5972492"/>
                  <a:pt x="6147137" y="5972492"/>
                  <a:pt x="6147137" y="5972492"/>
                </a:cubicBezTo>
                <a:cubicBezTo>
                  <a:pt x="6131753" y="5972492"/>
                  <a:pt x="6131753" y="5972492"/>
                  <a:pt x="6131753" y="5972492"/>
                </a:cubicBezTo>
                <a:cubicBezTo>
                  <a:pt x="6127651" y="5972492"/>
                  <a:pt x="6124574" y="5975576"/>
                  <a:pt x="6124574" y="5979688"/>
                </a:cubicBezTo>
                <a:cubicBezTo>
                  <a:pt x="6124574" y="6004360"/>
                  <a:pt x="6124574" y="6004360"/>
                  <a:pt x="6124574" y="6004360"/>
                </a:cubicBezTo>
                <a:cubicBezTo>
                  <a:pt x="6124574" y="6007445"/>
                  <a:pt x="6127651" y="6010529"/>
                  <a:pt x="6131753" y="6010529"/>
                </a:cubicBezTo>
                <a:cubicBezTo>
                  <a:pt x="6147137" y="6010529"/>
                  <a:pt x="6147137" y="6010529"/>
                  <a:pt x="6147137" y="6010529"/>
                </a:cubicBezTo>
                <a:cubicBezTo>
                  <a:pt x="6147137" y="6092771"/>
                  <a:pt x="6147137" y="6092771"/>
                  <a:pt x="6147137" y="6092771"/>
                </a:cubicBezTo>
                <a:cubicBezTo>
                  <a:pt x="6147137" y="6146229"/>
                  <a:pt x="6160469" y="6162677"/>
                  <a:pt x="6203542" y="6162677"/>
                </a:cubicBezTo>
                <a:cubicBezTo>
                  <a:pt x="6211747" y="6162677"/>
                  <a:pt x="6225079" y="6160621"/>
                  <a:pt x="6235334" y="6158565"/>
                </a:cubicBezTo>
                <a:cubicBezTo>
                  <a:pt x="6238411" y="6157537"/>
                  <a:pt x="6240462" y="6154453"/>
                  <a:pt x="6240462" y="6151369"/>
                </a:cubicBezTo>
                <a:cubicBezTo>
                  <a:pt x="6239437" y="6127724"/>
                  <a:pt x="6239437" y="6127724"/>
                  <a:pt x="6239437" y="6127724"/>
                </a:cubicBezTo>
                <a:cubicBezTo>
                  <a:pt x="6239437" y="6123612"/>
                  <a:pt x="6235334" y="6121556"/>
                  <a:pt x="6232258" y="6121556"/>
                </a:cubicBezTo>
                <a:cubicBezTo>
                  <a:pt x="6226104" y="6121556"/>
                  <a:pt x="6215849" y="6121556"/>
                  <a:pt x="6208670" y="6121556"/>
                </a:cubicBezTo>
                <a:cubicBezTo>
                  <a:pt x="6191235" y="6121556"/>
                  <a:pt x="6190210" y="6113332"/>
                  <a:pt x="6190210" y="6086603"/>
                </a:cubicBezTo>
                <a:cubicBezTo>
                  <a:pt x="6190210" y="6010529"/>
                  <a:pt x="6190210" y="6010529"/>
                  <a:pt x="6190210" y="6010529"/>
                </a:cubicBezTo>
                <a:cubicBezTo>
                  <a:pt x="6233283" y="6010529"/>
                  <a:pt x="6233283" y="6010529"/>
                  <a:pt x="6233283" y="6010529"/>
                </a:cubicBezTo>
                <a:cubicBezTo>
                  <a:pt x="6236360" y="6010529"/>
                  <a:pt x="6239437" y="6007445"/>
                  <a:pt x="6239437" y="6004360"/>
                </a:cubicBezTo>
                <a:cubicBezTo>
                  <a:pt x="6239437" y="5979688"/>
                  <a:pt x="6239437" y="5979688"/>
                  <a:pt x="6239437" y="5979688"/>
                </a:cubicBezTo>
                <a:cubicBezTo>
                  <a:pt x="6239437" y="5975576"/>
                  <a:pt x="6236360" y="5972492"/>
                  <a:pt x="6233283" y="5972492"/>
                </a:cubicBezTo>
                <a:cubicBezTo>
                  <a:pt x="6190210" y="5972492"/>
                  <a:pt x="6190210" y="5972492"/>
                  <a:pt x="6190210" y="5972492"/>
                </a:cubicBezTo>
                <a:cubicBezTo>
                  <a:pt x="6190210" y="5937538"/>
                  <a:pt x="6190210" y="5937538"/>
                  <a:pt x="6190210" y="5937538"/>
                </a:cubicBezTo>
                <a:cubicBezTo>
                  <a:pt x="6190210" y="5934454"/>
                  <a:pt x="6189184" y="5933426"/>
                  <a:pt x="6187133" y="5931370"/>
                </a:cubicBezTo>
                <a:cubicBezTo>
                  <a:pt x="6185082" y="5930342"/>
                  <a:pt x="6183031" y="5929314"/>
                  <a:pt x="6180980" y="5930342"/>
                </a:cubicBezTo>
                <a:close/>
                <a:moveTo>
                  <a:pt x="5376119" y="5930342"/>
                </a:moveTo>
                <a:cubicBezTo>
                  <a:pt x="5348430" y="5937538"/>
                  <a:pt x="5348430" y="5937538"/>
                  <a:pt x="5348430" y="5937538"/>
                </a:cubicBezTo>
                <a:cubicBezTo>
                  <a:pt x="5345353" y="5937538"/>
                  <a:pt x="5343303" y="5940623"/>
                  <a:pt x="5343303" y="5943707"/>
                </a:cubicBezTo>
                <a:cubicBezTo>
                  <a:pt x="5343303" y="5972492"/>
                  <a:pt x="5343303" y="5972492"/>
                  <a:pt x="5343303" y="5972492"/>
                </a:cubicBezTo>
                <a:cubicBezTo>
                  <a:pt x="5326893" y="5972492"/>
                  <a:pt x="5326893" y="5972492"/>
                  <a:pt x="5326893" y="5972492"/>
                </a:cubicBezTo>
                <a:cubicBezTo>
                  <a:pt x="5322792" y="5972492"/>
                  <a:pt x="5319715" y="5975576"/>
                  <a:pt x="5319715" y="5979688"/>
                </a:cubicBezTo>
                <a:cubicBezTo>
                  <a:pt x="5319715" y="6004360"/>
                  <a:pt x="5319715" y="6004360"/>
                  <a:pt x="5319715" y="6004360"/>
                </a:cubicBezTo>
                <a:cubicBezTo>
                  <a:pt x="5319715" y="6007445"/>
                  <a:pt x="5322792" y="6010529"/>
                  <a:pt x="5326893" y="6010529"/>
                </a:cubicBezTo>
                <a:cubicBezTo>
                  <a:pt x="5343303" y="6010529"/>
                  <a:pt x="5343303" y="6010529"/>
                  <a:pt x="5343303" y="6010529"/>
                </a:cubicBezTo>
                <a:cubicBezTo>
                  <a:pt x="5343303" y="6092771"/>
                  <a:pt x="5343303" y="6092771"/>
                  <a:pt x="5343303" y="6092771"/>
                </a:cubicBezTo>
                <a:cubicBezTo>
                  <a:pt x="5343303" y="6146229"/>
                  <a:pt x="5355608" y="6162677"/>
                  <a:pt x="5398683" y="6162677"/>
                </a:cubicBezTo>
                <a:cubicBezTo>
                  <a:pt x="5406887" y="6162677"/>
                  <a:pt x="5420220" y="6160621"/>
                  <a:pt x="5430475" y="6158565"/>
                </a:cubicBezTo>
                <a:cubicBezTo>
                  <a:pt x="5433551" y="6157537"/>
                  <a:pt x="5435602" y="6154453"/>
                  <a:pt x="5435602" y="6151369"/>
                </a:cubicBezTo>
                <a:cubicBezTo>
                  <a:pt x="5434576" y="6127724"/>
                  <a:pt x="5434576" y="6127724"/>
                  <a:pt x="5434576" y="6127724"/>
                </a:cubicBezTo>
                <a:cubicBezTo>
                  <a:pt x="5434576" y="6123612"/>
                  <a:pt x="5431501" y="6121556"/>
                  <a:pt x="5427399" y="6121556"/>
                </a:cubicBezTo>
                <a:cubicBezTo>
                  <a:pt x="5421245" y="6121556"/>
                  <a:pt x="5410990" y="6121556"/>
                  <a:pt x="5403810" y="6121556"/>
                </a:cubicBezTo>
                <a:cubicBezTo>
                  <a:pt x="5386376" y="6121556"/>
                  <a:pt x="5385349" y="6113332"/>
                  <a:pt x="5385349" y="6086603"/>
                </a:cubicBezTo>
                <a:cubicBezTo>
                  <a:pt x="5385349" y="6010529"/>
                  <a:pt x="5385349" y="6010529"/>
                  <a:pt x="5385349" y="6010529"/>
                </a:cubicBezTo>
                <a:cubicBezTo>
                  <a:pt x="5428424" y="6010529"/>
                  <a:pt x="5428424" y="6010529"/>
                  <a:pt x="5428424" y="6010529"/>
                </a:cubicBezTo>
                <a:cubicBezTo>
                  <a:pt x="5431501" y="6010529"/>
                  <a:pt x="5434576" y="6007445"/>
                  <a:pt x="5434576" y="6004360"/>
                </a:cubicBezTo>
                <a:cubicBezTo>
                  <a:pt x="5434576" y="5979688"/>
                  <a:pt x="5434576" y="5979688"/>
                  <a:pt x="5434576" y="5979688"/>
                </a:cubicBezTo>
                <a:cubicBezTo>
                  <a:pt x="5434576" y="5975576"/>
                  <a:pt x="5431501" y="5972492"/>
                  <a:pt x="5428424" y="5972492"/>
                </a:cubicBezTo>
                <a:cubicBezTo>
                  <a:pt x="5385349" y="5972492"/>
                  <a:pt x="5385349" y="5972492"/>
                  <a:pt x="5385349" y="5972492"/>
                </a:cubicBezTo>
                <a:cubicBezTo>
                  <a:pt x="5385349" y="5937538"/>
                  <a:pt x="5385349" y="5937538"/>
                  <a:pt x="5385349" y="5937538"/>
                </a:cubicBezTo>
                <a:cubicBezTo>
                  <a:pt x="5385349" y="5934454"/>
                  <a:pt x="5384325" y="5933426"/>
                  <a:pt x="5382274" y="5931370"/>
                </a:cubicBezTo>
                <a:cubicBezTo>
                  <a:pt x="5380223" y="5930342"/>
                  <a:pt x="5378172" y="5929314"/>
                  <a:pt x="5376119" y="5930342"/>
                </a:cubicBezTo>
                <a:close/>
                <a:moveTo>
                  <a:pt x="5044929" y="5905502"/>
                </a:moveTo>
                <a:cubicBezTo>
                  <a:pt x="5044929" y="5905502"/>
                  <a:pt x="5043896" y="5905502"/>
                  <a:pt x="5042861" y="5906537"/>
                </a:cubicBezTo>
                <a:cubicBezTo>
                  <a:pt x="5041826" y="5906537"/>
                  <a:pt x="5041826" y="5907571"/>
                  <a:pt x="5040793" y="5907571"/>
                </a:cubicBezTo>
                <a:cubicBezTo>
                  <a:pt x="5040793" y="5908606"/>
                  <a:pt x="5039761" y="5909640"/>
                  <a:pt x="5039761" y="5909640"/>
                </a:cubicBezTo>
                <a:cubicBezTo>
                  <a:pt x="5039761" y="5910675"/>
                  <a:pt x="5038726" y="5911709"/>
                  <a:pt x="5038726" y="5912744"/>
                </a:cubicBezTo>
                <a:cubicBezTo>
                  <a:pt x="5038726" y="6151708"/>
                  <a:pt x="5038726" y="6151708"/>
                  <a:pt x="5038726" y="6151708"/>
                </a:cubicBezTo>
                <a:cubicBezTo>
                  <a:pt x="5038726" y="6154812"/>
                  <a:pt x="5041826" y="6157915"/>
                  <a:pt x="5045961" y="6157915"/>
                </a:cubicBezTo>
                <a:cubicBezTo>
                  <a:pt x="5075939" y="6157915"/>
                  <a:pt x="5075939" y="6157915"/>
                  <a:pt x="5075939" y="6157915"/>
                </a:cubicBezTo>
                <a:cubicBezTo>
                  <a:pt x="5075939" y="6157915"/>
                  <a:pt x="5075939" y="6157915"/>
                  <a:pt x="5076974" y="6157915"/>
                </a:cubicBezTo>
                <a:cubicBezTo>
                  <a:pt x="5078009" y="6157915"/>
                  <a:pt x="5078009" y="6157915"/>
                  <a:pt x="5079042" y="6157915"/>
                </a:cubicBezTo>
                <a:cubicBezTo>
                  <a:pt x="5079042" y="6157915"/>
                  <a:pt x="5079042" y="6157915"/>
                  <a:pt x="5079042" y="6156881"/>
                </a:cubicBezTo>
                <a:cubicBezTo>
                  <a:pt x="5080074" y="6156881"/>
                  <a:pt x="5080074" y="6156881"/>
                  <a:pt x="5081109" y="6155846"/>
                </a:cubicBezTo>
                <a:cubicBezTo>
                  <a:pt x="5081109" y="6154812"/>
                  <a:pt x="5082142" y="6154812"/>
                  <a:pt x="5082142" y="6153777"/>
                </a:cubicBezTo>
                <a:cubicBezTo>
                  <a:pt x="5082142" y="6152743"/>
                  <a:pt x="5083177" y="6151708"/>
                  <a:pt x="5083177" y="6151708"/>
                </a:cubicBezTo>
                <a:cubicBezTo>
                  <a:pt x="5083177" y="5912744"/>
                  <a:pt x="5083177" y="5912744"/>
                  <a:pt x="5083177" y="5912744"/>
                </a:cubicBezTo>
                <a:cubicBezTo>
                  <a:pt x="5083177" y="5908606"/>
                  <a:pt x="5080074" y="5905502"/>
                  <a:pt x="5075939" y="5905502"/>
                </a:cubicBezTo>
                <a:cubicBezTo>
                  <a:pt x="5045961" y="5905502"/>
                  <a:pt x="5045961" y="5905502"/>
                  <a:pt x="5045961" y="5905502"/>
                </a:cubicBezTo>
                <a:cubicBezTo>
                  <a:pt x="5044929" y="5905502"/>
                  <a:pt x="5044929" y="5905502"/>
                  <a:pt x="5044929" y="5905502"/>
                </a:cubicBezTo>
                <a:close/>
                <a:moveTo>
                  <a:pt x="6675208" y="5864820"/>
                </a:moveTo>
                <a:cubicBezTo>
                  <a:pt x="6677269" y="5862759"/>
                  <a:pt x="6681390" y="5862759"/>
                  <a:pt x="6683451" y="5864820"/>
                </a:cubicBezTo>
                <a:cubicBezTo>
                  <a:pt x="6726720" y="5875121"/>
                  <a:pt x="6759687" y="5893665"/>
                  <a:pt x="6790593" y="5926633"/>
                </a:cubicBezTo>
                <a:cubicBezTo>
                  <a:pt x="6792654" y="5928693"/>
                  <a:pt x="6794714" y="5930753"/>
                  <a:pt x="6794714" y="5932814"/>
                </a:cubicBezTo>
                <a:cubicBezTo>
                  <a:pt x="6792654" y="5936934"/>
                  <a:pt x="6790593" y="5936934"/>
                  <a:pt x="6786472" y="5938995"/>
                </a:cubicBezTo>
                <a:cubicBezTo>
                  <a:pt x="6695813" y="5982264"/>
                  <a:pt x="6695813" y="5982264"/>
                  <a:pt x="6695813" y="5982264"/>
                </a:cubicBezTo>
                <a:cubicBezTo>
                  <a:pt x="6691692" y="5984324"/>
                  <a:pt x="6687571" y="5984324"/>
                  <a:pt x="6685511" y="5984324"/>
                </a:cubicBezTo>
                <a:cubicBezTo>
                  <a:pt x="6683451" y="5982264"/>
                  <a:pt x="6681390" y="5978143"/>
                  <a:pt x="6681390" y="5974022"/>
                </a:cubicBezTo>
                <a:cubicBezTo>
                  <a:pt x="6673148" y="5873061"/>
                  <a:pt x="6673148" y="5873061"/>
                  <a:pt x="6673148" y="5873061"/>
                </a:cubicBezTo>
                <a:cubicBezTo>
                  <a:pt x="6673148" y="5868940"/>
                  <a:pt x="6673148" y="5866880"/>
                  <a:pt x="6675208" y="5864820"/>
                </a:cubicBezTo>
                <a:close/>
                <a:moveTo>
                  <a:pt x="6617873" y="5864049"/>
                </a:moveTo>
                <a:cubicBezTo>
                  <a:pt x="6619419" y="5863792"/>
                  <a:pt x="6620964" y="5863792"/>
                  <a:pt x="6621994" y="5864824"/>
                </a:cubicBezTo>
                <a:cubicBezTo>
                  <a:pt x="6621994" y="5866889"/>
                  <a:pt x="6624054" y="5868954"/>
                  <a:pt x="6624054" y="5875149"/>
                </a:cubicBezTo>
                <a:cubicBezTo>
                  <a:pt x="6615813" y="5976337"/>
                  <a:pt x="6615813" y="5976337"/>
                  <a:pt x="6615813" y="5976337"/>
                </a:cubicBezTo>
                <a:cubicBezTo>
                  <a:pt x="6615813" y="5980467"/>
                  <a:pt x="6613752" y="5982532"/>
                  <a:pt x="6611692" y="5984597"/>
                </a:cubicBezTo>
                <a:cubicBezTo>
                  <a:pt x="6607571" y="5986662"/>
                  <a:pt x="6605510" y="5986662"/>
                  <a:pt x="6601390" y="5984597"/>
                </a:cubicBezTo>
                <a:cubicBezTo>
                  <a:pt x="6510730" y="5939166"/>
                  <a:pt x="6510730" y="5939166"/>
                  <a:pt x="6510730" y="5939166"/>
                </a:cubicBezTo>
                <a:cubicBezTo>
                  <a:pt x="6506610" y="5939166"/>
                  <a:pt x="6504549" y="5937101"/>
                  <a:pt x="6502489" y="5932971"/>
                </a:cubicBezTo>
                <a:cubicBezTo>
                  <a:pt x="6502489" y="5930905"/>
                  <a:pt x="6504549" y="5928841"/>
                  <a:pt x="6506610" y="5926775"/>
                </a:cubicBezTo>
                <a:cubicBezTo>
                  <a:pt x="6537516" y="5893735"/>
                  <a:pt x="6570483" y="5875149"/>
                  <a:pt x="6613752" y="5864824"/>
                </a:cubicBezTo>
                <a:cubicBezTo>
                  <a:pt x="6614782" y="5864824"/>
                  <a:pt x="6616328" y="5864308"/>
                  <a:pt x="6617873" y="5864049"/>
                </a:cubicBezTo>
                <a:close/>
                <a:moveTo>
                  <a:pt x="6649186" y="5828860"/>
                </a:moveTo>
                <a:cubicBezTo>
                  <a:pt x="6529433" y="5828860"/>
                  <a:pt x="6432355" y="5926986"/>
                  <a:pt x="6432355" y="6048030"/>
                </a:cubicBezTo>
                <a:cubicBezTo>
                  <a:pt x="6432355" y="6169073"/>
                  <a:pt x="6529433" y="6267199"/>
                  <a:pt x="6649186" y="6267199"/>
                </a:cubicBezTo>
                <a:cubicBezTo>
                  <a:pt x="6768939" y="6267199"/>
                  <a:pt x="6866018" y="6169073"/>
                  <a:pt x="6866018" y="6048030"/>
                </a:cubicBezTo>
                <a:cubicBezTo>
                  <a:pt x="6866018" y="5926986"/>
                  <a:pt x="6768939" y="5828860"/>
                  <a:pt x="6649186" y="5828860"/>
                </a:cubicBezTo>
                <a:close/>
                <a:moveTo>
                  <a:pt x="6648602" y="5797300"/>
                </a:moveTo>
                <a:cubicBezTo>
                  <a:pt x="6784816" y="5797300"/>
                  <a:pt x="6895240" y="5909032"/>
                  <a:pt x="6895240" y="6046861"/>
                </a:cubicBezTo>
                <a:cubicBezTo>
                  <a:pt x="6895240" y="6184689"/>
                  <a:pt x="6784816" y="6296422"/>
                  <a:pt x="6648602" y="6296422"/>
                </a:cubicBezTo>
                <a:cubicBezTo>
                  <a:pt x="6512387" y="6296422"/>
                  <a:pt x="6401963" y="6184689"/>
                  <a:pt x="6401963" y="6046861"/>
                </a:cubicBezTo>
                <a:cubicBezTo>
                  <a:pt x="6401963" y="5909032"/>
                  <a:pt x="6512387" y="5797300"/>
                  <a:pt x="6648602" y="5797300"/>
                </a:cubicBezTo>
                <a:close/>
                <a:moveTo>
                  <a:pt x="6635678" y="5718724"/>
                </a:moveTo>
                <a:cubicBezTo>
                  <a:pt x="6627452" y="5733273"/>
                  <a:pt x="6623339" y="5751979"/>
                  <a:pt x="6623339" y="5768607"/>
                </a:cubicBezTo>
                <a:cubicBezTo>
                  <a:pt x="6619226" y="5768607"/>
                  <a:pt x="6602773" y="5770685"/>
                  <a:pt x="6600717" y="5772764"/>
                </a:cubicBezTo>
                <a:cubicBezTo>
                  <a:pt x="6594547" y="5754058"/>
                  <a:pt x="6586321" y="5737430"/>
                  <a:pt x="6573982" y="5727038"/>
                </a:cubicBezTo>
                <a:cubicBezTo>
                  <a:pt x="6573982" y="5724959"/>
                  <a:pt x="6573982" y="5724959"/>
                  <a:pt x="6573982" y="5724959"/>
                </a:cubicBezTo>
                <a:cubicBezTo>
                  <a:pt x="6571926" y="5727038"/>
                  <a:pt x="6571926" y="5727038"/>
                  <a:pt x="6571926" y="5727038"/>
                </a:cubicBezTo>
                <a:cubicBezTo>
                  <a:pt x="6565756" y="5727038"/>
                  <a:pt x="6557530" y="5729116"/>
                  <a:pt x="6551360" y="5731195"/>
                </a:cubicBezTo>
                <a:cubicBezTo>
                  <a:pt x="6551360" y="5733273"/>
                  <a:pt x="6551360" y="5733273"/>
                  <a:pt x="6551360" y="5733273"/>
                </a:cubicBezTo>
                <a:cubicBezTo>
                  <a:pt x="6549304" y="5741587"/>
                  <a:pt x="6547247" y="5749901"/>
                  <a:pt x="6547247" y="5758215"/>
                </a:cubicBezTo>
                <a:cubicBezTo>
                  <a:pt x="6547247" y="5768607"/>
                  <a:pt x="6549304" y="5776921"/>
                  <a:pt x="6551360" y="5785235"/>
                </a:cubicBezTo>
                <a:cubicBezTo>
                  <a:pt x="6549304" y="5785235"/>
                  <a:pt x="6532851" y="5793548"/>
                  <a:pt x="6530795" y="5793548"/>
                </a:cubicBezTo>
                <a:cubicBezTo>
                  <a:pt x="6520512" y="5778999"/>
                  <a:pt x="6508173" y="5764450"/>
                  <a:pt x="6493777" y="5758215"/>
                </a:cubicBezTo>
                <a:cubicBezTo>
                  <a:pt x="6493777" y="5756136"/>
                  <a:pt x="6493777" y="5756136"/>
                  <a:pt x="6493777" y="5756136"/>
                </a:cubicBezTo>
                <a:cubicBezTo>
                  <a:pt x="6491721" y="5756136"/>
                  <a:pt x="6491721" y="5756136"/>
                  <a:pt x="6491721" y="5756136"/>
                </a:cubicBezTo>
                <a:cubicBezTo>
                  <a:pt x="6485551" y="5760293"/>
                  <a:pt x="6479382" y="5764450"/>
                  <a:pt x="6473212" y="5768607"/>
                </a:cubicBezTo>
                <a:cubicBezTo>
                  <a:pt x="6473212" y="5768607"/>
                  <a:pt x="6473212" y="5770685"/>
                  <a:pt x="6473212" y="5770685"/>
                </a:cubicBezTo>
                <a:cubicBezTo>
                  <a:pt x="6473212" y="5787313"/>
                  <a:pt x="6477325" y="5803941"/>
                  <a:pt x="6485551" y="5820568"/>
                </a:cubicBezTo>
                <a:cubicBezTo>
                  <a:pt x="6483495" y="5822647"/>
                  <a:pt x="6471156" y="5830961"/>
                  <a:pt x="6469099" y="5833039"/>
                </a:cubicBezTo>
                <a:cubicBezTo>
                  <a:pt x="6456760" y="5820568"/>
                  <a:pt x="6440308" y="5810176"/>
                  <a:pt x="6425911" y="5806019"/>
                </a:cubicBezTo>
                <a:cubicBezTo>
                  <a:pt x="6423855" y="5806019"/>
                  <a:pt x="6423855" y="5806019"/>
                  <a:pt x="6423855" y="5806019"/>
                </a:cubicBezTo>
                <a:cubicBezTo>
                  <a:pt x="6423855" y="5808097"/>
                  <a:pt x="6423855" y="5808097"/>
                  <a:pt x="6423855" y="5808097"/>
                </a:cubicBezTo>
                <a:cubicBezTo>
                  <a:pt x="6417685" y="5810176"/>
                  <a:pt x="6411516" y="5816411"/>
                  <a:pt x="6407402" y="5822647"/>
                </a:cubicBezTo>
                <a:cubicBezTo>
                  <a:pt x="6407402" y="5824725"/>
                  <a:pt x="6407402" y="5824725"/>
                  <a:pt x="6407402" y="5824725"/>
                </a:cubicBezTo>
                <a:cubicBezTo>
                  <a:pt x="6411516" y="5839274"/>
                  <a:pt x="6421798" y="5855902"/>
                  <a:pt x="6434138" y="5870451"/>
                </a:cubicBezTo>
                <a:cubicBezTo>
                  <a:pt x="6432082" y="5870451"/>
                  <a:pt x="6421798" y="5885000"/>
                  <a:pt x="6419742" y="5887079"/>
                </a:cubicBezTo>
                <a:cubicBezTo>
                  <a:pt x="6405346" y="5878765"/>
                  <a:pt x="6386837" y="5874608"/>
                  <a:pt x="6370385" y="5874608"/>
                </a:cubicBezTo>
                <a:cubicBezTo>
                  <a:pt x="6368328" y="5874608"/>
                  <a:pt x="6368328" y="5874608"/>
                  <a:pt x="6368328" y="5874608"/>
                </a:cubicBezTo>
                <a:cubicBezTo>
                  <a:pt x="6364215" y="5878765"/>
                  <a:pt x="6360102" y="5887079"/>
                  <a:pt x="6358046" y="5893314"/>
                </a:cubicBezTo>
                <a:cubicBezTo>
                  <a:pt x="6358046" y="5895393"/>
                  <a:pt x="6358046" y="5895393"/>
                  <a:pt x="6358046" y="5895393"/>
                </a:cubicBezTo>
                <a:cubicBezTo>
                  <a:pt x="6366272" y="5909941"/>
                  <a:pt x="6378611" y="5922412"/>
                  <a:pt x="6395063" y="5932805"/>
                </a:cubicBezTo>
                <a:cubicBezTo>
                  <a:pt x="6393007" y="5934883"/>
                  <a:pt x="6386837" y="5949432"/>
                  <a:pt x="6386837" y="5951511"/>
                </a:cubicBezTo>
                <a:cubicBezTo>
                  <a:pt x="6368328" y="5947354"/>
                  <a:pt x="6349820" y="5947354"/>
                  <a:pt x="6335424" y="5951511"/>
                </a:cubicBezTo>
                <a:cubicBezTo>
                  <a:pt x="6333367" y="5951511"/>
                  <a:pt x="6333367" y="5951511"/>
                  <a:pt x="6333367" y="5951511"/>
                </a:cubicBezTo>
                <a:cubicBezTo>
                  <a:pt x="6333367" y="5953589"/>
                  <a:pt x="6333367" y="5953589"/>
                  <a:pt x="6333367" y="5953589"/>
                </a:cubicBezTo>
                <a:cubicBezTo>
                  <a:pt x="6331311" y="5959825"/>
                  <a:pt x="6329254" y="5968138"/>
                  <a:pt x="6327198" y="5974373"/>
                </a:cubicBezTo>
                <a:cubicBezTo>
                  <a:pt x="6329254" y="5976452"/>
                  <a:pt x="6329254" y="5976452"/>
                  <a:pt x="6329254" y="5976452"/>
                </a:cubicBezTo>
                <a:cubicBezTo>
                  <a:pt x="6339537" y="5986844"/>
                  <a:pt x="6355989" y="5997237"/>
                  <a:pt x="6372441" y="6001393"/>
                </a:cubicBezTo>
                <a:cubicBezTo>
                  <a:pt x="6372441" y="6003472"/>
                  <a:pt x="6370385" y="6022178"/>
                  <a:pt x="6370385" y="6024257"/>
                </a:cubicBezTo>
                <a:cubicBezTo>
                  <a:pt x="6351876" y="6024257"/>
                  <a:pt x="6333367" y="6028413"/>
                  <a:pt x="6321028" y="6036728"/>
                </a:cubicBezTo>
                <a:cubicBezTo>
                  <a:pt x="6318972" y="6036728"/>
                  <a:pt x="6318972" y="6036728"/>
                  <a:pt x="6318972" y="6036728"/>
                </a:cubicBezTo>
                <a:cubicBezTo>
                  <a:pt x="6318972" y="6038805"/>
                  <a:pt x="6318972" y="6038805"/>
                  <a:pt x="6318972" y="6038805"/>
                </a:cubicBezTo>
                <a:cubicBezTo>
                  <a:pt x="6318972" y="6040884"/>
                  <a:pt x="6318972" y="6045041"/>
                  <a:pt x="6318972" y="6049198"/>
                </a:cubicBezTo>
                <a:cubicBezTo>
                  <a:pt x="6318972" y="6053355"/>
                  <a:pt x="6318972" y="6057512"/>
                  <a:pt x="6318972" y="6059590"/>
                </a:cubicBezTo>
                <a:cubicBezTo>
                  <a:pt x="6318972" y="6061669"/>
                  <a:pt x="6318972" y="6061669"/>
                  <a:pt x="6318972" y="6061669"/>
                </a:cubicBezTo>
                <a:cubicBezTo>
                  <a:pt x="6321028" y="6061669"/>
                  <a:pt x="6321028" y="6061669"/>
                  <a:pt x="6321028" y="6061669"/>
                </a:cubicBezTo>
                <a:cubicBezTo>
                  <a:pt x="6333367" y="6069983"/>
                  <a:pt x="6351876" y="6074140"/>
                  <a:pt x="6370385" y="6074140"/>
                </a:cubicBezTo>
                <a:cubicBezTo>
                  <a:pt x="6370385" y="6078296"/>
                  <a:pt x="6372441" y="6094924"/>
                  <a:pt x="6374498" y="6097002"/>
                </a:cubicBezTo>
                <a:cubicBezTo>
                  <a:pt x="6355989" y="6103237"/>
                  <a:pt x="6339537" y="6111551"/>
                  <a:pt x="6329254" y="6124022"/>
                </a:cubicBezTo>
                <a:cubicBezTo>
                  <a:pt x="6327198" y="6124022"/>
                  <a:pt x="6327198" y="6124022"/>
                  <a:pt x="6327198" y="6124022"/>
                </a:cubicBezTo>
                <a:cubicBezTo>
                  <a:pt x="6327198" y="6126101"/>
                  <a:pt x="6327198" y="6126101"/>
                  <a:pt x="6327198" y="6126101"/>
                </a:cubicBezTo>
                <a:cubicBezTo>
                  <a:pt x="6329254" y="6132336"/>
                  <a:pt x="6331311" y="6140650"/>
                  <a:pt x="6333367" y="6146886"/>
                </a:cubicBezTo>
                <a:cubicBezTo>
                  <a:pt x="6335424" y="6146886"/>
                  <a:pt x="6335424" y="6146886"/>
                  <a:pt x="6335424" y="6146886"/>
                </a:cubicBezTo>
                <a:cubicBezTo>
                  <a:pt x="6349820" y="6153121"/>
                  <a:pt x="6370385" y="6151042"/>
                  <a:pt x="6386837" y="6146886"/>
                </a:cubicBezTo>
                <a:cubicBezTo>
                  <a:pt x="6386837" y="6148963"/>
                  <a:pt x="6395063" y="6165592"/>
                  <a:pt x="6395063" y="6167669"/>
                </a:cubicBezTo>
                <a:cubicBezTo>
                  <a:pt x="6380668" y="6175983"/>
                  <a:pt x="6366272" y="6190533"/>
                  <a:pt x="6358046" y="6205082"/>
                </a:cubicBezTo>
                <a:cubicBezTo>
                  <a:pt x="6358046" y="6207160"/>
                  <a:pt x="6358046" y="6207160"/>
                  <a:pt x="6358046" y="6207160"/>
                </a:cubicBezTo>
                <a:cubicBezTo>
                  <a:pt x="6360102" y="6211318"/>
                  <a:pt x="6366272" y="6219631"/>
                  <a:pt x="6370385" y="6225866"/>
                </a:cubicBezTo>
                <a:cubicBezTo>
                  <a:pt x="6386837" y="6225866"/>
                  <a:pt x="6405346" y="6221710"/>
                  <a:pt x="6421798" y="6211318"/>
                </a:cubicBezTo>
                <a:cubicBezTo>
                  <a:pt x="6421798" y="6213395"/>
                  <a:pt x="6432082" y="6227945"/>
                  <a:pt x="6434138" y="6230024"/>
                </a:cubicBezTo>
                <a:cubicBezTo>
                  <a:pt x="6421798" y="6242494"/>
                  <a:pt x="6411516" y="6259121"/>
                  <a:pt x="6407402" y="6275750"/>
                </a:cubicBezTo>
                <a:cubicBezTo>
                  <a:pt x="6409459" y="6277827"/>
                  <a:pt x="6409459" y="6277827"/>
                  <a:pt x="6409459" y="6277827"/>
                </a:cubicBezTo>
                <a:cubicBezTo>
                  <a:pt x="6411516" y="6281985"/>
                  <a:pt x="6419742" y="6288220"/>
                  <a:pt x="6423855" y="6292377"/>
                </a:cubicBezTo>
                <a:cubicBezTo>
                  <a:pt x="6425911" y="6292377"/>
                  <a:pt x="6425911" y="6292377"/>
                  <a:pt x="6425911" y="6292377"/>
                </a:cubicBezTo>
                <a:cubicBezTo>
                  <a:pt x="6440308" y="6288220"/>
                  <a:pt x="6456760" y="6279906"/>
                  <a:pt x="6471156" y="6265357"/>
                </a:cubicBezTo>
                <a:cubicBezTo>
                  <a:pt x="6473212" y="6267436"/>
                  <a:pt x="6485551" y="6277827"/>
                  <a:pt x="6487608" y="6279906"/>
                </a:cubicBezTo>
                <a:cubicBezTo>
                  <a:pt x="6479382" y="6296533"/>
                  <a:pt x="6475269" y="6313162"/>
                  <a:pt x="6475269" y="6329789"/>
                </a:cubicBezTo>
                <a:cubicBezTo>
                  <a:pt x="6475269" y="6329789"/>
                  <a:pt x="6475269" y="6331868"/>
                  <a:pt x="6475269" y="6331868"/>
                </a:cubicBezTo>
                <a:cubicBezTo>
                  <a:pt x="6479382" y="6336024"/>
                  <a:pt x="6487608" y="6340182"/>
                  <a:pt x="6493777" y="6342259"/>
                </a:cubicBezTo>
                <a:cubicBezTo>
                  <a:pt x="6493777" y="6344338"/>
                  <a:pt x="6493777" y="6344338"/>
                  <a:pt x="6493777" y="6344338"/>
                </a:cubicBezTo>
                <a:cubicBezTo>
                  <a:pt x="6495834" y="6342259"/>
                  <a:pt x="6495834" y="6342259"/>
                  <a:pt x="6495834" y="6342259"/>
                </a:cubicBezTo>
                <a:cubicBezTo>
                  <a:pt x="6510230" y="6333946"/>
                  <a:pt x="6522569" y="6321475"/>
                  <a:pt x="6532851" y="6304848"/>
                </a:cubicBezTo>
                <a:cubicBezTo>
                  <a:pt x="6534908" y="6306926"/>
                  <a:pt x="6549304" y="6313162"/>
                  <a:pt x="6551360" y="6313162"/>
                </a:cubicBezTo>
                <a:cubicBezTo>
                  <a:pt x="6549304" y="6321475"/>
                  <a:pt x="6549304" y="6331868"/>
                  <a:pt x="6549304" y="6340182"/>
                </a:cubicBezTo>
                <a:cubicBezTo>
                  <a:pt x="6549304" y="6348495"/>
                  <a:pt x="6549304" y="6358888"/>
                  <a:pt x="6551360" y="6365123"/>
                </a:cubicBezTo>
                <a:cubicBezTo>
                  <a:pt x="6551360" y="6367201"/>
                  <a:pt x="6551360" y="6367201"/>
                  <a:pt x="6551360" y="6367201"/>
                </a:cubicBezTo>
                <a:cubicBezTo>
                  <a:pt x="6553417" y="6367201"/>
                  <a:pt x="6553417" y="6367201"/>
                  <a:pt x="6553417" y="6367201"/>
                </a:cubicBezTo>
                <a:cubicBezTo>
                  <a:pt x="6557530" y="6369280"/>
                  <a:pt x="6567812" y="6371358"/>
                  <a:pt x="6573982" y="6373436"/>
                </a:cubicBezTo>
                <a:cubicBezTo>
                  <a:pt x="6576039" y="6373436"/>
                  <a:pt x="6576039" y="6373436"/>
                  <a:pt x="6576039" y="6373436"/>
                </a:cubicBezTo>
                <a:cubicBezTo>
                  <a:pt x="6586321" y="6360966"/>
                  <a:pt x="6596604" y="6344338"/>
                  <a:pt x="6600717" y="6327711"/>
                </a:cubicBezTo>
                <a:cubicBezTo>
                  <a:pt x="6602773" y="6327711"/>
                  <a:pt x="6621282" y="6329789"/>
                  <a:pt x="6623339" y="6329789"/>
                </a:cubicBezTo>
                <a:cubicBezTo>
                  <a:pt x="6623339" y="6348495"/>
                  <a:pt x="6627452" y="6367201"/>
                  <a:pt x="6635678" y="6381750"/>
                </a:cubicBezTo>
                <a:cubicBezTo>
                  <a:pt x="6637734" y="6381750"/>
                  <a:pt x="6637734" y="6381750"/>
                  <a:pt x="6637734" y="6381750"/>
                </a:cubicBezTo>
                <a:cubicBezTo>
                  <a:pt x="6643904" y="6381750"/>
                  <a:pt x="6654187" y="6381750"/>
                  <a:pt x="6658300" y="6381750"/>
                </a:cubicBezTo>
                <a:cubicBezTo>
                  <a:pt x="6660357" y="6381750"/>
                  <a:pt x="6660357" y="6381750"/>
                  <a:pt x="6660357" y="6381750"/>
                </a:cubicBezTo>
                <a:cubicBezTo>
                  <a:pt x="6668583" y="6367201"/>
                  <a:pt x="6672696" y="6348495"/>
                  <a:pt x="6674753" y="6329789"/>
                </a:cubicBezTo>
                <a:cubicBezTo>
                  <a:pt x="6676809" y="6329789"/>
                  <a:pt x="6693261" y="6327711"/>
                  <a:pt x="6695318" y="6327711"/>
                </a:cubicBezTo>
                <a:cubicBezTo>
                  <a:pt x="6699431" y="6344338"/>
                  <a:pt x="6709714" y="6360966"/>
                  <a:pt x="6722053" y="6373436"/>
                </a:cubicBezTo>
                <a:cubicBezTo>
                  <a:pt x="6728222" y="6371358"/>
                  <a:pt x="6738505" y="6369280"/>
                  <a:pt x="6742618" y="6367201"/>
                </a:cubicBezTo>
                <a:cubicBezTo>
                  <a:pt x="6744675" y="6367201"/>
                  <a:pt x="6744675" y="6367201"/>
                  <a:pt x="6744675" y="6367201"/>
                </a:cubicBezTo>
                <a:cubicBezTo>
                  <a:pt x="6746731" y="6358888"/>
                  <a:pt x="6746731" y="6348495"/>
                  <a:pt x="6746731" y="6340182"/>
                </a:cubicBezTo>
                <a:cubicBezTo>
                  <a:pt x="6746731" y="6331868"/>
                  <a:pt x="6746731" y="6321475"/>
                  <a:pt x="6744675" y="6313162"/>
                </a:cubicBezTo>
                <a:cubicBezTo>
                  <a:pt x="6746731" y="6313162"/>
                  <a:pt x="6763183" y="6306926"/>
                  <a:pt x="6765240" y="6304848"/>
                </a:cubicBezTo>
                <a:cubicBezTo>
                  <a:pt x="6773466" y="6321475"/>
                  <a:pt x="6787862" y="6333946"/>
                  <a:pt x="6802257" y="6342259"/>
                </a:cubicBezTo>
                <a:cubicBezTo>
                  <a:pt x="6808427" y="6340182"/>
                  <a:pt x="6816653" y="6336024"/>
                  <a:pt x="6820766" y="6331868"/>
                </a:cubicBezTo>
                <a:cubicBezTo>
                  <a:pt x="6822823" y="6329789"/>
                  <a:pt x="6822823" y="6329789"/>
                  <a:pt x="6822823" y="6329789"/>
                </a:cubicBezTo>
                <a:cubicBezTo>
                  <a:pt x="6822823" y="6329789"/>
                  <a:pt x="6822823" y="6329789"/>
                  <a:pt x="6822823" y="6327711"/>
                </a:cubicBezTo>
                <a:cubicBezTo>
                  <a:pt x="6822823" y="6313162"/>
                  <a:pt x="6816653" y="6294456"/>
                  <a:pt x="6808427" y="6279906"/>
                </a:cubicBezTo>
                <a:cubicBezTo>
                  <a:pt x="6810484" y="6277827"/>
                  <a:pt x="6822823" y="6267436"/>
                  <a:pt x="6824879" y="6265357"/>
                </a:cubicBezTo>
                <a:cubicBezTo>
                  <a:pt x="6839275" y="6277827"/>
                  <a:pt x="6855727" y="6288220"/>
                  <a:pt x="6870123" y="6292377"/>
                </a:cubicBezTo>
                <a:cubicBezTo>
                  <a:pt x="6872180" y="6292377"/>
                  <a:pt x="6872180" y="6292377"/>
                  <a:pt x="6872180" y="6292377"/>
                </a:cubicBezTo>
                <a:cubicBezTo>
                  <a:pt x="6876293" y="6288220"/>
                  <a:pt x="6884519" y="6281985"/>
                  <a:pt x="6886576" y="6275750"/>
                </a:cubicBezTo>
                <a:cubicBezTo>
                  <a:pt x="6888632" y="6275750"/>
                  <a:pt x="6888632" y="6275750"/>
                  <a:pt x="6888632" y="6275750"/>
                </a:cubicBezTo>
                <a:cubicBezTo>
                  <a:pt x="6884519" y="6259121"/>
                  <a:pt x="6874236" y="6242494"/>
                  <a:pt x="6861897" y="6230024"/>
                </a:cubicBezTo>
                <a:cubicBezTo>
                  <a:pt x="6863954" y="6227945"/>
                  <a:pt x="6874236" y="6213395"/>
                  <a:pt x="6874236" y="6211318"/>
                </a:cubicBezTo>
                <a:cubicBezTo>
                  <a:pt x="6890689" y="6219631"/>
                  <a:pt x="6909198" y="6225866"/>
                  <a:pt x="6925650" y="6225866"/>
                </a:cubicBezTo>
                <a:cubicBezTo>
                  <a:pt x="6927706" y="6223788"/>
                  <a:pt x="6927706" y="6223788"/>
                  <a:pt x="6927706" y="6223788"/>
                </a:cubicBezTo>
                <a:cubicBezTo>
                  <a:pt x="6929763" y="6219631"/>
                  <a:pt x="6935933" y="6211318"/>
                  <a:pt x="6937989" y="6205082"/>
                </a:cubicBezTo>
                <a:cubicBezTo>
                  <a:pt x="6937989" y="6203004"/>
                  <a:pt x="6937989" y="6203004"/>
                  <a:pt x="6937989" y="6203004"/>
                </a:cubicBezTo>
                <a:cubicBezTo>
                  <a:pt x="6929763" y="6190533"/>
                  <a:pt x="6915367" y="6175983"/>
                  <a:pt x="6900972" y="6167669"/>
                </a:cubicBezTo>
                <a:cubicBezTo>
                  <a:pt x="6900972" y="6163513"/>
                  <a:pt x="6909198" y="6148963"/>
                  <a:pt x="6909198" y="6146886"/>
                </a:cubicBezTo>
                <a:cubicBezTo>
                  <a:pt x="6925650" y="6151042"/>
                  <a:pt x="6944159" y="6151042"/>
                  <a:pt x="6960611" y="6146886"/>
                </a:cubicBezTo>
                <a:cubicBezTo>
                  <a:pt x="6962667" y="6146886"/>
                  <a:pt x="6962667" y="6146886"/>
                  <a:pt x="6962667" y="6146886"/>
                </a:cubicBezTo>
                <a:cubicBezTo>
                  <a:pt x="6964724" y="6140650"/>
                  <a:pt x="6966781" y="6132336"/>
                  <a:pt x="6966781" y="6126101"/>
                </a:cubicBezTo>
                <a:cubicBezTo>
                  <a:pt x="6966781" y="6124022"/>
                  <a:pt x="6966781" y="6124022"/>
                  <a:pt x="6966781" y="6124022"/>
                </a:cubicBezTo>
                <a:cubicBezTo>
                  <a:pt x="6956498" y="6111551"/>
                  <a:pt x="6940046" y="6103237"/>
                  <a:pt x="6921537" y="6097002"/>
                </a:cubicBezTo>
                <a:cubicBezTo>
                  <a:pt x="6923593" y="6094924"/>
                  <a:pt x="6925650" y="6078296"/>
                  <a:pt x="6925650" y="6076218"/>
                </a:cubicBezTo>
                <a:cubicBezTo>
                  <a:pt x="6944159" y="6076218"/>
                  <a:pt x="6962667" y="6069983"/>
                  <a:pt x="6975007" y="6061669"/>
                </a:cubicBezTo>
                <a:cubicBezTo>
                  <a:pt x="6977063" y="6061669"/>
                  <a:pt x="6977063" y="6061669"/>
                  <a:pt x="6977063" y="6061669"/>
                </a:cubicBezTo>
                <a:cubicBezTo>
                  <a:pt x="6977063" y="6057512"/>
                  <a:pt x="6977063" y="6053355"/>
                  <a:pt x="6977063" y="6049198"/>
                </a:cubicBezTo>
                <a:cubicBezTo>
                  <a:pt x="6977063" y="6047119"/>
                  <a:pt x="6977063" y="6042963"/>
                  <a:pt x="6977063" y="6038805"/>
                </a:cubicBezTo>
                <a:cubicBezTo>
                  <a:pt x="6975007" y="6038805"/>
                  <a:pt x="6975007" y="6038805"/>
                  <a:pt x="6975007" y="6038805"/>
                </a:cubicBezTo>
                <a:cubicBezTo>
                  <a:pt x="6962667" y="6030492"/>
                  <a:pt x="6944159" y="6024257"/>
                  <a:pt x="6925650" y="6024257"/>
                </a:cubicBezTo>
                <a:cubicBezTo>
                  <a:pt x="6925650" y="6022178"/>
                  <a:pt x="6923593" y="6005551"/>
                  <a:pt x="6923593" y="6003472"/>
                </a:cubicBezTo>
                <a:cubicBezTo>
                  <a:pt x="6940046" y="5997237"/>
                  <a:pt x="6956498" y="5988923"/>
                  <a:pt x="6966781" y="5976452"/>
                </a:cubicBezTo>
                <a:cubicBezTo>
                  <a:pt x="6968837" y="5976452"/>
                  <a:pt x="6968837" y="5976452"/>
                  <a:pt x="6968837" y="5976452"/>
                </a:cubicBezTo>
                <a:cubicBezTo>
                  <a:pt x="6968837" y="5974373"/>
                  <a:pt x="6968837" y="5974373"/>
                  <a:pt x="6968837" y="5974373"/>
                </a:cubicBezTo>
                <a:cubicBezTo>
                  <a:pt x="6966781" y="5968138"/>
                  <a:pt x="6964724" y="5959825"/>
                  <a:pt x="6962667" y="5953589"/>
                </a:cubicBezTo>
                <a:cubicBezTo>
                  <a:pt x="6960611" y="5953589"/>
                  <a:pt x="6960611" y="5953589"/>
                  <a:pt x="6960611" y="5953589"/>
                </a:cubicBezTo>
                <a:cubicBezTo>
                  <a:pt x="6946215" y="5947354"/>
                  <a:pt x="6927706" y="5949432"/>
                  <a:pt x="6909198" y="5953589"/>
                </a:cubicBezTo>
                <a:cubicBezTo>
                  <a:pt x="6909198" y="5951511"/>
                  <a:pt x="6903028" y="5934883"/>
                  <a:pt x="6900972" y="5932805"/>
                </a:cubicBezTo>
                <a:cubicBezTo>
                  <a:pt x="6917424" y="5924491"/>
                  <a:pt x="6929763" y="5909941"/>
                  <a:pt x="6937989" y="5895393"/>
                </a:cubicBezTo>
                <a:cubicBezTo>
                  <a:pt x="6937989" y="5893314"/>
                  <a:pt x="6937989" y="5893314"/>
                  <a:pt x="6937989" y="5893314"/>
                </a:cubicBezTo>
                <a:cubicBezTo>
                  <a:pt x="6935933" y="5889157"/>
                  <a:pt x="6931820" y="5880843"/>
                  <a:pt x="6927706" y="5874608"/>
                </a:cubicBezTo>
                <a:cubicBezTo>
                  <a:pt x="6925650" y="5874608"/>
                  <a:pt x="6925650" y="5874608"/>
                  <a:pt x="6925650" y="5874608"/>
                </a:cubicBezTo>
                <a:cubicBezTo>
                  <a:pt x="6909198" y="5874608"/>
                  <a:pt x="6890689" y="5878765"/>
                  <a:pt x="6876293" y="5887079"/>
                </a:cubicBezTo>
                <a:cubicBezTo>
                  <a:pt x="6874236" y="5887079"/>
                  <a:pt x="6863954" y="5872529"/>
                  <a:pt x="6861897" y="5870451"/>
                </a:cubicBezTo>
                <a:cubicBezTo>
                  <a:pt x="6874236" y="5857980"/>
                  <a:pt x="6884519" y="5841353"/>
                  <a:pt x="6888632" y="5824725"/>
                </a:cubicBezTo>
                <a:cubicBezTo>
                  <a:pt x="6888632" y="5822647"/>
                  <a:pt x="6888632" y="5822647"/>
                  <a:pt x="6888632" y="5822647"/>
                </a:cubicBezTo>
                <a:cubicBezTo>
                  <a:pt x="6884519" y="5818490"/>
                  <a:pt x="6878350" y="5812254"/>
                  <a:pt x="6872180" y="5808097"/>
                </a:cubicBezTo>
                <a:cubicBezTo>
                  <a:pt x="6855727" y="5812254"/>
                  <a:pt x="6839275" y="5820568"/>
                  <a:pt x="6826936" y="5833039"/>
                </a:cubicBezTo>
                <a:cubicBezTo>
                  <a:pt x="6824879" y="5833039"/>
                  <a:pt x="6810484" y="5822647"/>
                  <a:pt x="6808427" y="5820568"/>
                </a:cubicBezTo>
                <a:cubicBezTo>
                  <a:pt x="6818710" y="5803941"/>
                  <a:pt x="6822823" y="5787313"/>
                  <a:pt x="6822823" y="5770685"/>
                </a:cubicBezTo>
                <a:cubicBezTo>
                  <a:pt x="6822823" y="5770685"/>
                  <a:pt x="6822823" y="5768607"/>
                  <a:pt x="6822823" y="5768607"/>
                </a:cubicBezTo>
                <a:cubicBezTo>
                  <a:pt x="6816653" y="5764450"/>
                  <a:pt x="6808427" y="5760293"/>
                  <a:pt x="6804314" y="5758215"/>
                </a:cubicBezTo>
                <a:cubicBezTo>
                  <a:pt x="6802257" y="5756136"/>
                  <a:pt x="6802257" y="5756136"/>
                  <a:pt x="6802257" y="5756136"/>
                </a:cubicBezTo>
                <a:cubicBezTo>
                  <a:pt x="6802257" y="5758215"/>
                  <a:pt x="6802257" y="5758215"/>
                  <a:pt x="6802257" y="5758215"/>
                </a:cubicBezTo>
                <a:cubicBezTo>
                  <a:pt x="6787862" y="5764450"/>
                  <a:pt x="6775523" y="5778999"/>
                  <a:pt x="6765240" y="5793548"/>
                </a:cubicBezTo>
                <a:cubicBezTo>
                  <a:pt x="6763183" y="5793548"/>
                  <a:pt x="6746731" y="5787313"/>
                  <a:pt x="6744675" y="5785235"/>
                </a:cubicBezTo>
                <a:cubicBezTo>
                  <a:pt x="6746731" y="5776921"/>
                  <a:pt x="6748788" y="5768607"/>
                  <a:pt x="6748788" y="5758215"/>
                </a:cubicBezTo>
                <a:cubicBezTo>
                  <a:pt x="6748788" y="5749901"/>
                  <a:pt x="6746731" y="5741587"/>
                  <a:pt x="6744675" y="5733273"/>
                </a:cubicBezTo>
                <a:cubicBezTo>
                  <a:pt x="6744675" y="5731195"/>
                  <a:pt x="6744675" y="5731195"/>
                  <a:pt x="6744675" y="5731195"/>
                </a:cubicBezTo>
                <a:cubicBezTo>
                  <a:pt x="6742618" y="5731195"/>
                  <a:pt x="6742618" y="5731195"/>
                  <a:pt x="6742618" y="5731195"/>
                </a:cubicBezTo>
                <a:cubicBezTo>
                  <a:pt x="6738505" y="5729116"/>
                  <a:pt x="6730279" y="5727038"/>
                  <a:pt x="6722053" y="5727038"/>
                </a:cubicBezTo>
                <a:cubicBezTo>
                  <a:pt x="6709714" y="5737430"/>
                  <a:pt x="6699431" y="5754058"/>
                  <a:pt x="6695318" y="5772764"/>
                </a:cubicBezTo>
                <a:cubicBezTo>
                  <a:pt x="6693261" y="5770685"/>
                  <a:pt x="6676809" y="5768607"/>
                  <a:pt x="6672696" y="5768607"/>
                </a:cubicBezTo>
                <a:cubicBezTo>
                  <a:pt x="6672696" y="5751979"/>
                  <a:pt x="6668583" y="5733273"/>
                  <a:pt x="6660357" y="5718724"/>
                </a:cubicBezTo>
                <a:cubicBezTo>
                  <a:pt x="6658300" y="5718724"/>
                  <a:pt x="6658300" y="5718724"/>
                  <a:pt x="6658300" y="5718724"/>
                </a:cubicBezTo>
                <a:cubicBezTo>
                  <a:pt x="6652131" y="5716645"/>
                  <a:pt x="6643904" y="5716645"/>
                  <a:pt x="6637734" y="5718724"/>
                </a:cubicBezTo>
                <a:cubicBezTo>
                  <a:pt x="6635678" y="5718724"/>
                  <a:pt x="6635678" y="5718724"/>
                  <a:pt x="6635678" y="5718724"/>
                </a:cubicBezTo>
                <a:close/>
                <a:moveTo>
                  <a:pt x="0" y="0"/>
                </a:moveTo>
                <a:lnTo>
                  <a:pt x="12191998" y="0"/>
                </a:lnTo>
                <a:lnTo>
                  <a:pt x="1219199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3474720">
            <a:noAutofit/>
          </a:bodyPr>
          <a:lstStyle>
            <a:lvl1pPr marL="0" indent="0" algn="ctr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Title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29733" y="4174066"/>
            <a:ext cx="10532534" cy="465667"/>
          </a:xfrm>
        </p:spPr>
        <p:txBody>
          <a:bodyPr/>
          <a:lstStyle>
            <a:lvl1pPr marL="0" indent="0" algn="ctr">
              <a:buNone/>
              <a:defRPr sz="2400">
                <a:solidFill>
                  <a:srgbClr val="01B0E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5130B4A2-183C-4739-A12D-8649A5A9BA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744390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4AB9660-06D7-4EC1-B41A-0141039CF0E9}"/>
              </a:ext>
            </a:extLst>
          </p:cNvPr>
          <p:cNvSpPr/>
          <p:nvPr userDrawn="1"/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440A6B87-0865-4F2E-BFC1-2085F3020671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dirty="0">
                <a:solidFill>
                  <a:schemeClr val="bg2">
                    <a:lumMod val="75000"/>
                  </a:schemeClr>
                </a:solidFill>
              </a:rPr>
              <a:t>© 2019 Rotary International. Internal Use Only. Not For Distribution. Private and Confidential.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A7B473F-4FCB-4E80-AEDD-AFF0A582E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7660193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1D0F0E6-22D0-49A2-8945-52AEAD9041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6602777 w 12192000"/>
              <a:gd name="connsiteY0" fmla="*/ 6116155 h 6858000"/>
              <a:gd name="connsiteX1" fmla="*/ 6612980 w 12192000"/>
              <a:gd name="connsiteY1" fmla="*/ 6116155 h 6858000"/>
              <a:gd name="connsiteX2" fmla="*/ 6617061 w 12192000"/>
              <a:gd name="connsiteY2" fmla="*/ 6124493 h 6858000"/>
              <a:gd name="connsiteX3" fmla="*/ 6623183 w 12192000"/>
              <a:gd name="connsiteY3" fmla="*/ 6226637 h 6858000"/>
              <a:gd name="connsiteX4" fmla="*/ 6621142 w 12192000"/>
              <a:gd name="connsiteY4" fmla="*/ 6237059 h 6858000"/>
              <a:gd name="connsiteX5" fmla="*/ 6615021 w 12192000"/>
              <a:gd name="connsiteY5" fmla="*/ 6237059 h 6858000"/>
              <a:gd name="connsiteX6" fmla="*/ 6508908 w 12192000"/>
              <a:gd name="connsiteY6" fmla="*/ 6174523 h 6858000"/>
              <a:gd name="connsiteX7" fmla="*/ 6504827 w 12192000"/>
              <a:gd name="connsiteY7" fmla="*/ 6168270 h 6858000"/>
              <a:gd name="connsiteX8" fmla="*/ 6504827 w 12192000"/>
              <a:gd name="connsiteY8" fmla="*/ 6166184 h 6858000"/>
              <a:gd name="connsiteX9" fmla="*/ 6510948 w 12192000"/>
              <a:gd name="connsiteY9" fmla="*/ 6162015 h 6858000"/>
              <a:gd name="connsiteX10" fmla="*/ 6602777 w 12192000"/>
              <a:gd name="connsiteY10" fmla="*/ 6116155 h 6858000"/>
              <a:gd name="connsiteX11" fmla="*/ 6685511 w 12192000"/>
              <a:gd name="connsiteY11" fmla="*/ 6114071 h 6858000"/>
              <a:gd name="connsiteX12" fmla="*/ 6695813 w 12192000"/>
              <a:gd name="connsiteY12" fmla="*/ 6114071 h 6858000"/>
              <a:gd name="connsiteX13" fmla="*/ 6786472 w 12192000"/>
              <a:gd name="connsiteY13" fmla="*/ 6159837 h 6858000"/>
              <a:gd name="connsiteX14" fmla="*/ 6794714 w 12192000"/>
              <a:gd name="connsiteY14" fmla="*/ 6166078 h 6858000"/>
              <a:gd name="connsiteX15" fmla="*/ 6790593 w 12192000"/>
              <a:gd name="connsiteY15" fmla="*/ 6172318 h 6858000"/>
              <a:gd name="connsiteX16" fmla="*/ 6683451 w 12192000"/>
              <a:gd name="connsiteY16" fmla="*/ 6234726 h 6858000"/>
              <a:gd name="connsiteX17" fmla="*/ 6675208 w 12192000"/>
              <a:gd name="connsiteY17" fmla="*/ 6234726 h 6858000"/>
              <a:gd name="connsiteX18" fmla="*/ 6673148 w 12192000"/>
              <a:gd name="connsiteY18" fmla="*/ 6226405 h 6858000"/>
              <a:gd name="connsiteX19" fmla="*/ 6681390 w 12192000"/>
              <a:gd name="connsiteY19" fmla="*/ 6122392 h 6858000"/>
              <a:gd name="connsiteX20" fmla="*/ 6685511 w 12192000"/>
              <a:gd name="connsiteY20" fmla="*/ 6114071 h 6858000"/>
              <a:gd name="connsiteX21" fmla="*/ 5867776 w 12192000"/>
              <a:gd name="connsiteY21" fmla="*/ 6074328 h 6858000"/>
              <a:gd name="connsiteX22" fmla="*/ 5867776 w 12192000"/>
              <a:gd name="connsiteY22" fmla="*/ 6117531 h 6858000"/>
              <a:gd name="connsiteX23" fmla="*/ 5819888 w 12192000"/>
              <a:gd name="connsiteY23" fmla="*/ 6125760 h 6858000"/>
              <a:gd name="connsiteX24" fmla="*/ 5801149 w 12192000"/>
              <a:gd name="connsiteY24" fmla="*/ 6101073 h 6858000"/>
              <a:gd name="connsiteX25" fmla="*/ 5826134 w 12192000"/>
              <a:gd name="connsiteY25" fmla="*/ 6076386 h 6858000"/>
              <a:gd name="connsiteX26" fmla="*/ 5518276 w 12192000"/>
              <a:gd name="connsiteY26" fmla="*/ 6004194 h 6858000"/>
              <a:gd name="connsiteX27" fmla="*/ 5559186 w 12192000"/>
              <a:gd name="connsiteY27" fmla="*/ 6064393 h 6858000"/>
              <a:gd name="connsiteX28" fmla="*/ 5518276 w 12192000"/>
              <a:gd name="connsiteY28" fmla="*/ 6124591 h 6858000"/>
              <a:gd name="connsiteX29" fmla="*/ 5477363 w 12192000"/>
              <a:gd name="connsiteY29" fmla="*/ 6064393 h 6858000"/>
              <a:gd name="connsiteX30" fmla="*/ 5518276 w 12192000"/>
              <a:gd name="connsiteY30" fmla="*/ 6004194 h 6858000"/>
              <a:gd name="connsiteX31" fmla="*/ 6672498 w 12192000"/>
              <a:gd name="connsiteY31" fmla="*/ 5995882 h 6858000"/>
              <a:gd name="connsiteX32" fmla="*/ 6681491 w 12192000"/>
              <a:gd name="connsiteY32" fmla="*/ 5996921 h 6858000"/>
              <a:gd name="connsiteX33" fmla="*/ 6708215 w 12192000"/>
              <a:gd name="connsiteY33" fmla="*/ 6048872 h 6858000"/>
              <a:gd name="connsiteX34" fmla="*/ 6648601 w 12192000"/>
              <a:gd name="connsiteY34" fmla="*/ 6107057 h 6858000"/>
              <a:gd name="connsiteX35" fmla="*/ 6588987 w 12192000"/>
              <a:gd name="connsiteY35" fmla="*/ 6048872 h 6858000"/>
              <a:gd name="connsiteX36" fmla="*/ 6615711 w 12192000"/>
              <a:gd name="connsiteY36" fmla="*/ 5999000 h 6858000"/>
              <a:gd name="connsiteX37" fmla="*/ 6632156 w 12192000"/>
              <a:gd name="connsiteY37" fmla="*/ 6001077 h 6858000"/>
              <a:gd name="connsiteX38" fmla="*/ 6630100 w 12192000"/>
              <a:gd name="connsiteY38" fmla="*/ 6017702 h 6858000"/>
              <a:gd name="connsiteX39" fmla="*/ 6613655 w 12192000"/>
              <a:gd name="connsiteY39" fmla="*/ 6048872 h 6858000"/>
              <a:gd name="connsiteX40" fmla="*/ 6648601 w 12192000"/>
              <a:gd name="connsiteY40" fmla="*/ 6084199 h 6858000"/>
              <a:gd name="connsiteX41" fmla="*/ 6683547 w 12192000"/>
              <a:gd name="connsiteY41" fmla="*/ 6048872 h 6858000"/>
              <a:gd name="connsiteX42" fmla="*/ 6667102 w 12192000"/>
              <a:gd name="connsiteY42" fmla="*/ 6017702 h 6858000"/>
              <a:gd name="connsiteX43" fmla="*/ 6665047 w 12192000"/>
              <a:gd name="connsiteY43" fmla="*/ 6001077 h 6858000"/>
              <a:gd name="connsiteX44" fmla="*/ 6672498 w 12192000"/>
              <a:gd name="connsiteY44" fmla="*/ 5995882 h 6858000"/>
              <a:gd name="connsiteX45" fmla="*/ 6821432 w 12192000"/>
              <a:gd name="connsiteY45" fmla="*/ 5980816 h 6858000"/>
              <a:gd name="connsiteX46" fmla="*/ 6825565 w 12192000"/>
              <a:gd name="connsiteY46" fmla="*/ 5987045 h 6858000"/>
              <a:gd name="connsiteX47" fmla="*/ 6825565 w 12192000"/>
              <a:gd name="connsiteY47" fmla="*/ 6111612 h 6858000"/>
              <a:gd name="connsiteX48" fmla="*/ 6821432 w 12192000"/>
              <a:gd name="connsiteY48" fmla="*/ 6117840 h 6858000"/>
              <a:gd name="connsiteX49" fmla="*/ 6813166 w 12192000"/>
              <a:gd name="connsiteY49" fmla="*/ 6115764 h 6858000"/>
              <a:gd name="connsiteX50" fmla="*/ 6728441 w 12192000"/>
              <a:gd name="connsiteY50" fmla="*/ 6057632 h 6858000"/>
              <a:gd name="connsiteX51" fmla="*/ 6722242 w 12192000"/>
              <a:gd name="connsiteY51" fmla="*/ 6049328 h 6858000"/>
              <a:gd name="connsiteX52" fmla="*/ 6728441 w 12192000"/>
              <a:gd name="connsiteY52" fmla="*/ 6041024 h 6858000"/>
              <a:gd name="connsiteX53" fmla="*/ 6813166 w 12192000"/>
              <a:gd name="connsiteY53" fmla="*/ 5982893 h 6858000"/>
              <a:gd name="connsiteX54" fmla="*/ 6821432 w 12192000"/>
              <a:gd name="connsiteY54" fmla="*/ 5980816 h 6858000"/>
              <a:gd name="connsiteX55" fmla="*/ 6475604 w 12192000"/>
              <a:gd name="connsiteY55" fmla="*/ 5980816 h 6858000"/>
              <a:gd name="connsiteX56" fmla="*/ 6483787 w 12192000"/>
              <a:gd name="connsiteY56" fmla="*/ 5984968 h 6858000"/>
              <a:gd name="connsiteX57" fmla="*/ 6567656 w 12192000"/>
              <a:gd name="connsiteY57" fmla="*/ 6041024 h 6858000"/>
              <a:gd name="connsiteX58" fmla="*/ 6573792 w 12192000"/>
              <a:gd name="connsiteY58" fmla="*/ 6049328 h 6858000"/>
              <a:gd name="connsiteX59" fmla="*/ 6567656 w 12192000"/>
              <a:gd name="connsiteY59" fmla="*/ 6057632 h 6858000"/>
              <a:gd name="connsiteX60" fmla="*/ 6483787 w 12192000"/>
              <a:gd name="connsiteY60" fmla="*/ 6115764 h 6858000"/>
              <a:gd name="connsiteX61" fmla="*/ 6475604 w 12192000"/>
              <a:gd name="connsiteY61" fmla="*/ 6117840 h 6858000"/>
              <a:gd name="connsiteX62" fmla="*/ 6471513 w 12192000"/>
              <a:gd name="connsiteY62" fmla="*/ 6111612 h 6858000"/>
              <a:gd name="connsiteX63" fmla="*/ 6471513 w 12192000"/>
              <a:gd name="connsiteY63" fmla="*/ 5987045 h 6858000"/>
              <a:gd name="connsiteX64" fmla="*/ 6475604 w 12192000"/>
              <a:gd name="connsiteY64" fmla="*/ 5980816 h 6858000"/>
              <a:gd name="connsiteX65" fmla="*/ 6087559 w 12192000"/>
              <a:gd name="connsiteY65" fmla="*/ 5970296 h 6858000"/>
              <a:gd name="connsiteX66" fmla="*/ 6081400 w 12192000"/>
              <a:gd name="connsiteY66" fmla="*/ 5972374 h 6858000"/>
              <a:gd name="connsiteX67" fmla="*/ 6079347 w 12192000"/>
              <a:gd name="connsiteY67" fmla="*/ 5978604 h 6858000"/>
              <a:gd name="connsiteX68" fmla="*/ 6120408 w 12192000"/>
              <a:gd name="connsiteY68" fmla="*/ 6136455 h 6858000"/>
              <a:gd name="connsiteX69" fmla="*/ 6145045 w 12192000"/>
              <a:gd name="connsiteY69" fmla="*/ 6157224 h 6858000"/>
              <a:gd name="connsiteX70" fmla="*/ 6153257 w 12192000"/>
              <a:gd name="connsiteY70" fmla="*/ 6157224 h 6858000"/>
              <a:gd name="connsiteX71" fmla="*/ 6149151 w 12192000"/>
              <a:gd name="connsiteY71" fmla="*/ 6165532 h 6858000"/>
              <a:gd name="connsiteX72" fmla="*/ 6149151 w 12192000"/>
              <a:gd name="connsiteY72" fmla="*/ 6167609 h 6858000"/>
              <a:gd name="connsiteX73" fmla="*/ 6124515 w 12192000"/>
              <a:gd name="connsiteY73" fmla="*/ 6186302 h 6858000"/>
              <a:gd name="connsiteX74" fmla="*/ 6089612 w 12192000"/>
              <a:gd name="connsiteY74" fmla="*/ 6184225 h 6858000"/>
              <a:gd name="connsiteX75" fmla="*/ 6083453 w 12192000"/>
              <a:gd name="connsiteY75" fmla="*/ 6186302 h 6858000"/>
              <a:gd name="connsiteX76" fmla="*/ 6081400 w 12192000"/>
              <a:gd name="connsiteY76" fmla="*/ 6190456 h 6858000"/>
              <a:gd name="connsiteX77" fmla="*/ 6081400 w 12192000"/>
              <a:gd name="connsiteY77" fmla="*/ 6209149 h 6858000"/>
              <a:gd name="connsiteX78" fmla="*/ 6087559 w 12192000"/>
              <a:gd name="connsiteY78" fmla="*/ 6215380 h 6858000"/>
              <a:gd name="connsiteX79" fmla="*/ 6134780 w 12192000"/>
              <a:gd name="connsiteY79" fmla="*/ 6221610 h 6858000"/>
              <a:gd name="connsiteX80" fmla="*/ 6136833 w 12192000"/>
              <a:gd name="connsiteY80" fmla="*/ 6221610 h 6858000"/>
              <a:gd name="connsiteX81" fmla="*/ 6190213 w 12192000"/>
              <a:gd name="connsiteY81" fmla="*/ 6169686 h 6858000"/>
              <a:gd name="connsiteX82" fmla="*/ 6223062 w 12192000"/>
              <a:gd name="connsiteY82" fmla="*/ 6040914 h 6858000"/>
              <a:gd name="connsiteX83" fmla="*/ 6235380 w 12192000"/>
              <a:gd name="connsiteY83" fmla="*/ 5999374 h 6858000"/>
              <a:gd name="connsiteX84" fmla="*/ 6239487 w 12192000"/>
              <a:gd name="connsiteY84" fmla="*/ 5978604 h 6858000"/>
              <a:gd name="connsiteX85" fmla="*/ 6237434 w 12192000"/>
              <a:gd name="connsiteY85" fmla="*/ 5972374 h 6858000"/>
              <a:gd name="connsiteX86" fmla="*/ 6233327 w 12192000"/>
              <a:gd name="connsiteY86" fmla="*/ 5970296 h 6858000"/>
              <a:gd name="connsiteX87" fmla="*/ 6204584 w 12192000"/>
              <a:gd name="connsiteY87" fmla="*/ 5970296 h 6858000"/>
              <a:gd name="connsiteX88" fmla="*/ 6198425 w 12192000"/>
              <a:gd name="connsiteY88" fmla="*/ 5974451 h 6858000"/>
              <a:gd name="connsiteX89" fmla="*/ 6161469 w 12192000"/>
              <a:gd name="connsiteY89" fmla="*/ 6115685 h 6858000"/>
              <a:gd name="connsiteX90" fmla="*/ 6159417 w 12192000"/>
              <a:gd name="connsiteY90" fmla="*/ 6115685 h 6858000"/>
              <a:gd name="connsiteX91" fmla="*/ 6120408 w 12192000"/>
              <a:gd name="connsiteY91" fmla="*/ 5974451 h 6858000"/>
              <a:gd name="connsiteX92" fmla="*/ 6114249 w 12192000"/>
              <a:gd name="connsiteY92" fmla="*/ 5970296 h 6858000"/>
              <a:gd name="connsiteX93" fmla="*/ 6087559 w 12192000"/>
              <a:gd name="connsiteY93" fmla="*/ 5970296 h 6858000"/>
              <a:gd name="connsiteX94" fmla="*/ 6047787 w 12192000"/>
              <a:gd name="connsiteY94" fmla="*/ 5967959 h 6858000"/>
              <a:gd name="connsiteX95" fmla="*/ 5998692 w 12192000"/>
              <a:gd name="connsiteY95" fmla="*/ 5988768 h 6858000"/>
              <a:gd name="connsiteX96" fmla="*/ 5998692 w 12192000"/>
              <a:gd name="connsiteY96" fmla="*/ 5976283 h 6858000"/>
              <a:gd name="connsiteX97" fmla="*/ 5992556 w 12192000"/>
              <a:gd name="connsiteY97" fmla="*/ 5970040 h 6858000"/>
              <a:gd name="connsiteX98" fmla="*/ 5963918 w 12192000"/>
              <a:gd name="connsiteY98" fmla="*/ 5970040 h 6858000"/>
              <a:gd name="connsiteX99" fmla="*/ 5957781 w 12192000"/>
              <a:gd name="connsiteY99" fmla="*/ 5976283 h 6858000"/>
              <a:gd name="connsiteX100" fmla="*/ 5957781 w 12192000"/>
              <a:gd name="connsiteY100" fmla="*/ 6151078 h 6858000"/>
              <a:gd name="connsiteX101" fmla="*/ 5963918 w 12192000"/>
              <a:gd name="connsiteY101" fmla="*/ 6157321 h 6858000"/>
              <a:gd name="connsiteX102" fmla="*/ 5992556 w 12192000"/>
              <a:gd name="connsiteY102" fmla="*/ 6157321 h 6858000"/>
              <a:gd name="connsiteX103" fmla="*/ 5998692 w 12192000"/>
              <a:gd name="connsiteY103" fmla="*/ 6151078 h 6858000"/>
              <a:gd name="connsiteX104" fmla="*/ 5998692 w 12192000"/>
              <a:gd name="connsiteY104" fmla="*/ 6030386 h 6858000"/>
              <a:gd name="connsiteX105" fmla="*/ 6049832 w 12192000"/>
              <a:gd name="connsiteY105" fmla="*/ 6007496 h 6858000"/>
              <a:gd name="connsiteX106" fmla="*/ 6055969 w 12192000"/>
              <a:gd name="connsiteY106" fmla="*/ 6001253 h 6858000"/>
              <a:gd name="connsiteX107" fmla="*/ 6055969 w 12192000"/>
              <a:gd name="connsiteY107" fmla="*/ 5974202 h 6858000"/>
              <a:gd name="connsiteX108" fmla="*/ 6053923 w 12192000"/>
              <a:gd name="connsiteY108" fmla="*/ 5970040 h 6858000"/>
              <a:gd name="connsiteX109" fmla="*/ 6047787 w 12192000"/>
              <a:gd name="connsiteY109" fmla="*/ 5967959 h 6858000"/>
              <a:gd name="connsiteX110" fmla="*/ 5846879 w 12192000"/>
              <a:gd name="connsiteY110" fmla="*/ 5964452 h 6858000"/>
              <a:gd name="connsiteX111" fmla="*/ 5776523 w 12192000"/>
              <a:gd name="connsiteY111" fmla="*/ 5972770 h 6858000"/>
              <a:gd name="connsiteX112" fmla="*/ 5770315 w 12192000"/>
              <a:gd name="connsiteY112" fmla="*/ 5979008 h 6858000"/>
              <a:gd name="connsiteX113" fmla="*/ 5772384 w 12192000"/>
              <a:gd name="connsiteY113" fmla="*/ 6003961 h 6858000"/>
              <a:gd name="connsiteX114" fmla="*/ 5774454 w 12192000"/>
              <a:gd name="connsiteY114" fmla="*/ 6008120 h 6858000"/>
              <a:gd name="connsiteX115" fmla="*/ 5778592 w 12192000"/>
              <a:gd name="connsiteY115" fmla="*/ 6010199 h 6858000"/>
              <a:gd name="connsiteX116" fmla="*/ 5844809 w 12192000"/>
              <a:gd name="connsiteY116" fmla="*/ 6006040 h 6858000"/>
              <a:gd name="connsiteX117" fmla="*/ 5867571 w 12192000"/>
              <a:gd name="connsiteY117" fmla="*/ 6028914 h 6858000"/>
              <a:gd name="connsiteX118" fmla="*/ 5867571 w 12192000"/>
              <a:gd name="connsiteY118" fmla="*/ 6041390 h 6858000"/>
              <a:gd name="connsiteX119" fmla="*/ 5822047 w 12192000"/>
              <a:gd name="connsiteY119" fmla="*/ 6045549 h 6858000"/>
              <a:gd name="connsiteX120" fmla="*/ 5757900 w 12192000"/>
              <a:gd name="connsiteY120" fmla="*/ 6101693 h 6858000"/>
              <a:gd name="connsiteX121" fmla="*/ 5813770 w 12192000"/>
              <a:gd name="connsiteY121" fmla="*/ 6161996 h 6858000"/>
              <a:gd name="connsiteX122" fmla="*/ 5873779 w 12192000"/>
              <a:gd name="connsiteY122" fmla="*/ 6149520 h 6858000"/>
              <a:gd name="connsiteX123" fmla="*/ 5902750 w 12192000"/>
              <a:gd name="connsiteY123" fmla="*/ 6161996 h 6858000"/>
              <a:gd name="connsiteX124" fmla="*/ 5908957 w 12192000"/>
              <a:gd name="connsiteY124" fmla="*/ 6159917 h 6858000"/>
              <a:gd name="connsiteX125" fmla="*/ 5911026 w 12192000"/>
              <a:gd name="connsiteY125" fmla="*/ 6153679 h 6858000"/>
              <a:gd name="connsiteX126" fmla="*/ 5911026 w 12192000"/>
              <a:gd name="connsiteY126" fmla="*/ 6028914 h 6858000"/>
              <a:gd name="connsiteX127" fmla="*/ 5846879 w 12192000"/>
              <a:gd name="connsiteY127" fmla="*/ 5964452 h 6858000"/>
              <a:gd name="connsiteX128" fmla="*/ 5518274 w 12192000"/>
              <a:gd name="connsiteY128" fmla="*/ 5964452 h 6858000"/>
              <a:gd name="connsiteX129" fmla="*/ 5434114 w 12192000"/>
              <a:gd name="connsiteY129" fmla="*/ 6063224 h 6858000"/>
              <a:gd name="connsiteX130" fmla="*/ 5518274 w 12192000"/>
              <a:gd name="connsiteY130" fmla="*/ 6161996 h 6858000"/>
              <a:gd name="connsiteX131" fmla="*/ 5602435 w 12192000"/>
              <a:gd name="connsiteY131" fmla="*/ 6063224 h 6858000"/>
              <a:gd name="connsiteX132" fmla="*/ 5518274 w 12192000"/>
              <a:gd name="connsiteY132" fmla="*/ 5964452 h 6858000"/>
              <a:gd name="connsiteX133" fmla="*/ 5302320 w 12192000"/>
              <a:gd name="connsiteY133" fmla="*/ 5938736 h 6858000"/>
              <a:gd name="connsiteX134" fmla="*/ 5318685 w 12192000"/>
              <a:gd name="connsiteY134" fmla="*/ 5938736 h 6858000"/>
              <a:gd name="connsiteX135" fmla="*/ 5361642 w 12192000"/>
              <a:gd name="connsiteY135" fmla="*/ 5978478 h 6858000"/>
              <a:gd name="connsiteX136" fmla="*/ 5316640 w 12192000"/>
              <a:gd name="connsiteY136" fmla="*/ 6016129 h 6858000"/>
              <a:gd name="connsiteX137" fmla="*/ 5271637 w 12192000"/>
              <a:gd name="connsiteY137" fmla="*/ 6016129 h 6858000"/>
              <a:gd name="connsiteX138" fmla="*/ 5271637 w 12192000"/>
              <a:gd name="connsiteY138" fmla="*/ 5940828 h 6858000"/>
              <a:gd name="connsiteX139" fmla="*/ 5302320 w 12192000"/>
              <a:gd name="connsiteY139" fmla="*/ 5938736 h 6858000"/>
              <a:gd name="connsiteX140" fmla="*/ 5678557 w 12192000"/>
              <a:gd name="connsiteY140" fmla="*/ 5927047 h 6858000"/>
              <a:gd name="connsiteX141" fmla="*/ 5649847 w 12192000"/>
              <a:gd name="connsiteY141" fmla="*/ 5933291 h 6858000"/>
              <a:gd name="connsiteX142" fmla="*/ 5643695 w 12192000"/>
              <a:gd name="connsiteY142" fmla="*/ 5939535 h 6858000"/>
              <a:gd name="connsiteX143" fmla="*/ 5643695 w 12192000"/>
              <a:gd name="connsiteY143" fmla="*/ 5970757 h 6858000"/>
              <a:gd name="connsiteX144" fmla="*/ 5627290 w 12192000"/>
              <a:gd name="connsiteY144" fmla="*/ 5970757 h 6858000"/>
              <a:gd name="connsiteX145" fmla="*/ 5621138 w 12192000"/>
              <a:gd name="connsiteY145" fmla="*/ 5977002 h 6858000"/>
              <a:gd name="connsiteX146" fmla="*/ 5621138 w 12192000"/>
              <a:gd name="connsiteY146" fmla="*/ 6001980 h 6858000"/>
              <a:gd name="connsiteX147" fmla="*/ 5627290 w 12192000"/>
              <a:gd name="connsiteY147" fmla="*/ 6008224 h 6858000"/>
              <a:gd name="connsiteX148" fmla="*/ 5643695 w 12192000"/>
              <a:gd name="connsiteY148" fmla="*/ 6008224 h 6858000"/>
              <a:gd name="connsiteX149" fmla="*/ 5643695 w 12192000"/>
              <a:gd name="connsiteY149" fmla="*/ 6091483 h 6858000"/>
              <a:gd name="connsiteX150" fmla="*/ 5699064 w 12192000"/>
              <a:gd name="connsiteY150" fmla="*/ 6164334 h 6858000"/>
              <a:gd name="connsiteX151" fmla="*/ 5731875 w 12192000"/>
              <a:gd name="connsiteY151" fmla="*/ 6160171 h 6858000"/>
              <a:gd name="connsiteX152" fmla="*/ 5738028 w 12192000"/>
              <a:gd name="connsiteY152" fmla="*/ 6151845 h 6858000"/>
              <a:gd name="connsiteX153" fmla="*/ 5735977 w 12192000"/>
              <a:gd name="connsiteY153" fmla="*/ 6128949 h 6858000"/>
              <a:gd name="connsiteX154" fmla="*/ 5729824 w 12192000"/>
              <a:gd name="connsiteY154" fmla="*/ 6120623 h 6858000"/>
              <a:gd name="connsiteX155" fmla="*/ 5705217 w 12192000"/>
              <a:gd name="connsiteY155" fmla="*/ 6122705 h 6858000"/>
              <a:gd name="connsiteX156" fmla="*/ 5686761 w 12192000"/>
              <a:gd name="connsiteY156" fmla="*/ 6085238 h 6858000"/>
              <a:gd name="connsiteX157" fmla="*/ 5686761 w 12192000"/>
              <a:gd name="connsiteY157" fmla="*/ 6008224 h 6858000"/>
              <a:gd name="connsiteX158" fmla="*/ 5729824 w 12192000"/>
              <a:gd name="connsiteY158" fmla="*/ 6008224 h 6858000"/>
              <a:gd name="connsiteX159" fmla="*/ 5735977 w 12192000"/>
              <a:gd name="connsiteY159" fmla="*/ 6001980 h 6858000"/>
              <a:gd name="connsiteX160" fmla="*/ 5735977 w 12192000"/>
              <a:gd name="connsiteY160" fmla="*/ 5977002 h 6858000"/>
              <a:gd name="connsiteX161" fmla="*/ 5729824 w 12192000"/>
              <a:gd name="connsiteY161" fmla="*/ 5970757 h 6858000"/>
              <a:gd name="connsiteX162" fmla="*/ 5686761 w 12192000"/>
              <a:gd name="connsiteY162" fmla="*/ 5970757 h 6858000"/>
              <a:gd name="connsiteX163" fmla="*/ 5686761 w 12192000"/>
              <a:gd name="connsiteY163" fmla="*/ 5933291 h 6858000"/>
              <a:gd name="connsiteX164" fmla="*/ 5684709 w 12192000"/>
              <a:gd name="connsiteY164" fmla="*/ 5927047 h 6858000"/>
              <a:gd name="connsiteX165" fmla="*/ 5678557 w 12192000"/>
              <a:gd name="connsiteY165" fmla="*/ 5927047 h 6858000"/>
              <a:gd name="connsiteX166" fmla="*/ 5312653 w 12192000"/>
              <a:gd name="connsiteY166" fmla="*/ 5897825 h 6858000"/>
              <a:gd name="connsiteX167" fmla="*/ 5232236 w 12192000"/>
              <a:gd name="connsiteY167" fmla="*/ 5901977 h 6858000"/>
              <a:gd name="connsiteX168" fmla="*/ 5226049 w 12192000"/>
              <a:gd name="connsiteY168" fmla="*/ 5910281 h 6858000"/>
              <a:gd name="connsiteX169" fmla="*/ 5226049 w 12192000"/>
              <a:gd name="connsiteY169" fmla="*/ 6151093 h 6858000"/>
              <a:gd name="connsiteX170" fmla="*/ 5234297 w 12192000"/>
              <a:gd name="connsiteY170" fmla="*/ 6157321 h 6858000"/>
              <a:gd name="connsiteX171" fmla="*/ 5263165 w 12192000"/>
              <a:gd name="connsiteY171" fmla="*/ 6157321 h 6858000"/>
              <a:gd name="connsiteX172" fmla="*/ 5271414 w 12192000"/>
              <a:gd name="connsiteY172" fmla="*/ 6151093 h 6858000"/>
              <a:gd name="connsiteX173" fmla="*/ 5271414 w 12192000"/>
              <a:gd name="connsiteY173" fmla="*/ 6055599 h 6858000"/>
              <a:gd name="connsiteX174" fmla="*/ 5320901 w 12192000"/>
              <a:gd name="connsiteY174" fmla="*/ 6057674 h 6858000"/>
              <a:gd name="connsiteX175" fmla="*/ 5362142 w 12192000"/>
              <a:gd name="connsiteY175" fmla="*/ 6153168 h 6858000"/>
              <a:gd name="connsiteX176" fmla="*/ 5368327 w 12192000"/>
              <a:gd name="connsiteY176" fmla="*/ 6157321 h 6858000"/>
              <a:gd name="connsiteX177" fmla="*/ 5401320 w 12192000"/>
              <a:gd name="connsiteY177" fmla="*/ 6157321 h 6858000"/>
              <a:gd name="connsiteX178" fmla="*/ 5407505 w 12192000"/>
              <a:gd name="connsiteY178" fmla="*/ 6155245 h 6858000"/>
              <a:gd name="connsiteX179" fmla="*/ 5409567 w 12192000"/>
              <a:gd name="connsiteY179" fmla="*/ 6149017 h 6858000"/>
              <a:gd name="connsiteX180" fmla="*/ 5362142 w 12192000"/>
              <a:gd name="connsiteY180" fmla="*/ 6045219 h 6858000"/>
              <a:gd name="connsiteX181" fmla="*/ 5407505 w 12192000"/>
              <a:gd name="connsiteY181" fmla="*/ 5976711 h 6858000"/>
              <a:gd name="connsiteX182" fmla="*/ 5318839 w 12192000"/>
              <a:gd name="connsiteY182" fmla="*/ 5897825 h 6858000"/>
              <a:gd name="connsiteX183" fmla="*/ 5312653 w 12192000"/>
              <a:gd name="connsiteY183" fmla="*/ 5897825 h 6858000"/>
              <a:gd name="connsiteX184" fmla="*/ 6675208 w 12192000"/>
              <a:gd name="connsiteY184" fmla="*/ 5864819 h 6858000"/>
              <a:gd name="connsiteX185" fmla="*/ 6683451 w 12192000"/>
              <a:gd name="connsiteY185" fmla="*/ 5864819 h 6858000"/>
              <a:gd name="connsiteX186" fmla="*/ 6790593 w 12192000"/>
              <a:gd name="connsiteY186" fmla="*/ 5926632 h 6858000"/>
              <a:gd name="connsiteX187" fmla="*/ 6794714 w 12192000"/>
              <a:gd name="connsiteY187" fmla="*/ 5932813 h 6858000"/>
              <a:gd name="connsiteX188" fmla="*/ 6786472 w 12192000"/>
              <a:gd name="connsiteY188" fmla="*/ 5938994 h 6858000"/>
              <a:gd name="connsiteX189" fmla="*/ 6695813 w 12192000"/>
              <a:gd name="connsiteY189" fmla="*/ 5982263 h 6858000"/>
              <a:gd name="connsiteX190" fmla="*/ 6685511 w 12192000"/>
              <a:gd name="connsiteY190" fmla="*/ 5984323 h 6858000"/>
              <a:gd name="connsiteX191" fmla="*/ 6681390 w 12192000"/>
              <a:gd name="connsiteY191" fmla="*/ 5974021 h 6858000"/>
              <a:gd name="connsiteX192" fmla="*/ 6673148 w 12192000"/>
              <a:gd name="connsiteY192" fmla="*/ 5873060 h 6858000"/>
              <a:gd name="connsiteX193" fmla="*/ 6675208 w 12192000"/>
              <a:gd name="connsiteY193" fmla="*/ 5864819 h 6858000"/>
              <a:gd name="connsiteX194" fmla="*/ 6617873 w 12192000"/>
              <a:gd name="connsiteY194" fmla="*/ 5864048 h 6858000"/>
              <a:gd name="connsiteX195" fmla="*/ 6621994 w 12192000"/>
              <a:gd name="connsiteY195" fmla="*/ 5864823 h 6858000"/>
              <a:gd name="connsiteX196" fmla="*/ 6624054 w 12192000"/>
              <a:gd name="connsiteY196" fmla="*/ 5875148 h 6858000"/>
              <a:gd name="connsiteX197" fmla="*/ 6615813 w 12192000"/>
              <a:gd name="connsiteY197" fmla="*/ 5976336 h 6858000"/>
              <a:gd name="connsiteX198" fmla="*/ 6611692 w 12192000"/>
              <a:gd name="connsiteY198" fmla="*/ 5984596 h 6858000"/>
              <a:gd name="connsiteX199" fmla="*/ 6601390 w 12192000"/>
              <a:gd name="connsiteY199" fmla="*/ 5984596 h 6858000"/>
              <a:gd name="connsiteX200" fmla="*/ 6510730 w 12192000"/>
              <a:gd name="connsiteY200" fmla="*/ 5939165 h 6858000"/>
              <a:gd name="connsiteX201" fmla="*/ 6502489 w 12192000"/>
              <a:gd name="connsiteY201" fmla="*/ 5932970 h 6858000"/>
              <a:gd name="connsiteX202" fmla="*/ 6506610 w 12192000"/>
              <a:gd name="connsiteY202" fmla="*/ 5926774 h 6858000"/>
              <a:gd name="connsiteX203" fmla="*/ 6613752 w 12192000"/>
              <a:gd name="connsiteY203" fmla="*/ 5864823 h 6858000"/>
              <a:gd name="connsiteX204" fmla="*/ 6617873 w 12192000"/>
              <a:gd name="connsiteY204" fmla="*/ 5864048 h 6858000"/>
              <a:gd name="connsiteX205" fmla="*/ 6649186 w 12192000"/>
              <a:gd name="connsiteY205" fmla="*/ 5828859 h 6858000"/>
              <a:gd name="connsiteX206" fmla="*/ 6432355 w 12192000"/>
              <a:gd name="connsiteY206" fmla="*/ 6048029 h 6858000"/>
              <a:gd name="connsiteX207" fmla="*/ 6649186 w 12192000"/>
              <a:gd name="connsiteY207" fmla="*/ 6267198 h 6858000"/>
              <a:gd name="connsiteX208" fmla="*/ 6866018 w 12192000"/>
              <a:gd name="connsiteY208" fmla="*/ 6048029 h 6858000"/>
              <a:gd name="connsiteX209" fmla="*/ 6649186 w 12192000"/>
              <a:gd name="connsiteY209" fmla="*/ 5828859 h 6858000"/>
              <a:gd name="connsiteX210" fmla="*/ 6648602 w 12192000"/>
              <a:gd name="connsiteY210" fmla="*/ 5797300 h 6858000"/>
              <a:gd name="connsiteX211" fmla="*/ 6895240 w 12192000"/>
              <a:gd name="connsiteY211" fmla="*/ 6046861 h 6858000"/>
              <a:gd name="connsiteX212" fmla="*/ 6648602 w 12192000"/>
              <a:gd name="connsiteY212" fmla="*/ 6296422 h 6858000"/>
              <a:gd name="connsiteX213" fmla="*/ 6401963 w 12192000"/>
              <a:gd name="connsiteY213" fmla="*/ 6046861 h 6858000"/>
              <a:gd name="connsiteX214" fmla="*/ 6648602 w 12192000"/>
              <a:gd name="connsiteY214" fmla="*/ 5797300 h 6858000"/>
              <a:gd name="connsiteX215" fmla="*/ 6635678 w 12192000"/>
              <a:gd name="connsiteY215" fmla="*/ 5718724 h 6858000"/>
              <a:gd name="connsiteX216" fmla="*/ 6623339 w 12192000"/>
              <a:gd name="connsiteY216" fmla="*/ 5768607 h 6858000"/>
              <a:gd name="connsiteX217" fmla="*/ 6600717 w 12192000"/>
              <a:gd name="connsiteY217" fmla="*/ 5772764 h 6858000"/>
              <a:gd name="connsiteX218" fmla="*/ 6573982 w 12192000"/>
              <a:gd name="connsiteY218" fmla="*/ 5727038 h 6858000"/>
              <a:gd name="connsiteX219" fmla="*/ 6573982 w 12192000"/>
              <a:gd name="connsiteY219" fmla="*/ 5724959 h 6858000"/>
              <a:gd name="connsiteX220" fmla="*/ 6571926 w 12192000"/>
              <a:gd name="connsiteY220" fmla="*/ 5727038 h 6858000"/>
              <a:gd name="connsiteX221" fmla="*/ 6551360 w 12192000"/>
              <a:gd name="connsiteY221" fmla="*/ 5731195 h 6858000"/>
              <a:gd name="connsiteX222" fmla="*/ 6551360 w 12192000"/>
              <a:gd name="connsiteY222" fmla="*/ 5733273 h 6858000"/>
              <a:gd name="connsiteX223" fmla="*/ 6547247 w 12192000"/>
              <a:gd name="connsiteY223" fmla="*/ 5758215 h 6858000"/>
              <a:gd name="connsiteX224" fmla="*/ 6551360 w 12192000"/>
              <a:gd name="connsiteY224" fmla="*/ 5785235 h 6858000"/>
              <a:gd name="connsiteX225" fmla="*/ 6530795 w 12192000"/>
              <a:gd name="connsiteY225" fmla="*/ 5793548 h 6858000"/>
              <a:gd name="connsiteX226" fmla="*/ 6493777 w 12192000"/>
              <a:gd name="connsiteY226" fmla="*/ 5758215 h 6858000"/>
              <a:gd name="connsiteX227" fmla="*/ 6493777 w 12192000"/>
              <a:gd name="connsiteY227" fmla="*/ 5756136 h 6858000"/>
              <a:gd name="connsiteX228" fmla="*/ 6491721 w 12192000"/>
              <a:gd name="connsiteY228" fmla="*/ 5756136 h 6858000"/>
              <a:gd name="connsiteX229" fmla="*/ 6473212 w 12192000"/>
              <a:gd name="connsiteY229" fmla="*/ 5768607 h 6858000"/>
              <a:gd name="connsiteX230" fmla="*/ 6473212 w 12192000"/>
              <a:gd name="connsiteY230" fmla="*/ 5770685 h 6858000"/>
              <a:gd name="connsiteX231" fmla="*/ 6485551 w 12192000"/>
              <a:gd name="connsiteY231" fmla="*/ 5820568 h 6858000"/>
              <a:gd name="connsiteX232" fmla="*/ 6469099 w 12192000"/>
              <a:gd name="connsiteY232" fmla="*/ 5833039 h 6858000"/>
              <a:gd name="connsiteX233" fmla="*/ 6425911 w 12192000"/>
              <a:gd name="connsiteY233" fmla="*/ 5806019 h 6858000"/>
              <a:gd name="connsiteX234" fmla="*/ 6423855 w 12192000"/>
              <a:gd name="connsiteY234" fmla="*/ 5806019 h 6858000"/>
              <a:gd name="connsiteX235" fmla="*/ 6423855 w 12192000"/>
              <a:gd name="connsiteY235" fmla="*/ 5808097 h 6858000"/>
              <a:gd name="connsiteX236" fmla="*/ 6407402 w 12192000"/>
              <a:gd name="connsiteY236" fmla="*/ 5822647 h 6858000"/>
              <a:gd name="connsiteX237" fmla="*/ 6407402 w 12192000"/>
              <a:gd name="connsiteY237" fmla="*/ 5824725 h 6858000"/>
              <a:gd name="connsiteX238" fmla="*/ 6434138 w 12192000"/>
              <a:gd name="connsiteY238" fmla="*/ 5870451 h 6858000"/>
              <a:gd name="connsiteX239" fmla="*/ 6419742 w 12192000"/>
              <a:gd name="connsiteY239" fmla="*/ 5887079 h 6858000"/>
              <a:gd name="connsiteX240" fmla="*/ 6370385 w 12192000"/>
              <a:gd name="connsiteY240" fmla="*/ 5874608 h 6858000"/>
              <a:gd name="connsiteX241" fmla="*/ 6368328 w 12192000"/>
              <a:gd name="connsiteY241" fmla="*/ 5874608 h 6858000"/>
              <a:gd name="connsiteX242" fmla="*/ 6358046 w 12192000"/>
              <a:gd name="connsiteY242" fmla="*/ 5893314 h 6858000"/>
              <a:gd name="connsiteX243" fmla="*/ 6358046 w 12192000"/>
              <a:gd name="connsiteY243" fmla="*/ 5895393 h 6858000"/>
              <a:gd name="connsiteX244" fmla="*/ 6395063 w 12192000"/>
              <a:gd name="connsiteY244" fmla="*/ 5932805 h 6858000"/>
              <a:gd name="connsiteX245" fmla="*/ 6386837 w 12192000"/>
              <a:gd name="connsiteY245" fmla="*/ 5951511 h 6858000"/>
              <a:gd name="connsiteX246" fmla="*/ 6335424 w 12192000"/>
              <a:gd name="connsiteY246" fmla="*/ 5951511 h 6858000"/>
              <a:gd name="connsiteX247" fmla="*/ 6333367 w 12192000"/>
              <a:gd name="connsiteY247" fmla="*/ 5951511 h 6858000"/>
              <a:gd name="connsiteX248" fmla="*/ 6333367 w 12192000"/>
              <a:gd name="connsiteY248" fmla="*/ 5953589 h 6858000"/>
              <a:gd name="connsiteX249" fmla="*/ 6327198 w 12192000"/>
              <a:gd name="connsiteY249" fmla="*/ 5974373 h 6858000"/>
              <a:gd name="connsiteX250" fmla="*/ 6329254 w 12192000"/>
              <a:gd name="connsiteY250" fmla="*/ 5976452 h 6858000"/>
              <a:gd name="connsiteX251" fmla="*/ 6372441 w 12192000"/>
              <a:gd name="connsiteY251" fmla="*/ 6001393 h 6858000"/>
              <a:gd name="connsiteX252" fmla="*/ 6370385 w 12192000"/>
              <a:gd name="connsiteY252" fmla="*/ 6024257 h 6858000"/>
              <a:gd name="connsiteX253" fmla="*/ 6321028 w 12192000"/>
              <a:gd name="connsiteY253" fmla="*/ 6036728 h 6858000"/>
              <a:gd name="connsiteX254" fmla="*/ 6318972 w 12192000"/>
              <a:gd name="connsiteY254" fmla="*/ 6036728 h 6858000"/>
              <a:gd name="connsiteX255" fmla="*/ 6318972 w 12192000"/>
              <a:gd name="connsiteY255" fmla="*/ 6038805 h 6858000"/>
              <a:gd name="connsiteX256" fmla="*/ 6318972 w 12192000"/>
              <a:gd name="connsiteY256" fmla="*/ 6049198 h 6858000"/>
              <a:gd name="connsiteX257" fmla="*/ 6318972 w 12192000"/>
              <a:gd name="connsiteY257" fmla="*/ 6059590 h 6858000"/>
              <a:gd name="connsiteX258" fmla="*/ 6318972 w 12192000"/>
              <a:gd name="connsiteY258" fmla="*/ 6061669 h 6858000"/>
              <a:gd name="connsiteX259" fmla="*/ 6321028 w 12192000"/>
              <a:gd name="connsiteY259" fmla="*/ 6061669 h 6858000"/>
              <a:gd name="connsiteX260" fmla="*/ 6370385 w 12192000"/>
              <a:gd name="connsiteY260" fmla="*/ 6074140 h 6858000"/>
              <a:gd name="connsiteX261" fmla="*/ 6374498 w 12192000"/>
              <a:gd name="connsiteY261" fmla="*/ 6097002 h 6858000"/>
              <a:gd name="connsiteX262" fmla="*/ 6329254 w 12192000"/>
              <a:gd name="connsiteY262" fmla="*/ 6124022 h 6858000"/>
              <a:gd name="connsiteX263" fmla="*/ 6327198 w 12192000"/>
              <a:gd name="connsiteY263" fmla="*/ 6124022 h 6858000"/>
              <a:gd name="connsiteX264" fmla="*/ 6327198 w 12192000"/>
              <a:gd name="connsiteY264" fmla="*/ 6126101 h 6858000"/>
              <a:gd name="connsiteX265" fmla="*/ 6333367 w 12192000"/>
              <a:gd name="connsiteY265" fmla="*/ 6146886 h 6858000"/>
              <a:gd name="connsiteX266" fmla="*/ 6335424 w 12192000"/>
              <a:gd name="connsiteY266" fmla="*/ 6146886 h 6858000"/>
              <a:gd name="connsiteX267" fmla="*/ 6386837 w 12192000"/>
              <a:gd name="connsiteY267" fmla="*/ 6146886 h 6858000"/>
              <a:gd name="connsiteX268" fmla="*/ 6395063 w 12192000"/>
              <a:gd name="connsiteY268" fmla="*/ 6167669 h 6858000"/>
              <a:gd name="connsiteX269" fmla="*/ 6358046 w 12192000"/>
              <a:gd name="connsiteY269" fmla="*/ 6205082 h 6858000"/>
              <a:gd name="connsiteX270" fmla="*/ 6358046 w 12192000"/>
              <a:gd name="connsiteY270" fmla="*/ 6207160 h 6858000"/>
              <a:gd name="connsiteX271" fmla="*/ 6370385 w 12192000"/>
              <a:gd name="connsiteY271" fmla="*/ 6225866 h 6858000"/>
              <a:gd name="connsiteX272" fmla="*/ 6421798 w 12192000"/>
              <a:gd name="connsiteY272" fmla="*/ 6211318 h 6858000"/>
              <a:gd name="connsiteX273" fmla="*/ 6434138 w 12192000"/>
              <a:gd name="connsiteY273" fmla="*/ 6230024 h 6858000"/>
              <a:gd name="connsiteX274" fmla="*/ 6407402 w 12192000"/>
              <a:gd name="connsiteY274" fmla="*/ 6275750 h 6858000"/>
              <a:gd name="connsiteX275" fmla="*/ 6409459 w 12192000"/>
              <a:gd name="connsiteY275" fmla="*/ 6277827 h 6858000"/>
              <a:gd name="connsiteX276" fmla="*/ 6423855 w 12192000"/>
              <a:gd name="connsiteY276" fmla="*/ 6292377 h 6858000"/>
              <a:gd name="connsiteX277" fmla="*/ 6425911 w 12192000"/>
              <a:gd name="connsiteY277" fmla="*/ 6292377 h 6858000"/>
              <a:gd name="connsiteX278" fmla="*/ 6471156 w 12192000"/>
              <a:gd name="connsiteY278" fmla="*/ 6265357 h 6858000"/>
              <a:gd name="connsiteX279" fmla="*/ 6487608 w 12192000"/>
              <a:gd name="connsiteY279" fmla="*/ 6279906 h 6858000"/>
              <a:gd name="connsiteX280" fmla="*/ 6475269 w 12192000"/>
              <a:gd name="connsiteY280" fmla="*/ 6329789 h 6858000"/>
              <a:gd name="connsiteX281" fmla="*/ 6475269 w 12192000"/>
              <a:gd name="connsiteY281" fmla="*/ 6331868 h 6858000"/>
              <a:gd name="connsiteX282" fmla="*/ 6493777 w 12192000"/>
              <a:gd name="connsiteY282" fmla="*/ 6342259 h 6858000"/>
              <a:gd name="connsiteX283" fmla="*/ 6493777 w 12192000"/>
              <a:gd name="connsiteY283" fmla="*/ 6344338 h 6858000"/>
              <a:gd name="connsiteX284" fmla="*/ 6495834 w 12192000"/>
              <a:gd name="connsiteY284" fmla="*/ 6342259 h 6858000"/>
              <a:gd name="connsiteX285" fmla="*/ 6532851 w 12192000"/>
              <a:gd name="connsiteY285" fmla="*/ 6304848 h 6858000"/>
              <a:gd name="connsiteX286" fmla="*/ 6551360 w 12192000"/>
              <a:gd name="connsiteY286" fmla="*/ 6313162 h 6858000"/>
              <a:gd name="connsiteX287" fmla="*/ 6549304 w 12192000"/>
              <a:gd name="connsiteY287" fmla="*/ 6340182 h 6858000"/>
              <a:gd name="connsiteX288" fmla="*/ 6551360 w 12192000"/>
              <a:gd name="connsiteY288" fmla="*/ 6365123 h 6858000"/>
              <a:gd name="connsiteX289" fmla="*/ 6551360 w 12192000"/>
              <a:gd name="connsiteY289" fmla="*/ 6367201 h 6858000"/>
              <a:gd name="connsiteX290" fmla="*/ 6553417 w 12192000"/>
              <a:gd name="connsiteY290" fmla="*/ 6367201 h 6858000"/>
              <a:gd name="connsiteX291" fmla="*/ 6573982 w 12192000"/>
              <a:gd name="connsiteY291" fmla="*/ 6373436 h 6858000"/>
              <a:gd name="connsiteX292" fmla="*/ 6576039 w 12192000"/>
              <a:gd name="connsiteY292" fmla="*/ 6373436 h 6858000"/>
              <a:gd name="connsiteX293" fmla="*/ 6600717 w 12192000"/>
              <a:gd name="connsiteY293" fmla="*/ 6327711 h 6858000"/>
              <a:gd name="connsiteX294" fmla="*/ 6623339 w 12192000"/>
              <a:gd name="connsiteY294" fmla="*/ 6329789 h 6858000"/>
              <a:gd name="connsiteX295" fmla="*/ 6635678 w 12192000"/>
              <a:gd name="connsiteY295" fmla="*/ 6381750 h 6858000"/>
              <a:gd name="connsiteX296" fmla="*/ 6637734 w 12192000"/>
              <a:gd name="connsiteY296" fmla="*/ 6381750 h 6858000"/>
              <a:gd name="connsiteX297" fmla="*/ 6658300 w 12192000"/>
              <a:gd name="connsiteY297" fmla="*/ 6381750 h 6858000"/>
              <a:gd name="connsiteX298" fmla="*/ 6660357 w 12192000"/>
              <a:gd name="connsiteY298" fmla="*/ 6381750 h 6858000"/>
              <a:gd name="connsiteX299" fmla="*/ 6674753 w 12192000"/>
              <a:gd name="connsiteY299" fmla="*/ 6329789 h 6858000"/>
              <a:gd name="connsiteX300" fmla="*/ 6695318 w 12192000"/>
              <a:gd name="connsiteY300" fmla="*/ 6327711 h 6858000"/>
              <a:gd name="connsiteX301" fmla="*/ 6722053 w 12192000"/>
              <a:gd name="connsiteY301" fmla="*/ 6373436 h 6858000"/>
              <a:gd name="connsiteX302" fmla="*/ 6742618 w 12192000"/>
              <a:gd name="connsiteY302" fmla="*/ 6367201 h 6858000"/>
              <a:gd name="connsiteX303" fmla="*/ 6744675 w 12192000"/>
              <a:gd name="connsiteY303" fmla="*/ 6367201 h 6858000"/>
              <a:gd name="connsiteX304" fmla="*/ 6746731 w 12192000"/>
              <a:gd name="connsiteY304" fmla="*/ 6340182 h 6858000"/>
              <a:gd name="connsiteX305" fmla="*/ 6744675 w 12192000"/>
              <a:gd name="connsiteY305" fmla="*/ 6313162 h 6858000"/>
              <a:gd name="connsiteX306" fmla="*/ 6765240 w 12192000"/>
              <a:gd name="connsiteY306" fmla="*/ 6304848 h 6858000"/>
              <a:gd name="connsiteX307" fmla="*/ 6802257 w 12192000"/>
              <a:gd name="connsiteY307" fmla="*/ 6342259 h 6858000"/>
              <a:gd name="connsiteX308" fmla="*/ 6820766 w 12192000"/>
              <a:gd name="connsiteY308" fmla="*/ 6331868 h 6858000"/>
              <a:gd name="connsiteX309" fmla="*/ 6822823 w 12192000"/>
              <a:gd name="connsiteY309" fmla="*/ 6329789 h 6858000"/>
              <a:gd name="connsiteX310" fmla="*/ 6822823 w 12192000"/>
              <a:gd name="connsiteY310" fmla="*/ 6327711 h 6858000"/>
              <a:gd name="connsiteX311" fmla="*/ 6808427 w 12192000"/>
              <a:gd name="connsiteY311" fmla="*/ 6279906 h 6858000"/>
              <a:gd name="connsiteX312" fmla="*/ 6824879 w 12192000"/>
              <a:gd name="connsiteY312" fmla="*/ 6265357 h 6858000"/>
              <a:gd name="connsiteX313" fmla="*/ 6870123 w 12192000"/>
              <a:gd name="connsiteY313" fmla="*/ 6292377 h 6858000"/>
              <a:gd name="connsiteX314" fmla="*/ 6872180 w 12192000"/>
              <a:gd name="connsiteY314" fmla="*/ 6292377 h 6858000"/>
              <a:gd name="connsiteX315" fmla="*/ 6886576 w 12192000"/>
              <a:gd name="connsiteY315" fmla="*/ 6275750 h 6858000"/>
              <a:gd name="connsiteX316" fmla="*/ 6888632 w 12192000"/>
              <a:gd name="connsiteY316" fmla="*/ 6275750 h 6858000"/>
              <a:gd name="connsiteX317" fmla="*/ 6861897 w 12192000"/>
              <a:gd name="connsiteY317" fmla="*/ 6230024 h 6858000"/>
              <a:gd name="connsiteX318" fmla="*/ 6874236 w 12192000"/>
              <a:gd name="connsiteY318" fmla="*/ 6211318 h 6858000"/>
              <a:gd name="connsiteX319" fmla="*/ 6925650 w 12192000"/>
              <a:gd name="connsiteY319" fmla="*/ 6225866 h 6858000"/>
              <a:gd name="connsiteX320" fmla="*/ 6927706 w 12192000"/>
              <a:gd name="connsiteY320" fmla="*/ 6223788 h 6858000"/>
              <a:gd name="connsiteX321" fmla="*/ 6937989 w 12192000"/>
              <a:gd name="connsiteY321" fmla="*/ 6205082 h 6858000"/>
              <a:gd name="connsiteX322" fmla="*/ 6937989 w 12192000"/>
              <a:gd name="connsiteY322" fmla="*/ 6203004 h 6858000"/>
              <a:gd name="connsiteX323" fmla="*/ 6900972 w 12192000"/>
              <a:gd name="connsiteY323" fmla="*/ 6167669 h 6858000"/>
              <a:gd name="connsiteX324" fmla="*/ 6909198 w 12192000"/>
              <a:gd name="connsiteY324" fmla="*/ 6146886 h 6858000"/>
              <a:gd name="connsiteX325" fmla="*/ 6960611 w 12192000"/>
              <a:gd name="connsiteY325" fmla="*/ 6146886 h 6858000"/>
              <a:gd name="connsiteX326" fmla="*/ 6962667 w 12192000"/>
              <a:gd name="connsiteY326" fmla="*/ 6146886 h 6858000"/>
              <a:gd name="connsiteX327" fmla="*/ 6966781 w 12192000"/>
              <a:gd name="connsiteY327" fmla="*/ 6126101 h 6858000"/>
              <a:gd name="connsiteX328" fmla="*/ 6966781 w 12192000"/>
              <a:gd name="connsiteY328" fmla="*/ 6124022 h 6858000"/>
              <a:gd name="connsiteX329" fmla="*/ 6921537 w 12192000"/>
              <a:gd name="connsiteY329" fmla="*/ 6097002 h 6858000"/>
              <a:gd name="connsiteX330" fmla="*/ 6925650 w 12192000"/>
              <a:gd name="connsiteY330" fmla="*/ 6076218 h 6858000"/>
              <a:gd name="connsiteX331" fmla="*/ 6975007 w 12192000"/>
              <a:gd name="connsiteY331" fmla="*/ 6061669 h 6858000"/>
              <a:gd name="connsiteX332" fmla="*/ 6977063 w 12192000"/>
              <a:gd name="connsiteY332" fmla="*/ 6061669 h 6858000"/>
              <a:gd name="connsiteX333" fmla="*/ 6977063 w 12192000"/>
              <a:gd name="connsiteY333" fmla="*/ 6049198 h 6858000"/>
              <a:gd name="connsiteX334" fmla="*/ 6977063 w 12192000"/>
              <a:gd name="connsiteY334" fmla="*/ 6038805 h 6858000"/>
              <a:gd name="connsiteX335" fmla="*/ 6975007 w 12192000"/>
              <a:gd name="connsiteY335" fmla="*/ 6038805 h 6858000"/>
              <a:gd name="connsiteX336" fmla="*/ 6925650 w 12192000"/>
              <a:gd name="connsiteY336" fmla="*/ 6024257 h 6858000"/>
              <a:gd name="connsiteX337" fmla="*/ 6923593 w 12192000"/>
              <a:gd name="connsiteY337" fmla="*/ 6003472 h 6858000"/>
              <a:gd name="connsiteX338" fmla="*/ 6966781 w 12192000"/>
              <a:gd name="connsiteY338" fmla="*/ 5976452 h 6858000"/>
              <a:gd name="connsiteX339" fmla="*/ 6968837 w 12192000"/>
              <a:gd name="connsiteY339" fmla="*/ 5976452 h 6858000"/>
              <a:gd name="connsiteX340" fmla="*/ 6968837 w 12192000"/>
              <a:gd name="connsiteY340" fmla="*/ 5974373 h 6858000"/>
              <a:gd name="connsiteX341" fmla="*/ 6962667 w 12192000"/>
              <a:gd name="connsiteY341" fmla="*/ 5953589 h 6858000"/>
              <a:gd name="connsiteX342" fmla="*/ 6960611 w 12192000"/>
              <a:gd name="connsiteY342" fmla="*/ 5953589 h 6858000"/>
              <a:gd name="connsiteX343" fmla="*/ 6909198 w 12192000"/>
              <a:gd name="connsiteY343" fmla="*/ 5953589 h 6858000"/>
              <a:gd name="connsiteX344" fmla="*/ 6900972 w 12192000"/>
              <a:gd name="connsiteY344" fmla="*/ 5932805 h 6858000"/>
              <a:gd name="connsiteX345" fmla="*/ 6937989 w 12192000"/>
              <a:gd name="connsiteY345" fmla="*/ 5895393 h 6858000"/>
              <a:gd name="connsiteX346" fmla="*/ 6937989 w 12192000"/>
              <a:gd name="connsiteY346" fmla="*/ 5893314 h 6858000"/>
              <a:gd name="connsiteX347" fmla="*/ 6927706 w 12192000"/>
              <a:gd name="connsiteY347" fmla="*/ 5874608 h 6858000"/>
              <a:gd name="connsiteX348" fmla="*/ 6925650 w 12192000"/>
              <a:gd name="connsiteY348" fmla="*/ 5874608 h 6858000"/>
              <a:gd name="connsiteX349" fmla="*/ 6876293 w 12192000"/>
              <a:gd name="connsiteY349" fmla="*/ 5887079 h 6858000"/>
              <a:gd name="connsiteX350" fmla="*/ 6861897 w 12192000"/>
              <a:gd name="connsiteY350" fmla="*/ 5870451 h 6858000"/>
              <a:gd name="connsiteX351" fmla="*/ 6888632 w 12192000"/>
              <a:gd name="connsiteY351" fmla="*/ 5824725 h 6858000"/>
              <a:gd name="connsiteX352" fmla="*/ 6888632 w 12192000"/>
              <a:gd name="connsiteY352" fmla="*/ 5822647 h 6858000"/>
              <a:gd name="connsiteX353" fmla="*/ 6872180 w 12192000"/>
              <a:gd name="connsiteY353" fmla="*/ 5808097 h 6858000"/>
              <a:gd name="connsiteX354" fmla="*/ 6826936 w 12192000"/>
              <a:gd name="connsiteY354" fmla="*/ 5833039 h 6858000"/>
              <a:gd name="connsiteX355" fmla="*/ 6808427 w 12192000"/>
              <a:gd name="connsiteY355" fmla="*/ 5820568 h 6858000"/>
              <a:gd name="connsiteX356" fmla="*/ 6822823 w 12192000"/>
              <a:gd name="connsiteY356" fmla="*/ 5770685 h 6858000"/>
              <a:gd name="connsiteX357" fmla="*/ 6822823 w 12192000"/>
              <a:gd name="connsiteY357" fmla="*/ 5768607 h 6858000"/>
              <a:gd name="connsiteX358" fmla="*/ 6804314 w 12192000"/>
              <a:gd name="connsiteY358" fmla="*/ 5758215 h 6858000"/>
              <a:gd name="connsiteX359" fmla="*/ 6802257 w 12192000"/>
              <a:gd name="connsiteY359" fmla="*/ 5756136 h 6858000"/>
              <a:gd name="connsiteX360" fmla="*/ 6802257 w 12192000"/>
              <a:gd name="connsiteY360" fmla="*/ 5758215 h 6858000"/>
              <a:gd name="connsiteX361" fmla="*/ 6765240 w 12192000"/>
              <a:gd name="connsiteY361" fmla="*/ 5793548 h 6858000"/>
              <a:gd name="connsiteX362" fmla="*/ 6744675 w 12192000"/>
              <a:gd name="connsiteY362" fmla="*/ 5785235 h 6858000"/>
              <a:gd name="connsiteX363" fmla="*/ 6748788 w 12192000"/>
              <a:gd name="connsiteY363" fmla="*/ 5758215 h 6858000"/>
              <a:gd name="connsiteX364" fmla="*/ 6744675 w 12192000"/>
              <a:gd name="connsiteY364" fmla="*/ 5733273 h 6858000"/>
              <a:gd name="connsiteX365" fmla="*/ 6744675 w 12192000"/>
              <a:gd name="connsiteY365" fmla="*/ 5731195 h 6858000"/>
              <a:gd name="connsiteX366" fmla="*/ 6742618 w 12192000"/>
              <a:gd name="connsiteY366" fmla="*/ 5731195 h 6858000"/>
              <a:gd name="connsiteX367" fmla="*/ 6722053 w 12192000"/>
              <a:gd name="connsiteY367" fmla="*/ 5727038 h 6858000"/>
              <a:gd name="connsiteX368" fmla="*/ 6695318 w 12192000"/>
              <a:gd name="connsiteY368" fmla="*/ 5772764 h 6858000"/>
              <a:gd name="connsiteX369" fmla="*/ 6672696 w 12192000"/>
              <a:gd name="connsiteY369" fmla="*/ 5768607 h 6858000"/>
              <a:gd name="connsiteX370" fmla="*/ 6660357 w 12192000"/>
              <a:gd name="connsiteY370" fmla="*/ 5718724 h 6858000"/>
              <a:gd name="connsiteX371" fmla="*/ 6658300 w 12192000"/>
              <a:gd name="connsiteY371" fmla="*/ 5718724 h 6858000"/>
              <a:gd name="connsiteX372" fmla="*/ 6637734 w 12192000"/>
              <a:gd name="connsiteY372" fmla="*/ 5718724 h 6858000"/>
              <a:gd name="connsiteX373" fmla="*/ 6635678 w 12192000"/>
              <a:gd name="connsiteY373" fmla="*/ 571872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6602777" y="6116155"/>
                </a:moveTo>
                <a:cubicBezTo>
                  <a:pt x="6606858" y="6114071"/>
                  <a:pt x="6608899" y="6114071"/>
                  <a:pt x="6612980" y="6116155"/>
                </a:cubicBezTo>
                <a:cubicBezTo>
                  <a:pt x="6615021" y="6118240"/>
                  <a:pt x="6617061" y="6120324"/>
                  <a:pt x="6617061" y="6124493"/>
                </a:cubicBezTo>
                <a:cubicBezTo>
                  <a:pt x="6623183" y="6226637"/>
                  <a:pt x="6623183" y="6226637"/>
                  <a:pt x="6623183" y="6226637"/>
                </a:cubicBezTo>
                <a:cubicBezTo>
                  <a:pt x="6625224" y="6232890"/>
                  <a:pt x="6623183" y="6234975"/>
                  <a:pt x="6621142" y="6237059"/>
                </a:cubicBezTo>
                <a:cubicBezTo>
                  <a:pt x="6619102" y="6239144"/>
                  <a:pt x="6617061" y="6237059"/>
                  <a:pt x="6615021" y="6237059"/>
                </a:cubicBezTo>
                <a:cubicBezTo>
                  <a:pt x="6570127" y="6226637"/>
                  <a:pt x="6539517" y="6207875"/>
                  <a:pt x="6508908" y="6174523"/>
                </a:cubicBezTo>
                <a:cubicBezTo>
                  <a:pt x="6506867" y="6172439"/>
                  <a:pt x="6504827" y="6170354"/>
                  <a:pt x="6504827" y="6168270"/>
                </a:cubicBezTo>
                <a:cubicBezTo>
                  <a:pt x="6504827" y="6168270"/>
                  <a:pt x="6504827" y="6168270"/>
                  <a:pt x="6504827" y="6166184"/>
                </a:cubicBezTo>
                <a:cubicBezTo>
                  <a:pt x="6504827" y="6164100"/>
                  <a:pt x="6508908" y="6162015"/>
                  <a:pt x="6510948" y="6162015"/>
                </a:cubicBezTo>
                <a:cubicBezTo>
                  <a:pt x="6602777" y="6116155"/>
                  <a:pt x="6602777" y="6116155"/>
                  <a:pt x="6602777" y="6116155"/>
                </a:cubicBezTo>
                <a:close/>
                <a:moveTo>
                  <a:pt x="6685511" y="6114071"/>
                </a:moveTo>
                <a:cubicBezTo>
                  <a:pt x="6689631" y="6114071"/>
                  <a:pt x="6691692" y="6114071"/>
                  <a:pt x="6695813" y="6114071"/>
                </a:cubicBezTo>
                <a:cubicBezTo>
                  <a:pt x="6786472" y="6159837"/>
                  <a:pt x="6786472" y="6159837"/>
                  <a:pt x="6786472" y="6159837"/>
                </a:cubicBezTo>
                <a:cubicBezTo>
                  <a:pt x="6790593" y="6161917"/>
                  <a:pt x="6792654" y="6163997"/>
                  <a:pt x="6794714" y="6166078"/>
                </a:cubicBezTo>
                <a:cubicBezTo>
                  <a:pt x="6794714" y="6168158"/>
                  <a:pt x="6792654" y="6170238"/>
                  <a:pt x="6790593" y="6172318"/>
                </a:cubicBezTo>
                <a:cubicBezTo>
                  <a:pt x="6759687" y="6205602"/>
                  <a:pt x="6726720" y="6224325"/>
                  <a:pt x="6683451" y="6234726"/>
                </a:cubicBezTo>
                <a:cubicBezTo>
                  <a:pt x="6679330" y="6236806"/>
                  <a:pt x="6677269" y="6236806"/>
                  <a:pt x="6675208" y="6234726"/>
                </a:cubicBezTo>
                <a:cubicBezTo>
                  <a:pt x="6673148" y="6232646"/>
                  <a:pt x="6673148" y="6228485"/>
                  <a:pt x="6673148" y="6226405"/>
                </a:cubicBezTo>
                <a:cubicBezTo>
                  <a:pt x="6681390" y="6122392"/>
                  <a:pt x="6681390" y="6122392"/>
                  <a:pt x="6681390" y="6122392"/>
                </a:cubicBezTo>
                <a:cubicBezTo>
                  <a:pt x="6681390" y="6120312"/>
                  <a:pt x="6683451" y="6116151"/>
                  <a:pt x="6685511" y="6114071"/>
                </a:cubicBezTo>
                <a:close/>
                <a:moveTo>
                  <a:pt x="5867776" y="6074328"/>
                </a:moveTo>
                <a:cubicBezTo>
                  <a:pt x="5867776" y="6074328"/>
                  <a:pt x="5867776" y="6074328"/>
                  <a:pt x="5867776" y="6117531"/>
                </a:cubicBezTo>
                <a:cubicBezTo>
                  <a:pt x="5867776" y="6117531"/>
                  <a:pt x="5840708" y="6125760"/>
                  <a:pt x="5819888" y="6125760"/>
                </a:cubicBezTo>
                <a:cubicBezTo>
                  <a:pt x="5803231" y="6125760"/>
                  <a:pt x="5801149" y="6109302"/>
                  <a:pt x="5801149" y="6101073"/>
                </a:cubicBezTo>
                <a:cubicBezTo>
                  <a:pt x="5801149" y="6086672"/>
                  <a:pt x="5809477" y="6078443"/>
                  <a:pt x="5826134" y="6076386"/>
                </a:cubicBezTo>
                <a:close/>
                <a:moveTo>
                  <a:pt x="5518276" y="6004194"/>
                </a:moveTo>
                <a:cubicBezTo>
                  <a:pt x="5546913" y="6004194"/>
                  <a:pt x="5559186" y="6020801"/>
                  <a:pt x="5559186" y="6064393"/>
                </a:cubicBezTo>
                <a:cubicBezTo>
                  <a:pt x="5559186" y="6101757"/>
                  <a:pt x="5553050" y="6124591"/>
                  <a:pt x="5518276" y="6124591"/>
                </a:cubicBezTo>
                <a:cubicBezTo>
                  <a:pt x="5483500" y="6124591"/>
                  <a:pt x="5477363" y="6101757"/>
                  <a:pt x="5477363" y="6064393"/>
                </a:cubicBezTo>
                <a:cubicBezTo>
                  <a:pt x="5477363" y="6020801"/>
                  <a:pt x="5487591" y="6004194"/>
                  <a:pt x="5518276" y="6004194"/>
                </a:cubicBezTo>
                <a:close/>
                <a:moveTo>
                  <a:pt x="6672498" y="5995882"/>
                </a:moveTo>
                <a:cubicBezTo>
                  <a:pt x="6675325" y="5995363"/>
                  <a:pt x="6678409" y="5995882"/>
                  <a:pt x="6681491" y="5996921"/>
                </a:cubicBezTo>
                <a:cubicBezTo>
                  <a:pt x="6697937" y="6009390"/>
                  <a:pt x="6708215" y="6028092"/>
                  <a:pt x="6708215" y="6048872"/>
                </a:cubicBezTo>
                <a:cubicBezTo>
                  <a:pt x="6708215" y="6080043"/>
                  <a:pt x="6681491" y="6107057"/>
                  <a:pt x="6648601" y="6107057"/>
                </a:cubicBezTo>
                <a:cubicBezTo>
                  <a:pt x="6615711" y="6107057"/>
                  <a:pt x="6588987" y="6080043"/>
                  <a:pt x="6588987" y="6048872"/>
                </a:cubicBezTo>
                <a:cubicBezTo>
                  <a:pt x="6588987" y="6028092"/>
                  <a:pt x="6599266" y="6009390"/>
                  <a:pt x="6615711" y="5999000"/>
                </a:cubicBezTo>
                <a:cubicBezTo>
                  <a:pt x="6621878" y="5994843"/>
                  <a:pt x="6628045" y="5994843"/>
                  <a:pt x="6632156" y="6001077"/>
                </a:cubicBezTo>
                <a:cubicBezTo>
                  <a:pt x="6636268" y="6007312"/>
                  <a:pt x="6634212" y="6013545"/>
                  <a:pt x="6630100" y="6017702"/>
                </a:cubicBezTo>
                <a:cubicBezTo>
                  <a:pt x="6619822" y="6023936"/>
                  <a:pt x="6613655" y="6036404"/>
                  <a:pt x="6613655" y="6048872"/>
                </a:cubicBezTo>
                <a:cubicBezTo>
                  <a:pt x="6613655" y="6067575"/>
                  <a:pt x="6630100" y="6084199"/>
                  <a:pt x="6648601" y="6084199"/>
                </a:cubicBezTo>
                <a:cubicBezTo>
                  <a:pt x="6667102" y="6084199"/>
                  <a:pt x="6683547" y="6067575"/>
                  <a:pt x="6683547" y="6048872"/>
                </a:cubicBezTo>
                <a:cubicBezTo>
                  <a:pt x="6683547" y="6036404"/>
                  <a:pt x="6677381" y="6023936"/>
                  <a:pt x="6667102" y="6017702"/>
                </a:cubicBezTo>
                <a:cubicBezTo>
                  <a:pt x="6662991" y="6013545"/>
                  <a:pt x="6660935" y="6007312"/>
                  <a:pt x="6665047" y="6001077"/>
                </a:cubicBezTo>
                <a:cubicBezTo>
                  <a:pt x="6667102" y="5997961"/>
                  <a:pt x="6669672" y="5996402"/>
                  <a:pt x="6672498" y="5995882"/>
                </a:cubicBezTo>
                <a:close/>
                <a:moveTo>
                  <a:pt x="6821432" y="5980816"/>
                </a:moveTo>
                <a:cubicBezTo>
                  <a:pt x="6823499" y="5980816"/>
                  <a:pt x="6825565" y="5984968"/>
                  <a:pt x="6825565" y="5987045"/>
                </a:cubicBezTo>
                <a:cubicBezTo>
                  <a:pt x="6837964" y="6030643"/>
                  <a:pt x="6837964" y="6068013"/>
                  <a:pt x="6825565" y="6111612"/>
                </a:cubicBezTo>
                <a:cubicBezTo>
                  <a:pt x="6823499" y="6115764"/>
                  <a:pt x="6823499" y="6117840"/>
                  <a:pt x="6821432" y="6117840"/>
                </a:cubicBezTo>
                <a:cubicBezTo>
                  <a:pt x="6817299" y="6119916"/>
                  <a:pt x="6815233" y="6117840"/>
                  <a:pt x="6813166" y="6115764"/>
                </a:cubicBezTo>
                <a:cubicBezTo>
                  <a:pt x="6728441" y="6057632"/>
                  <a:pt x="6728441" y="6057632"/>
                  <a:pt x="6728441" y="6057632"/>
                </a:cubicBezTo>
                <a:cubicBezTo>
                  <a:pt x="6724308" y="6055557"/>
                  <a:pt x="6722242" y="6053480"/>
                  <a:pt x="6722242" y="6049328"/>
                </a:cubicBezTo>
                <a:cubicBezTo>
                  <a:pt x="6722242" y="6047252"/>
                  <a:pt x="6724308" y="6043100"/>
                  <a:pt x="6728441" y="6041024"/>
                </a:cubicBezTo>
                <a:cubicBezTo>
                  <a:pt x="6813166" y="5982893"/>
                  <a:pt x="6813166" y="5982893"/>
                  <a:pt x="6813166" y="5982893"/>
                </a:cubicBezTo>
                <a:cubicBezTo>
                  <a:pt x="6815233" y="5980816"/>
                  <a:pt x="6819366" y="5980816"/>
                  <a:pt x="6821432" y="5980816"/>
                </a:cubicBezTo>
                <a:close/>
                <a:moveTo>
                  <a:pt x="6475604" y="5980816"/>
                </a:moveTo>
                <a:cubicBezTo>
                  <a:pt x="6479695" y="5980816"/>
                  <a:pt x="6481741" y="5982893"/>
                  <a:pt x="6483787" y="5984968"/>
                </a:cubicBezTo>
                <a:cubicBezTo>
                  <a:pt x="6567656" y="6041024"/>
                  <a:pt x="6567656" y="6041024"/>
                  <a:pt x="6567656" y="6041024"/>
                </a:cubicBezTo>
                <a:cubicBezTo>
                  <a:pt x="6571747" y="6043100"/>
                  <a:pt x="6573792" y="6047252"/>
                  <a:pt x="6573792" y="6049328"/>
                </a:cubicBezTo>
                <a:cubicBezTo>
                  <a:pt x="6573792" y="6053480"/>
                  <a:pt x="6571747" y="6055557"/>
                  <a:pt x="6567656" y="6057632"/>
                </a:cubicBezTo>
                <a:lnTo>
                  <a:pt x="6483787" y="6115764"/>
                </a:lnTo>
                <a:cubicBezTo>
                  <a:pt x="6479695" y="6117840"/>
                  <a:pt x="6477650" y="6119916"/>
                  <a:pt x="6475604" y="6117840"/>
                </a:cubicBezTo>
                <a:cubicBezTo>
                  <a:pt x="6473559" y="6117840"/>
                  <a:pt x="6471513" y="6115764"/>
                  <a:pt x="6471513" y="6111612"/>
                </a:cubicBezTo>
                <a:cubicBezTo>
                  <a:pt x="6459240" y="6068013"/>
                  <a:pt x="6459240" y="6032719"/>
                  <a:pt x="6471513" y="5987045"/>
                </a:cubicBezTo>
                <a:cubicBezTo>
                  <a:pt x="6471513" y="5984968"/>
                  <a:pt x="6473559" y="5982893"/>
                  <a:pt x="6475604" y="5980816"/>
                </a:cubicBezTo>
                <a:close/>
                <a:moveTo>
                  <a:pt x="6087559" y="5970296"/>
                </a:moveTo>
                <a:cubicBezTo>
                  <a:pt x="6085506" y="5970296"/>
                  <a:pt x="6083453" y="5970296"/>
                  <a:pt x="6081400" y="5972374"/>
                </a:cubicBezTo>
                <a:cubicBezTo>
                  <a:pt x="6079347" y="5974451"/>
                  <a:pt x="6079347" y="5976528"/>
                  <a:pt x="6079347" y="5978604"/>
                </a:cubicBezTo>
                <a:cubicBezTo>
                  <a:pt x="6120408" y="6136455"/>
                  <a:pt x="6120408" y="6136455"/>
                  <a:pt x="6120408" y="6136455"/>
                </a:cubicBezTo>
                <a:cubicBezTo>
                  <a:pt x="6122461" y="6144763"/>
                  <a:pt x="6130674" y="6157224"/>
                  <a:pt x="6145045" y="6157224"/>
                </a:cubicBezTo>
                <a:cubicBezTo>
                  <a:pt x="6153257" y="6157224"/>
                  <a:pt x="6153257" y="6157224"/>
                  <a:pt x="6153257" y="6157224"/>
                </a:cubicBezTo>
                <a:cubicBezTo>
                  <a:pt x="6151204" y="6161378"/>
                  <a:pt x="6151204" y="6163456"/>
                  <a:pt x="6149151" y="6165532"/>
                </a:cubicBezTo>
                <a:cubicBezTo>
                  <a:pt x="6149151" y="6167609"/>
                  <a:pt x="6149151" y="6167609"/>
                  <a:pt x="6149151" y="6167609"/>
                </a:cubicBezTo>
                <a:cubicBezTo>
                  <a:pt x="6147098" y="6173841"/>
                  <a:pt x="6145045" y="6186302"/>
                  <a:pt x="6124515" y="6186302"/>
                </a:cubicBezTo>
                <a:cubicBezTo>
                  <a:pt x="6089612" y="6184225"/>
                  <a:pt x="6089612" y="6184225"/>
                  <a:pt x="6089612" y="6184225"/>
                </a:cubicBezTo>
                <a:cubicBezTo>
                  <a:pt x="6087559" y="6182148"/>
                  <a:pt x="6085506" y="6184225"/>
                  <a:pt x="6083453" y="6186302"/>
                </a:cubicBezTo>
                <a:cubicBezTo>
                  <a:pt x="6081400" y="6186302"/>
                  <a:pt x="6081400" y="6188379"/>
                  <a:pt x="6081400" y="6190456"/>
                </a:cubicBezTo>
                <a:cubicBezTo>
                  <a:pt x="6081400" y="6209149"/>
                  <a:pt x="6081400" y="6209149"/>
                  <a:pt x="6081400" y="6209149"/>
                </a:cubicBezTo>
                <a:cubicBezTo>
                  <a:pt x="6081400" y="6213303"/>
                  <a:pt x="6083453" y="6215380"/>
                  <a:pt x="6087559" y="6215380"/>
                </a:cubicBezTo>
                <a:cubicBezTo>
                  <a:pt x="6097825" y="6219533"/>
                  <a:pt x="6118355" y="6221610"/>
                  <a:pt x="6134780" y="6221610"/>
                </a:cubicBezTo>
                <a:cubicBezTo>
                  <a:pt x="6134780" y="6221610"/>
                  <a:pt x="6134780" y="6221610"/>
                  <a:pt x="6136833" y="6221610"/>
                </a:cubicBezTo>
                <a:cubicBezTo>
                  <a:pt x="6163523" y="6221610"/>
                  <a:pt x="6182000" y="6204995"/>
                  <a:pt x="6190213" y="6169686"/>
                </a:cubicBezTo>
                <a:cubicBezTo>
                  <a:pt x="6200478" y="6130223"/>
                  <a:pt x="6214849" y="6078299"/>
                  <a:pt x="6223062" y="6040914"/>
                </a:cubicBezTo>
                <a:cubicBezTo>
                  <a:pt x="6227168" y="6024298"/>
                  <a:pt x="6231274" y="6009759"/>
                  <a:pt x="6235380" y="5999374"/>
                </a:cubicBezTo>
                <a:cubicBezTo>
                  <a:pt x="6239487" y="5978604"/>
                  <a:pt x="6239487" y="5978604"/>
                  <a:pt x="6239487" y="5978604"/>
                </a:cubicBezTo>
                <a:cubicBezTo>
                  <a:pt x="6239487" y="5976528"/>
                  <a:pt x="6239487" y="5974451"/>
                  <a:pt x="6237434" y="5972374"/>
                </a:cubicBezTo>
                <a:cubicBezTo>
                  <a:pt x="6237434" y="5970296"/>
                  <a:pt x="6235380" y="5970296"/>
                  <a:pt x="6233327" y="5970296"/>
                </a:cubicBezTo>
                <a:cubicBezTo>
                  <a:pt x="6204584" y="5970296"/>
                  <a:pt x="6204584" y="5970296"/>
                  <a:pt x="6204584" y="5970296"/>
                </a:cubicBezTo>
                <a:cubicBezTo>
                  <a:pt x="6202531" y="5970296"/>
                  <a:pt x="6198425" y="5972374"/>
                  <a:pt x="6198425" y="5974451"/>
                </a:cubicBezTo>
                <a:cubicBezTo>
                  <a:pt x="6161469" y="6115685"/>
                  <a:pt x="6161469" y="6115685"/>
                  <a:pt x="6161469" y="6115685"/>
                </a:cubicBezTo>
                <a:cubicBezTo>
                  <a:pt x="6159417" y="6115685"/>
                  <a:pt x="6159417" y="6115685"/>
                  <a:pt x="6159417" y="6115685"/>
                </a:cubicBezTo>
                <a:cubicBezTo>
                  <a:pt x="6120408" y="5974451"/>
                  <a:pt x="6120408" y="5974451"/>
                  <a:pt x="6120408" y="5974451"/>
                </a:cubicBezTo>
                <a:cubicBezTo>
                  <a:pt x="6120408" y="5972374"/>
                  <a:pt x="6118355" y="5970296"/>
                  <a:pt x="6114249" y="5970296"/>
                </a:cubicBezTo>
                <a:cubicBezTo>
                  <a:pt x="6087559" y="5970296"/>
                  <a:pt x="6087559" y="5970296"/>
                  <a:pt x="6087559" y="5970296"/>
                </a:cubicBezTo>
                <a:close/>
                <a:moveTo>
                  <a:pt x="6047787" y="5967959"/>
                </a:moveTo>
                <a:cubicBezTo>
                  <a:pt x="6029376" y="5967959"/>
                  <a:pt x="6010966" y="5980444"/>
                  <a:pt x="5998692" y="5988768"/>
                </a:cubicBezTo>
                <a:cubicBezTo>
                  <a:pt x="5998692" y="5976283"/>
                  <a:pt x="5998692" y="5976283"/>
                  <a:pt x="5998692" y="5976283"/>
                </a:cubicBezTo>
                <a:cubicBezTo>
                  <a:pt x="5998692" y="5972120"/>
                  <a:pt x="5996647" y="5970040"/>
                  <a:pt x="5992556" y="5970040"/>
                </a:cubicBezTo>
                <a:cubicBezTo>
                  <a:pt x="5963918" y="5970040"/>
                  <a:pt x="5963918" y="5970040"/>
                  <a:pt x="5963918" y="5970040"/>
                </a:cubicBezTo>
                <a:cubicBezTo>
                  <a:pt x="5959827" y="5970040"/>
                  <a:pt x="5957781" y="5972120"/>
                  <a:pt x="5957781" y="5976283"/>
                </a:cubicBezTo>
                <a:cubicBezTo>
                  <a:pt x="5957781" y="6151078"/>
                  <a:pt x="5957781" y="6151078"/>
                  <a:pt x="5957781" y="6151078"/>
                </a:cubicBezTo>
                <a:cubicBezTo>
                  <a:pt x="5957781" y="6155240"/>
                  <a:pt x="5959827" y="6157321"/>
                  <a:pt x="5963918" y="6157321"/>
                </a:cubicBezTo>
                <a:cubicBezTo>
                  <a:pt x="5992556" y="6157321"/>
                  <a:pt x="5992556" y="6157321"/>
                  <a:pt x="5992556" y="6157321"/>
                </a:cubicBezTo>
                <a:cubicBezTo>
                  <a:pt x="5996647" y="6157321"/>
                  <a:pt x="5998692" y="6155240"/>
                  <a:pt x="5998692" y="6151078"/>
                </a:cubicBezTo>
                <a:cubicBezTo>
                  <a:pt x="5998692" y="6030386"/>
                  <a:pt x="5998692" y="6030386"/>
                  <a:pt x="5998692" y="6030386"/>
                </a:cubicBezTo>
                <a:cubicBezTo>
                  <a:pt x="6006875" y="6024143"/>
                  <a:pt x="6025285" y="6009577"/>
                  <a:pt x="6049832" y="6007496"/>
                </a:cubicBezTo>
                <a:cubicBezTo>
                  <a:pt x="6053923" y="6007496"/>
                  <a:pt x="6055969" y="6003334"/>
                  <a:pt x="6055969" y="6001253"/>
                </a:cubicBezTo>
                <a:cubicBezTo>
                  <a:pt x="6055969" y="5974202"/>
                  <a:pt x="6055969" y="5974202"/>
                  <a:pt x="6055969" y="5974202"/>
                </a:cubicBezTo>
                <a:cubicBezTo>
                  <a:pt x="6055969" y="5972120"/>
                  <a:pt x="6055969" y="5970040"/>
                  <a:pt x="6053923" y="5970040"/>
                </a:cubicBezTo>
                <a:cubicBezTo>
                  <a:pt x="6051878" y="5967959"/>
                  <a:pt x="6049832" y="5967959"/>
                  <a:pt x="6047787" y="5967959"/>
                </a:cubicBezTo>
                <a:close/>
                <a:moveTo>
                  <a:pt x="5846879" y="5964452"/>
                </a:moveTo>
                <a:cubicBezTo>
                  <a:pt x="5826186" y="5964452"/>
                  <a:pt x="5791009" y="5970690"/>
                  <a:pt x="5776523" y="5972770"/>
                </a:cubicBezTo>
                <a:cubicBezTo>
                  <a:pt x="5772384" y="5972770"/>
                  <a:pt x="5770315" y="5976928"/>
                  <a:pt x="5770315" y="5979008"/>
                </a:cubicBezTo>
                <a:cubicBezTo>
                  <a:pt x="5770315" y="5979008"/>
                  <a:pt x="5770315" y="5979008"/>
                  <a:pt x="5772384" y="6003961"/>
                </a:cubicBezTo>
                <a:cubicBezTo>
                  <a:pt x="5772384" y="6006040"/>
                  <a:pt x="5772384" y="6008120"/>
                  <a:pt x="5774454" y="6008120"/>
                </a:cubicBezTo>
                <a:cubicBezTo>
                  <a:pt x="5776523" y="6010199"/>
                  <a:pt x="5776523" y="6010199"/>
                  <a:pt x="5778592" y="6010199"/>
                </a:cubicBezTo>
                <a:cubicBezTo>
                  <a:pt x="5795147" y="6010199"/>
                  <a:pt x="5824116" y="6006040"/>
                  <a:pt x="5844809" y="6006040"/>
                </a:cubicBezTo>
                <a:cubicBezTo>
                  <a:pt x="5859294" y="6006040"/>
                  <a:pt x="5867571" y="6014358"/>
                  <a:pt x="5867571" y="6028914"/>
                </a:cubicBezTo>
                <a:cubicBezTo>
                  <a:pt x="5867571" y="6028914"/>
                  <a:pt x="5867571" y="6028914"/>
                  <a:pt x="5867571" y="6041390"/>
                </a:cubicBezTo>
                <a:cubicBezTo>
                  <a:pt x="5867571" y="6041390"/>
                  <a:pt x="5867571" y="6041390"/>
                  <a:pt x="5822047" y="6045549"/>
                </a:cubicBezTo>
                <a:cubicBezTo>
                  <a:pt x="5776523" y="6047629"/>
                  <a:pt x="5757900" y="6064264"/>
                  <a:pt x="5757900" y="6101693"/>
                </a:cubicBezTo>
                <a:cubicBezTo>
                  <a:pt x="5757900" y="6141202"/>
                  <a:pt x="5778592" y="6161996"/>
                  <a:pt x="5813770" y="6161996"/>
                </a:cubicBezTo>
                <a:cubicBezTo>
                  <a:pt x="5842740" y="6161996"/>
                  <a:pt x="5873779" y="6149520"/>
                  <a:pt x="5873779" y="6149520"/>
                </a:cubicBezTo>
                <a:cubicBezTo>
                  <a:pt x="5882056" y="6155758"/>
                  <a:pt x="5888264" y="6159917"/>
                  <a:pt x="5902750" y="6161996"/>
                </a:cubicBezTo>
                <a:cubicBezTo>
                  <a:pt x="5904818" y="6161996"/>
                  <a:pt x="5906888" y="6161996"/>
                  <a:pt x="5908957" y="6159917"/>
                </a:cubicBezTo>
                <a:cubicBezTo>
                  <a:pt x="5908957" y="6157837"/>
                  <a:pt x="5911026" y="6155758"/>
                  <a:pt x="5911026" y="6153679"/>
                </a:cubicBezTo>
                <a:cubicBezTo>
                  <a:pt x="5911026" y="6153679"/>
                  <a:pt x="5911026" y="6153679"/>
                  <a:pt x="5911026" y="6028914"/>
                </a:cubicBezTo>
                <a:cubicBezTo>
                  <a:pt x="5911026" y="5985246"/>
                  <a:pt x="5890333" y="5964452"/>
                  <a:pt x="5846879" y="5964452"/>
                </a:cubicBezTo>
                <a:close/>
                <a:moveTo>
                  <a:pt x="5518274" y="5964452"/>
                </a:moveTo>
                <a:cubicBezTo>
                  <a:pt x="5471794" y="5964452"/>
                  <a:pt x="5434114" y="6008673"/>
                  <a:pt x="5434114" y="6063224"/>
                </a:cubicBezTo>
                <a:cubicBezTo>
                  <a:pt x="5434114" y="6117775"/>
                  <a:pt x="5471794" y="6161996"/>
                  <a:pt x="5518274" y="6161996"/>
                </a:cubicBezTo>
                <a:cubicBezTo>
                  <a:pt x="5564755" y="6161996"/>
                  <a:pt x="5602435" y="6117775"/>
                  <a:pt x="5602435" y="6063224"/>
                </a:cubicBezTo>
                <a:cubicBezTo>
                  <a:pt x="5602435" y="6008673"/>
                  <a:pt x="5564755" y="5964452"/>
                  <a:pt x="5518274" y="5964452"/>
                </a:cubicBezTo>
                <a:close/>
                <a:moveTo>
                  <a:pt x="5302320" y="5938736"/>
                </a:moveTo>
                <a:cubicBezTo>
                  <a:pt x="5302320" y="5938736"/>
                  <a:pt x="5302320" y="5938736"/>
                  <a:pt x="5318685" y="5938736"/>
                </a:cubicBezTo>
                <a:cubicBezTo>
                  <a:pt x="5349369" y="5938736"/>
                  <a:pt x="5361642" y="5959653"/>
                  <a:pt x="5361642" y="5978478"/>
                </a:cubicBezTo>
                <a:cubicBezTo>
                  <a:pt x="5361642" y="6001488"/>
                  <a:pt x="5343232" y="6016129"/>
                  <a:pt x="5316640" y="6016129"/>
                </a:cubicBezTo>
                <a:cubicBezTo>
                  <a:pt x="5294139" y="6018221"/>
                  <a:pt x="5279820" y="6016129"/>
                  <a:pt x="5271637" y="6016129"/>
                </a:cubicBezTo>
                <a:cubicBezTo>
                  <a:pt x="5271637" y="6016129"/>
                  <a:pt x="5271637" y="6016129"/>
                  <a:pt x="5271637" y="5940828"/>
                </a:cubicBezTo>
                <a:cubicBezTo>
                  <a:pt x="5275728" y="5938736"/>
                  <a:pt x="5285956" y="5938736"/>
                  <a:pt x="5302320" y="5938736"/>
                </a:cubicBezTo>
                <a:close/>
                <a:moveTo>
                  <a:pt x="5678557" y="5927047"/>
                </a:moveTo>
                <a:cubicBezTo>
                  <a:pt x="5678557" y="5927047"/>
                  <a:pt x="5678557" y="5927047"/>
                  <a:pt x="5649847" y="5933291"/>
                </a:cubicBezTo>
                <a:cubicBezTo>
                  <a:pt x="5645746" y="5935373"/>
                  <a:pt x="5643695" y="5937455"/>
                  <a:pt x="5643695" y="5939535"/>
                </a:cubicBezTo>
                <a:cubicBezTo>
                  <a:pt x="5643695" y="5939535"/>
                  <a:pt x="5643695" y="5939535"/>
                  <a:pt x="5643695" y="5970757"/>
                </a:cubicBezTo>
                <a:cubicBezTo>
                  <a:pt x="5643695" y="5970757"/>
                  <a:pt x="5643695" y="5970757"/>
                  <a:pt x="5627290" y="5970757"/>
                </a:cubicBezTo>
                <a:cubicBezTo>
                  <a:pt x="5623188" y="5970757"/>
                  <a:pt x="5621138" y="5972839"/>
                  <a:pt x="5621138" y="5977002"/>
                </a:cubicBezTo>
                <a:cubicBezTo>
                  <a:pt x="5621138" y="5977002"/>
                  <a:pt x="5621138" y="5977002"/>
                  <a:pt x="5621138" y="6001980"/>
                </a:cubicBezTo>
                <a:cubicBezTo>
                  <a:pt x="5621138" y="6006143"/>
                  <a:pt x="5623188" y="6008224"/>
                  <a:pt x="5627290" y="6008224"/>
                </a:cubicBezTo>
                <a:cubicBezTo>
                  <a:pt x="5627290" y="6008224"/>
                  <a:pt x="5627290" y="6008224"/>
                  <a:pt x="5643695" y="6008224"/>
                </a:cubicBezTo>
                <a:cubicBezTo>
                  <a:pt x="5643695" y="6008224"/>
                  <a:pt x="5643695" y="6008224"/>
                  <a:pt x="5643695" y="6091483"/>
                </a:cubicBezTo>
                <a:cubicBezTo>
                  <a:pt x="5643695" y="6147682"/>
                  <a:pt x="5658050" y="6164334"/>
                  <a:pt x="5699064" y="6164334"/>
                </a:cubicBezTo>
                <a:cubicBezTo>
                  <a:pt x="5709318" y="6164334"/>
                  <a:pt x="5721622" y="6160171"/>
                  <a:pt x="5731875" y="6160171"/>
                </a:cubicBezTo>
                <a:cubicBezTo>
                  <a:pt x="5735977" y="6158090"/>
                  <a:pt x="5738028" y="6156008"/>
                  <a:pt x="5738028" y="6151845"/>
                </a:cubicBezTo>
                <a:cubicBezTo>
                  <a:pt x="5738028" y="6151845"/>
                  <a:pt x="5738028" y="6151845"/>
                  <a:pt x="5735977" y="6128949"/>
                </a:cubicBezTo>
                <a:cubicBezTo>
                  <a:pt x="5735977" y="6124786"/>
                  <a:pt x="5733926" y="6120623"/>
                  <a:pt x="5729824" y="6120623"/>
                </a:cubicBezTo>
                <a:cubicBezTo>
                  <a:pt x="5723673" y="6120623"/>
                  <a:pt x="5713419" y="6122705"/>
                  <a:pt x="5705217" y="6122705"/>
                </a:cubicBezTo>
                <a:cubicBezTo>
                  <a:pt x="5686761" y="6122705"/>
                  <a:pt x="5686761" y="6112298"/>
                  <a:pt x="5686761" y="6085238"/>
                </a:cubicBezTo>
                <a:cubicBezTo>
                  <a:pt x="5686761" y="6085238"/>
                  <a:pt x="5686761" y="6085238"/>
                  <a:pt x="5686761" y="6008224"/>
                </a:cubicBezTo>
                <a:cubicBezTo>
                  <a:pt x="5686761" y="6008224"/>
                  <a:pt x="5686761" y="6008224"/>
                  <a:pt x="5729824" y="6008224"/>
                </a:cubicBezTo>
                <a:cubicBezTo>
                  <a:pt x="5733926" y="6008224"/>
                  <a:pt x="5735977" y="6006143"/>
                  <a:pt x="5735977" y="6001980"/>
                </a:cubicBezTo>
                <a:cubicBezTo>
                  <a:pt x="5735977" y="6001980"/>
                  <a:pt x="5735977" y="6001980"/>
                  <a:pt x="5735977" y="5977002"/>
                </a:cubicBezTo>
                <a:cubicBezTo>
                  <a:pt x="5735977" y="5972839"/>
                  <a:pt x="5733926" y="5970757"/>
                  <a:pt x="5729824" y="5970757"/>
                </a:cubicBezTo>
                <a:cubicBezTo>
                  <a:pt x="5729824" y="5970757"/>
                  <a:pt x="5729824" y="5970757"/>
                  <a:pt x="5686761" y="5970757"/>
                </a:cubicBezTo>
                <a:cubicBezTo>
                  <a:pt x="5686761" y="5970757"/>
                  <a:pt x="5686761" y="5970757"/>
                  <a:pt x="5686761" y="5933291"/>
                </a:cubicBezTo>
                <a:cubicBezTo>
                  <a:pt x="5686761" y="5931210"/>
                  <a:pt x="5684709" y="5929128"/>
                  <a:pt x="5684709" y="5927047"/>
                </a:cubicBezTo>
                <a:cubicBezTo>
                  <a:pt x="5682658" y="5927047"/>
                  <a:pt x="5680608" y="5927047"/>
                  <a:pt x="5678557" y="5927047"/>
                </a:cubicBezTo>
                <a:close/>
                <a:moveTo>
                  <a:pt x="5312653" y="5897825"/>
                </a:moveTo>
                <a:cubicBezTo>
                  <a:pt x="5302343" y="5897825"/>
                  <a:pt x="5271414" y="5897825"/>
                  <a:pt x="5232236" y="5901977"/>
                </a:cubicBezTo>
                <a:cubicBezTo>
                  <a:pt x="5230173" y="5901977"/>
                  <a:pt x="5226049" y="5906129"/>
                  <a:pt x="5226049" y="5910281"/>
                </a:cubicBezTo>
                <a:cubicBezTo>
                  <a:pt x="5226049" y="5910281"/>
                  <a:pt x="5226049" y="5910281"/>
                  <a:pt x="5226049" y="6151093"/>
                </a:cubicBezTo>
                <a:cubicBezTo>
                  <a:pt x="5226049" y="6155245"/>
                  <a:pt x="5230173" y="6157321"/>
                  <a:pt x="5234297" y="6157321"/>
                </a:cubicBezTo>
                <a:cubicBezTo>
                  <a:pt x="5234297" y="6157321"/>
                  <a:pt x="5234297" y="6157321"/>
                  <a:pt x="5263165" y="6157321"/>
                </a:cubicBezTo>
                <a:cubicBezTo>
                  <a:pt x="5267290" y="6157321"/>
                  <a:pt x="5271414" y="6155245"/>
                  <a:pt x="5271414" y="6151093"/>
                </a:cubicBezTo>
                <a:cubicBezTo>
                  <a:pt x="5271414" y="6151093"/>
                  <a:pt x="5271414" y="6151093"/>
                  <a:pt x="5271414" y="6055599"/>
                </a:cubicBezTo>
                <a:cubicBezTo>
                  <a:pt x="5279661" y="6055599"/>
                  <a:pt x="5298219" y="6057674"/>
                  <a:pt x="5320901" y="6057674"/>
                </a:cubicBezTo>
                <a:cubicBezTo>
                  <a:pt x="5320901" y="6057674"/>
                  <a:pt x="5320901" y="6057674"/>
                  <a:pt x="5362142" y="6153168"/>
                </a:cubicBezTo>
                <a:cubicBezTo>
                  <a:pt x="5364203" y="6157321"/>
                  <a:pt x="5366265" y="6157321"/>
                  <a:pt x="5368327" y="6157321"/>
                </a:cubicBezTo>
                <a:cubicBezTo>
                  <a:pt x="5368327" y="6157321"/>
                  <a:pt x="5368327" y="6157321"/>
                  <a:pt x="5401320" y="6157321"/>
                </a:cubicBezTo>
                <a:cubicBezTo>
                  <a:pt x="5405443" y="6157321"/>
                  <a:pt x="5407505" y="6157321"/>
                  <a:pt x="5407505" y="6155245"/>
                </a:cubicBezTo>
                <a:cubicBezTo>
                  <a:pt x="5409567" y="6153168"/>
                  <a:pt x="5409567" y="6151093"/>
                  <a:pt x="5409567" y="6149017"/>
                </a:cubicBezTo>
                <a:lnTo>
                  <a:pt x="5362142" y="6045219"/>
                </a:lnTo>
                <a:cubicBezTo>
                  <a:pt x="5393071" y="6030687"/>
                  <a:pt x="5407505" y="6007851"/>
                  <a:pt x="5407505" y="5976711"/>
                </a:cubicBezTo>
                <a:cubicBezTo>
                  <a:pt x="5407505" y="5941420"/>
                  <a:pt x="5391009" y="5897825"/>
                  <a:pt x="5318839" y="5897825"/>
                </a:cubicBezTo>
                <a:cubicBezTo>
                  <a:pt x="5318839" y="5897825"/>
                  <a:pt x="5316777" y="5897825"/>
                  <a:pt x="5312653" y="5897825"/>
                </a:cubicBezTo>
                <a:close/>
                <a:moveTo>
                  <a:pt x="6675208" y="5864819"/>
                </a:moveTo>
                <a:cubicBezTo>
                  <a:pt x="6677269" y="5862758"/>
                  <a:pt x="6681390" y="5862758"/>
                  <a:pt x="6683451" y="5864819"/>
                </a:cubicBezTo>
                <a:cubicBezTo>
                  <a:pt x="6726720" y="5875120"/>
                  <a:pt x="6759687" y="5893664"/>
                  <a:pt x="6790593" y="5926632"/>
                </a:cubicBezTo>
                <a:cubicBezTo>
                  <a:pt x="6792654" y="5928692"/>
                  <a:pt x="6794714" y="5930752"/>
                  <a:pt x="6794714" y="5932813"/>
                </a:cubicBezTo>
                <a:cubicBezTo>
                  <a:pt x="6792654" y="5936933"/>
                  <a:pt x="6790593" y="5936933"/>
                  <a:pt x="6786472" y="5938994"/>
                </a:cubicBezTo>
                <a:cubicBezTo>
                  <a:pt x="6695813" y="5982263"/>
                  <a:pt x="6695813" y="5982263"/>
                  <a:pt x="6695813" y="5982263"/>
                </a:cubicBezTo>
                <a:cubicBezTo>
                  <a:pt x="6691692" y="5984323"/>
                  <a:pt x="6687571" y="5984323"/>
                  <a:pt x="6685511" y="5984323"/>
                </a:cubicBezTo>
                <a:cubicBezTo>
                  <a:pt x="6683451" y="5982263"/>
                  <a:pt x="6681390" y="5978142"/>
                  <a:pt x="6681390" y="5974021"/>
                </a:cubicBezTo>
                <a:cubicBezTo>
                  <a:pt x="6673148" y="5873060"/>
                  <a:pt x="6673148" y="5873060"/>
                  <a:pt x="6673148" y="5873060"/>
                </a:cubicBezTo>
                <a:cubicBezTo>
                  <a:pt x="6673148" y="5868939"/>
                  <a:pt x="6673148" y="5866879"/>
                  <a:pt x="6675208" y="5864819"/>
                </a:cubicBezTo>
                <a:close/>
                <a:moveTo>
                  <a:pt x="6617873" y="5864048"/>
                </a:moveTo>
                <a:cubicBezTo>
                  <a:pt x="6619419" y="5863791"/>
                  <a:pt x="6620964" y="5863791"/>
                  <a:pt x="6621994" y="5864823"/>
                </a:cubicBezTo>
                <a:cubicBezTo>
                  <a:pt x="6621994" y="5866888"/>
                  <a:pt x="6624054" y="5868953"/>
                  <a:pt x="6624054" y="5875148"/>
                </a:cubicBezTo>
                <a:cubicBezTo>
                  <a:pt x="6615813" y="5976336"/>
                  <a:pt x="6615813" y="5976336"/>
                  <a:pt x="6615813" y="5976336"/>
                </a:cubicBezTo>
                <a:cubicBezTo>
                  <a:pt x="6615813" y="5980466"/>
                  <a:pt x="6613752" y="5982531"/>
                  <a:pt x="6611692" y="5984596"/>
                </a:cubicBezTo>
                <a:cubicBezTo>
                  <a:pt x="6607571" y="5986661"/>
                  <a:pt x="6605510" y="5986661"/>
                  <a:pt x="6601390" y="5984596"/>
                </a:cubicBezTo>
                <a:cubicBezTo>
                  <a:pt x="6510730" y="5939165"/>
                  <a:pt x="6510730" y="5939165"/>
                  <a:pt x="6510730" y="5939165"/>
                </a:cubicBezTo>
                <a:cubicBezTo>
                  <a:pt x="6506610" y="5939165"/>
                  <a:pt x="6504549" y="5937100"/>
                  <a:pt x="6502489" y="5932970"/>
                </a:cubicBezTo>
                <a:cubicBezTo>
                  <a:pt x="6502489" y="5930904"/>
                  <a:pt x="6504549" y="5928840"/>
                  <a:pt x="6506610" y="5926774"/>
                </a:cubicBezTo>
                <a:cubicBezTo>
                  <a:pt x="6537516" y="5893734"/>
                  <a:pt x="6570483" y="5875148"/>
                  <a:pt x="6613752" y="5864823"/>
                </a:cubicBezTo>
                <a:cubicBezTo>
                  <a:pt x="6614782" y="5864823"/>
                  <a:pt x="6616328" y="5864307"/>
                  <a:pt x="6617873" y="5864048"/>
                </a:cubicBezTo>
                <a:close/>
                <a:moveTo>
                  <a:pt x="6649186" y="5828859"/>
                </a:moveTo>
                <a:cubicBezTo>
                  <a:pt x="6529433" y="5828859"/>
                  <a:pt x="6432355" y="5926985"/>
                  <a:pt x="6432355" y="6048029"/>
                </a:cubicBezTo>
                <a:cubicBezTo>
                  <a:pt x="6432355" y="6169072"/>
                  <a:pt x="6529433" y="6267198"/>
                  <a:pt x="6649186" y="6267198"/>
                </a:cubicBezTo>
                <a:cubicBezTo>
                  <a:pt x="6768939" y="6267198"/>
                  <a:pt x="6866018" y="6169072"/>
                  <a:pt x="6866018" y="6048029"/>
                </a:cubicBezTo>
                <a:cubicBezTo>
                  <a:pt x="6866018" y="5926985"/>
                  <a:pt x="6768939" y="5828859"/>
                  <a:pt x="6649186" y="5828859"/>
                </a:cubicBezTo>
                <a:close/>
                <a:moveTo>
                  <a:pt x="6648602" y="5797300"/>
                </a:moveTo>
                <a:cubicBezTo>
                  <a:pt x="6784816" y="5797300"/>
                  <a:pt x="6895240" y="5909032"/>
                  <a:pt x="6895240" y="6046861"/>
                </a:cubicBezTo>
                <a:cubicBezTo>
                  <a:pt x="6895240" y="6184689"/>
                  <a:pt x="6784816" y="6296422"/>
                  <a:pt x="6648602" y="6296422"/>
                </a:cubicBezTo>
                <a:cubicBezTo>
                  <a:pt x="6512387" y="6296422"/>
                  <a:pt x="6401963" y="6184689"/>
                  <a:pt x="6401963" y="6046861"/>
                </a:cubicBezTo>
                <a:cubicBezTo>
                  <a:pt x="6401963" y="5909032"/>
                  <a:pt x="6512387" y="5797300"/>
                  <a:pt x="6648602" y="5797300"/>
                </a:cubicBezTo>
                <a:close/>
                <a:moveTo>
                  <a:pt x="6635678" y="5718724"/>
                </a:moveTo>
                <a:cubicBezTo>
                  <a:pt x="6627452" y="5733273"/>
                  <a:pt x="6623339" y="5751979"/>
                  <a:pt x="6623339" y="5768607"/>
                </a:cubicBezTo>
                <a:cubicBezTo>
                  <a:pt x="6619226" y="5768607"/>
                  <a:pt x="6602773" y="5770685"/>
                  <a:pt x="6600717" y="5772764"/>
                </a:cubicBezTo>
                <a:cubicBezTo>
                  <a:pt x="6594547" y="5754058"/>
                  <a:pt x="6586321" y="5737430"/>
                  <a:pt x="6573982" y="5727038"/>
                </a:cubicBezTo>
                <a:cubicBezTo>
                  <a:pt x="6573982" y="5724959"/>
                  <a:pt x="6573982" y="5724959"/>
                  <a:pt x="6573982" y="5724959"/>
                </a:cubicBezTo>
                <a:cubicBezTo>
                  <a:pt x="6571926" y="5727038"/>
                  <a:pt x="6571926" y="5727038"/>
                  <a:pt x="6571926" y="5727038"/>
                </a:cubicBezTo>
                <a:cubicBezTo>
                  <a:pt x="6565756" y="5727038"/>
                  <a:pt x="6557530" y="5729116"/>
                  <a:pt x="6551360" y="5731195"/>
                </a:cubicBezTo>
                <a:cubicBezTo>
                  <a:pt x="6551360" y="5733273"/>
                  <a:pt x="6551360" y="5733273"/>
                  <a:pt x="6551360" y="5733273"/>
                </a:cubicBezTo>
                <a:cubicBezTo>
                  <a:pt x="6549304" y="5741587"/>
                  <a:pt x="6547247" y="5749901"/>
                  <a:pt x="6547247" y="5758215"/>
                </a:cubicBezTo>
                <a:cubicBezTo>
                  <a:pt x="6547247" y="5768607"/>
                  <a:pt x="6549304" y="5776921"/>
                  <a:pt x="6551360" y="5785235"/>
                </a:cubicBezTo>
                <a:cubicBezTo>
                  <a:pt x="6549304" y="5785235"/>
                  <a:pt x="6532851" y="5793548"/>
                  <a:pt x="6530795" y="5793548"/>
                </a:cubicBezTo>
                <a:cubicBezTo>
                  <a:pt x="6520512" y="5778999"/>
                  <a:pt x="6508173" y="5764450"/>
                  <a:pt x="6493777" y="5758215"/>
                </a:cubicBezTo>
                <a:cubicBezTo>
                  <a:pt x="6493777" y="5756136"/>
                  <a:pt x="6493777" y="5756136"/>
                  <a:pt x="6493777" y="5756136"/>
                </a:cubicBezTo>
                <a:cubicBezTo>
                  <a:pt x="6491721" y="5756136"/>
                  <a:pt x="6491721" y="5756136"/>
                  <a:pt x="6491721" y="5756136"/>
                </a:cubicBezTo>
                <a:cubicBezTo>
                  <a:pt x="6485551" y="5760293"/>
                  <a:pt x="6479382" y="5764450"/>
                  <a:pt x="6473212" y="5768607"/>
                </a:cubicBezTo>
                <a:cubicBezTo>
                  <a:pt x="6473212" y="5768607"/>
                  <a:pt x="6473212" y="5770685"/>
                  <a:pt x="6473212" y="5770685"/>
                </a:cubicBezTo>
                <a:cubicBezTo>
                  <a:pt x="6473212" y="5787313"/>
                  <a:pt x="6477325" y="5803941"/>
                  <a:pt x="6485551" y="5820568"/>
                </a:cubicBezTo>
                <a:cubicBezTo>
                  <a:pt x="6483495" y="5822647"/>
                  <a:pt x="6471156" y="5830961"/>
                  <a:pt x="6469099" y="5833039"/>
                </a:cubicBezTo>
                <a:cubicBezTo>
                  <a:pt x="6456760" y="5820568"/>
                  <a:pt x="6440308" y="5810176"/>
                  <a:pt x="6425911" y="5806019"/>
                </a:cubicBezTo>
                <a:cubicBezTo>
                  <a:pt x="6423855" y="5806019"/>
                  <a:pt x="6423855" y="5806019"/>
                  <a:pt x="6423855" y="5806019"/>
                </a:cubicBezTo>
                <a:cubicBezTo>
                  <a:pt x="6423855" y="5808097"/>
                  <a:pt x="6423855" y="5808097"/>
                  <a:pt x="6423855" y="5808097"/>
                </a:cubicBezTo>
                <a:cubicBezTo>
                  <a:pt x="6417685" y="5810176"/>
                  <a:pt x="6411516" y="5816411"/>
                  <a:pt x="6407402" y="5822647"/>
                </a:cubicBezTo>
                <a:cubicBezTo>
                  <a:pt x="6407402" y="5824725"/>
                  <a:pt x="6407402" y="5824725"/>
                  <a:pt x="6407402" y="5824725"/>
                </a:cubicBezTo>
                <a:cubicBezTo>
                  <a:pt x="6411516" y="5839274"/>
                  <a:pt x="6421798" y="5855902"/>
                  <a:pt x="6434138" y="5870451"/>
                </a:cubicBezTo>
                <a:cubicBezTo>
                  <a:pt x="6432082" y="5870451"/>
                  <a:pt x="6421798" y="5885000"/>
                  <a:pt x="6419742" y="5887079"/>
                </a:cubicBezTo>
                <a:cubicBezTo>
                  <a:pt x="6405346" y="5878765"/>
                  <a:pt x="6386837" y="5874608"/>
                  <a:pt x="6370385" y="5874608"/>
                </a:cubicBezTo>
                <a:cubicBezTo>
                  <a:pt x="6368328" y="5874608"/>
                  <a:pt x="6368328" y="5874608"/>
                  <a:pt x="6368328" y="5874608"/>
                </a:cubicBezTo>
                <a:cubicBezTo>
                  <a:pt x="6364215" y="5878765"/>
                  <a:pt x="6360102" y="5887079"/>
                  <a:pt x="6358046" y="5893314"/>
                </a:cubicBezTo>
                <a:cubicBezTo>
                  <a:pt x="6358046" y="5895393"/>
                  <a:pt x="6358046" y="5895393"/>
                  <a:pt x="6358046" y="5895393"/>
                </a:cubicBezTo>
                <a:cubicBezTo>
                  <a:pt x="6366272" y="5909941"/>
                  <a:pt x="6378611" y="5922412"/>
                  <a:pt x="6395063" y="5932805"/>
                </a:cubicBezTo>
                <a:cubicBezTo>
                  <a:pt x="6393007" y="5934883"/>
                  <a:pt x="6386837" y="5949432"/>
                  <a:pt x="6386837" y="5951511"/>
                </a:cubicBezTo>
                <a:cubicBezTo>
                  <a:pt x="6368328" y="5947354"/>
                  <a:pt x="6349820" y="5947354"/>
                  <a:pt x="6335424" y="5951511"/>
                </a:cubicBezTo>
                <a:cubicBezTo>
                  <a:pt x="6333367" y="5951511"/>
                  <a:pt x="6333367" y="5951511"/>
                  <a:pt x="6333367" y="5951511"/>
                </a:cubicBezTo>
                <a:cubicBezTo>
                  <a:pt x="6333367" y="5953589"/>
                  <a:pt x="6333367" y="5953589"/>
                  <a:pt x="6333367" y="5953589"/>
                </a:cubicBezTo>
                <a:cubicBezTo>
                  <a:pt x="6331311" y="5959825"/>
                  <a:pt x="6329254" y="5968138"/>
                  <a:pt x="6327198" y="5974373"/>
                </a:cubicBezTo>
                <a:cubicBezTo>
                  <a:pt x="6329254" y="5976452"/>
                  <a:pt x="6329254" y="5976452"/>
                  <a:pt x="6329254" y="5976452"/>
                </a:cubicBezTo>
                <a:cubicBezTo>
                  <a:pt x="6339537" y="5986844"/>
                  <a:pt x="6355989" y="5997237"/>
                  <a:pt x="6372441" y="6001393"/>
                </a:cubicBezTo>
                <a:cubicBezTo>
                  <a:pt x="6372441" y="6003472"/>
                  <a:pt x="6370385" y="6022178"/>
                  <a:pt x="6370385" y="6024257"/>
                </a:cubicBezTo>
                <a:cubicBezTo>
                  <a:pt x="6351876" y="6024257"/>
                  <a:pt x="6333367" y="6028413"/>
                  <a:pt x="6321028" y="6036728"/>
                </a:cubicBezTo>
                <a:cubicBezTo>
                  <a:pt x="6318972" y="6036728"/>
                  <a:pt x="6318972" y="6036728"/>
                  <a:pt x="6318972" y="6036728"/>
                </a:cubicBezTo>
                <a:cubicBezTo>
                  <a:pt x="6318972" y="6038805"/>
                  <a:pt x="6318972" y="6038805"/>
                  <a:pt x="6318972" y="6038805"/>
                </a:cubicBezTo>
                <a:cubicBezTo>
                  <a:pt x="6318972" y="6040884"/>
                  <a:pt x="6318972" y="6045041"/>
                  <a:pt x="6318972" y="6049198"/>
                </a:cubicBezTo>
                <a:cubicBezTo>
                  <a:pt x="6318972" y="6053355"/>
                  <a:pt x="6318972" y="6057512"/>
                  <a:pt x="6318972" y="6059590"/>
                </a:cubicBezTo>
                <a:cubicBezTo>
                  <a:pt x="6318972" y="6061669"/>
                  <a:pt x="6318972" y="6061669"/>
                  <a:pt x="6318972" y="6061669"/>
                </a:cubicBezTo>
                <a:cubicBezTo>
                  <a:pt x="6321028" y="6061669"/>
                  <a:pt x="6321028" y="6061669"/>
                  <a:pt x="6321028" y="6061669"/>
                </a:cubicBezTo>
                <a:cubicBezTo>
                  <a:pt x="6333367" y="6069983"/>
                  <a:pt x="6351876" y="6074140"/>
                  <a:pt x="6370385" y="6074140"/>
                </a:cubicBezTo>
                <a:cubicBezTo>
                  <a:pt x="6370385" y="6078296"/>
                  <a:pt x="6372441" y="6094924"/>
                  <a:pt x="6374498" y="6097002"/>
                </a:cubicBezTo>
                <a:cubicBezTo>
                  <a:pt x="6355989" y="6103237"/>
                  <a:pt x="6339537" y="6111551"/>
                  <a:pt x="6329254" y="6124022"/>
                </a:cubicBezTo>
                <a:cubicBezTo>
                  <a:pt x="6327198" y="6124022"/>
                  <a:pt x="6327198" y="6124022"/>
                  <a:pt x="6327198" y="6124022"/>
                </a:cubicBezTo>
                <a:cubicBezTo>
                  <a:pt x="6327198" y="6126101"/>
                  <a:pt x="6327198" y="6126101"/>
                  <a:pt x="6327198" y="6126101"/>
                </a:cubicBezTo>
                <a:cubicBezTo>
                  <a:pt x="6329254" y="6132336"/>
                  <a:pt x="6331311" y="6140650"/>
                  <a:pt x="6333367" y="6146886"/>
                </a:cubicBezTo>
                <a:cubicBezTo>
                  <a:pt x="6335424" y="6146886"/>
                  <a:pt x="6335424" y="6146886"/>
                  <a:pt x="6335424" y="6146886"/>
                </a:cubicBezTo>
                <a:cubicBezTo>
                  <a:pt x="6349820" y="6153121"/>
                  <a:pt x="6370385" y="6151042"/>
                  <a:pt x="6386837" y="6146886"/>
                </a:cubicBezTo>
                <a:cubicBezTo>
                  <a:pt x="6386837" y="6148963"/>
                  <a:pt x="6395063" y="6165592"/>
                  <a:pt x="6395063" y="6167669"/>
                </a:cubicBezTo>
                <a:cubicBezTo>
                  <a:pt x="6380668" y="6175983"/>
                  <a:pt x="6366272" y="6190533"/>
                  <a:pt x="6358046" y="6205082"/>
                </a:cubicBezTo>
                <a:cubicBezTo>
                  <a:pt x="6358046" y="6207160"/>
                  <a:pt x="6358046" y="6207160"/>
                  <a:pt x="6358046" y="6207160"/>
                </a:cubicBezTo>
                <a:cubicBezTo>
                  <a:pt x="6360102" y="6211318"/>
                  <a:pt x="6366272" y="6219631"/>
                  <a:pt x="6370385" y="6225866"/>
                </a:cubicBezTo>
                <a:cubicBezTo>
                  <a:pt x="6386837" y="6225866"/>
                  <a:pt x="6405346" y="6221710"/>
                  <a:pt x="6421798" y="6211318"/>
                </a:cubicBezTo>
                <a:cubicBezTo>
                  <a:pt x="6421798" y="6213395"/>
                  <a:pt x="6432082" y="6227945"/>
                  <a:pt x="6434138" y="6230024"/>
                </a:cubicBezTo>
                <a:cubicBezTo>
                  <a:pt x="6421798" y="6242494"/>
                  <a:pt x="6411516" y="6259121"/>
                  <a:pt x="6407402" y="6275750"/>
                </a:cubicBezTo>
                <a:cubicBezTo>
                  <a:pt x="6409459" y="6277827"/>
                  <a:pt x="6409459" y="6277827"/>
                  <a:pt x="6409459" y="6277827"/>
                </a:cubicBezTo>
                <a:cubicBezTo>
                  <a:pt x="6411516" y="6281985"/>
                  <a:pt x="6419742" y="6288220"/>
                  <a:pt x="6423855" y="6292377"/>
                </a:cubicBezTo>
                <a:cubicBezTo>
                  <a:pt x="6425911" y="6292377"/>
                  <a:pt x="6425911" y="6292377"/>
                  <a:pt x="6425911" y="6292377"/>
                </a:cubicBezTo>
                <a:cubicBezTo>
                  <a:pt x="6440308" y="6288220"/>
                  <a:pt x="6456760" y="6279906"/>
                  <a:pt x="6471156" y="6265357"/>
                </a:cubicBezTo>
                <a:cubicBezTo>
                  <a:pt x="6473212" y="6267436"/>
                  <a:pt x="6485551" y="6277827"/>
                  <a:pt x="6487608" y="6279906"/>
                </a:cubicBezTo>
                <a:cubicBezTo>
                  <a:pt x="6479382" y="6296533"/>
                  <a:pt x="6475269" y="6313162"/>
                  <a:pt x="6475269" y="6329789"/>
                </a:cubicBezTo>
                <a:cubicBezTo>
                  <a:pt x="6475269" y="6329789"/>
                  <a:pt x="6475269" y="6331868"/>
                  <a:pt x="6475269" y="6331868"/>
                </a:cubicBezTo>
                <a:cubicBezTo>
                  <a:pt x="6479382" y="6336024"/>
                  <a:pt x="6487608" y="6340182"/>
                  <a:pt x="6493777" y="6342259"/>
                </a:cubicBezTo>
                <a:cubicBezTo>
                  <a:pt x="6493777" y="6344338"/>
                  <a:pt x="6493777" y="6344338"/>
                  <a:pt x="6493777" y="6344338"/>
                </a:cubicBezTo>
                <a:cubicBezTo>
                  <a:pt x="6495834" y="6342259"/>
                  <a:pt x="6495834" y="6342259"/>
                  <a:pt x="6495834" y="6342259"/>
                </a:cubicBezTo>
                <a:cubicBezTo>
                  <a:pt x="6510230" y="6333946"/>
                  <a:pt x="6522569" y="6321475"/>
                  <a:pt x="6532851" y="6304848"/>
                </a:cubicBezTo>
                <a:cubicBezTo>
                  <a:pt x="6534908" y="6306926"/>
                  <a:pt x="6549304" y="6313162"/>
                  <a:pt x="6551360" y="6313162"/>
                </a:cubicBezTo>
                <a:cubicBezTo>
                  <a:pt x="6549304" y="6321475"/>
                  <a:pt x="6549304" y="6331868"/>
                  <a:pt x="6549304" y="6340182"/>
                </a:cubicBezTo>
                <a:cubicBezTo>
                  <a:pt x="6549304" y="6348495"/>
                  <a:pt x="6549304" y="6358888"/>
                  <a:pt x="6551360" y="6365123"/>
                </a:cubicBezTo>
                <a:cubicBezTo>
                  <a:pt x="6551360" y="6367201"/>
                  <a:pt x="6551360" y="6367201"/>
                  <a:pt x="6551360" y="6367201"/>
                </a:cubicBezTo>
                <a:cubicBezTo>
                  <a:pt x="6553417" y="6367201"/>
                  <a:pt x="6553417" y="6367201"/>
                  <a:pt x="6553417" y="6367201"/>
                </a:cubicBezTo>
                <a:cubicBezTo>
                  <a:pt x="6557530" y="6369280"/>
                  <a:pt x="6567812" y="6371358"/>
                  <a:pt x="6573982" y="6373436"/>
                </a:cubicBezTo>
                <a:cubicBezTo>
                  <a:pt x="6576039" y="6373436"/>
                  <a:pt x="6576039" y="6373436"/>
                  <a:pt x="6576039" y="6373436"/>
                </a:cubicBezTo>
                <a:cubicBezTo>
                  <a:pt x="6586321" y="6360966"/>
                  <a:pt x="6596604" y="6344338"/>
                  <a:pt x="6600717" y="6327711"/>
                </a:cubicBezTo>
                <a:cubicBezTo>
                  <a:pt x="6602773" y="6327711"/>
                  <a:pt x="6621282" y="6329789"/>
                  <a:pt x="6623339" y="6329789"/>
                </a:cubicBezTo>
                <a:cubicBezTo>
                  <a:pt x="6623339" y="6348495"/>
                  <a:pt x="6627452" y="6367201"/>
                  <a:pt x="6635678" y="6381750"/>
                </a:cubicBezTo>
                <a:cubicBezTo>
                  <a:pt x="6637734" y="6381750"/>
                  <a:pt x="6637734" y="6381750"/>
                  <a:pt x="6637734" y="6381750"/>
                </a:cubicBezTo>
                <a:cubicBezTo>
                  <a:pt x="6643904" y="6381750"/>
                  <a:pt x="6654187" y="6381750"/>
                  <a:pt x="6658300" y="6381750"/>
                </a:cubicBezTo>
                <a:cubicBezTo>
                  <a:pt x="6660357" y="6381750"/>
                  <a:pt x="6660357" y="6381750"/>
                  <a:pt x="6660357" y="6381750"/>
                </a:cubicBezTo>
                <a:cubicBezTo>
                  <a:pt x="6668583" y="6367201"/>
                  <a:pt x="6672696" y="6348495"/>
                  <a:pt x="6674753" y="6329789"/>
                </a:cubicBezTo>
                <a:cubicBezTo>
                  <a:pt x="6676809" y="6329789"/>
                  <a:pt x="6693261" y="6327711"/>
                  <a:pt x="6695318" y="6327711"/>
                </a:cubicBezTo>
                <a:cubicBezTo>
                  <a:pt x="6699431" y="6344338"/>
                  <a:pt x="6709714" y="6360966"/>
                  <a:pt x="6722053" y="6373436"/>
                </a:cubicBezTo>
                <a:cubicBezTo>
                  <a:pt x="6728222" y="6371358"/>
                  <a:pt x="6738505" y="6369280"/>
                  <a:pt x="6742618" y="6367201"/>
                </a:cubicBezTo>
                <a:cubicBezTo>
                  <a:pt x="6744675" y="6367201"/>
                  <a:pt x="6744675" y="6367201"/>
                  <a:pt x="6744675" y="6367201"/>
                </a:cubicBezTo>
                <a:cubicBezTo>
                  <a:pt x="6746731" y="6358888"/>
                  <a:pt x="6746731" y="6348495"/>
                  <a:pt x="6746731" y="6340182"/>
                </a:cubicBezTo>
                <a:cubicBezTo>
                  <a:pt x="6746731" y="6331868"/>
                  <a:pt x="6746731" y="6321475"/>
                  <a:pt x="6744675" y="6313162"/>
                </a:cubicBezTo>
                <a:cubicBezTo>
                  <a:pt x="6746731" y="6313162"/>
                  <a:pt x="6763183" y="6306926"/>
                  <a:pt x="6765240" y="6304848"/>
                </a:cubicBezTo>
                <a:cubicBezTo>
                  <a:pt x="6773466" y="6321475"/>
                  <a:pt x="6787862" y="6333946"/>
                  <a:pt x="6802257" y="6342259"/>
                </a:cubicBezTo>
                <a:cubicBezTo>
                  <a:pt x="6808427" y="6340182"/>
                  <a:pt x="6816653" y="6336024"/>
                  <a:pt x="6820766" y="6331868"/>
                </a:cubicBezTo>
                <a:cubicBezTo>
                  <a:pt x="6822823" y="6329789"/>
                  <a:pt x="6822823" y="6329789"/>
                  <a:pt x="6822823" y="6329789"/>
                </a:cubicBezTo>
                <a:cubicBezTo>
                  <a:pt x="6822823" y="6329789"/>
                  <a:pt x="6822823" y="6329789"/>
                  <a:pt x="6822823" y="6327711"/>
                </a:cubicBezTo>
                <a:cubicBezTo>
                  <a:pt x="6822823" y="6313162"/>
                  <a:pt x="6816653" y="6294456"/>
                  <a:pt x="6808427" y="6279906"/>
                </a:cubicBezTo>
                <a:cubicBezTo>
                  <a:pt x="6810484" y="6277827"/>
                  <a:pt x="6822823" y="6267436"/>
                  <a:pt x="6824879" y="6265357"/>
                </a:cubicBezTo>
                <a:cubicBezTo>
                  <a:pt x="6839275" y="6277827"/>
                  <a:pt x="6855727" y="6288220"/>
                  <a:pt x="6870123" y="6292377"/>
                </a:cubicBezTo>
                <a:cubicBezTo>
                  <a:pt x="6872180" y="6292377"/>
                  <a:pt x="6872180" y="6292377"/>
                  <a:pt x="6872180" y="6292377"/>
                </a:cubicBezTo>
                <a:cubicBezTo>
                  <a:pt x="6876293" y="6288220"/>
                  <a:pt x="6884519" y="6281985"/>
                  <a:pt x="6886576" y="6275750"/>
                </a:cubicBezTo>
                <a:cubicBezTo>
                  <a:pt x="6888632" y="6275750"/>
                  <a:pt x="6888632" y="6275750"/>
                  <a:pt x="6888632" y="6275750"/>
                </a:cubicBezTo>
                <a:cubicBezTo>
                  <a:pt x="6884519" y="6259121"/>
                  <a:pt x="6874236" y="6242494"/>
                  <a:pt x="6861897" y="6230024"/>
                </a:cubicBezTo>
                <a:cubicBezTo>
                  <a:pt x="6863954" y="6227945"/>
                  <a:pt x="6874236" y="6213395"/>
                  <a:pt x="6874236" y="6211318"/>
                </a:cubicBezTo>
                <a:cubicBezTo>
                  <a:pt x="6890689" y="6219631"/>
                  <a:pt x="6909198" y="6225866"/>
                  <a:pt x="6925650" y="6225866"/>
                </a:cubicBezTo>
                <a:cubicBezTo>
                  <a:pt x="6927706" y="6223788"/>
                  <a:pt x="6927706" y="6223788"/>
                  <a:pt x="6927706" y="6223788"/>
                </a:cubicBezTo>
                <a:cubicBezTo>
                  <a:pt x="6929763" y="6219631"/>
                  <a:pt x="6935933" y="6211318"/>
                  <a:pt x="6937989" y="6205082"/>
                </a:cubicBezTo>
                <a:cubicBezTo>
                  <a:pt x="6937989" y="6203004"/>
                  <a:pt x="6937989" y="6203004"/>
                  <a:pt x="6937989" y="6203004"/>
                </a:cubicBezTo>
                <a:cubicBezTo>
                  <a:pt x="6929763" y="6190533"/>
                  <a:pt x="6915367" y="6175983"/>
                  <a:pt x="6900972" y="6167669"/>
                </a:cubicBezTo>
                <a:cubicBezTo>
                  <a:pt x="6900972" y="6163513"/>
                  <a:pt x="6909198" y="6148963"/>
                  <a:pt x="6909198" y="6146886"/>
                </a:cubicBezTo>
                <a:cubicBezTo>
                  <a:pt x="6925650" y="6151042"/>
                  <a:pt x="6944159" y="6151042"/>
                  <a:pt x="6960611" y="6146886"/>
                </a:cubicBezTo>
                <a:cubicBezTo>
                  <a:pt x="6962667" y="6146886"/>
                  <a:pt x="6962667" y="6146886"/>
                  <a:pt x="6962667" y="6146886"/>
                </a:cubicBezTo>
                <a:cubicBezTo>
                  <a:pt x="6964724" y="6140650"/>
                  <a:pt x="6966781" y="6132336"/>
                  <a:pt x="6966781" y="6126101"/>
                </a:cubicBezTo>
                <a:cubicBezTo>
                  <a:pt x="6966781" y="6124022"/>
                  <a:pt x="6966781" y="6124022"/>
                  <a:pt x="6966781" y="6124022"/>
                </a:cubicBezTo>
                <a:cubicBezTo>
                  <a:pt x="6956498" y="6111551"/>
                  <a:pt x="6940046" y="6103237"/>
                  <a:pt x="6921537" y="6097002"/>
                </a:cubicBezTo>
                <a:cubicBezTo>
                  <a:pt x="6923593" y="6094924"/>
                  <a:pt x="6925650" y="6078296"/>
                  <a:pt x="6925650" y="6076218"/>
                </a:cubicBezTo>
                <a:cubicBezTo>
                  <a:pt x="6944159" y="6076218"/>
                  <a:pt x="6962667" y="6069983"/>
                  <a:pt x="6975007" y="6061669"/>
                </a:cubicBezTo>
                <a:cubicBezTo>
                  <a:pt x="6977063" y="6061669"/>
                  <a:pt x="6977063" y="6061669"/>
                  <a:pt x="6977063" y="6061669"/>
                </a:cubicBezTo>
                <a:cubicBezTo>
                  <a:pt x="6977063" y="6057512"/>
                  <a:pt x="6977063" y="6053355"/>
                  <a:pt x="6977063" y="6049198"/>
                </a:cubicBezTo>
                <a:cubicBezTo>
                  <a:pt x="6977063" y="6047119"/>
                  <a:pt x="6977063" y="6042963"/>
                  <a:pt x="6977063" y="6038805"/>
                </a:cubicBezTo>
                <a:cubicBezTo>
                  <a:pt x="6975007" y="6038805"/>
                  <a:pt x="6975007" y="6038805"/>
                  <a:pt x="6975007" y="6038805"/>
                </a:cubicBezTo>
                <a:cubicBezTo>
                  <a:pt x="6962667" y="6030492"/>
                  <a:pt x="6944159" y="6024257"/>
                  <a:pt x="6925650" y="6024257"/>
                </a:cubicBezTo>
                <a:cubicBezTo>
                  <a:pt x="6925650" y="6022178"/>
                  <a:pt x="6923593" y="6005551"/>
                  <a:pt x="6923593" y="6003472"/>
                </a:cubicBezTo>
                <a:cubicBezTo>
                  <a:pt x="6940046" y="5997237"/>
                  <a:pt x="6956498" y="5988923"/>
                  <a:pt x="6966781" y="5976452"/>
                </a:cubicBezTo>
                <a:cubicBezTo>
                  <a:pt x="6968837" y="5976452"/>
                  <a:pt x="6968837" y="5976452"/>
                  <a:pt x="6968837" y="5976452"/>
                </a:cubicBezTo>
                <a:cubicBezTo>
                  <a:pt x="6968837" y="5974373"/>
                  <a:pt x="6968837" y="5974373"/>
                  <a:pt x="6968837" y="5974373"/>
                </a:cubicBezTo>
                <a:cubicBezTo>
                  <a:pt x="6966781" y="5968138"/>
                  <a:pt x="6964724" y="5959825"/>
                  <a:pt x="6962667" y="5953589"/>
                </a:cubicBezTo>
                <a:cubicBezTo>
                  <a:pt x="6960611" y="5953589"/>
                  <a:pt x="6960611" y="5953589"/>
                  <a:pt x="6960611" y="5953589"/>
                </a:cubicBezTo>
                <a:cubicBezTo>
                  <a:pt x="6946215" y="5947354"/>
                  <a:pt x="6927706" y="5949432"/>
                  <a:pt x="6909198" y="5953589"/>
                </a:cubicBezTo>
                <a:cubicBezTo>
                  <a:pt x="6909198" y="5951511"/>
                  <a:pt x="6903028" y="5934883"/>
                  <a:pt x="6900972" y="5932805"/>
                </a:cubicBezTo>
                <a:cubicBezTo>
                  <a:pt x="6917424" y="5924491"/>
                  <a:pt x="6929763" y="5909941"/>
                  <a:pt x="6937989" y="5895393"/>
                </a:cubicBezTo>
                <a:cubicBezTo>
                  <a:pt x="6937989" y="5893314"/>
                  <a:pt x="6937989" y="5893314"/>
                  <a:pt x="6937989" y="5893314"/>
                </a:cubicBezTo>
                <a:cubicBezTo>
                  <a:pt x="6935933" y="5889157"/>
                  <a:pt x="6931820" y="5880843"/>
                  <a:pt x="6927706" y="5874608"/>
                </a:cubicBezTo>
                <a:cubicBezTo>
                  <a:pt x="6925650" y="5874608"/>
                  <a:pt x="6925650" y="5874608"/>
                  <a:pt x="6925650" y="5874608"/>
                </a:cubicBezTo>
                <a:cubicBezTo>
                  <a:pt x="6909198" y="5874608"/>
                  <a:pt x="6890689" y="5878765"/>
                  <a:pt x="6876293" y="5887079"/>
                </a:cubicBezTo>
                <a:cubicBezTo>
                  <a:pt x="6874236" y="5887079"/>
                  <a:pt x="6863954" y="5872529"/>
                  <a:pt x="6861897" y="5870451"/>
                </a:cubicBezTo>
                <a:cubicBezTo>
                  <a:pt x="6874236" y="5857980"/>
                  <a:pt x="6884519" y="5841353"/>
                  <a:pt x="6888632" y="5824725"/>
                </a:cubicBezTo>
                <a:cubicBezTo>
                  <a:pt x="6888632" y="5822647"/>
                  <a:pt x="6888632" y="5822647"/>
                  <a:pt x="6888632" y="5822647"/>
                </a:cubicBezTo>
                <a:cubicBezTo>
                  <a:pt x="6884519" y="5818490"/>
                  <a:pt x="6878350" y="5812254"/>
                  <a:pt x="6872180" y="5808097"/>
                </a:cubicBezTo>
                <a:cubicBezTo>
                  <a:pt x="6855727" y="5812254"/>
                  <a:pt x="6839275" y="5820568"/>
                  <a:pt x="6826936" y="5833039"/>
                </a:cubicBezTo>
                <a:cubicBezTo>
                  <a:pt x="6824879" y="5833039"/>
                  <a:pt x="6810484" y="5822647"/>
                  <a:pt x="6808427" y="5820568"/>
                </a:cubicBezTo>
                <a:cubicBezTo>
                  <a:pt x="6818710" y="5803941"/>
                  <a:pt x="6822823" y="5787313"/>
                  <a:pt x="6822823" y="5770685"/>
                </a:cubicBezTo>
                <a:cubicBezTo>
                  <a:pt x="6822823" y="5770685"/>
                  <a:pt x="6822823" y="5768607"/>
                  <a:pt x="6822823" y="5768607"/>
                </a:cubicBezTo>
                <a:cubicBezTo>
                  <a:pt x="6816653" y="5764450"/>
                  <a:pt x="6808427" y="5760293"/>
                  <a:pt x="6804314" y="5758215"/>
                </a:cubicBezTo>
                <a:cubicBezTo>
                  <a:pt x="6802257" y="5756136"/>
                  <a:pt x="6802257" y="5756136"/>
                  <a:pt x="6802257" y="5756136"/>
                </a:cubicBezTo>
                <a:cubicBezTo>
                  <a:pt x="6802257" y="5758215"/>
                  <a:pt x="6802257" y="5758215"/>
                  <a:pt x="6802257" y="5758215"/>
                </a:cubicBezTo>
                <a:cubicBezTo>
                  <a:pt x="6787862" y="5764450"/>
                  <a:pt x="6775523" y="5778999"/>
                  <a:pt x="6765240" y="5793548"/>
                </a:cubicBezTo>
                <a:cubicBezTo>
                  <a:pt x="6763183" y="5793548"/>
                  <a:pt x="6746731" y="5787313"/>
                  <a:pt x="6744675" y="5785235"/>
                </a:cubicBezTo>
                <a:cubicBezTo>
                  <a:pt x="6746731" y="5776921"/>
                  <a:pt x="6748788" y="5768607"/>
                  <a:pt x="6748788" y="5758215"/>
                </a:cubicBezTo>
                <a:cubicBezTo>
                  <a:pt x="6748788" y="5749901"/>
                  <a:pt x="6746731" y="5741587"/>
                  <a:pt x="6744675" y="5733273"/>
                </a:cubicBezTo>
                <a:cubicBezTo>
                  <a:pt x="6744675" y="5731195"/>
                  <a:pt x="6744675" y="5731195"/>
                  <a:pt x="6744675" y="5731195"/>
                </a:cubicBezTo>
                <a:cubicBezTo>
                  <a:pt x="6742618" y="5731195"/>
                  <a:pt x="6742618" y="5731195"/>
                  <a:pt x="6742618" y="5731195"/>
                </a:cubicBezTo>
                <a:cubicBezTo>
                  <a:pt x="6738505" y="5729116"/>
                  <a:pt x="6730279" y="5727038"/>
                  <a:pt x="6722053" y="5727038"/>
                </a:cubicBezTo>
                <a:cubicBezTo>
                  <a:pt x="6709714" y="5737430"/>
                  <a:pt x="6699431" y="5754058"/>
                  <a:pt x="6695318" y="5772764"/>
                </a:cubicBezTo>
                <a:cubicBezTo>
                  <a:pt x="6693261" y="5770685"/>
                  <a:pt x="6676809" y="5768607"/>
                  <a:pt x="6672696" y="5768607"/>
                </a:cubicBezTo>
                <a:cubicBezTo>
                  <a:pt x="6672696" y="5751979"/>
                  <a:pt x="6668583" y="5733273"/>
                  <a:pt x="6660357" y="5718724"/>
                </a:cubicBezTo>
                <a:cubicBezTo>
                  <a:pt x="6658300" y="5718724"/>
                  <a:pt x="6658300" y="5718724"/>
                  <a:pt x="6658300" y="5718724"/>
                </a:cubicBezTo>
                <a:cubicBezTo>
                  <a:pt x="6652131" y="5716645"/>
                  <a:pt x="6643904" y="5716645"/>
                  <a:pt x="6637734" y="5718724"/>
                </a:cubicBezTo>
                <a:cubicBezTo>
                  <a:pt x="6635678" y="5718724"/>
                  <a:pt x="6635678" y="5718724"/>
                  <a:pt x="6635678" y="57187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23834558-27F1-4188-B277-0880D2CE05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6602777 w 12192000"/>
              <a:gd name="connsiteY0" fmla="*/ 6116155 h 6858000"/>
              <a:gd name="connsiteX1" fmla="*/ 6612980 w 12192000"/>
              <a:gd name="connsiteY1" fmla="*/ 6116155 h 6858000"/>
              <a:gd name="connsiteX2" fmla="*/ 6617061 w 12192000"/>
              <a:gd name="connsiteY2" fmla="*/ 6124493 h 6858000"/>
              <a:gd name="connsiteX3" fmla="*/ 6623183 w 12192000"/>
              <a:gd name="connsiteY3" fmla="*/ 6226637 h 6858000"/>
              <a:gd name="connsiteX4" fmla="*/ 6621142 w 12192000"/>
              <a:gd name="connsiteY4" fmla="*/ 6237059 h 6858000"/>
              <a:gd name="connsiteX5" fmla="*/ 6615021 w 12192000"/>
              <a:gd name="connsiteY5" fmla="*/ 6237059 h 6858000"/>
              <a:gd name="connsiteX6" fmla="*/ 6508908 w 12192000"/>
              <a:gd name="connsiteY6" fmla="*/ 6174523 h 6858000"/>
              <a:gd name="connsiteX7" fmla="*/ 6504827 w 12192000"/>
              <a:gd name="connsiteY7" fmla="*/ 6168270 h 6858000"/>
              <a:gd name="connsiteX8" fmla="*/ 6504827 w 12192000"/>
              <a:gd name="connsiteY8" fmla="*/ 6166184 h 6858000"/>
              <a:gd name="connsiteX9" fmla="*/ 6510948 w 12192000"/>
              <a:gd name="connsiteY9" fmla="*/ 6162015 h 6858000"/>
              <a:gd name="connsiteX10" fmla="*/ 6602777 w 12192000"/>
              <a:gd name="connsiteY10" fmla="*/ 6116155 h 6858000"/>
              <a:gd name="connsiteX11" fmla="*/ 6685511 w 12192000"/>
              <a:gd name="connsiteY11" fmla="*/ 6114071 h 6858000"/>
              <a:gd name="connsiteX12" fmla="*/ 6695813 w 12192000"/>
              <a:gd name="connsiteY12" fmla="*/ 6114071 h 6858000"/>
              <a:gd name="connsiteX13" fmla="*/ 6786472 w 12192000"/>
              <a:gd name="connsiteY13" fmla="*/ 6159837 h 6858000"/>
              <a:gd name="connsiteX14" fmla="*/ 6794714 w 12192000"/>
              <a:gd name="connsiteY14" fmla="*/ 6166078 h 6858000"/>
              <a:gd name="connsiteX15" fmla="*/ 6790593 w 12192000"/>
              <a:gd name="connsiteY15" fmla="*/ 6172318 h 6858000"/>
              <a:gd name="connsiteX16" fmla="*/ 6683451 w 12192000"/>
              <a:gd name="connsiteY16" fmla="*/ 6234726 h 6858000"/>
              <a:gd name="connsiteX17" fmla="*/ 6675208 w 12192000"/>
              <a:gd name="connsiteY17" fmla="*/ 6234726 h 6858000"/>
              <a:gd name="connsiteX18" fmla="*/ 6673148 w 12192000"/>
              <a:gd name="connsiteY18" fmla="*/ 6226405 h 6858000"/>
              <a:gd name="connsiteX19" fmla="*/ 6681390 w 12192000"/>
              <a:gd name="connsiteY19" fmla="*/ 6122392 h 6858000"/>
              <a:gd name="connsiteX20" fmla="*/ 6685511 w 12192000"/>
              <a:gd name="connsiteY20" fmla="*/ 6114071 h 6858000"/>
              <a:gd name="connsiteX21" fmla="*/ 5867776 w 12192000"/>
              <a:gd name="connsiteY21" fmla="*/ 6074328 h 6858000"/>
              <a:gd name="connsiteX22" fmla="*/ 5867776 w 12192000"/>
              <a:gd name="connsiteY22" fmla="*/ 6117531 h 6858000"/>
              <a:gd name="connsiteX23" fmla="*/ 5819888 w 12192000"/>
              <a:gd name="connsiteY23" fmla="*/ 6125760 h 6858000"/>
              <a:gd name="connsiteX24" fmla="*/ 5801149 w 12192000"/>
              <a:gd name="connsiteY24" fmla="*/ 6101073 h 6858000"/>
              <a:gd name="connsiteX25" fmla="*/ 5826134 w 12192000"/>
              <a:gd name="connsiteY25" fmla="*/ 6076386 h 6858000"/>
              <a:gd name="connsiteX26" fmla="*/ 5518276 w 12192000"/>
              <a:gd name="connsiteY26" fmla="*/ 6004194 h 6858000"/>
              <a:gd name="connsiteX27" fmla="*/ 5559186 w 12192000"/>
              <a:gd name="connsiteY27" fmla="*/ 6064393 h 6858000"/>
              <a:gd name="connsiteX28" fmla="*/ 5518276 w 12192000"/>
              <a:gd name="connsiteY28" fmla="*/ 6124591 h 6858000"/>
              <a:gd name="connsiteX29" fmla="*/ 5477363 w 12192000"/>
              <a:gd name="connsiteY29" fmla="*/ 6064393 h 6858000"/>
              <a:gd name="connsiteX30" fmla="*/ 5518276 w 12192000"/>
              <a:gd name="connsiteY30" fmla="*/ 6004194 h 6858000"/>
              <a:gd name="connsiteX31" fmla="*/ 6672498 w 12192000"/>
              <a:gd name="connsiteY31" fmla="*/ 5995882 h 6858000"/>
              <a:gd name="connsiteX32" fmla="*/ 6681491 w 12192000"/>
              <a:gd name="connsiteY32" fmla="*/ 5996921 h 6858000"/>
              <a:gd name="connsiteX33" fmla="*/ 6708215 w 12192000"/>
              <a:gd name="connsiteY33" fmla="*/ 6048872 h 6858000"/>
              <a:gd name="connsiteX34" fmla="*/ 6648601 w 12192000"/>
              <a:gd name="connsiteY34" fmla="*/ 6107057 h 6858000"/>
              <a:gd name="connsiteX35" fmla="*/ 6588987 w 12192000"/>
              <a:gd name="connsiteY35" fmla="*/ 6048872 h 6858000"/>
              <a:gd name="connsiteX36" fmla="*/ 6615711 w 12192000"/>
              <a:gd name="connsiteY36" fmla="*/ 5999000 h 6858000"/>
              <a:gd name="connsiteX37" fmla="*/ 6632156 w 12192000"/>
              <a:gd name="connsiteY37" fmla="*/ 6001077 h 6858000"/>
              <a:gd name="connsiteX38" fmla="*/ 6630100 w 12192000"/>
              <a:gd name="connsiteY38" fmla="*/ 6017702 h 6858000"/>
              <a:gd name="connsiteX39" fmla="*/ 6613655 w 12192000"/>
              <a:gd name="connsiteY39" fmla="*/ 6048872 h 6858000"/>
              <a:gd name="connsiteX40" fmla="*/ 6648601 w 12192000"/>
              <a:gd name="connsiteY40" fmla="*/ 6084199 h 6858000"/>
              <a:gd name="connsiteX41" fmla="*/ 6683547 w 12192000"/>
              <a:gd name="connsiteY41" fmla="*/ 6048872 h 6858000"/>
              <a:gd name="connsiteX42" fmla="*/ 6667102 w 12192000"/>
              <a:gd name="connsiteY42" fmla="*/ 6017702 h 6858000"/>
              <a:gd name="connsiteX43" fmla="*/ 6665047 w 12192000"/>
              <a:gd name="connsiteY43" fmla="*/ 6001077 h 6858000"/>
              <a:gd name="connsiteX44" fmla="*/ 6672498 w 12192000"/>
              <a:gd name="connsiteY44" fmla="*/ 5995882 h 6858000"/>
              <a:gd name="connsiteX45" fmla="*/ 6821432 w 12192000"/>
              <a:gd name="connsiteY45" fmla="*/ 5980816 h 6858000"/>
              <a:gd name="connsiteX46" fmla="*/ 6825565 w 12192000"/>
              <a:gd name="connsiteY46" fmla="*/ 5987045 h 6858000"/>
              <a:gd name="connsiteX47" fmla="*/ 6825565 w 12192000"/>
              <a:gd name="connsiteY47" fmla="*/ 6111612 h 6858000"/>
              <a:gd name="connsiteX48" fmla="*/ 6821432 w 12192000"/>
              <a:gd name="connsiteY48" fmla="*/ 6117840 h 6858000"/>
              <a:gd name="connsiteX49" fmla="*/ 6813166 w 12192000"/>
              <a:gd name="connsiteY49" fmla="*/ 6115764 h 6858000"/>
              <a:gd name="connsiteX50" fmla="*/ 6728441 w 12192000"/>
              <a:gd name="connsiteY50" fmla="*/ 6057632 h 6858000"/>
              <a:gd name="connsiteX51" fmla="*/ 6722242 w 12192000"/>
              <a:gd name="connsiteY51" fmla="*/ 6049328 h 6858000"/>
              <a:gd name="connsiteX52" fmla="*/ 6728441 w 12192000"/>
              <a:gd name="connsiteY52" fmla="*/ 6041024 h 6858000"/>
              <a:gd name="connsiteX53" fmla="*/ 6813166 w 12192000"/>
              <a:gd name="connsiteY53" fmla="*/ 5982893 h 6858000"/>
              <a:gd name="connsiteX54" fmla="*/ 6821432 w 12192000"/>
              <a:gd name="connsiteY54" fmla="*/ 5980816 h 6858000"/>
              <a:gd name="connsiteX55" fmla="*/ 6475604 w 12192000"/>
              <a:gd name="connsiteY55" fmla="*/ 5980816 h 6858000"/>
              <a:gd name="connsiteX56" fmla="*/ 6483787 w 12192000"/>
              <a:gd name="connsiteY56" fmla="*/ 5984968 h 6858000"/>
              <a:gd name="connsiteX57" fmla="*/ 6567656 w 12192000"/>
              <a:gd name="connsiteY57" fmla="*/ 6041024 h 6858000"/>
              <a:gd name="connsiteX58" fmla="*/ 6573792 w 12192000"/>
              <a:gd name="connsiteY58" fmla="*/ 6049328 h 6858000"/>
              <a:gd name="connsiteX59" fmla="*/ 6567656 w 12192000"/>
              <a:gd name="connsiteY59" fmla="*/ 6057632 h 6858000"/>
              <a:gd name="connsiteX60" fmla="*/ 6483787 w 12192000"/>
              <a:gd name="connsiteY60" fmla="*/ 6115764 h 6858000"/>
              <a:gd name="connsiteX61" fmla="*/ 6475604 w 12192000"/>
              <a:gd name="connsiteY61" fmla="*/ 6117840 h 6858000"/>
              <a:gd name="connsiteX62" fmla="*/ 6471513 w 12192000"/>
              <a:gd name="connsiteY62" fmla="*/ 6111612 h 6858000"/>
              <a:gd name="connsiteX63" fmla="*/ 6471513 w 12192000"/>
              <a:gd name="connsiteY63" fmla="*/ 5987045 h 6858000"/>
              <a:gd name="connsiteX64" fmla="*/ 6475604 w 12192000"/>
              <a:gd name="connsiteY64" fmla="*/ 5980816 h 6858000"/>
              <a:gd name="connsiteX65" fmla="*/ 6087559 w 12192000"/>
              <a:gd name="connsiteY65" fmla="*/ 5970296 h 6858000"/>
              <a:gd name="connsiteX66" fmla="*/ 6081400 w 12192000"/>
              <a:gd name="connsiteY66" fmla="*/ 5972374 h 6858000"/>
              <a:gd name="connsiteX67" fmla="*/ 6079347 w 12192000"/>
              <a:gd name="connsiteY67" fmla="*/ 5978604 h 6858000"/>
              <a:gd name="connsiteX68" fmla="*/ 6120408 w 12192000"/>
              <a:gd name="connsiteY68" fmla="*/ 6136455 h 6858000"/>
              <a:gd name="connsiteX69" fmla="*/ 6145045 w 12192000"/>
              <a:gd name="connsiteY69" fmla="*/ 6157224 h 6858000"/>
              <a:gd name="connsiteX70" fmla="*/ 6153257 w 12192000"/>
              <a:gd name="connsiteY70" fmla="*/ 6157224 h 6858000"/>
              <a:gd name="connsiteX71" fmla="*/ 6149151 w 12192000"/>
              <a:gd name="connsiteY71" fmla="*/ 6165532 h 6858000"/>
              <a:gd name="connsiteX72" fmla="*/ 6149151 w 12192000"/>
              <a:gd name="connsiteY72" fmla="*/ 6167609 h 6858000"/>
              <a:gd name="connsiteX73" fmla="*/ 6124515 w 12192000"/>
              <a:gd name="connsiteY73" fmla="*/ 6186302 h 6858000"/>
              <a:gd name="connsiteX74" fmla="*/ 6089612 w 12192000"/>
              <a:gd name="connsiteY74" fmla="*/ 6184225 h 6858000"/>
              <a:gd name="connsiteX75" fmla="*/ 6083453 w 12192000"/>
              <a:gd name="connsiteY75" fmla="*/ 6186302 h 6858000"/>
              <a:gd name="connsiteX76" fmla="*/ 6081400 w 12192000"/>
              <a:gd name="connsiteY76" fmla="*/ 6190456 h 6858000"/>
              <a:gd name="connsiteX77" fmla="*/ 6081400 w 12192000"/>
              <a:gd name="connsiteY77" fmla="*/ 6209149 h 6858000"/>
              <a:gd name="connsiteX78" fmla="*/ 6087559 w 12192000"/>
              <a:gd name="connsiteY78" fmla="*/ 6215380 h 6858000"/>
              <a:gd name="connsiteX79" fmla="*/ 6134780 w 12192000"/>
              <a:gd name="connsiteY79" fmla="*/ 6221610 h 6858000"/>
              <a:gd name="connsiteX80" fmla="*/ 6136833 w 12192000"/>
              <a:gd name="connsiteY80" fmla="*/ 6221610 h 6858000"/>
              <a:gd name="connsiteX81" fmla="*/ 6190213 w 12192000"/>
              <a:gd name="connsiteY81" fmla="*/ 6169686 h 6858000"/>
              <a:gd name="connsiteX82" fmla="*/ 6223062 w 12192000"/>
              <a:gd name="connsiteY82" fmla="*/ 6040914 h 6858000"/>
              <a:gd name="connsiteX83" fmla="*/ 6235380 w 12192000"/>
              <a:gd name="connsiteY83" fmla="*/ 5999374 h 6858000"/>
              <a:gd name="connsiteX84" fmla="*/ 6239487 w 12192000"/>
              <a:gd name="connsiteY84" fmla="*/ 5978604 h 6858000"/>
              <a:gd name="connsiteX85" fmla="*/ 6237434 w 12192000"/>
              <a:gd name="connsiteY85" fmla="*/ 5972374 h 6858000"/>
              <a:gd name="connsiteX86" fmla="*/ 6233327 w 12192000"/>
              <a:gd name="connsiteY86" fmla="*/ 5970296 h 6858000"/>
              <a:gd name="connsiteX87" fmla="*/ 6204584 w 12192000"/>
              <a:gd name="connsiteY87" fmla="*/ 5970296 h 6858000"/>
              <a:gd name="connsiteX88" fmla="*/ 6198425 w 12192000"/>
              <a:gd name="connsiteY88" fmla="*/ 5974451 h 6858000"/>
              <a:gd name="connsiteX89" fmla="*/ 6161469 w 12192000"/>
              <a:gd name="connsiteY89" fmla="*/ 6115685 h 6858000"/>
              <a:gd name="connsiteX90" fmla="*/ 6159417 w 12192000"/>
              <a:gd name="connsiteY90" fmla="*/ 6115685 h 6858000"/>
              <a:gd name="connsiteX91" fmla="*/ 6120408 w 12192000"/>
              <a:gd name="connsiteY91" fmla="*/ 5974451 h 6858000"/>
              <a:gd name="connsiteX92" fmla="*/ 6114249 w 12192000"/>
              <a:gd name="connsiteY92" fmla="*/ 5970296 h 6858000"/>
              <a:gd name="connsiteX93" fmla="*/ 6087559 w 12192000"/>
              <a:gd name="connsiteY93" fmla="*/ 5970296 h 6858000"/>
              <a:gd name="connsiteX94" fmla="*/ 6047787 w 12192000"/>
              <a:gd name="connsiteY94" fmla="*/ 5967959 h 6858000"/>
              <a:gd name="connsiteX95" fmla="*/ 5998692 w 12192000"/>
              <a:gd name="connsiteY95" fmla="*/ 5988768 h 6858000"/>
              <a:gd name="connsiteX96" fmla="*/ 5998692 w 12192000"/>
              <a:gd name="connsiteY96" fmla="*/ 5976283 h 6858000"/>
              <a:gd name="connsiteX97" fmla="*/ 5992556 w 12192000"/>
              <a:gd name="connsiteY97" fmla="*/ 5970040 h 6858000"/>
              <a:gd name="connsiteX98" fmla="*/ 5963918 w 12192000"/>
              <a:gd name="connsiteY98" fmla="*/ 5970040 h 6858000"/>
              <a:gd name="connsiteX99" fmla="*/ 5957781 w 12192000"/>
              <a:gd name="connsiteY99" fmla="*/ 5976283 h 6858000"/>
              <a:gd name="connsiteX100" fmla="*/ 5957781 w 12192000"/>
              <a:gd name="connsiteY100" fmla="*/ 6151078 h 6858000"/>
              <a:gd name="connsiteX101" fmla="*/ 5963918 w 12192000"/>
              <a:gd name="connsiteY101" fmla="*/ 6157321 h 6858000"/>
              <a:gd name="connsiteX102" fmla="*/ 5992556 w 12192000"/>
              <a:gd name="connsiteY102" fmla="*/ 6157321 h 6858000"/>
              <a:gd name="connsiteX103" fmla="*/ 5998692 w 12192000"/>
              <a:gd name="connsiteY103" fmla="*/ 6151078 h 6858000"/>
              <a:gd name="connsiteX104" fmla="*/ 5998692 w 12192000"/>
              <a:gd name="connsiteY104" fmla="*/ 6030386 h 6858000"/>
              <a:gd name="connsiteX105" fmla="*/ 6049832 w 12192000"/>
              <a:gd name="connsiteY105" fmla="*/ 6007496 h 6858000"/>
              <a:gd name="connsiteX106" fmla="*/ 6055969 w 12192000"/>
              <a:gd name="connsiteY106" fmla="*/ 6001253 h 6858000"/>
              <a:gd name="connsiteX107" fmla="*/ 6055969 w 12192000"/>
              <a:gd name="connsiteY107" fmla="*/ 5974202 h 6858000"/>
              <a:gd name="connsiteX108" fmla="*/ 6053923 w 12192000"/>
              <a:gd name="connsiteY108" fmla="*/ 5970040 h 6858000"/>
              <a:gd name="connsiteX109" fmla="*/ 6047787 w 12192000"/>
              <a:gd name="connsiteY109" fmla="*/ 5967959 h 6858000"/>
              <a:gd name="connsiteX110" fmla="*/ 5846879 w 12192000"/>
              <a:gd name="connsiteY110" fmla="*/ 5964452 h 6858000"/>
              <a:gd name="connsiteX111" fmla="*/ 5776523 w 12192000"/>
              <a:gd name="connsiteY111" fmla="*/ 5972770 h 6858000"/>
              <a:gd name="connsiteX112" fmla="*/ 5770315 w 12192000"/>
              <a:gd name="connsiteY112" fmla="*/ 5979008 h 6858000"/>
              <a:gd name="connsiteX113" fmla="*/ 5772384 w 12192000"/>
              <a:gd name="connsiteY113" fmla="*/ 6003961 h 6858000"/>
              <a:gd name="connsiteX114" fmla="*/ 5774454 w 12192000"/>
              <a:gd name="connsiteY114" fmla="*/ 6008120 h 6858000"/>
              <a:gd name="connsiteX115" fmla="*/ 5778592 w 12192000"/>
              <a:gd name="connsiteY115" fmla="*/ 6010199 h 6858000"/>
              <a:gd name="connsiteX116" fmla="*/ 5844809 w 12192000"/>
              <a:gd name="connsiteY116" fmla="*/ 6006040 h 6858000"/>
              <a:gd name="connsiteX117" fmla="*/ 5867571 w 12192000"/>
              <a:gd name="connsiteY117" fmla="*/ 6028914 h 6858000"/>
              <a:gd name="connsiteX118" fmla="*/ 5867571 w 12192000"/>
              <a:gd name="connsiteY118" fmla="*/ 6041390 h 6858000"/>
              <a:gd name="connsiteX119" fmla="*/ 5822047 w 12192000"/>
              <a:gd name="connsiteY119" fmla="*/ 6045549 h 6858000"/>
              <a:gd name="connsiteX120" fmla="*/ 5757900 w 12192000"/>
              <a:gd name="connsiteY120" fmla="*/ 6101693 h 6858000"/>
              <a:gd name="connsiteX121" fmla="*/ 5813770 w 12192000"/>
              <a:gd name="connsiteY121" fmla="*/ 6161996 h 6858000"/>
              <a:gd name="connsiteX122" fmla="*/ 5873779 w 12192000"/>
              <a:gd name="connsiteY122" fmla="*/ 6149520 h 6858000"/>
              <a:gd name="connsiteX123" fmla="*/ 5902750 w 12192000"/>
              <a:gd name="connsiteY123" fmla="*/ 6161996 h 6858000"/>
              <a:gd name="connsiteX124" fmla="*/ 5908957 w 12192000"/>
              <a:gd name="connsiteY124" fmla="*/ 6159917 h 6858000"/>
              <a:gd name="connsiteX125" fmla="*/ 5911026 w 12192000"/>
              <a:gd name="connsiteY125" fmla="*/ 6153679 h 6858000"/>
              <a:gd name="connsiteX126" fmla="*/ 5911026 w 12192000"/>
              <a:gd name="connsiteY126" fmla="*/ 6028914 h 6858000"/>
              <a:gd name="connsiteX127" fmla="*/ 5846879 w 12192000"/>
              <a:gd name="connsiteY127" fmla="*/ 5964452 h 6858000"/>
              <a:gd name="connsiteX128" fmla="*/ 5518274 w 12192000"/>
              <a:gd name="connsiteY128" fmla="*/ 5964452 h 6858000"/>
              <a:gd name="connsiteX129" fmla="*/ 5434114 w 12192000"/>
              <a:gd name="connsiteY129" fmla="*/ 6063224 h 6858000"/>
              <a:gd name="connsiteX130" fmla="*/ 5518274 w 12192000"/>
              <a:gd name="connsiteY130" fmla="*/ 6161996 h 6858000"/>
              <a:gd name="connsiteX131" fmla="*/ 5602435 w 12192000"/>
              <a:gd name="connsiteY131" fmla="*/ 6063224 h 6858000"/>
              <a:gd name="connsiteX132" fmla="*/ 5518274 w 12192000"/>
              <a:gd name="connsiteY132" fmla="*/ 5964452 h 6858000"/>
              <a:gd name="connsiteX133" fmla="*/ 5302320 w 12192000"/>
              <a:gd name="connsiteY133" fmla="*/ 5938736 h 6858000"/>
              <a:gd name="connsiteX134" fmla="*/ 5318685 w 12192000"/>
              <a:gd name="connsiteY134" fmla="*/ 5938736 h 6858000"/>
              <a:gd name="connsiteX135" fmla="*/ 5361642 w 12192000"/>
              <a:gd name="connsiteY135" fmla="*/ 5978478 h 6858000"/>
              <a:gd name="connsiteX136" fmla="*/ 5316640 w 12192000"/>
              <a:gd name="connsiteY136" fmla="*/ 6016129 h 6858000"/>
              <a:gd name="connsiteX137" fmla="*/ 5271637 w 12192000"/>
              <a:gd name="connsiteY137" fmla="*/ 6016129 h 6858000"/>
              <a:gd name="connsiteX138" fmla="*/ 5271637 w 12192000"/>
              <a:gd name="connsiteY138" fmla="*/ 5940828 h 6858000"/>
              <a:gd name="connsiteX139" fmla="*/ 5302320 w 12192000"/>
              <a:gd name="connsiteY139" fmla="*/ 5938736 h 6858000"/>
              <a:gd name="connsiteX140" fmla="*/ 5678557 w 12192000"/>
              <a:gd name="connsiteY140" fmla="*/ 5927047 h 6858000"/>
              <a:gd name="connsiteX141" fmla="*/ 5649847 w 12192000"/>
              <a:gd name="connsiteY141" fmla="*/ 5933291 h 6858000"/>
              <a:gd name="connsiteX142" fmla="*/ 5643695 w 12192000"/>
              <a:gd name="connsiteY142" fmla="*/ 5939535 h 6858000"/>
              <a:gd name="connsiteX143" fmla="*/ 5643695 w 12192000"/>
              <a:gd name="connsiteY143" fmla="*/ 5970757 h 6858000"/>
              <a:gd name="connsiteX144" fmla="*/ 5627290 w 12192000"/>
              <a:gd name="connsiteY144" fmla="*/ 5970757 h 6858000"/>
              <a:gd name="connsiteX145" fmla="*/ 5621138 w 12192000"/>
              <a:gd name="connsiteY145" fmla="*/ 5977002 h 6858000"/>
              <a:gd name="connsiteX146" fmla="*/ 5621138 w 12192000"/>
              <a:gd name="connsiteY146" fmla="*/ 6001980 h 6858000"/>
              <a:gd name="connsiteX147" fmla="*/ 5627290 w 12192000"/>
              <a:gd name="connsiteY147" fmla="*/ 6008224 h 6858000"/>
              <a:gd name="connsiteX148" fmla="*/ 5643695 w 12192000"/>
              <a:gd name="connsiteY148" fmla="*/ 6008224 h 6858000"/>
              <a:gd name="connsiteX149" fmla="*/ 5643695 w 12192000"/>
              <a:gd name="connsiteY149" fmla="*/ 6091483 h 6858000"/>
              <a:gd name="connsiteX150" fmla="*/ 5699064 w 12192000"/>
              <a:gd name="connsiteY150" fmla="*/ 6164334 h 6858000"/>
              <a:gd name="connsiteX151" fmla="*/ 5731875 w 12192000"/>
              <a:gd name="connsiteY151" fmla="*/ 6160171 h 6858000"/>
              <a:gd name="connsiteX152" fmla="*/ 5738028 w 12192000"/>
              <a:gd name="connsiteY152" fmla="*/ 6151845 h 6858000"/>
              <a:gd name="connsiteX153" fmla="*/ 5735977 w 12192000"/>
              <a:gd name="connsiteY153" fmla="*/ 6128949 h 6858000"/>
              <a:gd name="connsiteX154" fmla="*/ 5729824 w 12192000"/>
              <a:gd name="connsiteY154" fmla="*/ 6120623 h 6858000"/>
              <a:gd name="connsiteX155" fmla="*/ 5705217 w 12192000"/>
              <a:gd name="connsiteY155" fmla="*/ 6122705 h 6858000"/>
              <a:gd name="connsiteX156" fmla="*/ 5686761 w 12192000"/>
              <a:gd name="connsiteY156" fmla="*/ 6085238 h 6858000"/>
              <a:gd name="connsiteX157" fmla="*/ 5686761 w 12192000"/>
              <a:gd name="connsiteY157" fmla="*/ 6008224 h 6858000"/>
              <a:gd name="connsiteX158" fmla="*/ 5729824 w 12192000"/>
              <a:gd name="connsiteY158" fmla="*/ 6008224 h 6858000"/>
              <a:gd name="connsiteX159" fmla="*/ 5735977 w 12192000"/>
              <a:gd name="connsiteY159" fmla="*/ 6001980 h 6858000"/>
              <a:gd name="connsiteX160" fmla="*/ 5735977 w 12192000"/>
              <a:gd name="connsiteY160" fmla="*/ 5977002 h 6858000"/>
              <a:gd name="connsiteX161" fmla="*/ 5729824 w 12192000"/>
              <a:gd name="connsiteY161" fmla="*/ 5970757 h 6858000"/>
              <a:gd name="connsiteX162" fmla="*/ 5686761 w 12192000"/>
              <a:gd name="connsiteY162" fmla="*/ 5970757 h 6858000"/>
              <a:gd name="connsiteX163" fmla="*/ 5686761 w 12192000"/>
              <a:gd name="connsiteY163" fmla="*/ 5933291 h 6858000"/>
              <a:gd name="connsiteX164" fmla="*/ 5684709 w 12192000"/>
              <a:gd name="connsiteY164" fmla="*/ 5927047 h 6858000"/>
              <a:gd name="connsiteX165" fmla="*/ 5678557 w 12192000"/>
              <a:gd name="connsiteY165" fmla="*/ 5927047 h 6858000"/>
              <a:gd name="connsiteX166" fmla="*/ 5312653 w 12192000"/>
              <a:gd name="connsiteY166" fmla="*/ 5897825 h 6858000"/>
              <a:gd name="connsiteX167" fmla="*/ 5232236 w 12192000"/>
              <a:gd name="connsiteY167" fmla="*/ 5901977 h 6858000"/>
              <a:gd name="connsiteX168" fmla="*/ 5226049 w 12192000"/>
              <a:gd name="connsiteY168" fmla="*/ 5910281 h 6858000"/>
              <a:gd name="connsiteX169" fmla="*/ 5226049 w 12192000"/>
              <a:gd name="connsiteY169" fmla="*/ 6151093 h 6858000"/>
              <a:gd name="connsiteX170" fmla="*/ 5234297 w 12192000"/>
              <a:gd name="connsiteY170" fmla="*/ 6157321 h 6858000"/>
              <a:gd name="connsiteX171" fmla="*/ 5263165 w 12192000"/>
              <a:gd name="connsiteY171" fmla="*/ 6157321 h 6858000"/>
              <a:gd name="connsiteX172" fmla="*/ 5271414 w 12192000"/>
              <a:gd name="connsiteY172" fmla="*/ 6151093 h 6858000"/>
              <a:gd name="connsiteX173" fmla="*/ 5271414 w 12192000"/>
              <a:gd name="connsiteY173" fmla="*/ 6055599 h 6858000"/>
              <a:gd name="connsiteX174" fmla="*/ 5320901 w 12192000"/>
              <a:gd name="connsiteY174" fmla="*/ 6057674 h 6858000"/>
              <a:gd name="connsiteX175" fmla="*/ 5362142 w 12192000"/>
              <a:gd name="connsiteY175" fmla="*/ 6153168 h 6858000"/>
              <a:gd name="connsiteX176" fmla="*/ 5368327 w 12192000"/>
              <a:gd name="connsiteY176" fmla="*/ 6157321 h 6858000"/>
              <a:gd name="connsiteX177" fmla="*/ 5401320 w 12192000"/>
              <a:gd name="connsiteY177" fmla="*/ 6157321 h 6858000"/>
              <a:gd name="connsiteX178" fmla="*/ 5407505 w 12192000"/>
              <a:gd name="connsiteY178" fmla="*/ 6155245 h 6858000"/>
              <a:gd name="connsiteX179" fmla="*/ 5409567 w 12192000"/>
              <a:gd name="connsiteY179" fmla="*/ 6149017 h 6858000"/>
              <a:gd name="connsiteX180" fmla="*/ 5362142 w 12192000"/>
              <a:gd name="connsiteY180" fmla="*/ 6045219 h 6858000"/>
              <a:gd name="connsiteX181" fmla="*/ 5407505 w 12192000"/>
              <a:gd name="connsiteY181" fmla="*/ 5976711 h 6858000"/>
              <a:gd name="connsiteX182" fmla="*/ 5318839 w 12192000"/>
              <a:gd name="connsiteY182" fmla="*/ 5897825 h 6858000"/>
              <a:gd name="connsiteX183" fmla="*/ 5312653 w 12192000"/>
              <a:gd name="connsiteY183" fmla="*/ 5897825 h 6858000"/>
              <a:gd name="connsiteX184" fmla="*/ 6675208 w 12192000"/>
              <a:gd name="connsiteY184" fmla="*/ 5864819 h 6858000"/>
              <a:gd name="connsiteX185" fmla="*/ 6683451 w 12192000"/>
              <a:gd name="connsiteY185" fmla="*/ 5864819 h 6858000"/>
              <a:gd name="connsiteX186" fmla="*/ 6790593 w 12192000"/>
              <a:gd name="connsiteY186" fmla="*/ 5926632 h 6858000"/>
              <a:gd name="connsiteX187" fmla="*/ 6794714 w 12192000"/>
              <a:gd name="connsiteY187" fmla="*/ 5932813 h 6858000"/>
              <a:gd name="connsiteX188" fmla="*/ 6786472 w 12192000"/>
              <a:gd name="connsiteY188" fmla="*/ 5938994 h 6858000"/>
              <a:gd name="connsiteX189" fmla="*/ 6695813 w 12192000"/>
              <a:gd name="connsiteY189" fmla="*/ 5982263 h 6858000"/>
              <a:gd name="connsiteX190" fmla="*/ 6685511 w 12192000"/>
              <a:gd name="connsiteY190" fmla="*/ 5984323 h 6858000"/>
              <a:gd name="connsiteX191" fmla="*/ 6681390 w 12192000"/>
              <a:gd name="connsiteY191" fmla="*/ 5974021 h 6858000"/>
              <a:gd name="connsiteX192" fmla="*/ 6673148 w 12192000"/>
              <a:gd name="connsiteY192" fmla="*/ 5873060 h 6858000"/>
              <a:gd name="connsiteX193" fmla="*/ 6675208 w 12192000"/>
              <a:gd name="connsiteY193" fmla="*/ 5864819 h 6858000"/>
              <a:gd name="connsiteX194" fmla="*/ 6617873 w 12192000"/>
              <a:gd name="connsiteY194" fmla="*/ 5864048 h 6858000"/>
              <a:gd name="connsiteX195" fmla="*/ 6621994 w 12192000"/>
              <a:gd name="connsiteY195" fmla="*/ 5864823 h 6858000"/>
              <a:gd name="connsiteX196" fmla="*/ 6624054 w 12192000"/>
              <a:gd name="connsiteY196" fmla="*/ 5875148 h 6858000"/>
              <a:gd name="connsiteX197" fmla="*/ 6615813 w 12192000"/>
              <a:gd name="connsiteY197" fmla="*/ 5976336 h 6858000"/>
              <a:gd name="connsiteX198" fmla="*/ 6611692 w 12192000"/>
              <a:gd name="connsiteY198" fmla="*/ 5984596 h 6858000"/>
              <a:gd name="connsiteX199" fmla="*/ 6601390 w 12192000"/>
              <a:gd name="connsiteY199" fmla="*/ 5984596 h 6858000"/>
              <a:gd name="connsiteX200" fmla="*/ 6510730 w 12192000"/>
              <a:gd name="connsiteY200" fmla="*/ 5939165 h 6858000"/>
              <a:gd name="connsiteX201" fmla="*/ 6502489 w 12192000"/>
              <a:gd name="connsiteY201" fmla="*/ 5932970 h 6858000"/>
              <a:gd name="connsiteX202" fmla="*/ 6506610 w 12192000"/>
              <a:gd name="connsiteY202" fmla="*/ 5926774 h 6858000"/>
              <a:gd name="connsiteX203" fmla="*/ 6613752 w 12192000"/>
              <a:gd name="connsiteY203" fmla="*/ 5864823 h 6858000"/>
              <a:gd name="connsiteX204" fmla="*/ 6617873 w 12192000"/>
              <a:gd name="connsiteY204" fmla="*/ 5864048 h 6858000"/>
              <a:gd name="connsiteX205" fmla="*/ 6649186 w 12192000"/>
              <a:gd name="connsiteY205" fmla="*/ 5828859 h 6858000"/>
              <a:gd name="connsiteX206" fmla="*/ 6432355 w 12192000"/>
              <a:gd name="connsiteY206" fmla="*/ 6048029 h 6858000"/>
              <a:gd name="connsiteX207" fmla="*/ 6649186 w 12192000"/>
              <a:gd name="connsiteY207" fmla="*/ 6267198 h 6858000"/>
              <a:gd name="connsiteX208" fmla="*/ 6866018 w 12192000"/>
              <a:gd name="connsiteY208" fmla="*/ 6048029 h 6858000"/>
              <a:gd name="connsiteX209" fmla="*/ 6649186 w 12192000"/>
              <a:gd name="connsiteY209" fmla="*/ 5828859 h 6858000"/>
              <a:gd name="connsiteX210" fmla="*/ 6648602 w 12192000"/>
              <a:gd name="connsiteY210" fmla="*/ 5797300 h 6858000"/>
              <a:gd name="connsiteX211" fmla="*/ 6895240 w 12192000"/>
              <a:gd name="connsiteY211" fmla="*/ 6046861 h 6858000"/>
              <a:gd name="connsiteX212" fmla="*/ 6648602 w 12192000"/>
              <a:gd name="connsiteY212" fmla="*/ 6296422 h 6858000"/>
              <a:gd name="connsiteX213" fmla="*/ 6401963 w 12192000"/>
              <a:gd name="connsiteY213" fmla="*/ 6046861 h 6858000"/>
              <a:gd name="connsiteX214" fmla="*/ 6648602 w 12192000"/>
              <a:gd name="connsiteY214" fmla="*/ 5797300 h 6858000"/>
              <a:gd name="connsiteX215" fmla="*/ 6635678 w 12192000"/>
              <a:gd name="connsiteY215" fmla="*/ 5718724 h 6858000"/>
              <a:gd name="connsiteX216" fmla="*/ 6623339 w 12192000"/>
              <a:gd name="connsiteY216" fmla="*/ 5768607 h 6858000"/>
              <a:gd name="connsiteX217" fmla="*/ 6600717 w 12192000"/>
              <a:gd name="connsiteY217" fmla="*/ 5772764 h 6858000"/>
              <a:gd name="connsiteX218" fmla="*/ 6573982 w 12192000"/>
              <a:gd name="connsiteY218" fmla="*/ 5727038 h 6858000"/>
              <a:gd name="connsiteX219" fmla="*/ 6573982 w 12192000"/>
              <a:gd name="connsiteY219" fmla="*/ 5724959 h 6858000"/>
              <a:gd name="connsiteX220" fmla="*/ 6571926 w 12192000"/>
              <a:gd name="connsiteY220" fmla="*/ 5727038 h 6858000"/>
              <a:gd name="connsiteX221" fmla="*/ 6551360 w 12192000"/>
              <a:gd name="connsiteY221" fmla="*/ 5731195 h 6858000"/>
              <a:gd name="connsiteX222" fmla="*/ 6551360 w 12192000"/>
              <a:gd name="connsiteY222" fmla="*/ 5733273 h 6858000"/>
              <a:gd name="connsiteX223" fmla="*/ 6547247 w 12192000"/>
              <a:gd name="connsiteY223" fmla="*/ 5758215 h 6858000"/>
              <a:gd name="connsiteX224" fmla="*/ 6551360 w 12192000"/>
              <a:gd name="connsiteY224" fmla="*/ 5785235 h 6858000"/>
              <a:gd name="connsiteX225" fmla="*/ 6530795 w 12192000"/>
              <a:gd name="connsiteY225" fmla="*/ 5793548 h 6858000"/>
              <a:gd name="connsiteX226" fmla="*/ 6493777 w 12192000"/>
              <a:gd name="connsiteY226" fmla="*/ 5758215 h 6858000"/>
              <a:gd name="connsiteX227" fmla="*/ 6493777 w 12192000"/>
              <a:gd name="connsiteY227" fmla="*/ 5756136 h 6858000"/>
              <a:gd name="connsiteX228" fmla="*/ 6491721 w 12192000"/>
              <a:gd name="connsiteY228" fmla="*/ 5756136 h 6858000"/>
              <a:gd name="connsiteX229" fmla="*/ 6473212 w 12192000"/>
              <a:gd name="connsiteY229" fmla="*/ 5768607 h 6858000"/>
              <a:gd name="connsiteX230" fmla="*/ 6473212 w 12192000"/>
              <a:gd name="connsiteY230" fmla="*/ 5770685 h 6858000"/>
              <a:gd name="connsiteX231" fmla="*/ 6485551 w 12192000"/>
              <a:gd name="connsiteY231" fmla="*/ 5820568 h 6858000"/>
              <a:gd name="connsiteX232" fmla="*/ 6469099 w 12192000"/>
              <a:gd name="connsiteY232" fmla="*/ 5833039 h 6858000"/>
              <a:gd name="connsiteX233" fmla="*/ 6425911 w 12192000"/>
              <a:gd name="connsiteY233" fmla="*/ 5806019 h 6858000"/>
              <a:gd name="connsiteX234" fmla="*/ 6423855 w 12192000"/>
              <a:gd name="connsiteY234" fmla="*/ 5806019 h 6858000"/>
              <a:gd name="connsiteX235" fmla="*/ 6423855 w 12192000"/>
              <a:gd name="connsiteY235" fmla="*/ 5808097 h 6858000"/>
              <a:gd name="connsiteX236" fmla="*/ 6407402 w 12192000"/>
              <a:gd name="connsiteY236" fmla="*/ 5822647 h 6858000"/>
              <a:gd name="connsiteX237" fmla="*/ 6407402 w 12192000"/>
              <a:gd name="connsiteY237" fmla="*/ 5824725 h 6858000"/>
              <a:gd name="connsiteX238" fmla="*/ 6434138 w 12192000"/>
              <a:gd name="connsiteY238" fmla="*/ 5870451 h 6858000"/>
              <a:gd name="connsiteX239" fmla="*/ 6419742 w 12192000"/>
              <a:gd name="connsiteY239" fmla="*/ 5887079 h 6858000"/>
              <a:gd name="connsiteX240" fmla="*/ 6370385 w 12192000"/>
              <a:gd name="connsiteY240" fmla="*/ 5874608 h 6858000"/>
              <a:gd name="connsiteX241" fmla="*/ 6368328 w 12192000"/>
              <a:gd name="connsiteY241" fmla="*/ 5874608 h 6858000"/>
              <a:gd name="connsiteX242" fmla="*/ 6358046 w 12192000"/>
              <a:gd name="connsiteY242" fmla="*/ 5893314 h 6858000"/>
              <a:gd name="connsiteX243" fmla="*/ 6358046 w 12192000"/>
              <a:gd name="connsiteY243" fmla="*/ 5895393 h 6858000"/>
              <a:gd name="connsiteX244" fmla="*/ 6395063 w 12192000"/>
              <a:gd name="connsiteY244" fmla="*/ 5932805 h 6858000"/>
              <a:gd name="connsiteX245" fmla="*/ 6386837 w 12192000"/>
              <a:gd name="connsiteY245" fmla="*/ 5951511 h 6858000"/>
              <a:gd name="connsiteX246" fmla="*/ 6335424 w 12192000"/>
              <a:gd name="connsiteY246" fmla="*/ 5951511 h 6858000"/>
              <a:gd name="connsiteX247" fmla="*/ 6333367 w 12192000"/>
              <a:gd name="connsiteY247" fmla="*/ 5951511 h 6858000"/>
              <a:gd name="connsiteX248" fmla="*/ 6333367 w 12192000"/>
              <a:gd name="connsiteY248" fmla="*/ 5953589 h 6858000"/>
              <a:gd name="connsiteX249" fmla="*/ 6327198 w 12192000"/>
              <a:gd name="connsiteY249" fmla="*/ 5974373 h 6858000"/>
              <a:gd name="connsiteX250" fmla="*/ 6329254 w 12192000"/>
              <a:gd name="connsiteY250" fmla="*/ 5976452 h 6858000"/>
              <a:gd name="connsiteX251" fmla="*/ 6372441 w 12192000"/>
              <a:gd name="connsiteY251" fmla="*/ 6001393 h 6858000"/>
              <a:gd name="connsiteX252" fmla="*/ 6370385 w 12192000"/>
              <a:gd name="connsiteY252" fmla="*/ 6024257 h 6858000"/>
              <a:gd name="connsiteX253" fmla="*/ 6321028 w 12192000"/>
              <a:gd name="connsiteY253" fmla="*/ 6036728 h 6858000"/>
              <a:gd name="connsiteX254" fmla="*/ 6318972 w 12192000"/>
              <a:gd name="connsiteY254" fmla="*/ 6036728 h 6858000"/>
              <a:gd name="connsiteX255" fmla="*/ 6318972 w 12192000"/>
              <a:gd name="connsiteY255" fmla="*/ 6038805 h 6858000"/>
              <a:gd name="connsiteX256" fmla="*/ 6318972 w 12192000"/>
              <a:gd name="connsiteY256" fmla="*/ 6049198 h 6858000"/>
              <a:gd name="connsiteX257" fmla="*/ 6318972 w 12192000"/>
              <a:gd name="connsiteY257" fmla="*/ 6059590 h 6858000"/>
              <a:gd name="connsiteX258" fmla="*/ 6318972 w 12192000"/>
              <a:gd name="connsiteY258" fmla="*/ 6061669 h 6858000"/>
              <a:gd name="connsiteX259" fmla="*/ 6321028 w 12192000"/>
              <a:gd name="connsiteY259" fmla="*/ 6061669 h 6858000"/>
              <a:gd name="connsiteX260" fmla="*/ 6370385 w 12192000"/>
              <a:gd name="connsiteY260" fmla="*/ 6074140 h 6858000"/>
              <a:gd name="connsiteX261" fmla="*/ 6374498 w 12192000"/>
              <a:gd name="connsiteY261" fmla="*/ 6097002 h 6858000"/>
              <a:gd name="connsiteX262" fmla="*/ 6329254 w 12192000"/>
              <a:gd name="connsiteY262" fmla="*/ 6124022 h 6858000"/>
              <a:gd name="connsiteX263" fmla="*/ 6327198 w 12192000"/>
              <a:gd name="connsiteY263" fmla="*/ 6124022 h 6858000"/>
              <a:gd name="connsiteX264" fmla="*/ 6327198 w 12192000"/>
              <a:gd name="connsiteY264" fmla="*/ 6126101 h 6858000"/>
              <a:gd name="connsiteX265" fmla="*/ 6333367 w 12192000"/>
              <a:gd name="connsiteY265" fmla="*/ 6146886 h 6858000"/>
              <a:gd name="connsiteX266" fmla="*/ 6335424 w 12192000"/>
              <a:gd name="connsiteY266" fmla="*/ 6146886 h 6858000"/>
              <a:gd name="connsiteX267" fmla="*/ 6386837 w 12192000"/>
              <a:gd name="connsiteY267" fmla="*/ 6146886 h 6858000"/>
              <a:gd name="connsiteX268" fmla="*/ 6395063 w 12192000"/>
              <a:gd name="connsiteY268" fmla="*/ 6167669 h 6858000"/>
              <a:gd name="connsiteX269" fmla="*/ 6358046 w 12192000"/>
              <a:gd name="connsiteY269" fmla="*/ 6205082 h 6858000"/>
              <a:gd name="connsiteX270" fmla="*/ 6358046 w 12192000"/>
              <a:gd name="connsiteY270" fmla="*/ 6207160 h 6858000"/>
              <a:gd name="connsiteX271" fmla="*/ 6370385 w 12192000"/>
              <a:gd name="connsiteY271" fmla="*/ 6225866 h 6858000"/>
              <a:gd name="connsiteX272" fmla="*/ 6421798 w 12192000"/>
              <a:gd name="connsiteY272" fmla="*/ 6211318 h 6858000"/>
              <a:gd name="connsiteX273" fmla="*/ 6434138 w 12192000"/>
              <a:gd name="connsiteY273" fmla="*/ 6230024 h 6858000"/>
              <a:gd name="connsiteX274" fmla="*/ 6407402 w 12192000"/>
              <a:gd name="connsiteY274" fmla="*/ 6275750 h 6858000"/>
              <a:gd name="connsiteX275" fmla="*/ 6409459 w 12192000"/>
              <a:gd name="connsiteY275" fmla="*/ 6277827 h 6858000"/>
              <a:gd name="connsiteX276" fmla="*/ 6423855 w 12192000"/>
              <a:gd name="connsiteY276" fmla="*/ 6292377 h 6858000"/>
              <a:gd name="connsiteX277" fmla="*/ 6425911 w 12192000"/>
              <a:gd name="connsiteY277" fmla="*/ 6292377 h 6858000"/>
              <a:gd name="connsiteX278" fmla="*/ 6471156 w 12192000"/>
              <a:gd name="connsiteY278" fmla="*/ 6265357 h 6858000"/>
              <a:gd name="connsiteX279" fmla="*/ 6487608 w 12192000"/>
              <a:gd name="connsiteY279" fmla="*/ 6279906 h 6858000"/>
              <a:gd name="connsiteX280" fmla="*/ 6475269 w 12192000"/>
              <a:gd name="connsiteY280" fmla="*/ 6329789 h 6858000"/>
              <a:gd name="connsiteX281" fmla="*/ 6475269 w 12192000"/>
              <a:gd name="connsiteY281" fmla="*/ 6331868 h 6858000"/>
              <a:gd name="connsiteX282" fmla="*/ 6493777 w 12192000"/>
              <a:gd name="connsiteY282" fmla="*/ 6342259 h 6858000"/>
              <a:gd name="connsiteX283" fmla="*/ 6493777 w 12192000"/>
              <a:gd name="connsiteY283" fmla="*/ 6344338 h 6858000"/>
              <a:gd name="connsiteX284" fmla="*/ 6495834 w 12192000"/>
              <a:gd name="connsiteY284" fmla="*/ 6342259 h 6858000"/>
              <a:gd name="connsiteX285" fmla="*/ 6532851 w 12192000"/>
              <a:gd name="connsiteY285" fmla="*/ 6304848 h 6858000"/>
              <a:gd name="connsiteX286" fmla="*/ 6551360 w 12192000"/>
              <a:gd name="connsiteY286" fmla="*/ 6313162 h 6858000"/>
              <a:gd name="connsiteX287" fmla="*/ 6549304 w 12192000"/>
              <a:gd name="connsiteY287" fmla="*/ 6340182 h 6858000"/>
              <a:gd name="connsiteX288" fmla="*/ 6551360 w 12192000"/>
              <a:gd name="connsiteY288" fmla="*/ 6365123 h 6858000"/>
              <a:gd name="connsiteX289" fmla="*/ 6551360 w 12192000"/>
              <a:gd name="connsiteY289" fmla="*/ 6367201 h 6858000"/>
              <a:gd name="connsiteX290" fmla="*/ 6553417 w 12192000"/>
              <a:gd name="connsiteY290" fmla="*/ 6367201 h 6858000"/>
              <a:gd name="connsiteX291" fmla="*/ 6573982 w 12192000"/>
              <a:gd name="connsiteY291" fmla="*/ 6373436 h 6858000"/>
              <a:gd name="connsiteX292" fmla="*/ 6576039 w 12192000"/>
              <a:gd name="connsiteY292" fmla="*/ 6373436 h 6858000"/>
              <a:gd name="connsiteX293" fmla="*/ 6600717 w 12192000"/>
              <a:gd name="connsiteY293" fmla="*/ 6327711 h 6858000"/>
              <a:gd name="connsiteX294" fmla="*/ 6623339 w 12192000"/>
              <a:gd name="connsiteY294" fmla="*/ 6329789 h 6858000"/>
              <a:gd name="connsiteX295" fmla="*/ 6635678 w 12192000"/>
              <a:gd name="connsiteY295" fmla="*/ 6381750 h 6858000"/>
              <a:gd name="connsiteX296" fmla="*/ 6637734 w 12192000"/>
              <a:gd name="connsiteY296" fmla="*/ 6381750 h 6858000"/>
              <a:gd name="connsiteX297" fmla="*/ 6658300 w 12192000"/>
              <a:gd name="connsiteY297" fmla="*/ 6381750 h 6858000"/>
              <a:gd name="connsiteX298" fmla="*/ 6660357 w 12192000"/>
              <a:gd name="connsiteY298" fmla="*/ 6381750 h 6858000"/>
              <a:gd name="connsiteX299" fmla="*/ 6674753 w 12192000"/>
              <a:gd name="connsiteY299" fmla="*/ 6329789 h 6858000"/>
              <a:gd name="connsiteX300" fmla="*/ 6695318 w 12192000"/>
              <a:gd name="connsiteY300" fmla="*/ 6327711 h 6858000"/>
              <a:gd name="connsiteX301" fmla="*/ 6722053 w 12192000"/>
              <a:gd name="connsiteY301" fmla="*/ 6373436 h 6858000"/>
              <a:gd name="connsiteX302" fmla="*/ 6742618 w 12192000"/>
              <a:gd name="connsiteY302" fmla="*/ 6367201 h 6858000"/>
              <a:gd name="connsiteX303" fmla="*/ 6744675 w 12192000"/>
              <a:gd name="connsiteY303" fmla="*/ 6367201 h 6858000"/>
              <a:gd name="connsiteX304" fmla="*/ 6746731 w 12192000"/>
              <a:gd name="connsiteY304" fmla="*/ 6340182 h 6858000"/>
              <a:gd name="connsiteX305" fmla="*/ 6744675 w 12192000"/>
              <a:gd name="connsiteY305" fmla="*/ 6313162 h 6858000"/>
              <a:gd name="connsiteX306" fmla="*/ 6765240 w 12192000"/>
              <a:gd name="connsiteY306" fmla="*/ 6304848 h 6858000"/>
              <a:gd name="connsiteX307" fmla="*/ 6802257 w 12192000"/>
              <a:gd name="connsiteY307" fmla="*/ 6342259 h 6858000"/>
              <a:gd name="connsiteX308" fmla="*/ 6820766 w 12192000"/>
              <a:gd name="connsiteY308" fmla="*/ 6331868 h 6858000"/>
              <a:gd name="connsiteX309" fmla="*/ 6822823 w 12192000"/>
              <a:gd name="connsiteY309" fmla="*/ 6329789 h 6858000"/>
              <a:gd name="connsiteX310" fmla="*/ 6822823 w 12192000"/>
              <a:gd name="connsiteY310" fmla="*/ 6327711 h 6858000"/>
              <a:gd name="connsiteX311" fmla="*/ 6808427 w 12192000"/>
              <a:gd name="connsiteY311" fmla="*/ 6279906 h 6858000"/>
              <a:gd name="connsiteX312" fmla="*/ 6824879 w 12192000"/>
              <a:gd name="connsiteY312" fmla="*/ 6265357 h 6858000"/>
              <a:gd name="connsiteX313" fmla="*/ 6870123 w 12192000"/>
              <a:gd name="connsiteY313" fmla="*/ 6292377 h 6858000"/>
              <a:gd name="connsiteX314" fmla="*/ 6872180 w 12192000"/>
              <a:gd name="connsiteY314" fmla="*/ 6292377 h 6858000"/>
              <a:gd name="connsiteX315" fmla="*/ 6886576 w 12192000"/>
              <a:gd name="connsiteY315" fmla="*/ 6275750 h 6858000"/>
              <a:gd name="connsiteX316" fmla="*/ 6888632 w 12192000"/>
              <a:gd name="connsiteY316" fmla="*/ 6275750 h 6858000"/>
              <a:gd name="connsiteX317" fmla="*/ 6861897 w 12192000"/>
              <a:gd name="connsiteY317" fmla="*/ 6230024 h 6858000"/>
              <a:gd name="connsiteX318" fmla="*/ 6874236 w 12192000"/>
              <a:gd name="connsiteY318" fmla="*/ 6211318 h 6858000"/>
              <a:gd name="connsiteX319" fmla="*/ 6925650 w 12192000"/>
              <a:gd name="connsiteY319" fmla="*/ 6225866 h 6858000"/>
              <a:gd name="connsiteX320" fmla="*/ 6927706 w 12192000"/>
              <a:gd name="connsiteY320" fmla="*/ 6223788 h 6858000"/>
              <a:gd name="connsiteX321" fmla="*/ 6937989 w 12192000"/>
              <a:gd name="connsiteY321" fmla="*/ 6205082 h 6858000"/>
              <a:gd name="connsiteX322" fmla="*/ 6937989 w 12192000"/>
              <a:gd name="connsiteY322" fmla="*/ 6203004 h 6858000"/>
              <a:gd name="connsiteX323" fmla="*/ 6900972 w 12192000"/>
              <a:gd name="connsiteY323" fmla="*/ 6167669 h 6858000"/>
              <a:gd name="connsiteX324" fmla="*/ 6909198 w 12192000"/>
              <a:gd name="connsiteY324" fmla="*/ 6146886 h 6858000"/>
              <a:gd name="connsiteX325" fmla="*/ 6960611 w 12192000"/>
              <a:gd name="connsiteY325" fmla="*/ 6146886 h 6858000"/>
              <a:gd name="connsiteX326" fmla="*/ 6962667 w 12192000"/>
              <a:gd name="connsiteY326" fmla="*/ 6146886 h 6858000"/>
              <a:gd name="connsiteX327" fmla="*/ 6966781 w 12192000"/>
              <a:gd name="connsiteY327" fmla="*/ 6126101 h 6858000"/>
              <a:gd name="connsiteX328" fmla="*/ 6966781 w 12192000"/>
              <a:gd name="connsiteY328" fmla="*/ 6124022 h 6858000"/>
              <a:gd name="connsiteX329" fmla="*/ 6921537 w 12192000"/>
              <a:gd name="connsiteY329" fmla="*/ 6097002 h 6858000"/>
              <a:gd name="connsiteX330" fmla="*/ 6925650 w 12192000"/>
              <a:gd name="connsiteY330" fmla="*/ 6076218 h 6858000"/>
              <a:gd name="connsiteX331" fmla="*/ 6975007 w 12192000"/>
              <a:gd name="connsiteY331" fmla="*/ 6061669 h 6858000"/>
              <a:gd name="connsiteX332" fmla="*/ 6977063 w 12192000"/>
              <a:gd name="connsiteY332" fmla="*/ 6061669 h 6858000"/>
              <a:gd name="connsiteX333" fmla="*/ 6977063 w 12192000"/>
              <a:gd name="connsiteY333" fmla="*/ 6049198 h 6858000"/>
              <a:gd name="connsiteX334" fmla="*/ 6977063 w 12192000"/>
              <a:gd name="connsiteY334" fmla="*/ 6038805 h 6858000"/>
              <a:gd name="connsiteX335" fmla="*/ 6975007 w 12192000"/>
              <a:gd name="connsiteY335" fmla="*/ 6038805 h 6858000"/>
              <a:gd name="connsiteX336" fmla="*/ 6925650 w 12192000"/>
              <a:gd name="connsiteY336" fmla="*/ 6024257 h 6858000"/>
              <a:gd name="connsiteX337" fmla="*/ 6923593 w 12192000"/>
              <a:gd name="connsiteY337" fmla="*/ 6003472 h 6858000"/>
              <a:gd name="connsiteX338" fmla="*/ 6966781 w 12192000"/>
              <a:gd name="connsiteY338" fmla="*/ 5976452 h 6858000"/>
              <a:gd name="connsiteX339" fmla="*/ 6968837 w 12192000"/>
              <a:gd name="connsiteY339" fmla="*/ 5976452 h 6858000"/>
              <a:gd name="connsiteX340" fmla="*/ 6968837 w 12192000"/>
              <a:gd name="connsiteY340" fmla="*/ 5974373 h 6858000"/>
              <a:gd name="connsiteX341" fmla="*/ 6962667 w 12192000"/>
              <a:gd name="connsiteY341" fmla="*/ 5953589 h 6858000"/>
              <a:gd name="connsiteX342" fmla="*/ 6960611 w 12192000"/>
              <a:gd name="connsiteY342" fmla="*/ 5953589 h 6858000"/>
              <a:gd name="connsiteX343" fmla="*/ 6909198 w 12192000"/>
              <a:gd name="connsiteY343" fmla="*/ 5953589 h 6858000"/>
              <a:gd name="connsiteX344" fmla="*/ 6900972 w 12192000"/>
              <a:gd name="connsiteY344" fmla="*/ 5932805 h 6858000"/>
              <a:gd name="connsiteX345" fmla="*/ 6937989 w 12192000"/>
              <a:gd name="connsiteY345" fmla="*/ 5895393 h 6858000"/>
              <a:gd name="connsiteX346" fmla="*/ 6937989 w 12192000"/>
              <a:gd name="connsiteY346" fmla="*/ 5893314 h 6858000"/>
              <a:gd name="connsiteX347" fmla="*/ 6927706 w 12192000"/>
              <a:gd name="connsiteY347" fmla="*/ 5874608 h 6858000"/>
              <a:gd name="connsiteX348" fmla="*/ 6925650 w 12192000"/>
              <a:gd name="connsiteY348" fmla="*/ 5874608 h 6858000"/>
              <a:gd name="connsiteX349" fmla="*/ 6876293 w 12192000"/>
              <a:gd name="connsiteY349" fmla="*/ 5887079 h 6858000"/>
              <a:gd name="connsiteX350" fmla="*/ 6861897 w 12192000"/>
              <a:gd name="connsiteY350" fmla="*/ 5870451 h 6858000"/>
              <a:gd name="connsiteX351" fmla="*/ 6888632 w 12192000"/>
              <a:gd name="connsiteY351" fmla="*/ 5824725 h 6858000"/>
              <a:gd name="connsiteX352" fmla="*/ 6888632 w 12192000"/>
              <a:gd name="connsiteY352" fmla="*/ 5822647 h 6858000"/>
              <a:gd name="connsiteX353" fmla="*/ 6872180 w 12192000"/>
              <a:gd name="connsiteY353" fmla="*/ 5808097 h 6858000"/>
              <a:gd name="connsiteX354" fmla="*/ 6826936 w 12192000"/>
              <a:gd name="connsiteY354" fmla="*/ 5833039 h 6858000"/>
              <a:gd name="connsiteX355" fmla="*/ 6808427 w 12192000"/>
              <a:gd name="connsiteY355" fmla="*/ 5820568 h 6858000"/>
              <a:gd name="connsiteX356" fmla="*/ 6822823 w 12192000"/>
              <a:gd name="connsiteY356" fmla="*/ 5770685 h 6858000"/>
              <a:gd name="connsiteX357" fmla="*/ 6822823 w 12192000"/>
              <a:gd name="connsiteY357" fmla="*/ 5768607 h 6858000"/>
              <a:gd name="connsiteX358" fmla="*/ 6804314 w 12192000"/>
              <a:gd name="connsiteY358" fmla="*/ 5758215 h 6858000"/>
              <a:gd name="connsiteX359" fmla="*/ 6802257 w 12192000"/>
              <a:gd name="connsiteY359" fmla="*/ 5756136 h 6858000"/>
              <a:gd name="connsiteX360" fmla="*/ 6802257 w 12192000"/>
              <a:gd name="connsiteY360" fmla="*/ 5758215 h 6858000"/>
              <a:gd name="connsiteX361" fmla="*/ 6765240 w 12192000"/>
              <a:gd name="connsiteY361" fmla="*/ 5793548 h 6858000"/>
              <a:gd name="connsiteX362" fmla="*/ 6744675 w 12192000"/>
              <a:gd name="connsiteY362" fmla="*/ 5785235 h 6858000"/>
              <a:gd name="connsiteX363" fmla="*/ 6748788 w 12192000"/>
              <a:gd name="connsiteY363" fmla="*/ 5758215 h 6858000"/>
              <a:gd name="connsiteX364" fmla="*/ 6744675 w 12192000"/>
              <a:gd name="connsiteY364" fmla="*/ 5733273 h 6858000"/>
              <a:gd name="connsiteX365" fmla="*/ 6744675 w 12192000"/>
              <a:gd name="connsiteY365" fmla="*/ 5731195 h 6858000"/>
              <a:gd name="connsiteX366" fmla="*/ 6742618 w 12192000"/>
              <a:gd name="connsiteY366" fmla="*/ 5731195 h 6858000"/>
              <a:gd name="connsiteX367" fmla="*/ 6722053 w 12192000"/>
              <a:gd name="connsiteY367" fmla="*/ 5727038 h 6858000"/>
              <a:gd name="connsiteX368" fmla="*/ 6695318 w 12192000"/>
              <a:gd name="connsiteY368" fmla="*/ 5772764 h 6858000"/>
              <a:gd name="connsiteX369" fmla="*/ 6672696 w 12192000"/>
              <a:gd name="connsiteY369" fmla="*/ 5768607 h 6858000"/>
              <a:gd name="connsiteX370" fmla="*/ 6660357 w 12192000"/>
              <a:gd name="connsiteY370" fmla="*/ 5718724 h 6858000"/>
              <a:gd name="connsiteX371" fmla="*/ 6658300 w 12192000"/>
              <a:gd name="connsiteY371" fmla="*/ 5718724 h 6858000"/>
              <a:gd name="connsiteX372" fmla="*/ 6637734 w 12192000"/>
              <a:gd name="connsiteY372" fmla="*/ 5718724 h 6858000"/>
              <a:gd name="connsiteX373" fmla="*/ 6635678 w 12192000"/>
              <a:gd name="connsiteY373" fmla="*/ 571872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6602777" y="6116155"/>
                </a:moveTo>
                <a:cubicBezTo>
                  <a:pt x="6606858" y="6114071"/>
                  <a:pt x="6608899" y="6114071"/>
                  <a:pt x="6612980" y="6116155"/>
                </a:cubicBezTo>
                <a:cubicBezTo>
                  <a:pt x="6615021" y="6118240"/>
                  <a:pt x="6617061" y="6120324"/>
                  <a:pt x="6617061" y="6124493"/>
                </a:cubicBezTo>
                <a:cubicBezTo>
                  <a:pt x="6623183" y="6226637"/>
                  <a:pt x="6623183" y="6226637"/>
                  <a:pt x="6623183" y="6226637"/>
                </a:cubicBezTo>
                <a:cubicBezTo>
                  <a:pt x="6625224" y="6232890"/>
                  <a:pt x="6623183" y="6234975"/>
                  <a:pt x="6621142" y="6237059"/>
                </a:cubicBezTo>
                <a:cubicBezTo>
                  <a:pt x="6619102" y="6239144"/>
                  <a:pt x="6617061" y="6237059"/>
                  <a:pt x="6615021" y="6237059"/>
                </a:cubicBezTo>
                <a:cubicBezTo>
                  <a:pt x="6570127" y="6226637"/>
                  <a:pt x="6539517" y="6207875"/>
                  <a:pt x="6508908" y="6174523"/>
                </a:cubicBezTo>
                <a:cubicBezTo>
                  <a:pt x="6506867" y="6172439"/>
                  <a:pt x="6504827" y="6170354"/>
                  <a:pt x="6504827" y="6168270"/>
                </a:cubicBezTo>
                <a:cubicBezTo>
                  <a:pt x="6504827" y="6168270"/>
                  <a:pt x="6504827" y="6168270"/>
                  <a:pt x="6504827" y="6166184"/>
                </a:cubicBezTo>
                <a:cubicBezTo>
                  <a:pt x="6504827" y="6164100"/>
                  <a:pt x="6508908" y="6162015"/>
                  <a:pt x="6510948" y="6162015"/>
                </a:cubicBezTo>
                <a:cubicBezTo>
                  <a:pt x="6602777" y="6116155"/>
                  <a:pt x="6602777" y="6116155"/>
                  <a:pt x="6602777" y="6116155"/>
                </a:cubicBezTo>
                <a:close/>
                <a:moveTo>
                  <a:pt x="6685511" y="6114071"/>
                </a:moveTo>
                <a:cubicBezTo>
                  <a:pt x="6689631" y="6114071"/>
                  <a:pt x="6691692" y="6114071"/>
                  <a:pt x="6695813" y="6114071"/>
                </a:cubicBezTo>
                <a:cubicBezTo>
                  <a:pt x="6786472" y="6159837"/>
                  <a:pt x="6786472" y="6159837"/>
                  <a:pt x="6786472" y="6159837"/>
                </a:cubicBezTo>
                <a:cubicBezTo>
                  <a:pt x="6790593" y="6161917"/>
                  <a:pt x="6792654" y="6163997"/>
                  <a:pt x="6794714" y="6166078"/>
                </a:cubicBezTo>
                <a:cubicBezTo>
                  <a:pt x="6794714" y="6168158"/>
                  <a:pt x="6792654" y="6170238"/>
                  <a:pt x="6790593" y="6172318"/>
                </a:cubicBezTo>
                <a:cubicBezTo>
                  <a:pt x="6759687" y="6205602"/>
                  <a:pt x="6726720" y="6224325"/>
                  <a:pt x="6683451" y="6234726"/>
                </a:cubicBezTo>
                <a:cubicBezTo>
                  <a:pt x="6679330" y="6236806"/>
                  <a:pt x="6677269" y="6236806"/>
                  <a:pt x="6675208" y="6234726"/>
                </a:cubicBezTo>
                <a:cubicBezTo>
                  <a:pt x="6673148" y="6232646"/>
                  <a:pt x="6673148" y="6228485"/>
                  <a:pt x="6673148" y="6226405"/>
                </a:cubicBezTo>
                <a:cubicBezTo>
                  <a:pt x="6681390" y="6122392"/>
                  <a:pt x="6681390" y="6122392"/>
                  <a:pt x="6681390" y="6122392"/>
                </a:cubicBezTo>
                <a:cubicBezTo>
                  <a:pt x="6681390" y="6120312"/>
                  <a:pt x="6683451" y="6116151"/>
                  <a:pt x="6685511" y="6114071"/>
                </a:cubicBezTo>
                <a:close/>
                <a:moveTo>
                  <a:pt x="5867776" y="6074328"/>
                </a:moveTo>
                <a:cubicBezTo>
                  <a:pt x="5867776" y="6074328"/>
                  <a:pt x="5867776" y="6074328"/>
                  <a:pt x="5867776" y="6117531"/>
                </a:cubicBezTo>
                <a:cubicBezTo>
                  <a:pt x="5867776" y="6117531"/>
                  <a:pt x="5840708" y="6125760"/>
                  <a:pt x="5819888" y="6125760"/>
                </a:cubicBezTo>
                <a:cubicBezTo>
                  <a:pt x="5803231" y="6125760"/>
                  <a:pt x="5801149" y="6109302"/>
                  <a:pt x="5801149" y="6101073"/>
                </a:cubicBezTo>
                <a:cubicBezTo>
                  <a:pt x="5801149" y="6086672"/>
                  <a:pt x="5809477" y="6078443"/>
                  <a:pt x="5826134" y="6076386"/>
                </a:cubicBezTo>
                <a:close/>
                <a:moveTo>
                  <a:pt x="5518276" y="6004194"/>
                </a:moveTo>
                <a:cubicBezTo>
                  <a:pt x="5546913" y="6004194"/>
                  <a:pt x="5559186" y="6020801"/>
                  <a:pt x="5559186" y="6064393"/>
                </a:cubicBezTo>
                <a:cubicBezTo>
                  <a:pt x="5559186" y="6101757"/>
                  <a:pt x="5553050" y="6124591"/>
                  <a:pt x="5518276" y="6124591"/>
                </a:cubicBezTo>
                <a:cubicBezTo>
                  <a:pt x="5483500" y="6124591"/>
                  <a:pt x="5477363" y="6101757"/>
                  <a:pt x="5477363" y="6064393"/>
                </a:cubicBezTo>
                <a:cubicBezTo>
                  <a:pt x="5477363" y="6020801"/>
                  <a:pt x="5487591" y="6004194"/>
                  <a:pt x="5518276" y="6004194"/>
                </a:cubicBezTo>
                <a:close/>
                <a:moveTo>
                  <a:pt x="6672498" y="5995882"/>
                </a:moveTo>
                <a:cubicBezTo>
                  <a:pt x="6675325" y="5995363"/>
                  <a:pt x="6678409" y="5995882"/>
                  <a:pt x="6681491" y="5996921"/>
                </a:cubicBezTo>
                <a:cubicBezTo>
                  <a:pt x="6697937" y="6009390"/>
                  <a:pt x="6708215" y="6028092"/>
                  <a:pt x="6708215" y="6048872"/>
                </a:cubicBezTo>
                <a:cubicBezTo>
                  <a:pt x="6708215" y="6080043"/>
                  <a:pt x="6681491" y="6107057"/>
                  <a:pt x="6648601" y="6107057"/>
                </a:cubicBezTo>
                <a:cubicBezTo>
                  <a:pt x="6615711" y="6107057"/>
                  <a:pt x="6588987" y="6080043"/>
                  <a:pt x="6588987" y="6048872"/>
                </a:cubicBezTo>
                <a:cubicBezTo>
                  <a:pt x="6588987" y="6028092"/>
                  <a:pt x="6599266" y="6009390"/>
                  <a:pt x="6615711" y="5999000"/>
                </a:cubicBezTo>
                <a:cubicBezTo>
                  <a:pt x="6621878" y="5994843"/>
                  <a:pt x="6628045" y="5994843"/>
                  <a:pt x="6632156" y="6001077"/>
                </a:cubicBezTo>
                <a:cubicBezTo>
                  <a:pt x="6636268" y="6007312"/>
                  <a:pt x="6634212" y="6013545"/>
                  <a:pt x="6630100" y="6017702"/>
                </a:cubicBezTo>
                <a:cubicBezTo>
                  <a:pt x="6619822" y="6023936"/>
                  <a:pt x="6613655" y="6036404"/>
                  <a:pt x="6613655" y="6048872"/>
                </a:cubicBezTo>
                <a:cubicBezTo>
                  <a:pt x="6613655" y="6067575"/>
                  <a:pt x="6630100" y="6084199"/>
                  <a:pt x="6648601" y="6084199"/>
                </a:cubicBezTo>
                <a:cubicBezTo>
                  <a:pt x="6667102" y="6084199"/>
                  <a:pt x="6683547" y="6067575"/>
                  <a:pt x="6683547" y="6048872"/>
                </a:cubicBezTo>
                <a:cubicBezTo>
                  <a:pt x="6683547" y="6036404"/>
                  <a:pt x="6677381" y="6023936"/>
                  <a:pt x="6667102" y="6017702"/>
                </a:cubicBezTo>
                <a:cubicBezTo>
                  <a:pt x="6662991" y="6013545"/>
                  <a:pt x="6660935" y="6007312"/>
                  <a:pt x="6665047" y="6001077"/>
                </a:cubicBezTo>
                <a:cubicBezTo>
                  <a:pt x="6667102" y="5997961"/>
                  <a:pt x="6669672" y="5996402"/>
                  <a:pt x="6672498" y="5995882"/>
                </a:cubicBezTo>
                <a:close/>
                <a:moveTo>
                  <a:pt x="6821432" y="5980816"/>
                </a:moveTo>
                <a:cubicBezTo>
                  <a:pt x="6823499" y="5980816"/>
                  <a:pt x="6825565" y="5984968"/>
                  <a:pt x="6825565" y="5987045"/>
                </a:cubicBezTo>
                <a:cubicBezTo>
                  <a:pt x="6837964" y="6030643"/>
                  <a:pt x="6837964" y="6068013"/>
                  <a:pt x="6825565" y="6111612"/>
                </a:cubicBezTo>
                <a:cubicBezTo>
                  <a:pt x="6823499" y="6115764"/>
                  <a:pt x="6823499" y="6117840"/>
                  <a:pt x="6821432" y="6117840"/>
                </a:cubicBezTo>
                <a:cubicBezTo>
                  <a:pt x="6817299" y="6119916"/>
                  <a:pt x="6815233" y="6117840"/>
                  <a:pt x="6813166" y="6115764"/>
                </a:cubicBezTo>
                <a:cubicBezTo>
                  <a:pt x="6728441" y="6057632"/>
                  <a:pt x="6728441" y="6057632"/>
                  <a:pt x="6728441" y="6057632"/>
                </a:cubicBezTo>
                <a:cubicBezTo>
                  <a:pt x="6724308" y="6055557"/>
                  <a:pt x="6722242" y="6053480"/>
                  <a:pt x="6722242" y="6049328"/>
                </a:cubicBezTo>
                <a:cubicBezTo>
                  <a:pt x="6722242" y="6047252"/>
                  <a:pt x="6724308" y="6043100"/>
                  <a:pt x="6728441" y="6041024"/>
                </a:cubicBezTo>
                <a:cubicBezTo>
                  <a:pt x="6813166" y="5982893"/>
                  <a:pt x="6813166" y="5982893"/>
                  <a:pt x="6813166" y="5982893"/>
                </a:cubicBezTo>
                <a:cubicBezTo>
                  <a:pt x="6815233" y="5980816"/>
                  <a:pt x="6819366" y="5980816"/>
                  <a:pt x="6821432" y="5980816"/>
                </a:cubicBezTo>
                <a:close/>
                <a:moveTo>
                  <a:pt x="6475604" y="5980816"/>
                </a:moveTo>
                <a:cubicBezTo>
                  <a:pt x="6479695" y="5980816"/>
                  <a:pt x="6481741" y="5982893"/>
                  <a:pt x="6483787" y="5984968"/>
                </a:cubicBezTo>
                <a:cubicBezTo>
                  <a:pt x="6567656" y="6041024"/>
                  <a:pt x="6567656" y="6041024"/>
                  <a:pt x="6567656" y="6041024"/>
                </a:cubicBezTo>
                <a:cubicBezTo>
                  <a:pt x="6571747" y="6043100"/>
                  <a:pt x="6573792" y="6047252"/>
                  <a:pt x="6573792" y="6049328"/>
                </a:cubicBezTo>
                <a:cubicBezTo>
                  <a:pt x="6573792" y="6053480"/>
                  <a:pt x="6571747" y="6055557"/>
                  <a:pt x="6567656" y="6057632"/>
                </a:cubicBezTo>
                <a:lnTo>
                  <a:pt x="6483787" y="6115764"/>
                </a:lnTo>
                <a:cubicBezTo>
                  <a:pt x="6479695" y="6117840"/>
                  <a:pt x="6477650" y="6119916"/>
                  <a:pt x="6475604" y="6117840"/>
                </a:cubicBezTo>
                <a:cubicBezTo>
                  <a:pt x="6473559" y="6117840"/>
                  <a:pt x="6471513" y="6115764"/>
                  <a:pt x="6471513" y="6111612"/>
                </a:cubicBezTo>
                <a:cubicBezTo>
                  <a:pt x="6459240" y="6068013"/>
                  <a:pt x="6459240" y="6032719"/>
                  <a:pt x="6471513" y="5987045"/>
                </a:cubicBezTo>
                <a:cubicBezTo>
                  <a:pt x="6471513" y="5984968"/>
                  <a:pt x="6473559" y="5982893"/>
                  <a:pt x="6475604" y="5980816"/>
                </a:cubicBezTo>
                <a:close/>
                <a:moveTo>
                  <a:pt x="6087559" y="5970296"/>
                </a:moveTo>
                <a:cubicBezTo>
                  <a:pt x="6085506" y="5970296"/>
                  <a:pt x="6083453" y="5970296"/>
                  <a:pt x="6081400" y="5972374"/>
                </a:cubicBezTo>
                <a:cubicBezTo>
                  <a:pt x="6079347" y="5974451"/>
                  <a:pt x="6079347" y="5976528"/>
                  <a:pt x="6079347" y="5978604"/>
                </a:cubicBezTo>
                <a:cubicBezTo>
                  <a:pt x="6120408" y="6136455"/>
                  <a:pt x="6120408" y="6136455"/>
                  <a:pt x="6120408" y="6136455"/>
                </a:cubicBezTo>
                <a:cubicBezTo>
                  <a:pt x="6122461" y="6144763"/>
                  <a:pt x="6130674" y="6157224"/>
                  <a:pt x="6145045" y="6157224"/>
                </a:cubicBezTo>
                <a:cubicBezTo>
                  <a:pt x="6153257" y="6157224"/>
                  <a:pt x="6153257" y="6157224"/>
                  <a:pt x="6153257" y="6157224"/>
                </a:cubicBezTo>
                <a:cubicBezTo>
                  <a:pt x="6151204" y="6161378"/>
                  <a:pt x="6151204" y="6163456"/>
                  <a:pt x="6149151" y="6165532"/>
                </a:cubicBezTo>
                <a:cubicBezTo>
                  <a:pt x="6149151" y="6167609"/>
                  <a:pt x="6149151" y="6167609"/>
                  <a:pt x="6149151" y="6167609"/>
                </a:cubicBezTo>
                <a:cubicBezTo>
                  <a:pt x="6147098" y="6173841"/>
                  <a:pt x="6145045" y="6186302"/>
                  <a:pt x="6124515" y="6186302"/>
                </a:cubicBezTo>
                <a:cubicBezTo>
                  <a:pt x="6089612" y="6184225"/>
                  <a:pt x="6089612" y="6184225"/>
                  <a:pt x="6089612" y="6184225"/>
                </a:cubicBezTo>
                <a:cubicBezTo>
                  <a:pt x="6087559" y="6182148"/>
                  <a:pt x="6085506" y="6184225"/>
                  <a:pt x="6083453" y="6186302"/>
                </a:cubicBezTo>
                <a:cubicBezTo>
                  <a:pt x="6081400" y="6186302"/>
                  <a:pt x="6081400" y="6188379"/>
                  <a:pt x="6081400" y="6190456"/>
                </a:cubicBezTo>
                <a:cubicBezTo>
                  <a:pt x="6081400" y="6209149"/>
                  <a:pt x="6081400" y="6209149"/>
                  <a:pt x="6081400" y="6209149"/>
                </a:cubicBezTo>
                <a:cubicBezTo>
                  <a:pt x="6081400" y="6213303"/>
                  <a:pt x="6083453" y="6215380"/>
                  <a:pt x="6087559" y="6215380"/>
                </a:cubicBezTo>
                <a:cubicBezTo>
                  <a:pt x="6097825" y="6219533"/>
                  <a:pt x="6118355" y="6221610"/>
                  <a:pt x="6134780" y="6221610"/>
                </a:cubicBezTo>
                <a:cubicBezTo>
                  <a:pt x="6134780" y="6221610"/>
                  <a:pt x="6134780" y="6221610"/>
                  <a:pt x="6136833" y="6221610"/>
                </a:cubicBezTo>
                <a:cubicBezTo>
                  <a:pt x="6163523" y="6221610"/>
                  <a:pt x="6182000" y="6204995"/>
                  <a:pt x="6190213" y="6169686"/>
                </a:cubicBezTo>
                <a:cubicBezTo>
                  <a:pt x="6200478" y="6130223"/>
                  <a:pt x="6214849" y="6078299"/>
                  <a:pt x="6223062" y="6040914"/>
                </a:cubicBezTo>
                <a:cubicBezTo>
                  <a:pt x="6227168" y="6024298"/>
                  <a:pt x="6231274" y="6009759"/>
                  <a:pt x="6235380" y="5999374"/>
                </a:cubicBezTo>
                <a:cubicBezTo>
                  <a:pt x="6239487" y="5978604"/>
                  <a:pt x="6239487" y="5978604"/>
                  <a:pt x="6239487" y="5978604"/>
                </a:cubicBezTo>
                <a:cubicBezTo>
                  <a:pt x="6239487" y="5976528"/>
                  <a:pt x="6239487" y="5974451"/>
                  <a:pt x="6237434" y="5972374"/>
                </a:cubicBezTo>
                <a:cubicBezTo>
                  <a:pt x="6237434" y="5970296"/>
                  <a:pt x="6235380" y="5970296"/>
                  <a:pt x="6233327" y="5970296"/>
                </a:cubicBezTo>
                <a:cubicBezTo>
                  <a:pt x="6204584" y="5970296"/>
                  <a:pt x="6204584" y="5970296"/>
                  <a:pt x="6204584" y="5970296"/>
                </a:cubicBezTo>
                <a:cubicBezTo>
                  <a:pt x="6202531" y="5970296"/>
                  <a:pt x="6198425" y="5972374"/>
                  <a:pt x="6198425" y="5974451"/>
                </a:cubicBezTo>
                <a:cubicBezTo>
                  <a:pt x="6161469" y="6115685"/>
                  <a:pt x="6161469" y="6115685"/>
                  <a:pt x="6161469" y="6115685"/>
                </a:cubicBezTo>
                <a:cubicBezTo>
                  <a:pt x="6159417" y="6115685"/>
                  <a:pt x="6159417" y="6115685"/>
                  <a:pt x="6159417" y="6115685"/>
                </a:cubicBezTo>
                <a:cubicBezTo>
                  <a:pt x="6120408" y="5974451"/>
                  <a:pt x="6120408" y="5974451"/>
                  <a:pt x="6120408" y="5974451"/>
                </a:cubicBezTo>
                <a:cubicBezTo>
                  <a:pt x="6120408" y="5972374"/>
                  <a:pt x="6118355" y="5970296"/>
                  <a:pt x="6114249" y="5970296"/>
                </a:cubicBezTo>
                <a:cubicBezTo>
                  <a:pt x="6087559" y="5970296"/>
                  <a:pt x="6087559" y="5970296"/>
                  <a:pt x="6087559" y="5970296"/>
                </a:cubicBezTo>
                <a:close/>
                <a:moveTo>
                  <a:pt x="6047787" y="5967959"/>
                </a:moveTo>
                <a:cubicBezTo>
                  <a:pt x="6029376" y="5967959"/>
                  <a:pt x="6010966" y="5980444"/>
                  <a:pt x="5998692" y="5988768"/>
                </a:cubicBezTo>
                <a:cubicBezTo>
                  <a:pt x="5998692" y="5976283"/>
                  <a:pt x="5998692" y="5976283"/>
                  <a:pt x="5998692" y="5976283"/>
                </a:cubicBezTo>
                <a:cubicBezTo>
                  <a:pt x="5998692" y="5972120"/>
                  <a:pt x="5996647" y="5970040"/>
                  <a:pt x="5992556" y="5970040"/>
                </a:cubicBezTo>
                <a:cubicBezTo>
                  <a:pt x="5963918" y="5970040"/>
                  <a:pt x="5963918" y="5970040"/>
                  <a:pt x="5963918" y="5970040"/>
                </a:cubicBezTo>
                <a:cubicBezTo>
                  <a:pt x="5959827" y="5970040"/>
                  <a:pt x="5957781" y="5972120"/>
                  <a:pt x="5957781" y="5976283"/>
                </a:cubicBezTo>
                <a:cubicBezTo>
                  <a:pt x="5957781" y="6151078"/>
                  <a:pt x="5957781" y="6151078"/>
                  <a:pt x="5957781" y="6151078"/>
                </a:cubicBezTo>
                <a:cubicBezTo>
                  <a:pt x="5957781" y="6155240"/>
                  <a:pt x="5959827" y="6157321"/>
                  <a:pt x="5963918" y="6157321"/>
                </a:cubicBezTo>
                <a:cubicBezTo>
                  <a:pt x="5992556" y="6157321"/>
                  <a:pt x="5992556" y="6157321"/>
                  <a:pt x="5992556" y="6157321"/>
                </a:cubicBezTo>
                <a:cubicBezTo>
                  <a:pt x="5996647" y="6157321"/>
                  <a:pt x="5998692" y="6155240"/>
                  <a:pt x="5998692" y="6151078"/>
                </a:cubicBezTo>
                <a:cubicBezTo>
                  <a:pt x="5998692" y="6030386"/>
                  <a:pt x="5998692" y="6030386"/>
                  <a:pt x="5998692" y="6030386"/>
                </a:cubicBezTo>
                <a:cubicBezTo>
                  <a:pt x="6006875" y="6024143"/>
                  <a:pt x="6025285" y="6009577"/>
                  <a:pt x="6049832" y="6007496"/>
                </a:cubicBezTo>
                <a:cubicBezTo>
                  <a:pt x="6053923" y="6007496"/>
                  <a:pt x="6055969" y="6003334"/>
                  <a:pt x="6055969" y="6001253"/>
                </a:cubicBezTo>
                <a:cubicBezTo>
                  <a:pt x="6055969" y="5974202"/>
                  <a:pt x="6055969" y="5974202"/>
                  <a:pt x="6055969" y="5974202"/>
                </a:cubicBezTo>
                <a:cubicBezTo>
                  <a:pt x="6055969" y="5972120"/>
                  <a:pt x="6055969" y="5970040"/>
                  <a:pt x="6053923" y="5970040"/>
                </a:cubicBezTo>
                <a:cubicBezTo>
                  <a:pt x="6051878" y="5967959"/>
                  <a:pt x="6049832" y="5967959"/>
                  <a:pt x="6047787" y="5967959"/>
                </a:cubicBezTo>
                <a:close/>
                <a:moveTo>
                  <a:pt x="5846879" y="5964452"/>
                </a:moveTo>
                <a:cubicBezTo>
                  <a:pt x="5826186" y="5964452"/>
                  <a:pt x="5791009" y="5970690"/>
                  <a:pt x="5776523" y="5972770"/>
                </a:cubicBezTo>
                <a:cubicBezTo>
                  <a:pt x="5772384" y="5972770"/>
                  <a:pt x="5770315" y="5976928"/>
                  <a:pt x="5770315" y="5979008"/>
                </a:cubicBezTo>
                <a:cubicBezTo>
                  <a:pt x="5770315" y="5979008"/>
                  <a:pt x="5770315" y="5979008"/>
                  <a:pt x="5772384" y="6003961"/>
                </a:cubicBezTo>
                <a:cubicBezTo>
                  <a:pt x="5772384" y="6006040"/>
                  <a:pt x="5772384" y="6008120"/>
                  <a:pt x="5774454" y="6008120"/>
                </a:cubicBezTo>
                <a:cubicBezTo>
                  <a:pt x="5776523" y="6010199"/>
                  <a:pt x="5776523" y="6010199"/>
                  <a:pt x="5778592" y="6010199"/>
                </a:cubicBezTo>
                <a:cubicBezTo>
                  <a:pt x="5795147" y="6010199"/>
                  <a:pt x="5824116" y="6006040"/>
                  <a:pt x="5844809" y="6006040"/>
                </a:cubicBezTo>
                <a:cubicBezTo>
                  <a:pt x="5859294" y="6006040"/>
                  <a:pt x="5867571" y="6014358"/>
                  <a:pt x="5867571" y="6028914"/>
                </a:cubicBezTo>
                <a:cubicBezTo>
                  <a:pt x="5867571" y="6028914"/>
                  <a:pt x="5867571" y="6028914"/>
                  <a:pt x="5867571" y="6041390"/>
                </a:cubicBezTo>
                <a:cubicBezTo>
                  <a:pt x="5867571" y="6041390"/>
                  <a:pt x="5867571" y="6041390"/>
                  <a:pt x="5822047" y="6045549"/>
                </a:cubicBezTo>
                <a:cubicBezTo>
                  <a:pt x="5776523" y="6047629"/>
                  <a:pt x="5757900" y="6064264"/>
                  <a:pt x="5757900" y="6101693"/>
                </a:cubicBezTo>
                <a:cubicBezTo>
                  <a:pt x="5757900" y="6141202"/>
                  <a:pt x="5778592" y="6161996"/>
                  <a:pt x="5813770" y="6161996"/>
                </a:cubicBezTo>
                <a:cubicBezTo>
                  <a:pt x="5842740" y="6161996"/>
                  <a:pt x="5873779" y="6149520"/>
                  <a:pt x="5873779" y="6149520"/>
                </a:cubicBezTo>
                <a:cubicBezTo>
                  <a:pt x="5882056" y="6155758"/>
                  <a:pt x="5888264" y="6159917"/>
                  <a:pt x="5902750" y="6161996"/>
                </a:cubicBezTo>
                <a:cubicBezTo>
                  <a:pt x="5904818" y="6161996"/>
                  <a:pt x="5906888" y="6161996"/>
                  <a:pt x="5908957" y="6159917"/>
                </a:cubicBezTo>
                <a:cubicBezTo>
                  <a:pt x="5908957" y="6157837"/>
                  <a:pt x="5911026" y="6155758"/>
                  <a:pt x="5911026" y="6153679"/>
                </a:cubicBezTo>
                <a:cubicBezTo>
                  <a:pt x="5911026" y="6153679"/>
                  <a:pt x="5911026" y="6153679"/>
                  <a:pt x="5911026" y="6028914"/>
                </a:cubicBezTo>
                <a:cubicBezTo>
                  <a:pt x="5911026" y="5985246"/>
                  <a:pt x="5890333" y="5964452"/>
                  <a:pt x="5846879" y="5964452"/>
                </a:cubicBezTo>
                <a:close/>
                <a:moveTo>
                  <a:pt x="5518274" y="5964452"/>
                </a:moveTo>
                <a:cubicBezTo>
                  <a:pt x="5471794" y="5964452"/>
                  <a:pt x="5434114" y="6008673"/>
                  <a:pt x="5434114" y="6063224"/>
                </a:cubicBezTo>
                <a:cubicBezTo>
                  <a:pt x="5434114" y="6117775"/>
                  <a:pt x="5471794" y="6161996"/>
                  <a:pt x="5518274" y="6161996"/>
                </a:cubicBezTo>
                <a:cubicBezTo>
                  <a:pt x="5564755" y="6161996"/>
                  <a:pt x="5602435" y="6117775"/>
                  <a:pt x="5602435" y="6063224"/>
                </a:cubicBezTo>
                <a:cubicBezTo>
                  <a:pt x="5602435" y="6008673"/>
                  <a:pt x="5564755" y="5964452"/>
                  <a:pt x="5518274" y="5964452"/>
                </a:cubicBezTo>
                <a:close/>
                <a:moveTo>
                  <a:pt x="5302320" y="5938736"/>
                </a:moveTo>
                <a:cubicBezTo>
                  <a:pt x="5302320" y="5938736"/>
                  <a:pt x="5302320" y="5938736"/>
                  <a:pt x="5318685" y="5938736"/>
                </a:cubicBezTo>
                <a:cubicBezTo>
                  <a:pt x="5349369" y="5938736"/>
                  <a:pt x="5361642" y="5959653"/>
                  <a:pt x="5361642" y="5978478"/>
                </a:cubicBezTo>
                <a:cubicBezTo>
                  <a:pt x="5361642" y="6001488"/>
                  <a:pt x="5343232" y="6016129"/>
                  <a:pt x="5316640" y="6016129"/>
                </a:cubicBezTo>
                <a:cubicBezTo>
                  <a:pt x="5294139" y="6018221"/>
                  <a:pt x="5279820" y="6016129"/>
                  <a:pt x="5271637" y="6016129"/>
                </a:cubicBezTo>
                <a:cubicBezTo>
                  <a:pt x="5271637" y="6016129"/>
                  <a:pt x="5271637" y="6016129"/>
                  <a:pt x="5271637" y="5940828"/>
                </a:cubicBezTo>
                <a:cubicBezTo>
                  <a:pt x="5275728" y="5938736"/>
                  <a:pt x="5285956" y="5938736"/>
                  <a:pt x="5302320" y="5938736"/>
                </a:cubicBezTo>
                <a:close/>
                <a:moveTo>
                  <a:pt x="5678557" y="5927047"/>
                </a:moveTo>
                <a:cubicBezTo>
                  <a:pt x="5678557" y="5927047"/>
                  <a:pt x="5678557" y="5927047"/>
                  <a:pt x="5649847" y="5933291"/>
                </a:cubicBezTo>
                <a:cubicBezTo>
                  <a:pt x="5645746" y="5935373"/>
                  <a:pt x="5643695" y="5937455"/>
                  <a:pt x="5643695" y="5939535"/>
                </a:cubicBezTo>
                <a:cubicBezTo>
                  <a:pt x="5643695" y="5939535"/>
                  <a:pt x="5643695" y="5939535"/>
                  <a:pt x="5643695" y="5970757"/>
                </a:cubicBezTo>
                <a:cubicBezTo>
                  <a:pt x="5643695" y="5970757"/>
                  <a:pt x="5643695" y="5970757"/>
                  <a:pt x="5627290" y="5970757"/>
                </a:cubicBezTo>
                <a:cubicBezTo>
                  <a:pt x="5623188" y="5970757"/>
                  <a:pt x="5621138" y="5972839"/>
                  <a:pt x="5621138" y="5977002"/>
                </a:cubicBezTo>
                <a:cubicBezTo>
                  <a:pt x="5621138" y="5977002"/>
                  <a:pt x="5621138" y="5977002"/>
                  <a:pt x="5621138" y="6001980"/>
                </a:cubicBezTo>
                <a:cubicBezTo>
                  <a:pt x="5621138" y="6006143"/>
                  <a:pt x="5623188" y="6008224"/>
                  <a:pt x="5627290" y="6008224"/>
                </a:cubicBezTo>
                <a:cubicBezTo>
                  <a:pt x="5627290" y="6008224"/>
                  <a:pt x="5627290" y="6008224"/>
                  <a:pt x="5643695" y="6008224"/>
                </a:cubicBezTo>
                <a:cubicBezTo>
                  <a:pt x="5643695" y="6008224"/>
                  <a:pt x="5643695" y="6008224"/>
                  <a:pt x="5643695" y="6091483"/>
                </a:cubicBezTo>
                <a:cubicBezTo>
                  <a:pt x="5643695" y="6147682"/>
                  <a:pt x="5658050" y="6164334"/>
                  <a:pt x="5699064" y="6164334"/>
                </a:cubicBezTo>
                <a:cubicBezTo>
                  <a:pt x="5709318" y="6164334"/>
                  <a:pt x="5721622" y="6160171"/>
                  <a:pt x="5731875" y="6160171"/>
                </a:cubicBezTo>
                <a:cubicBezTo>
                  <a:pt x="5735977" y="6158090"/>
                  <a:pt x="5738028" y="6156008"/>
                  <a:pt x="5738028" y="6151845"/>
                </a:cubicBezTo>
                <a:cubicBezTo>
                  <a:pt x="5738028" y="6151845"/>
                  <a:pt x="5738028" y="6151845"/>
                  <a:pt x="5735977" y="6128949"/>
                </a:cubicBezTo>
                <a:cubicBezTo>
                  <a:pt x="5735977" y="6124786"/>
                  <a:pt x="5733926" y="6120623"/>
                  <a:pt x="5729824" y="6120623"/>
                </a:cubicBezTo>
                <a:cubicBezTo>
                  <a:pt x="5723673" y="6120623"/>
                  <a:pt x="5713419" y="6122705"/>
                  <a:pt x="5705217" y="6122705"/>
                </a:cubicBezTo>
                <a:cubicBezTo>
                  <a:pt x="5686761" y="6122705"/>
                  <a:pt x="5686761" y="6112298"/>
                  <a:pt x="5686761" y="6085238"/>
                </a:cubicBezTo>
                <a:cubicBezTo>
                  <a:pt x="5686761" y="6085238"/>
                  <a:pt x="5686761" y="6085238"/>
                  <a:pt x="5686761" y="6008224"/>
                </a:cubicBezTo>
                <a:cubicBezTo>
                  <a:pt x="5686761" y="6008224"/>
                  <a:pt x="5686761" y="6008224"/>
                  <a:pt x="5729824" y="6008224"/>
                </a:cubicBezTo>
                <a:cubicBezTo>
                  <a:pt x="5733926" y="6008224"/>
                  <a:pt x="5735977" y="6006143"/>
                  <a:pt x="5735977" y="6001980"/>
                </a:cubicBezTo>
                <a:cubicBezTo>
                  <a:pt x="5735977" y="6001980"/>
                  <a:pt x="5735977" y="6001980"/>
                  <a:pt x="5735977" y="5977002"/>
                </a:cubicBezTo>
                <a:cubicBezTo>
                  <a:pt x="5735977" y="5972839"/>
                  <a:pt x="5733926" y="5970757"/>
                  <a:pt x="5729824" y="5970757"/>
                </a:cubicBezTo>
                <a:cubicBezTo>
                  <a:pt x="5729824" y="5970757"/>
                  <a:pt x="5729824" y="5970757"/>
                  <a:pt x="5686761" y="5970757"/>
                </a:cubicBezTo>
                <a:cubicBezTo>
                  <a:pt x="5686761" y="5970757"/>
                  <a:pt x="5686761" y="5970757"/>
                  <a:pt x="5686761" y="5933291"/>
                </a:cubicBezTo>
                <a:cubicBezTo>
                  <a:pt x="5686761" y="5931210"/>
                  <a:pt x="5684709" y="5929128"/>
                  <a:pt x="5684709" y="5927047"/>
                </a:cubicBezTo>
                <a:cubicBezTo>
                  <a:pt x="5682658" y="5927047"/>
                  <a:pt x="5680608" y="5927047"/>
                  <a:pt x="5678557" y="5927047"/>
                </a:cubicBezTo>
                <a:close/>
                <a:moveTo>
                  <a:pt x="5312653" y="5897825"/>
                </a:moveTo>
                <a:cubicBezTo>
                  <a:pt x="5302343" y="5897825"/>
                  <a:pt x="5271414" y="5897825"/>
                  <a:pt x="5232236" y="5901977"/>
                </a:cubicBezTo>
                <a:cubicBezTo>
                  <a:pt x="5230173" y="5901977"/>
                  <a:pt x="5226049" y="5906129"/>
                  <a:pt x="5226049" y="5910281"/>
                </a:cubicBezTo>
                <a:cubicBezTo>
                  <a:pt x="5226049" y="5910281"/>
                  <a:pt x="5226049" y="5910281"/>
                  <a:pt x="5226049" y="6151093"/>
                </a:cubicBezTo>
                <a:cubicBezTo>
                  <a:pt x="5226049" y="6155245"/>
                  <a:pt x="5230173" y="6157321"/>
                  <a:pt x="5234297" y="6157321"/>
                </a:cubicBezTo>
                <a:cubicBezTo>
                  <a:pt x="5234297" y="6157321"/>
                  <a:pt x="5234297" y="6157321"/>
                  <a:pt x="5263165" y="6157321"/>
                </a:cubicBezTo>
                <a:cubicBezTo>
                  <a:pt x="5267290" y="6157321"/>
                  <a:pt x="5271414" y="6155245"/>
                  <a:pt x="5271414" y="6151093"/>
                </a:cubicBezTo>
                <a:cubicBezTo>
                  <a:pt x="5271414" y="6151093"/>
                  <a:pt x="5271414" y="6151093"/>
                  <a:pt x="5271414" y="6055599"/>
                </a:cubicBezTo>
                <a:cubicBezTo>
                  <a:pt x="5279661" y="6055599"/>
                  <a:pt x="5298219" y="6057674"/>
                  <a:pt x="5320901" y="6057674"/>
                </a:cubicBezTo>
                <a:cubicBezTo>
                  <a:pt x="5320901" y="6057674"/>
                  <a:pt x="5320901" y="6057674"/>
                  <a:pt x="5362142" y="6153168"/>
                </a:cubicBezTo>
                <a:cubicBezTo>
                  <a:pt x="5364203" y="6157321"/>
                  <a:pt x="5366265" y="6157321"/>
                  <a:pt x="5368327" y="6157321"/>
                </a:cubicBezTo>
                <a:cubicBezTo>
                  <a:pt x="5368327" y="6157321"/>
                  <a:pt x="5368327" y="6157321"/>
                  <a:pt x="5401320" y="6157321"/>
                </a:cubicBezTo>
                <a:cubicBezTo>
                  <a:pt x="5405443" y="6157321"/>
                  <a:pt x="5407505" y="6157321"/>
                  <a:pt x="5407505" y="6155245"/>
                </a:cubicBezTo>
                <a:cubicBezTo>
                  <a:pt x="5409567" y="6153168"/>
                  <a:pt x="5409567" y="6151093"/>
                  <a:pt x="5409567" y="6149017"/>
                </a:cubicBezTo>
                <a:lnTo>
                  <a:pt x="5362142" y="6045219"/>
                </a:lnTo>
                <a:cubicBezTo>
                  <a:pt x="5393071" y="6030687"/>
                  <a:pt x="5407505" y="6007851"/>
                  <a:pt x="5407505" y="5976711"/>
                </a:cubicBezTo>
                <a:cubicBezTo>
                  <a:pt x="5407505" y="5941420"/>
                  <a:pt x="5391009" y="5897825"/>
                  <a:pt x="5318839" y="5897825"/>
                </a:cubicBezTo>
                <a:cubicBezTo>
                  <a:pt x="5318839" y="5897825"/>
                  <a:pt x="5316777" y="5897825"/>
                  <a:pt x="5312653" y="5897825"/>
                </a:cubicBezTo>
                <a:close/>
                <a:moveTo>
                  <a:pt x="6675208" y="5864819"/>
                </a:moveTo>
                <a:cubicBezTo>
                  <a:pt x="6677269" y="5862758"/>
                  <a:pt x="6681390" y="5862758"/>
                  <a:pt x="6683451" y="5864819"/>
                </a:cubicBezTo>
                <a:cubicBezTo>
                  <a:pt x="6726720" y="5875120"/>
                  <a:pt x="6759687" y="5893664"/>
                  <a:pt x="6790593" y="5926632"/>
                </a:cubicBezTo>
                <a:cubicBezTo>
                  <a:pt x="6792654" y="5928692"/>
                  <a:pt x="6794714" y="5930752"/>
                  <a:pt x="6794714" y="5932813"/>
                </a:cubicBezTo>
                <a:cubicBezTo>
                  <a:pt x="6792654" y="5936933"/>
                  <a:pt x="6790593" y="5936933"/>
                  <a:pt x="6786472" y="5938994"/>
                </a:cubicBezTo>
                <a:cubicBezTo>
                  <a:pt x="6695813" y="5982263"/>
                  <a:pt x="6695813" y="5982263"/>
                  <a:pt x="6695813" y="5982263"/>
                </a:cubicBezTo>
                <a:cubicBezTo>
                  <a:pt x="6691692" y="5984323"/>
                  <a:pt x="6687571" y="5984323"/>
                  <a:pt x="6685511" y="5984323"/>
                </a:cubicBezTo>
                <a:cubicBezTo>
                  <a:pt x="6683451" y="5982263"/>
                  <a:pt x="6681390" y="5978142"/>
                  <a:pt x="6681390" y="5974021"/>
                </a:cubicBezTo>
                <a:cubicBezTo>
                  <a:pt x="6673148" y="5873060"/>
                  <a:pt x="6673148" y="5873060"/>
                  <a:pt x="6673148" y="5873060"/>
                </a:cubicBezTo>
                <a:cubicBezTo>
                  <a:pt x="6673148" y="5868939"/>
                  <a:pt x="6673148" y="5866879"/>
                  <a:pt x="6675208" y="5864819"/>
                </a:cubicBezTo>
                <a:close/>
                <a:moveTo>
                  <a:pt x="6617873" y="5864048"/>
                </a:moveTo>
                <a:cubicBezTo>
                  <a:pt x="6619419" y="5863791"/>
                  <a:pt x="6620964" y="5863791"/>
                  <a:pt x="6621994" y="5864823"/>
                </a:cubicBezTo>
                <a:cubicBezTo>
                  <a:pt x="6621994" y="5866888"/>
                  <a:pt x="6624054" y="5868953"/>
                  <a:pt x="6624054" y="5875148"/>
                </a:cubicBezTo>
                <a:cubicBezTo>
                  <a:pt x="6615813" y="5976336"/>
                  <a:pt x="6615813" y="5976336"/>
                  <a:pt x="6615813" y="5976336"/>
                </a:cubicBezTo>
                <a:cubicBezTo>
                  <a:pt x="6615813" y="5980466"/>
                  <a:pt x="6613752" y="5982531"/>
                  <a:pt x="6611692" y="5984596"/>
                </a:cubicBezTo>
                <a:cubicBezTo>
                  <a:pt x="6607571" y="5986661"/>
                  <a:pt x="6605510" y="5986661"/>
                  <a:pt x="6601390" y="5984596"/>
                </a:cubicBezTo>
                <a:cubicBezTo>
                  <a:pt x="6510730" y="5939165"/>
                  <a:pt x="6510730" y="5939165"/>
                  <a:pt x="6510730" y="5939165"/>
                </a:cubicBezTo>
                <a:cubicBezTo>
                  <a:pt x="6506610" y="5939165"/>
                  <a:pt x="6504549" y="5937100"/>
                  <a:pt x="6502489" y="5932970"/>
                </a:cubicBezTo>
                <a:cubicBezTo>
                  <a:pt x="6502489" y="5930904"/>
                  <a:pt x="6504549" y="5928840"/>
                  <a:pt x="6506610" y="5926774"/>
                </a:cubicBezTo>
                <a:cubicBezTo>
                  <a:pt x="6537516" y="5893734"/>
                  <a:pt x="6570483" y="5875148"/>
                  <a:pt x="6613752" y="5864823"/>
                </a:cubicBezTo>
                <a:cubicBezTo>
                  <a:pt x="6614782" y="5864823"/>
                  <a:pt x="6616328" y="5864307"/>
                  <a:pt x="6617873" y="5864048"/>
                </a:cubicBezTo>
                <a:close/>
                <a:moveTo>
                  <a:pt x="6649186" y="5828859"/>
                </a:moveTo>
                <a:cubicBezTo>
                  <a:pt x="6529433" y="5828859"/>
                  <a:pt x="6432355" y="5926985"/>
                  <a:pt x="6432355" y="6048029"/>
                </a:cubicBezTo>
                <a:cubicBezTo>
                  <a:pt x="6432355" y="6169072"/>
                  <a:pt x="6529433" y="6267198"/>
                  <a:pt x="6649186" y="6267198"/>
                </a:cubicBezTo>
                <a:cubicBezTo>
                  <a:pt x="6768939" y="6267198"/>
                  <a:pt x="6866018" y="6169072"/>
                  <a:pt x="6866018" y="6048029"/>
                </a:cubicBezTo>
                <a:cubicBezTo>
                  <a:pt x="6866018" y="5926985"/>
                  <a:pt x="6768939" y="5828859"/>
                  <a:pt x="6649186" y="5828859"/>
                </a:cubicBezTo>
                <a:close/>
                <a:moveTo>
                  <a:pt x="6648602" y="5797300"/>
                </a:moveTo>
                <a:cubicBezTo>
                  <a:pt x="6784816" y="5797300"/>
                  <a:pt x="6895240" y="5909032"/>
                  <a:pt x="6895240" y="6046861"/>
                </a:cubicBezTo>
                <a:cubicBezTo>
                  <a:pt x="6895240" y="6184689"/>
                  <a:pt x="6784816" y="6296422"/>
                  <a:pt x="6648602" y="6296422"/>
                </a:cubicBezTo>
                <a:cubicBezTo>
                  <a:pt x="6512387" y="6296422"/>
                  <a:pt x="6401963" y="6184689"/>
                  <a:pt x="6401963" y="6046861"/>
                </a:cubicBezTo>
                <a:cubicBezTo>
                  <a:pt x="6401963" y="5909032"/>
                  <a:pt x="6512387" y="5797300"/>
                  <a:pt x="6648602" y="5797300"/>
                </a:cubicBezTo>
                <a:close/>
                <a:moveTo>
                  <a:pt x="6635678" y="5718724"/>
                </a:moveTo>
                <a:cubicBezTo>
                  <a:pt x="6627452" y="5733273"/>
                  <a:pt x="6623339" y="5751979"/>
                  <a:pt x="6623339" y="5768607"/>
                </a:cubicBezTo>
                <a:cubicBezTo>
                  <a:pt x="6619226" y="5768607"/>
                  <a:pt x="6602773" y="5770685"/>
                  <a:pt x="6600717" y="5772764"/>
                </a:cubicBezTo>
                <a:cubicBezTo>
                  <a:pt x="6594547" y="5754058"/>
                  <a:pt x="6586321" y="5737430"/>
                  <a:pt x="6573982" y="5727038"/>
                </a:cubicBezTo>
                <a:cubicBezTo>
                  <a:pt x="6573982" y="5724959"/>
                  <a:pt x="6573982" y="5724959"/>
                  <a:pt x="6573982" y="5724959"/>
                </a:cubicBezTo>
                <a:cubicBezTo>
                  <a:pt x="6571926" y="5727038"/>
                  <a:pt x="6571926" y="5727038"/>
                  <a:pt x="6571926" y="5727038"/>
                </a:cubicBezTo>
                <a:cubicBezTo>
                  <a:pt x="6565756" y="5727038"/>
                  <a:pt x="6557530" y="5729116"/>
                  <a:pt x="6551360" y="5731195"/>
                </a:cubicBezTo>
                <a:cubicBezTo>
                  <a:pt x="6551360" y="5733273"/>
                  <a:pt x="6551360" y="5733273"/>
                  <a:pt x="6551360" y="5733273"/>
                </a:cubicBezTo>
                <a:cubicBezTo>
                  <a:pt x="6549304" y="5741587"/>
                  <a:pt x="6547247" y="5749901"/>
                  <a:pt x="6547247" y="5758215"/>
                </a:cubicBezTo>
                <a:cubicBezTo>
                  <a:pt x="6547247" y="5768607"/>
                  <a:pt x="6549304" y="5776921"/>
                  <a:pt x="6551360" y="5785235"/>
                </a:cubicBezTo>
                <a:cubicBezTo>
                  <a:pt x="6549304" y="5785235"/>
                  <a:pt x="6532851" y="5793548"/>
                  <a:pt x="6530795" y="5793548"/>
                </a:cubicBezTo>
                <a:cubicBezTo>
                  <a:pt x="6520512" y="5778999"/>
                  <a:pt x="6508173" y="5764450"/>
                  <a:pt x="6493777" y="5758215"/>
                </a:cubicBezTo>
                <a:cubicBezTo>
                  <a:pt x="6493777" y="5756136"/>
                  <a:pt x="6493777" y="5756136"/>
                  <a:pt x="6493777" y="5756136"/>
                </a:cubicBezTo>
                <a:cubicBezTo>
                  <a:pt x="6491721" y="5756136"/>
                  <a:pt x="6491721" y="5756136"/>
                  <a:pt x="6491721" y="5756136"/>
                </a:cubicBezTo>
                <a:cubicBezTo>
                  <a:pt x="6485551" y="5760293"/>
                  <a:pt x="6479382" y="5764450"/>
                  <a:pt x="6473212" y="5768607"/>
                </a:cubicBezTo>
                <a:cubicBezTo>
                  <a:pt x="6473212" y="5768607"/>
                  <a:pt x="6473212" y="5770685"/>
                  <a:pt x="6473212" y="5770685"/>
                </a:cubicBezTo>
                <a:cubicBezTo>
                  <a:pt x="6473212" y="5787313"/>
                  <a:pt x="6477325" y="5803941"/>
                  <a:pt x="6485551" y="5820568"/>
                </a:cubicBezTo>
                <a:cubicBezTo>
                  <a:pt x="6483495" y="5822647"/>
                  <a:pt x="6471156" y="5830961"/>
                  <a:pt x="6469099" y="5833039"/>
                </a:cubicBezTo>
                <a:cubicBezTo>
                  <a:pt x="6456760" y="5820568"/>
                  <a:pt x="6440308" y="5810176"/>
                  <a:pt x="6425911" y="5806019"/>
                </a:cubicBezTo>
                <a:cubicBezTo>
                  <a:pt x="6423855" y="5806019"/>
                  <a:pt x="6423855" y="5806019"/>
                  <a:pt x="6423855" y="5806019"/>
                </a:cubicBezTo>
                <a:cubicBezTo>
                  <a:pt x="6423855" y="5808097"/>
                  <a:pt x="6423855" y="5808097"/>
                  <a:pt x="6423855" y="5808097"/>
                </a:cubicBezTo>
                <a:cubicBezTo>
                  <a:pt x="6417685" y="5810176"/>
                  <a:pt x="6411516" y="5816411"/>
                  <a:pt x="6407402" y="5822647"/>
                </a:cubicBezTo>
                <a:cubicBezTo>
                  <a:pt x="6407402" y="5824725"/>
                  <a:pt x="6407402" y="5824725"/>
                  <a:pt x="6407402" y="5824725"/>
                </a:cubicBezTo>
                <a:cubicBezTo>
                  <a:pt x="6411516" y="5839274"/>
                  <a:pt x="6421798" y="5855902"/>
                  <a:pt x="6434138" y="5870451"/>
                </a:cubicBezTo>
                <a:cubicBezTo>
                  <a:pt x="6432082" y="5870451"/>
                  <a:pt x="6421798" y="5885000"/>
                  <a:pt x="6419742" y="5887079"/>
                </a:cubicBezTo>
                <a:cubicBezTo>
                  <a:pt x="6405346" y="5878765"/>
                  <a:pt x="6386837" y="5874608"/>
                  <a:pt x="6370385" y="5874608"/>
                </a:cubicBezTo>
                <a:cubicBezTo>
                  <a:pt x="6368328" y="5874608"/>
                  <a:pt x="6368328" y="5874608"/>
                  <a:pt x="6368328" y="5874608"/>
                </a:cubicBezTo>
                <a:cubicBezTo>
                  <a:pt x="6364215" y="5878765"/>
                  <a:pt x="6360102" y="5887079"/>
                  <a:pt x="6358046" y="5893314"/>
                </a:cubicBezTo>
                <a:cubicBezTo>
                  <a:pt x="6358046" y="5895393"/>
                  <a:pt x="6358046" y="5895393"/>
                  <a:pt x="6358046" y="5895393"/>
                </a:cubicBezTo>
                <a:cubicBezTo>
                  <a:pt x="6366272" y="5909941"/>
                  <a:pt x="6378611" y="5922412"/>
                  <a:pt x="6395063" y="5932805"/>
                </a:cubicBezTo>
                <a:cubicBezTo>
                  <a:pt x="6393007" y="5934883"/>
                  <a:pt x="6386837" y="5949432"/>
                  <a:pt x="6386837" y="5951511"/>
                </a:cubicBezTo>
                <a:cubicBezTo>
                  <a:pt x="6368328" y="5947354"/>
                  <a:pt x="6349820" y="5947354"/>
                  <a:pt x="6335424" y="5951511"/>
                </a:cubicBezTo>
                <a:cubicBezTo>
                  <a:pt x="6333367" y="5951511"/>
                  <a:pt x="6333367" y="5951511"/>
                  <a:pt x="6333367" y="5951511"/>
                </a:cubicBezTo>
                <a:cubicBezTo>
                  <a:pt x="6333367" y="5953589"/>
                  <a:pt x="6333367" y="5953589"/>
                  <a:pt x="6333367" y="5953589"/>
                </a:cubicBezTo>
                <a:cubicBezTo>
                  <a:pt x="6331311" y="5959825"/>
                  <a:pt x="6329254" y="5968138"/>
                  <a:pt x="6327198" y="5974373"/>
                </a:cubicBezTo>
                <a:cubicBezTo>
                  <a:pt x="6329254" y="5976452"/>
                  <a:pt x="6329254" y="5976452"/>
                  <a:pt x="6329254" y="5976452"/>
                </a:cubicBezTo>
                <a:cubicBezTo>
                  <a:pt x="6339537" y="5986844"/>
                  <a:pt x="6355989" y="5997237"/>
                  <a:pt x="6372441" y="6001393"/>
                </a:cubicBezTo>
                <a:cubicBezTo>
                  <a:pt x="6372441" y="6003472"/>
                  <a:pt x="6370385" y="6022178"/>
                  <a:pt x="6370385" y="6024257"/>
                </a:cubicBezTo>
                <a:cubicBezTo>
                  <a:pt x="6351876" y="6024257"/>
                  <a:pt x="6333367" y="6028413"/>
                  <a:pt x="6321028" y="6036728"/>
                </a:cubicBezTo>
                <a:cubicBezTo>
                  <a:pt x="6318972" y="6036728"/>
                  <a:pt x="6318972" y="6036728"/>
                  <a:pt x="6318972" y="6036728"/>
                </a:cubicBezTo>
                <a:cubicBezTo>
                  <a:pt x="6318972" y="6038805"/>
                  <a:pt x="6318972" y="6038805"/>
                  <a:pt x="6318972" y="6038805"/>
                </a:cubicBezTo>
                <a:cubicBezTo>
                  <a:pt x="6318972" y="6040884"/>
                  <a:pt x="6318972" y="6045041"/>
                  <a:pt x="6318972" y="6049198"/>
                </a:cubicBezTo>
                <a:cubicBezTo>
                  <a:pt x="6318972" y="6053355"/>
                  <a:pt x="6318972" y="6057512"/>
                  <a:pt x="6318972" y="6059590"/>
                </a:cubicBezTo>
                <a:cubicBezTo>
                  <a:pt x="6318972" y="6061669"/>
                  <a:pt x="6318972" y="6061669"/>
                  <a:pt x="6318972" y="6061669"/>
                </a:cubicBezTo>
                <a:cubicBezTo>
                  <a:pt x="6321028" y="6061669"/>
                  <a:pt x="6321028" y="6061669"/>
                  <a:pt x="6321028" y="6061669"/>
                </a:cubicBezTo>
                <a:cubicBezTo>
                  <a:pt x="6333367" y="6069983"/>
                  <a:pt x="6351876" y="6074140"/>
                  <a:pt x="6370385" y="6074140"/>
                </a:cubicBezTo>
                <a:cubicBezTo>
                  <a:pt x="6370385" y="6078296"/>
                  <a:pt x="6372441" y="6094924"/>
                  <a:pt x="6374498" y="6097002"/>
                </a:cubicBezTo>
                <a:cubicBezTo>
                  <a:pt x="6355989" y="6103237"/>
                  <a:pt x="6339537" y="6111551"/>
                  <a:pt x="6329254" y="6124022"/>
                </a:cubicBezTo>
                <a:cubicBezTo>
                  <a:pt x="6327198" y="6124022"/>
                  <a:pt x="6327198" y="6124022"/>
                  <a:pt x="6327198" y="6124022"/>
                </a:cubicBezTo>
                <a:cubicBezTo>
                  <a:pt x="6327198" y="6126101"/>
                  <a:pt x="6327198" y="6126101"/>
                  <a:pt x="6327198" y="6126101"/>
                </a:cubicBezTo>
                <a:cubicBezTo>
                  <a:pt x="6329254" y="6132336"/>
                  <a:pt x="6331311" y="6140650"/>
                  <a:pt x="6333367" y="6146886"/>
                </a:cubicBezTo>
                <a:cubicBezTo>
                  <a:pt x="6335424" y="6146886"/>
                  <a:pt x="6335424" y="6146886"/>
                  <a:pt x="6335424" y="6146886"/>
                </a:cubicBezTo>
                <a:cubicBezTo>
                  <a:pt x="6349820" y="6153121"/>
                  <a:pt x="6370385" y="6151042"/>
                  <a:pt x="6386837" y="6146886"/>
                </a:cubicBezTo>
                <a:cubicBezTo>
                  <a:pt x="6386837" y="6148963"/>
                  <a:pt x="6395063" y="6165592"/>
                  <a:pt x="6395063" y="6167669"/>
                </a:cubicBezTo>
                <a:cubicBezTo>
                  <a:pt x="6380668" y="6175983"/>
                  <a:pt x="6366272" y="6190533"/>
                  <a:pt x="6358046" y="6205082"/>
                </a:cubicBezTo>
                <a:cubicBezTo>
                  <a:pt x="6358046" y="6207160"/>
                  <a:pt x="6358046" y="6207160"/>
                  <a:pt x="6358046" y="6207160"/>
                </a:cubicBezTo>
                <a:cubicBezTo>
                  <a:pt x="6360102" y="6211318"/>
                  <a:pt x="6366272" y="6219631"/>
                  <a:pt x="6370385" y="6225866"/>
                </a:cubicBezTo>
                <a:cubicBezTo>
                  <a:pt x="6386837" y="6225866"/>
                  <a:pt x="6405346" y="6221710"/>
                  <a:pt x="6421798" y="6211318"/>
                </a:cubicBezTo>
                <a:cubicBezTo>
                  <a:pt x="6421798" y="6213395"/>
                  <a:pt x="6432082" y="6227945"/>
                  <a:pt x="6434138" y="6230024"/>
                </a:cubicBezTo>
                <a:cubicBezTo>
                  <a:pt x="6421798" y="6242494"/>
                  <a:pt x="6411516" y="6259121"/>
                  <a:pt x="6407402" y="6275750"/>
                </a:cubicBezTo>
                <a:cubicBezTo>
                  <a:pt x="6409459" y="6277827"/>
                  <a:pt x="6409459" y="6277827"/>
                  <a:pt x="6409459" y="6277827"/>
                </a:cubicBezTo>
                <a:cubicBezTo>
                  <a:pt x="6411516" y="6281985"/>
                  <a:pt x="6419742" y="6288220"/>
                  <a:pt x="6423855" y="6292377"/>
                </a:cubicBezTo>
                <a:cubicBezTo>
                  <a:pt x="6425911" y="6292377"/>
                  <a:pt x="6425911" y="6292377"/>
                  <a:pt x="6425911" y="6292377"/>
                </a:cubicBezTo>
                <a:cubicBezTo>
                  <a:pt x="6440308" y="6288220"/>
                  <a:pt x="6456760" y="6279906"/>
                  <a:pt x="6471156" y="6265357"/>
                </a:cubicBezTo>
                <a:cubicBezTo>
                  <a:pt x="6473212" y="6267436"/>
                  <a:pt x="6485551" y="6277827"/>
                  <a:pt x="6487608" y="6279906"/>
                </a:cubicBezTo>
                <a:cubicBezTo>
                  <a:pt x="6479382" y="6296533"/>
                  <a:pt x="6475269" y="6313162"/>
                  <a:pt x="6475269" y="6329789"/>
                </a:cubicBezTo>
                <a:cubicBezTo>
                  <a:pt x="6475269" y="6329789"/>
                  <a:pt x="6475269" y="6331868"/>
                  <a:pt x="6475269" y="6331868"/>
                </a:cubicBezTo>
                <a:cubicBezTo>
                  <a:pt x="6479382" y="6336024"/>
                  <a:pt x="6487608" y="6340182"/>
                  <a:pt x="6493777" y="6342259"/>
                </a:cubicBezTo>
                <a:cubicBezTo>
                  <a:pt x="6493777" y="6344338"/>
                  <a:pt x="6493777" y="6344338"/>
                  <a:pt x="6493777" y="6344338"/>
                </a:cubicBezTo>
                <a:cubicBezTo>
                  <a:pt x="6495834" y="6342259"/>
                  <a:pt x="6495834" y="6342259"/>
                  <a:pt x="6495834" y="6342259"/>
                </a:cubicBezTo>
                <a:cubicBezTo>
                  <a:pt x="6510230" y="6333946"/>
                  <a:pt x="6522569" y="6321475"/>
                  <a:pt x="6532851" y="6304848"/>
                </a:cubicBezTo>
                <a:cubicBezTo>
                  <a:pt x="6534908" y="6306926"/>
                  <a:pt x="6549304" y="6313162"/>
                  <a:pt x="6551360" y="6313162"/>
                </a:cubicBezTo>
                <a:cubicBezTo>
                  <a:pt x="6549304" y="6321475"/>
                  <a:pt x="6549304" y="6331868"/>
                  <a:pt x="6549304" y="6340182"/>
                </a:cubicBezTo>
                <a:cubicBezTo>
                  <a:pt x="6549304" y="6348495"/>
                  <a:pt x="6549304" y="6358888"/>
                  <a:pt x="6551360" y="6365123"/>
                </a:cubicBezTo>
                <a:cubicBezTo>
                  <a:pt x="6551360" y="6367201"/>
                  <a:pt x="6551360" y="6367201"/>
                  <a:pt x="6551360" y="6367201"/>
                </a:cubicBezTo>
                <a:cubicBezTo>
                  <a:pt x="6553417" y="6367201"/>
                  <a:pt x="6553417" y="6367201"/>
                  <a:pt x="6553417" y="6367201"/>
                </a:cubicBezTo>
                <a:cubicBezTo>
                  <a:pt x="6557530" y="6369280"/>
                  <a:pt x="6567812" y="6371358"/>
                  <a:pt x="6573982" y="6373436"/>
                </a:cubicBezTo>
                <a:cubicBezTo>
                  <a:pt x="6576039" y="6373436"/>
                  <a:pt x="6576039" y="6373436"/>
                  <a:pt x="6576039" y="6373436"/>
                </a:cubicBezTo>
                <a:cubicBezTo>
                  <a:pt x="6586321" y="6360966"/>
                  <a:pt x="6596604" y="6344338"/>
                  <a:pt x="6600717" y="6327711"/>
                </a:cubicBezTo>
                <a:cubicBezTo>
                  <a:pt x="6602773" y="6327711"/>
                  <a:pt x="6621282" y="6329789"/>
                  <a:pt x="6623339" y="6329789"/>
                </a:cubicBezTo>
                <a:cubicBezTo>
                  <a:pt x="6623339" y="6348495"/>
                  <a:pt x="6627452" y="6367201"/>
                  <a:pt x="6635678" y="6381750"/>
                </a:cubicBezTo>
                <a:cubicBezTo>
                  <a:pt x="6637734" y="6381750"/>
                  <a:pt x="6637734" y="6381750"/>
                  <a:pt x="6637734" y="6381750"/>
                </a:cubicBezTo>
                <a:cubicBezTo>
                  <a:pt x="6643904" y="6381750"/>
                  <a:pt x="6654187" y="6381750"/>
                  <a:pt x="6658300" y="6381750"/>
                </a:cubicBezTo>
                <a:cubicBezTo>
                  <a:pt x="6660357" y="6381750"/>
                  <a:pt x="6660357" y="6381750"/>
                  <a:pt x="6660357" y="6381750"/>
                </a:cubicBezTo>
                <a:cubicBezTo>
                  <a:pt x="6668583" y="6367201"/>
                  <a:pt x="6672696" y="6348495"/>
                  <a:pt x="6674753" y="6329789"/>
                </a:cubicBezTo>
                <a:cubicBezTo>
                  <a:pt x="6676809" y="6329789"/>
                  <a:pt x="6693261" y="6327711"/>
                  <a:pt x="6695318" y="6327711"/>
                </a:cubicBezTo>
                <a:cubicBezTo>
                  <a:pt x="6699431" y="6344338"/>
                  <a:pt x="6709714" y="6360966"/>
                  <a:pt x="6722053" y="6373436"/>
                </a:cubicBezTo>
                <a:cubicBezTo>
                  <a:pt x="6728222" y="6371358"/>
                  <a:pt x="6738505" y="6369280"/>
                  <a:pt x="6742618" y="6367201"/>
                </a:cubicBezTo>
                <a:cubicBezTo>
                  <a:pt x="6744675" y="6367201"/>
                  <a:pt x="6744675" y="6367201"/>
                  <a:pt x="6744675" y="6367201"/>
                </a:cubicBezTo>
                <a:cubicBezTo>
                  <a:pt x="6746731" y="6358888"/>
                  <a:pt x="6746731" y="6348495"/>
                  <a:pt x="6746731" y="6340182"/>
                </a:cubicBezTo>
                <a:cubicBezTo>
                  <a:pt x="6746731" y="6331868"/>
                  <a:pt x="6746731" y="6321475"/>
                  <a:pt x="6744675" y="6313162"/>
                </a:cubicBezTo>
                <a:cubicBezTo>
                  <a:pt x="6746731" y="6313162"/>
                  <a:pt x="6763183" y="6306926"/>
                  <a:pt x="6765240" y="6304848"/>
                </a:cubicBezTo>
                <a:cubicBezTo>
                  <a:pt x="6773466" y="6321475"/>
                  <a:pt x="6787862" y="6333946"/>
                  <a:pt x="6802257" y="6342259"/>
                </a:cubicBezTo>
                <a:cubicBezTo>
                  <a:pt x="6808427" y="6340182"/>
                  <a:pt x="6816653" y="6336024"/>
                  <a:pt x="6820766" y="6331868"/>
                </a:cubicBezTo>
                <a:cubicBezTo>
                  <a:pt x="6822823" y="6329789"/>
                  <a:pt x="6822823" y="6329789"/>
                  <a:pt x="6822823" y="6329789"/>
                </a:cubicBezTo>
                <a:cubicBezTo>
                  <a:pt x="6822823" y="6329789"/>
                  <a:pt x="6822823" y="6329789"/>
                  <a:pt x="6822823" y="6327711"/>
                </a:cubicBezTo>
                <a:cubicBezTo>
                  <a:pt x="6822823" y="6313162"/>
                  <a:pt x="6816653" y="6294456"/>
                  <a:pt x="6808427" y="6279906"/>
                </a:cubicBezTo>
                <a:cubicBezTo>
                  <a:pt x="6810484" y="6277827"/>
                  <a:pt x="6822823" y="6267436"/>
                  <a:pt x="6824879" y="6265357"/>
                </a:cubicBezTo>
                <a:cubicBezTo>
                  <a:pt x="6839275" y="6277827"/>
                  <a:pt x="6855727" y="6288220"/>
                  <a:pt x="6870123" y="6292377"/>
                </a:cubicBezTo>
                <a:cubicBezTo>
                  <a:pt x="6872180" y="6292377"/>
                  <a:pt x="6872180" y="6292377"/>
                  <a:pt x="6872180" y="6292377"/>
                </a:cubicBezTo>
                <a:cubicBezTo>
                  <a:pt x="6876293" y="6288220"/>
                  <a:pt x="6884519" y="6281985"/>
                  <a:pt x="6886576" y="6275750"/>
                </a:cubicBezTo>
                <a:cubicBezTo>
                  <a:pt x="6888632" y="6275750"/>
                  <a:pt x="6888632" y="6275750"/>
                  <a:pt x="6888632" y="6275750"/>
                </a:cubicBezTo>
                <a:cubicBezTo>
                  <a:pt x="6884519" y="6259121"/>
                  <a:pt x="6874236" y="6242494"/>
                  <a:pt x="6861897" y="6230024"/>
                </a:cubicBezTo>
                <a:cubicBezTo>
                  <a:pt x="6863954" y="6227945"/>
                  <a:pt x="6874236" y="6213395"/>
                  <a:pt x="6874236" y="6211318"/>
                </a:cubicBezTo>
                <a:cubicBezTo>
                  <a:pt x="6890689" y="6219631"/>
                  <a:pt x="6909198" y="6225866"/>
                  <a:pt x="6925650" y="6225866"/>
                </a:cubicBezTo>
                <a:cubicBezTo>
                  <a:pt x="6927706" y="6223788"/>
                  <a:pt x="6927706" y="6223788"/>
                  <a:pt x="6927706" y="6223788"/>
                </a:cubicBezTo>
                <a:cubicBezTo>
                  <a:pt x="6929763" y="6219631"/>
                  <a:pt x="6935933" y="6211318"/>
                  <a:pt x="6937989" y="6205082"/>
                </a:cubicBezTo>
                <a:cubicBezTo>
                  <a:pt x="6937989" y="6203004"/>
                  <a:pt x="6937989" y="6203004"/>
                  <a:pt x="6937989" y="6203004"/>
                </a:cubicBezTo>
                <a:cubicBezTo>
                  <a:pt x="6929763" y="6190533"/>
                  <a:pt x="6915367" y="6175983"/>
                  <a:pt x="6900972" y="6167669"/>
                </a:cubicBezTo>
                <a:cubicBezTo>
                  <a:pt x="6900972" y="6163513"/>
                  <a:pt x="6909198" y="6148963"/>
                  <a:pt x="6909198" y="6146886"/>
                </a:cubicBezTo>
                <a:cubicBezTo>
                  <a:pt x="6925650" y="6151042"/>
                  <a:pt x="6944159" y="6151042"/>
                  <a:pt x="6960611" y="6146886"/>
                </a:cubicBezTo>
                <a:cubicBezTo>
                  <a:pt x="6962667" y="6146886"/>
                  <a:pt x="6962667" y="6146886"/>
                  <a:pt x="6962667" y="6146886"/>
                </a:cubicBezTo>
                <a:cubicBezTo>
                  <a:pt x="6964724" y="6140650"/>
                  <a:pt x="6966781" y="6132336"/>
                  <a:pt x="6966781" y="6126101"/>
                </a:cubicBezTo>
                <a:cubicBezTo>
                  <a:pt x="6966781" y="6124022"/>
                  <a:pt x="6966781" y="6124022"/>
                  <a:pt x="6966781" y="6124022"/>
                </a:cubicBezTo>
                <a:cubicBezTo>
                  <a:pt x="6956498" y="6111551"/>
                  <a:pt x="6940046" y="6103237"/>
                  <a:pt x="6921537" y="6097002"/>
                </a:cubicBezTo>
                <a:cubicBezTo>
                  <a:pt x="6923593" y="6094924"/>
                  <a:pt x="6925650" y="6078296"/>
                  <a:pt x="6925650" y="6076218"/>
                </a:cubicBezTo>
                <a:cubicBezTo>
                  <a:pt x="6944159" y="6076218"/>
                  <a:pt x="6962667" y="6069983"/>
                  <a:pt x="6975007" y="6061669"/>
                </a:cubicBezTo>
                <a:cubicBezTo>
                  <a:pt x="6977063" y="6061669"/>
                  <a:pt x="6977063" y="6061669"/>
                  <a:pt x="6977063" y="6061669"/>
                </a:cubicBezTo>
                <a:cubicBezTo>
                  <a:pt x="6977063" y="6057512"/>
                  <a:pt x="6977063" y="6053355"/>
                  <a:pt x="6977063" y="6049198"/>
                </a:cubicBezTo>
                <a:cubicBezTo>
                  <a:pt x="6977063" y="6047119"/>
                  <a:pt x="6977063" y="6042963"/>
                  <a:pt x="6977063" y="6038805"/>
                </a:cubicBezTo>
                <a:cubicBezTo>
                  <a:pt x="6975007" y="6038805"/>
                  <a:pt x="6975007" y="6038805"/>
                  <a:pt x="6975007" y="6038805"/>
                </a:cubicBezTo>
                <a:cubicBezTo>
                  <a:pt x="6962667" y="6030492"/>
                  <a:pt x="6944159" y="6024257"/>
                  <a:pt x="6925650" y="6024257"/>
                </a:cubicBezTo>
                <a:cubicBezTo>
                  <a:pt x="6925650" y="6022178"/>
                  <a:pt x="6923593" y="6005551"/>
                  <a:pt x="6923593" y="6003472"/>
                </a:cubicBezTo>
                <a:cubicBezTo>
                  <a:pt x="6940046" y="5997237"/>
                  <a:pt x="6956498" y="5988923"/>
                  <a:pt x="6966781" y="5976452"/>
                </a:cubicBezTo>
                <a:cubicBezTo>
                  <a:pt x="6968837" y="5976452"/>
                  <a:pt x="6968837" y="5976452"/>
                  <a:pt x="6968837" y="5976452"/>
                </a:cubicBezTo>
                <a:cubicBezTo>
                  <a:pt x="6968837" y="5974373"/>
                  <a:pt x="6968837" y="5974373"/>
                  <a:pt x="6968837" y="5974373"/>
                </a:cubicBezTo>
                <a:cubicBezTo>
                  <a:pt x="6966781" y="5968138"/>
                  <a:pt x="6964724" y="5959825"/>
                  <a:pt x="6962667" y="5953589"/>
                </a:cubicBezTo>
                <a:cubicBezTo>
                  <a:pt x="6960611" y="5953589"/>
                  <a:pt x="6960611" y="5953589"/>
                  <a:pt x="6960611" y="5953589"/>
                </a:cubicBezTo>
                <a:cubicBezTo>
                  <a:pt x="6946215" y="5947354"/>
                  <a:pt x="6927706" y="5949432"/>
                  <a:pt x="6909198" y="5953589"/>
                </a:cubicBezTo>
                <a:cubicBezTo>
                  <a:pt x="6909198" y="5951511"/>
                  <a:pt x="6903028" y="5934883"/>
                  <a:pt x="6900972" y="5932805"/>
                </a:cubicBezTo>
                <a:cubicBezTo>
                  <a:pt x="6917424" y="5924491"/>
                  <a:pt x="6929763" y="5909941"/>
                  <a:pt x="6937989" y="5895393"/>
                </a:cubicBezTo>
                <a:cubicBezTo>
                  <a:pt x="6937989" y="5893314"/>
                  <a:pt x="6937989" y="5893314"/>
                  <a:pt x="6937989" y="5893314"/>
                </a:cubicBezTo>
                <a:cubicBezTo>
                  <a:pt x="6935933" y="5889157"/>
                  <a:pt x="6931820" y="5880843"/>
                  <a:pt x="6927706" y="5874608"/>
                </a:cubicBezTo>
                <a:cubicBezTo>
                  <a:pt x="6925650" y="5874608"/>
                  <a:pt x="6925650" y="5874608"/>
                  <a:pt x="6925650" y="5874608"/>
                </a:cubicBezTo>
                <a:cubicBezTo>
                  <a:pt x="6909198" y="5874608"/>
                  <a:pt x="6890689" y="5878765"/>
                  <a:pt x="6876293" y="5887079"/>
                </a:cubicBezTo>
                <a:cubicBezTo>
                  <a:pt x="6874236" y="5887079"/>
                  <a:pt x="6863954" y="5872529"/>
                  <a:pt x="6861897" y="5870451"/>
                </a:cubicBezTo>
                <a:cubicBezTo>
                  <a:pt x="6874236" y="5857980"/>
                  <a:pt x="6884519" y="5841353"/>
                  <a:pt x="6888632" y="5824725"/>
                </a:cubicBezTo>
                <a:cubicBezTo>
                  <a:pt x="6888632" y="5822647"/>
                  <a:pt x="6888632" y="5822647"/>
                  <a:pt x="6888632" y="5822647"/>
                </a:cubicBezTo>
                <a:cubicBezTo>
                  <a:pt x="6884519" y="5818490"/>
                  <a:pt x="6878350" y="5812254"/>
                  <a:pt x="6872180" y="5808097"/>
                </a:cubicBezTo>
                <a:cubicBezTo>
                  <a:pt x="6855727" y="5812254"/>
                  <a:pt x="6839275" y="5820568"/>
                  <a:pt x="6826936" y="5833039"/>
                </a:cubicBezTo>
                <a:cubicBezTo>
                  <a:pt x="6824879" y="5833039"/>
                  <a:pt x="6810484" y="5822647"/>
                  <a:pt x="6808427" y="5820568"/>
                </a:cubicBezTo>
                <a:cubicBezTo>
                  <a:pt x="6818710" y="5803941"/>
                  <a:pt x="6822823" y="5787313"/>
                  <a:pt x="6822823" y="5770685"/>
                </a:cubicBezTo>
                <a:cubicBezTo>
                  <a:pt x="6822823" y="5770685"/>
                  <a:pt x="6822823" y="5768607"/>
                  <a:pt x="6822823" y="5768607"/>
                </a:cubicBezTo>
                <a:cubicBezTo>
                  <a:pt x="6816653" y="5764450"/>
                  <a:pt x="6808427" y="5760293"/>
                  <a:pt x="6804314" y="5758215"/>
                </a:cubicBezTo>
                <a:cubicBezTo>
                  <a:pt x="6802257" y="5756136"/>
                  <a:pt x="6802257" y="5756136"/>
                  <a:pt x="6802257" y="5756136"/>
                </a:cubicBezTo>
                <a:cubicBezTo>
                  <a:pt x="6802257" y="5758215"/>
                  <a:pt x="6802257" y="5758215"/>
                  <a:pt x="6802257" y="5758215"/>
                </a:cubicBezTo>
                <a:cubicBezTo>
                  <a:pt x="6787862" y="5764450"/>
                  <a:pt x="6775523" y="5778999"/>
                  <a:pt x="6765240" y="5793548"/>
                </a:cubicBezTo>
                <a:cubicBezTo>
                  <a:pt x="6763183" y="5793548"/>
                  <a:pt x="6746731" y="5787313"/>
                  <a:pt x="6744675" y="5785235"/>
                </a:cubicBezTo>
                <a:cubicBezTo>
                  <a:pt x="6746731" y="5776921"/>
                  <a:pt x="6748788" y="5768607"/>
                  <a:pt x="6748788" y="5758215"/>
                </a:cubicBezTo>
                <a:cubicBezTo>
                  <a:pt x="6748788" y="5749901"/>
                  <a:pt x="6746731" y="5741587"/>
                  <a:pt x="6744675" y="5733273"/>
                </a:cubicBezTo>
                <a:cubicBezTo>
                  <a:pt x="6744675" y="5731195"/>
                  <a:pt x="6744675" y="5731195"/>
                  <a:pt x="6744675" y="5731195"/>
                </a:cubicBezTo>
                <a:cubicBezTo>
                  <a:pt x="6742618" y="5731195"/>
                  <a:pt x="6742618" y="5731195"/>
                  <a:pt x="6742618" y="5731195"/>
                </a:cubicBezTo>
                <a:cubicBezTo>
                  <a:pt x="6738505" y="5729116"/>
                  <a:pt x="6730279" y="5727038"/>
                  <a:pt x="6722053" y="5727038"/>
                </a:cubicBezTo>
                <a:cubicBezTo>
                  <a:pt x="6709714" y="5737430"/>
                  <a:pt x="6699431" y="5754058"/>
                  <a:pt x="6695318" y="5772764"/>
                </a:cubicBezTo>
                <a:cubicBezTo>
                  <a:pt x="6693261" y="5770685"/>
                  <a:pt x="6676809" y="5768607"/>
                  <a:pt x="6672696" y="5768607"/>
                </a:cubicBezTo>
                <a:cubicBezTo>
                  <a:pt x="6672696" y="5751979"/>
                  <a:pt x="6668583" y="5733273"/>
                  <a:pt x="6660357" y="5718724"/>
                </a:cubicBezTo>
                <a:cubicBezTo>
                  <a:pt x="6658300" y="5718724"/>
                  <a:pt x="6658300" y="5718724"/>
                  <a:pt x="6658300" y="5718724"/>
                </a:cubicBezTo>
                <a:cubicBezTo>
                  <a:pt x="6652131" y="5716645"/>
                  <a:pt x="6643904" y="5716645"/>
                  <a:pt x="6637734" y="5718724"/>
                </a:cubicBezTo>
                <a:cubicBezTo>
                  <a:pt x="6635678" y="5718724"/>
                  <a:pt x="6635678" y="5718724"/>
                  <a:pt x="6635678" y="57187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3474720">
            <a:noAutofit/>
          </a:bodyPr>
          <a:lstStyle>
            <a:lvl1pPr marL="0" indent="0" algn="ctr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29733" y="4174066"/>
            <a:ext cx="10532534" cy="465667"/>
          </a:xfrm>
        </p:spPr>
        <p:txBody>
          <a:bodyPr/>
          <a:lstStyle>
            <a:lvl1pPr marL="0" indent="0" algn="ctr">
              <a:buNone/>
              <a:defRPr sz="2400">
                <a:solidFill>
                  <a:srgbClr val="01B0E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5130B4A2-183C-4739-A12D-8649A5A9BA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62001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751A1306-839E-4BE0-95C1-D0AB7509740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240D857C-E5F1-4BDC-8A99-7B246164353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lIns="0" tIns="0" rIns="0" bIns="0" anchor="ctr" anchorCtr="0">
            <a:noAutofit/>
          </a:bodyPr>
          <a:lstStyle>
            <a:lvl1pPr marL="457200" indent="0" algn="ctr">
              <a:buNone/>
              <a:defRPr sz="66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29733" y="4330700"/>
            <a:ext cx="10532534" cy="465667"/>
          </a:xfrm>
        </p:spPr>
        <p:txBody>
          <a:bodyPr tIns="91440">
            <a:noAutofit/>
          </a:bodyPr>
          <a:lstStyle>
            <a:lvl1pPr marL="0" indent="0" algn="ctr">
              <a:buNone/>
              <a:defRPr sz="33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92889AC8-2B3C-43E0-AD73-A0F149AC2F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4083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ABC2B8F-6799-45DF-9C13-11714280774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FE705B7-F9CA-40F7-B96C-C2B7E5291A9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8106 w 12192000"/>
              <a:gd name="connsiteY0" fmla="*/ 6443815 h 6858000"/>
              <a:gd name="connsiteX1" fmla="*/ 11618309 w 12192000"/>
              <a:gd name="connsiteY1" fmla="*/ 6443815 h 6858000"/>
              <a:gd name="connsiteX2" fmla="*/ 11622390 w 12192000"/>
              <a:gd name="connsiteY2" fmla="*/ 6452153 h 6858000"/>
              <a:gd name="connsiteX3" fmla="*/ 11628512 w 12192000"/>
              <a:gd name="connsiteY3" fmla="*/ 6554297 h 6858000"/>
              <a:gd name="connsiteX4" fmla="*/ 11626471 w 12192000"/>
              <a:gd name="connsiteY4" fmla="*/ 6564719 h 6858000"/>
              <a:gd name="connsiteX5" fmla="*/ 11620349 w 12192000"/>
              <a:gd name="connsiteY5" fmla="*/ 6564719 h 6858000"/>
              <a:gd name="connsiteX6" fmla="*/ 11514237 w 12192000"/>
              <a:gd name="connsiteY6" fmla="*/ 6502183 h 6858000"/>
              <a:gd name="connsiteX7" fmla="*/ 11510155 w 12192000"/>
              <a:gd name="connsiteY7" fmla="*/ 6495930 h 6858000"/>
              <a:gd name="connsiteX8" fmla="*/ 11510155 w 12192000"/>
              <a:gd name="connsiteY8" fmla="*/ 6493844 h 6858000"/>
              <a:gd name="connsiteX9" fmla="*/ 11516277 w 12192000"/>
              <a:gd name="connsiteY9" fmla="*/ 6489675 h 6858000"/>
              <a:gd name="connsiteX10" fmla="*/ 11608106 w 12192000"/>
              <a:gd name="connsiteY10" fmla="*/ 6443815 h 6858000"/>
              <a:gd name="connsiteX11" fmla="*/ 11690840 w 12192000"/>
              <a:gd name="connsiteY11" fmla="*/ 6441731 h 6858000"/>
              <a:gd name="connsiteX12" fmla="*/ 11701142 w 12192000"/>
              <a:gd name="connsiteY12" fmla="*/ 6441731 h 6858000"/>
              <a:gd name="connsiteX13" fmla="*/ 11791801 w 12192000"/>
              <a:gd name="connsiteY13" fmla="*/ 6487497 h 6858000"/>
              <a:gd name="connsiteX14" fmla="*/ 11800043 w 12192000"/>
              <a:gd name="connsiteY14" fmla="*/ 6493738 h 6858000"/>
              <a:gd name="connsiteX15" fmla="*/ 11795922 w 12192000"/>
              <a:gd name="connsiteY15" fmla="*/ 6499978 h 6858000"/>
              <a:gd name="connsiteX16" fmla="*/ 11688780 w 12192000"/>
              <a:gd name="connsiteY16" fmla="*/ 6562386 h 6858000"/>
              <a:gd name="connsiteX17" fmla="*/ 11680537 w 12192000"/>
              <a:gd name="connsiteY17" fmla="*/ 6562386 h 6858000"/>
              <a:gd name="connsiteX18" fmla="*/ 11678477 w 12192000"/>
              <a:gd name="connsiteY18" fmla="*/ 6554065 h 6858000"/>
              <a:gd name="connsiteX19" fmla="*/ 11686719 w 12192000"/>
              <a:gd name="connsiteY19" fmla="*/ 6450052 h 6858000"/>
              <a:gd name="connsiteX20" fmla="*/ 11690840 w 12192000"/>
              <a:gd name="connsiteY20" fmla="*/ 6441731 h 6858000"/>
              <a:gd name="connsiteX21" fmla="*/ 10873105 w 12192000"/>
              <a:gd name="connsiteY21" fmla="*/ 6401988 h 6858000"/>
              <a:gd name="connsiteX22" fmla="*/ 10873105 w 12192000"/>
              <a:gd name="connsiteY22" fmla="*/ 6445191 h 6858000"/>
              <a:gd name="connsiteX23" fmla="*/ 10825216 w 12192000"/>
              <a:gd name="connsiteY23" fmla="*/ 6453420 h 6858000"/>
              <a:gd name="connsiteX24" fmla="*/ 10806477 w 12192000"/>
              <a:gd name="connsiteY24" fmla="*/ 6428733 h 6858000"/>
              <a:gd name="connsiteX25" fmla="*/ 10831463 w 12192000"/>
              <a:gd name="connsiteY25" fmla="*/ 6404046 h 6858000"/>
              <a:gd name="connsiteX26" fmla="*/ 10523604 w 12192000"/>
              <a:gd name="connsiteY26" fmla="*/ 6331854 h 6858000"/>
              <a:gd name="connsiteX27" fmla="*/ 10564515 w 12192000"/>
              <a:gd name="connsiteY27" fmla="*/ 6392053 h 6858000"/>
              <a:gd name="connsiteX28" fmla="*/ 10523604 w 12192000"/>
              <a:gd name="connsiteY28" fmla="*/ 6452251 h 6858000"/>
              <a:gd name="connsiteX29" fmla="*/ 10482692 w 12192000"/>
              <a:gd name="connsiteY29" fmla="*/ 6392053 h 6858000"/>
              <a:gd name="connsiteX30" fmla="*/ 10523604 w 12192000"/>
              <a:gd name="connsiteY30" fmla="*/ 6331854 h 6858000"/>
              <a:gd name="connsiteX31" fmla="*/ 11677827 w 12192000"/>
              <a:gd name="connsiteY31" fmla="*/ 6323542 h 6858000"/>
              <a:gd name="connsiteX32" fmla="*/ 11686820 w 12192000"/>
              <a:gd name="connsiteY32" fmla="*/ 6324581 h 6858000"/>
              <a:gd name="connsiteX33" fmla="*/ 11713544 w 12192000"/>
              <a:gd name="connsiteY33" fmla="*/ 6376532 h 6858000"/>
              <a:gd name="connsiteX34" fmla="*/ 11653930 w 12192000"/>
              <a:gd name="connsiteY34" fmla="*/ 6434717 h 6858000"/>
              <a:gd name="connsiteX35" fmla="*/ 11594316 w 12192000"/>
              <a:gd name="connsiteY35" fmla="*/ 6376532 h 6858000"/>
              <a:gd name="connsiteX36" fmla="*/ 11621040 w 12192000"/>
              <a:gd name="connsiteY36" fmla="*/ 6326660 h 6858000"/>
              <a:gd name="connsiteX37" fmla="*/ 11637485 w 12192000"/>
              <a:gd name="connsiteY37" fmla="*/ 6328737 h 6858000"/>
              <a:gd name="connsiteX38" fmla="*/ 11635429 w 12192000"/>
              <a:gd name="connsiteY38" fmla="*/ 6345362 h 6858000"/>
              <a:gd name="connsiteX39" fmla="*/ 11618984 w 12192000"/>
              <a:gd name="connsiteY39" fmla="*/ 6376532 h 6858000"/>
              <a:gd name="connsiteX40" fmla="*/ 11653930 w 12192000"/>
              <a:gd name="connsiteY40" fmla="*/ 6411859 h 6858000"/>
              <a:gd name="connsiteX41" fmla="*/ 11688876 w 12192000"/>
              <a:gd name="connsiteY41" fmla="*/ 6376532 h 6858000"/>
              <a:gd name="connsiteX42" fmla="*/ 11672431 w 12192000"/>
              <a:gd name="connsiteY42" fmla="*/ 6345362 h 6858000"/>
              <a:gd name="connsiteX43" fmla="*/ 11670375 w 12192000"/>
              <a:gd name="connsiteY43" fmla="*/ 6328737 h 6858000"/>
              <a:gd name="connsiteX44" fmla="*/ 11677827 w 12192000"/>
              <a:gd name="connsiteY44" fmla="*/ 6323542 h 6858000"/>
              <a:gd name="connsiteX45" fmla="*/ 11826761 w 12192000"/>
              <a:gd name="connsiteY45" fmla="*/ 6308476 h 6858000"/>
              <a:gd name="connsiteX46" fmla="*/ 11830894 w 12192000"/>
              <a:gd name="connsiteY46" fmla="*/ 6314705 h 6858000"/>
              <a:gd name="connsiteX47" fmla="*/ 11830894 w 12192000"/>
              <a:gd name="connsiteY47" fmla="*/ 6439272 h 6858000"/>
              <a:gd name="connsiteX48" fmla="*/ 11826761 w 12192000"/>
              <a:gd name="connsiteY48" fmla="*/ 6445500 h 6858000"/>
              <a:gd name="connsiteX49" fmla="*/ 11818495 w 12192000"/>
              <a:gd name="connsiteY49" fmla="*/ 6443424 h 6858000"/>
              <a:gd name="connsiteX50" fmla="*/ 11733770 w 12192000"/>
              <a:gd name="connsiteY50" fmla="*/ 6385292 h 6858000"/>
              <a:gd name="connsiteX51" fmla="*/ 11727571 w 12192000"/>
              <a:gd name="connsiteY51" fmla="*/ 6376988 h 6858000"/>
              <a:gd name="connsiteX52" fmla="*/ 11733770 w 12192000"/>
              <a:gd name="connsiteY52" fmla="*/ 6368684 h 6858000"/>
              <a:gd name="connsiteX53" fmla="*/ 11818495 w 12192000"/>
              <a:gd name="connsiteY53" fmla="*/ 6310553 h 6858000"/>
              <a:gd name="connsiteX54" fmla="*/ 11826761 w 12192000"/>
              <a:gd name="connsiteY54" fmla="*/ 6308476 h 6858000"/>
              <a:gd name="connsiteX55" fmla="*/ 11480933 w 12192000"/>
              <a:gd name="connsiteY55" fmla="*/ 6308476 h 6858000"/>
              <a:gd name="connsiteX56" fmla="*/ 11489116 w 12192000"/>
              <a:gd name="connsiteY56" fmla="*/ 6312628 h 6858000"/>
              <a:gd name="connsiteX57" fmla="*/ 11572984 w 12192000"/>
              <a:gd name="connsiteY57" fmla="*/ 6368684 h 6858000"/>
              <a:gd name="connsiteX58" fmla="*/ 11579121 w 12192000"/>
              <a:gd name="connsiteY58" fmla="*/ 6376988 h 6858000"/>
              <a:gd name="connsiteX59" fmla="*/ 11572984 w 12192000"/>
              <a:gd name="connsiteY59" fmla="*/ 6385292 h 6858000"/>
              <a:gd name="connsiteX60" fmla="*/ 11489116 w 12192000"/>
              <a:gd name="connsiteY60" fmla="*/ 6443424 h 6858000"/>
              <a:gd name="connsiteX61" fmla="*/ 11480933 w 12192000"/>
              <a:gd name="connsiteY61" fmla="*/ 6445500 h 6858000"/>
              <a:gd name="connsiteX62" fmla="*/ 11476842 w 12192000"/>
              <a:gd name="connsiteY62" fmla="*/ 6439272 h 6858000"/>
              <a:gd name="connsiteX63" fmla="*/ 11476842 w 12192000"/>
              <a:gd name="connsiteY63" fmla="*/ 6314705 h 6858000"/>
              <a:gd name="connsiteX64" fmla="*/ 11480933 w 12192000"/>
              <a:gd name="connsiteY64" fmla="*/ 6308476 h 6858000"/>
              <a:gd name="connsiteX65" fmla="*/ 11092888 w 12192000"/>
              <a:gd name="connsiteY65" fmla="*/ 6297956 h 6858000"/>
              <a:gd name="connsiteX66" fmla="*/ 11086728 w 12192000"/>
              <a:gd name="connsiteY66" fmla="*/ 6300034 h 6858000"/>
              <a:gd name="connsiteX67" fmla="*/ 11084676 w 12192000"/>
              <a:gd name="connsiteY67" fmla="*/ 6306264 h 6858000"/>
              <a:gd name="connsiteX68" fmla="*/ 11125737 w 12192000"/>
              <a:gd name="connsiteY68" fmla="*/ 6464115 h 6858000"/>
              <a:gd name="connsiteX69" fmla="*/ 11150374 w 12192000"/>
              <a:gd name="connsiteY69" fmla="*/ 6484884 h 6858000"/>
              <a:gd name="connsiteX70" fmla="*/ 11158586 w 12192000"/>
              <a:gd name="connsiteY70" fmla="*/ 6484884 h 6858000"/>
              <a:gd name="connsiteX71" fmla="*/ 11154480 w 12192000"/>
              <a:gd name="connsiteY71" fmla="*/ 6493192 h 6858000"/>
              <a:gd name="connsiteX72" fmla="*/ 11154480 w 12192000"/>
              <a:gd name="connsiteY72" fmla="*/ 6495269 h 6858000"/>
              <a:gd name="connsiteX73" fmla="*/ 11129843 w 12192000"/>
              <a:gd name="connsiteY73" fmla="*/ 6513962 h 6858000"/>
              <a:gd name="connsiteX74" fmla="*/ 11094941 w 12192000"/>
              <a:gd name="connsiteY74" fmla="*/ 6511885 h 6858000"/>
              <a:gd name="connsiteX75" fmla="*/ 11088782 w 12192000"/>
              <a:gd name="connsiteY75" fmla="*/ 6513962 h 6858000"/>
              <a:gd name="connsiteX76" fmla="*/ 11086728 w 12192000"/>
              <a:gd name="connsiteY76" fmla="*/ 6518116 h 6858000"/>
              <a:gd name="connsiteX77" fmla="*/ 11086728 w 12192000"/>
              <a:gd name="connsiteY77" fmla="*/ 6536809 h 6858000"/>
              <a:gd name="connsiteX78" fmla="*/ 11092888 w 12192000"/>
              <a:gd name="connsiteY78" fmla="*/ 6543040 h 6858000"/>
              <a:gd name="connsiteX79" fmla="*/ 11140108 w 12192000"/>
              <a:gd name="connsiteY79" fmla="*/ 6549270 h 6858000"/>
              <a:gd name="connsiteX80" fmla="*/ 11142162 w 12192000"/>
              <a:gd name="connsiteY80" fmla="*/ 6549270 h 6858000"/>
              <a:gd name="connsiteX81" fmla="*/ 11195542 w 12192000"/>
              <a:gd name="connsiteY81" fmla="*/ 6497346 h 6858000"/>
              <a:gd name="connsiteX82" fmla="*/ 11228391 w 12192000"/>
              <a:gd name="connsiteY82" fmla="*/ 6368574 h 6858000"/>
              <a:gd name="connsiteX83" fmla="*/ 11240709 w 12192000"/>
              <a:gd name="connsiteY83" fmla="*/ 6327034 h 6858000"/>
              <a:gd name="connsiteX84" fmla="*/ 11244815 w 12192000"/>
              <a:gd name="connsiteY84" fmla="*/ 6306264 h 6858000"/>
              <a:gd name="connsiteX85" fmla="*/ 11242762 w 12192000"/>
              <a:gd name="connsiteY85" fmla="*/ 6300034 h 6858000"/>
              <a:gd name="connsiteX86" fmla="*/ 11238656 w 12192000"/>
              <a:gd name="connsiteY86" fmla="*/ 6297956 h 6858000"/>
              <a:gd name="connsiteX87" fmla="*/ 11209913 w 12192000"/>
              <a:gd name="connsiteY87" fmla="*/ 6297956 h 6858000"/>
              <a:gd name="connsiteX88" fmla="*/ 11203754 w 12192000"/>
              <a:gd name="connsiteY88" fmla="*/ 6302111 h 6858000"/>
              <a:gd name="connsiteX89" fmla="*/ 11166798 w 12192000"/>
              <a:gd name="connsiteY89" fmla="*/ 6443345 h 6858000"/>
              <a:gd name="connsiteX90" fmla="*/ 11164745 w 12192000"/>
              <a:gd name="connsiteY90" fmla="*/ 6443345 h 6858000"/>
              <a:gd name="connsiteX91" fmla="*/ 11125737 w 12192000"/>
              <a:gd name="connsiteY91" fmla="*/ 6302111 h 6858000"/>
              <a:gd name="connsiteX92" fmla="*/ 11119578 w 12192000"/>
              <a:gd name="connsiteY92" fmla="*/ 6297956 h 6858000"/>
              <a:gd name="connsiteX93" fmla="*/ 11092888 w 12192000"/>
              <a:gd name="connsiteY93" fmla="*/ 6297956 h 6858000"/>
              <a:gd name="connsiteX94" fmla="*/ 11053116 w 12192000"/>
              <a:gd name="connsiteY94" fmla="*/ 6295619 h 6858000"/>
              <a:gd name="connsiteX95" fmla="*/ 11004021 w 12192000"/>
              <a:gd name="connsiteY95" fmla="*/ 6316428 h 6858000"/>
              <a:gd name="connsiteX96" fmla="*/ 11004021 w 12192000"/>
              <a:gd name="connsiteY96" fmla="*/ 6303943 h 6858000"/>
              <a:gd name="connsiteX97" fmla="*/ 10997885 w 12192000"/>
              <a:gd name="connsiteY97" fmla="*/ 6297700 h 6858000"/>
              <a:gd name="connsiteX98" fmla="*/ 10969246 w 12192000"/>
              <a:gd name="connsiteY98" fmla="*/ 6297700 h 6858000"/>
              <a:gd name="connsiteX99" fmla="*/ 10963110 w 12192000"/>
              <a:gd name="connsiteY99" fmla="*/ 6303943 h 6858000"/>
              <a:gd name="connsiteX100" fmla="*/ 10963110 w 12192000"/>
              <a:gd name="connsiteY100" fmla="*/ 6478738 h 6858000"/>
              <a:gd name="connsiteX101" fmla="*/ 10969246 w 12192000"/>
              <a:gd name="connsiteY101" fmla="*/ 6484981 h 6858000"/>
              <a:gd name="connsiteX102" fmla="*/ 10997885 w 12192000"/>
              <a:gd name="connsiteY102" fmla="*/ 6484981 h 6858000"/>
              <a:gd name="connsiteX103" fmla="*/ 11004021 w 12192000"/>
              <a:gd name="connsiteY103" fmla="*/ 6478738 h 6858000"/>
              <a:gd name="connsiteX104" fmla="*/ 11004021 w 12192000"/>
              <a:gd name="connsiteY104" fmla="*/ 6358046 h 6858000"/>
              <a:gd name="connsiteX105" fmla="*/ 11055161 w 12192000"/>
              <a:gd name="connsiteY105" fmla="*/ 6335156 h 6858000"/>
              <a:gd name="connsiteX106" fmla="*/ 11061298 w 12192000"/>
              <a:gd name="connsiteY106" fmla="*/ 6328913 h 6858000"/>
              <a:gd name="connsiteX107" fmla="*/ 11061298 w 12192000"/>
              <a:gd name="connsiteY107" fmla="*/ 6301862 h 6858000"/>
              <a:gd name="connsiteX108" fmla="*/ 11059252 w 12192000"/>
              <a:gd name="connsiteY108" fmla="*/ 6297700 h 6858000"/>
              <a:gd name="connsiteX109" fmla="*/ 11053116 w 12192000"/>
              <a:gd name="connsiteY109" fmla="*/ 6295619 h 6858000"/>
              <a:gd name="connsiteX110" fmla="*/ 10852208 w 12192000"/>
              <a:gd name="connsiteY110" fmla="*/ 6292112 h 6858000"/>
              <a:gd name="connsiteX111" fmla="*/ 10781852 w 12192000"/>
              <a:gd name="connsiteY111" fmla="*/ 6300430 h 6858000"/>
              <a:gd name="connsiteX112" fmla="*/ 10775644 w 12192000"/>
              <a:gd name="connsiteY112" fmla="*/ 6306668 h 6858000"/>
              <a:gd name="connsiteX113" fmla="*/ 10777713 w 12192000"/>
              <a:gd name="connsiteY113" fmla="*/ 6331621 h 6858000"/>
              <a:gd name="connsiteX114" fmla="*/ 10779783 w 12192000"/>
              <a:gd name="connsiteY114" fmla="*/ 6335780 h 6858000"/>
              <a:gd name="connsiteX115" fmla="*/ 10783921 w 12192000"/>
              <a:gd name="connsiteY115" fmla="*/ 6337859 h 6858000"/>
              <a:gd name="connsiteX116" fmla="*/ 10850138 w 12192000"/>
              <a:gd name="connsiteY116" fmla="*/ 6333700 h 6858000"/>
              <a:gd name="connsiteX117" fmla="*/ 10872900 w 12192000"/>
              <a:gd name="connsiteY117" fmla="*/ 6356574 h 6858000"/>
              <a:gd name="connsiteX118" fmla="*/ 10872900 w 12192000"/>
              <a:gd name="connsiteY118" fmla="*/ 6369050 h 6858000"/>
              <a:gd name="connsiteX119" fmla="*/ 10827376 w 12192000"/>
              <a:gd name="connsiteY119" fmla="*/ 6373209 h 6858000"/>
              <a:gd name="connsiteX120" fmla="*/ 10763228 w 12192000"/>
              <a:gd name="connsiteY120" fmla="*/ 6429353 h 6858000"/>
              <a:gd name="connsiteX121" fmla="*/ 10819099 w 12192000"/>
              <a:gd name="connsiteY121" fmla="*/ 6489656 h 6858000"/>
              <a:gd name="connsiteX122" fmla="*/ 10879108 w 12192000"/>
              <a:gd name="connsiteY122" fmla="*/ 6477180 h 6858000"/>
              <a:gd name="connsiteX123" fmla="*/ 10908078 w 12192000"/>
              <a:gd name="connsiteY123" fmla="*/ 6489656 h 6858000"/>
              <a:gd name="connsiteX124" fmla="*/ 10914286 w 12192000"/>
              <a:gd name="connsiteY124" fmla="*/ 6487577 h 6858000"/>
              <a:gd name="connsiteX125" fmla="*/ 10916355 w 12192000"/>
              <a:gd name="connsiteY125" fmla="*/ 6481339 h 6858000"/>
              <a:gd name="connsiteX126" fmla="*/ 10916355 w 12192000"/>
              <a:gd name="connsiteY126" fmla="*/ 6356574 h 6858000"/>
              <a:gd name="connsiteX127" fmla="*/ 10852208 w 12192000"/>
              <a:gd name="connsiteY127" fmla="*/ 6292112 h 6858000"/>
              <a:gd name="connsiteX128" fmla="*/ 10523603 w 12192000"/>
              <a:gd name="connsiteY128" fmla="*/ 6292112 h 6858000"/>
              <a:gd name="connsiteX129" fmla="*/ 10439442 w 12192000"/>
              <a:gd name="connsiteY129" fmla="*/ 6390884 h 6858000"/>
              <a:gd name="connsiteX130" fmla="*/ 10523603 w 12192000"/>
              <a:gd name="connsiteY130" fmla="*/ 6489656 h 6858000"/>
              <a:gd name="connsiteX131" fmla="*/ 10607764 w 12192000"/>
              <a:gd name="connsiteY131" fmla="*/ 6390884 h 6858000"/>
              <a:gd name="connsiteX132" fmla="*/ 10523603 w 12192000"/>
              <a:gd name="connsiteY132" fmla="*/ 6292112 h 6858000"/>
              <a:gd name="connsiteX133" fmla="*/ 10307649 w 12192000"/>
              <a:gd name="connsiteY133" fmla="*/ 6266396 h 6858000"/>
              <a:gd name="connsiteX134" fmla="*/ 10324014 w 12192000"/>
              <a:gd name="connsiteY134" fmla="*/ 6266396 h 6858000"/>
              <a:gd name="connsiteX135" fmla="*/ 10366971 w 12192000"/>
              <a:gd name="connsiteY135" fmla="*/ 6306138 h 6858000"/>
              <a:gd name="connsiteX136" fmla="*/ 10321968 w 12192000"/>
              <a:gd name="connsiteY136" fmla="*/ 6343789 h 6858000"/>
              <a:gd name="connsiteX137" fmla="*/ 10276965 w 12192000"/>
              <a:gd name="connsiteY137" fmla="*/ 6343789 h 6858000"/>
              <a:gd name="connsiteX138" fmla="*/ 10276965 w 12192000"/>
              <a:gd name="connsiteY138" fmla="*/ 6268488 h 6858000"/>
              <a:gd name="connsiteX139" fmla="*/ 10307649 w 12192000"/>
              <a:gd name="connsiteY139" fmla="*/ 6266396 h 6858000"/>
              <a:gd name="connsiteX140" fmla="*/ 10683886 w 12192000"/>
              <a:gd name="connsiteY140" fmla="*/ 6254707 h 6858000"/>
              <a:gd name="connsiteX141" fmla="*/ 10655176 w 12192000"/>
              <a:gd name="connsiteY141" fmla="*/ 6260951 h 6858000"/>
              <a:gd name="connsiteX142" fmla="*/ 10649024 w 12192000"/>
              <a:gd name="connsiteY142" fmla="*/ 6267195 h 6858000"/>
              <a:gd name="connsiteX143" fmla="*/ 10649024 w 12192000"/>
              <a:gd name="connsiteY143" fmla="*/ 6298417 h 6858000"/>
              <a:gd name="connsiteX144" fmla="*/ 10632618 w 12192000"/>
              <a:gd name="connsiteY144" fmla="*/ 6298417 h 6858000"/>
              <a:gd name="connsiteX145" fmla="*/ 10626466 w 12192000"/>
              <a:gd name="connsiteY145" fmla="*/ 6304662 h 6858000"/>
              <a:gd name="connsiteX146" fmla="*/ 10626466 w 12192000"/>
              <a:gd name="connsiteY146" fmla="*/ 6329640 h 6858000"/>
              <a:gd name="connsiteX147" fmla="*/ 10632618 w 12192000"/>
              <a:gd name="connsiteY147" fmla="*/ 6335884 h 6858000"/>
              <a:gd name="connsiteX148" fmla="*/ 10649024 w 12192000"/>
              <a:gd name="connsiteY148" fmla="*/ 6335884 h 6858000"/>
              <a:gd name="connsiteX149" fmla="*/ 10649024 w 12192000"/>
              <a:gd name="connsiteY149" fmla="*/ 6419143 h 6858000"/>
              <a:gd name="connsiteX150" fmla="*/ 10704393 w 12192000"/>
              <a:gd name="connsiteY150" fmla="*/ 6491994 h 6858000"/>
              <a:gd name="connsiteX151" fmla="*/ 10737204 w 12192000"/>
              <a:gd name="connsiteY151" fmla="*/ 6487831 h 6858000"/>
              <a:gd name="connsiteX152" fmla="*/ 10743356 w 12192000"/>
              <a:gd name="connsiteY152" fmla="*/ 6479505 h 6858000"/>
              <a:gd name="connsiteX153" fmla="*/ 10741306 w 12192000"/>
              <a:gd name="connsiteY153" fmla="*/ 6456609 h 6858000"/>
              <a:gd name="connsiteX154" fmla="*/ 10735153 w 12192000"/>
              <a:gd name="connsiteY154" fmla="*/ 6448283 h 6858000"/>
              <a:gd name="connsiteX155" fmla="*/ 10710545 w 12192000"/>
              <a:gd name="connsiteY155" fmla="*/ 6450365 h 6858000"/>
              <a:gd name="connsiteX156" fmla="*/ 10692089 w 12192000"/>
              <a:gd name="connsiteY156" fmla="*/ 6412898 h 6858000"/>
              <a:gd name="connsiteX157" fmla="*/ 10692089 w 12192000"/>
              <a:gd name="connsiteY157" fmla="*/ 6335884 h 6858000"/>
              <a:gd name="connsiteX158" fmla="*/ 10735153 w 12192000"/>
              <a:gd name="connsiteY158" fmla="*/ 6335884 h 6858000"/>
              <a:gd name="connsiteX159" fmla="*/ 10741306 w 12192000"/>
              <a:gd name="connsiteY159" fmla="*/ 6329640 h 6858000"/>
              <a:gd name="connsiteX160" fmla="*/ 10741306 w 12192000"/>
              <a:gd name="connsiteY160" fmla="*/ 6304662 h 6858000"/>
              <a:gd name="connsiteX161" fmla="*/ 10735153 w 12192000"/>
              <a:gd name="connsiteY161" fmla="*/ 6298417 h 6858000"/>
              <a:gd name="connsiteX162" fmla="*/ 10692089 w 12192000"/>
              <a:gd name="connsiteY162" fmla="*/ 6298417 h 6858000"/>
              <a:gd name="connsiteX163" fmla="*/ 10692089 w 12192000"/>
              <a:gd name="connsiteY163" fmla="*/ 6260951 h 6858000"/>
              <a:gd name="connsiteX164" fmla="*/ 10690038 w 12192000"/>
              <a:gd name="connsiteY164" fmla="*/ 6254707 h 6858000"/>
              <a:gd name="connsiteX165" fmla="*/ 10683886 w 12192000"/>
              <a:gd name="connsiteY165" fmla="*/ 6254707 h 6858000"/>
              <a:gd name="connsiteX166" fmla="*/ 10317982 w 12192000"/>
              <a:gd name="connsiteY166" fmla="*/ 6225485 h 6858000"/>
              <a:gd name="connsiteX167" fmla="*/ 10237565 w 12192000"/>
              <a:gd name="connsiteY167" fmla="*/ 6229637 h 6858000"/>
              <a:gd name="connsiteX168" fmla="*/ 10231378 w 12192000"/>
              <a:gd name="connsiteY168" fmla="*/ 6237941 h 6858000"/>
              <a:gd name="connsiteX169" fmla="*/ 10231378 w 12192000"/>
              <a:gd name="connsiteY169" fmla="*/ 6478753 h 6858000"/>
              <a:gd name="connsiteX170" fmla="*/ 10239626 w 12192000"/>
              <a:gd name="connsiteY170" fmla="*/ 6484981 h 6858000"/>
              <a:gd name="connsiteX171" fmla="*/ 10268494 w 12192000"/>
              <a:gd name="connsiteY171" fmla="*/ 6484981 h 6858000"/>
              <a:gd name="connsiteX172" fmla="*/ 10276742 w 12192000"/>
              <a:gd name="connsiteY172" fmla="*/ 6478753 h 6858000"/>
              <a:gd name="connsiteX173" fmla="*/ 10276742 w 12192000"/>
              <a:gd name="connsiteY173" fmla="*/ 6383259 h 6858000"/>
              <a:gd name="connsiteX174" fmla="*/ 10326230 w 12192000"/>
              <a:gd name="connsiteY174" fmla="*/ 6385334 h 6858000"/>
              <a:gd name="connsiteX175" fmla="*/ 10367470 w 12192000"/>
              <a:gd name="connsiteY175" fmla="*/ 6480828 h 6858000"/>
              <a:gd name="connsiteX176" fmla="*/ 10373656 w 12192000"/>
              <a:gd name="connsiteY176" fmla="*/ 6484981 h 6858000"/>
              <a:gd name="connsiteX177" fmla="*/ 10406648 w 12192000"/>
              <a:gd name="connsiteY177" fmla="*/ 6484981 h 6858000"/>
              <a:gd name="connsiteX178" fmla="*/ 10412834 w 12192000"/>
              <a:gd name="connsiteY178" fmla="*/ 6482905 h 6858000"/>
              <a:gd name="connsiteX179" fmla="*/ 10414896 w 12192000"/>
              <a:gd name="connsiteY179" fmla="*/ 6476677 h 6858000"/>
              <a:gd name="connsiteX180" fmla="*/ 10367470 w 12192000"/>
              <a:gd name="connsiteY180" fmla="*/ 6372879 h 6858000"/>
              <a:gd name="connsiteX181" fmla="*/ 10412834 w 12192000"/>
              <a:gd name="connsiteY181" fmla="*/ 6304371 h 6858000"/>
              <a:gd name="connsiteX182" fmla="*/ 10324168 w 12192000"/>
              <a:gd name="connsiteY182" fmla="*/ 6225485 h 6858000"/>
              <a:gd name="connsiteX183" fmla="*/ 10317982 w 12192000"/>
              <a:gd name="connsiteY183" fmla="*/ 6225485 h 6858000"/>
              <a:gd name="connsiteX184" fmla="*/ 11680537 w 12192000"/>
              <a:gd name="connsiteY184" fmla="*/ 6192479 h 6858000"/>
              <a:gd name="connsiteX185" fmla="*/ 11688780 w 12192000"/>
              <a:gd name="connsiteY185" fmla="*/ 6192479 h 6858000"/>
              <a:gd name="connsiteX186" fmla="*/ 11795922 w 12192000"/>
              <a:gd name="connsiteY186" fmla="*/ 6254292 h 6858000"/>
              <a:gd name="connsiteX187" fmla="*/ 11800043 w 12192000"/>
              <a:gd name="connsiteY187" fmla="*/ 6260473 h 6858000"/>
              <a:gd name="connsiteX188" fmla="*/ 11791801 w 12192000"/>
              <a:gd name="connsiteY188" fmla="*/ 6266654 h 6858000"/>
              <a:gd name="connsiteX189" fmla="*/ 11701142 w 12192000"/>
              <a:gd name="connsiteY189" fmla="*/ 6309923 h 6858000"/>
              <a:gd name="connsiteX190" fmla="*/ 11690840 w 12192000"/>
              <a:gd name="connsiteY190" fmla="*/ 6311983 h 6858000"/>
              <a:gd name="connsiteX191" fmla="*/ 11686719 w 12192000"/>
              <a:gd name="connsiteY191" fmla="*/ 6301681 h 6858000"/>
              <a:gd name="connsiteX192" fmla="*/ 11678477 w 12192000"/>
              <a:gd name="connsiteY192" fmla="*/ 6200720 h 6858000"/>
              <a:gd name="connsiteX193" fmla="*/ 11680537 w 12192000"/>
              <a:gd name="connsiteY193" fmla="*/ 6192479 h 6858000"/>
              <a:gd name="connsiteX194" fmla="*/ 11623202 w 12192000"/>
              <a:gd name="connsiteY194" fmla="*/ 6191708 h 6858000"/>
              <a:gd name="connsiteX195" fmla="*/ 11627323 w 12192000"/>
              <a:gd name="connsiteY195" fmla="*/ 6192483 h 6858000"/>
              <a:gd name="connsiteX196" fmla="*/ 11629383 w 12192000"/>
              <a:gd name="connsiteY196" fmla="*/ 6202808 h 6858000"/>
              <a:gd name="connsiteX197" fmla="*/ 11621142 w 12192000"/>
              <a:gd name="connsiteY197" fmla="*/ 6303996 h 6858000"/>
              <a:gd name="connsiteX198" fmla="*/ 11617020 w 12192000"/>
              <a:gd name="connsiteY198" fmla="*/ 6312256 h 6858000"/>
              <a:gd name="connsiteX199" fmla="*/ 11606719 w 12192000"/>
              <a:gd name="connsiteY199" fmla="*/ 6312256 h 6858000"/>
              <a:gd name="connsiteX200" fmla="*/ 11516059 w 12192000"/>
              <a:gd name="connsiteY200" fmla="*/ 6266825 h 6858000"/>
              <a:gd name="connsiteX201" fmla="*/ 11507818 w 12192000"/>
              <a:gd name="connsiteY201" fmla="*/ 6260630 h 6858000"/>
              <a:gd name="connsiteX202" fmla="*/ 11511939 w 12192000"/>
              <a:gd name="connsiteY202" fmla="*/ 6254434 h 6858000"/>
              <a:gd name="connsiteX203" fmla="*/ 11619081 w 12192000"/>
              <a:gd name="connsiteY203" fmla="*/ 6192483 h 6858000"/>
              <a:gd name="connsiteX204" fmla="*/ 11623202 w 12192000"/>
              <a:gd name="connsiteY204" fmla="*/ 6191708 h 6858000"/>
              <a:gd name="connsiteX205" fmla="*/ 11654515 w 12192000"/>
              <a:gd name="connsiteY205" fmla="*/ 6156519 h 6858000"/>
              <a:gd name="connsiteX206" fmla="*/ 11437684 w 12192000"/>
              <a:gd name="connsiteY206" fmla="*/ 6375689 h 6858000"/>
              <a:gd name="connsiteX207" fmla="*/ 11654515 w 12192000"/>
              <a:gd name="connsiteY207" fmla="*/ 6594858 h 6858000"/>
              <a:gd name="connsiteX208" fmla="*/ 11871347 w 12192000"/>
              <a:gd name="connsiteY208" fmla="*/ 6375689 h 6858000"/>
              <a:gd name="connsiteX209" fmla="*/ 11654515 w 12192000"/>
              <a:gd name="connsiteY209" fmla="*/ 6156519 h 6858000"/>
              <a:gd name="connsiteX210" fmla="*/ 11653930 w 12192000"/>
              <a:gd name="connsiteY210" fmla="*/ 6124960 h 6858000"/>
              <a:gd name="connsiteX211" fmla="*/ 11900569 w 12192000"/>
              <a:gd name="connsiteY211" fmla="*/ 6374521 h 6858000"/>
              <a:gd name="connsiteX212" fmla="*/ 11653930 w 12192000"/>
              <a:gd name="connsiteY212" fmla="*/ 6624082 h 6858000"/>
              <a:gd name="connsiteX213" fmla="*/ 11407292 w 12192000"/>
              <a:gd name="connsiteY213" fmla="*/ 6374521 h 6858000"/>
              <a:gd name="connsiteX214" fmla="*/ 11653930 w 12192000"/>
              <a:gd name="connsiteY214" fmla="*/ 6124960 h 6858000"/>
              <a:gd name="connsiteX215" fmla="*/ 11641007 w 12192000"/>
              <a:gd name="connsiteY215" fmla="*/ 6046384 h 6858000"/>
              <a:gd name="connsiteX216" fmla="*/ 11628668 w 12192000"/>
              <a:gd name="connsiteY216" fmla="*/ 6096267 h 6858000"/>
              <a:gd name="connsiteX217" fmla="*/ 11606046 w 12192000"/>
              <a:gd name="connsiteY217" fmla="*/ 6100424 h 6858000"/>
              <a:gd name="connsiteX218" fmla="*/ 11579311 w 12192000"/>
              <a:gd name="connsiteY218" fmla="*/ 6054698 h 6858000"/>
              <a:gd name="connsiteX219" fmla="*/ 11579311 w 12192000"/>
              <a:gd name="connsiteY219" fmla="*/ 6052619 h 6858000"/>
              <a:gd name="connsiteX220" fmla="*/ 11577254 w 12192000"/>
              <a:gd name="connsiteY220" fmla="*/ 6054698 h 6858000"/>
              <a:gd name="connsiteX221" fmla="*/ 11556689 w 12192000"/>
              <a:gd name="connsiteY221" fmla="*/ 6058855 h 6858000"/>
              <a:gd name="connsiteX222" fmla="*/ 11556689 w 12192000"/>
              <a:gd name="connsiteY222" fmla="*/ 6060933 h 6858000"/>
              <a:gd name="connsiteX223" fmla="*/ 11552576 w 12192000"/>
              <a:gd name="connsiteY223" fmla="*/ 6085875 h 6858000"/>
              <a:gd name="connsiteX224" fmla="*/ 11556689 w 12192000"/>
              <a:gd name="connsiteY224" fmla="*/ 6112895 h 6858000"/>
              <a:gd name="connsiteX225" fmla="*/ 11536124 w 12192000"/>
              <a:gd name="connsiteY225" fmla="*/ 6121208 h 6858000"/>
              <a:gd name="connsiteX226" fmla="*/ 11499106 w 12192000"/>
              <a:gd name="connsiteY226" fmla="*/ 6085875 h 6858000"/>
              <a:gd name="connsiteX227" fmla="*/ 11499106 w 12192000"/>
              <a:gd name="connsiteY227" fmla="*/ 6083796 h 6858000"/>
              <a:gd name="connsiteX228" fmla="*/ 11497050 w 12192000"/>
              <a:gd name="connsiteY228" fmla="*/ 6083796 h 6858000"/>
              <a:gd name="connsiteX229" fmla="*/ 11478541 w 12192000"/>
              <a:gd name="connsiteY229" fmla="*/ 6096267 h 6858000"/>
              <a:gd name="connsiteX230" fmla="*/ 11478541 w 12192000"/>
              <a:gd name="connsiteY230" fmla="*/ 6098345 h 6858000"/>
              <a:gd name="connsiteX231" fmla="*/ 11490880 w 12192000"/>
              <a:gd name="connsiteY231" fmla="*/ 6148228 h 6858000"/>
              <a:gd name="connsiteX232" fmla="*/ 11474428 w 12192000"/>
              <a:gd name="connsiteY232" fmla="*/ 6160699 h 6858000"/>
              <a:gd name="connsiteX233" fmla="*/ 11431240 w 12192000"/>
              <a:gd name="connsiteY233" fmla="*/ 6133679 h 6858000"/>
              <a:gd name="connsiteX234" fmla="*/ 11429184 w 12192000"/>
              <a:gd name="connsiteY234" fmla="*/ 6133679 h 6858000"/>
              <a:gd name="connsiteX235" fmla="*/ 11429184 w 12192000"/>
              <a:gd name="connsiteY235" fmla="*/ 6135757 h 6858000"/>
              <a:gd name="connsiteX236" fmla="*/ 11412731 w 12192000"/>
              <a:gd name="connsiteY236" fmla="*/ 6150307 h 6858000"/>
              <a:gd name="connsiteX237" fmla="*/ 11412731 w 12192000"/>
              <a:gd name="connsiteY237" fmla="*/ 6152385 h 6858000"/>
              <a:gd name="connsiteX238" fmla="*/ 11439467 w 12192000"/>
              <a:gd name="connsiteY238" fmla="*/ 6198111 h 6858000"/>
              <a:gd name="connsiteX239" fmla="*/ 11425070 w 12192000"/>
              <a:gd name="connsiteY239" fmla="*/ 6214739 h 6858000"/>
              <a:gd name="connsiteX240" fmla="*/ 11375714 w 12192000"/>
              <a:gd name="connsiteY240" fmla="*/ 6202268 h 6858000"/>
              <a:gd name="connsiteX241" fmla="*/ 11373657 w 12192000"/>
              <a:gd name="connsiteY241" fmla="*/ 6202268 h 6858000"/>
              <a:gd name="connsiteX242" fmla="*/ 11363375 w 12192000"/>
              <a:gd name="connsiteY242" fmla="*/ 6220974 h 6858000"/>
              <a:gd name="connsiteX243" fmla="*/ 11363375 w 12192000"/>
              <a:gd name="connsiteY243" fmla="*/ 6223053 h 6858000"/>
              <a:gd name="connsiteX244" fmla="*/ 11400392 w 12192000"/>
              <a:gd name="connsiteY244" fmla="*/ 6260465 h 6858000"/>
              <a:gd name="connsiteX245" fmla="*/ 11392166 w 12192000"/>
              <a:gd name="connsiteY245" fmla="*/ 6279171 h 6858000"/>
              <a:gd name="connsiteX246" fmla="*/ 11340753 w 12192000"/>
              <a:gd name="connsiteY246" fmla="*/ 6279171 h 6858000"/>
              <a:gd name="connsiteX247" fmla="*/ 11338696 w 12192000"/>
              <a:gd name="connsiteY247" fmla="*/ 6279171 h 6858000"/>
              <a:gd name="connsiteX248" fmla="*/ 11338696 w 12192000"/>
              <a:gd name="connsiteY248" fmla="*/ 6281249 h 6858000"/>
              <a:gd name="connsiteX249" fmla="*/ 11332527 w 12192000"/>
              <a:gd name="connsiteY249" fmla="*/ 6302033 h 6858000"/>
              <a:gd name="connsiteX250" fmla="*/ 11334583 w 12192000"/>
              <a:gd name="connsiteY250" fmla="*/ 6304112 h 6858000"/>
              <a:gd name="connsiteX251" fmla="*/ 11377770 w 12192000"/>
              <a:gd name="connsiteY251" fmla="*/ 6329053 h 6858000"/>
              <a:gd name="connsiteX252" fmla="*/ 11375714 w 12192000"/>
              <a:gd name="connsiteY252" fmla="*/ 6351917 h 6858000"/>
              <a:gd name="connsiteX253" fmla="*/ 11326357 w 12192000"/>
              <a:gd name="connsiteY253" fmla="*/ 6364388 h 6858000"/>
              <a:gd name="connsiteX254" fmla="*/ 11324300 w 12192000"/>
              <a:gd name="connsiteY254" fmla="*/ 6364388 h 6858000"/>
              <a:gd name="connsiteX255" fmla="*/ 11324300 w 12192000"/>
              <a:gd name="connsiteY255" fmla="*/ 6366465 h 6858000"/>
              <a:gd name="connsiteX256" fmla="*/ 11324300 w 12192000"/>
              <a:gd name="connsiteY256" fmla="*/ 6376858 h 6858000"/>
              <a:gd name="connsiteX257" fmla="*/ 11324300 w 12192000"/>
              <a:gd name="connsiteY257" fmla="*/ 6387250 h 6858000"/>
              <a:gd name="connsiteX258" fmla="*/ 11324300 w 12192000"/>
              <a:gd name="connsiteY258" fmla="*/ 6389329 h 6858000"/>
              <a:gd name="connsiteX259" fmla="*/ 11326357 w 12192000"/>
              <a:gd name="connsiteY259" fmla="*/ 6389329 h 6858000"/>
              <a:gd name="connsiteX260" fmla="*/ 11375714 w 12192000"/>
              <a:gd name="connsiteY260" fmla="*/ 6401800 h 6858000"/>
              <a:gd name="connsiteX261" fmla="*/ 11379827 w 12192000"/>
              <a:gd name="connsiteY261" fmla="*/ 6424662 h 6858000"/>
              <a:gd name="connsiteX262" fmla="*/ 11334583 w 12192000"/>
              <a:gd name="connsiteY262" fmla="*/ 6451682 h 6858000"/>
              <a:gd name="connsiteX263" fmla="*/ 11332527 w 12192000"/>
              <a:gd name="connsiteY263" fmla="*/ 6451682 h 6858000"/>
              <a:gd name="connsiteX264" fmla="*/ 11332527 w 12192000"/>
              <a:gd name="connsiteY264" fmla="*/ 6453761 h 6858000"/>
              <a:gd name="connsiteX265" fmla="*/ 11338696 w 12192000"/>
              <a:gd name="connsiteY265" fmla="*/ 6474546 h 6858000"/>
              <a:gd name="connsiteX266" fmla="*/ 11340753 w 12192000"/>
              <a:gd name="connsiteY266" fmla="*/ 6474546 h 6858000"/>
              <a:gd name="connsiteX267" fmla="*/ 11392166 w 12192000"/>
              <a:gd name="connsiteY267" fmla="*/ 6474546 h 6858000"/>
              <a:gd name="connsiteX268" fmla="*/ 11400392 w 12192000"/>
              <a:gd name="connsiteY268" fmla="*/ 6495329 h 6858000"/>
              <a:gd name="connsiteX269" fmla="*/ 11363375 w 12192000"/>
              <a:gd name="connsiteY269" fmla="*/ 6532742 h 6858000"/>
              <a:gd name="connsiteX270" fmla="*/ 11363375 w 12192000"/>
              <a:gd name="connsiteY270" fmla="*/ 6534820 h 6858000"/>
              <a:gd name="connsiteX271" fmla="*/ 11375714 w 12192000"/>
              <a:gd name="connsiteY271" fmla="*/ 6553526 h 6858000"/>
              <a:gd name="connsiteX272" fmla="*/ 11427127 w 12192000"/>
              <a:gd name="connsiteY272" fmla="*/ 6538978 h 6858000"/>
              <a:gd name="connsiteX273" fmla="*/ 11439467 w 12192000"/>
              <a:gd name="connsiteY273" fmla="*/ 6557684 h 6858000"/>
              <a:gd name="connsiteX274" fmla="*/ 11412731 w 12192000"/>
              <a:gd name="connsiteY274" fmla="*/ 6603410 h 6858000"/>
              <a:gd name="connsiteX275" fmla="*/ 11414788 w 12192000"/>
              <a:gd name="connsiteY275" fmla="*/ 6605487 h 6858000"/>
              <a:gd name="connsiteX276" fmla="*/ 11429184 w 12192000"/>
              <a:gd name="connsiteY276" fmla="*/ 6620037 h 6858000"/>
              <a:gd name="connsiteX277" fmla="*/ 11431240 w 12192000"/>
              <a:gd name="connsiteY277" fmla="*/ 6620037 h 6858000"/>
              <a:gd name="connsiteX278" fmla="*/ 11476484 w 12192000"/>
              <a:gd name="connsiteY278" fmla="*/ 6593017 h 6858000"/>
              <a:gd name="connsiteX279" fmla="*/ 11492937 w 12192000"/>
              <a:gd name="connsiteY279" fmla="*/ 6607566 h 6858000"/>
              <a:gd name="connsiteX280" fmla="*/ 11480598 w 12192000"/>
              <a:gd name="connsiteY280" fmla="*/ 6657449 h 6858000"/>
              <a:gd name="connsiteX281" fmla="*/ 11480598 w 12192000"/>
              <a:gd name="connsiteY281" fmla="*/ 6659528 h 6858000"/>
              <a:gd name="connsiteX282" fmla="*/ 11499106 w 12192000"/>
              <a:gd name="connsiteY282" fmla="*/ 6669919 h 6858000"/>
              <a:gd name="connsiteX283" fmla="*/ 11499106 w 12192000"/>
              <a:gd name="connsiteY283" fmla="*/ 6671998 h 6858000"/>
              <a:gd name="connsiteX284" fmla="*/ 11501163 w 12192000"/>
              <a:gd name="connsiteY284" fmla="*/ 6669919 h 6858000"/>
              <a:gd name="connsiteX285" fmla="*/ 11538180 w 12192000"/>
              <a:gd name="connsiteY285" fmla="*/ 6632508 h 6858000"/>
              <a:gd name="connsiteX286" fmla="*/ 11556689 w 12192000"/>
              <a:gd name="connsiteY286" fmla="*/ 6640822 h 6858000"/>
              <a:gd name="connsiteX287" fmla="*/ 11554632 w 12192000"/>
              <a:gd name="connsiteY287" fmla="*/ 6667842 h 6858000"/>
              <a:gd name="connsiteX288" fmla="*/ 11556689 w 12192000"/>
              <a:gd name="connsiteY288" fmla="*/ 6692783 h 6858000"/>
              <a:gd name="connsiteX289" fmla="*/ 11556689 w 12192000"/>
              <a:gd name="connsiteY289" fmla="*/ 6694861 h 6858000"/>
              <a:gd name="connsiteX290" fmla="*/ 11558746 w 12192000"/>
              <a:gd name="connsiteY290" fmla="*/ 6694861 h 6858000"/>
              <a:gd name="connsiteX291" fmla="*/ 11579311 w 12192000"/>
              <a:gd name="connsiteY291" fmla="*/ 6701096 h 6858000"/>
              <a:gd name="connsiteX292" fmla="*/ 11581367 w 12192000"/>
              <a:gd name="connsiteY292" fmla="*/ 6701096 h 6858000"/>
              <a:gd name="connsiteX293" fmla="*/ 11606046 w 12192000"/>
              <a:gd name="connsiteY293" fmla="*/ 6655371 h 6858000"/>
              <a:gd name="connsiteX294" fmla="*/ 11628668 w 12192000"/>
              <a:gd name="connsiteY294" fmla="*/ 6657449 h 6858000"/>
              <a:gd name="connsiteX295" fmla="*/ 11641007 w 12192000"/>
              <a:gd name="connsiteY295" fmla="*/ 6709410 h 6858000"/>
              <a:gd name="connsiteX296" fmla="*/ 11643063 w 12192000"/>
              <a:gd name="connsiteY296" fmla="*/ 6709410 h 6858000"/>
              <a:gd name="connsiteX297" fmla="*/ 11663629 w 12192000"/>
              <a:gd name="connsiteY297" fmla="*/ 6709410 h 6858000"/>
              <a:gd name="connsiteX298" fmla="*/ 11665686 w 12192000"/>
              <a:gd name="connsiteY298" fmla="*/ 6709410 h 6858000"/>
              <a:gd name="connsiteX299" fmla="*/ 11680082 w 12192000"/>
              <a:gd name="connsiteY299" fmla="*/ 6657449 h 6858000"/>
              <a:gd name="connsiteX300" fmla="*/ 11700647 w 12192000"/>
              <a:gd name="connsiteY300" fmla="*/ 6655371 h 6858000"/>
              <a:gd name="connsiteX301" fmla="*/ 11727382 w 12192000"/>
              <a:gd name="connsiteY301" fmla="*/ 6701096 h 6858000"/>
              <a:gd name="connsiteX302" fmla="*/ 11747947 w 12192000"/>
              <a:gd name="connsiteY302" fmla="*/ 6694861 h 6858000"/>
              <a:gd name="connsiteX303" fmla="*/ 11750004 w 12192000"/>
              <a:gd name="connsiteY303" fmla="*/ 6694861 h 6858000"/>
              <a:gd name="connsiteX304" fmla="*/ 11752060 w 12192000"/>
              <a:gd name="connsiteY304" fmla="*/ 6667842 h 6858000"/>
              <a:gd name="connsiteX305" fmla="*/ 11750004 w 12192000"/>
              <a:gd name="connsiteY305" fmla="*/ 6640822 h 6858000"/>
              <a:gd name="connsiteX306" fmla="*/ 11770569 w 12192000"/>
              <a:gd name="connsiteY306" fmla="*/ 6632508 h 6858000"/>
              <a:gd name="connsiteX307" fmla="*/ 11807586 w 12192000"/>
              <a:gd name="connsiteY307" fmla="*/ 6669919 h 6858000"/>
              <a:gd name="connsiteX308" fmla="*/ 11826095 w 12192000"/>
              <a:gd name="connsiteY308" fmla="*/ 6659528 h 6858000"/>
              <a:gd name="connsiteX309" fmla="*/ 11828152 w 12192000"/>
              <a:gd name="connsiteY309" fmla="*/ 6657449 h 6858000"/>
              <a:gd name="connsiteX310" fmla="*/ 11828152 w 12192000"/>
              <a:gd name="connsiteY310" fmla="*/ 6655371 h 6858000"/>
              <a:gd name="connsiteX311" fmla="*/ 11813756 w 12192000"/>
              <a:gd name="connsiteY311" fmla="*/ 6607566 h 6858000"/>
              <a:gd name="connsiteX312" fmla="*/ 11830208 w 12192000"/>
              <a:gd name="connsiteY312" fmla="*/ 6593017 h 6858000"/>
              <a:gd name="connsiteX313" fmla="*/ 11875452 w 12192000"/>
              <a:gd name="connsiteY313" fmla="*/ 6620037 h 6858000"/>
              <a:gd name="connsiteX314" fmla="*/ 11877509 w 12192000"/>
              <a:gd name="connsiteY314" fmla="*/ 6620037 h 6858000"/>
              <a:gd name="connsiteX315" fmla="*/ 11891905 w 12192000"/>
              <a:gd name="connsiteY315" fmla="*/ 6603410 h 6858000"/>
              <a:gd name="connsiteX316" fmla="*/ 11893961 w 12192000"/>
              <a:gd name="connsiteY316" fmla="*/ 6603410 h 6858000"/>
              <a:gd name="connsiteX317" fmla="*/ 11867226 w 12192000"/>
              <a:gd name="connsiteY317" fmla="*/ 6557684 h 6858000"/>
              <a:gd name="connsiteX318" fmla="*/ 11879565 w 12192000"/>
              <a:gd name="connsiteY318" fmla="*/ 6538978 h 6858000"/>
              <a:gd name="connsiteX319" fmla="*/ 11930979 w 12192000"/>
              <a:gd name="connsiteY319" fmla="*/ 6553526 h 6858000"/>
              <a:gd name="connsiteX320" fmla="*/ 11933035 w 12192000"/>
              <a:gd name="connsiteY320" fmla="*/ 6551448 h 6858000"/>
              <a:gd name="connsiteX321" fmla="*/ 11943318 w 12192000"/>
              <a:gd name="connsiteY321" fmla="*/ 6532742 h 6858000"/>
              <a:gd name="connsiteX322" fmla="*/ 11943318 w 12192000"/>
              <a:gd name="connsiteY322" fmla="*/ 6530664 h 6858000"/>
              <a:gd name="connsiteX323" fmla="*/ 11906300 w 12192000"/>
              <a:gd name="connsiteY323" fmla="*/ 6495329 h 6858000"/>
              <a:gd name="connsiteX324" fmla="*/ 11914526 w 12192000"/>
              <a:gd name="connsiteY324" fmla="*/ 6474546 h 6858000"/>
              <a:gd name="connsiteX325" fmla="*/ 11965940 w 12192000"/>
              <a:gd name="connsiteY325" fmla="*/ 6474546 h 6858000"/>
              <a:gd name="connsiteX326" fmla="*/ 11967996 w 12192000"/>
              <a:gd name="connsiteY326" fmla="*/ 6474546 h 6858000"/>
              <a:gd name="connsiteX327" fmla="*/ 11972109 w 12192000"/>
              <a:gd name="connsiteY327" fmla="*/ 6453761 h 6858000"/>
              <a:gd name="connsiteX328" fmla="*/ 11972109 w 12192000"/>
              <a:gd name="connsiteY328" fmla="*/ 6451682 h 6858000"/>
              <a:gd name="connsiteX329" fmla="*/ 11926866 w 12192000"/>
              <a:gd name="connsiteY329" fmla="*/ 6424662 h 6858000"/>
              <a:gd name="connsiteX330" fmla="*/ 11930979 w 12192000"/>
              <a:gd name="connsiteY330" fmla="*/ 6403878 h 6858000"/>
              <a:gd name="connsiteX331" fmla="*/ 11980336 w 12192000"/>
              <a:gd name="connsiteY331" fmla="*/ 6389329 h 6858000"/>
              <a:gd name="connsiteX332" fmla="*/ 11982392 w 12192000"/>
              <a:gd name="connsiteY332" fmla="*/ 6389329 h 6858000"/>
              <a:gd name="connsiteX333" fmla="*/ 11982392 w 12192000"/>
              <a:gd name="connsiteY333" fmla="*/ 6376858 h 6858000"/>
              <a:gd name="connsiteX334" fmla="*/ 11982392 w 12192000"/>
              <a:gd name="connsiteY334" fmla="*/ 6366465 h 6858000"/>
              <a:gd name="connsiteX335" fmla="*/ 11980336 w 12192000"/>
              <a:gd name="connsiteY335" fmla="*/ 6366465 h 6858000"/>
              <a:gd name="connsiteX336" fmla="*/ 11930979 w 12192000"/>
              <a:gd name="connsiteY336" fmla="*/ 6351917 h 6858000"/>
              <a:gd name="connsiteX337" fmla="*/ 11928922 w 12192000"/>
              <a:gd name="connsiteY337" fmla="*/ 6331132 h 6858000"/>
              <a:gd name="connsiteX338" fmla="*/ 11972109 w 12192000"/>
              <a:gd name="connsiteY338" fmla="*/ 6304112 h 6858000"/>
              <a:gd name="connsiteX339" fmla="*/ 11974166 w 12192000"/>
              <a:gd name="connsiteY339" fmla="*/ 6304112 h 6858000"/>
              <a:gd name="connsiteX340" fmla="*/ 11974166 w 12192000"/>
              <a:gd name="connsiteY340" fmla="*/ 6302033 h 6858000"/>
              <a:gd name="connsiteX341" fmla="*/ 11967996 w 12192000"/>
              <a:gd name="connsiteY341" fmla="*/ 6281249 h 6858000"/>
              <a:gd name="connsiteX342" fmla="*/ 11965940 w 12192000"/>
              <a:gd name="connsiteY342" fmla="*/ 6281249 h 6858000"/>
              <a:gd name="connsiteX343" fmla="*/ 11914526 w 12192000"/>
              <a:gd name="connsiteY343" fmla="*/ 6281249 h 6858000"/>
              <a:gd name="connsiteX344" fmla="*/ 11906300 w 12192000"/>
              <a:gd name="connsiteY344" fmla="*/ 6260465 h 6858000"/>
              <a:gd name="connsiteX345" fmla="*/ 11943318 w 12192000"/>
              <a:gd name="connsiteY345" fmla="*/ 6223053 h 6858000"/>
              <a:gd name="connsiteX346" fmla="*/ 11943318 w 12192000"/>
              <a:gd name="connsiteY346" fmla="*/ 6220974 h 6858000"/>
              <a:gd name="connsiteX347" fmla="*/ 11933035 w 12192000"/>
              <a:gd name="connsiteY347" fmla="*/ 6202268 h 6858000"/>
              <a:gd name="connsiteX348" fmla="*/ 11930979 w 12192000"/>
              <a:gd name="connsiteY348" fmla="*/ 6202268 h 6858000"/>
              <a:gd name="connsiteX349" fmla="*/ 11881622 w 12192000"/>
              <a:gd name="connsiteY349" fmla="*/ 6214739 h 6858000"/>
              <a:gd name="connsiteX350" fmla="*/ 11867226 w 12192000"/>
              <a:gd name="connsiteY350" fmla="*/ 6198111 h 6858000"/>
              <a:gd name="connsiteX351" fmla="*/ 11893961 w 12192000"/>
              <a:gd name="connsiteY351" fmla="*/ 6152385 h 6858000"/>
              <a:gd name="connsiteX352" fmla="*/ 11893961 w 12192000"/>
              <a:gd name="connsiteY352" fmla="*/ 6150307 h 6858000"/>
              <a:gd name="connsiteX353" fmla="*/ 11877509 w 12192000"/>
              <a:gd name="connsiteY353" fmla="*/ 6135757 h 6858000"/>
              <a:gd name="connsiteX354" fmla="*/ 11832265 w 12192000"/>
              <a:gd name="connsiteY354" fmla="*/ 6160699 h 6858000"/>
              <a:gd name="connsiteX355" fmla="*/ 11813756 w 12192000"/>
              <a:gd name="connsiteY355" fmla="*/ 6148228 h 6858000"/>
              <a:gd name="connsiteX356" fmla="*/ 11828152 w 12192000"/>
              <a:gd name="connsiteY356" fmla="*/ 6098345 h 6858000"/>
              <a:gd name="connsiteX357" fmla="*/ 11828152 w 12192000"/>
              <a:gd name="connsiteY357" fmla="*/ 6096267 h 6858000"/>
              <a:gd name="connsiteX358" fmla="*/ 11809643 w 12192000"/>
              <a:gd name="connsiteY358" fmla="*/ 6085875 h 6858000"/>
              <a:gd name="connsiteX359" fmla="*/ 11807586 w 12192000"/>
              <a:gd name="connsiteY359" fmla="*/ 6083796 h 6858000"/>
              <a:gd name="connsiteX360" fmla="*/ 11807586 w 12192000"/>
              <a:gd name="connsiteY360" fmla="*/ 6085875 h 6858000"/>
              <a:gd name="connsiteX361" fmla="*/ 11770569 w 12192000"/>
              <a:gd name="connsiteY361" fmla="*/ 6121208 h 6858000"/>
              <a:gd name="connsiteX362" fmla="*/ 11750004 w 12192000"/>
              <a:gd name="connsiteY362" fmla="*/ 6112895 h 6858000"/>
              <a:gd name="connsiteX363" fmla="*/ 11754116 w 12192000"/>
              <a:gd name="connsiteY363" fmla="*/ 6085875 h 6858000"/>
              <a:gd name="connsiteX364" fmla="*/ 11750004 w 12192000"/>
              <a:gd name="connsiteY364" fmla="*/ 6060933 h 6858000"/>
              <a:gd name="connsiteX365" fmla="*/ 11750004 w 12192000"/>
              <a:gd name="connsiteY365" fmla="*/ 6058855 h 6858000"/>
              <a:gd name="connsiteX366" fmla="*/ 11747947 w 12192000"/>
              <a:gd name="connsiteY366" fmla="*/ 6058855 h 6858000"/>
              <a:gd name="connsiteX367" fmla="*/ 11727382 w 12192000"/>
              <a:gd name="connsiteY367" fmla="*/ 6054698 h 6858000"/>
              <a:gd name="connsiteX368" fmla="*/ 11700647 w 12192000"/>
              <a:gd name="connsiteY368" fmla="*/ 6100424 h 6858000"/>
              <a:gd name="connsiteX369" fmla="*/ 11678025 w 12192000"/>
              <a:gd name="connsiteY369" fmla="*/ 6096267 h 6858000"/>
              <a:gd name="connsiteX370" fmla="*/ 11665686 w 12192000"/>
              <a:gd name="connsiteY370" fmla="*/ 6046384 h 6858000"/>
              <a:gd name="connsiteX371" fmla="*/ 11663629 w 12192000"/>
              <a:gd name="connsiteY371" fmla="*/ 6046384 h 6858000"/>
              <a:gd name="connsiteX372" fmla="*/ 11643063 w 12192000"/>
              <a:gd name="connsiteY372" fmla="*/ 6046384 h 6858000"/>
              <a:gd name="connsiteX373" fmla="*/ 11641007 w 12192000"/>
              <a:gd name="connsiteY373" fmla="*/ 604638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8106" y="6443815"/>
                </a:moveTo>
                <a:cubicBezTo>
                  <a:pt x="11612187" y="6441731"/>
                  <a:pt x="11614228" y="6441731"/>
                  <a:pt x="11618309" y="6443815"/>
                </a:cubicBezTo>
                <a:cubicBezTo>
                  <a:pt x="11620349" y="6445900"/>
                  <a:pt x="11622390" y="6447984"/>
                  <a:pt x="11622390" y="6452153"/>
                </a:cubicBezTo>
                <a:cubicBezTo>
                  <a:pt x="11628512" y="6554297"/>
                  <a:pt x="11628512" y="6554297"/>
                  <a:pt x="11628512" y="6554297"/>
                </a:cubicBezTo>
                <a:cubicBezTo>
                  <a:pt x="11630552" y="6560550"/>
                  <a:pt x="11628512" y="6562635"/>
                  <a:pt x="11626471" y="6564719"/>
                </a:cubicBezTo>
                <a:cubicBezTo>
                  <a:pt x="11624431" y="6566804"/>
                  <a:pt x="11622390" y="6564719"/>
                  <a:pt x="11620349" y="6564719"/>
                </a:cubicBezTo>
                <a:cubicBezTo>
                  <a:pt x="11575456" y="6554297"/>
                  <a:pt x="11544846" y="6535535"/>
                  <a:pt x="11514237" y="6502183"/>
                </a:cubicBezTo>
                <a:cubicBezTo>
                  <a:pt x="11512196" y="6500099"/>
                  <a:pt x="11510155" y="6498014"/>
                  <a:pt x="11510155" y="6495930"/>
                </a:cubicBezTo>
                <a:cubicBezTo>
                  <a:pt x="11510155" y="6495930"/>
                  <a:pt x="11510155" y="6495930"/>
                  <a:pt x="11510155" y="6493844"/>
                </a:cubicBezTo>
                <a:cubicBezTo>
                  <a:pt x="11510155" y="6491760"/>
                  <a:pt x="11514237" y="6489675"/>
                  <a:pt x="11516277" y="6489675"/>
                </a:cubicBezTo>
                <a:cubicBezTo>
                  <a:pt x="11608106" y="6443815"/>
                  <a:pt x="11608106" y="6443815"/>
                  <a:pt x="11608106" y="6443815"/>
                </a:cubicBezTo>
                <a:close/>
                <a:moveTo>
                  <a:pt x="11690840" y="6441731"/>
                </a:moveTo>
                <a:cubicBezTo>
                  <a:pt x="11694960" y="6441731"/>
                  <a:pt x="11697021" y="6441731"/>
                  <a:pt x="11701142" y="6441731"/>
                </a:cubicBezTo>
                <a:cubicBezTo>
                  <a:pt x="11791801" y="6487497"/>
                  <a:pt x="11791801" y="6487497"/>
                  <a:pt x="11791801" y="6487497"/>
                </a:cubicBezTo>
                <a:cubicBezTo>
                  <a:pt x="11795922" y="6489577"/>
                  <a:pt x="11797982" y="6491657"/>
                  <a:pt x="11800043" y="6493738"/>
                </a:cubicBezTo>
                <a:cubicBezTo>
                  <a:pt x="11800043" y="6495818"/>
                  <a:pt x="11797982" y="6497898"/>
                  <a:pt x="11795922" y="6499978"/>
                </a:cubicBezTo>
                <a:cubicBezTo>
                  <a:pt x="11765016" y="6533262"/>
                  <a:pt x="11732048" y="6551985"/>
                  <a:pt x="11688780" y="6562386"/>
                </a:cubicBezTo>
                <a:cubicBezTo>
                  <a:pt x="11684658" y="6564466"/>
                  <a:pt x="11682598" y="6564466"/>
                  <a:pt x="11680537" y="6562386"/>
                </a:cubicBezTo>
                <a:cubicBezTo>
                  <a:pt x="11678477" y="6560306"/>
                  <a:pt x="11678477" y="6556145"/>
                  <a:pt x="11678477" y="6554065"/>
                </a:cubicBezTo>
                <a:cubicBezTo>
                  <a:pt x="11686719" y="6450052"/>
                  <a:pt x="11686719" y="6450052"/>
                  <a:pt x="11686719" y="6450052"/>
                </a:cubicBezTo>
                <a:cubicBezTo>
                  <a:pt x="11686719" y="6447972"/>
                  <a:pt x="11688780" y="6443811"/>
                  <a:pt x="11690840" y="6441731"/>
                </a:cubicBezTo>
                <a:close/>
                <a:moveTo>
                  <a:pt x="10873105" y="6401988"/>
                </a:moveTo>
                <a:cubicBezTo>
                  <a:pt x="10873105" y="6401988"/>
                  <a:pt x="10873105" y="6401988"/>
                  <a:pt x="10873105" y="6445191"/>
                </a:cubicBezTo>
                <a:cubicBezTo>
                  <a:pt x="10873105" y="6445191"/>
                  <a:pt x="10846037" y="6453420"/>
                  <a:pt x="10825216" y="6453420"/>
                </a:cubicBezTo>
                <a:cubicBezTo>
                  <a:pt x="10808559" y="6453420"/>
                  <a:pt x="10806477" y="6436962"/>
                  <a:pt x="10806477" y="6428733"/>
                </a:cubicBezTo>
                <a:cubicBezTo>
                  <a:pt x="10806477" y="6414332"/>
                  <a:pt x="10814806" y="6406103"/>
                  <a:pt x="10831463" y="6404046"/>
                </a:cubicBezTo>
                <a:close/>
                <a:moveTo>
                  <a:pt x="10523604" y="6331854"/>
                </a:moveTo>
                <a:cubicBezTo>
                  <a:pt x="10552241" y="6331854"/>
                  <a:pt x="10564515" y="6348461"/>
                  <a:pt x="10564515" y="6392053"/>
                </a:cubicBezTo>
                <a:cubicBezTo>
                  <a:pt x="10564515" y="6429417"/>
                  <a:pt x="10558379" y="6452251"/>
                  <a:pt x="10523604" y="6452251"/>
                </a:cubicBezTo>
                <a:cubicBezTo>
                  <a:pt x="10488829" y="6452251"/>
                  <a:pt x="10482692" y="6429417"/>
                  <a:pt x="10482692" y="6392053"/>
                </a:cubicBezTo>
                <a:cubicBezTo>
                  <a:pt x="10482692" y="6348461"/>
                  <a:pt x="10492920" y="6331854"/>
                  <a:pt x="10523604" y="6331854"/>
                </a:cubicBezTo>
                <a:close/>
                <a:moveTo>
                  <a:pt x="11677827" y="6323542"/>
                </a:moveTo>
                <a:cubicBezTo>
                  <a:pt x="11680654" y="6323023"/>
                  <a:pt x="11683737" y="6323542"/>
                  <a:pt x="11686820" y="6324581"/>
                </a:cubicBezTo>
                <a:cubicBezTo>
                  <a:pt x="11703266" y="6337050"/>
                  <a:pt x="11713544" y="6355752"/>
                  <a:pt x="11713544" y="6376532"/>
                </a:cubicBezTo>
                <a:cubicBezTo>
                  <a:pt x="11713544" y="6407703"/>
                  <a:pt x="11686820" y="6434717"/>
                  <a:pt x="11653930" y="6434717"/>
                </a:cubicBezTo>
                <a:cubicBezTo>
                  <a:pt x="11621040" y="6434717"/>
                  <a:pt x="11594316" y="6407703"/>
                  <a:pt x="11594316" y="6376532"/>
                </a:cubicBezTo>
                <a:cubicBezTo>
                  <a:pt x="11594316" y="6355752"/>
                  <a:pt x="11604594" y="6337050"/>
                  <a:pt x="11621040" y="6326660"/>
                </a:cubicBezTo>
                <a:cubicBezTo>
                  <a:pt x="11627207" y="6322503"/>
                  <a:pt x="11633373" y="6322503"/>
                  <a:pt x="11637485" y="6328737"/>
                </a:cubicBezTo>
                <a:cubicBezTo>
                  <a:pt x="11641596" y="6334972"/>
                  <a:pt x="11639541" y="6341205"/>
                  <a:pt x="11635429" y="6345362"/>
                </a:cubicBezTo>
                <a:cubicBezTo>
                  <a:pt x="11625151" y="6351596"/>
                  <a:pt x="11618984" y="6364064"/>
                  <a:pt x="11618984" y="6376532"/>
                </a:cubicBezTo>
                <a:cubicBezTo>
                  <a:pt x="11618984" y="6395235"/>
                  <a:pt x="11635429" y="6411859"/>
                  <a:pt x="11653930" y="6411859"/>
                </a:cubicBezTo>
                <a:cubicBezTo>
                  <a:pt x="11672431" y="6411859"/>
                  <a:pt x="11688876" y="6395235"/>
                  <a:pt x="11688876" y="6376532"/>
                </a:cubicBezTo>
                <a:cubicBezTo>
                  <a:pt x="11688876" y="6364064"/>
                  <a:pt x="11682709" y="6351596"/>
                  <a:pt x="11672431" y="6345362"/>
                </a:cubicBezTo>
                <a:cubicBezTo>
                  <a:pt x="11668320" y="6341205"/>
                  <a:pt x="11666264" y="6334972"/>
                  <a:pt x="11670375" y="6328737"/>
                </a:cubicBezTo>
                <a:cubicBezTo>
                  <a:pt x="11672431" y="6325621"/>
                  <a:pt x="11675001" y="6324062"/>
                  <a:pt x="11677827" y="6323542"/>
                </a:cubicBezTo>
                <a:close/>
                <a:moveTo>
                  <a:pt x="11826761" y="6308476"/>
                </a:moveTo>
                <a:cubicBezTo>
                  <a:pt x="11828828" y="6308476"/>
                  <a:pt x="11830894" y="6312628"/>
                  <a:pt x="11830894" y="6314705"/>
                </a:cubicBezTo>
                <a:cubicBezTo>
                  <a:pt x="11843292" y="6358303"/>
                  <a:pt x="11843292" y="6395673"/>
                  <a:pt x="11830894" y="6439272"/>
                </a:cubicBezTo>
                <a:cubicBezTo>
                  <a:pt x="11828828" y="6443424"/>
                  <a:pt x="11828828" y="6445500"/>
                  <a:pt x="11826761" y="6445500"/>
                </a:cubicBezTo>
                <a:cubicBezTo>
                  <a:pt x="11822628" y="6447576"/>
                  <a:pt x="11820562" y="6445500"/>
                  <a:pt x="11818495" y="6443424"/>
                </a:cubicBezTo>
                <a:cubicBezTo>
                  <a:pt x="11733770" y="6385292"/>
                  <a:pt x="11733770" y="6385292"/>
                  <a:pt x="11733770" y="6385292"/>
                </a:cubicBezTo>
                <a:cubicBezTo>
                  <a:pt x="11729637" y="6383217"/>
                  <a:pt x="11727571" y="6381140"/>
                  <a:pt x="11727571" y="6376988"/>
                </a:cubicBezTo>
                <a:cubicBezTo>
                  <a:pt x="11727571" y="6374912"/>
                  <a:pt x="11729637" y="6370760"/>
                  <a:pt x="11733770" y="6368684"/>
                </a:cubicBezTo>
                <a:cubicBezTo>
                  <a:pt x="11818495" y="6310553"/>
                  <a:pt x="11818495" y="6310553"/>
                  <a:pt x="11818495" y="6310553"/>
                </a:cubicBezTo>
                <a:cubicBezTo>
                  <a:pt x="11820562" y="6308476"/>
                  <a:pt x="11824695" y="6308476"/>
                  <a:pt x="11826761" y="6308476"/>
                </a:cubicBezTo>
                <a:close/>
                <a:moveTo>
                  <a:pt x="11480933" y="6308476"/>
                </a:moveTo>
                <a:cubicBezTo>
                  <a:pt x="11485024" y="6308476"/>
                  <a:pt x="11487070" y="6310553"/>
                  <a:pt x="11489116" y="6312628"/>
                </a:cubicBezTo>
                <a:cubicBezTo>
                  <a:pt x="11572984" y="6368684"/>
                  <a:pt x="11572984" y="6368684"/>
                  <a:pt x="11572984" y="6368684"/>
                </a:cubicBezTo>
                <a:cubicBezTo>
                  <a:pt x="11577075" y="6370760"/>
                  <a:pt x="11579121" y="6374912"/>
                  <a:pt x="11579121" y="6376988"/>
                </a:cubicBezTo>
                <a:cubicBezTo>
                  <a:pt x="11579121" y="6381140"/>
                  <a:pt x="11577075" y="6383217"/>
                  <a:pt x="11572984" y="6385292"/>
                </a:cubicBezTo>
                <a:lnTo>
                  <a:pt x="11489116" y="6443424"/>
                </a:lnTo>
                <a:cubicBezTo>
                  <a:pt x="11485024" y="6445500"/>
                  <a:pt x="11482979" y="6447576"/>
                  <a:pt x="11480933" y="6445500"/>
                </a:cubicBezTo>
                <a:cubicBezTo>
                  <a:pt x="11478888" y="6445500"/>
                  <a:pt x="11476842" y="6443424"/>
                  <a:pt x="11476842" y="6439272"/>
                </a:cubicBezTo>
                <a:cubicBezTo>
                  <a:pt x="11464569" y="6395673"/>
                  <a:pt x="11464569" y="6360379"/>
                  <a:pt x="11476842" y="6314705"/>
                </a:cubicBezTo>
                <a:cubicBezTo>
                  <a:pt x="11476842" y="6312628"/>
                  <a:pt x="11478888" y="6310553"/>
                  <a:pt x="11480933" y="6308476"/>
                </a:cubicBezTo>
                <a:close/>
                <a:moveTo>
                  <a:pt x="11092888" y="6297956"/>
                </a:moveTo>
                <a:cubicBezTo>
                  <a:pt x="11090835" y="6297956"/>
                  <a:pt x="11088782" y="6297956"/>
                  <a:pt x="11086728" y="6300034"/>
                </a:cubicBezTo>
                <a:cubicBezTo>
                  <a:pt x="11084676" y="6302111"/>
                  <a:pt x="11084676" y="6304188"/>
                  <a:pt x="11084676" y="6306264"/>
                </a:cubicBezTo>
                <a:cubicBezTo>
                  <a:pt x="11125737" y="6464115"/>
                  <a:pt x="11125737" y="6464115"/>
                  <a:pt x="11125737" y="6464115"/>
                </a:cubicBezTo>
                <a:cubicBezTo>
                  <a:pt x="11127790" y="6472423"/>
                  <a:pt x="11136003" y="6484884"/>
                  <a:pt x="11150374" y="6484884"/>
                </a:cubicBezTo>
                <a:cubicBezTo>
                  <a:pt x="11158586" y="6484884"/>
                  <a:pt x="11158586" y="6484884"/>
                  <a:pt x="11158586" y="6484884"/>
                </a:cubicBezTo>
                <a:cubicBezTo>
                  <a:pt x="11156533" y="6489038"/>
                  <a:pt x="11156533" y="6491116"/>
                  <a:pt x="11154480" y="6493192"/>
                </a:cubicBezTo>
                <a:cubicBezTo>
                  <a:pt x="11154480" y="6495269"/>
                  <a:pt x="11154480" y="6495269"/>
                  <a:pt x="11154480" y="6495269"/>
                </a:cubicBezTo>
                <a:cubicBezTo>
                  <a:pt x="11152427" y="6501501"/>
                  <a:pt x="11150374" y="6513962"/>
                  <a:pt x="11129843" y="6513962"/>
                </a:cubicBezTo>
                <a:cubicBezTo>
                  <a:pt x="11094941" y="6511885"/>
                  <a:pt x="11094941" y="6511885"/>
                  <a:pt x="11094941" y="6511885"/>
                </a:cubicBezTo>
                <a:cubicBezTo>
                  <a:pt x="11092888" y="6509808"/>
                  <a:pt x="11090835" y="6511885"/>
                  <a:pt x="11088782" y="6513962"/>
                </a:cubicBezTo>
                <a:cubicBezTo>
                  <a:pt x="11086728" y="6513962"/>
                  <a:pt x="11086728" y="6516039"/>
                  <a:pt x="11086728" y="6518116"/>
                </a:cubicBezTo>
                <a:cubicBezTo>
                  <a:pt x="11086728" y="6536809"/>
                  <a:pt x="11086728" y="6536809"/>
                  <a:pt x="11086728" y="6536809"/>
                </a:cubicBezTo>
                <a:cubicBezTo>
                  <a:pt x="11086728" y="6540963"/>
                  <a:pt x="11088782" y="6543040"/>
                  <a:pt x="11092888" y="6543040"/>
                </a:cubicBezTo>
                <a:cubicBezTo>
                  <a:pt x="11103153" y="6547193"/>
                  <a:pt x="11123684" y="6549270"/>
                  <a:pt x="11140108" y="6549270"/>
                </a:cubicBezTo>
                <a:cubicBezTo>
                  <a:pt x="11140108" y="6549270"/>
                  <a:pt x="11140108" y="6549270"/>
                  <a:pt x="11142162" y="6549270"/>
                </a:cubicBezTo>
                <a:cubicBezTo>
                  <a:pt x="11168852" y="6549270"/>
                  <a:pt x="11187329" y="6532655"/>
                  <a:pt x="11195542" y="6497346"/>
                </a:cubicBezTo>
                <a:cubicBezTo>
                  <a:pt x="11205807" y="6457883"/>
                  <a:pt x="11220178" y="6405959"/>
                  <a:pt x="11228391" y="6368574"/>
                </a:cubicBezTo>
                <a:cubicBezTo>
                  <a:pt x="11232497" y="6351958"/>
                  <a:pt x="11236603" y="6337419"/>
                  <a:pt x="11240709" y="6327034"/>
                </a:cubicBezTo>
                <a:cubicBezTo>
                  <a:pt x="11244815" y="6306264"/>
                  <a:pt x="11244815" y="6306264"/>
                  <a:pt x="11244815" y="6306264"/>
                </a:cubicBezTo>
                <a:cubicBezTo>
                  <a:pt x="11244815" y="6304188"/>
                  <a:pt x="11244815" y="6302111"/>
                  <a:pt x="11242762" y="6300034"/>
                </a:cubicBezTo>
                <a:cubicBezTo>
                  <a:pt x="11242762" y="6297956"/>
                  <a:pt x="11240709" y="6297956"/>
                  <a:pt x="11238656" y="6297956"/>
                </a:cubicBezTo>
                <a:cubicBezTo>
                  <a:pt x="11209913" y="6297956"/>
                  <a:pt x="11209913" y="6297956"/>
                  <a:pt x="11209913" y="6297956"/>
                </a:cubicBezTo>
                <a:cubicBezTo>
                  <a:pt x="11207860" y="6297956"/>
                  <a:pt x="11203754" y="6300034"/>
                  <a:pt x="11203754" y="6302111"/>
                </a:cubicBezTo>
                <a:cubicBezTo>
                  <a:pt x="11166798" y="6443345"/>
                  <a:pt x="11166798" y="6443345"/>
                  <a:pt x="11166798" y="6443345"/>
                </a:cubicBezTo>
                <a:cubicBezTo>
                  <a:pt x="11164745" y="6443345"/>
                  <a:pt x="11164745" y="6443345"/>
                  <a:pt x="11164745" y="6443345"/>
                </a:cubicBezTo>
                <a:cubicBezTo>
                  <a:pt x="11125737" y="6302111"/>
                  <a:pt x="11125737" y="6302111"/>
                  <a:pt x="11125737" y="6302111"/>
                </a:cubicBezTo>
                <a:cubicBezTo>
                  <a:pt x="11125737" y="6300034"/>
                  <a:pt x="11123684" y="6297956"/>
                  <a:pt x="11119578" y="6297956"/>
                </a:cubicBezTo>
                <a:cubicBezTo>
                  <a:pt x="11092888" y="6297956"/>
                  <a:pt x="11092888" y="6297956"/>
                  <a:pt x="11092888" y="6297956"/>
                </a:cubicBezTo>
                <a:close/>
                <a:moveTo>
                  <a:pt x="11053116" y="6295619"/>
                </a:moveTo>
                <a:cubicBezTo>
                  <a:pt x="11034705" y="6295619"/>
                  <a:pt x="11016295" y="6308104"/>
                  <a:pt x="11004021" y="6316428"/>
                </a:cubicBezTo>
                <a:cubicBezTo>
                  <a:pt x="11004021" y="6303943"/>
                  <a:pt x="11004021" y="6303943"/>
                  <a:pt x="11004021" y="6303943"/>
                </a:cubicBezTo>
                <a:cubicBezTo>
                  <a:pt x="11004021" y="6299780"/>
                  <a:pt x="11001976" y="6297700"/>
                  <a:pt x="10997885" y="6297700"/>
                </a:cubicBezTo>
                <a:cubicBezTo>
                  <a:pt x="10969246" y="6297700"/>
                  <a:pt x="10969246" y="6297700"/>
                  <a:pt x="10969246" y="6297700"/>
                </a:cubicBezTo>
                <a:cubicBezTo>
                  <a:pt x="10965155" y="6297700"/>
                  <a:pt x="10963110" y="6299780"/>
                  <a:pt x="10963110" y="6303943"/>
                </a:cubicBezTo>
                <a:cubicBezTo>
                  <a:pt x="10963110" y="6478738"/>
                  <a:pt x="10963110" y="6478738"/>
                  <a:pt x="10963110" y="6478738"/>
                </a:cubicBezTo>
                <a:cubicBezTo>
                  <a:pt x="10963110" y="6482900"/>
                  <a:pt x="10965155" y="6484981"/>
                  <a:pt x="10969246" y="6484981"/>
                </a:cubicBezTo>
                <a:cubicBezTo>
                  <a:pt x="10997885" y="6484981"/>
                  <a:pt x="10997885" y="6484981"/>
                  <a:pt x="10997885" y="6484981"/>
                </a:cubicBezTo>
                <a:cubicBezTo>
                  <a:pt x="11001976" y="6484981"/>
                  <a:pt x="11004021" y="6482900"/>
                  <a:pt x="11004021" y="6478738"/>
                </a:cubicBezTo>
                <a:cubicBezTo>
                  <a:pt x="11004021" y="6358046"/>
                  <a:pt x="11004021" y="6358046"/>
                  <a:pt x="11004021" y="6358046"/>
                </a:cubicBezTo>
                <a:cubicBezTo>
                  <a:pt x="11012204" y="6351803"/>
                  <a:pt x="11030614" y="6337237"/>
                  <a:pt x="11055161" y="6335156"/>
                </a:cubicBezTo>
                <a:cubicBezTo>
                  <a:pt x="11059252" y="6335156"/>
                  <a:pt x="11061298" y="6330994"/>
                  <a:pt x="11061298" y="6328913"/>
                </a:cubicBezTo>
                <a:cubicBezTo>
                  <a:pt x="11061298" y="6301862"/>
                  <a:pt x="11061298" y="6301862"/>
                  <a:pt x="11061298" y="6301862"/>
                </a:cubicBezTo>
                <a:cubicBezTo>
                  <a:pt x="11061298" y="6299780"/>
                  <a:pt x="11061298" y="6297700"/>
                  <a:pt x="11059252" y="6297700"/>
                </a:cubicBezTo>
                <a:cubicBezTo>
                  <a:pt x="11057207" y="6295619"/>
                  <a:pt x="11055161" y="6295619"/>
                  <a:pt x="11053116" y="6295619"/>
                </a:cubicBezTo>
                <a:close/>
                <a:moveTo>
                  <a:pt x="10852208" y="6292112"/>
                </a:moveTo>
                <a:cubicBezTo>
                  <a:pt x="10831515" y="6292112"/>
                  <a:pt x="10796337" y="6298350"/>
                  <a:pt x="10781852" y="6300430"/>
                </a:cubicBezTo>
                <a:cubicBezTo>
                  <a:pt x="10777713" y="6300430"/>
                  <a:pt x="10775644" y="6304588"/>
                  <a:pt x="10775644" y="6306668"/>
                </a:cubicBezTo>
                <a:cubicBezTo>
                  <a:pt x="10775644" y="6306668"/>
                  <a:pt x="10775644" y="6306668"/>
                  <a:pt x="10777713" y="6331621"/>
                </a:cubicBezTo>
                <a:cubicBezTo>
                  <a:pt x="10777713" y="6333700"/>
                  <a:pt x="10777713" y="6335780"/>
                  <a:pt x="10779783" y="6335780"/>
                </a:cubicBezTo>
                <a:cubicBezTo>
                  <a:pt x="10781852" y="6337859"/>
                  <a:pt x="10781852" y="6337859"/>
                  <a:pt x="10783921" y="6337859"/>
                </a:cubicBezTo>
                <a:cubicBezTo>
                  <a:pt x="10800475" y="6337859"/>
                  <a:pt x="10829445" y="6333700"/>
                  <a:pt x="10850138" y="6333700"/>
                </a:cubicBezTo>
                <a:cubicBezTo>
                  <a:pt x="10864622" y="6333700"/>
                  <a:pt x="10872900" y="6342018"/>
                  <a:pt x="10872900" y="6356574"/>
                </a:cubicBezTo>
                <a:cubicBezTo>
                  <a:pt x="10872900" y="6356574"/>
                  <a:pt x="10872900" y="6356574"/>
                  <a:pt x="10872900" y="6369050"/>
                </a:cubicBezTo>
                <a:cubicBezTo>
                  <a:pt x="10872900" y="6369050"/>
                  <a:pt x="10872900" y="6369050"/>
                  <a:pt x="10827376" y="6373209"/>
                </a:cubicBezTo>
                <a:cubicBezTo>
                  <a:pt x="10781852" y="6375289"/>
                  <a:pt x="10763228" y="6391924"/>
                  <a:pt x="10763228" y="6429353"/>
                </a:cubicBezTo>
                <a:cubicBezTo>
                  <a:pt x="10763228" y="6468862"/>
                  <a:pt x="10783921" y="6489656"/>
                  <a:pt x="10819099" y="6489656"/>
                </a:cubicBezTo>
                <a:cubicBezTo>
                  <a:pt x="10848069" y="6489656"/>
                  <a:pt x="10879108" y="6477180"/>
                  <a:pt x="10879108" y="6477180"/>
                </a:cubicBezTo>
                <a:cubicBezTo>
                  <a:pt x="10887385" y="6483418"/>
                  <a:pt x="10893593" y="6487577"/>
                  <a:pt x="10908078" y="6489656"/>
                </a:cubicBezTo>
                <a:cubicBezTo>
                  <a:pt x="10910147" y="6489656"/>
                  <a:pt x="10912216" y="6489656"/>
                  <a:pt x="10914286" y="6487577"/>
                </a:cubicBezTo>
                <a:cubicBezTo>
                  <a:pt x="10914286" y="6485497"/>
                  <a:pt x="10916355" y="6483418"/>
                  <a:pt x="10916355" y="6481339"/>
                </a:cubicBezTo>
                <a:cubicBezTo>
                  <a:pt x="10916355" y="6481339"/>
                  <a:pt x="10916355" y="6481339"/>
                  <a:pt x="10916355" y="6356574"/>
                </a:cubicBezTo>
                <a:cubicBezTo>
                  <a:pt x="10916355" y="6312906"/>
                  <a:pt x="10895662" y="6292112"/>
                  <a:pt x="10852208" y="6292112"/>
                </a:cubicBezTo>
                <a:close/>
                <a:moveTo>
                  <a:pt x="10523603" y="6292112"/>
                </a:moveTo>
                <a:cubicBezTo>
                  <a:pt x="10477123" y="6292112"/>
                  <a:pt x="10439442" y="6336333"/>
                  <a:pt x="10439442" y="6390884"/>
                </a:cubicBezTo>
                <a:cubicBezTo>
                  <a:pt x="10439442" y="6445435"/>
                  <a:pt x="10477123" y="6489656"/>
                  <a:pt x="10523603" y="6489656"/>
                </a:cubicBezTo>
                <a:cubicBezTo>
                  <a:pt x="10570084" y="6489656"/>
                  <a:pt x="10607764" y="6445435"/>
                  <a:pt x="10607764" y="6390884"/>
                </a:cubicBezTo>
                <a:cubicBezTo>
                  <a:pt x="10607764" y="6336333"/>
                  <a:pt x="10570084" y="6292112"/>
                  <a:pt x="10523603" y="6292112"/>
                </a:cubicBezTo>
                <a:close/>
                <a:moveTo>
                  <a:pt x="10307649" y="6266396"/>
                </a:moveTo>
                <a:cubicBezTo>
                  <a:pt x="10307649" y="6266396"/>
                  <a:pt x="10307649" y="6266396"/>
                  <a:pt x="10324014" y="6266396"/>
                </a:cubicBezTo>
                <a:cubicBezTo>
                  <a:pt x="10354698" y="6266396"/>
                  <a:pt x="10366971" y="6287313"/>
                  <a:pt x="10366971" y="6306138"/>
                </a:cubicBezTo>
                <a:cubicBezTo>
                  <a:pt x="10366971" y="6329148"/>
                  <a:pt x="10348561" y="6343789"/>
                  <a:pt x="10321968" y="6343789"/>
                </a:cubicBezTo>
                <a:cubicBezTo>
                  <a:pt x="10299467" y="6345881"/>
                  <a:pt x="10285148" y="6343789"/>
                  <a:pt x="10276965" y="6343789"/>
                </a:cubicBezTo>
                <a:cubicBezTo>
                  <a:pt x="10276965" y="6343789"/>
                  <a:pt x="10276965" y="6343789"/>
                  <a:pt x="10276965" y="6268488"/>
                </a:cubicBezTo>
                <a:cubicBezTo>
                  <a:pt x="10281057" y="6266396"/>
                  <a:pt x="10291285" y="6266396"/>
                  <a:pt x="10307649" y="6266396"/>
                </a:cubicBezTo>
                <a:close/>
                <a:moveTo>
                  <a:pt x="10683886" y="6254707"/>
                </a:moveTo>
                <a:cubicBezTo>
                  <a:pt x="10683886" y="6254707"/>
                  <a:pt x="10683886" y="6254707"/>
                  <a:pt x="10655176" y="6260951"/>
                </a:cubicBezTo>
                <a:cubicBezTo>
                  <a:pt x="10651075" y="6263033"/>
                  <a:pt x="10649024" y="6265115"/>
                  <a:pt x="10649024" y="6267195"/>
                </a:cubicBezTo>
                <a:cubicBezTo>
                  <a:pt x="10649024" y="6267195"/>
                  <a:pt x="10649024" y="6267195"/>
                  <a:pt x="10649024" y="6298417"/>
                </a:cubicBezTo>
                <a:cubicBezTo>
                  <a:pt x="10649024" y="6298417"/>
                  <a:pt x="10649024" y="6298417"/>
                  <a:pt x="10632618" y="6298417"/>
                </a:cubicBezTo>
                <a:cubicBezTo>
                  <a:pt x="10628517" y="6298417"/>
                  <a:pt x="10626466" y="6300499"/>
                  <a:pt x="10626466" y="6304662"/>
                </a:cubicBezTo>
                <a:cubicBezTo>
                  <a:pt x="10626466" y="6304662"/>
                  <a:pt x="10626466" y="6304662"/>
                  <a:pt x="10626466" y="6329640"/>
                </a:cubicBezTo>
                <a:cubicBezTo>
                  <a:pt x="10626466" y="6333803"/>
                  <a:pt x="10628517" y="6335884"/>
                  <a:pt x="10632618" y="6335884"/>
                </a:cubicBezTo>
                <a:cubicBezTo>
                  <a:pt x="10632618" y="6335884"/>
                  <a:pt x="10632618" y="6335884"/>
                  <a:pt x="10649024" y="6335884"/>
                </a:cubicBezTo>
                <a:cubicBezTo>
                  <a:pt x="10649024" y="6335884"/>
                  <a:pt x="10649024" y="6335884"/>
                  <a:pt x="10649024" y="6419143"/>
                </a:cubicBezTo>
                <a:cubicBezTo>
                  <a:pt x="10649024" y="6475342"/>
                  <a:pt x="10663379" y="6491994"/>
                  <a:pt x="10704393" y="6491994"/>
                </a:cubicBezTo>
                <a:cubicBezTo>
                  <a:pt x="10714647" y="6491994"/>
                  <a:pt x="10726951" y="6487831"/>
                  <a:pt x="10737204" y="6487831"/>
                </a:cubicBezTo>
                <a:cubicBezTo>
                  <a:pt x="10741306" y="6485750"/>
                  <a:pt x="10743356" y="6483668"/>
                  <a:pt x="10743356" y="6479505"/>
                </a:cubicBezTo>
                <a:cubicBezTo>
                  <a:pt x="10743356" y="6479505"/>
                  <a:pt x="10743356" y="6479505"/>
                  <a:pt x="10741306" y="6456609"/>
                </a:cubicBezTo>
                <a:cubicBezTo>
                  <a:pt x="10741306" y="6452446"/>
                  <a:pt x="10739255" y="6448283"/>
                  <a:pt x="10735153" y="6448283"/>
                </a:cubicBezTo>
                <a:cubicBezTo>
                  <a:pt x="10729001" y="6448283"/>
                  <a:pt x="10718748" y="6450365"/>
                  <a:pt x="10710545" y="6450365"/>
                </a:cubicBezTo>
                <a:cubicBezTo>
                  <a:pt x="10692089" y="6450365"/>
                  <a:pt x="10692089" y="6439958"/>
                  <a:pt x="10692089" y="6412898"/>
                </a:cubicBezTo>
                <a:cubicBezTo>
                  <a:pt x="10692089" y="6412898"/>
                  <a:pt x="10692089" y="6412898"/>
                  <a:pt x="10692089" y="6335884"/>
                </a:cubicBezTo>
                <a:cubicBezTo>
                  <a:pt x="10692089" y="6335884"/>
                  <a:pt x="10692089" y="6335884"/>
                  <a:pt x="10735153" y="6335884"/>
                </a:cubicBezTo>
                <a:cubicBezTo>
                  <a:pt x="10739255" y="6335884"/>
                  <a:pt x="10741306" y="6333803"/>
                  <a:pt x="10741306" y="6329640"/>
                </a:cubicBezTo>
                <a:cubicBezTo>
                  <a:pt x="10741306" y="6329640"/>
                  <a:pt x="10741306" y="6329640"/>
                  <a:pt x="10741306" y="6304662"/>
                </a:cubicBezTo>
                <a:cubicBezTo>
                  <a:pt x="10741306" y="6300499"/>
                  <a:pt x="10739255" y="6298417"/>
                  <a:pt x="10735153" y="6298417"/>
                </a:cubicBezTo>
                <a:cubicBezTo>
                  <a:pt x="10735153" y="6298417"/>
                  <a:pt x="10735153" y="6298417"/>
                  <a:pt x="10692089" y="6298417"/>
                </a:cubicBezTo>
                <a:cubicBezTo>
                  <a:pt x="10692089" y="6298417"/>
                  <a:pt x="10692089" y="6298417"/>
                  <a:pt x="10692089" y="6260951"/>
                </a:cubicBezTo>
                <a:cubicBezTo>
                  <a:pt x="10692089" y="6258870"/>
                  <a:pt x="10690038" y="6256788"/>
                  <a:pt x="10690038" y="6254707"/>
                </a:cubicBezTo>
                <a:cubicBezTo>
                  <a:pt x="10687987" y="6254707"/>
                  <a:pt x="10685936" y="6254707"/>
                  <a:pt x="10683886" y="6254707"/>
                </a:cubicBezTo>
                <a:close/>
                <a:moveTo>
                  <a:pt x="10317982" y="6225485"/>
                </a:moveTo>
                <a:cubicBezTo>
                  <a:pt x="10307672" y="6225485"/>
                  <a:pt x="10276742" y="6225485"/>
                  <a:pt x="10237565" y="6229637"/>
                </a:cubicBezTo>
                <a:cubicBezTo>
                  <a:pt x="10235502" y="6229637"/>
                  <a:pt x="10231378" y="6233789"/>
                  <a:pt x="10231378" y="6237941"/>
                </a:cubicBezTo>
                <a:cubicBezTo>
                  <a:pt x="10231378" y="6237941"/>
                  <a:pt x="10231378" y="6237941"/>
                  <a:pt x="10231378" y="6478753"/>
                </a:cubicBezTo>
                <a:cubicBezTo>
                  <a:pt x="10231378" y="6482905"/>
                  <a:pt x="10235502" y="6484981"/>
                  <a:pt x="10239626" y="6484981"/>
                </a:cubicBezTo>
                <a:cubicBezTo>
                  <a:pt x="10239626" y="6484981"/>
                  <a:pt x="10239626" y="6484981"/>
                  <a:pt x="10268494" y="6484981"/>
                </a:cubicBezTo>
                <a:cubicBezTo>
                  <a:pt x="10272618" y="6484981"/>
                  <a:pt x="10276742" y="6482905"/>
                  <a:pt x="10276742" y="6478753"/>
                </a:cubicBezTo>
                <a:cubicBezTo>
                  <a:pt x="10276742" y="6478753"/>
                  <a:pt x="10276742" y="6478753"/>
                  <a:pt x="10276742" y="6383259"/>
                </a:cubicBezTo>
                <a:cubicBezTo>
                  <a:pt x="10284990" y="6383259"/>
                  <a:pt x="10303548" y="6385334"/>
                  <a:pt x="10326230" y="6385334"/>
                </a:cubicBezTo>
                <a:cubicBezTo>
                  <a:pt x="10326230" y="6385334"/>
                  <a:pt x="10326230" y="6385334"/>
                  <a:pt x="10367470" y="6480828"/>
                </a:cubicBezTo>
                <a:cubicBezTo>
                  <a:pt x="10369532" y="6484981"/>
                  <a:pt x="10371594" y="6484981"/>
                  <a:pt x="10373656" y="6484981"/>
                </a:cubicBezTo>
                <a:cubicBezTo>
                  <a:pt x="10373656" y="6484981"/>
                  <a:pt x="10373656" y="6484981"/>
                  <a:pt x="10406648" y="6484981"/>
                </a:cubicBezTo>
                <a:cubicBezTo>
                  <a:pt x="10410772" y="6484981"/>
                  <a:pt x="10412834" y="6484981"/>
                  <a:pt x="10412834" y="6482905"/>
                </a:cubicBezTo>
                <a:cubicBezTo>
                  <a:pt x="10414896" y="6480828"/>
                  <a:pt x="10414896" y="6478753"/>
                  <a:pt x="10414896" y="6476677"/>
                </a:cubicBezTo>
                <a:lnTo>
                  <a:pt x="10367470" y="6372879"/>
                </a:lnTo>
                <a:cubicBezTo>
                  <a:pt x="10398400" y="6358347"/>
                  <a:pt x="10412834" y="6335511"/>
                  <a:pt x="10412834" y="6304371"/>
                </a:cubicBezTo>
                <a:cubicBezTo>
                  <a:pt x="10412834" y="6269080"/>
                  <a:pt x="10396338" y="6225485"/>
                  <a:pt x="10324168" y="6225485"/>
                </a:cubicBezTo>
                <a:cubicBezTo>
                  <a:pt x="10324168" y="6225485"/>
                  <a:pt x="10322106" y="6225485"/>
                  <a:pt x="10317982" y="6225485"/>
                </a:cubicBezTo>
                <a:close/>
                <a:moveTo>
                  <a:pt x="11680537" y="6192479"/>
                </a:moveTo>
                <a:cubicBezTo>
                  <a:pt x="11682598" y="6190418"/>
                  <a:pt x="11686719" y="6190418"/>
                  <a:pt x="11688780" y="6192479"/>
                </a:cubicBezTo>
                <a:cubicBezTo>
                  <a:pt x="11732048" y="6202780"/>
                  <a:pt x="11765016" y="6221324"/>
                  <a:pt x="11795922" y="6254292"/>
                </a:cubicBezTo>
                <a:cubicBezTo>
                  <a:pt x="11797982" y="6256352"/>
                  <a:pt x="11800043" y="6258412"/>
                  <a:pt x="11800043" y="6260473"/>
                </a:cubicBezTo>
                <a:cubicBezTo>
                  <a:pt x="11797982" y="6264593"/>
                  <a:pt x="11795922" y="6264593"/>
                  <a:pt x="11791801" y="6266654"/>
                </a:cubicBezTo>
                <a:cubicBezTo>
                  <a:pt x="11701142" y="6309923"/>
                  <a:pt x="11701142" y="6309923"/>
                  <a:pt x="11701142" y="6309923"/>
                </a:cubicBezTo>
                <a:cubicBezTo>
                  <a:pt x="11697021" y="6311983"/>
                  <a:pt x="11692900" y="6311983"/>
                  <a:pt x="11690840" y="6311983"/>
                </a:cubicBezTo>
                <a:cubicBezTo>
                  <a:pt x="11688780" y="6309923"/>
                  <a:pt x="11686719" y="6305802"/>
                  <a:pt x="11686719" y="6301681"/>
                </a:cubicBezTo>
                <a:cubicBezTo>
                  <a:pt x="11678477" y="6200720"/>
                  <a:pt x="11678477" y="6200720"/>
                  <a:pt x="11678477" y="6200720"/>
                </a:cubicBezTo>
                <a:cubicBezTo>
                  <a:pt x="11678477" y="6196599"/>
                  <a:pt x="11678477" y="6194539"/>
                  <a:pt x="11680537" y="6192479"/>
                </a:cubicBezTo>
                <a:close/>
                <a:moveTo>
                  <a:pt x="11623202" y="6191708"/>
                </a:moveTo>
                <a:cubicBezTo>
                  <a:pt x="11624747" y="6191451"/>
                  <a:pt x="11626293" y="6191451"/>
                  <a:pt x="11627323" y="6192483"/>
                </a:cubicBezTo>
                <a:cubicBezTo>
                  <a:pt x="11627323" y="6194548"/>
                  <a:pt x="11629383" y="6196613"/>
                  <a:pt x="11629383" y="6202808"/>
                </a:cubicBezTo>
                <a:cubicBezTo>
                  <a:pt x="11621142" y="6303996"/>
                  <a:pt x="11621142" y="6303996"/>
                  <a:pt x="11621142" y="6303996"/>
                </a:cubicBezTo>
                <a:cubicBezTo>
                  <a:pt x="11621142" y="6308126"/>
                  <a:pt x="11619081" y="6310191"/>
                  <a:pt x="11617020" y="6312256"/>
                </a:cubicBezTo>
                <a:cubicBezTo>
                  <a:pt x="11612900" y="6314321"/>
                  <a:pt x="11610839" y="6314321"/>
                  <a:pt x="11606719" y="6312256"/>
                </a:cubicBezTo>
                <a:cubicBezTo>
                  <a:pt x="11516059" y="6266825"/>
                  <a:pt x="11516059" y="6266825"/>
                  <a:pt x="11516059" y="6266825"/>
                </a:cubicBezTo>
                <a:cubicBezTo>
                  <a:pt x="11511939" y="6266825"/>
                  <a:pt x="11509878" y="6264760"/>
                  <a:pt x="11507818" y="6260630"/>
                </a:cubicBezTo>
                <a:cubicBezTo>
                  <a:pt x="11507818" y="6258564"/>
                  <a:pt x="11509878" y="6256500"/>
                  <a:pt x="11511939" y="6254434"/>
                </a:cubicBezTo>
                <a:cubicBezTo>
                  <a:pt x="11542845" y="6221394"/>
                  <a:pt x="11575812" y="6202808"/>
                  <a:pt x="11619081" y="6192483"/>
                </a:cubicBezTo>
                <a:cubicBezTo>
                  <a:pt x="11620111" y="6192483"/>
                  <a:pt x="11621656" y="6191967"/>
                  <a:pt x="11623202" y="6191708"/>
                </a:cubicBezTo>
                <a:close/>
                <a:moveTo>
                  <a:pt x="11654515" y="6156519"/>
                </a:moveTo>
                <a:cubicBezTo>
                  <a:pt x="11534762" y="6156519"/>
                  <a:pt x="11437684" y="6254645"/>
                  <a:pt x="11437684" y="6375689"/>
                </a:cubicBezTo>
                <a:cubicBezTo>
                  <a:pt x="11437684" y="6496732"/>
                  <a:pt x="11534762" y="6594858"/>
                  <a:pt x="11654515" y="6594858"/>
                </a:cubicBezTo>
                <a:cubicBezTo>
                  <a:pt x="11774268" y="6594858"/>
                  <a:pt x="11871347" y="6496732"/>
                  <a:pt x="11871347" y="6375689"/>
                </a:cubicBezTo>
                <a:cubicBezTo>
                  <a:pt x="11871347" y="6254645"/>
                  <a:pt x="11774268" y="6156519"/>
                  <a:pt x="11654515" y="6156519"/>
                </a:cubicBezTo>
                <a:close/>
                <a:moveTo>
                  <a:pt x="11653930" y="6124960"/>
                </a:moveTo>
                <a:cubicBezTo>
                  <a:pt x="11790145" y="6124960"/>
                  <a:pt x="11900569" y="6236692"/>
                  <a:pt x="11900569" y="6374521"/>
                </a:cubicBezTo>
                <a:cubicBezTo>
                  <a:pt x="11900569" y="6512349"/>
                  <a:pt x="11790145" y="6624082"/>
                  <a:pt x="11653930" y="6624082"/>
                </a:cubicBezTo>
                <a:cubicBezTo>
                  <a:pt x="11517716" y="6624082"/>
                  <a:pt x="11407292" y="6512349"/>
                  <a:pt x="11407292" y="6374521"/>
                </a:cubicBezTo>
                <a:cubicBezTo>
                  <a:pt x="11407292" y="6236692"/>
                  <a:pt x="11517716" y="6124960"/>
                  <a:pt x="11653930" y="6124960"/>
                </a:cubicBezTo>
                <a:close/>
                <a:moveTo>
                  <a:pt x="11641007" y="6046384"/>
                </a:moveTo>
                <a:cubicBezTo>
                  <a:pt x="11632781" y="6060933"/>
                  <a:pt x="11628668" y="6079639"/>
                  <a:pt x="11628668" y="6096267"/>
                </a:cubicBezTo>
                <a:cubicBezTo>
                  <a:pt x="11624554" y="6096267"/>
                  <a:pt x="11608102" y="6098345"/>
                  <a:pt x="11606046" y="6100424"/>
                </a:cubicBezTo>
                <a:cubicBezTo>
                  <a:pt x="11599876" y="6081718"/>
                  <a:pt x="11591650" y="6065090"/>
                  <a:pt x="11579311" y="6054698"/>
                </a:cubicBezTo>
                <a:cubicBezTo>
                  <a:pt x="11579311" y="6052619"/>
                  <a:pt x="11579311" y="6052619"/>
                  <a:pt x="11579311" y="6052619"/>
                </a:cubicBezTo>
                <a:cubicBezTo>
                  <a:pt x="11577254" y="6054698"/>
                  <a:pt x="11577254" y="6054698"/>
                  <a:pt x="11577254" y="6054698"/>
                </a:cubicBezTo>
                <a:cubicBezTo>
                  <a:pt x="11571085" y="6054698"/>
                  <a:pt x="11562859" y="6056776"/>
                  <a:pt x="11556689" y="6058855"/>
                </a:cubicBezTo>
                <a:cubicBezTo>
                  <a:pt x="11556689" y="6060933"/>
                  <a:pt x="11556689" y="6060933"/>
                  <a:pt x="11556689" y="6060933"/>
                </a:cubicBezTo>
                <a:cubicBezTo>
                  <a:pt x="11554632" y="6069247"/>
                  <a:pt x="11552576" y="6077561"/>
                  <a:pt x="11552576" y="6085875"/>
                </a:cubicBezTo>
                <a:cubicBezTo>
                  <a:pt x="11552576" y="6096267"/>
                  <a:pt x="11554632" y="6104581"/>
                  <a:pt x="11556689" y="6112895"/>
                </a:cubicBezTo>
                <a:cubicBezTo>
                  <a:pt x="11554632" y="6112895"/>
                  <a:pt x="11538180" y="6121208"/>
                  <a:pt x="11536124" y="6121208"/>
                </a:cubicBezTo>
                <a:cubicBezTo>
                  <a:pt x="11525841" y="6106659"/>
                  <a:pt x="11513502" y="6092110"/>
                  <a:pt x="11499106" y="6085875"/>
                </a:cubicBezTo>
                <a:cubicBezTo>
                  <a:pt x="11499106" y="6083796"/>
                  <a:pt x="11499106" y="6083796"/>
                  <a:pt x="11499106" y="6083796"/>
                </a:cubicBezTo>
                <a:cubicBezTo>
                  <a:pt x="11497050" y="6083796"/>
                  <a:pt x="11497050" y="6083796"/>
                  <a:pt x="11497050" y="6083796"/>
                </a:cubicBezTo>
                <a:cubicBezTo>
                  <a:pt x="11490880" y="6087953"/>
                  <a:pt x="11484710" y="6092110"/>
                  <a:pt x="11478541" y="6096267"/>
                </a:cubicBezTo>
                <a:cubicBezTo>
                  <a:pt x="11478541" y="6096267"/>
                  <a:pt x="11478541" y="6098345"/>
                  <a:pt x="11478541" y="6098345"/>
                </a:cubicBezTo>
                <a:cubicBezTo>
                  <a:pt x="11478541" y="6114973"/>
                  <a:pt x="11482654" y="6131601"/>
                  <a:pt x="11490880" y="6148228"/>
                </a:cubicBezTo>
                <a:cubicBezTo>
                  <a:pt x="11488824" y="6150307"/>
                  <a:pt x="11476484" y="6158621"/>
                  <a:pt x="11474428" y="6160699"/>
                </a:cubicBezTo>
                <a:cubicBezTo>
                  <a:pt x="11462089" y="6148228"/>
                  <a:pt x="11445636" y="6137836"/>
                  <a:pt x="11431240" y="6133679"/>
                </a:cubicBezTo>
                <a:cubicBezTo>
                  <a:pt x="11429184" y="6133679"/>
                  <a:pt x="11429184" y="6133679"/>
                  <a:pt x="11429184" y="6133679"/>
                </a:cubicBezTo>
                <a:cubicBezTo>
                  <a:pt x="11429184" y="6135757"/>
                  <a:pt x="11429184" y="6135757"/>
                  <a:pt x="11429184" y="6135757"/>
                </a:cubicBezTo>
                <a:cubicBezTo>
                  <a:pt x="11423014" y="6137836"/>
                  <a:pt x="11416844" y="6144071"/>
                  <a:pt x="11412731" y="6150307"/>
                </a:cubicBezTo>
                <a:cubicBezTo>
                  <a:pt x="11412731" y="6152385"/>
                  <a:pt x="11412731" y="6152385"/>
                  <a:pt x="11412731" y="6152385"/>
                </a:cubicBezTo>
                <a:cubicBezTo>
                  <a:pt x="11416844" y="6166934"/>
                  <a:pt x="11427127" y="6183562"/>
                  <a:pt x="11439467" y="6198111"/>
                </a:cubicBezTo>
                <a:cubicBezTo>
                  <a:pt x="11437410" y="6198111"/>
                  <a:pt x="11427127" y="6212660"/>
                  <a:pt x="11425070" y="6214739"/>
                </a:cubicBezTo>
                <a:cubicBezTo>
                  <a:pt x="11410675" y="6206425"/>
                  <a:pt x="11392166" y="6202268"/>
                  <a:pt x="11375714" y="6202268"/>
                </a:cubicBezTo>
                <a:cubicBezTo>
                  <a:pt x="11373657" y="6202268"/>
                  <a:pt x="11373657" y="6202268"/>
                  <a:pt x="11373657" y="6202268"/>
                </a:cubicBezTo>
                <a:cubicBezTo>
                  <a:pt x="11369544" y="6206425"/>
                  <a:pt x="11365431" y="6214739"/>
                  <a:pt x="11363375" y="6220974"/>
                </a:cubicBezTo>
                <a:cubicBezTo>
                  <a:pt x="11363375" y="6223053"/>
                  <a:pt x="11363375" y="6223053"/>
                  <a:pt x="11363375" y="6223053"/>
                </a:cubicBezTo>
                <a:cubicBezTo>
                  <a:pt x="11371601" y="6237601"/>
                  <a:pt x="11383940" y="6250072"/>
                  <a:pt x="11400392" y="6260465"/>
                </a:cubicBezTo>
                <a:cubicBezTo>
                  <a:pt x="11398336" y="6262543"/>
                  <a:pt x="11392166" y="6277092"/>
                  <a:pt x="11392166" y="6279171"/>
                </a:cubicBezTo>
                <a:cubicBezTo>
                  <a:pt x="11373657" y="6275014"/>
                  <a:pt x="11355148" y="6275014"/>
                  <a:pt x="11340753" y="6279171"/>
                </a:cubicBezTo>
                <a:cubicBezTo>
                  <a:pt x="11338696" y="6279171"/>
                  <a:pt x="11338696" y="6279171"/>
                  <a:pt x="11338696" y="6279171"/>
                </a:cubicBezTo>
                <a:cubicBezTo>
                  <a:pt x="11338696" y="6281249"/>
                  <a:pt x="11338696" y="6281249"/>
                  <a:pt x="11338696" y="6281249"/>
                </a:cubicBezTo>
                <a:cubicBezTo>
                  <a:pt x="11336640" y="6287485"/>
                  <a:pt x="11334583" y="6295798"/>
                  <a:pt x="11332527" y="6302033"/>
                </a:cubicBezTo>
                <a:cubicBezTo>
                  <a:pt x="11334583" y="6304112"/>
                  <a:pt x="11334583" y="6304112"/>
                  <a:pt x="11334583" y="6304112"/>
                </a:cubicBezTo>
                <a:cubicBezTo>
                  <a:pt x="11344866" y="6314504"/>
                  <a:pt x="11361318" y="6324897"/>
                  <a:pt x="11377770" y="6329053"/>
                </a:cubicBezTo>
                <a:cubicBezTo>
                  <a:pt x="11377770" y="6331132"/>
                  <a:pt x="11375714" y="6349838"/>
                  <a:pt x="11375714" y="6351917"/>
                </a:cubicBezTo>
                <a:cubicBezTo>
                  <a:pt x="11357205" y="6351917"/>
                  <a:pt x="11338696" y="6356073"/>
                  <a:pt x="11326357" y="6364388"/>
                </a:cubicBezTo>
                <a:cubicBezTo>
                  <a:pt x="11324300" y="6364388"/>
                  <a:pt x="11324300" y="6364388"/>
                  <a:pt x="11324300" y="6364388"/>
                </a:cubicBezTo>
                <a:cubicBezTo>
                  <a:pt x="11324300" y="6366465"/>
                  <a:pt x="11324300" y="6366465"/>
                  <a:pt x="11324300" y="6366465"/>
                </a:cubicBezTo>
                <a:cubicBezTo>
                  <a:pt x="11324300" y="6368544"/>
                  <a:pt x="11324300" y="6372701"/>
                  <a:pt x="11324300" y="6376858"/>
                </a:cubicBezTo>
                <a:cubicBezTo>
                  <a:pt x="11324300" y="6381015"/>
                  <a:pt x="11324300" y="6385172"/>
                  <a:pt x="11324300" y="6387250"/>
                </a:cubicBezTo>
                <a:cubicBezTo>
                  <a:pt x="11324300" y="6389329"/>
                  <a:pt x="11324300" y="6389329"/>
                  <a:pt x="11324300" y="6389329"/>
                </a:cubicBezTo>
                <a:cubicBezTo>
                  <a:pt x="11326357" y="6389329"/>
                  <a:pt x="11326357" y="6389329"/>
                  <a:pt x="11326357" y="6389329"/>
                </a:cubicBezTo>
                <a:cubicBezTo>
                  <a:pt x="11338696" y="6397643"/>
                  <a:pt x="11357205" y="6401800"/>
                  <a:pt x="11375714" y="6401800"/>
                </a:cubicBezTo>
                <a:cubicBezTo>
                  <a:pt x="11375714" y="6405956"/>
                  <a:pt x="11377770" y="6422584"/>
                  <a:pt x="11379827" y="6424662"/>
                </a:cubicBezTo>
                <a:cubicBezTo>
                  <a:pt x="11361318" y="6430897"/>
                  <a:pt x="11344866" y="6439211"/>
                  <a:pt x="11334583" y="6451682"/>
                </a:cubicBezTo>
                <a:cubicBezTo>
                  <a:pt x="11332527" y="6451682"/>
                  <a:pt x="11332527" y="6451682"/>
                  <a:pt x="11332527" y="6451682"/>
                </a:cubicBezTo>
                <a:cubicBezTo>
                  <a:pt x="11332527" y="6453761"/>
                  <a:pt x="11332527" y="6453761"/>
                  <a:pt x="11332527" y="6453761"/>
                </a:cubicBezTo>
                <a:cubicBezTo>
                  <a:pt x="11334583" y="6459996"/>
                  <a:pt x="11336640" y="6468310"/>
                  <a:pt x="11338696" y="6474546"/>
                </a:cubicBezTo>
                <a:cubicBezTo>
                  <a:pt x="11340753" y="6474546"/>
                  <a:pt x="11340753" y="6474546"/>
                  <a:pt x="11340753" y="6474546"/>
                </a:cubicBezTo>
                <a:cubicBezTo>
                  <a:pt x="11355148" y="6480781"/>
                  <a:pt x="11375714" y="6478702"/>
                  <a:pt x="11392166" y="6474546"/>
                </a:cubicBezTo>
                <a:cubicBezTo>
                  <a:pt x="11392166" y="6476623"/>
                  <a:pt x="11400392" y="6493252"/>
                  <a:pt x="11400392" y="6495329"/>
                </a:cubicBezTo>
                <a:cubicBezTo>
                  <a:pt x="11385996" y="6503643"/>
                  <a:pt x="11371601" y="6518193"/>
                  <a:pt x="11363375" y="6532742"/>
                </a:cubicBezTo>
                <a:cubicBezTo>
                  <a:pt x="11363375" y="6534820"/>
                  <a:pt x="11363375" y="6534820"/>
                  <a:pt x="11363375" y="6534820"/>
                </a:cubicBezTo>
                <a:cubicBezTo>
                  <a:pt x="11365431" y="6538978"/>
                  <a:pt x="11371601" y="6547291"/>
                  <a:pt x="11375714" y="6553526"/>
                </a:cubicBezTo>
                <a:cubicBezTo>
                  <a:pt x="11392166" y="6553526"/>
                  <a:pt x="11410675" y="6549370"/>
                  <a:pt x="11427127" y="6538978"/>
                </a:cubicBezTo>
                <a:cubicBezTo>
                  <a:pt x="11427127" y="6541055"/>
                  <a:pt x="11437410" y="6555605"/>
                  <a:pt x="11439467" y="6557684"/>
                </a:cubicBezTo>
                <a:cubicBezTo>
                  <a:pt x="11427127" y="6570154"/>
                  <a:pt x="11416844" y="6586781"/>
                  <a:pt x="11412731" y="6603410"/>
                </a:cubicBezTo>
                <a:cubicBezTo>
                  <a:pt x="11414788" y="6605487"/>
                  <a:pt x="11414788" y="6605487"/>
                  <a:pt x="11414788" y="6605487"/>
                </a:cubicBezTo>
                <a:cubicBezTo>
                  <a:pt x="11416844" y="6609645"/>
                  <a:pt x="11425070" y="6615880"/>
                  <a:pt x="11429184" y="6620037"/>
                </a:cubicBezTo>
                <a:cubicBezTo>
                  <a:pt x="11431240" y="6620037"/>
                  <a:pt x="11431240" y="6620037"/>
                  <a:pt x="11431240" y="6620037"/>
                </a:cubicBezTo>
                <a:cubicBezTo>
                  <a:pt x="11445636" y="6615880"/>
                  <a:pt x="11462089" y="6607566"/>
                  <a:pt x="11476484" y="6593017"/>
                </a:cubicBezTo>
                <a:cubicBezTo>
                  <a:pt x="11478541" y="6595096"/>
                  <a:pt x="11490880" y="6605487"/>
                  <a:pt x="11492937" y="6607566"/>
                </a:cubicBezTo>
                <a:cubicBezTo>
                  <a:pt x="11484710" y="6624193"/>
                  <a:pt x="11480598" y="6640822"/>
                  <a:pt x="11480598" y="6657449"/>
                </a:cubicBezTo>
                <a:cubicBezTo>
                  <a:pt x="11480598" y="6657449"/>
                  <a:pt x="11480598" y="6659528"/>
                  <a:pt x="11480598" y="6659528"/>
                </a:cubicBezTo>
                <a:cubicBezTo>
                  <a:pt x="11484710" y="6663684"/>
                  <a:pt x="11492937" y="6667842"/>
                  <a:pt x="11499106" y="6669919"/>
                </a:cubicBezTo>
                <a:cubicBezTo>
                  <a:pt x="11499106" y="6671998"/>
                  <a:pt x="11499106" y="6671998"/>
                  <a:pt x="11499106" y="6671998"/>
                </a:cubicBezTo>
                <a:cubicBezTo>
                  <a:pt x="11501163" y="6669919"/>
                  <a:pt x="11501163" y="6669919"/>
                  <a:pt x="11501163" y="6669919"/>
                </a:cubicBezTo>
                <a:cubicBezTo>
                  <a:pt x="11515558" y="6661606"/>
                  <a:pt x="11527898" y="6649135"/>
                  <a:pt x="11538180" y="6632508"/>
                </a:cubicBezTo>
                <a:cubicBezTo>
                  <a:pt x="11540237" y="6634586"/>
                  <a:pt x="11554632" y="6640822"/>
                  <a:pt x="11556689" y="6640822"/>
                </a:cubicBezTo>
                <a:cubicBezTo>
                  <a:pt x="11554632" y="6649135"/>
                  <a:pt x="11554632" y="6659528"/>
                  <a:pt x="11554632" y="6667842"/>
                </a:cubicBezTo>
                <a:cubicBezTo>
                  <a:pt x="11554632" y="6676155"/>
                  <a:pt x="11554632" y="6686548"/>
                  <a:pt x="11556689" y="6692783"/>
                </a:cubicBezTo>
                <a:cubicBezTo>
                  <a:pt x="11556689" y="6694861"/>
                  <a:pt x="11556689" y="6694861"/>
                  <a:pt x="11556689" y="6694861"/>
                </a:cubicBezTo>
                <a:cubicBezTo>
                  <a:pt x="11558746" y="6694861"/>
                  <a:pt x="11558746" y="6694861"/>
                  <a:pt x="11558746" y="6694861"/>
                </a:cubicBezTo>
                <a:cubicBezTo>
                  <a:pt x="11562859" y="6696940"/>
                  <a:pt x="11573141" y="6699018"/>
                  <a:pt x="11579311" y="6701096"/>
                </a:cubicBezTo>
                <a:cubicBezTo>
                  <a:pt x="11581367" y="6701096"/>
                  <a:pt x="11581367" y="6701096"/>
                  <a:pt x="11581367" y="6701096"/>
                </a:cubicBezTo>
                <a:cubicBezTo>
                  <a:pt x="11591650" y="6688626"/>
                  <a:pt x="11601933" y="6671998"/>
                  <a:pt x="11606046" y="6655371"/>
                </a:cubicBezTo>
                <a:cubicBezTo>
                  <a:pt x="11608102" y="6655371"/>
                  <a:pt x="11626611" y="6657449"/>
                  <a:pt x="11628668" y="6657449"/>
                </a:cubicBezTo>
                <a:cubicBezTo>
                  <a:pt x="11628668" y="6676155"/>
                  <a:pt x="11632781" y="6694861"/>
                  <a:pt x="11641007" y="6709410"/>
                </a:cubicBezTo>
                <a:cubicBezTo>
                  <a:pt x="11643063" y="6709410"/>
                  <a:pt x="11643063" y="6709410"/>
                  <a:pt x="11643063" y="6709410"/>
                </a:cubicBezTo>
                <a:cubicBezTo>
                  <a:pt x="11649233" y="6709410"/>
                  <a:pt x="11659516" y="6709410"/>
                  <a:pt x="11663629" y="6709410"/>
                </a:cubicBezTo>
                <a:cubicBezTo>
                  <a:pt x="11665686" y="6709410"/>
                  <a:pt x="11665686" y="6709410"/>
                  <a:pt x="11665686" y="6709410"/>
                </a:cubicBezTo>
                <a:cubicBezTo>
                  <a:pt x="11673912" y="6694861"/>
                  <a:pt x="11678025" y="6676155"/>
                  <a:pt x="11680082" y="6657449"/>
                </a:cubicBezTo>
                <a:cubicBezTo>
                  <a:pt x="11682138" y="6657449"/>
                  <a:pt x="11698590" y="6655371"/>
                  <a:pt x="11700647" y="6655371"/>
                </a:cubicBezTo>
                <a:cubicBezTo>
                  <a:pt x="11704760" y="6671998"/>
                  <a:pt x="11715042" y="6688626"/>
                  <a:pt x="11727382" y="6701096"/>
                </a:cubicBezTo>
                <a:cubicBezTo>
                  <a:pt x="11733551" y="6699018"/>
                  <a:pt x="11743834" y="6696940"/>
                  <a:pt x="11747947" y="6694861"/>
                </a:cubicBezTo>
                <a:cubicBezTo>
                  <a:pt x="11750004" y="6694861"/>
                  <a:pt x="11750004" y="6694861"/>
                  <a:pt x="11750004" y="6694861"/>
                </a:cubicBezTo>
                <a:cubicBezTo>
                  <a:pt x="11752060" y="6686548"/>
                  <a:pt x="11752060" y="6676155"/>
                  <a:pt x="11752060" y="6667842"/>
                </a:cubicBezTo>
                <a:cubicBezTo>
                  <a:pt x="11752060" y="6659528"/>
                  <a:pt x="11752060" y="6649135"/>
                  <a:pt x="11750004" y="6640822"/>
                </a:cubicBezTo>
                <a:cubicBezTo>
                  <a:pt x="11752060" y="6640822"/>
                  <a:pt x="11768512" y="6634586"/>
                  <a:pt x="11770569" y="6632508"/>
                </a:cubicBezTo>
                <a:cubicBezTo>
                  <a:pt x="11778795" y="6649135"/>
                  <a:pt x="11793191" y="6661606"/>
                  <a:pt x="11807586" y="6669919"/>
                </a:cubicBezTo>
                <a:cubicBezTo>
                  <a:pt x="11813756" y="6667842"/>
                  <a:pt x="11821982" y="6663684"/>
                  <a:pt x="11826095" y="6659528"/>
                </a:cubicBezTo>
                <a:cubicBezTo>
                  <a:pt x="11828152" y="6657449"/>
                  <a:pt x="11828152" y="6657449"/>
                  <a:pt x="11828152" y="6657449"/>
                </a:cubicBezTo>
                <a:cubicBezTo>
                  <a:pt x="11828152" y="6657449"/>
                  <a:pt x="11828152" y="6657449"/>
                  <a:pt x="11828152" y="6655371"/>
                </a:cubicBezTo>
                <a:cubicBezTo>
                  <a:pt x="11828152" y="6640822"/>
                  <a:pt x="11821982" y="6622116"/>
                  <a:pt x="11813756" y="6607566"/>
                </a:cubicBezTo>
                <a:cubicBezTo>
                  <a:pt x="11815812" y="6605487"/>
                  <a:pt x="11828152" y="6595096"/>
                  <a:pt x="11830208" y="6593017"/>
                </a:cubicBezTo>
                <a:cubicBezTo>
                  <a:pt x="11844604" y="6605487"/>
                  <a:pt x="11861056" y="6615880"/>
                  <a:pt x="11875452" y="6620037"/>
                </a:cubicBezTo>
                <a:cubicBezTo>
                  <a:pt x="11877509" y="6620037"/>
                  <a:pt x="11877509" y="6620037"/>
                  <a:pt x="11877509" y="6620037"/>
                </a:cubicBezTo>
                <a:cubicBezTo>
                  <a:pt x="11881622" y="6615880"/>
                  <a:pt x="11889848" y="6609645"/>
                  <a:pt x="11891905" y="6603410"/>
                </a:cubicBezTo>
                <a:cubicBezTo>
                  <a:pt x="11893961" y="6603410"/>
                  <a:pt x="11893961" y="6603410"/>
                  <a:pt x="11893961" y="6603410"/>
                </a:cubicBezTo>
                <a:cubicBezTo>
                  <a:pt x="11889848" y="6586781"/>
                  <a:pt x="11879565" y="6570154"/>
                  <a:pt x="11867226" y="6557684"/>
                </a:cubicBezTo>
                <a:cubicBezTo>
                  <a:pt x="11869283" y="6555605"/>
                  <a:pt x="11879565" y="6541055"/>
                  <a:pt x="11879565" y="6538978"/>
                </a:cubicBezTo>
                <a:cubicBezTo>
                  <a:pt x="11896018" y="6547291"/>
                  <a:pt x="11914526" y="6553526"/>
                  <a:pt x="11930979" y="6553526"/>
                </a:cubicBezTo>
                <a:cubicBezTo>
                  <a:pt x="11933035" y="6551448"/>
                  <a:pt x="11933035" y="6551448"/>
                  <a:pt x="11933035" y="6551448"/>
                </a:cubicBezTo>
                <a:cubicBezTo>
                  <a:pt x="11935092" y="6547291"/>
                  <a:pt x="11941261" y="6538978"/>
                  <a:pt x="11943318" y="6532742"/>
                </a:cubicBezTo>
                <a:cubicBezTo>
                  <a:pt x="11943318" y="6530664"/>
                  <a:pt x="11943318" y="6530664"/>
                  <a:pt x="11943318" y="6530664"/>
                </a:cubicBezTo>
                <a:cubicBezTo>
                  <a:pt x="11935092" y="6518193"/>
                  <a:pt x="11920696" y="6503643"/>
                  <a:pt x="11906300" y="6495329"/>
                </a:cubicBezTo>
                <a:cubicBezTo>
                  <a:pt x="11906300" y="6491173"/>
                  <a:pt x="11914526" y="6476623"/>
                  <a:pt x="11914526" y="6474546"/>
                </a:cubicBezTo>
                <a:cubicBezTo>
                  <a:pt x="11930979" y="6478702"/>
                  <a:pt x="11949488" y="6478702"/>
                  <a:pt x="11965940" y="6474546"/>
                </a:cubicBezTo>
                <a:cubicBezTo>
                  <a:pt x="11967996" y="6474546"/>
                  <a:pt x="11967996" y="6474546"/>
                  <a:pt x="11967996" y="6474546"/>
                </a:cubicBezTo>
                <a:cubicBezTo>
                  <a:pt x="11970053" y="6468310"/>
                  <a:pt x="11972109" y="6459996"/>
                  <a:pt x="11972109" y="6453761"/>
                </a:cubicBezTo>
                <a:cubicBezTo>
                  <a:pt x="11972109" y="6451682"/>
                  <a:pt x="11972109" y="6451682"/>
                  <a:pt x="11972109" y="6451682"/>
                </a:cubicBezTo>
                <a:cubicBezTo>
                  <a:pt x="11961827" y="6439211"/>
                  <a:pt x="11945374" y="6430897"/>
                  <a:pt x="11926866" y="6424662"/>
                </a:cubicBezTo>
                <a:cubicBezTo>
                  <a:pt x="11928922" y="6422584"/>
                  <a:pt x="11930979" y="6405956"/>
                  <a:pt x="11930979" y="6403878"/>
                </a:cubicBezTo>
                <a:cubicBezTo>
                  <a:pt x="11949488" y="6403878"/>
                  <a:pt x="11967996" y="6397643"/>
                  <a:pt x="11980336" y="6389329"/>
                </a:cubicBezTo>
                <a:cubicBezTo>
                  <a:pt x="11982392" y="6389329"/>
                  <a:pt x="11982392" y="6389329"/>
                  <a:pt x="11982392" y="6389329"/>
                </a:cubicBezTo>
                <a:cubicBezTo>
                  <a:pt x="11982392" y="6385172"/>
                  <a:pt x="11982392" y="6381015"/>
                  <a:pt x="11982392" y="6376858"/>
                </a:cubicBezTo>
                <a:cubicBezTo>
                  <a:pt x="11982392" y="6374779"/>
                  <a:pt x="11982392" y="6370623"/>
                  <a:pt x="11982392" y="6366465"/>
                </a:cubicBezTo>
                <a:cubicBezTo>
                  <a:pt x="11980336" y="6366465"/>
                  <a:pt x="11980336" y="6366465"/>
                  <a:pt x="11980336" y="6366465"/>
                </a:cubicBezTo>
                <a:cubicBezTo>
                  <a:pt x="11967996" y="6358152"/>
                  <a:pt x="11949488" y="6351917"/>
                  <a:pt x="11930979" y="6351917"/>
                </a:cubicBezTo>
                <a:cubicBezTo>
                  <a:pt x="11930979" y="6349838"/>
                  <a:pt x="11928922" y="6333211"/>
                  <a:pt x="11928922" y="6331132"/>
                </a:cubicBezTo>
                <a:cubicBezTo>
                  <a:pt x="11945374" y="6324897"/>
                  <a:pt x="11961827" y="6316583"/>
                  <a:pt x="11972109" y="6304112"/>
                </a:cubicBezTo>
                <a:cubicBezTo>
                  <a:pt x="11974166" y="6304112"/>
                  <a:pt x="11974166" y="6304112"/>
                  <a:pt x="11974166" y="6304112"/>
                </a:cubicBezTo>
                <a:cubicBezTo>
                  <a:pt x="11974166" y="6302033"/>
                  <a:pt x="11974166" y="6302033"/>
                  <a:pt x="11974166" y="6302033"/>
                </a:cubicBezTo>
                <a:cubicBezTo>
                  <a:pt x="11972109" y="6295798"/>
                  <a:pt x="11970053" y="6287485"/>
                  <a:pt x="11967996" y="6281249"/>
                </a:cubicBezTo>
                <a:cubicBezTo>
                  <a:pt x="11965940" y="6281249"/>
                  <a:pt x="11965940" y="6281249"/>
                  <a:pt x="11965940" y="6281249"/>
                </a:cubicBezTo>
                <a:cubicBezTo>
                  <a:pt x="11951544" y="6275014"/>
                  <a:pt x="11933035" y="6277092"/>
                  <a:pt x="11914526" y="6281249"/>
                </a:cubicBezTo>
                <a:cubicBezTo>
                  <a:pt x="11914526" y="6279171"/>
                  <a:pt x="11908357" y="6262543"/>
                  <a:pt x="11906300" y="6260465"/>
                </a:cubicBezTo>
                <a:cubicBezTo>
                  <a:pt x="11922753" y="6252151"/>
                  <a:pt x="11935092" y="6237601"/>
                  <a:pt x="11943318" y="6223053"/>
                </a:cubicBezTo>
                <a:cubicBezTo>
                  <a:pt x="11943318" y="6220974"/>
                  <a:pt x="11943318" y="6220974"/>
                  <a:pt x="11943318" y="6220974"/>
                </a:cubicBezTo>
                <a:cubicBezTo>
                  <a:pt x="11941261" y="6216817"/>
                  <a:pt x="11937148" y="6208503"/>
                  <a:pt x="11933035" y="6202268"/>
                </a:cubicBezTo>
                <a:cubicBezTo>
                  <a:pt x="11930979" y="6202268"/>
                  <a:pt x="11930979" y="6202268"/>
                  <a:pt x="11930979" y="6202268"/>
                </a:cubicBezTo>
                <a:cubicBezTo>
                  <a:pt x="11914526" y="6202268"/>
                  <a:pt x="11896018" y="6206425"/>
                  <a:pt x="11881622" y="6214739"/>
                </a:cubicBezTo>
                <a:cubicBezTo>
                  <a:pt x="11879565" y="6214739"/>
                  <a:pt x="11869283" y="6200189"/>
                  <a:pt x="11867226" y="6198111"/>
                </a:cubicBezTo>
                <a:cubicBezTo>
                  <a:pt x="11879565" y="6185640"/>
                  <a:pt x="11889848" y="6169013"/>
                  <a:pt x="11893961" y="6152385"/>
                </a:cubicBezTo>
                <a:cubicBezTo>
                  <a:pt x="11893961" y="6150307"/>
                  <a:pt x="11893961" y="6150307"/>
                  <a:pt x="11893961" y="6150307"/>
                </a:cubicBezTo>
                <a:cubicBezTo>
                  <a:pt x="11889848" y="6146150"/>
                  <a:pt x="11883679" y="6139914"/>
                  <a:pt x="11877509" y="6135757"/>
                </a:cubicBezTo>
                <a:cubicBezTo>
                  <a:pt x="11861056" y="6139914"/>
                  <a:pt x="11844604" y="6148228"/>
                  <a:pt x="11832265" y="6160699"/>
                </a:cubicBezTo>
                <a:cubicBezTo>
                  <a:pt x="11830208" y="6160699"/>
                  <a:pt x="11815812" y="6150307"/>
                  <a:pt x="11813756" y="6148228"/>
                </a:cubicBezTo>
                <a:cubicBezTo>
                  <a:pt x="11824038" y="6131601"/>
                  <a:pt x="11828152" y="6114973"/>
                  <a:pt x="11828152" y="6098345"/>
                </a:cubicBezTo>
                <a:cubicBezTo>
                  <a:pt x="11828152" y="6098345"/>
                  <a:pt x="11828152" y="6096267"/>
                  <a:pt x="11828152" y="6096267"/>
                </a:cubicBezTo>
                <a:cubicBezTo>
                  <a:pt x="11821982" y="6092110"/>
                  <a:pt x="11813756" y="6087953"/>
                  <a:pt x="11809643" y="6085875"/>
                </a:cubicBezTo>
                <a:cubicBezTo>
                  <a:pt x="11807586" y="6083796"/>
                  <a:pt x="11807586" y="6083796"/>
                  <a:pt x="11807586" y="6083796"/>
                </a:cubicBezTo>
                <a:cubicBezTo>
                  <a:pt x="11807586" y="6085875"/>
                  <a:pt x="11807586" y="6085875"/>
                  <a:pt x="11807586" y="6085875"/>
                </a:cubicBezTo>
                <a:cubicBezTo>
                  <a:pt x="11793191" y="6092110"/>
                  <a:pt x="11780851" y="6106659"/>
                  <a:pt x="11770569" y="6121208"/>
                </a:cubicBezTo>
                <a:cubicBezTo>
                  <a:pt x="11768512" y="6121208"/>
                  <a:pt x="11752060" y="6114973"/>
                  <a:pt x="11750004" y="6112895"/>
                </a:cubicBezTo>
                <a:cubicBezTo>
                  <a:pt x="11752060" y="6104581"/>
                  <a:pt x="11754116" y="6096267"/>
                  <a:pt x="11754116" y="6085875"/>
                </a:cubicBezTo>
                <a:cubicBezTo>
                  <a:pt x="11754116" y="6077561"/>
                  <a:pt x="11752060" y="6069247"/>
                  <a:pt x="11750004" y="6060933"/>
                </a:cubicBezTo>
                <a:cubicBezTo>
                  <a:pt x="11750004" y="6058855"/>
                  <a:pt x="11750004" y="6058855"/>
                  <a:pt x="11750004" y="6058855"/>
                </a:cubicBezTo>
                <a:cubicBezTo>
                  <a:pt x="11747947" y="6058855"/>
                  <a:pt x="11747947" y="6058855"/>
                  <a:pt x="11747947" y="6058855"/>
                </a:cubicBezTo>
                <a:cubicBezTo>
                  <a:pt x="11743834" y="6056776"/>
                  <a:pt x="11735608" y="6054698"/>
                  <a:pt x="11727382" y="6054698"/>
                </a:cubicBezTo>
                <a:cubicBezTo>
                  <a:pt x="11715042" y="6065090"/>
                  <a:pt x="11704760" y="6081718"/>
                  <a:pt x="11700647" y="6100424"/>
                </a:cubicBezTo>
                <a:cubicBezTo>
                  <a:pt x="11698590" y="6098345"/>
                  <a:pt x="11682138" y="6096267"/>
                  <a:pt x="11678025" y="6096267"/>
                </a:cubicBezTo>
                <a:cubicBezTo>
                  <a:pt x="11678025" y="6079639"/>
                  <a:pt x="11673912" y="6060933"/>
                  <a:pt x="11665686" y="6046384"/>
                </a:cubicBezTo>
                <a:cubicBezTo>
                  <a:pt x="11663629" y="6046384"/>
                  <a:pt x="11663629" y="6046384"/>
                  <a:pt x="11663629" y="6046384"/>
                </a:cubicBezTo>
                <a:cubicBezTo>
                  <a:pt x="11657460" y="6044305"/>
                  <a:pt x="11649233" y="6044305"/>
                  <a:pt x="11643063" y="6046384"/>
                </a:cubicBezTo>
                <a:cubicBezTo>
                  <a:pt x="11641007" y="6046384"/>
                  <a:pt x="11641007" y="6046384"/>
                  <a:pt x="11641007" y="604638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C8830E89-B3DC-4845-B9D6-57EEF767FD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520782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487A99E-EF5B-439A-BE3B-E777CA5DFBD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0EEDB4C5-4D50-4C91-B9A5-A9BCE42BF8D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733" y="3429000"/>
            <a:ext cx="10532534" cy="1135062"/>
          </a:xfrm>
        </p:spPr>
        <p:txBody>
          <a:bodyPr>
            <a:normAutofit/>
          </a:bodyPr>
          <a:lstStyle>
            <a:lvl1pPr marL="0" indent="0" algn="ctr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167D3182-E237-4027-9277-305E020D6F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395648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9BB0E19E-2EC7-475B-9B28-093E8638E481}"/>
              </a:ext>
            </a:extLst>
          </p:cNvPr>
          <p:cNvSpPr/>
          <p:nvPr userDrawn="1"/>
        </p:nvSpPr>
        <p:spPr>
          <a:xfrm>
            <a:off x="-12084" y="-4763"/>
            <a:ext cx="12216168" cy="2408098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D58ED7BC-1EA4-4387-82A7-BFEBF7FA13E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2403336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0 w 12192000"/>
              <a:gd name="connsiteY377" fmla="*/ 4454665 h 4454665"/>
              <a:gd name="connsiteX378" fmla="*/ 0 w 12192000"/>
              <a:gd name="connsiteY378" fmla="*/ 4454664 h 4454665"/>
              <a:gd name="connsiteX379" fmla="*/ 0 w 12192000"/>
              <a:gd name="connsiteY379" fmla="*/ 3869777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0" y="4454665"/>
                </a:lnTo>
                <a:lnTo>
                  <a:pt x="0" y="4454664"/>
                </a:lnTo>
                <a:lnTo>
                  <a:pt x="0" y="386977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A9A7530-18B5-41FC-A93D-F8CA8070C837}"/>
              </a:ext>
            </a:extLst>
          </p:cNvPr>
          <p:cNvSpPr/>
          <p:nvPr userDrawn="1"/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0 w 12192000"/>
              <a:gd name="connsiteY377" fmla="*/ 4454665 h 4454665"/>
              <a:gd name="connsiteX378" fmla="*/ 0 w 12192000"/>
              <a:gd name="connsiteY378" fmla="*/ 4454664 h 4454665"/>
              <a:gd name="connsiteX379" fmla="*/ 0 w 12192000"/>
              <a:gd name="connsiteY379" fmla="*/ 3869777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0" y="4454665"/>
                </a:lnTo>
                <a:lnTo>
                  <a:pt x="0" y="4454664"/>
                </a:lnTo>
                <a:lnTo>
                  <a:pt x="0" y="3869777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93866"/>
            <a:ext cx="11065934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rgbClr val="01B0E3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1338932"/>
            <a:ext cx="11065934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77FD9FF6-D0F7-4D4C-BFE7-449EBFDC20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0944782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35B401B-8986-425F-87D2-9CDF185F587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4539049 w 12192000"/>
              <a:gd name="connsiteY377" fmla="*/ 4454665 h 4454665"/>
              <a:gd name="connsiteX378" fmla="*/ 0 w 12192000"/>
              <a:gd name="connsiteY378" fmla="*/ 4454665 h 4454665"/>
              <a:gd name="connsiteX379" fmla="*/ 0 w 12192000"/>
              <a:gd name="connsiteY379" fmla="*/ 3869778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4539049" y="4454665"/>
                </a:lnTo>
                <a:lnTo>
                  <a:pt x="0" y="4454665"/>
                </a:lnTo>
                <a:lnTo>
                  <a:pt x="0" y="386977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9E9DC1D0-3644-45DF-A146-AEC5F8D9A0AF}"/>
              </a:ext>
            </a:extLst>
          </p:cNvPr>
          <p:cNvSpPr/>
          <p:nvPr userDrawn="1"/>
        </p:nvSpPr>
        <p:spPr>
          <a:xfrm>
            <a:off x="0" y="1"/>
            <a:ext cx="12192000" cy="2403334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93866"/>
            <a:ext cx="11065934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1338932"/>
            <a:ext cx="11065934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rgbClr val="33333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7A25AB8-018D-4AE5-A574-6BAA008440FD}"/>
              </a:ext>
            </a:extLst>
          </p:cNvPr>
          <p:cNvSpPr/>
          <p:nvPr userDrawn="1"/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4539049 w 12192000"/>
              <a:gd name="connsiteY377" fmla="*/ 4454665 h 4454665"/>
              <a:gd name="connsiteX378" fmla="*/ 0 w 12192000"/>
              <a:gd name="connsiteY378" fmla="*/ 4454665 h 4454665"/>
              <a:gd name="connsiteX379" fmla="*/ 0 w 12192000"/>
              <a:gd name="connsiteY379" fmla="*/ 3869778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4539049" y="4454665"/>
                </a:lnTo>
                <a:lnTo>
                  <a:pt x="0" y="4454665"/>
                </a:lnTo>
                <a:lnTo>
                  <a:pt x="0" y="3869778"/>
                </a:lnTo>
                <a:close/>
              </a:path>
            </a:pathLst>
          </a:custGeom>
          <a:solidFill>
            <a:srgbClr val="01B0E3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117E5071-7349-4505-A053-38E7B450BB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4354664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3B5555C6-768D-4D30-811A-F66CBE74CEF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5043713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09702C4-ABB0-4FA9-AC7F-FD0C1056D0BB}"/>
              </a:ext>
            </a:extLst>
          </p:cNvPr>
          <p:cNvSpPr/>
          <p:nvPr userDrawn="1"/>
        </p:nvSpPr>
        <p:spPr>
          <a:xfrm>
            <a:off x="0" y="0"/>
            <a:ext cx="12192000" cy="504371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7432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D468973-885C-4EB1-BD5B-E7545B32CF5C}"/>
              </a:ext>
            </a:extLst>
          </p:cNvPr>
          <p:cNvSpPr/>
          <p:nvPr userDrawn="1"/>
        </p:nvSpPr>
        <p:spPr>
          <a:xfrm>
            <a:off x="0" y="5043714"/>
            <a:ext cx="12192000" cy="1814286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297713"/>
            <a:ext cx="9733038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rgbClr val="01B0E3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6042779"/>
            <a:ext cx="9733038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82C86F38-D8C8-456F-8A72-3A2DD495DC6F}"/>
              </a:ext>
            </a:extLst>
          </p:cNvPr>
          <p:cNvSpPr>
            <a:spLocks/>
          </p:cNvSpPr>
          <p:nvPr userDrawn="1"/>
        </p:nvSpPr>
        <p:spPr bwMode="auto">
          <a:xfrm>
            <a:off x="1022667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14C5DF7C-5C7E-463F-BC2C-54928278EB71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71700CBF-B968-4177-A57B-11088BD7A2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7399017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3B5555C6-768D-4D30-811A-F66CBE74CEF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5043713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09702C4-ABB0-4FA9-AC7F-FD0C1056D0BB}"/>
              </a:ext>
            </a:extLst>
          </p:cNvPr>
          <p:cNvSpPr/>
          <p:nvPr userDrawn="1"/>
        </p:nvSpPr>
        <p:spPr>
          <a:xfrm>
            <a:off x="0" y="0"/>
            <a:ext cx="12192000" cy="504371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7432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D468973-885C-4EB1-BD5B-E7545B32CF5C}"/>
              </a:ext>
            </a:extLst>
          </p:cNvPr>
          <p:cNvSpPr/>
          <p:nvPr userDrawn="1"/>
        </p:nvSpPr>
        <p:spPr>
          <a:xfrm>
            <a:off x="0" y="5043714"/>
            <a:ext cx="12192000" cy="1814286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297713"/>
            <a:ext cx="9733038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6042779"/>
            <a:ext cx="9733038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rgbClr val="33333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4CD36CFD-F607-4420-9136-F367C25BD39E}"/>
              </a:ext>
            </a:extLst>
          </p:cNvPr>
          <p:cNvSpPr>
            <a:spLocks/>
          </p:cNvSpPr>
          <p:nvPr userDrawn="1"/>
        </p:nvSpPr>
        <p:spPr bwMode="auto">
          <a:xfrm>
            <a:off x="1022667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84DDCCAD-79C7-47DD-ADFA-662E6C9F15A6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B404E3BF-B02B-48D6-9216-A767209304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6460006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E6EAAB-7FEE-4F68-883D-EBA6B0F104AC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TextBox 3" hidden="1">
            <a:extLst>
              <a:ext uri="{FF2B5EF4-FFF2-40B4-BE49-F238E27FC236}">
                <a16:creationId xmlns:a16="http://schemas.microsoft.com/office/drawing/2014/main" id="{690739EB-94C1-4415-B19F-879B952D09F0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498B72DB-9B3F-4174-946B-11B970D5D5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8969045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4AB9660-06D7-4EC1-B41A-0141039CF0E9}"/>
              </a:ext>
            </a:extLst>
          </p:cNvPr>
          <p:cNvSpPr/>
          <p:nvPr userDrawn="1"/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440A6B87-0865-4F2E-BFC1-2085F3020671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A7B473F-4FCB-4E80-AEDD-AFF0A582E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350310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6B15CEA-7F4D-4111-91E1-C24BB8942014}"/>
              </a:ext>
            </a:extLst>
          </p:cNvPr>
          <p:cNvSpPr/>
          <p:nvPr userDrawn="1"/>
        </p:nvSpPr>
        <p:spPr>
          <a:xfrm flipV="1"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B110B65-104E-48DA-9FDA-01FF9A48E8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9A633E9E-2A95-4274-8C9E-B12F3C8F05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rgbClr val="333333"/>
                </a:solidFill>
              </a:defRPr>
            </a:lvl1pPr>
            <a:lvl2pPr marL="457200" indent="-228600">
              <a:defRPr sz="2000">
                <a:solidFill>
                  <a:srgbClr val="333333"/>
                </a:solidFill>
              </a:defRPr>
            </a:lvl2pPr>
            <a:lvl3pPr marL="685800" indent="-228600">
              <a:defRPr sz="1800">
                <a:solidFill>
                  <a:srgbClr val="333333"/>
                </a:solidFill>
              </a:defRPr>
            </a:lvl3pPr>
            <a:lvl4pPr marL="914400" indent="-228600">
              <a:defRPr sz="1600">
                <a:solidFill>
                  <a:srgbClr val="333333"/>
                </a:solidFill>
              </a:defRPr>
            </a:lvl4pPr>
            <a:lvl5pPr marL="1143000" indent="-228600">
              <a:defRPr sz="1600">
                <a:solidFill>
                  <a:srgbClr val="33333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134820A4-D5DF-4EEE-9F8B-8C9C8D423F7B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dirty="0">
                <a:solidFill>
                  <a:schemeClr val="bg2">
                    <a:lumMod val="75000"/>
                  </a:schemeClr>
                </a:solidFill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CE2B2F9D-68E3-43FB-86DA-500515AC83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3708573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6B15CEA-7F4D-4111-91E1-C24BB8942014}"/>
              </a:ext>
            </a:extLst>
          </p:cNvPr>
          <p:cNvSpPr/>
          <p:nvPr userDrawn="1"/>
        </p:nvSpPr>
        <p:spPr>
          <a:xfrm flipV="1"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B110B65-104E-48DA-9FDA-01FF9A48E8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9A633E9E-2A95-4274-8C9E-B12F3C8F05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rgbClr val="333333"/>
                </a:solidFill>
              </a:defRPr>
            </a:lvl1pPr>
            <a:lvl2pPr marL="457200" indent="-228600">
              <a:defRPr sz="2000">
                <a:solidFill>
                  <a:srgbClr val="333333"/>
                </a:solidFill>
              </a:defRPr>
            </a:lvl2pPr>
            <a:lvl3pPr marL="685800" indent="-228600">
              <a:defRPr sz="1800">
                <a:solidFill>
                  <a:srgbClr val="333333"/>
                </a:solidFill>
              </a:defRPr>
            </a:lvl3pPr>
            <a:lvl4pPr marL="914400" indent="-228600">
              <a:defRPr sz="1600">
                <a:solidFill>
                  <a:srgbClr val="333333"/>
                </a:solidFill>
              </a:defRPr>
            </a:lvl4pPr>
            <a:lvl5pPr marL="1143000" indent="-228600">
              <a:defRPr sz="1600">
                <a:solidFill>
                  <a:srgbClr val="33333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134820A4-D5DF-4EEE-9F8B-8C9C8D423F7B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CE2B2F9D-68E3-43FB-86DA-500515AC83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9037635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6B15CEA-7F4D-4111-91E1-C24BB8942014}"/>
              </a:ext>
            </a:extLst>
          </p:cNvPr>
          <p:cNvSpPr/>
          <p:nvPr userDrawn="1"/>
        </p:nvSpPr>
        <p:spPr>
          <a:xfrm flipV="1"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B110B65-104E-48DA-9FDA-01FF9A48E8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9A633E9E-2A95-4274-8C9E-B12F3C8F05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436811"/>
            <a:ext cx="11506199" cy="3836989"/>
          </a:xfrm>
        </p:spPr>
        <p:txBody>
          <a:bodyPr>
            <a:normAutofit/>
          </a:bodyPr>
          <a:lstStyle>
            <a:lvl1pPr>
              <a:defRPr sz="2400">
                <a:solidFill>
                  <a:srgbClr val="333333"/>
                </a:solidFill>
              </a:defRPr>
            </a:lvl1pPr>
            <a:lvl2pPr marL="457200" indent="-228600">
              <a:defRPr sz="2000">
                <a:solidFill>
                  <a:srgbClr val="333333"/>
                </a:solidFill>
              </a:defRPr>
            </a:lvl2pPr>
            <a:lvl3pPr marL="685800" indent="-228600">
              <a:defRPr sz="1800">
                <a:solidFill>
                  <a:srgbClr val="333333"/>
                </a:solidFill>
              </a:defRPr>
            </a:lvl3pPr>
            <a:lvl4pPr marL="914400" indent="-228600">
              <a:defRPr sz="1600">
                <a:solidFill>
                  <a:srgbClr val="333333"/>
                </a:solidFill>
              </a:defRPr>
            </a:lvl4pPr>
            <a:lvl5pPr marL="1143000" indent="-228600">
              <a:defRPr sz="1600">
                <a:solidFill>
                  <a:srgbClr val="33333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11B1EC5A-E690-43D2-A0E3-D50BD6A53AFE}"/>
              </a:ext>
            </a:extLst>
          </p:cNvPr>
          <p:cNvSpPr>
            <a:spLocks noGrp="1"/>
          </p:cNvSpPr>
          <p:nvPr>
            <p:ph type="subTitle" idx="13"/>
          </p:nvPr>
        </p:nvSpPr>
        <p:spPr>
          <a:xfrm>
            <a:off x="380999" y="1796132"/>
            <a:ext cx="11506199" cy="615279"/>
          </a:xfrm>
        </p:spPr>
        <p:txBody>
          <a:bodyPr>
            <a:normAutofit/>
          </a:bodyPr>
          <a:lstStyle>
            <a:lvl1pPr marL="0" indent="0" algn="l">
              <a:buNone/>
              <a:defRPr sz="2400" b="1" cap="all" baseline="0">
                <a:solidFill>
                  <a:srgbClr val="333333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7" name="TextBox 6" hidden="1">
            <a:extLst>
              <a:ext uri="{FF2B5EF4-FFF2-40B4-BE49-F238E27FC236}">
                <a16:creationId xmlns:a16="http://schemas.microsoft.com/office/drawing/2014/main" id="{C429B5C5-40F0-413F-82DE-781C809F82A3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FD10926E-D815-4592-97B7-8EE7A9786A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4231713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1540042"/>
            <a:ext cx="12192000" cy="5317958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3720C02A-46A0-4BE0-B1BF-F34465AC27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6356350"/>
            <a:ext cx="42333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C48881AF-761E-4663-9A5E-BC34236BC1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rgbClr val="48595D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Box 4" hidden="1">
            <a:extLst>
              <a:ext uri="{FF2B5EF4-FFF2-40B4-BE49-F238E27FC236}">
                <a16:creationId xmlns:a16="http://schemas.microsoft.com/office/drawing/2014/main" id="{31265F87-D1A9-4FC6-9F13-66361C11DF35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8D424E8-3A20-4BF1-B53F-7A284F46F6A4}"/>
              </a:ext>
            </a:extLst>
          </p:cNvPr>
          <p:cNvSpPr txBox="1">
            <a:spLocks/>
          </p:cNvSpPr>
          <p:nvPr userDrawn="1"/>
        </p:nvSpPr>
        <p:spPr>
          <a:xfrm>
            <a:off x="11650133" y="115570"/>
            <a:ext cx="42333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lang="en-US" sz="120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1369123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C0EF89B-F057-4EA3-BC61-71F9D7BF9F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F6A0DDC-8464-4003-BDFD-127BB593AA78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FF64A36E-6351-44F5-8371-4CD912E771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9547464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BFE6C60-BD51-4C06-972B-D598C068A30B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8702E8D-AEBF-49D4-9D69-00802EFEB7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50000" y="2141538"/>
            <a:ext cx="5537200" cy="3141662"/>
          </a:xfrm>
        </p:spPr>
        <p:txBody>
          <a:bodyPr>
            <a:normAutofit/>
          </a:bodyPr>
          <a:lstStyle>
            <a:lvl1pPr marL="0" indent="0">
              <a:buNone/>
              <a:defRPr sz="2200"/>
            </a:lvl1pPr>
            <a:lvl2pPr marL="228600" indent="-169863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defRPr sz="18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1" name="Text Placeholder 11">
            <a:extLst>
              <a:ext uri="{FF2B5EF4-FFF2-40B4-BE49-F238E27FC236}">
                <a16:creationId xmlns:a16="http://schemas.microsoft.com/office/drawing/2014/main" id="{573E487D-389A-425E-93B1-6E466DB120C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2" name="Subtitle 2">
            <a:extLst>
              <a:ext uri="{FF2B5EF4-FFF2-40B4-BE49-F238E27FC236}">
                <a16:creationId xmlns:a16="http://schemas.microsoft.com/office/drawing/2014/main" id="{08ACE488-B9EE-4F80-9093-0D25C49D3C1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A5D6F820-5DA9-442B-93E8-9740D3002517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9D2C925-BE4C-4057-86A9-05FBB940D62D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</p:spTree>
    <p:extLst>
      <p:ext uri="{BB962C8B-B14F-4D97-AF65-F5344CB8AC3E}">
        <p14:creationId xmlns:p14="http://schemas.microsoft.com/office/powerpoint/2010/main" val="27952698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16">
          <p15:clr>
            <a:srgbClr val="FBAE40"/>
          </p15:clr>
        </p15:guide>
      </p15:sldGuideLst>
    </p:ext>
  </p:extLs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BFE6C60-BD51-4C06-972B-D598C068A30B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4D0FBAC-275F-4558-B592-D14B0D07426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519863" y="398463"/>
            <a:ext cx="5265737" cy="60198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F4016360-4C79-4F76-A938-3BBB6229913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rgbClr val="333333"/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rgbClr val="333333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E1D181C7-949B-4052-9076-6B318782A37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rgbClr val="333333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F4EF337-F8F4-4151-B616-10707ECBE95F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CEA03AD6-A795-41C0-B0E9-C5E66A8C8F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6515564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D0F8D7EE-C41C-4CDB-AAA2-6FAC12F10A5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F3DCB0E-7364-4B69-BA11-325DFB75F03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8FA3288-E931-4B57-91D2-DD2960072EA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4539049 w 6096000"/>
              <a:gd name="connsiteY3" fmla="*/ 6858000 h 6858000"/>
              <a:gd name="connsiteX4" fmla="*/ 0 w 6096000"/>
              <a:gd name="connsiteY4" fmla="*/ 6858000 h 6858000"/>
              <a:gd name="connsiteX5" fmla="*/ 0 w 6096000"/>
              <a:gd name="connsiteY5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01B4E7">
              <a:alpha val="38000"/>
            </a:srgbClr>
          </a:solidFill>
        </p:spPr>
        <p:txBody>
          <a:bodyPr wrap="square" anchor="b">
            <a:noAutofit/>
          </a:bodyPr>
          <a:lstStyle>
            <a:lvl1pPr marL="0" indent="0" algn="r">
              <a:buNone/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en-US" dirty="0"/>
              <a:t>c</a:t>
            </a:r>
          </a:p>
        </p:txBody>
      </p:sp>
      <p:sp>
        <p:nvSpPr>
          <p:cNvPr id="25" name="Text Placeholder 11">
            <a:extLst>
              <a:ext uri="{FF2B5EF4-FFF2-40B4-BE49-F238E27FC236}">
                <a16:creationId xmlns:a16="http://schemas.microsoft.com/office/drawing/2014/main" id="{C02B76E2-7589-4337-BF82-0C18E133FEF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6" name="Subtitle 2">
            <a:extLst>
              <a:ext uri="{FF2B5EF4-FFF2-40B4-BE49-F238E27FC236}">
                <a16:creationId xmlns:a16="http://schemas.microsoft.com/office/drawing/2014/main" id="{4E8986D0-5FBE-4E27-A81A-78A0B31033D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1D36450B-DFC0-48BB-9AD4-A3DF476727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0167185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3703CCB-4515-447B-9D4C-C361026CC13F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 dirty="0"/>
              <a:t> 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71B4E8BC-C3BC-4E7C-B3C2-AB5029B8FB2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96000" y="0"/>
            <a:ext cx="6096000" cy="6858000"/>
          </a:xfrm>
          <a:custGeom>
            <a:avLst/>
            <a:gdLst>
              <a:gd name="connsiteX0" fmla="*/ 5507402 w 6096000"/>
              <a:gd name="connsiteY0" fmla="*/ 6448102 h 6858000"/>
              <a:gd name="connsiteX1" fmla="*/ 5517605 w 6096000"/>
              <a:gd name="connsiteY1" fmla="*/ 6448102 h 6858000"/>
              <a:gd name="connsiteX2" fmla="*/ 5521686 w 6096000"/>
              <a:gd name="connsiteY2" fmla="*/ 6456440 h 6858000"/>
              <a:gd name="connsiteX3" fmla="*/ 5527808 w 6096000"/>
              <a:gd name="connsiteY3" fmla="*/ 6558584 h 6858000"/>
              <a:gd name="connsiteX4" fmla="*/ 5525767 w 6096000"/>
              <a:gd name="connsiteY4" fmla="*/ 6569006 h 6858000"/>
              <a:gd name="connsiteX5" fmla="*/ 5519645 w 6096000"/>
              <a:gd name="connsiteY5" fmla="*/ 6569006 h 6858000"/>
              <a:gd name="connsiteX6" fmla="*/ 5413533 w 6096000"/>
              <a:gd name="connsiteY6" fmla="*/ 6506470 h 6858000"/>
              <a:gd name="connsiteX7" fmla="*/ 5409451 w 6096000"/>
              <a:gd name="connsiteY7" fmla="*/ 6500217 h 6858000"/>
              <a:gd name="connsiteX8" fmla="*/ 5409451 w 6096000"/>
              <a:gd name="connsiteY8" fmla="*/ 6498131 h 6858000"/>
              <a:gd name="connsiteX9" fmla="*/ 5415573 w 6096000"/>
              <a:gd name="connsiteY9" fmla="*/ 6493962 h 6858000"/>
              <a:gd name="connsiteX10" fmla="*/ 5507402 w 6096000"/>
              <a:gd name="connsiteY10" fmla="*/ 6448102 h 6858000"/>
              <a:gd name="connsiteX11" fmla="*/ 5590136 w 6096000"/>
              <a:gd name="connsiteY11" fmla="*/ 6446018 h 6858000"/>
              <a:gd name="connsiteX12" fmla="*/ 5600438 w 6096000"/>
              <a:gd name="connsiteY12" fmla="*/ 6446018 h 6858000"/>
              <a:gd name="connsiteX13" fmla="*/ 5691097 w 6096000"/>
              <a:gd name="connsiteY13" fmla="*/ 6491784 h 6858000"/>
              <a:gd name="connsiteX14" fmla="*/ 5699339 w 6096000"/>
              <a:gd name="connsiteY14" fmla="*/ 6498025 h 6858000"/>
              <a:gd name="connsiteX15" fmla="*/ 5695218 w 6096000"/>
              <a:gd name="connsiteY15" fmla="*/ 6504265 h 6858000"/>
              <a:gd name="connsiteX16" fmla="*/ 5588076 w 6096000"/>
              <a:gd name="connsiteY16" fmla="*/ 6566673 h 6858000"/>
              <a:gd name="connsiteX17" fmla="*/ 5579833 w 6096000"/>
              <a:gd name="connsiteY17" fmla="*/ 6566673 h 6858000"/>
              <a:gd name="connsiteX18" fmla="*/ 5577773 w 6096000"/>
              <a:gd name="connsiteY18" fmla="*/ 6558352 h 6858000"/>
              <a:gd name="connsiteX19" fmla="*/ 5586015 w 6096000"/>
              <a:gd name="connsiteY19" fmla="*/ 6454339 h 6858000"/>
              <a:gd name="connsiteX20" fmla="*/ 5590136 w 6096000"/>
              <a:gd name="connsiteY20" fmla="*/ 6446018 h 6858000"/>
              <a:gd name="connsiteX21" fmla="*/ 4772401 w 6096000"/>
              <a:gd name="connsiteY21" fmla="*/ 6406275 h 6858000"/>
              <a:gd name="connsiteX22" fmla="*/ 4772401 w 6096000"/>
              <a:gd name="connsiteY22" fmla="*/ 6449478 h 6858000"/>
              <a:gd name="connsiteX23" fmla="*/ 4724512 w 6096000"/>
              <a:gd name="connsiteY23" fmla="*/ 6457707 h 6858000"/>
              <a:gd name="connsiteX24" fmla="*/ 4705773 w 6096000"/>
              <a:gd name="connsiteY24" fmla="*/ 6433020 h 6858000"/>
              <a:gd name="connsiteX25" fmla="*/ 4730759 w 6096000"/>
              <a:gd name="connsiteY25" fmla="*/ 6408333 h 6858000"/>
              <a:gd name="connsiteX26" fmla="*/ 4422900 w 6096000"/>
              <a:gd name="connsiteY26" fmla="*/ 6336141 h 6858000"/>
              <a:gd name="connsiteX27" fmla="*/ 4463811 w 6096000"/>
              <a:gd name="connsiteY27" fmla="*/ 6396340 h 6858000"/>
              <a:gd name="connsiteX28" fmla="*/ 4422900 w 6096000"/>
              <a:gd name="connsiteY28" fmla="*/ 6456538 h 6858000"/>
              <a:gd name="connsiteX29" fmla="*/ 4381988 w 6096000"/>
              <a:gd name="connsiteY29" fmla="*/ 6396340 h 6858000"/>
              <a:gd name="connsiteX30" fmla="*/ 4422900 w 6096000"/>
              <a:gd name="connsiteY30" fmla="*/ 6336141 h 6858000"/>
              <a:gd name="connsiteX31" fmla="*/ 5577123 w 6096000"/>
              <a:gd name="connsiteY31" fmla="*/ 6327829 h 6858000"/>
              <a:gd name="connsiteX32" fmla="*/ 5586116 w 6096000"/>
              <a:gd name="connsiteY32" fmla="*/ 6328868 h 6858000"/>
              <a:gd name="connsiteX33" fmla="*/ 5612840 w 6096000"/>
              <a:gd name="connsiteY33" fmla="*/ 6380819 h 6858000"/>
              <a:gd name="connsiteX34" fmla="*/ 5553226 w 6096000"/>
              <a:gd name="connsiteY34" fmla="*/ 6439004 h 6858000"/>
              <a:gd name="connsiteX35" fmla="*/ 5493612 w 6096000"/>
              <a:gd name="connsiteY35" fmla="*/ 6380819 h 6858000"/>
              <a:gd name="connsiteX36" fmla="*/ 5520336 w 6096000"/>
              <a:gd name="connsiteY36" fmla="*/ 6330947 h 6858000"/>
              <a:gd name="connsiteX37" fmla="*/ 5536781 w 6096000"/>
              <a:gd name="connsiteY37" fmla="*/ 6333024 h 6858000"/>
              <a:gd name="connsiteX38" fmla="*/ 5534725 w 6096000"/>
              <a:gd name="connsiteY38" fmla="*/ 6349649 h 6858000"/>
              <a:gd name="connsiteX39" fmla="*/ 5518280 w 6096000"/>
              <a:gd name="connsiteY39" fmla="*/ 6380819 h 6858000"/>
              <a:gd name="connsiteX40" fmla="*/ 5553226 w 6096000"/>
              <a:gd name="connsiteY40" fmla="*/ 6416146 h 6858000"/>
              <a:gd name="connsiteX41" fmla="*/ 5588172 w 6096000"/>
              <a:gd name="connsiteY41" fmla="*/ 6380819 h 6858000"/>
              <a:gd name="connsiteX42" fmla="*/ 5571727 w 6096000"/>
              <a:gd name="connsiteY42" fmla="*/ 6349649 h 6858000"/>
              <a:gd name="connsiteX43" fmla="*/ 5569671 w 6096000"/>
              <a:gd name="connsiteY43" fmla="*/ 6333024 h 6858000"/>
              <a:gd name="connsiteX44" fmla="*/ 5577123 w 6096000"/>
              <a:gd name="connsiteY44" fmla="*/ 6327829 h 6858000"/>
              <a:gd name="connsiteX45" fmla="*/ 5726057 w 6096000"/>
              <a:gd name="connsiteY45" fmla="*/ 6312763 h 6858000"/>
              <a:gd name="connsiteX46" fmla="*/ 5730190 w 6096000"/>
              <a:gd name="connsiteY46" fmla="*/ 6318992 h 6858000"/>
              <a:gd name="connsiteX47" fmla="*/ 5730190 w 6096000"/>
              <a:gd name="connsiteY47" fmla="*/ 6443559 h 6858000"/>
              <a:gd name="connsiteX48" fmla="*/ 5726057 w 6096000"/>
              <a:gd name="connsiteY48" fmla="*/ 6449787 h 6858000"/>
              <a:gd name="connsiteX49" fmla="*/ 5717791 w 6096000"/>
              <a:gd name="connsiteY49" fmla="*/ 6447711 h 6858000"/>
              <a:gd name="connsiteX50" fmla="*/ 5633066 w 6096000"/>
              <a:gd name="connsiteY50" fmla="*/ 6389579 h 6858000"/>
              <a:gd name="connsiteX51" fmla="*/ 5626867 w 6096000"/>
              <a:gd name="connsiteY51" fmla="*/ 6381275 h 6858000"/>
              <a:gd name="connsiteX52" fmla="*/ 5633066 w 6096000"/>
              <a:gd name="connsiteY52" fmla="*/ 6372971 h 6858000"/>
              <a:gd name="connsiteX53" fmla="*/ 5717791 w 6096000"/>
              <a:gd name="connsiteY53" fmla="*/ 6314840 h 6858000"/>
              <a:gd name="connsiteX54" fmla="*/ 5726057 w 6096000"/>
              <a:gd name="connsiteY54" fmla="*/ 6312763 h 6858000"/>
              <a:gd name="connsiteX55" fmla="*/ 5380229 w 6096000"/>
              <a:gd name="connsiteY55" fmla="*/ 6312763 h 6858000"/>
              <a:gd name="connsiteX56" fmla="*/ 5388412 w 6096000"/>
              <a:gd name="connsiteY56" fmla="*/ 6316915 h 6858000"/>
              <a:gd name="connsiteX57" fmla="*/ 5472280 w 6096000"/>
              <a:gd name="connsiteY57" fmla="*/ 6372971 h 6858000"/>
              <a:gd name="connsiteX58" fmla="*/ 5478417 w 6096000"/>
              <a:gd name="connsiteY58" fmla="*/ 6381275 h 6858000"/>
              <a:gd name="connsiteX59" fmla="*/ 5472280 w 6096000"/>
              <a:gd name="connsiteY59" fmla="*/ 6389579 h 6858000"/>
              <a:gd name="connsiteX60" fmla="*/ 5388412 w 6096000"/>
              <a:gd name="connsiteY60" fmla="*/ 6447711 h 6858000"/>
              <a:gd name="connsiteX61" fmla="*/ 5380229 w 6096000"/>
              <a:gd name="connsiteY61" fmla="*/ 6449787 h 6858000"/>
              <a:gd name="connsiteX62" fmla="*/ 5376138 w 6096000"/>
              <a:gd name="connsiteY62" fmla="*/ 6443559 h 6858000"/>
              <a:gd name="connsiteX63" fmla="*/ 5376138 w 6096000"/>
              <a:gd name="connsiteY63" fmla="*/ 6318992 h 6858000"/>
              <a:gd name="connsiteX64" fmla="*/ 5380229 w 6096000"/>
              <a:gd name="connsiteY64" fmla="*/ 6312763 h 6858000"/>
              <a:gd name="connsiteX65" fmla="*/ 4992184 w 6096000"/>
              <a:gd name="connsiteY65" fmla="*/ 6302243 h 6858000"/>
              <a:gd name="connsiteX66" fmla="*/ 4986024 w 6096000"/>
              <a:gd name="connsiteY66" fmla="*/ 6304321 h 6858000"/>
              <a:gd name="connsiteX67" fmla="*/ 4983972 w 6096000"/>
              <a:gd name="connsiteY67" fmla="*/ 6310551 h 6858000"/>
              <a:gd name="connsiteX68" fmla="*/ 5025033 w 6096000"/>
              <a:gd name="connsiteY68" fmla="*/ 6468402 h 6858000"/>
              <a:gd name="connsiteX69" fmla="*/ 5049670 w 6096000"/>
              <a:gd name="connsiteY69" fmla="*/ 6489171 h 6858000"/>
              <a:gd name="connsiteX70" fmla="*/ 5057882 w 6096000"/>
              <a:gd name="connsiteY70" fmla="*/ 6489171 h 6858000"/>
              <a:gd name="connsiteX71" fmla="*/ 5053776 w 6096000"/>
              <a:gd name="connsiteY71" fmla="*/ 6497479 h 6858000"/>
              <a:gd name="connsiteX72" fmla="*/ 5053776 w 6096000"/>
              <a:gd name="connsiteY72" fmla="*/ 6499556 h 6858000"/>
              <a:gd name="connsiteX73" fmla="*/ 5029139 w 6096000"/>
              <a:gd name="connsiteY73" fmla="*/ 6518249 h 6858000"/>
              <a:gd name="connsiteX74" fmla="*/ 4994237 w 6096000"/>
              <a:gd name="connsiteY74" fmla="*/ 6516172 h 6858000"/>
              <a:gd name="connsiteX75" fmla="*/ 4988078 w 6096000"/>
              <a:gd name="connsiteY75" fmla="*/ 6518249 h 6858000"/>
              <a:gd name="connsiteX76" fmla="*/ 4986024 w 6096000"/>
              <a:gd name="connsiteY76" fmla="*/ 6522403 h 6858000"/>
              <a:gd name="connsiteX77" fmla="*/ 4986024 w 6096000"/>
              <a:gd name="connsiteY77" fmla="*/ 6541096 h 6858000"/>
              <a:gd name="connsiteX78" fmla="*/ 4992184 w 6096000"/>
              <a:gd name="connsiteY78" fmla="*/ 6547327 h 6858000"/>
              <a:gd name="connsiteX79" fmla="*/ 5039404 w 6096000"/>
              <a:gd name="connsiteY79" fmla="*/ 6553557 h 6858000"/>
              <a:gd name="connsiteX80" fmla="*/ 5041458 w 6096000"/>
              <a:gd name="connsiteY80" fmla="*/ 6553557 h 6858000"/>
              <a:gd name="connsiteX81" fmla="*/ 5094838 w 6096000"/>
              <a:gd name="connsiteY81" fmla="*/ 6501633 h 6858000"/>
              <a:gd name="connsiteX82" fmla="*/ 5127687 w 6096000"/>
              <a:gd name="connsiteY82" fmla="*/ 6372861 h 6858000"/>
              <a:gd name="connsiteX83" fmla="*/ 5140005 w 6096000"/>
              <a:gd name="connsiteY83" fmla="*/ 6331321 h 6858000"/>
              <a:gd name="connsiteX84" fmla="*/ 5144111 w 6096000"/>
              <a:gd name="connsiteY84" fmla="*/ 6310551 h 6858000"/>
              <a:gd name="connsiteX85" fmla="*/ 5142058 w 6096000"/>
              <a:gd name="connsiteY85" fmla="*/ 6304321 h 6858000"/>
              <a:gd name="connsiteX86" fmla="*/ 5137952 w 6096000"/>
              <a:gd name="connsiteY86" fmla="*/ 6302243 h 6858000"/>
              <a:gd name="connsiteX87" fmla="*/ 5109209 w 6096000"/>
              <a:gd name="connsiteY87" fmla="*/ 6302243 h 6858000"/>
              <a:gd name="connsiteX88" fmla="*/ 5103050 w 6096000"/>
              <a:gd name="connsiteY88" fmla="*/ 6306398 h 6858000"/>
              <a:gd name="connsiteX89" fmla="*/ 5066094 w 6096000"/>
              <a:gd name="connsiteY89" fmla="*/ 6447632 h 6858000"/>
              <a:gd name="connsiteX90" fmla="*/ 5064041 w 6096000"/>
              <a:gd name="connsiteY90" fmla="*/ 6447632 h 6858000"/>
              <a:gd name="connsiteX91" fmla="*/ 5025033 w 6096000"/>
              <a:gd name="connsiteY91" fmla="*/ 6306398 h 6858000"/>
              <a:gd name="connsiteX92" fmla="*/ 5018874 w 6096000"/>
              <a:gd name="connsiteY92" fmla="*/ 6302243 h 6858000"/>
              <a:gd name="connsiteX93" fmla="*/ 4992184 w 6096000"/>
              <a:gd name="connsiteY93" fmla="*/ 6302243 h 6858000"/>
              <a:gd name="connsiteX94" fmla="*/ 4952412 w 6096000"/>
              <a:gd name="connsiteY94" fmla="*/ 6299906 h 6858000"/>
              <a:gd name="connsiteX95" fmla="*/ 4903317 w 6096000"/>
              <a:gd name="connsiteY95" fmla="*/ 6320715 h 6858000"/>
              <a:gd name="connsiteX96" fmla="*/ 4903317 w 6096000"/>
              <a:gd name="connsiteY96" fmla="*/ 6308230 h 6858000"/>
              <a:gd name="connsiteX97" fmla="*/ 4897181 w 6096000"/>
              <a:gd name="connsiteY97" fmla="*/ 6301987 h 6858000"/>
              <a:gd name="connsiteX98" fmla="*/ 4868542 w 6096000"/>
              <a:gd name="connsiteY98" fmla="*/ 6301987 h 6858000"/>
              <a:gd name="connsiteX99" fmla="*/ 4862406 w 6096000"/>
              <a:gd name="connsiteY99" fmla="*/ 6308230 h 6858000"/>
              <a:gd name="connsiteX100" fmla="*/ 4862406 w 6096000"/>
              <a:gd name="connsiteY100" fmla="*/ 6483025 h 6858000"/>
              <a:gd name="connsiteX101" fmla="*/ 4868542 w 6096000"/>
              <a:gd name="connsiteY101" fmla="*/ 6489268 h 6858000"/>
              <a:gd name="connsiteX102" fmla="*/ 4897181 w 6096000"/>
              <a:gd name="connsiteY102" fmla="*/ 6489268 h 6858000"/>
              <a:gd name="connsiteX103" fmla="*/ 4903317 w 6096000"/>
              <a:gd name="connsiteY103" fmla="*/ 6483025 h 6858000"/>
              <a:gd name="connsiteX104" fmla="*/ 4903317 w 6096000"/>
              <a:gd name="connsiteY104" fmla="*/ 6362333 h 6858000"/>
              <a:gd name="connsiteX105" fmla="*/ 4954457 w 6096000"/>
              <a:gd name="connsiteY105" fmla="*/ 6339443 h 6858000"/>
              <a:gd name="connsiteX106" fmla="*/ 4960594 w 6096000"/>
              <a:gd name="connsiteY106" fmla="*/ 6333200 h 6858000"/>
              <a:gd name="connsiteX107" fmla="*/ 4960594 w 6096000"/>
              <a:gd name="connsiteY107" fmla="*/ 6306149 h 6858000"/>
              <a:gd name="connsiteX108" fmla="*/ 4958548 w 6096000"/>
              <a:gd name="connsiteY108" fmla="*/ 6301987 h 6858000"/>
              <a:gd name="connsiteX109" fmla="*/ 4952412 w 6096000"/>
              <a:gd name="connsiteY109" fmla="*/ 6299906 h 6858000"/>
              <a:gd name="connsiteX110" fmla="*/ 4751504 w 6096000"/>
              <a:gd name="connsiteY110" fmla="*/ 6296399 h 6858000"/>
              <a:gd name="connsiteX111" fmla="*/ 4681148 w 6096000"/>
              <a:gd name="connsiteY111" fmla="*/ 6304717 h 6858000"/>
              <a:gd name="connsiteX112" fmla="*/ 4674940 w 6096000"/>
              <a:gd name="connsiteY112" fmla="*/ 6310955 h 6858000"/>
              <a:gd name="connsiteX113" fmla="*/ 4677009 w 6096000"/>
              <a:gd name="connsiteY113" fmla="*/ 6335908 h 6858000"/>
              <a:gd name="connsiteX114" fmla="*/ 4679079 w 6096000"/>
              <a:gd name="connsiteY114" fmla="*/ 6340067 h 6858000"/>
              <a:gd name="connsiteX115" fmla="*/ 4683217 w 6096000"/>
              <a:gd name="connsiteY115" fmla="*/ 6342146 h 6858000"/>
              <a:gd name="connsiteX116" fmla="*/ 4749434 w 6096000"/>
              <a:gd name="connsiteY116" fmla="*/ 6337987 h 6858000"/>
              <a:gd name="connsiteX117" fmla="*/ 4772196 w 6096000"/>
              <a:gd name="connsiteY117" fmla="*/ 6360861 h 6858000"/>
              <a:gd name="connsiteX118" fmla="*/ 4772196 w 6096000"/>
              <a:gd name="connsiteY118" fmla="*/ 6373337 h 6858000"/>
              <a:gd name="connsiteX119" fmla="*/ 4726672 w 6096000"/>
              <a:gd name="connsiteY119" fmla="*/ 6377496 h 6858000"/>
              <a:gd name="connsiteX120" fmla="*/ 4662524 w 6096000"/>
              <a:gd name="connsiteY120" fmla="*/ 6433640 h 6858000"/>
              <a:gd name="connsiteX121" fmla="*/ 4718395 w 6096000"/>
              <a:gd name="connsiteY121" fmla="*/ 6493943 h 6858000"/>
              <a:gd name="connsiteX122" fmla="*/ 4778404 w 6096000"/>
              <a:gd name="connsiteY122" fmla="*/ 6481467 h 6858000"/>
              <a:gd name="connsiteX123" fmla="*/ 4807374 w 6096000"/>
              <a:gd name="connsiteY123" fmla="*/ 6493943 h 6858000"/>
              <a:gd name="connsiteX124" fmla="*/ 4813582 w 6096000"/>
              <a:gd name="connsiteY124" fmla="*/ 6491864 h 6858000"/>
              <a:gd name="connsiteX125" fmla="*/ 4815651 w 6096000"/>
              <a:gd name="connsiteY125" fmla="*/ 6485626 h 6858000"/>
              <a:gd name="connsiteX126" fmla="*/ 4815651 w 6096000"/>
              <a:gd name="connsiteY126" fmla="*/ 6360861 h 6858000"/>
              <a:gd name="connsiteX127" fmla="*/ 4751504 w 6096000"/>
              <a:gd name="connsiteY127" fmla="*/ 6296399 h 6858000"/>
              <a:gd name="connsiteX128" fmla="*/ 4422899 w 6096000"/>
              <a:gd name="connsiteY128" fmla="*/ 6296399 h 6858000"/>
              <a:gd name="connsiteX129" fmla="*/ 4338738 w 6096000"/>
              <a:gd name="connsiteY129" fmla="*/ 6395171 h 6858000"/>
              <a:gd name="connsiteX130" fmla="*/ 4422899 w 6096000"/>
              <a:gd name="connsiteY130" fmla="*/ 6493943 h 6858000"/>
              <a:gd name="connsiteX131" fmla="*/ 4507060 w 6096000"/>
              <a:gd name="connsiteY131" fmla="*/ 6395171 h 6858000"/>
              <a:gd name="connsiteX132" fmla="*/ 4422899 w 6096000"/>
              <a:gd name="connsiteY132" fmla="*/ 6296399 h 6858000"/>
              <a:gd name="connsiteX133" fmla="*/ 4206945 w 6096000"/>
              <a:gd name="connsiteY133" fmla="*/ 6270683 h 6858000"/>
              <a:gd name="connsiteX134" fmla="*/ 4223310 w 6096000"/>
              <a:gd name="connsiteY134" fmla="*/ 6270683 h 6858000"/>
              <a:gd name="connsiteX135" fmla="*/ 4266267 w 6096000"/>
              <a:gd name="connsiteY135" fmla="*/ 6310425 h 6858000"/>
              <a:gd name="connsiteX136" fmla="*/ 4221264 w 6096000"/>
              <a:gd name="connsiteY136" fmla="*/ 6348076 h 6858000"/>
              <a:gd name="connsiteX137" fmla="*/ 4176261 w 6096000"/>
              <a:gd name="connsiteY137" fmla="*/ 6348076 h 6858000"/>
              <a:gd name="connsiteX138" fmla="*/ 4176261 w 6096000"/>
              <a:gd name="connsiteY138" fmla="*/ 6272775 h 6858000"/>
              <a:gd name="connsiteX139" fmla="*/ 4206945 w 6096000"/>
              <a:gd name="connsiteY139" fmla="*/ 6270683 h 6858000"/>
              <a:gd name="connsiteX140" fmla="*/ 4583182 w 6096000"/>
              <a:gd name="connsiteY140" fmla="*/ 6258994 h 6858000"/>
              <a:gd name="connsiteX141" fmla="*/ 4554472 w 6096000"/>
              <a:gd name="connsiteY141" fmla="*/ 6265238 h 6858000"/>
              <a:gd name="connsiteX142" fmla="*/ 4548320 w 6096000"/>
              <a:gd name="connsiteY142" fmla="*/ 6271482 h 6858000"/>
              <a:gd name="connsiteX143" fmla="*/ 4548320 w 6096000"/>
              <a:gd name="connsiteY143" fmla="*/ 6302704 h 6858000"/>
              <a:gd name="connsiteX144" fmla="*/ 4531914 w 6096000"/>
              <a:gd name="connsiteY144" fmla="*/ 6302704 h 6858000"/>
              <a:gd name="connsiteX145" fmla="*/ 4525762 w 6096000"/>
              <a:gd name="connsiteY145" fmla="*/ 6308949 h 6858000"/>
              <a:gd name="connsiteX146" fmla="*/ 4525762 w 6096000"/>
              <a:gd name="connsiteY146" fmla="*/ 6333927 h 6858000"/>
              <a:gd name="connsiteX147" fmla="*/ 4531914 w 6096000"/>
              <a:gd name="connsiteY147" fmla="*/ 6340171 h 6858000"/>
              <a:gd name="connsiteX148" fmla="*/ 4548320 w 6096000"/>
              <a:gd name="connsiteY148" fmla="*/ 6340171 h 6858000"/>
              <a:gd name="connsiteX149" fmla="*/ 4548320 w 6096000"/>
              <a:gd name="connsiteY149" fmla="*/ 6423430 h 6858000"/>
              <a:gd name="connsiteX150" fmla="*/ 4603689 w 6096000"/>
              <a:gd name="connsiteY150" fmla="*/ 6496281 h 6858000"/>
              <a:gd name="connsiteX151" fmla="*/ 4636500 w 6096000"/>
              <a:gd name="connsiteY151" fmla="*/ 6492118 h 6858000"/>
              <a:gd name="connsiteX152" fmla="*/ 4642652 w 6096000"/>
              <a:gd name="connsiteY152" fmla="*/ 6483792 h 6858000"/>
              <a:gd name="connsiteX153" fmla="*/ 4640602 w 6096000"/>
              <a:gd name="connsiteY153" fmla="*/ 6460896 h 6858000"/>
              <a:gd name="connsiteX154" fmla="*/ 4634449 w 6096000"/>
              <a:gd name="connsiteY154" fmla="*/ 6452570 h 6858000"/>
              <a:gd name="connsiteX155" fmla="*/ 4609841 w 6096000"/>
              <a:gd name="connsiteY155" fmla="*/ 6454652 h 6858000"/>
              <a:gd name="connsiteX156" fmla="*/ 4591385 w 6096000"/>
              <a:gd name="connsiteY156" fmla="*/ 6417185 h 6858000"/>
              <a:gd name="connsiteX157" fmla="*/ 4591385 w 6096000"/>
              <a:gd name="connsiteY157" fmla="*/ 6340171 h 6858000"/>
              <a:gd name="connsiteX158" fmla="*/ 4634449 w 6096000"/>
              <a:gd name="connsiteY158" fmla="*/ 6340171 h 6858000"/>
              <a:gd name="connsiteX159" fmla="*/ 4640602 w 6096000"/>
              <a:gd name="connsiteY159" fmla="*/ 6333927 h 6858000"/>
              <a:gd name="connsiteX160" fmla="*/ 4640602 w 6096000"/>
              <a:gd name="connsiteY160" fmla="*/ 6308949 h 6858000"/>
              <a:gd name="connsiteX161" fmla="*/ 4634449 w 6096000"/>
              <a:gd name="connsiteY161" fmla="*/ 6302704 h 6858000"/>
              <a:gd name="connsiteX162" fmla="*/ 4591385 w 6096000"/>
              <a:gd name="connsiteY162" fmla="*/ 6302704 h 6858000"/>
              <a:gd name="connsiteX163" fmla="*/ 4591385 w 6096000"/>
              <a:gd name="connsiteY163" fmla="*/ 6265238 h 6858000"/>
              <a:gd name="connsiteX164" fmla="*/ 4589334 w 6096000"/>
              <a:gd name="connsiteY164" fmla="*/ 6258994 h 6858000"/>
              <a:gd name="connsiteX165" fmla="*/ 4583182 w 6096000"/>
              <a:gd name="connsiteY165" fmla="*/ 6258994 h 6858000"/>
              <a:gd name="connsiteX166" fmla="*/ 4217278 w 6096000"/>
              <a:gd name="connsiteY166" fmla="*/ 6229772 h 6858000"/>
              <a:gd name="connsiteX167" fmla="*/ 4136861 w 6096000"/>
              <a:gd name="connsiteY167" fmla="*/ 6233924 h 6858000"/>
              <a:gd name="connsiteX168" fmla="*/ 4130674 w 6096000"/>
              <a:gd name="connsiteY168" fmla="*/ 6242228 h 6858000"/>
              <a:gd name="connsiteX169" fmla="*/ 4130674 w 6096000"/>
              <a:gd name="connsiteY169" fmla="*/ 6483040 h 6858000"/>
              <a:gd name="connsiteX170" fmla="*/ 4138922 w 6096000"/>
              <a:gd name="connsiteY170" fmla="*/ 6489268 h 6858000"/>
              <a:gd name="connsiteX171" fmla="*/ 4167790 w 6096000"/>
              <a:gd name="connsiteY171" fmla="*/ 6489268 h 6858000"/>
              <a:gd name="connsiteX172" fmla="*/ 4176038 w 6096000"/>
              <a:gd name="connsiteY172" fmla="*/ 6483040 h 6858000"/>
              <a:gd name="connsiteX173" fmla="*/ 4176038 w 6096000"/>
              <a:gd name="connsiteY173" fmla="*/ 6387546 h 6858000"/>
              <a:gd name="connsiteX174" fmla="*/ 4225526 w 6096000"/>
              <a:gd name="connsiteY174" fmla="*/ 6389621 h 6858000"/>
              <a:gd name="connsiteX175" fmla="*/ 4266766 w 6096000"/>
              <a:gd name="connsiteY175" fmla="*/ 6485115 h 6858000"/>
              <a:gd name="connsiteX176" fmla="*/ 4272952 w 6096000"/>
              <a:gd name="connsiteY176" fmla="*/ 6489268 h 6858000"/>
              <a:gd name="connsiteX177" fmla="*/ 4305944 w 6096000"/>
              <a:gd name="connsiteY177" fmla="*/ 6489268 h 6858000"/>
              <a:gd name="connsiteX178" fmla="*/ 4312130 w 6096000"/>
              <a:gd name="connsiteY178" fmla="*/ 6487192 h 6858000"/>
              <a:gd name="connsiteX179" fmla="*/ 4314192 w 6096000"/>
              <a:gd name="connsiteY179" fmla="*/ 6480964 h 6858000"/>
              <a:gd name="connsiteX180" fmla="*/ 4266766 w 6096000"/>
              <a:gd name="connsiteY180" fmla="*/ 6377166 h 6858000"/>
              <a:gd name="connsiteX181" fmla="*/ 4312130 w 6096000"/>
              <a:gd name="connsiteY181" fmla="*/ 6308658 h 6858000"/>
              <a:gd name="connsiteX182" fmla="*/ 4223464 w 6096000"/>
              <a:gd name="connsiteY182" fmla="*/ 6229772 h 6858000"/>
              <a:gd name="connsiteX183" fmla="*/ 4217278 w 6096000"/>
              <a:gd name="connsiteY183" fmla="*/ 6229772 h 6858000"/>
              <a:gd name="connsiteX184" fmla="*/ 5579833 w 6096000"/>
              <a:gd name="connsiteY184" fmla="*/ 6196766 h 6858000"/>
              <a:gd name="connsiteX185" fmla="*/ 5588076 w 6096000"/>
              <a:gd name="connsiteY185" fmla="*/ 6196766 h 6858000"/>
              <a:gd name="connsiteX186" fmla="*/ 5695218 w 6096000"/>
              <a:gd name="connsiteY186" fmla="*/ 6258579 h 6858000"/>
              <a:gd name="connsiteX187" fmla="*/ 5699339 w 6096000"/>
              <a:gd name="connsiteY187" fmla="*/ 6264760 h 6858000"/>
              <a:gd name="connsiteX188" fmla="*/ 5691097 w 6096000"/>
              <a:gd name="connsiteY188" fmla="*/ 6270941 h 6858000"/>
              <a:gd name="connsiteX189" fmla="*/ 5600438 w 6096000"/>
              <a:gd name="connsiteY189" fmla="*/ 6314210 h 6858000"/>
              <a:gd name="connsiteX190" fmla="*/ 5590136 w 6096000"/>
              <a:gd name="connsiteY190" fmla="*/ 6316270 h 6858000"/>
              <a:gd name="connsiteX191" fmla="*/ 5586015 w 6096000"/>
              <a:gd name="connsiteY191" fmla="*/ 6305968 h 6858000"/>
              <a:gd name="connsiteX192" fmla="*/ 5577773 w 6096000"/>
              <a:gd name="connsiteY192" fmla="*/ 6205007 h 6858000"/>
              <a:gd name="connsiteX193" fmla="*/ 5579833 w 6096000"/>
              <a:gd name="connsiteY193" fmla="*/ 6196766 h 6858000"/>
              <a:gd name="connsiteX194" fmla="*/ 5522498 w 6096000"/>
              <a:gd name="connsiteY194" fmla="*/ 6195995 h 6858000"/>
              <a:gd name="connsiteX195" fmla="*/ 5526619 w 6096000"/>
              <a:gd name="connsiteY195" fmla="*/ 6196770 h 6858000"/>
              <a:gd name="connsiteX196" fmla="*/ 5528679 w 6096000"/>
              <a:gd name="connsiteY196" fmla="*/ 6207095 h 6858000"/>
              <a:gd name="connsiteX197" fmla="*/ 5520438 w 6096000"/>
              <a:gd name="connsiteY197" fmla="*/ 6308283 h 6858000"/>
              <a:gd name="connsiteX198" fmla="*/ 5516316 w 6096000"/>
              <a:gd name="connsiteY198" fmla="*/ 6316543 h 6858000"/>
              <a:gd name="connsiteX199" fmla="*/ 5506015 w 6096000"/>
              <a:gd name="connsiteY199" fmla="*/ 6316543 h 6858000"/>
              <a:gd name="connsiteX200" fmla="*/ 5415355 w 6096000"/>
              <a:gd name="connsiteY200" fmla="*/ 6271112 h 6858000"/>
              <a:gd name="connsiteX201" fmla="*/ 5407114 w 6096000"/>
              <a:gd name="connsiteY201" fmla="*/ 6264917 h 6858000"/>
              <a:gd name="connsiteX202" fmla="*/ 5411235 w 6096000"/>
              <a:gd name="connsiteY202" fmla="*/ 6258721 h 6858000"/>
              <a:gd name="connsiteX203" fmla="*/ 5518377 w 6096000"/>
              <a:gd name="connsiteY203" fmla="*/ 6196770 h 6858000"/>
              <a:gd name="connsiteX204" fmla="*/ 5522498 w 6096000"/>
              <a:gd name="connsiteY204" fmla="*/ 6195995 h 6858000"/>
              <a:gd name="connsiteX205" fmla="*/ 5553811 w 6096000"/>
              <a:gd name="connsiteY205" fmla="*/ 6160806 h 6858000"/>
              <a:gd name="connsiteX206" fmla="*/ 5336980 w 6096000"/>
              <a:gd name="connsiteY206" fmla="*/ 6379976 h 6858000"/>
              <a:gd name="connsiteX207" fmla="*/ 5553811 w 6096000"/>
              <a:gd name="connsiteY207" fmla="*/ 6599145 h 6858000"/>
              <a:gd name="connsiteX208" fmla="*/ 5770643 w 6096000"/>
              <a:gd name="connsiteY208" fmla="*/ 6379976 h 6858000"/>
              <a:gd name="connsiteX209" fmla="*/ 5553811 w 6096000"/>
              <a:gd name="connsiteY209" fmla="*/ 6160806 h 6858000"/>
              <a:gd name="connsiteX210" fmla="*/ 5553226 w 6096000"/>
              <a:gd name="connsiteY210" fmla="*/ 6129247 h 6858000"/>
              <a:gd name="connsiteX211" fmla="*/ 5799865 w 6096000"/>
              <a:gd name="connsiteY211" fmla="*/ 6378808 h 6858000"/>
              <a:gd name="connsiteX212" fmla="*/ 5553226 w 6096000"/>
              <a:gd name="connsiteY212" fmla="*/ 6628369 h 6858000"/>
              <a:gd name="connsiteX213" fmla="*/ 5306588 w 6096000"/>
              <a:gd name="connsiteY213" fmla="*/ 6378808 h 6858000"/>
              <a:gd name="connsiteX214" fmla="*/ 5553226 w 6096000"/>
              <a:gd name="connsiteY214" fmla="*/ 6129247 h 6858000"/>
              <a:gd name="connsiteX215" fmla="*/ 5540303 w 6096000"/>
              <a:gd name="connsiteY215" fmla="*/ 6050671 h 6858000"/>
              <a:gd name="connsiteX216" fmla="*/ 5527964 w 6096000"/>
              <a:gd name="connsiteY216" fmla="*/ 6100554 h 6858000"/>
              <a:gd name="connsiteX217" fmla="*/ 5505342 w 6096000"/>
              <a:gd name="connsiteY217" fmla="*/ 6104711 h 6858000"/>
              <a:gd name="connsiteX218" fmla="*/ 5478607 w 6096000"/>
              <a:gd name="connsiteY218" fmla="*/ 6058985 h 6858000"/>
              <a:gd name="connsiteX219" fmla="*/ 5478607 w 6096000"/>
              <a:gd name="connsiteY219" fmla="*/ 6056906 h 6858000"/>
              <a:gd name="connsiteX220" fmla="*/ 5476550 w 6096000"/>
              <a:gd name="connsiteY220" fmla="*/ 6058985 h 6858000"/>
              <a:gd name="connsiteX221" fmla="*/ 5455985 w 6096000"/>
              <a:gd name="connsiteY221" fmla="*/ 6063142 h 6858000"/>
              <a:gd name="connsiteX222" fmla="*/ 5455985 w 6096000"/>
              <a:gd name="connsiteY222" fmla="*/ 6065220 h 6858000"/>
              <a:gd name="connsiteX223" fmla="*/ 5451872 w 6096000"/>
              <a:gd name="connsiteY223" fmla="*/ 6090162 h 6858000"/>
              <a:gd name="connsiteX224" fmla="*/ 5455985 w 6096000"/>
              <a:gd name="connsiteY224" fmla="*/ 6117182 h 6858000"/>
              <a:gd name="connsiteX225" fmla="*/ 5435420 w 6096000"/>
              <a:gd name="connsiteY225" fmla="*/ 6125495 h 6858000"/>
              <a:gd name="connsiteX226" fmla="*/ 5398402 w 6096000"/>
              <a:gd name="connsiteY226" fmla="*/ 6090162 h 6858000"/>
              <a:gd name="connsiteX227" fmla="*/ 5398402 w 6096000"/>
              <a:gd name="connsiteY227" fmla="*/ 6088083 h 6858000"/>
              <a:gd name="connsiteX228" fmla="*/ 5396346 w 6096000"/>
              <a:gd name="connsiteY228" fmla="*/ 6088083 h 6858000"/>
              <a:gd name="connsiteX229" fmla="*/ 5377837 w 6096000"/>
              <a:gd name="connsiteY229" fmla="*/ 6100554 h 6858000"/>
              <a:gd name="connsiteX230" fmla="*/ 5377837 w 6096000"/>
              <a:gd name="connsiteY230" fmla="*/ 6102632 h 6858000"/>
              <a:gd name="connsiteX231" fmla="*/ 5390176 w 6096000"/>
              <a:gd name="connsiteY231" fmla="*/ 6152515 h 6858000"/>
              <a:gd name="connsiteX232" fmla="*/ 5373724 w 6096000"/>
              <a:gd name="connsiteY232" fmla="*/ 6164986 h 6858000"/>
              <a:gd name="connsiteX233" fmla="*/ 5330536 w 6096000"/>
              <a:gd name="connsiteY233" fmla="*/ 6137966 h 6858000"/>
              <a:gd name="connsiteX234" fmla="*/ 5328480 w 6096000"/>
              <a:gd name="connsiteY234" fmla="*/ 6137966 h 6858000"/>
              <a:gd name="connsiteX235" fmla="*/ 5328480 w 6096000"/>
              <a:gd name="connsiteY235" fmla="*/ 6140044 h 6858000"/>
              <a:gd name="connsiteX236" fmla="*/ 5312027 w 6096000"/>
              <a:gd name="connsiteY236" fmla="*/ 6154594 h 6858000"/>
              <a:gd name="connsiteX237" fmla="*/ 5312027 w 6096000"/>
              <a:gd name="connsiteY237" fmla="*/ 6156672 h 6858000"/>
              <a:gd name="connsiteX238" fmla="*/ 5338763 w 6096000"/>
              <a:gd name="connsiteY238" fmla="*/ 6202398 h 6858000"/>
              <a:gd name="connsiteX239" fmla="*/ 5324366 w 6096000"/>
              <a:gd name="connsiteY239" fmla="*/ 6219026 h 6858000"/>
              <a:gd name="connsiteX240" fmla="*/ 5275010 w 6096000"/>
              <a:gd name="connsiteY240" fmla="*/ 6206555 h 6858000"/>
              <a:gd name="connsiteX241" fmla="*/ 5272953 w 6096000"/>
              <a:gd name="connsiteY241" fmla="*/ 6206555 h 6858000"/>
              <a:gd name="connsiteX242" fmla="*/ 5262671 w 6096000"/>
              <a:gd name="connsiteY242" fmla="*/ 6225261 h 6858000"/>
              <a:gd name="connsiteX243" fmla="*/ 5262671 w 6096000"/>
              <a:gd name="connsiteY243" fmla="*/ 6227340 h 6858000"/>
              <a:gd name="connsiteX244" fmla="*/ 5299688 w 6096000"/>
              <a:gd name="connsiteY244" fmla="*/ 6264752 h 6858000"/>
              <a:gd name="connsiteX245" fmla="*/ 5291462 w 6096000"/>
              <a:gd name="connsiteY245" fmla="*/ 6283458 h 6858000"/>
              <a:gd name="connsiteX246" fmla="*/ 5240049 w 6096000"/>
              <a:gd name="connsiteY246" fmla="*/ 6283458 h 6858000"/>
              <a:gd name="connsiteX247" fmla="*/ 5237992 w 6096000"/>
              <a:gd name="connsiteY247" fmla="*/ 6283458 h 6858000"/>
              <a:gd name="connsiteX248" fmla="*/ 5237992 w 6096000"/>
              <a:gd name="connsiteY248" fmla="*/ 6285536 h 6858000"/>
              <a:gd name="connsiteX249" fmla="*/ 5231823 w 6096000"/>
              <a:gd name="connsiteY249" fmla="*/ 6306320 h 6858000"/>
              <a:gd name="connsiteX250" fmla="*/ 5233879 w 6096000"/>
              <a:gd name="connsiteY250" fmla="*/ 6308399 h 6858000"/>
              <a:gd name="connsiteX251" fmla="*/ 5277066 w 6096000"/>
              <a:gd name="connsiteY251" fmla="*/ 6333340 h 6858000"/>
              <a:gd name="connsiteX252" fmla="*/ 5275010 w 6096000"/>
              <a:gd name="connsiteY252" fmla="*/ 6356204 h 6858000"/>
              <a:gd name="connsiteX253" fmla="*/ 5225653 w 6096000"/>
              <a:gd name="connsiteY253" fmla="*/ 6368675 h 6858000"/>
              <a:gd name="connsiteX254" fmla="*/ 5223596 w 6096000"/>
              <a:gd name="connsiteY254" fmla="*/ 6368675 h 6858000"/>
              <a:gd name="connsiteX255" fmla="*/ 5223596 w 6096000"/>
              <a:gd name="connsiteY255" fmla="*/ 6370752 h 6858000"/>
              <a:gd name="connsiteX256" fmla="*/ 5223596 w 6096000"/>
              <a:gd name="connsiteY256" fmla="*/ 6381145 h 6858000"/>
              <a:gd name="connsiteX257" fmla="*/ 5223596 w 6096000"/>
              <a:gd name="connsiteY257" fmla="*/ 6391537 h 6858000"/>
              <a:gd name="connsiteX258" fmla="*/ 5223596 w 6096000"/>
              <a:gd name="connsiteY258" fmla="*/ 6393616 h 6858000"/>
              <a:gd name="connsiteX259" fmla="*/ 5225653 w 6096000"/>
              <a:gd name="connsiteY259" fmla="*/ 6393616 h 6858000"/>
              <a:gd name="connsiteX260" fmla="*/ 5275010 w 6096000"/>
              <a:gd name="connsiteY260" fmla="*/ 6406087 h 6858000"/>
              <a:gd name="connsiteX261" fmla="*/ 5279123 w 6096000"/>
              <a:gd name="connsiteY261" fmla="*/ 6428949 h 6858000"/>
              <a:gd name="connsiteX262" fmla="*/ 5233879 w 6096000"/>
              <a:gd name="connsiteY262" fmla="*/ 6455969 h 6858000"/>
              <a:gd name="connsiteX263" fmla="*/ 5231823 w 6096000"/>
              <a:gd name="connsiteY263" fmla="*/ 6455969 h 6858000"/>
              <a:gd name="connsiteX264" fmla="*/ 5231823 w 6096000"/>
              <a:gd name="connsiteY264" fmla="*/ 6458048 h 6858000"/>
              <a:gd name="connsiteX265" fmla="*/ 5237992 w 6096000"/>
              <a:gd name="connsiteY265" fmla="*/ 6478833 h 6858000"/>
              <a:gd name="connsiteX266" fmla="*/ 5240049 w 6096000"/>
              <a:gd name="connsiteY266" fmla="*/ 6478833 h 6858000"/>
              <a:gd name="connsiteX267" fmla="*/ 5291462 w 6096000"/>
              <a:gd name="connsiteY267" fmla="*/ 6478833 h 6858000"/>
              <a:gd name="connsiteX268" fmla="*/ 5299688 w 6096000"/>
              <a:gd name="connsiteY268" fmla="*/ 6499616 h 6858000"/>
              <a:gd name="connsiteX269" fmla="*/ 5262671 w 6096000"/>
              <a:gd name="connsiteY269" fmla="*/ 6537029 h 6858000"/>
              <a:gd name="connsiteX270" fmla="*/ 5262671 w 6096000"/>
              <a:gd name="connsiteY270" fmla="*/ 6539107 h 6858000"/>
              <a:gd name="connsiteX271" fmla="*/ 5275010 w 6096000"/>
              <a:gd name="connsiteY271" fmla="*/ 6557813 h 6858000"/>
              <a:gd name="connsiteX272" fmla="*/ 5326423 w 6096000"/>
              <a:gd name="connsiteY272" fmla="*/ 6543265 h 6858000"/>
              <a:gd name="connsiteX273" fmla="*/ 5338763 w 6096000"/>
              <a:gd name="connsiteY273" fmla="*/ 6561971 h 6858000"/>
              <a:gd name="connsiteX274" fmla="*/ 5312027 w 6096000"/>
              <a:gd name="connsiteY274" fmla="*/ 6607697 h 6858000"/>
              <a:gd name="connsiteX275" fmla="*/ 5314084 w 6096000"/>
              <a:gd name="connsiteY275" fmla="*/ 6609774 h 6858000"/>
              <a:gd name="connsiteX276" fmla="*/ 5328480 w 6096000"/>
              <a:gd name="connsiteY276" fmla="*/ 6624324 h 6858000"/>
              <a:gd name="connsiteX277" fmla="*/ 5330536 w 6096000"/>
              <a:gd name="connsiteY277" fmla="*/ 6624324 h 6858000"/>
              <a:gd name="connsiteX278" fmla="*/ 5375780 w 6096000"/>
              <a:gd name="connsiteY278" fmla="*/ 6597304 h 6858000"/>
              <a:gd name="connsiteX279" fmla="*/ 5392233 w 6096000"/>
              <a:gd name="connsiteY279" fmla="*/ 6611853 h 6858000"/>
              <a:gd name="connsiteX280" fmla="*/ 5379894 w 6096000"/>
              <a:gd name="connsiteY280" fmla="*/ 6661736 h 6858000"/>
              <a:gd name="connsiteX281" fmla="*/ 5379894 w 6096000"/>
              <a:gd name="connsiteY281" fmla="*/ 6663815 h 6858000"/>
              <a:gd name="connsiteX282" fmla="*/ 5398402 w 6096000"/>
              <a:gd name="connsiteY282" fmla="*/ 6674206 h 6858000"/>
              <a:gd name="connsiteX283" fmla="*/ 5398402 w 6096000"/>
              <a:gd name="connsiteY283" fmla="*/ 6676285 h 6858000"/>
              <a:gd name="connsiteX284" fmla="*/ 5400459 w 6096000"/>
              <a:gd name="connsiteY284" fmla="*/ 6674206 h 6858000"/>
              <a:gd name="connsiteX285" fmla="*/ 5437476 w 6096000"/>
              <a:gd name="connsiteY285" fmla="*/ 6636795 h 6858000"/>
              <a:gd name="connsiteX286" fmla="*/ 5455985 w 6096000"/>
              <a:gd name="connsiteY286" fmla="*/ 6645109 h 6858000"/>
              <a:gd name="connsiteX287" fmla="*/ 5453928 w 6096000"/>
              <a:gd name="connsiteY287" fmla="*/ 6672129 h 6858000"/>
              <a:gd name="connsiteX288" fmla="*/ 5455985 w 6096000"/>
              <a:gd name="connsiteY288" fmla="*/ 6697070 h 6858000"/>
              <a:gd name="connsiteX289" fmla="*/ 5455985 w 6096000"/>
              <a:gd name="connsiteY289" fmla="*/ 6699148 h 6858000"/>
              <a:gd name="connsiteX290" fmla="*/ 5458042 w 6096000"/>
              <a:gd name="connsiteY290" fmla="*/ 6699148 h 6858000"/>
              <a:gd name="connsiteX291" fmla="*/ 5478607 w 6096000"/>
              <a:gd name="connsiteY291" fmla="*/ 6705383 h 6858000"/>
              <a:gd name="connsiteX292" fmla="*/ 5480663 w 6096000"/>
              <a:gd name="connsiteY292" fmla="*/ 6705383 h 6858000"/>
              <a:gd name="connsiteX293" fmla="*/ 5505342 w 6096000"/>
              <a:gd name="connsiteY293" fmla="*/ 6659658 h 6858000"/>
              <a:gd name="connsiteX294" fmla="*/ 5527964 w 6096000"/>
              <a:gd name="connsiteY294" fmla="*/ 6661736 h 6858000"/>
              <a:gd name="connsiteX295" fmla="*/ 5540303 w 6096000"/>
              <a:gd name="connsiteY295" fmla="*/ 6713697 h 6858000"/>
              <a:gd name="connsiteX296" fmla="*/ 5542359 w 6096000"/>
              <a:gd name="connsiteY296" fmla="*/ 6713697 h 6858000"/>
              <a:gd name="connsiteX297" fmla="*/ 5562925 w 6096000"/>
              <a:gd name="connsiteY297" fmla="*/ 6713697 h 6858000"/>
              <a:gd name="connsiteX298" fmla="*/ 5564982 w 6096000"/>
              <a:gd name="connsiteY298" fmla="*/ 6713697 h 6858000"/>
              <a:gd name="connsiteX299" fmla="*/ 5579378 w 6096000"/>
              <a:gd name="connsiteY299" fmla="*/ 6661736 h 6858000"/>
              <a:gd name="connsiteX300" fmla="*/ 5599943 w 6096000"/>
              <a:gd name="connsiteY300" fmla="*/ 6659658 h 6858000"/>
              <a:gd name="connsiteX301" fmla="*/ 5626678 w 6096000"/>
              <a:gd name="connsiteY301" fmla="*/ 6705383 h 6858000"/>
              <a:gd name="connsiteX302" fmla="*/ 5647243 w 6096000"/>
              <a:gd name="connsiteY302" fmla="*/ 6699148 h 6858000"/>
              <a:gd name="connsiteX303" fmla="*/ 5649300 w 6096000"/>
              <a:gd name="connsiteY303" fmla="*/ 6699148 h 6858000"/>
              <a:gd name="connsiteX304" fmla="*/ 5651356 w 6096000"/>
              <a:gd name="connsiteY304" fmla="*/ 6672129 h 6858000"/>
              <a:gd name="connsiteX305" fmla="*/ 5649300 w 6096000"/>
              <a:gd name="connsiteY305" fmla="*/ 6645109 h 6858000"/>
              <a:gd name="connsiteX306" fmla="*/ 5669865 w 6096000"/>
              <a:gd name="connsiteY306" fmla="*/ 6636795 h 6858000"/>
              <a:gd name="connsiteX307" fmla="*/ 5706882 w 6096000"/>
              <a:gd name="connsiteY307" fmla="*/ 6674206 h 6858000"/>
              <a:gd name="connsiteX308" fmla="*/ 5725391 w 6096000"/>
              <a:gd name="connsiteY308" fmla="*/ 6663815 h 6858000"/>
              <a:gd name="connsiteX309" fmla="*/ 5727448 w 6096000"/>
              <a:gd name="connsiteY309" fmla="*/ 6661736 h 6858000"/>
              <a:gd name="connsiteX310" fmla="*/ 5727448 w 6096000"/>
              <a:gd name="connsiteY310" fmla="*/ 6659658 h 6858000"/>
              <a:gd name="connsiteX311" fmla="*/ 5713052 w 6096000"/>
              <a:gd name="connsiteY311" fmla="*/ 6611853 h 6858000"/>
              <a:gd name="connsiteX312" fmla="*/ 5729504 w 6096000"/>
              <a:gd name="connsiteY312" fmla="*/ 6597304 h 6858000"/>
              <a:gd name="connsiteX313" fmla="*/ 5774748 w 6096000"/>
              <a:gd name="connsiteY313" fmla="*/ 6624324 h 6858000"/>
              <a:gd name="connsiteX314" fmla="*/ 5776805 w 6096000"/>
              <a:gd name="connsiteY314" fmla="*/ 6624324 h 6858000"/>
              <a:gd name="connsiteX315" fmla="*/ 5791201 w 6096000"/>
              <a:gd name="connsiteY315" fmla="*/ 6607697 h 6858000"/>
              <a:gd name="connsiteX316" fmla="*/ 5793257 w 6096000"/>
              <a:gd name="connsiteY316" fmla="*/ 6607697 h 6858000"/>
              <a:gd name="connsiteX317" fmla="*/ 5766522 w 6096000"/>
              <a:gd name="connsiteY317" fmla="*/ 6561971 h 6858000"/>
              <a:gd name="connsiteX318" fmla="*/ 5778861 w 6096000"/>
              <a:gd name="connsiteY318" fmla="*/ 6543265 h 6858000"/>
              <a:gd name="connsiteX319" fmla="*/ 5830275 w 6096000"/>
              <a:gd name="connsiteY319" fmla="*/ 6557813 h 6858000"/>
              <a:gd name="connsiteX320" fmla="*/ 5832331 w 6096000"/>
              <a:gd name="connsiteY320" fmla="*/ 6555735 h 6858000"/>
              <a:gd name="connsiteX321" fmla="*/ 5842614 w 6096000"/>
              <a:gd name="connsiteY321" fmla="*/ 6537029 h 6858000"/>
              <a:gd name="connsiteX322" fmla="*/ 5842614 w 6096000"/>
              <a:gd name="connsiteY322" fmla="*/ 6534951 h 6858000"/>
              <a:gd name="connsiteX323" fmla="*/ 5805596 w 6096000"/>
              <a:gd name="connsiteY323" fmla="*/ 6499616 h 6858000"/>
              <a:gd name="connsiteX324" fmla="*/ 5813822 w 6096000"/>
              <a:gd name="connsiteY324" fmla="*/ 6478833 h 6858000"/>
              <a:gd name="connsiteX325" fmla="*/ 5865236 w 6096000"/>
              <a:gd name="connsiteY325" fmla="*/ 6478833 h 6858000"/>
              <a:gd name="connsiteX326" fmla="*/ 5867292 w 6096000"/>
              <a:gd name="connsiteY326" fmla="*/ 6478833 h 6858000"/>
              <a:gd name="connsiteX327" fmla="*/ 5871405 w 6096000"/>
              <a:gd name="connsiteY327" fmla="*/ 6458048 h 6858000"/>
              <a:gd name="connsiteX328" fmla="*/ 5871405 w 6096000"/>
              <a:gd name="connsiteY328" fmla="*/ 6455969 h 6858000"/>
              <a:gd name="connsiteX329" fmla="*/ 5826162 w 6096000"/>
              <a:gd name="connsiteY329" fmla="*/ 6428949 h 6858000"/>
              <a:gd name="connsiteX330" fmla="*/ 5830275 w 6096000"/>
              <a:gd name="connsiteY330" fmla="*/ 6408165 h 6858000"/>
              <a:gd name="connsiteX331" fmla="*/ 5879632 w 6096000"/>
              <a:gd name="connsiteY331" fmla="*/ 6393616 h 6858000"/>
              <a:gd name="connsiteX332" fmla="*/ 5881688 w 6096000"/>
              <a:gd name="connsiteY332" fmla="*/ 6393616 h 6858000"/>
              <a:gd name="connsiteX333" fmla="*/ 5881688 w 6096000"/>
              <a:gd name="connsiteY333" fmla="*/ 6381145 h 6858000"/>
              <a:gd name="connsiteX334" fmla="*/ 5881688 w 6096000"/>
              <a:gd name="connsiteY334" fmla="*/ 6370752 h 6858000"/>
              <a:gd name="connsiteX335" fmla="*/ 5879632 w 6096000"/>
              <a:gd name="connsiteY335" fmla="*/ 6370752 h 6858000"/>
              <a:gd name="connsiteX336" fmla="*/ 5830275 w 6096000"/>
              <a:gd name="connsiteY336" fmla="*/ 6356204 h 6858000"/>
              <a:gd name="connsiteX337" fmla="*/ 5828218 w 6096000"/>
              <a:gd name="connsiteY337" fmla="*/ 6335419 h 6858000"/>
              <a:gd name="connsiteX338" fmla="*/ 5871405 w 6096000"/>
              <a:gd name="connsiteY338" fmla="*/ 6308399 h 6858000"/>
              <a:gd name="connsiteX339" fmla="*/ 5873462 w 6096000"/>
              <a:gd name="connsiteY339" fmla="*/ 6308399 h 6858000"/>
              <a:gd name="connsiteX340" fmla="*/ 5873462 w 6096000"/>
              <a:gd name="connsiteY340" fmla="*/ 6306320 h 6858000"/>
              <a:gd name="connsiteX341" fmla="*/ 5867292 w 6096000"/>
              <a:gd name="connsiteY341" fmla="*/ 6285536 h 6858000"/>
              <a:gd name="connsiteX342" fmla="*/ 5865236 w 6096000"/>
              <a:gd name="connsiteY342" fmla="*/ 6285536 h 6858000"/>
              <a:gd name="connsiteX343" fmla="*/ 5813822 w 6096000"/>
              <a:gd name="connsiteY343" fmla="*/ 6285536 h 6858000"/>
              <a:gd name="connsiteX344" fmla="*/ 5805596 w 6096000"/>
              <a:gd name="connsiteY344" fmla="*/ 6264752 h 6858000"/>
              <a:gd name="connsiteX345" fmla="*/ 5842614 w 6096000"/>
              <a:gd name="connsiteY345" fmla="*/ 6227340 h 6858000"/>
              <a:gd name="connsiteX346" fmla="*/ 5842614 w 6096000"/>
              <a:gd name="connsiteY346" fmla="*/ 6225261 h 6858000"/>
              <a:gd name="connsiteX347" fmla="*/ 5832331 w 6096000"/>
              <a:gd name="connsiteY347" fmla="*/ 6206555 h 6858000"/>
              <a:gd name="connsiteX348" fmla="*/ 5830275 w 6096000"/>
              <a:gd name="connsiteY348" fmla="*/ 6206555 h 6858000"/>
              <a:gd name="connsiteX349" fmla="*/ 5780918 w 6096000"/>
              <a:gd name="connsiteY349" fmla="*/ 6219026 h 6858000"/>
              <a:gd name="connsiteX350" fmla="*/ 5766522 w 6096000"/>
              <a:gd name="connsiteY350" fmla="*/ 6202398 h 6858000"/>
              <a:gd name="connsiteX351" fmla="*/ 5793257 w 6096000"/>
              <a:gd name="connsiteY351" fmla="*/ 6156672 h 6858000"/>
              <a:gd name="connsiteX352" fmla="*/ 5793257 w 6096000"/>
              <a:gd name="connsiteY352" fmla="*/ 6154594 h 6858000"/>
              <a:gd name="connsiteX353" fmla="*/ 5776805 w 6096000"/>
              <a:gd name="connsiteY353" fmla="*/ 6140044 h 6858000"/>
              <a:gd name="connsiteX354" fmla="*/ 5731561 w 6096000"/>
              <a:gd name="connsiteY354" fmla="*/ 6164986 h 6858000"/>
              <a:gd name="connsiteX355" fmla="*/ 5713052 w 6096000"/>
              <a:gd name="connsiteY355" fmla="*/ 6152515 h 6858000"/>
              <a:gd name="connsiteX356" fmla="*/ 5727448 w 6096000"/>
              <a:gd name="connsiteY356" fmla="*/ 6102632 h 6858000"/>
              <a:gd name="connsiteX357" fmla="*/ 5727448 w 6096000"/>
              <a:gd name="connsiteY357" fmla="*/ 6100554 h 6858000"/>
              <a:gd name="connsiteX358" fmla="*/ 5708939 w 6096000"/>
              <a:gd name="connsiteY358" fmla="*/ 6090162 h 6858000"/>
              <a:gd name="connsiteX359" fmla="*/ 5706882 w 6096000"/>
              <a:gd name="connsiteY359" fmla="*/ 6088083 h 6858000"/>
              <a:gd name="connsiteX360" fmla="*/ 5706882 w 6096000"/>
              <a:gd name="connsiteY360" fmla="*/ 6090162 h 6858000"/>
              <a:gd name="connsiteX361" fmla="*/ 5669865 w 6096000"/>
              <a:gd name="connsiteY361" fmla="*/ 6125495 h 6858000"/>
              <a:gd name="connsiteX362" fmla="*/ 5649300 w 6096000"/>
              <a:gd name="connsiteY362" fmla="*/ 6117182 h 6858000"/>
              <a:gd name="connsiteX363" fmla="*/ 5653412 w 6096000"/>
              <a:gd name="connsiteY363" fmla="*/ 6090162 h 6858000"/>
              <a:gd name="connsiteX364" fmla="*/ 5649300 w 6096000"/>
              <a:gd name="connsiteY364" fmla="*/ 6065220 h 6858000"/>
              <a:gd name="connsiteX365" fmla="*/ 5649300 w 6096000"/>
              <a:gd name="connsiteY365" fmla="*/ 6063142 h 6858000"/>
              <a:gd name="connsiteX366" fmla="*/ 5647243 w 6096000"/>
              <a:gd name="connsiteY366" fmla="*/ 6063142 h 6858000"/>
              <a:gd name="connsiteX367" fmla="*/ 5626678 w 6096000"/>
              <a:gd name="connsiteY367" fmla="*/ 6058985 h 6858000"/>
              <a:gd name="connsiteX368" fmla="*/ 5599943 w 6096000"/>
              <a:gd name="connsiteY368" fmla="*/ 6104711 h 6858000"/>
              <a:gd name="connsiteX369" fmla="*/ 5577321 w 6096000"/>
              <a:gd name="connsiteY369" fmla="*/ 6100554 h 6858000"/>
              <a:gd name="connsiteX370" fmla="*/ 5564982 w 6096000"/>
              <a:gd name="connsiteY370" fmla="*/ 6050671 h 6858000"/>
              <a:gd name="connsiteX371" fmla="*/ 5562925 w 6096000"/>
              <a:gd name="connsiteY371" fmla="*/ 6050671 h 6858000"/>
              <a:gd name="connsiteX372" fmla="*/ 5542359 w 6096000"/>
              <a:gd name="connsiteY372" fmla="*/ 6050671 h 6858000"/>
              <a:gd name="connsiteX373" fmla="*/ 5540303 w 6096000"/>
              <a:gd name="connsiteY373" fmla="*/ 6050671 h 6858000"/>
              <a:gd name="connsiteX374" fmla="*/ 0 w 6096000"/>
              <a:gd name="connsiteY374" fmla="*/ 0 h 6858000"/>
              <a:gd name="connsiteX375" fmla="*/ 6096000 w 6096000"/>
              <a:gd name="connsiteY375" fmla="*/ 0 h 6858000"/>
              <a:gd name="connsiteX376" fmla="*/ 6096000 w 6096000"/>
              <a:gd name="connsiteY376" fmla="*/ 6858000 h 6858000"/>
              <a:gd name="connsiteX377" fmla="*/ 0 w 6096000"/>
              <a:gd name="connsiteY37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</a:cxnLst>
            <a:rect l="l" t="t" r="r" b="b"/>
            <a:pathLst>
              <a:path w="6096000" h="6858000">
                <a:moveTo>
                  <a:pt x="5507402" y="6448102"/>
                </a:moveTo>
                <a:cubicBezTo>
                  <a:pt x="5511483" y="6446018"/>
                  <a:pt x="5513524" y="6446018"/>
                  <a:pt x="5517605" y="6448102"/>
                </a:cubicBezTo>
                <a:cubicBezTo>
                  <a:pt x="5519645" y="6450187"/>
                  <a:pt x="5521686" y="6452271"/>
                  <a:pt x="5521686" y="6456440"/>
                </a:cubicBezTo>
                <a:cubicBezTo>
                  <a:pt x="5527808" y="6558584"/>
                  <a:pt x="5527808" y="6558584"/>
                  <a:pt x="5527808" y="6558584"/>
                </a:cubicBezTo>
                <a:cubicBezTo>
                  <a:pt x="5529848" y="6564837"/>
                  <a:pt x="5527808" y="6566922"/>
                  <a:pt x="5525767" y="6569006"/>
                </a:cubicBezTo>
                <a:cubicBezTo>
                  <a:pt x="5523727" y="6571091"/>
                  <a:pt x="5521686" y="6569006"/>
                  <a:pt x="5519645" y="6569006"/>
                </a:cubicBezTo>
                <a:cubicBezTo>
                  <a:pt x="5474752" y="6558584"/>
                  <a:pt x="5444142" y="6539822"/>
                  <a:pt x="5413533" y="6506470"/>
                </a:cubicBezTo>
                <a:cubicBezTo>
                  <a:pt x="5411492" y="6504386"/>
                  <a:pt x="5409451" y="6502301"/>
                  <a:pt x="5409451" y="6500217"/>
                </a:cubicBezTo>
                <a:cubicBezTo>
                  <a:pt x="5409451" y="6500217"/>
                  <a:pt x="5409451" y="6500217"/>
                  <a:pt x="5409451" y="6498131"/>
                </a:cubicBezTo>
                <a:cubicBezTo>
                  <a:pt x="5409451" y="6496047"/>
                  <a:pt x="5413533" y="6493962"/>
                  <a:pt x="5415573" y="6493962"/>
                </a:cubicBezTo>
                <a:cubicBezTo>
                  <a:pt x="5507402" y="6448102"/>
                  <a:pt x="5507402" y="6448102"/>
                  <a:pt x="5507402" y="6448102"/>
                </a:cubicBezTo>
                <a:close/>
                <a:moveTo>
                  <a:pt x="5590136" y="6446018"/>
                </a:moveTo>
                <a:cubicBezTo>
                  <a:pt x="5594256" y="6446018"/>
                  <a:pt x="5596317" y="6446018"/>
                  <a:pt x="5600438" y="6446018"/>
                </a:cubicBezTo>
                <a:cubicBezTo>
                  <a:pt x="5691097" y="6491784"/>
                  <a:pt x="5691097" y="6491784"/>
                  <a:pt x="5691097" y="6491784"/>
                </a:cubicBezTo>
                <a:cubicBezTo>
                  <a:pt x="5695218" y="6493864"/>
                  <a:pt x="5697278" y="6495944"/>
                  <a:pt x="5699339" y="6498025"/>
                </a:cubicBezTo>
                <a:cubicBezTo>
                  <a:pt x="5699339" y="6500105"/>
                  <a:pt x="5697278" y="6502185"/>
                  <a:pt x="5695218" y="6504265"/>
                </a:cubicBezTo>
                <a:cubicBezTo>
                  <a:pt x="5664312" y="6537549"/>
                  <a:pt x="5631344" y="6556272"/>
                  <a:pt x="5588076" y="6566673"/>
                </a:cubicBezTo>
                <a:cubicBezTo>
                  <a:pt x="5583954" y="6568753"/>
                  <a:pt x="5581894" y="6568753"/>
                  <a:pt x="5579833" y="6566673"/>
                </a:cubicBezTo>
                <a:cubicBezTo>
                  <a:pt x="5577773" y="6564593"/>
                  <a:pt x="5577773" y="6560432"/>
                  <a:pt x="5577773" y="6558352"/>
                </a:cubicBezTo>
                <a:cubicBezTo>
                  <a:pt x="5586015" y="6454339"/>
                  <a:pt x="5586015" y="6454339"/>
                  <a:pt x="5586015" y="6454339"/>
                </a:cubicBezTo>
                <a:cubicBezTo>
                  <a:pt x="5586015" y="6452259"/>
                  <a:pt x="5588076" y="6448098"/>
                  <a:pt x="5590136" y="6446018"/>
                </a:cubicBezTo>
                <a:close/>
                <a:moveTo>
                  <a:pt x="4772401" y="6406275"/>
                </a:moveTo>
                <a:cubicBezTo>
                  <a:pt x="4772401" y="6406275"/>
                  <a:pt x="4772401" y="6406275"/>
                  <a:pt x="4772401" y="6449478"/>
                </a:cubicBezTo>
                <a:cubicBezTo>
                  <a:pt x="4772401" y="6449478"/>
                  <a:pt x="4745333" y="6457707"/>
                  <a:pt x="4724512" y="6457707"/>
                </a:cubicBezTo>
                <a:cubicBezTo>
                  <a:pt x="4707855" y="6457707"/>
                  <a:pt x="4705773" y="6441249"/>
                  <a:pt x="4705773" y="6433020"/>
                </a:cubicBezTo>
                <a:cubicBezTo>
                  <a:pt x="4705773" y="6418619"/>
                  <a:pt x="4714102" y="6410390"/>
                  <a:pt x="4730759" y="6408333"/>
                </a:cubicBezTo>
                <a:close/>
                <a:moveTo>
                  <a:pt x="4422900" y="6336141"/>
                </a:moveTo>
                <a:cubicBezTo>
                  <a:pt x="4451537" y="6336141"/>
                  <a:pt x="4463811" y="6352748"/>
                  <a:pt x="4463811" y="6396340"/>
                </a:cubicBezTo>
                <a:cubicBezTo>
                  <a:pt x="4463811" y="6433704"/>
                  <a:pt x="4457675" y="6456538"/>
                  <a:pt x="4422900" y="6456538"/>
                </a:cubicBezTo>
                <a:cubicBezTo>
                  <a:pt x="4388125" y="6456538"/>
                  <a:pt x="4381988" y="6433704"/>
                  <a:pt x="4381988" y="6396340"/>
                </a:cubicBezTo>
                <a:cubicBezTo>
                  <a:pt x="4381988" y="6352748"/>
                  <a:pt x="4392216" y="6336141"/>
                  <a:pt x="4422900" y="6336141"/>
                </a:cubicBezTo>
                <a:close/>
                <a:moveTo>
                  <a:pt x="5577123" y="6327829"/>
                </a:moveTo>
                <a:cubicBezTo>
                  <a:pt x="5579950" y="6327310"/>
                  <a:pt x="5583033" y="6327829"/>
                  <a:pt x="5586116" y="6328868"/>
                </a:cubicBezTo>
                <a:cubicBezTo>
                  <a:pt x="5602562" y="6341337"/>
                  <a:pt x="5612840" y="6360039"/>
                  <a:pt x="5612840" y="6380819"/>
                </a:cubicBezTo>
                <a:cubicBezTo>
                  <a:pt x="5612840" y="6411990"/>
                  <a:pt x="5586116" y="6439004"/>
                  <a:pt x="5553226" y="6439004"/>
                </a:cubicBezTo>
                <a:cubicBezTo>
                  <a:pt x="5520336" y="6439004"/>
                  <a:pt x="5493612" y="6411990"/>
                  <a:pt x="5493612" y="6380819"/>
                </a:cubicBezTo>
                <a:cubicBezTo>
                  <a:pt x="5493612" y="6360039"/>
                  <a:pt x="5503890" y="6341337"/>
                  <a:pt x="5520336" y="6330947"/>
                </a:cubicBezTo>
                <a:cubicBezTo>
                  <a:pt x="5526503" y="6326790"/>
                  <a:pt x="5532669" y="6326790"/>
                  <a:pt x="5536781" y="6333024"/>
                </a:cubicBezTo>
                <a:cubicBezTo>
                  <a:pt x="5540892" y="6339259"/>
                  <a:pt x="5538837" y="6345492"/>
                  <a:pt x="5534725" y="6349649"/>
                </a:cubicBezTo>
                <a:cubicBezTo>
                  <a:pt x="5524447" y="6355883"/>
                  <a:pt x="5518280" y="6368351"/>
                  <a:pt x="5518280" y="6380819"/>
                </a:cubicBezTo>
                <a:cubicBezTo>
                  <a:pt x="5518280" y="6399522"/>
                  <a:pt x="5534725" y="6416146"/>
                  <a:pt x="5553226" y="6416146"/>
                </a:cubicBezTo>
                <a:cubicBezTo>
                  <a:pt x="5571727" y="6416146"/>
                  <a:pt x="5588172" y="6399522"/>
                  <a:pt x="5588172" y="6380819"/>
                </a:cubicBezTo>
                <a:cubicBezTo>
                  <a:pt x="5588172" y="6368351"/>
                  <a:pt x="5582005" y="6355883"/>
                  <a:pt x="5571727" y="6349649"/>
                </a:cubicBezTo>
                <a:cubicBezTo>
                  <a:pt x="5567616" y="6345492"/>
                  <a:pt x="5565560" y="6339259"/>
                  <a:pt x="5569671" y="6333024"/>
                </a:cubicBezTo>
                <a:cubicBezTo>
                  <a:pt x="5571727" y="6329908"/>
                  <a:pt x="5574297" y="6328349"/>
                  <a:pt x="5577123" y="6327829"/>
                </a:cubicBezTo>
                <a:close/>
                <a:moveTo>
                  <a:pt x="5726057" y="6312763"/>
                </a:moveTo>
                <a:cubicBezTo>
                  <a:pt x="5728124" y="6312763"/>
                  <a:pt x="5730190" y="6316915"/>
                  <a:pt x="5730190" y="6318992"/>
                </a:cubicBezTo>
                <a:cubicBezTo>
                  <a:pt x="5742588" y="6362590"/>
                  <a:pt x="5742588" y="6399960"/>
                  <a:pt x="5730190" y="6443559"/>
                </a:cubicBezTo>
                <a:cubicBezTo>
                  <a:pt x="5728124" y="6447711"/>
                  <a:pt x="5728124" y="6449787"/>
                  <a:pt x="5726057" y="6449787"/>
                </a:cubicBezTo>
                <a:cubicBezTo>
                  <a:pt x="5721924" y="6451863"/>
                  <a:pt x="5719858" y="6449787"/>
                  <a:pt x="5717791" y="6447711"/>
                </a:cubicBezTo>
                <a:cubicBezTo>
                  <a:pt x="5633066" y="6389579"/>
                  <a:pt x="5633066" y="6389579"/>
                  <a:pt x="5633066" y="6389579"/>
                </a:cubicBezTo>
                <a:cubicBezTo>
                  <a:pt x="5628933" y="6387504"/>
                  <a:pt x="5626867" y="6385427"/>
                  <a:pt x="5626867" y="6381275"/>
                </a:cubicBezTo>
                <a:cubicBezTo>
                  <a:pt x="5626867" y="6379199"/>
                  <a:pt x="5628933" y="6375047"/>
                  <a:pt x="5633066" y="6372971"/>
                </a:cubicBezTo>
                <a:cubicBezTo>
                  <a:pt x="5717791" y="6314840"/>
                  <a:pt x="5717791" y="6314840"/>
                  <a:pt x="5717791" y="6314840"/>
                </a:cubicBezTo>
                <a:cubicBezTo>
                  <a:pt x="5719858" y="6312763"/>
                  <a:pt x="5723991" y="6312763"/>
                  <a:pt x="5726057" y="6312763"/>
                </a:cubicBezTo>
                <a:close/>
                <a:moveTo>
                  <a:pt x="5380229" y="6312763"/>
                </a:moveTo>
                <a:cubicBezTo>
                  <a:pt x="5384320" y="6312763"/>
                  <a:pt x="5386366" y="6314840"/>
                  <a:pt x="5388412" y="6316915"/>
                </a:cubicBezTo>
                <a:cubicBezTo>
                  <a:pt x="5472280" y="6372971"/>
                  <a:pt x="5472280" y="6372971"/>
                  <a:pt x="5472280" y="6372971"/>
                </a:cubicBezTo>
                <a:cubicBezTo>
                  <a:pt x="5476371" y="6375047"/>
                  <a:pt x="5478417" y="6379199"/>
                  <a:pt x="5478417" y="6381275"/>
                </a:cubicBezTo>
                <a:cubicBezTo>
                  <a:pt x="5478417" y="6385427"/>
                  <a:pt x="5476371" y="6387504"/>
                  <a:pt x="5472280" y="6389579"/>
                </a:cubicBezTo>
                <a:lnTo>
                  <a:pt x="5388412" y="6447711"/>
                </a:lnTo>
                <a:cubicBezTo>
                  <a:pt x="5384320" y="6449787"/>
                  <a:pt x="5382275" y="6451863"/>
                  <a:pt x="5380229" y="6449787"/>
                </a:cubicBezTo>
                <a:cubicBezTo>
                  <a:pt x="5378184" y="6449787"/>
                  <a:pt x="5376138" y="6447711"/>
                  <a:pt x="5376138" y="6443559"/>
                </a:cubicBezTo>
                <a:cubicBezTo>
                  <a:pt x="5363865" y="6399960"/>
                  <a:pt x="5363865" y="6364666"/>
                  <a:pt x="5376138" y="6318992"/>
                </a:cubicBezTo>
                <a:cubicBezTo>
                  <a:pt x="5376138" y="6316915"/>
                  <a:pt x="5378184" y="6314840"/>
                  <a:pt x="5380229" y="6312763"/>
                </a:cubicBezTo>
                <a:close/>
                <a:moveTo>
                  <a:pt x="4992184" y="6302243"/>
                </a:moveTo>
                <a:cubicBezTo>
                  <a:pt x="4990131" y="6302243"/>
                  <a:pt x="4988078" y="6302243"/>
                  <a:pt x="4986024" y="6304321"/>
                </a:cubicBezTo>
                <a:cubicBezTo>
                  <a:pt x="4983972" y="6306398"/>
                  <a:pt x="4983972" y="6308475"/>
                  <a:pt x="4983972" y="6310551"/>
                </a:cubicBezTo>
                <a:cubicBezTo>
                  <a:pt x="5025033" y="6468402"/>
                  <a:pt x="5025033" y="6468402"/>
                  <a:pt x="5025033" y="6468402"/>
                </a:cubicBezTo>
                <a:cubicBezTo>
                  <a:pt x="5027086" y="6476710"/>
                  <a:pt x="5035299" y="6489171"/>
                  <a:pt x="5049670" y="6489171"/>
                </a:cubicBezTo>
                <a:cubicBezTo>
                  <a:pt x="5057882" y="6489171"/>
                  <a:pt x="5057882" y="6489171"/>
                  <a:pt x="5057882" y="6489171"/>
                </a:cubicBezTo>
                <a:cubicBezTo>
                  <a:pt x="5055829" y="6493325"/>
                  <a:pt x="5055829" y="6495403"/>
                  <a:pt x="5053776" y="6497479"/>
                </a:cubicBezTo>
                <a:cubicBezTo>
                  <a:pt x="5053776" y="6499556"/>
                  <a:pt x="5053776" y="6499556"/>
                  <a:pt x="5053776" y="6499556"/>
                </a:cubicBezTo>
                <a:cubicBezTo>
                  <a:pt x="5051723" y="6505788"/>
                  <a:pt x="5049670" y="6518249"/>
                  <a:pt x="5029139" y="6518249"/>
                </a:cubicBezTo>
                <a:cubicBezTo>
                  <a:pt x="4994237" y="6516172"/>
                  <a:pt x="4994237" y="6516172"/>
                  <a:pt x="4994237" y="6516172"/>
                </a:cubicBezTo>
                <a:cubicBezTo>
                  <a:pt x="4992184" y="6514095"/>
                  <a:pt x="4990131" y="6516172"/>
                  <a:pt x="4988078" y="6518249"/>
                </a:cubicBezTo>
                <a:cubicBezTo>
                  <a:pt x="4986024" y="6518249"/>
                  <a:pt x="4986024" y="6520326"/>
                  <a:pt x="4986024" y="6522403"/>
                </a:cubicBezTo>
                <a:cubicBezTo>
                  <a:pt x="4986024" y="6541096"/>
                  <a:pt x="4986024" y="6541096"/>
                  <a:pt x="4986024" y="6541096"/>
                </a:cubicBezTo>
                <a:cubicBezTo>
                  <a:pt x="4986024" y="6545250"/>
                  <a:pt x="4988078" y="6547327"/>
                  <a:pt x="4992184" y="6547327"/>
                </a:cubicBezTo>
                <a:cubicBezTo>
                  <a:pt x="5002449" y="6551480"/>
                  <a:pt x="5022980" y="6553557"/>
                  <a:pt x="5039404" y="6553557"/>
                </a:cubicBezTo>
                <a:cubicBezTo>
                  <a:pt x="5039404" y="6553557"/>
                  <a:pt x="5039404" y="6553557"/>
                  <a:pt x="5041458" y="6553557"/>
                </a:cubicBezTo>
                <a:cubicBezTo>
                  <a:pt x="5068148" y="6553557"/>
                  <a:pt x="5086625" y="6536942"/>
                  <a:pt x="5094838" y="6501633"/>
                </a:cubicBezTo>
                <a:cubicBezTo>
                  <a:pt x="5105103" y="6462170"/>
                  <a:pt x="5119474" y="6410246"/>
                  <a:pt x="5127687" y="6372861"/>
                </a:cubicBezTo>
                <a:cubicBezTo>
                  <a:pt x="5131793" y="6356245"/>
                  <a:pt x="5135899" y="6341706"/>
                  <a:pt x="5140005" y="6331321"/>
                </a:cubicBezTo>
                <a:cubicBezTo>
                  <a:pt x="5144111" y="6310551"/>
                  <a:pt x="5144111" y="6310551"/>
                  <a:pt x="5144111" y="6310551"/>
                </a:cubicBezTo>
                <a:cubicBezTo>
                  <a:pt x="5144111" y="6308475"/>
                  <a:pt x="5144111" y="6306398"/>
                  <a:pt x="5142058" y="6304321"/>
                </a:cubicBezTo>
                <a:cubicBezTo>
                  <a:pt x="5142058" y="6302243"/>
                  <a:pt x="5140005" y="6302243"/>
                  <a:pt x="5137952" y="6302243"/>
                </a:cubicBezTo>
                <a:cubicBezTo>
                  <a:pt x="5109209" y="6302243"/>
                  <a:pt x="5109209" y="6302243"/>
                  <a:pt x="5109209" y="6302243"/>
                </a:cubicBezTo>
                <a:cubicBezTo>
                  <a:pt x="5107156" y="6302243"/>
                  <a:pt x="5103050" y="6304321"/>
                  <a:pt x="5103050" y="6306398"/>
                </a:cubicBezTo>
                <a:cubicBezTo>
                  <a:pt x="5066094" y="6447632"/>
                  <a:pt x="5066094" y="6447632"/>
                  <a:pt x="5066094" y="6447632"/>
                </a:cubicBezTo>
                <a:cubicBezTo>
                  <a:pt x="5064041" y="6447632"/>
                  <a:pt x="5064041" y="6447632"/>
                  <a:pt x="5064041" y="6447632"/>
                </a:cubicBezTo>
                <a:cubicBezTo>
                  <a:pt x="5025033" y="6306398"/>
                  <a:pt x="5025033" y="6306398"/>
                  <a:pt x="5025033" y="6306398"/>
                </a:cubicBezTo>
                <a:cubicBezTo>
                  <a:pt x="5025033" y="6304321"/>
                  <a:pt x="5022980" y="6302243"/>
                  <a:pt x="5018874" y="6302243"/>
                </a:cubicBezTo>
                <a:cubicBezTo>
                  <a:pt x="4992184" y="6302243"/>
                  <a:pt x="4992184" y="6302243"/>
                  <a:pt x="4992184" y="6302243"/>
                </a:cubicBezTo>
                <a:close/>
                <a:moveTo>
                  <a:pt x="4952412" y="6299906"/>
                </a:moveTo>
                <a:cubicBezTo>
                  <a:pt x="4934001" y="6299906"/>
                  <a:pt x="4915591" y="6312391"/>
                  <a:pt x="4903317" y="6320715"/>
                </a:cubicBezTo>
                <a:cubicBezTo>
                  <a:pt x="4903317" y="6308230"/>
                  <a:pt x="4903317" y="6308230"/>
                  <a:pt x="4903317" y="6308230"/>
                </a:cubicBezTo>
                <a:cubicBezTo>
                  <a:pt x="4903317" y="6304067"/>
                  <a:pt x="4901272" y="6301987"/>
                  <a:pt x="4897181" y="6301987"/>
                </a:cubicBezTo>
                <a:cubicBezTo>
                  <a:pt x="4868542" y="6301987"/>
                  <a:pt x="4868542" y="6301987"/>
                  <a:pt x="4868542" y="6301987"/>
                </a:cubicBezTo>
                <a:cubicBezTo>
                  <a:pt x="4864451" y="6301987"/>
                  <a:pt x="4862406" y="6304067"/>
                  <a:pt x="4862406" y="6308230"/>
                </a:cubicBezTo>
                <a:cubicBezTo>
                  <a:pt x="4862406" y="6483025"/>
                  <a:pt x="4862406" y="6483025"/>
                  <a:pt x="4862406" y="6483025"/>
                </a:cubicBezTo>
                <a:cubicBezTo>
                  <a:pt x="4862406" y="6487187"/>
                  <a:pt x="4864451" y="6489268"/>
                  <a:pt x="4868542" y="6489268"/>
                </a:cubicBezTo>
                <a:cubicBezTo>
                  <a:pt x="4897181" y="6489268"/>
                  <a:pt x="4897181" y="6489268"/>
                  <a:pt x="4897181" y="6489268"/>
                </a:cubicBezTo>
                <a:cubicBezTo>
                  <a:pt x="4901272" y="6489268"/>
                  <a:pt x="4903317" y="6487187"/>
                  <a:pt x="4903317" y="6483025"/>
                </a:cubicBezTo>
                <a:cubicBezTo>
                  <a:pt x="4903317" y="6362333"/>
                  <a:pt x="4903317" y="6362333"/>
                  <a:pt x="4903317" y="6362333"/>
                </a:cubicBezTo>
                <a:cubicBezTo>
                  <a:pt x="4911500" y="6356090"/>
                  <a:pt x="4929910" y="6341524"/>
                  <a:pt x="4954457" y="6339443"/>
                </a:cubicBezTo>
                <a:cubicBezTo>
                  <a:pt x="4958548" y="6339443"/>
                  <a:pt x="4960594" y="6335281"/>
                  <a:pt x="4960594" y="6333200"/>
                </a:cubicBezTo>
                <a:cubicBezTo>
                  <a:pt x="4960594" y="6306149"/>
                  <a:pt x="4960594" y="6306149"/>
                  <a:pt x="4960594" y="6306149"/>
                </a:cubicBezTo>
                <a:cubicBezTo>
                  <a:pt x="4960594" y="6304067"/>
                  <a:pt x="4960594" y="6301987"/>
                  <a:pt x="4958548" y="6301987"/>
                </a:cubicBezTo>
                <a:cubicBezTo>
                  <a:pt x="4956503" y="6299906"/>
                  <a:pt x="4954457" y="6299906"/>
                  <a:pt x="4952412" y="6299906"/>
                </a:cubicBezTo>
                <a:close/>
                <a:moveTo>
                  <a:pt x="4751504" y="6296399"/>
                </a:moveTo>
                <a:cubicBezTo>
                  <a:pt x="4730811" y="6296399"/>
                  <a:pt x="4695633" y="6302637"/>
                  <a:pt x="4681148" y="6304717"/>
                </a:cubicBezTo>
                <a:cubicBezTo>
                  <a:pt x="4677009" y="6304717"/>
                  <a:pt x="4674940" y="6308875"/>
                  <a:pt x="4674940" y="6310955"/>
                </a:cubicBezTo>
                <a:cubicBezTo>
                  <a:pt x="4674940" y="6310955"/>
                  <a:pt x="4674940" y="6310955"/>
                  <a:pt x="4677009" y="6335908"/>
                </a:cubicBezTo>
                <a:cubicBezTo>
                  <a:pt x="4677009" y="6337987"/>
                  <a:pt x="4677009" y="6340067"/>
                  <a:pt x="4679079" y="6340067"/>
                </a:cubicBezTo>
                <a:cubicBezTo>
                  <a:pt x="4681148" y="6342146"/>
                  <a:pt x="4681148" y="6342146"/>
                  <a:pt x="4683217" y="6342146"/>
                </a:cubicBezTo>
                <a:cubicBezTo>
                  <a:pt x="4699771" y="6342146"/>
                  <a:pt x="4728741" y="6337987"/>
                  <a:pt x="4749434" y="6337987"/>
                </a:cubicBezTo>
                <a:cubicBezTo>
                  <a:pt x="4763918" y="6337987"/>
                  <a:pt x="4772196" y="6346305"/>
                  <a:pt x="4772196" y="6360861"/>
                </a:cubicBezTo>
                <a:cubicBezTo>
                  <a:pt x="4772196" y="6360861"/>
                  <a:pt x="4772196" y="6360861"/>
                  <a:pt x="4772196" y="6373337"/>
                </a:cubicBezTo>
                <a:cubicBezTo>
                  <a:pt x="4772196" y="6373337"/>
                  <a:pt x="4772196" y="6373337"/>
                  <a:pt x="4726672" y="6377496"/>
                </a:cubicBezTo>
                <a:cubicBezTo>
                  <a:pt x="4681148" y="6379576"/>
                  <a:pt x="4662524" y="6396211"/>
                  <a:pt x="4662524" y="6433640"/>
                </a:cubicBezTo>
                <a:cubicBezTo>
                  <a:pt x="4662524" y="6473149"/>
                  <a:pt x="4683217" y="6493943"/>
                  <a:pt x="4718395" y="6493943"/>
                </a:cubicBezTo>
                <a:cubicBezTo>
                  <a:pt x="4747365" y="6493943"/>
                  <a:pt x="4778404" y="6481467"/>
                  <a:pt x="4778404" y="6481467"/>
                </a:cubicBezTo>
                <a:cubicBezTo>
                  <a:pt x="4786681" y="6487705"/>
                  <a:pt x="4792889" y="6491864"/>
                  <a:pt x="4807374" y="6493943"/>
                </a:cubicBezTo>
                <a:cubicBezTo>
                  <a:pt x="4809443" y="6493943"/>
                  <a:pt x="4811512" y="6493943"/>
                  <a:pt x="4813582" y="6491864"/>
                </a:cubicBezTo>
                <a:cubicBezTo>
                  <a:pt x="4813582" y="6489784"/>
                  <a:pt x="4815651" y="6487705"/>
                  <a:pt x="4815651" y="6485626"/>
                </a:cubicBezTo>
                <a:cubicBezTo>
                  <a:pt x="4815651" y="6485626"/>
                  <a:pt x="4815651" y="6485626"/>
                  <a:pt x="4815651" y="6360861"/>
                </a:cubicBezTo>
                <a:cubicBezTo>
                  <a:pt x="4815651" y="6317193"/>
                  <a:pt x="4794958" y="6296399"/>
                  <a:pt x="4751504" y="6296399"/>
                </a:cubicBezTo>
                <a:close/>
                <a:moveTo>
                  <a:pt x="4422899" y="6296399"/>
                </a:moveTo>
                <a:cubicBezTo>
                  <a:pt x="4376419" y="6296399"/>
                  <a:pt x="4338738" y="6340620"/>
                  <a:pt x="4338738" y="6395171"/>
                </a:cubicBezTo>
                <a:cubicBezTo>
                  <a:pt x="4338738" y="6449722"/>
                  <a:pt x="4376419" y="6493943"/>
                  <a:pt x="4422899" y="6493943"/>
                </a:cubicBezTo>
                <a:cubicBezTo>
                  <a:pt x="4469380" y="6493943"/>
                  <a:pt x="4507060" y="6449722"/>
                  <a:pt x="4507060" y="6395171"/>
                </a:cubicBezTo>
                <a:cubicBezTo>
                  <a:pt x="4507060" y="6340620"/>
                  <a:pt x="4469380" y="6296399"/>
                  <a:pt x="4422899" y="6296399"/>
                </a:cubicBezTo>
                <a:close/>
                <a:moveTo>
                  <a:pt x="4206945" y="6270683"/>
                </a:moveTo>
                <a:cubicBezTo>
                  <a:pt x="4206945" y="6270683"/>
                  <a:pt x="4206945" y="6270683"/>
                  <a:pt x="4223310" y="6270683"/>
                </a:cubicBezTo>
                <a:cubicBezTo>
                  <a:pt x="4253994" y="6270683"/>
                  <a:pt x="4266267" y="6291600"/>
                  <a:pt x="4266267" y="6310425"/>
                </a:cubicBezTo>
                <a:cubicBezTo>
                  <a:pt x="4266267" y="6333435"/>
                  <a:pt x="4247857" y="6348076"/>
                  <a:pt x="4221264" y="6348076"/>
                </a:cubicBezTo>
                <a:cubicBezTo>
                  <a:pt x="4198763" y="6350168"/>
                  <a:pt x="4184444" y="6348076"/>
                  <a:pt x="4176261" y="6348076"/>
                </a:cubicBezTo>
                <a:cubicBezTo>
                  <a:pt x="4176261" y="6348076"/>
                  <a:pt x="4176261" y="6348076"/>
                  <a:pt x="4176261" y="6272775"/>
                </a:cubicBezTo>
                <a:cubicBezTo>
                  <a:pt x="4180353" y="6270683"/>
                  <a:pt x="4190581" y="6270683"/>
                  <a:pt x="4206945" y="6270683"/>
                </a:cubicBezTo>
                <a:close/>
                <a:moveTo>
                  <a:pt x="4583182" y="6258994"/>
                </a:moveTo>
                <a:cubicBezTo>
                  <a:pt x="4583182" y="6258994"/>
                  <a:pt x="4583182" y="6258994"/>
                  <a:pt x="4554472" y="6265238"/>
                </a:cubicBezTo>
                <a:cubicBezTo>
                  <a:pt x="4550371" y="6267320"/>
                  <a:pt x="4548320" y="6269402"/>
                  <a:pt x="4548320" y="6271482"/>
                </a:cubicBezTo>
                <a:cubicBezTo>
                  <a:pt x="4548320" y="6271482"/>
                  <a:pt x="4548320" y="6271482"/>
                  <a:pt x="4548320" y="6302704"/>
                </a:cubicBezTo>
                <a:cubicBezTo>
                  <a:pt x="4548320" y="6302704"/>
                  <a:pt x="4548320" y="6302704"/>
                  <a:pt x="4531914" y="6302704"/>
                </a:cubicBezTo>
                <a:cubicBezTo>
                  <a:pt x="4527813" y="6302704"/>
                  <a:pt x="4525762" y="6304786"/>
                  <a:pt x="4525762" y="6308949"/>
                </a:cubicBezTo>
                <a:cubicBezTo>
                  <a:pt x="4525762" y="6308949"/>
                  <a:pt x="4525762" y="6308949"/>
                  <a:pt x="4525762" y="6333927"/>
                </a:cubicBezTo>
                <a:cubicBezTo>
                  <a:pt x="4525762" y="6338090"/>
                  <a:pt x="4527813" y="6340171"/>
                  <a:pt x="4531914" y="6340171"/>
                </a:cubicBezTo>
                <a:cubicBezTo>
                  <a:pt x="4531914" y="6340171"/>
                  <a:pt x="4531914" y="6340171"/>
                  <a:pt x="4548320" y="6340171"/>
                </a:cubicBezTo>
                <a:cubicBezTo>
                  <a:pt x="4548320" y="6340171"/>
                  <a:pt x="4548320" y="6340171"/>
                  <a:pt x="4548320" y="6423430"/>
                </a:cubicBezTo>
                <a:cubicBezTo>
                  <a:pt x="4548320" y="6479629"/>
                  <a:pt x="4562675" y="6496281"/>
                  <a:pt x="4603689" y="6496281"/>
                </a:cubicBezTo>
                <a:cubicBezTo>
                  <a:pt x="4613943" y="6496281"/>
                  <a:pt x="4626247" y="6492118"/>
                  <a:pt x="4636500" y="6492118"/>
                </a:cubicBezTo>
                <a:cubicBezTo>
                  <a:pt x="4640602" y="6490037"/>
                  <a:pt x="4642652" y="6487955"/>
                  <a:pt x="4642652" y="6483792"/>
                </a:cubicBezTo>
                <a:cubicBezTo>
                  <a:pt x="4642652" y="6483792"/>
                  <a:pt x="4642652" y="6483792"/>
                  <a:pt x="4640602" y="6460896"/>
                </a:cubicBezTo>
                <a:cubicBezTo>
                  <a:pt x="4640602" y="6456733"/>
                  <a:pt x="4638551" y="6452570"/>
                  <a:pt x="4634449" y="6452570"/>
                </a:cubicBezTo>
                <a:cubicBezTo>
                  <a:pt x="4628297" y="6452570"/>
                  <a:pt x="4618044" y="6454652"/>
                  <a:pt x="4609841" y="6454652"/>
                </a:cubicBezTo>
                <a:cubicBezTo>
                  <a:pt x="4591385" y="6454652"/>
                  <a:pt x="4591385" y="6444245"/>
                  <a:pt x="4591385" y="6417185"/>
                </a:cubicBezTo>
                <a:cubicBezTo>
                  <a:pt x="4591385" y="6417185"/>
                  <a:pt x="4591385" y="6417185"/>
                  <a:pt x="4591385" y="6340171"/>
                </a:cubicBezTo>
                <a:cubicBezTo>
                  <a:pt x="4591385" y="6340171"/>
                  <a:pt x="4591385" y="6340171"/>
                  <a:pt x="4634449" y="6340171"/>
                </a:cubicBezTo>
                <a:cubicBezTo>
                  <a:pt x="4638551" y="6340171"/>
                  <a:pt x="4640602" y="6338090"/>
                  <a:pt x="4640602" y="6333927"/>
                </a:cubicBezTo>
                <a:cubicBezTo>
                  <a:pt x="4640602" y="6333927"/>
                  <a:pt x="4640602" y="6333927"/>
                  <a:pt x="4640602" y="6308949"/>
                </a:cubicBezTo>
                <a:cubicBezTo>
                  <a:pt x="4640602" y="6304786"/>
                  <a:pt x="4638551" y="6302704"/>
                  <a:pt x="4634449" y="6302704"/>
                </a:cubicBezTo>
                <a:cubicBezTo>
                  <a:pt x="4634449" y="6302704"/>
                  <a:pt x="4634449" y="6302704"/>
                  <a:pt x="4591385" y="6302704"/>
                </a:cubicBezTo>
                <a:cubicBezTo>
                  <a:pt x="4591385" y="6302704"/>
                  <a:pt x="4591385" y="6302704"/>
                  <a:pt x="4591385" y="6265238"/>
                </a:cubicBezTo>
                <a:cubicBezTo>
                  <a:pt x="4591385" y="6263157"/>
                  <a:pt x="4589334" y="6261075"/>
                  <a:pt x="4589334" y="6258994"/>
                </a:cubicBezTo>
                <a:cubicBezTo>
                  <a:pt x="4587283" y="6258994"/>
                  <a:pt x="4585232" y="6258994"/>
                  <a:pt x="4583182" y="6258994"/>
                </a:cubicBezTo>
                <a:close/>
                <a:moveTo>
                  <a:pt x="4217278" y="6229772"/>
                </a:moveTo>
                <a:cubicBezTo>
                  <a:pt x="4206968" y="6229772"/>
                  <a:pt x="4176038" y="6229772"/>
                  <a:pt x="4136861" y="6233924"/>
                </a:cubicBezTo>
                <a:cubicBezTo>
                  <a:pt x="4134798" y="6233924"/>
                  <a:pt x="4130674" y="6238076"/>
                  <a:pt x="4130674" y="6242228"/>
                </a:cubicBezTo>
                <a:cubicBezTo>
                  <a:pt x="4130674" y="6242228"/>
                  <a:pt x="4130674" y="6242228"/>
                  <a:pt x="4130674" y="6483040"/>
                </a:cubicBezTo>
                <a:cubicBezTo>
                  <a:pt x="4130674" y="6487192"/>
                  <a:pt x="4134798" y="6489268"/>
                  <a:pt x="4138922" y="6489268"/>
                </a:cubicBezTo>
                <a:cubicBezTo>
                  <a:pt x="4138922" y="6489268"/>
                  <a:pt x="4138922" y="6489268"/>
                  <a:pt x="4167790" y="6489268"/>
                </a:cubicBezTo>
                <a:cubicBezTo>
                  <a:pt x="4171914" y="6489268"/>
                  <a:pt x="4176038" y="6487192"/>
                  <a:pt x="4176038" y="6483040"/>
                </a:cubicBezTo>
                <a:cubicBezTo>
                  <a:pt x="4176038" y="6483040"/>
                  <a:pt x="4176038" y="6483040"/>
                  <a:pt x="4176038" y="6387546"/>
                </a:cubicBezTo>
                <a:cubicBezTo>
                  <a:pt x="4184286" y="6387546"/>
                  <a:pt x="4202844" y="6389621"/>
                  <a:pt x="4225526" y="6389621"/>
                </a:cubicBezTo>
                <a:cubicBezTo>
                  <a:pt x="4225526" y="6389621"/>
                  <a:pt x="4225526" y="6389621"/>
                  <a:pt x="4266766" y="6485115"/>
                </a:cubicBezTo>
                <a:cubicBezTo>
                  <a:pt x="4268828" y="6489268"/>
                  <a:pt x="4270890" y="6489268"/>
                  <a:pt x="4272952" y="6489268"/>
                </a:cubicBezTo>
                <a:cubicBezTo>
                  <a:pt x="4272952" y="6489268"/>
                  <a:pt x="4272952" y="6489268"/>
                  <a:pt x="4305944" y="6489268"/>
                </a:cubicBezTo>
                <a:cubicBezTo>
                  <a:pt x="4310068" y="6489268"/>
                  <a:pt x="4312130" y="6489268"/>
                  <a:pt x="4312130" y="6487192"/>
                </a:cubicBezTo>
                <a:cubicBezTo>
                  <a:pt x="4314192" y="6485115"/>
                  <a:pt x="4314192" y="6483040"/>
                  <a:pt x="4314192" y="6480964"/>
                </a:cubicBezTo>
                <a:lnTo>
                  <a:pt x="4266766" y="6377166"/>
                </a:lnTo>
                <a:cubicBezTo>
                  <a:pt x="4297696" y="6362634"/>
                  <a:pt x="4312130" y="6339798"/>
                  <a:pt x="4312130" y="6308658"/>
                </a:cubicBezTo>
                <a:cubicBezTo>
                  <a:pt x="4312130" y="6273367"/>
                  <a:pt x="4295634" y="6229772"/>
                  <a:pt x="4223464" y="6229772"/>
                </a:cubicBezTo>
                <a:cubicBezTo>
                  <a:pt x="4223464" y="6229772"/>
                  <a:pt x="4221402" y="6229772"/>
                  <a:pt x="4217278" y="6229772"/>
                </a:cubicBezTo>
                <a:close/>
                <a:moveTo>
                  <a:pt x="5579833" y="6196766"/>
                </a:moveTo>
                <a:cubicBezTo>
                  <a:pt x="5581894" y="6194705"/>
                  <a:pt x="5586015" y="6194705"/>
                  <a:pt x="5588076" y="6196766"/>
                </a:cubicBezTo>
                <a:cubicBezTo>
                  <a:pt x="5631344" y="6207067"/>
                  <a:pt x="5664312" y="6225611"/>
                  <a:pt x="5695218" y="6258579"/>
                </a:cubicBezTo>
                <a:cubicBezTo>
                  <a:pt x="5697278" y="6260639"/>
                  <a:pt x="5699339" y="6262699"/>
                  <a:pt x="5699339" y="6264760"/>
                </a:cubicBezTo>
                <a:cubicBezTo>
                  <a:pt x="5697278" y="6268880"/>
                  <a:pt x="5695218" y="6268880"/>
                  <a:pt x="5691097" y="6270941"/>
                </a:cubicBezTo>
                <a:cubicBezTo>
                  <a:pt x="5600438" y="6314210"/>
                  <a:pt x="5600438" y="6314210"/>
                  <a:pt x="5600438" y="6314210"/>
                </a:cubicBezTo>
                <a:cubicBezTo>
                  <a:pt x="5596317" y="6316270"/>
                  <a:pt x="5592196" y="6316270"/>
                  <a:pt x="5590136" y="6316270"/>
                </a:cubicBezTo>
                <a:cubicBezTo>
                  <a:pt x="5588076" y="6314210"/>
                  <a:pt x="5586015" y="6310089"/>
                  <a:pt x="5586015" y="6305968"/>
                </a:cubicBezTo>
                <a:cubicBezTo>
                  <a:pt x="5577773" y="6205007"/>
                  <a:pt x="5577773" y="6205007"/>
                  <a:pt x="5577773" y="6205007"/>
                </a:cubicBezTo>
                <a:cubicBezTo>
                  <a:pt x="5577773" y="6200886"/>
                  <a:pt x="5577773" y="6198826"/>
                  <a:pt x="5579833" y="6196766"/>
                </a:cubicBezTo>
                <a:close/>
                <a:moveTo>
                  <a:pt x="5522498" y="6195995"/>
                </a:moveTo>
                <a:cubicBezTo>
                  <a:pt x="5524043" y="6195738"/>
                  <a:pt x="5525589" y="6195738"/>
                  <a:pt x="5526619" y="6196770"/>
                </a:cubicBezTo>
                <a:cubicBezTo>
                  <a:pt x="5526619" y="6198835"/>
                  <a:pt x="5528679" y="6200900"/>
                  <a:pt x="5528679" y="6207095"/>
                </a:cubicBezTo>
                <a:cubicBezTo>
                  <a:pt x="5520438" y="6308283"/>
                  <a:pt x="5520438" y="6308283"/>
                  <a:pt x="5520438" y="6308283"/>
                </a:cubicBezTo>
                <a:cubicBezTo>
                  <a:pt x="5520438" y="6312413"/>
                  <a:pt x="5518377" y="6314478"/>
                  <a:pt x="5516316" y="6316543"/>
                </a:cubicBezTo>
                <a:cubicBezTo>
                  <a:pt x="5512196" y="6318608"/>
                  <a:pt x="5510135" y="6318608"/>
                  <a:pt x="5506015" y="6316543"/>
                </a:cubicBezTo>
                <a:cubicBezTo>
                  <a:pt x="5415355" y="6271112"/>
                  <a:pt x="5415355" y="6271112"/>
                  <a:pt x="5415355" y="6271112"/>
                </a:cubicBezTo>
                <a:cubicBezTo>
                  <a:pt x="5411235" y="6271112"/>
                  <a:pt x="5409174" y="6269047"/>
                  <a:pt x="5407114" y="6264917"/>
                </a:cubicBezTo>
                <a:cubicBezTo>
                  <a:pt x="5407114" y="6262851"/>
                  <a:pt x="5409174" y="6260787"/>
                  <a:pt x="5411235" y="6258721"/>
                </a:cubicBezTo>
                <a:cubicBezTo>
                  <a:pt x="5442141" y="6225681"/>
                  <a:pt x="5475108" y="6207095"/>
                  <a:pt x="5518377" y="6196770"/>
                </a:cubicBezTo>
                <a:cubicBezTo>
                  <a:pt x="5519407" y="6196770"/>
                  <a:pt x="5520952" y="6196254"/>
                  <a:pt x="5522498" y="6195995"/>
                </a:cubicBezTo>
                <a:close/>
                <a:moveTo>
                  <a:pt x="5553811" y="6160806"/>
                </a:moveTo>
                <a:cubicBezTo>
                  <a:pt x="5434058" y="6160806"/>
                  <a:pt x="5336980" y="6258932"/>
                  <a:pt x="5336980" y="6379976"/>
                </a:cubicBezTo>
                <a:cubicBezTo>
                  <a:pt x="5336980" y="6501019"/>
                  <a:pt x="5434058" y="6599145"/>
                  <a:pt x="5553811" y="6599145"/>
                </a:cubicBezTo>
                <a:cubicBezTo>
                  <a:pt x="5673564" y="6599145"/>
                  <a:pt x="5770643" y="6501019"/>
                  <a:pt x="5770643" y="6379976"/>
                </a:cubicBezTo>
                <a:cubicBezTo>
                  <a:pt x="5770643" y="6258932"/>
                  <a:pt x="5673564" y="6160806"/>
                  <a:pt x="5553811" y="6160806"/>
                </a:cubicBezTo>
                <a:close/>
                <a:moveTo>
                  <a:pt x="5553226" y="6129247"/>
                </a:moveTo>
                <a:cubicBezTo>
                  <a:pt x="5689441" y="6129247"/>
                  <a:pt x="5799865" y="6240979"/>
                  <a:pt x="5799865" y="6378808"/>
                </a:cubicBezTo>
                <a:cubicBezTo>
                  <a:pt x="5799865" y="6516636"/>
                  <a:pt x="5689441" y="6628369"/>
                  <a:pt x="5553226" y="6628369"/>
                </a:cubicBezTo>
                <a:cubicBezTo>
                  <a:pt x="5417012" y="6628369"/>
                  <a:pt x="5306588" y="6516636"/>
                  <a:pt x="5306588" y="6378808"/>
                </a:cubicBezTo>
                <a:cubicBezTo>
                  <a:pt x="5306588" y="6240979"/>
                  <a:pt x="5417012" y="6129247"/>
                  <a:pt x="5553226" y="6129247"/>
                </a:cubicBezTo>
                <a:close/>
                <a:moveTo>
                  <a:pt x="5540303" y="6050671"/>
                </a:moveTo>
                <a:cubicBezTo>
                  <a:pt x="5532077" y="6065220"/>
                  <a:pt x="5527964" y="6083926"/>
                  <a:pt x="5527964" y="6100554"/>
                </a:cubicBezTo>
                <a:cubicBezTo>
                  <a:pt x="5523850" y="6100554"/>
                  <a:pt x="5507398" y="6102632"/>
                  <a:pt x="5505342" y="6104711"/>
                </a:cubicBezTo>
                <a:cubicBezTo>
                  <a:pt x="5499172" y="6086005"/>
                  <a:pt x="5490946" y="6069377"/>
                  <a:pt x="5478607" y="6058985"/>
                </a:cubicBezTo>
                <a:cubicBezTo>
                  <a:pt x="5478607" y="6056906"/>
                  <a:pt x="5478607" y="6056906"/>
                  <a:pt x="5478607" y="6056906"/>
                </a:cubicBezTo>
                <a:cubicBezTo>
                  <a:pt x="5476550" y="6058985"/>
                  <a:pt x="5476550" y="6058985"/>
                  <a:pt x="5476550" y="6058985"/>
                </a:cubicBezTo>
                <a:cubicBezTo>
                  <a:pt x="5470381" y="6058985"/>
                  <a:pt x="5462155" y="6061063"/>
                  <a:pt x="5455985" y="6063142"/>
                </a:cubicBezTo>
                <a:cubicBezTo>
                  <a:pt x="5455985" y="6065220"/>
                  <a:pt x="5455985" y="6065220"/>
                  <a:pt x="5455985" y="6065220"/>
                </a:cubicBezTo>
                <a:cubicBezTo>
                  <a:pt x="5453928" y="6073534"/>
                  <a:pt x="5451872" y="6081848"/>
                  <a:pt x="5451872" y="6090162"/>
                </a:cubicBezTo>
                <a:cubicBezTo>
                  <a:pt x="5451872" y="6100554"/>
                  <a:pt x="5453928" y="6108868"/>
                  <a:pt x="5455985" y="6117182"/>
                </a:cubicBezTo>
                <a:cubicBezTo>
                  <a:pt x="5453928" y="6117182"/>
                  <a:pt x="5437476" y="6125495"/>
                  <a:pt x="5435420" y="6125495"/>
                </a:cubicBezTo>
                <a:cubicBezTo>
                  <a:pt x="5425137" y="6110946"/>
                  <a:pt x="5412798" y="6096397"/>
                  <a:pt x="5398402" y="6090162"/>
                </a:cubicBezTo>
                <a:cubicBezTo>
                  <a:pt x="5398402" y="6088083"/>
                  <a:pt x="5398402" y="6088083"/>
                  <a:pt x="5398402" y="6088083"/>
                </a:cubicBezTo>
                <a:cubicBezTo>
                  <a:pt x="5396346" y="6088083"/>
                  <a:pt x="5396346" y="6088083"/>
                  <a:pt x="5396346" y="6088083"/>
                </a:cubicBezTo>
                <a:cubicBezTo>
                  <a:pt x="5390176" y="6092240"/>
                  <a:pt x="5384006" y="6096397"/>
                  <a:pt x="5377837" y="6100554"/>
                </a:cubicBezTo>
                <a:cubicBezTo>
                  <a:pt x="5377837" y="6100554"/>
                  <a:pt x="5377837" y="6102632"/>
                  <a:pt x="5377837" y="6102632"/>
                </a:cubicBezTo>
                <a:cubicBezTo>
                  <a:pt x="5377837" y="6119260"/>
                  <a:pt x="5381950" y="6135888"/>
                  <a:pt x="5390176" y="6152515"/>
                </a:cubicBezTo>
                <a:cubicBezTo>
                  <a:pt x="5388120" y="6154594"/>
                  <a:pt x="5375780" y="6162908"/>
                  <a:pt x="5373724" y="6164986"/>
                </a:cubicBezTo>
                <a:cubicBezTo>
                  <a:pt x="5361385" y="6152515"/>
                  <a:pt x="5344932" y="6142123"/>
                  <a:pt x="5330536" y="6137966"/>
                </a:cubicBezTo>
                <a:cubicBezTo>
                  <a:pt x="5328480" y="6137966"/>
                  <a:pt x="5328480" y="6137966"/>
                  <a:pt x="5328480" y="6137966"/>
                </a:cubicBezTo>
                <a:cubicBezTo>
                  <a:pt x="5328480" y="6140044"/>
                  <a:pt x="5328480" y="6140044"/>
                  <a:pt x="5328480" y="6140044"/>
                </a:cubicBezTo>
                <a:cubicBezTo>
                  <a:pt x="5322310" y="6142123"/>
                  <a:pt x="5316140" y="6148358"/>
                  <a:pt x="5312027" y="6154594"/>
                </a:cubicBezTo>
                <a:cubicBezTo>
                  <a:pt x="5312027" y="6156672"/>
                  <a:pt x="5312027" y="6156672"/>
                  <a:pt x="5312027" y="6156672"/>
                </a:cubicBezTo>
                <a:cubicBezTo>
                  <a:pt x="5316140" y="6171221"/>
                  <a:pt x="5326423" y="6187849"/>
                  <a:pt x="5338763" y="6202398"/>
                </a:cubicBezTo>
                <a:cubicBezTo>
                  <a:pt x="5336706" y="6202398"/>
                  <a:pt x="5326423" y="6216947"/>
                  <a:pt x="5324366" y="6219026"/>
                </a:cubicBezTo>
                <a:cubicBezTo>
                  <a:pt x="5309971" y="6210712"/>
                  <a:pt x="5291462" y="6206555"/>
                  <a:pt x="5275010" y="6206555"/>
                </a:cubicBezTo>
                <a:cubicBezTo>
                  <a:pt x="5272953" y="6206555"/>
                  <a:pt x="5272953" y="6206555"/>
                  <a:pt x="5272953" y="6206555"/>
                </a:cubicBezTo>
                <a:cubicBezTo>
                  <a:pt x="5268840" y="6210712"/>
                  <a:pt x="5264727" y="6219026"/>
                  <a:pt x="5262671" y="6225261"/>
                </a:cubicBezTo>
                <a:cubicBezTo>
                  <a:pt x="5262671" y="6227340"/>
                  <a:pt x="5262671" y="6227340"/>
                  <a:pt x="5262671" y="6227340"/>
                </a:cubicBezTo>
                <a:cubicBezTo>
                  <a:pt x="5270897" y="6241888"/>
                  <a:pt x="5283236" y="6254359"/>
                  <a:pt x="5299688" y="6264752"/>
                </a:cubicBezTo>
                <a:cubicBezTo>
                  <a:pt x="5297632" y="6266830"/>
                  <a:pt x="5291462" y="6281379"/>
                  <a:pt x="5291462" y="6283458"/>
                </a:cubicBezTo>
                <a:cubicBezTo>
                  <a:pt x="5272953" y="6279301"/>
                  <a:pt x="5254444" y="6279301"/>
                  <a:pt x="5240049" y="6283458"/>
                </a:cubicBezTo>
                <a:cubicBezTo>
                  <a:pt x="5237992" y="6283458"/>
                  <a:pt x="5237992" y="6283458"/>
                  <a:pt x="5237992" y="6283458"/>
                </a:cubicBezTo>
                <a:cubicBezTo>
                  <a:pt x="5237992" y="6285536"/>
                  <a:pt x="5237992" y="6285536"/>
                  <a:pt x="5237992" y="6285536"/>
                </a:cubicBezTo>
                <a:cubicBezTo>
                  <a:pt x="5235936" y="6291772"/>
                  <a:pt x="5233879" y="6300085"/>
                  <a:pt x="5231823" y="6306320"/>
                </a:cubicBezTo>
                <a:cubicBezTo>
                  <a:pt x="5233879" y="6308399"/>
                  <a:pt x="5233879" y="6308399"/>
                  <a:pt x="5233879" y="6308399"/>
                </a:cubicBezTo>
                <a:cubicBezTo>
                  <a:pt x="5244162" y="6318791"/>
                  <a:pt x="5260614" y="6329184"/>
                  <a:pt x="5277066" y="6333340"/>
                </a:cubicBezTo>
                <a:cubicBezTo>
                  <a:pt x="5277066" y="6335419"/>
                  <a:pt x="5275010" y="6354125"/>
                  <a:pt x="5275010" y="6356204"/>
                </a:cubicBezTo>
                <a:cubicBezTo>
                  <a:pt x="5256501" y="6356204"/>
                  <a:pt x="5237992" y="6360360"/>
                  <a:pt x="5225653" y="6368675"/>
                </a:cubicBezTo>
                <a:cubicBezTo>
                  <a:pt x="5223596" y="6368675"/>
                  <a:pt x="5223596" y="6368675"/>
                  <a:pt x="5223596" y="6368675"/>
                </a:cubicBezTo>
                <a:cubicBezTo>
                  <a:pt x="5223596" y="6370752"/>
                  <a:pt x="5223596" y="6370752"/>
                  <a:pt x="5223596" y="6370752"/>
                </a:cubicBezTo>
                <a:cubicBezTo>
                  <a:pt x="5223596" y="6372831"/>
                  <a:pt x="5223596" y="6376988"/>
                  <a:pt x="5223596" y="6381145"/>
                </a:cubicBezTo>
                <a:cubicBezTo>
                  <a:pt x="5223596" y="6385302"/>
                  <a:pt x="5223596" y="6389459"/>
                  <a:pt x="5223596" y="6391537"/>
                </a:cubicBezTo>
                <a:cubicBezTo>
                  <a:pt x="5223596" y="6393616"/>
                  <a:pt x="5223596" y="6393616"/>
                  <a:pt x="5223596" y="6393616"/>
                </a:cubicBezTo>
                <a:cubicBezTo>
                  <a:pt x="5225653" y="6393616"/>
                  <a:pt x="5225653" y="6393616"/>
                  <a:pt x="5225653" y="6393616"/>
                </a:cubicBezTo>
                <a:cubicBezTo>
                  <a:pt x="5237992" y="6401930"/>
                  <a:pt x="5256501" y="6406087"/>
                  <a:pt x="5275010" y="6406087"/>
                </a:cubicBezTo>
                <a:cubicBezTo>
                  <a:pt x="5275010" y="6410243"/>
                  <a:pt x="5277066" y="6426871"/>
                  <a:pt x="5279123" y="6428949"/>
                </a:cubicBezTo>
                <a:cubicBezTo>
                  <a:pt x="5260614" y="6435184"/>
                  <a:pt x="5244162" y="6443498"/>
                  <a:pt x="5233879" y="6455969"/>
                </a:cubicBezTo>
                <a:cubicBezTo>
                  <a:pt x="5231823" y="6455969"/>
                  <a:pt x="5231823" y="6455969"/>
                  <a:pt x="5231823" y="6455969"/>
                </a:cubicBezTo>
                <a:cubicBezTo>
                  <a:pt x="5231823" y="6458048"/>
                  <a:pt x="5231823" y="6458048"/>
                  <a:pt x="5231823" y="6458048"/>
                </a:cubicBezTo>
                <a:cubicBezTo>
                  <a:pt x="5233879" y="6464283"/>
                  <a:pt x="5235936" y="6472597"/>
                  <a:pt x="5237992" y="6478833"/>
                </a:cubicBezTo>
                <a:cubicBezTo>
                  <a:pt x="5240049" y="6478833"/>
                  <a:pt x="5240049" y="6478833"/>
                  <a:pt x="5240049" y="6478833"/>
                </a:cubicBezTo>
                <a:cubicBezTo>
                  <a:pt x="5254444" y="6485068"/>
                  <a:pt x="5275010" y="6482989"/>
                  <a:pt x="5291462" y="6478833"/>
                </a:cubicBezTo>
                <a:cubicBezTo>
                  <a:pt x="5291462" y="6480910"/>
                  <a:pt x="5299688" y="6497539"/>
                  <a:pt x="5299688" y="6499616"/>
                </a:cubicBezTo>
                <a:cubicBezTo>
                  <a:pt x="5285292" y="6507930"/>
                  <a:pt x="5270897" y="6522480"/>
                  <a:pt x="5262671" y="6537029"/>
                </a:cubicBezTo>
                <a:cubicBezTo>
                  <a:pt x="5262671" y="6539107"/>
                  <a:pt x="5262671" y="6539107"/>
                  <a:pt x="5262671" y="6539107"/>
                </a:cubicBezTo>
                <a:cubicBezTo>
                  <a:pt x="5264727" y="6543265"/>
                  <a:pt x="5270897" y="6551578"/>
                  <a:pt x="5275010" y="6557813"/>
                </a:cubicBezTo>
                <a:cubicBezTo>
                  <a:pt x="5291462" y="6557813"/>
                  <a:pt x="5309971" y="6553657"/>
                  <a:pt x="5326423" y="6543265"/>
                </a:cubicBezTo>
                <a:cubicBezTo>
                  <a:pt x="5326423" y="6545342"/>
                  <a:pt x="5336706" y="6559892"/>
                  <a:pt x="5338763" y="6561971"/>
                </a:cubicBezTo>
                <a:cubicBezTo>
                  <a:pt x="5326423" y="6574441"/>
                  <a:pt x="5316140" y="6591068"/>
                  <a:pt x="5312027" y="6607697"/>
                </a:cubicBezTo>
                <a:cubicBezTo>
                  <a:pt x="5314084" y="6609774"/>
                  <a:pt x="5314084" y="6609774"/>
                  <a:pt x="5314084" y="6609774"/>
                </a:cubicBezTo>
                <a:cubicBezTo>
                  <a:pt x="5316140" y="6613932"/>
                  <a:pt x="5324366" y="6620167"/>
                  <a:pt x="5328480" y="6624324"/>
                </a:cubicBezTo>
                <a:cubicBezTo>
                  <a:pt x="5330536" y="6624324"/>
                  <a:pt x="5330536" y="6624324"/>
                  <a:pt x="5330536" y="6624324"/>
                </a:cubicBezTo>
                <a:cubicBezTo>
                  <a:pt x="5344932" y="6620167"/>
                  <a:pt x="5361385" y="6611853"/>
                  <a:pt x="5375780" y="6597304"/>
                </a:cubicBezTo>
                <a:cubicBezTo>
                  <a:pt x="5377837" y="6599383"/>
                  <a:pt x="5390176" y="6609774"/>
                  <a:pt x="5392233" y="6611853"/>
                </a:cubicBezTo>
                <a:cubicBezTo>
                  <a:pt x="5384006" y="6628480"/>
                  <a:pt x="5379894" y="6645109"/>
                  <a:pt x="5379894" y="6661736"/>
                </a:cubicBezTo>
                <a:cubicBezTo>
                  <a:pt x="5379894" y="6661736"/>
                  <a:pt x="5379894" y="6663815"/>
                  <a:pt x="5379894" y="6663815"/>
                </a:cubicBezTo>
                <a:cubicBezTo>
                  <a:pt x="5384006" y="6667971"/>
                  <a:pt x="5392233" y="6672129"/>
                  <a:pt x="5398402" y="6674206"/>
                </a:cubicBezTo>
                <a:cubicBezTo>
                  <a:pt x="5398402" y="6676285"/>
                  <a:pt x="5398402" y="6676285"/>
                  <a:pt x="5398402" y="6676285"/>
                </a:cubicBezTo>
                <a:cubicBezTo>
                  <a:pt x="5400459" y="6674206"/>
                  <a:pt x="5400459" y="6674206"/>
                  <a:pt x="5400459" y="6674206"/>
                </a:cubicBezTo>
                <a:cubicBezTo>
                  <a:pt x="5414854" y="6665893"/>
                  <a:pt x="5427194" y="6653422"/>
                  <a:pt x="5437476" y="6636795"/>
                </a:cubicBezTo>
                <a:cubicBezTo>
                  <a:pt x="5439533" y="6638873"/>
                  <a:pt x="5453928" y="6645109"/>
                  <a:pt x="5455985" y="6645109"/>
                </a:cubicBezTo>
                <a:cubicBezTo>
                  <a:pt x="5453928" y="6653422"/>
                  <a:pt x="5453928" y="6663815"/>
                  <a:pt x="5453928" y="6672129"/>
                </a:cubicBezTo>
                <a:cubicBezTo>
                  <a:pt x="5453928" y="6680442"/>
                  <a:pt x="5453928" y="6690835"/>
                  <a:pt x="5455985" y="6697070"/>
                </a:cubicBezTo>
                <a:cubicBezTo>
                  <a:pt x="5455985" y="6699148"/>
                  <a:pt x="5455985" y="6699148"/>
                  <a:pt x="5455985" y="6699148"/>
                </a:cubicBezTo>
                <a:cubicBezTo>
                  <a:pt x="5458042" y="6699148"/>
                  <a:pt x="5458042" y="6699148"/>
                  <a:pt x="5458042" y="6699148"/>
                </a:cubicBezTo>
                <a:cubicBezTo>
                  <a:pt x="5462155" y="6701227"/>
                  <a:pt x="5472437" y="6703305"/>
                  <a:pt x="5478607" y="6705383"/>
                </a:cubicBezTo>
                <a:cubicBezTo>
                  <a:pt x="5480663" y="6705383"/>
                  <a:pt x="5480663" y="6705383"/>
                  <a:pt x="5480663" y="6705383"/>
                </a:cubicBezTo>
                <a:cubicBezTo>
                  <a:pt x="5490946" y="6692913"/>
                  <a:pt x="5501229" y="6676285"/>
                  <a:pt x="5505342" y="6659658"/>
                </a:cubicBezTo>
                <a:cubicBezTo>
                  <a:pt x="5507398" y="6659658"/>
                  <a:pt x="5525907" y="6661736"/>
                  <a:pt x="5527964" y="6661736"/>
                </a:cubicBezTo>
                <a:cubicBezTo>
                  <a:pt x="5527964" y="6680442"/>
                  <a:pt x="5532077" y="6699148"/>
                  <a:pt x="5540303" y="6713697"/>
                </a:cubicBezTo>
                <a:cubicBezTo>
                  <a:pt x="5542359" y="6713697"/>
                  <a:pt x="5542359" y="6713697"/>
                  <a:pt x="5542359" y="6713697"/>
                </a:cubicBezTo>
                <a:cubicBezTo>
                  <a:pt x="5548529" y="6713697"/>
                  <a:pt x="5558812" y="6713697"/>
                  <a:pt x="5562925" y="6713697"/>
                </a:cubicBezTo>
                <a:cubicBezTo>
                  <a:pt x="5564982" y="6713697"/>
                  <a:pt x="5564982" y="6713697"/>
                  <a:pt x="5564982" y="6713697"/>
                </a:cubicBezTo>
                <a:cubicBezTo>
                  <a:pt x="5573208" y="6699148"/>
                  <a:pt x="5577321" y="6680442"/>
                  <a:pt x="5579378" y="6661736"/>
                </a:cubicBezTo>
                <a:cubicBezTo>
                  <a:pt x="5581434" y="6661736"/>
                  <a:pt x="5597886" y="6659658"/>
                  <a:pt x="5599943" y="6659658"/>
                </a:cubicBezTo>
                <a:cubicBezTo>
                  <a:pt x="5604056" y="6676285"/>
                  <a:pt x="5614338" y="6692913"/>
                  <a:pt x="5626678" y="6705383"/>
                </a:cubicBezTo>
                <a:cubicBezTo>
                  <a:pt x="5632847" y="6703305"/>
                  <a:pt x="5643130" y="6701227"/>
                  <a:pt x="5647243" y="6699148"/>
                </a:cubicBezTo>
                <a:cubicBezTo>
                  <a:pt x="5649300" y="6699148"/>
                  <a:pt x="5649300" y="6699148"/>
                  <a:pt x="5649300" y="6699148"/>
                </a:cubicBezTo>
                <a:cubicBezTo>
                  <a:pt x="5651356" y="6690835"/>
                  <a:pt x="5651356" y="6680442"/>
                  <a:pt x="5651356" y="6672129"/>
                </a:cubicBezTo>
                <a:cubicBezTo>
                  <a:pt x="5651356" y="6663815"/>
                  <a:pt x="5651356" y="6653422"/>
                  <a:pt x="5649300" y="6645109"/>
                </a:cubicBezTo>
                <a:cubicBezTo>
                  <a:pt x="5651356" y="6645109"/>
                  <a:pt x="5667808" y="6638873"/>
                  <a:pt x="5669865" y="6636795"/>
                </a:cubicBezTo>
                <a:cubicBezTo>
                  <a:pt x="5678091" y="6653422"/>
                  <a:pt x="5692487" y="6665893"/>
                  <a:pt x="5706882" y="6674206"/>
                </a:cubicBezTo>
                <a:cubicBezTo>
                  <a:pt x="5713052" y="6672129"/>
                  <a:pt x="5721278" y="6667971"/>
                  <a:pt x="5725391" y="6663815"/>
                </a:cubicBezTo>
                <a:cubicBezTo>
                  <a:pt x="5727448" y="6661736"/>
                  <a:pt x="5727448" y="6661736"/>
                  <a:pt x="5727448" y="6661736"/>
                </a:cubicBezTo>
                <a:cubicBezTo>
                  <a:pt x="5727448" y="6661736"/>
                  <a:pt x="5727448" y="6661736"/>
                  <a:pt x="5727448" y="6659658"/>
                </a:cubicBezTo>
                <a:cubicBezTo>
                  <a:pt x="5727448" y="6645109"/>
                  <a:pt x="5721278" y="6626403"/>
                  <a:pt x="5713052" y="6611853"/>
                </a:cubicBezTo>
                <a:cubicBezTo>
                  <a:pt x="5715108" y="6609774"/>
                  <a:pt x="5727448" y="6599383"/>
                  <a:pt x="5729504" y="6597304"/>
                </a:cubicBezTo>
                <a:cubicBezTo>
                  <a:pt x="5743900" y="6609774"/>
                  <a:pt x="5760352" y="6620167"/>
                  <a:pt x="5774748" y="6624324"/>
                </a:cubicBezTo>
                <a:cubicBezTo>
                  <a:pt x="5776805" y="6624324"/>
                  <a:pt x="5776805" y="6624324"/>
                  <a:pt x="5776805" y="6624324"/>
                </a:cubicBezTo>
                <a:cubicBezTo>
                  <a:pt x="5780918" y="6620167"/>
                  <a:pt x="5789144" y="6613932"/>
                  <a:pt x="5791201" y="6607697"/>
                </a:cubicBezTo>
                <a:cubicBezTo>
                  <a:pt x="5793257" y="6607697"/>
                  <a:pt x="5793257" y="6607697"/>
                  <a:pt x="5793257" y="6607697"/>
                </a:cubicBezTo>
                <a:cubicBezTo>
                  <a:pt x="5789144" y="6591068"/>
                  <a:pt x="5778861" y="6574441"/>
                  <a:pt x="5766522" y="6561971"/>
                </a:cubicBezTo>
                <a:cubicBezTo>
                  <a:pt x="5768579" y="6559892"/>
                  <a:pt x="5778861" y="6545342"/>
                  <a:pt x="5778861" y="6543265"/>
                </a:cubicBezTo>
                <a:cubicBezTo>
                  <a:pt x="5795314" y="6551578"/>
                  <a:pt x="5813822" y="6557813"/>
                  <a:pt x="5830275" y="6557813"/>
                </a:cubicBezTo>
                <a:cubicBezTo>
                  <a:pt x="5832331" y="6555735"/>
                  <a:pt x="5832331" y="6555735"/>
                  <a:pt x="5832331" y="6555735"/>
                </a:cubicBezTo>
                <a:cubicBezTo>
                  <a:pt x="5834388" y="6551578"/>
                  <a:pt x="5840557" y="6543265"/>
                  <a:pt x="5842614" y="6537029"/>
                </a:cubicBezTo>
                <a:cubicBezTo>
                  <a:pt x="5842614" y="6534951"/>
                  <a:pt x="5842614" y="6534951"/>
                  <a:pt x="5842614" y="6534951"/>
                </a:cubicBezTo>
                <a:cubicBezTo>
                  <a:pt x="5834388" y="6522480"/>
                  <a:pt x="5819992" y="6507930"/>
                  <a:pt x="5805596" y="6499616"/>
                </a:cubicBezTo>
                <a:cubicBezTo>
                  <a:pt x="5805596" y="6495460"/>
                  <a:pt x="5813822" y="6480910"/>
                  <a:pt x="5813822" y="6478833"/>
                </a:cubicBezTo>
                <a:cubicBezTo>
                  <a:pt x="5830275" y="6482989"/>
                  <a:pt x="5848784" y="6482989"/>
                  <a:pt x="5865236" y="6478833"/>
                </a:cubicBezTo>
                <a:cubicBezTo>
                  <a:pt x="5867292" y="6478833"/>
                  <a:pt x="5867292" y="6478833"/>
                  <a:pt x="5867292" y="6478833"/>
                </a:cubicBezTo>
                <a:cubicBezTo>
                  <a:pt x="5869349" y="6472597"/>
                  <a:pt x="5871405" y="6464283"/>
                  <a:pt x="5871405" y="6458048"/>
                </a:cubicBezTo>
                <a:cubicBezTo>
                  <a:pt x="5871405" y="6455969"/>
                  <a:pt x="5871405" y="6455969"/>
                  <a:pt x="5871405" y="6455969"/>
                </a:cubicBezTo>
                <a:cubicBezTo>
                  <a:pt x="5861123" y="6443498"/>
                  <a:pt x="5844670" y="6435184"/>
                  <a:pt x="5826162" y="6428949"/>
                </a:cubicBezTo>
                <a:cubicBezTo>
                  <a:pt x="5828218" y="6426871"/>
                  <a:pt x="5830275" y="6410243"/>
                  <a:pt x="5830275" y="6408165"/>
                </a:cubicBezTo>
                <a:cubicBezTo>
                  <a:pt x="5848784" y="6408165"/>
                  <a:pt x="5867292" y="6401930"/>
                  <a:pt x="5879632" y="6393616"/>
                </a:cubicBezTo>
                <a:cubicBezTo>
                  <a:pt x="5881688" y="6393616"/>
                  <a:pt x="5881688" y="6393616"/>
                  <a:pt x="5881688" y="6393616"/>
                </a:cubicBezTo>
                <a:cubicBezTo>
                  <a:pt x="5881688" y="6389459"/>
                  <a:pt x="5881688" y="6385302"/>
                  <a:pt x="5881688" y="6381145"/>
                </a:cubicBezTo>
                <a:cubicBezTo>
                  <a:pt x="5881688" y="6379066"/>
                  <a:pt x="5881688" y="6374910"/>
                  <a:pt x="5881688" y="6370752"/>
                </a:cubicBezTo>
                <a:cubicBezTo>
                  <a:pt x="5879632" y="6370752"/>
                  <a:pt x="5879632" y="6370752"/>
                  <a:pt x="5879632" y="6370752"/>
                </a:cubicBezTo>
                <a:cubicBezTo>
                  <a:pt x="5867292" y="6362439"/>
                  <a:pt x="5848784" y="6356204"/>
                  <a:pt x="5830275" y="6356204"/>
                </a:cubicBezTo>
                <a:cubicBezTo>
                  <a:pt x="5830275" y="6354125"/>
                  <a:pt x="5828218" y="6337498"/>
                  <a:pt x="5828218" y="6335419"/>
                </a:cubicBezTo>
                <a:cubicBezTo>
                  <a:pt x="5844670" y="6329184"/>
                  <a:pt x="5861123" y="6320870"/>
                  <a:pt x="5871405" y="6308399"/>
                </a:cubicBezTo>
                <a:cubicBezTo>
                  <a:pt x="5873462" y="6308399"/>
                  <a:pt x="5873462" y="6308399"/>
                  <a:pt x="5873462" y="6308399"/>
                </a:cubicBezTo>
                <a:cubicBezTo>
                  <a:pt x="5873462" y="6306320"/>
                  <a:pt x="5873462" y="6306320"/>
                  <a:pt x="5873462" y="6306320"/>
                </a:cubicBezTo>
                <a:cubicBezTo>
                  <a:pt x="5871405" y="6300085"/>
                  <a:pt x="5869349" y="6291772"/>
                  <a:pt x="5867292" y="6285536"/>
                </a:cubicBezTo>
                <a:cubicBezTo>
                  <a:pt x="5865236" y="6285536"/>
                  <a:pt x="5865236" y="6285536"/>
                  <a:pt x="5865236" y="6285536"/>
                </a:cubicBezTo>
                <a:cubicBezTo>
                  <a:pt x="5850840" y="6279301"/>
                  <a:pt x="5832331" y="6281379"/>
                  <a:pt x="5813822" y="6285536"/>
                </a:cubicBezTo>
                <a:cubicBezTo>
                  <a:pt x="5813822" y="6283458"/>
                  <a:pt x="5807653" y="6266830"/>
                  <a:pt x="5805596" y="6264752"/>
                </a:cubicBezTo>
                <a:cubicBezTo>
                  <a:pt x="5822049" y="6256438"/>
                  <a:pt x="5834388" y="6241888"/>
                  <a:pt x="5842614" y="6227340"/>
                </a:cubicBezTo>
                <a:cubicBezTo>
                  <a:pt x="5842614" y="6225261"/>
                  <a:pt x="5842614" y="6225261"/>
                  <a:pt x="5842614" y="6225261"/>
                </a:cubicBezTo>
                <a:cubicBezTo>
                  <a:pt x="5840557" y="6221104"/>
                  <a:pt x="5836444" y="6212790"/>
                  <a:pt x="5832331" y="6206555"/>
                </a:cubicBezTo>
                <a:cubicBezTo>
                  <a:pt x="5830275" y="6206555"/>
                  <a:pt x="5830275" y="6206555"/>
                  <a:pt x="5830275" y="6206555"/>
                </a:cubicBezTo>
                <a:cubicBezTo>
                  <a:pt x="5813822" y="6206555"/>
                  <a:pt x="5795314" y="6210712"/>
                  <a:pt x="5780918" y="6219026"/>
                </a:cubicBezTo>
                <a:cubicBezTo>
                  <a:pt x="5778861" y="6219026"/>
                  <a:pt x="5768579" y="6204476"/>
                  <a:pt x="5766522" y="6202398"/>
                </a:cubicBezTo>
                <a:cubicBezTo>
                  <a:pt x="5778861" y="6189927"/>
                  <a:pt x="5789144" y="6173300"/>
                  <a:pt x="5793257" y="6156672"/>
                </a:cubicBezTo>
                <a:cubicBezTo>
                  <a:pt x="5793257" y="6154594"/>
                  <a:pt x="5793257" y="6154594"/>
                  <a:pt x="5793257" y="6154594"/>
                </a:cubicBezTo>
                <a:cubicBezTo>
                  <a:pt x="5789144" y="6150437"/>
                  <a:pt x="5782975" y="6144201"/>
                  <a:pt x="5776805" y="6140044"/>
                </a:cubicBezTo>
                <a:cubicBezTo>
                  <a:pt x="5760352" y="6144201"/>
                  <a:pt x="5743900" y="6152515"/>
                  <a:pt x="5731561" y="6164986"/>
                </a:cubicBezTo>
                <a:cubicBezTo>
                  <a:pt x="5729504" y="6164986"/>
                  <a:pt x="5715108" y="6154594"/>
                  <a:pt x="5713052" y="6152515"/>
                </a:cubicBezTo>
                <a:cubicBezTo>
                  <a:pt x="5723334" y="6135888"/>
                  <a:pt x="5727448" y="6119260"/>
                  <a:pt x="5727448" y="6102632"/>
                </a:cubicBezTo>
                <a:cubicBezTo>
                  <a:pt x="5727448" y="6102632"/>
                  <a:pt x="5727448" y="6100554"/>
                  <a:pt x="5727448" y="6100554"/>
                </a:cubicBezTo>
                <a:cubicBezTo>
                  <a:pt x="5721278" y="6096397"/>
                  <a:pt x="5713052" y="6092240"/>
                  <a:pt x="5708939" y="6090162"/>
                </a:cubicBezTo>
                <a:cubicBezTo>
                  <a:pt x="5706882" y="6088083"/>
                  <a:pt x="5706882" y="6088083"/>
                  <a:pt x="5706882" y="6088083"/>
                </a:cubicBezTo>
                <a:cubicBezTo>
                  <a:pt x="5706882" y="6090162"/>
                  <a:pt x="5706882" y="6090162"/>
                  <a:pt x="5706882" y="6090162"/>
                </a:cubicBezTo>
                <a:cubicBezTo>
                  <a:pt x="5692487" y="6096397"/>
                  <a:pt x="5680147" y="6110946"/>
                  <a:pt x="5669865" y="6125495"/>
                </a:cubicBezTo>
                <a:cubicBezTo>
                  <a:pt x="5667808" y="6125495"/>
                  <a:pt x="5651356" y="6119260"/>
                  <a:pt x="5649300" y="6117182"/>
                </a:cubicBezTo>
                <a:cubicBezTo>
                  <a:pt x="5651356" y="6108868"/>
                  <a:pt x="5653412" y="6100554"/>
                  <a:pt x="5653412" y="6090162"/>
                </a:cubicBezTo>
                <a:cubicBezTo>
                  <a:pt x="5653412" y="6081848"/>
                  <a:pt x="5651356" y="6073534"/>
                  <a:pt x="5649300" y="6065220"/>
                </a:cubicBezTo>
                <a:cubicBezTo>
                  <a:pt x="5649300" y="6063142"/>
                  <a:pt x="5649300" y="6063142"/>
                  <a:pt x="5649300" y="6063142"/>
                </a:cubicBezTo>
                <a:cubicBezTo>
                  <a:pt x="5647243" y="6063142"/>
                  <a:pt x="5647243" y="6063142"/>
                  <a:pt x="5647243" y="6063142"/>
                </a:cubicBezTo>
                <a:cubicBezTo>
                  <a:pt x="5643130" y="6061063"/>
                  <a:pt x="5634904" y="6058985"/>
                  <a:pt x="5626678" y="6058985"/>
                </a:cubicBezTo>
                <a:cubicBezTo>
                  <a:pt x="5614338" y="6069377"/>
                  <a:pt x="5604056" y="6086005"/>
                  <a:pt x="5599943" y="6104711"/>
                </a:cubicBezTo>
                <a:cubicBezTo>
                  <a:pt x="5597886" y="6102632"/>
                  <a:pt x="5581434" y="6100554"/>
                  <a:pt x="5577321" y="6100554"/>
                </a:cubicBezTo>
                <a:cubicBezTo>
                  <a:pt x="5577321" y="6083926"/>
                  <a:pt x="5573208" y="6065220"/>
                  <a:pt x="5564982" y="6050671"/>
                </a:cubicBezTo>
                <a:cubicBezTo>
                  <a:pt x="5562925" y="6050671"/>
                  <a:pt x="5562925" y="6050671"/>
                  <a:pt x="5562925" y="6050671"/>
                </a:cubicBezTo>
                <a:cubicBezTo>
                  <a:pt x="5556756" y="6048592"/>
                  <a:pt x="5548529" y="6048592"/>
                  <a:pt x="5542359" y="6050671"/>
                </a:cubicBezTo>
                <a:cubicBezTo>
                  <a:pt x="5540303" y="6050671"/>
                  <a:pt x="5540303" y="6050671"/>
                  <a:pt x="5540303" y="6050671"/>
                </a:cubicBezTo>
                <a:close/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01B4E7">
              <a:alpha val="60000"/>
            </a:srgbClr>
          </a:solidFill>
        </p:spPr>
        <p:txBody>
          <a:bodyPr vert="horz" wrap="square" lIns="91440" tIns="45720" rIns="91440" bIns="45720" rtlCol="0" anchor="b">
            <a:noAutofit/>
          </a:bodyPr>
          <a:lstStyle>
            <a:lvl1pPr>
              <a:defRPr lang="en-US" dirty="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indent="0" algn="r">
              <a:buNone/>
            </a:pPr>
            <a:r>
              <a:rPr lang="en-US" dirty="0"/>
              <a:t> 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79771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71304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86011E95-A43E-42BE-BADC-044BB62745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8336718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FD90A5B-A048-4B19-8F52-8094F1D3050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1" cy="6858000"/>
          </a:xfrm>
          <a:custGeom>
            <a:avLst/>
            <a:gdLst>
              <a:gd name="connsiteX0" fmla="*/ 1 w 6096001"/>
              <a:gd name="connsiteY0" fmla="*/ 0 h 6858000"/>
              <a:gd name="connsiteX1" fmla="*/ 6096001 w 6096001"/>
              <a:gd name="connsiteY1" fmla="*/ 0 h 6858000"/>
              <a:gd name="connsiteX2" fmla="*/ 6096001 w 6096001"/>
              <a:gd name="connsiteY2" fmla="*/ 6858000 h 6858000"/>
              <a:gd name="connsiteX3" fmla="*/ 4539049 w 6096001"/>
              <a:gd name="connsiteY3" fmla="*/ 6858000 h 6858000"/>
              <a:gd name="connsiteX4" fmla="*/ 1 w 6096001"/>
              <a:gd name="connsiteY4" fmla="*/ 6858000 h 6858000"/>
              <a:gd name="connsiteX5" fmla="*/ 0 w 6096001"/>
              <a:gd name="connsiteY5" fmla="*/ 6858000 h 6858000"/>
              <a:gd name="connsiteX6" fmla="*/ 0 w 6096001"/>
              <a:gd name="connsiteY6" fmla="*/ 6273113 h 6858000"/>
              <a:gd name="connsiteX7" fmla="*/ 1 w 6096001"/>
              <a:gd name="connsiteY7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96001" h="6858000">
                <a:moveTo>
                  <a:pt x="1" y="0"/>
                </a:moveTo>
                <a:lnTo>
                  <a:pt x="6096001" y="0"/>
                </a:lnTo>
                <a:lnTo>
                  <a:pt x="6096001" y="6858000"/>
                </a:lnTo>
                <a:lnTo>
                  <a:pt x="4539049" y="6858000"/>
                </a:lnTo>
                <a:lnTo>
                  <a:pt x="1" y="6858000"/>
                </a:lnTo>
                <a:lnTo>
                  <a:pt x="0" y="6858000"/>
                </a:lnTo>
                <a:lnTo>
                  <a:pt x="0" y="6273113"/>
                </a:lnTo>
                <a:lnTo>
                  <a:pt x="1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7E3D8B2A-F4E2-4C5C-8C97-DF59F5F89A1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6001" y="0"/>
            <a:ext cx="6096000" cy="6858000"/>
          </a:xfrm>
          <a:solidFill>
            <a:srgbClr val="48595D"/>
          </a:solidFill>
        </p:spPr>
        <p:txBody>
          <a:bodyPr anchor="b"/>
          <a:lstStyle>
            <a:lvl1pPr marL="0" indent="0" algn="r">
              <a:buNone/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en-US" dirty="0"/>
              <a:t>c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79771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71304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C81BA61-2441-45F0-AE3C-5DEA958300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9866358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7DB56AF-4B87-40BA-AACA-91EF23DAEF6B}"/>
              </a:ext>
            </a:extLst>
          </p:cNvPr>
          <p:cNvSpPr/>
          <p:nvPr userDrawn="1"/>
        </p:nvSpPr>
        <p:spPr>
          <a:xfrm>
            <a:off x="0" y="1540042"/>
            <a:ext cx="12192000" cy="5317958"/>
          </a:xfrm>
          <a:custGeom>
            <a:avLst/>
            <a:gdLst>
              <a:gd name="connsiteX0" fmla="*/ 0 w 12192000"/>
              <a:gd name="connsiteY0" fmla="*/ 0 h 5317958"/>
              <a:gd name="connsiteX1" fmla="*/ 12192000 w 12192000"/>
              <a:gd name="connsiteY1" fmla="*/ 0 h 5317958"/>
              <a:gd name="connsiteX2" fmla="*/ 12192000 w 12192000"/>
              <a:gd name="connsiteY2" fmla="*/ 5317958 h 5317958"/>
              <a:gd name="connsiteX3" fmla="*/ 4539049 w 12192000"/>
              <a:gd name="connsiteY3" fmla="*/ 5317958 h 5317958"/>
              <a:gd name="connsiteX4" fmla="*/ 0 w 12192000"/>
              <a:gd name="connsiteY4" fmla="*/ 5317958 h 5317958"/>
              <a:gd name="connsiteX5" fmla="*/ 0 w 12192000"/>
              <a:gd name="connsiteY5" fmla="*/ 4733071 h 5317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2000" h="5317958">
                <a:moveTo>
                  <a:pt x="0" y="0"/>
                </a:moveTo>
                <a:lnTo>
                  <a:pt x="12192000" y="0"/>
                </a:lnTo>
                <a:lnTo>
                  <a:pt x="12192000" y="5317958"/>
                </a:lnTo>
                <a:lnTo>
                  <a:pt x="4539049" y="5317958"/>
                </a:lnTo>
                <a:lnTo>
                  <a:pt x="0" y="5317958"/>
                </a:lnTo>
                <a:lnTo>
                  <a:pt x="0" y="4733071"/>
                </a:lnTo>
                <a:close/>
              </a:path>
            </a:pathLst>
          </a:cu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AA8D5CE7-BEF2-4FE4-B11E-5B9925320D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rgbClr val="48595D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F881E11F-8C40-406B-8C33-2D779A9666EE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2AEE185A-70FF-4A55-93AA-EBBF90E6E5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1" name="Rectangle 10" hidden="1">
            <a:extLst>
              <a:ext uri="{FF2B5EF4-FFF2-40B4-BE49-F238E27FC236}">
                <a16:creationId xmlns:a16="http://schemas.microsoft.com/office/drawing/2014/main" id="{E89C1C0D-FEFF-4DBE-B7EB-C7C2E923BA77}"/>
              </a:ext>
            </a:extLst>
          </p:cNvPr>
          <p:cNvSpPr/>
          <p:nvPr userDrawn="1"/>
        </p:nvSpPr>
        <p:spPr>
          <a:xfrm>
            <a:off x="0" y="6273113"/>
            <a:ext cx="4539049" cy="58488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299592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6B15CEA-7F4D-4111-91E1-C24BB8942014}"/>
              </a:ext>
            </a:extLst>
          </p:cNvPr>
          <p:cNvSpPr/>
          <p:nvPr userDrawn="1"/>
        </p:nvSpPr>
        <p:spPr>
          <a:xfrm flipV="1"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B110B65-104E-48DA-9FDA-01FF9A48E8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9A633E9E-2A95-4274-8C9E-B12F3C8F05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436811"/>
            <a:ext cx="11506199" cy="3836989"/>
          </a:xfrm>
        </p:spPr>
        <p:txBody>
          <a:bodyPr>
            <a:normAutofit/>
          </a:bodyPr>
          <a:lstStyle>
            <a:lvl1pPr>
              <a:defRPr sz="2400">
                <a:solidFill>
                  <a:srgbClr val="333333"/>
                </a:solidFill>
              </a:defRPr>
            </a:lvl1pPr>
            <a:lvl2pPr marL="457200" indent="-228600">
              <a:defRPr sz="2000">
                <a:solidFill>
                  <a:srgbClr val="333333"/>
                </a:solidFill>
              </a:defRPr>
            </a:lvl2pPr>
            <a:lvl3pPr marL="685800" indent="-228600">
              <a:defRPr sz="1800">
                <a:solidFill>
                  <a:srgbClr val="333333"/>
                </a:solidFill>
              </a:defRPr>
            </a:lvl3pPr>
            <a:lvl4pPr marL="914400" indent="-228600">
              <a:defRPr sz="1600">
                <a:solidFill>
                  <a:srgbClr val="333333"/>
                </a:solidFill>
              </a:defRPr>
            </a:lvl4pPr>
            <a:lvl5pPr marL="1143000" indent="-228600">
              <a:defRPr sz="1600">
                <a:solidFill>
                  <a:srgbClr val="33333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11B1EC5A-E690-43D2-A0E3-D50BD6A53AFE}"/>
              </a:ext>
            </a:extLst>
          </p:cNvPr>
          <p:cNvSpPr>
            <a:spLocks noGrp="1"/>
          </p:cNvSpPr>
          <p:nvPr>
            <p:ph type="subTitle" idx="13"/>
          </p:nvPr>
        </p:nvSpPr>
        <p:spPr>
          <a:xfrm>
            <a:off x="380999" y="1796132"/>
            <a:ext cx="11506199" cy="615279"/>
          </a:xfrm>
        </p:spPr>
        <p:txBody>
          <a:bodyPr>
            <a:normAutofit/>
          </a:bodyPr>
          <a:lstStyle>
            <a:lvl1pPr marL="0" indent="0" algn="l">
              <a:buNone/>
              <a:defRPr sz="2400" b="1" cap="all" baseline="0">
                <a:solidFill>
                  <a:srgbClr val="333333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7" name="TextBox 6" hidden="1">
            <a:extLst>
              <a:ext uri="{FF2B5EF4-FFF2-40B4-BE49-F238E27FC236}">
                <a16:creationId xmlns:a16="http://schemas.microsoft.com/office/drawing/2014/main" id="{C429B5C5-40F0-413F-82DE-781C809F82A3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dirty="0">
                <a:solidFill>
                  <a:schemeClr val="bg2">
                    <a:lumMod val="75000"/>
                  </a:schemeClr>
                </a:solidFill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FD10926E-D815-4592-97B7-8EE7A9786A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472288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AEE19C2C-CAF3-4741-8F52-00E4422A13F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1"/>
            <a:ext cx="12192000" cy="939799"/>
          </a:xfrm>
          <a:noFill/>
        </p:spPr>
        <p:txBody>
          <a:bodyPr tIns="274320" bIns="91440" anchor="t">
            <a:normAutofit/>
          </a:bodyPr>
          <a:lstStyle>
            <a:lvl1pPr marL="398463" indent="0">
              <a:defRPr sz="4400" cap="all" baseline="0">
                <a:solidFill>
                  <a:srgbClr val="01B4E7"/>
                </a:solidFill>
              </a:defRPr>
            </a:lvl1pPr>
          </a:lstStyle>
          <a:p>
            <a:r>
              <a:rPr lang="en-US" dirty="0"/>
              <a:t>PHOTO HEADER WITH TEXT Subhead</a:t>
            </a:r>
          </a:p>
        </p:txBody>
      </p:sp>
      <p:sp>
        <p:nvSpPr>
          <p:cNvPr id="10" name="Subtitle 2">
            <a:extLst>
              <a:ext uri="{FF2B5EF4-FFF2-40B4-BE49-F238E27FC236}">
                <a16:creationId xmlns:a16="http://schemas.microsoft.com/office/drawing/2014/main" id="{3B73BEBA-ADDE-40D0-AC62-4FF8FDDBEAA5}"/>
              </a:ext>
            </a:extLst>
          </p:cNvPr>
          <p:cNvSpPr>
            <a:spLocks noGrp="1"/>
          </p:cNvSpPr>
          <p:nvPr>
            <p:ph type="subTitle" idx="13"/>
          </p:nvPr>
        </p:nvSpPr>
        <p:spPr>
          <a:xfrm>
            <a:off x="380999" y="1012898"/>
            <a:ext cx="11365894" cy="600002"/>
          </a:xfr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C74794E8-6A05-4ADA-8C35-21FE1E2A9FCB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E616CDF5-DE71-477B-89CA-ABAF0CD39B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1660750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AD84134-AF73-4C60-A1A9-43F1411D04B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192000" cy="240333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2403335"/>
            <a:ext cx="12192000" cy="4454664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667653"/>
            <a:ext cx="11506199" cy="3773628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7A3F1B4D-9E1F-465D-AFF7-028507FC44F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2419070"/>
          </a:xfrm>
          <a:solidFill>
            <a:srgbClr val="48595D">
              <a:alpha val="70000"/>
            </a:srgbClr>
          </a:solidFill>
        </p:spPr>
        <p:txBody>
          <a:bodyPr lIns="822960" tIns="457200">
            <a:normAutofit/>
          </a:bodyPr>
          <a:lstStyle>
            <a:lvl1pPr marL="0" indent="0">
              <a:buNone/>
              <a:defRPr sz="4400" b="1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E86D5449-CD56-4478-BDD4-BC492E69988A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3720C02A-46A0-4BE0-B1BF-F34465AC27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02324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552">
          <p15:clr>
            <a:srgbClr val="FBAE40"/>
          </p15:clr>
        </p15:guide>
        <p15:guide id="2" orient="horz" pos="576">
          <p15:clr>
            <a:srgbClr val="FBAE40"/>
          </p15:clr>
        </p15:guide>
      </p15:sldGuideLst>
    </p:ext>
  </p:extLs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54C825D-5F5D-434C-A6D6-C1178618AE5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410FD076-A070-4324-8DB4-2E57334110C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>
                    <a:alpha val="0"/>
                  </a:schemeClr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E5AC0397-2DA6-4540-8C1F-56B2F3337EE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19138" y="1358900"/>
            <a:ext cx="3860800" cy="2434167"/>
          </a:xfrm>
          <a:noFill/>
          <a:ln w="50800">
            <a:solidFill>
              <a:schemeClr val="bg1"/>
            </a:solidFill>
          </a:ln>
        </p:spPr>
        <p:txBody>
          <a:bodyPr anchor="ctr">
            <a:normAutofit/>
          </a:bodyPr>
          <a:lstStyle>
            <a:lvl1pPr marL="0" indent="0">
              <a:buNone/>
              <a:defRPr sz="3300">
                <a:solidFill>
                  <a:schemeClr val="bg1"/>
                </a:solidFill>
                <a:latin typeface="+mn-lt"/>
              </a:defRPr>
            </a:lvl1pPr>
            <a:lvl2pPr marL="457200" indent="0">
              <a:buFont typeface="Arial" panose="020B0604020202020204" pitchFamily="34" charset="0"/>
              <a:buNone/>
              <a:defRPr sz="3300">
                <a:solidFill>
                  <a:schemeClr val="bg1"/>
                </a:solidFill>
                <a:latin typeface="+mn-lt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endParaRPr lang="en-US" dirty="0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CB44E7F6-F31E-4A39-A72C-52DF93197E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19138" y="3793068"/>
            <a:ext cx="3860800" cy="651932"/>
          </a:xfrm>
          <a:noFill/>
          <a:ln w="50800">
            <a:solidFill>
              <a:schemeClr val="bg1"/>
            </a:solidFill>
          </a:ln>
        </p:spPr>
        <p:txBody>
          <a:bodyPr tIns="0" bIns="0" anchor="ctr">
            <a:noAutofit/>
          </a:bodyPr>
          <a:lstStyle>
            <a:lvl1pPr marL="0" indent="0">
              <a:buNone/>
              <a:defRPr sz="3300">
                <a:solidFill>
                  <a:schemeClr val="bg1"/>
                </a:solidFill>
                <a:latin typeface="+mn-lt"/>
              </a:defRPr>
            </a:lvl1pPr>
            <a:lvl2pPr marL="457200" indent="0">
              <a:buFont typeface="Arial" panose="020B0604020202020204" pitchFamily="34" charset="0"/>
              <a:buNone/>
              <a:defRPr sz="3300">
                <a:solidFill>
                  <a:schemeClr val="bg1"/>
                </a:solidFill>
                <a:latin typeface="+mn-lt"/>
              </a:defRPr>
            </a:lvl2pPr>
          </a:lstStyle>
          <a:p>
            <a:pPr lvl="0"/>
            <a:r>
              <a:rPr lang="en-US" dirty="0"/>
              <a:t>Click to edit Master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2A7DCC2E-35BA-4F5F-A36B-1B0E622326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4275795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342A258-AFA5-4BA1-AA41-952099F1FF0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B5A16267-4880-4253-B86A-25B0E5E8738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>
                    <a:alpha val="0"/>
                  </a:schemeClr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33455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33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920966B7-D1BD-4B62-9DEB-FE17AF3EED7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2" y="2141538"/>
            <a:ext cx="5906347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63EA0955-37FE-447B-A91D-F8B3D55349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9709289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88340117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1D0F0E6-22D0-49A2-8945-52AEAD9041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6602777 w 12192000"/>
              <a:gd name="connsiteY0" fmla="*/ 6116155 h 6858000"/>
              <a:gd name="connsiteX1" fmla="*/ 6612980 w 12192000"/>
              <a:gd name="connsiteY1" fmla="*/ 6116155 h 6858000"/>
              <a:gd name="connsiteX2" fmla="*/ 6617061 w 12192000"/>
              <a:gd name="connsiteY2" fmla="*/ 6124493 h 6858000"/>
              <a:gd name="connsiteX3" fmla="*/ 6623183 w 12192000"/>
              <a:gd name="connsiteY3" fmla="*/ 6226637 h 6858000"/>
              <a:gd name="connsiteX4" fmla="*/ 6621142 w 12192000"/>
              <a:gd name="connsiteY4" fmla="*/ 6237059 h 6858000"/>
              <a:gd name="connsiteX5" fmla="*/ 6615021 w 12192000"/>
              <a:gd name="connsiteY5" fmla="*/ 6237059 h 6858000"/>
              <a:gd name="connsiteX6" fmla="*/ 6508908 w 12192000"/>
              <a:gd name="connsiteY6" fmla="*/ 6174523 h 6858000"/>
              <a:gd name="connsiteX7" fmla="*/ 6504827 w 12192000"/>
              <a:gd name="connsiteY7" fmla="*/ 6168270 h 6858000"/>
              <a:gd name="connsiteX8" fmla="*/ 6504827 w 12192000"/>
              <a:gd name="connsiteY8" fmla="*/ 6166184 h 6858000"/>
              <a:gd name="connsiteX9" fmla="*/ 6510948 w 12192000"/>
              <a:gd name="connsiteY9" fmla="*/ 6162015 h 6858000"/>
              <a:gd name="connsiteX10" fmla="*/ 6602777 w 12192000"/>
              <a:gd name="connsiteY10" fmla="*/ 6116155 h 6858000"/>
              <a:gd name="connsiteX11" fmla="*/ 6685511 w 12192000"/>
              <a:gd name="connsiteY11" fmla="*/ 6114071 h 6858000"/>
              <a:gd name="connsiteX12" fmla="*/ 6695813 w 12192000"/>
              <a:gd name="connsiteY12" fmla="*/ 6114071 h 6858000"/>
              <a:gd name="connsiteX13" fmla="*/ 6786472 w 12192000"/>
              <a:gd name="connsiteY13" fmla="*/ 6159837 h 6858000"/>
              <a:gd name="connsiteX14" fmla="*/ 6794714 w 12192000"/>
              <a:gd name="connsiteY14" fmla="*/ 6166078 h 6858000"/>
              <a:gd name="connsiteX15" fmla="*/ 6790593 w 12192000"/>
              <a:gd name="connsiteY15" fmla="*/ 6172318 h 6858000"/>
              <a:gd name="connsiteX16" fmla="*/ 6683451 w 12192000"/>
              <a:gd name="connsiteY16" fmla="*/ 6234726 h 6858000"/>
              <a:gd name="connsiteX17" fmla="*/ 6675208 w 12192000"/>
              <a:gd name="connsiteY17" fmla="*/ 6234726 h 6858000"/>
              <a:gd name="connsiteX18" fmla="*/ 6673148 w 12192000"/>
              <a:gd name="connsiteY18" fmla="*/ 6226405 h 6858000"/>
              <a:gd name="connsiteX19" fmla="*/ 6681390 w 12192000"/>
              <a:gd name="connsiteY19" fmla="*/ 6122392 h 6858000"/>
              <a:gd name="connsiteX20" fmla="*/ 6685511 w 12192000"/>
              <a:gd name="connsiteY20" fmla="*/ 6114071 h 6858000"/>
              <a:gd name="connsiteX21" fmla="*/ 5867776 w 12192000"/>
              <a:gd name="connsiteY21" fmla="*/ 6074328 h 6858000"/>
              <a:gd name="connsiteX22" fmla="*/ 5867776 w 12192000"/>
              <a:gd name="connsiteY22" fmla="*/ 6117531 h 6858000"/>
              <a:gd name="connsiteX23" fmla="*/ 5819888 w 12192000"/>
              <a:gd name="connsiteY23" fmla="*/ 6125760 h 6858000"/>
              <a:gd name="connsiteX24" fmla="*/ 5801149 w 12192000"/>
              <a:gd name="connsiteY24" fmla="*/ 6101073 h 6858000"/>
              <a:gd name="connsiteX25" fmla="*/ 5826134 w 12192000"/>
              <a:gd name="connsiteY25" fmla="*/ 6076386 h 6858000"/>
              <a:gd name="connsiteX26" fmla="*/ 5518276 w 12192000"/>
              <a:gd name="connsiteY26" fmla="*/ 6004194 h 6858000"/>
              <a:gd name="connsiteX27" fmla="*/ 5559186 w 12192000"/>
              <a:gd name="connsiteY27" fmla="*/ 6064393 h 6858000"/>
              <a:gd name="connsiteX28" fmla="*/ 5518276 w 12192000"/>
              <a:gd name="connsiteY28" fmla="*/ 6124591 h 6858000"/>
              <a:gd name="connsiteX29" fmla="*/ 5477363 w 12192000"/>
              <a:gd name="connsiteY29" fmla="*/ 6064393 h 6858000"/>
              <a:gd name="connsiteX30" fmla="*/ 5518276 w 12192000"/>
              <a:gd name="connsiteY30" fmla="*/ 6004194 h 6858000"/>
              <a:gd name="connsiteX31" fmla="*/ 6672498 w 12192000"/>
              <a:gd name="connsiteY31" fmla="*/ 5995882 h 6858000"/>
              <a:gd name="connsiteX32" fmla="*/ 6681491 w 12192000"/>
              <a:gd name="connsiteY32" fmla="*/ 5996921 h 6858000"/>
              <a:gd name="connsiteX33" fmla="*/ 6708215 w 12192000"/>
              <a:gd name="connsiteY33" fmla="*/ 6048872 h 6858000"/>
              <a:gd name="connsiteX34" fmla="*/ 6648601 w 12192000"/>
              <a:gd name="connsiteY34" fmla="*/ 6107057 h 6858000"/>
              <a:gd name="connsiteX35" fmla="*/ 6588987 w 12192000"/>
              <a:gd name="connsiteY35" fmla="*/ 6048872 h 6858000"/>
              <a:gd name="connsiteX36" fmla="*/ 6615711 w 12192000"/>
              <a:gd name="connsiteY36" fmla="*/ 5999000 h 6858000"/>
              <a:gd name="connsiteX37" fmla="*/ 6632156 w 12192000"/>
              <a:gd name="connsiteY37" fmla="*/ 6001077 h 6858000"/>
              <a:gd name="connsiteX38" fmla="*/ 6630100 w 12192000"/>
              <a:gd name="connsiteY38" fmla="*/ 6017702 h 6858000"/>
              <a:gd name="connsiteX39" fmla="*/ 6613655 w 12192000"/>
              <a:gd name="connsiteY39" fmla="*/ 6048872 h 6858000"/>
              <a:gd name="connsiteX40" fmla="*/ 6648601 w 12192000"/>
              <a:gd name="connsiteY40" fmla="*/ 6084199 h 6858000"/>
              <a:gd name="connsiteX41" fmla="*/ 6683547 w 12192000"/>
              <a:gd name="connsiteY41" fmla="*/ 6048872 h 6858000"/>
              <a:gd name="connsiteX42" fmla="*/ 6667102 w 12192000"/>
              <a:gd name="connsiteY42" fmla="*/ 6017702 h 6858000"/>
              <a:gd name="connsiteX43" fmla="*/ 6665047 w 12192000"/>
              <a:gd name="connsiteY43" fmla="*/ 6001077 h 6858000"/>
              <a:gd name="connsiteX44" fmla="*/ 6672498 w 12192000"/>
              <a:gd name="connsiteY44" fmla="*/ 5995882 h 6858000"/>
              <a:gd name="connsiteX45" fmla="*/ 6821432 w 12192000"/>
              <a:gd name="connsiteY45" fmla="*/ 5980816 h 6858000"/>
              <a:gd name="connsiteX46" fmla="*/ 6825565 w 12192000"/>
              <a:gd name="connsiteY46" fmla="*/ 5987045 h 6858000"/>
              <a:gd name="connsiteX47" fmla="*/ 6825565 w 12192000"/>
              <a:gd name="connsiteY47" fmla="*/ 6111612 h 6858000"/>
              <a:gd name="connsiteX48" fmla="*/ 6821432 w 12192000"/>
              <a:gd name="connsiteY48" fmla="*/ 6117840 h 6858000"/>
              <a:gd name="connsiteX49" fmla="*/ 6813166 w 12192000"/>
              <a:gd name="connsiteY49" fmla="*/ 6115764 h 6858000"/>
              <a:gd name="connsiteX50" fmla="*/ 6728441 w 12192000"/>
              <a:gd name="connsiteY50" fmla="*/ 6057632 h 6858000"/>
              <a:gd name="connsiteX51" fmla="*/ 6722242 w 12192000"/>
              <a:gd name="connsiteY51" fmla="*/ 6049328 h 6858000"/>
              <a:gd name="connsiteX52" fmla="*/ 6728441 w 12192000"/>
              <a:gd name="connsiteY52" fmla="*/ 6041024 h 6858000"/>
              <a:gd name="connsiteX53" fmla="*/ 6813166 w 12192000"/>
              <a:gd name="connsiteY53" fmla="*/ 5982893 h 6858000"/>
              <a:gd name="connsiteX54" fmla="*/ 6821432 w 12192000"/>
              <a:gd name="connsiteY54" fmla="*/ 5980816 h 6858000"/>
              <a:gd name="connsiteX55" fmla="*/ 6475604 w 12192000"/>
              <a:gd name="connsiteY55" fmla="*/ 5980816 h 6858000"/>
              <a:gd name="connsiteX56" fmla="*/ 6483787 w 12192000"/>
              <a:gd name="connsiteY56" fmla="*/ 5984968 h 6858000"/>
              <a:gd name="connsiteX57" fmla="*/ 6567656 w 12192000"/>
              <a:gd name="connsiteY57" fmla="*/ 6041024 h 6858000"/>
              <a:gd name="connsiteX58" fmla="*/ 6573792 w 12192000"/>
              <a:gd name="connsiteY58" fmla="*/ 6049328 h 6858000"/>
              <a:gd name="connsiteX59" fmla="*/ 6567656 w 12192000"/>
              <a:gd name="connsiteY59" fmla="*/ 6057632 h 6858000"/>
              <a:gd name="connsiteX60" fmla="*/ 6483787 w 12192000"/>
              <a:gd name="connsiteY60" fmla="*/ 6115764 h 6858000"/>
              <a:gd name="connsiteX61" fmla="*/ 6475604 w 12192000"/>
              <a:gd name="connsiteY61" fmla="*/ 6117840 h 6858000"/>
              <a:gd name="connsiteX62" fmla="*/ 6471513 w 12192000"/>
              <a:gd name="connsiteY62" fmla="*/ 6111612 h 6858000"/>
              <a:gd name="connsiteX63" fmla="*/ 6471513 w 12192000"/>
              <a:gd name="connsiteY63" fmla="*/ 5987045 h 6858000"/>
              <a:gd name="connsiteX64" fmla="*/ 6475604 w 12192000"/>
              <a:gd name="connsiteY64" fmla="*/ 5980816 h 6858000"/>
              <a:gd name="connsiteX65" fmla="*/ 6087559 w 12192000"/>
              <a:gd name="connsiteY65" fmla="*/ 5970296 h 6858000"/>
              <a:gd name="connsiteX66" fmla="*/ 6081400 w 12192000"/>
              <a:gd name="connsiteY66" fmla="*/ 5972374 h 6858000"/>
              <a:gd name="connsiteX67" fmla="*/ 6079347 w 12192000"/>
              <a:gd name="connsiteY67" fmla="*/ 5978604 h 6858000"/>
              <a:gd name="connsiteX68" fmla="*/ 6120408 w 12192000"/>
              <a:gd name="connsiteY68" fmla="*/ 6136455 h 6858000"/>
              <a:gd name="connsiteX69" fmla="*/ 6145045 w 12192000"/>
              <a:gd name="connsiteY69" fmla="*/ 6157224 h 6858000"/>
              <a:gd name="connsiteX70" fmla="*/ 6153257 w 12192000"/>
              <a:gd name="connsiteY70" fmla="*/ 6157224 h 6858000"/>
              <a:gd name="connsiteX71" fmla="*/ 6149151 w 12192000"/>
              <a:gd name="connsiteY71" fmla="*/ 6165532 h 6858000"/>
              <a:gd name="connsiteX72" fmla="*/ 6149151 w 12192000"/>
              <a:gd name="connsiteY72" fmla="*/ 6167609 h 6858000"/>
              <a:gd name="connsiteX73" fmla="*/ 6124515 w 12192000"/>
              <a:gd name="connsiteY73" fmla="*/ 6186302 h 6858000"/>
              <a:gd name="connsiteX74" fmla="*/ 6089612 w 12192000"/>
              <a:gd name="connsiteY74" fmla="*/ 6184225 h 6858000"/>
              <a:gd name="connsiteX75" fmla="*/ 6083453 w 12192000"/>
              <a:gd name="connsiteY75" fmla="*/ 6186302 h 6858000"/>
              <a:gd name="connsiteX76" fmla="*/ 6081400 w 12192000"/>
              <a:gd name="connsiteY76" fmla="*/ 6190456 h 6858000"/>
              <a:gd name="connsiteX77" fmla="*/ 6081400 w 12192000"/>
              <a:gd name="connsiteY77" fmla="*/ 6209149 h 6858000"/>
              <a:gd name="connsiteX78" fmla="*/ 6087559 w 12192000"/>
              <a:gd name="connsiteY78" fmla="*/ 6215380 h 6858000"/>
              <a:gd name="connsiteX79" fmla="*/ 6134780 w 12192000"/>
              <a:gd name="connsiteY79" fmla="*/ 6221610 h 6858000"/>
              <a:gd name="connsiteX80" fmla="*/ 6136833 w 12192000"/>
              <a:gd name="connsiteY80" fmla="*/ 6221610 h 6858000"/>
              <a:gd name="connsiteX81" fmla="*/ 6190213 w 12192000"/>
              <a:gd name="connsiteY81" fmla="*/ 6169686 h 6858000"/>
              <a:gd name="connsiteX82" fmla="*/ 6223062 w 12192000"/>
              <a:gd name="connsiteY82" fmla="*/ 6040914 h 6858000"/>
              <a:gd name="connsiteX83" fmla="*/ 6235380 w 12192000"/>
              <a:gd name="connsiteY83" fmla="*/ 5999374 h 6858000"/>
              <a:gd name="connsiteX84" fmla="*/ 6239487 w 12192000"/>
              <a:gd name="connsiteY84" fmla="*/ 5978604 h 6858000"/>
              <a:gd name="connsiteX85" fmla="*/ 6237434 w 12192000"/>
              <a:gd name="connsiteY85" fmla="*/ 5972374 h 6858000"/>
              <a:gd name="connsiteX86" fmla="*/ 6233327 w 12192000"/>
              <a:gd name="connsiteY86" fmla="*/ 5970296 h 6858000"/>
              <a:gd name="connsiteX87" fmla="*/ 6204584 w 12192000"/>
              <a:gd name="connsiteY87" fmla="*/ 5970296 h 6858000"/>
              <a:gd name="connsiteX88" fmla="*/ 6198425 w 12192000"/>
              <a:gd name="connsiteY88" fmla="*/ 5974451 h 6858000"/>
              <a:gd name="connsiteX89" fmla="*/ 6161469 w 12192000"/>
              <a:gd name="connsiteY89" fmla="*/ 6115685 h 6858000"/>
              <a:gd name="connsiteX90" fmla="*/ 6159417 w 12192000"/>
              <a:gd name="connsiteY90" fmla="*/ 6115685 h 6858000"/>
              <a:gd name="connsiteX91" fmla="*/ 6120408 w 12192000"/>
              <a:gd name="connsiteY91" fmla="*/ 5974451 h 6858000"/>
              <a:gd name="connsiteX92" fmla="*/ 6114249 w 12192000"/>
              <a:gd name="connsiteY92" fmla="*/ 5970296 h 6858000"/>
              <a:gd name="connsiteX93" fmla="*/ 6087559 w 12192000"/>
              <a:gd name="connsiteY93" fmla="*/ 5970296 h 6858000"/>
              <a:gd name="connsiteX94" fmla="*/ 6047787 w 12192000"/>
              <a:gd name="connsiteY94" fmla="*/ 5967959 h 6858000"/>
              <a:gd name="connsiteX95" fmla="*/ 5998692 w 12192000"/>
              <a:gd name="connsiteY95" fmla="*/ 5988768 h 6858000"/>
              <a:gd name="connsiteX96" fmla="*/ 5998692 w 12192000"/>
              <a:gd name="connsiteY96" fmla="*/ 5976283 h 6858000"/>
              <a:gd name="connsiteX97" fmla="*/ 5992556 w 12192000"/>
              <a:gd name="connsiteY97" fmla="*/ 5970040 h 6858000"/>
              <a:gd name="connsiteX98" fmla="*/ 5963918 w 12192000"/>
              <a:gd name="connsiteY98" fmla="*/ 5970040 h 6858000"/>
              <a:gd name="connsiteX99" fmla="*/ 5957781 w 12192000"/>
              <a:gd name="connsiteY99" fmla="*/ 5976283 h 6858000"/>
              <a:gd name="connsiteX100" fmla="*/ 5957781 w 12192000"/>
              <a:gd name="connsiteY100" fmla="*/ 6151078 h 6858000"/>
              <a:gd name="connsiteX101" fmla="*/ 5963918 w 12192000"/>
              <a:gd name="connsiteY101" fmla="*/ 6157321 h 6858000"/>
              <a:gd name="connsiteX102" fmla="*/ 5992556 w 12192000"/>
              <a:gd name="connsiteY102" fmla="*/ 6157321 h 6858000"/>
              <a:gd name="connsiteX103" fmla="*/ 5998692 w 12192000"/>
              <a:gd name="connsiteY103" fmla="*/ 6151078 h 6858000"/>
              <a:gd name="connsiteX104" fmla="*/ 5998692 w 12192000"/>
              <a:gd name="connsiteY104" fmla="*/ 6030386 h 6858000"/>
              <a:gd name="connsiteX105" fmla="*/ 6049832 w 12192000"/>
              <a:gd name="connsiteY105" fmla="*/ 6007496 h 6858000"/>
              <a:gd name="connsiteX106" fmla="*/ 6055969 w 12192000"/>
              <a:gd name="connsiteY106" fmla="*/ 6001253 h 6858000"/>
              <a:gd name="connsiteX107" fmla="*/ 6055969 w 12192000"/>
              <a:gd name="connsiteY107" fmla="*/ 5974202 h 6858000"/>
              <a:gd name="connsiteX108" fmla="*/ 6053923 w 12192000"/>
              <a:gd name="connsiteY108" fmla="*/ 5970040 h 6858000"/>
              <a:gd name="connsiteX109" fmla="*/ 6047787 w 12192000"/>
              <a:gd name="connsiteY109" fmla="*/ 5967959 h 6858000"/>
              <a:gd name="connsiteX110" fmla="*/ 5846879 w 12192000"/>
              <a:gd name="connsiteY110" fmla="*/ 5964452 h 6858000"/>
              <a:gd name="connsiteX111" fmla="*/ 5776523 w 12192000"/>
              <a:gd name="connsiteY111" fmla="*/ 5972770 h 6858000"/>
              <a:gd name="connsiteX112" fmla="*/ 5770315 w 12192000"/>
              <a:gd name="connsiteY112" fmla="*/ 5979008 h 6858000"/>
              <a:gd name="connsiteX113" fmla="*/ 5772384 w 12192000"/>
              <a:gd name="connsiteY113" fmla="*/ 6003961 h 6858000"/>
              <a:gd name="connsiteX114" fmla="*/ 5774454 w 12192000"/>
              <a:gd name="connsiteY114" fmla="*/ 6008120 h 6858000"/>
              <a:gd name="connsiteX115" fmla="*/ 5778592 w 12192000"/>
              <a:gd name="connsiteY115" fmla="*/ 6010199 h 6858000"/>
              <a:gd name="connsiteX116" fmla="*/ 5844809 w 12192000"/>
              <a:gd name="connsiteY116" fmla="*/ 6006040 h 6858000"/>
              <a:gd name="connsiteX117" fmla="*/ 5867571 w 12192000"/>
              <a:gd name="connsiteY117" fmla="*/ 6028914 h 6858000"/>
              <a:gd name="connsiteX118" fmla="*/ 5867571 w 12192000"/>
              <a:gd name="connsiteY118" fmla="*/ 6041390 h 6858000"/>
              <a:gd name="connsiteX119" fmla="*/ 5822047 w 12192000"/>
              <a:gd name="connsiteY119" fmla="*/ 6045549 h 6858000"/>
              <a:gd name="connsiteX120" fmla="*/ 5757900 w 12192000"/>
              <a:gd name="connsiteY120" fmla="*/ 6101693 h 6858000"/>
              <a:gd name="connsiteX121" fmla="*/ 5813770 w 12192000"/>
              <a:gd name="connsiteY121" fmla="*/ 6161996 h 6858000"/>
              <a:gd name="connsiteX122" fmla="*/ 5873779 w 12192000"/>
              <a:gd name="connsiteY122" fmla="*/ 6149520 h 6858000"/>
              <a:gd name="connsiteX123" fmla="*/ 5902750 w 12192000"/>
              <a:gd name="connsiteY123" fmla="*/ 6161996 h 6858000"/>
              <a:gd name="connsiteX124" fmla="*/ 5908957 w 12192000"/>
              <a:gd name="connsiteY124" fmla="*/ 6159917 h 6858000"/>
              <a:gd name="connsiteX125" fmla="*/ 5911026 w 12192000"/>
              <a:gd name="connsiteY125" fmla="*/ 6153679 h 6858000"/>
              <a:gd name="connsiteX126" fmla="*/ 5911026 w 12192000"/>
              <a:gd name="connsiteY126" fmla="*/ 6028914 h 6858000"/>
              <a:gd name="connsiteX127" fmla="*/ 5846879 w 12192000"/>
              <a:gd name="connsiteY127" fmla="*/ 5964452 h 6858000"/>
              <a:gd name="connsiteX128" fmla="*/ 5518274 w 12192000"/>
              <a:gd name="connsiteY128" fmla="*/ 5964452 h 6858000"/>
              <a:gd name="connsiteX129" fmla="*/ 5434114 w 12192000"/>
              <a:gd name="connsiteY129" fmla="*/ 6063224 h 6858000"/>
              <a:gd name="connsiteX130" fmla="*/ 5518274 w 12192000"/>
              <a:gd name="connsiteY130" fmla="*/ 6161996 h 6858000"/>
              <a:gd name="connsiteX131" fmla="*/ 5602435 w 12192000"/>
              <a:gd name="connsiteY131" fmla="*/ 6063224 h 6858000"/>
              <a:gd name="connsiteX132" fmla="*/ 5518274 w 12192000"/>
              <a:gd name="connsiteY132" fmla="*/ 5964452 h 6858000"/>
              <a:gd name="connsiteX133" fmla="*/ 5302320 w 12192000"/>
              <a:gd name="connsiteY133" fmla="*/ 5938736 h 6858000"/>
              <a:gd name="connsiteX134" fmla="*/ 5318685 w 12192000"/>
              <a:gd name="connsiteY134" fmla="*/ 5938736 h 6858000"/>
              <a:gd name="connsiteX135" fmla="*/ 5361642 w 12192000"/>
              <a:gd name="connsiteY135" fmla="*/ 5978478 h 6858000"/>
              <a:gd name="connsiteX136" fmla="*/ 5316640 w 12192000"/>
              <a:gd name="connsiteY136" fmla="*/ 6016129 h 6858000"/>
              <a:gd name="connsiteX137" fmla="*/ 5271637 w 12192000"/>
              <a:gd name="connsiteY137" fmla="*/ 6016129 h 6858000"/>
              <a:gd name="connsiteX138" fmla="*/ 5271637 w 12192000"/>
              <a:gd name="connsiteY138" fmla="*/ 5940828 h 6858000"/>
              <a:gd name="connsiteX139" fmla="*/ 5302320 w 12192000"/>
              <a:gd name="connsiteY139" fmla="*/ 5938736 h 6858000"/>
              <a:gd name="connsiteX140" fmla="*/ 5678557 w 12192000"/>
              <a:gd name="connsiteY140" fmla="*/ 5927047 h 6858000"/>
              <a:gd name="connsiteX141" fmla="*/ 5649847 w 12192000"/>
              <a:gd name="connsiteY141" fmla="*/ 5933291 h 6858000"/>
              <a:gd name="connsiteX142" fmla="*/ 5643695 w 12192000"/>
              <a:gd name="connsiteY142" fmla="*/ 5939535 h 6858000"/>
              <a:gd name="connsiteX143" fmla="*/ 5643695 w 12192000"/>
              <a:gd name="connsiteY143" fmla="*/ 5970757 h 6858000"/>
              <a:gd name="connsiteX144" fmla="*/ 5627290 w 12192000"/>
              <a:gd name="connsiteY144" fmla="*/ 5970757 h 6858000"/>
              <a:gd name="connsiteX145" fmla="*/ 5621138 w 12192000"/>
              <a:gd name="connsiteY145" fmla="*/ 5977002 h 6858000"/>
              <a:gd name="connsiteX146" fmla="*/ 5621138 w 12192000"/>
              <a:gd name="connsiteY146" fmla="*/ 6001980 h 6858000"/>
              <a:gd name="connsiteX147" fmla="*/ 5627290 w 12192000"/>
              <a:gd name="connsiteY147" fmla="*/ 6008224 h 6858000"/>
              <a:gd name="connsiteX148" fmla="*/ 5643695 w 12192000"/>
              <a:gd name="connsiteY148" fmla="*/ 6008224 h 6858000"/>
              <a:gd name="connsiteX149" fmla="*/ 5643695 w 12192000"/>
              <a:gd name="connsiteY149" fmla="*/ 6091483 h 6858000"/>
              <a:gd name="connsiteX150" fmla="*/ 5699064 w 12192000"/>
              <a:gd name="connsiteY150" fmla="*/ 6164334 h 6858000"/>
              <a:gd name="connsiteX151" fmla="*/ 5731875 w 12192000"/>
              <a:gd name="connsiteY151" fmla="*/ 6160171 h 6858000"/>
              <a:gd name="connsiteX152" fmla="*/ 5738028 w 12192000"/>
              <a:gd name="connsiteY152" fmla="*/ 6151845 h 6858000"/>
              <a:gd name="connsiteX153" fmla="*/ 5735977 w 12192000"/>
              <a:gd name="connsiteY153" fmla="*/ 6128949 h 6858000"/>
              <a:gd name="connsiteX154" fmla="*/ 5729824 w 12192000"/>
              <a:gd name="connsiteY154" fmla="*/ 6120623 h 6858000"/>
              <a:gd name="connsiteX155" fmla="*/ 5705217 w 12192000"/>
              <a:gd name="connsiteY155" fmla="*/ 6122705 h 6858000"/>
              <a:gd name="connsiteX156" fmla="*/ 5686761 w 12192000"/>
              <a:gd name="connsiteY156" fmla="*/ 6085238 h 6858000"/>
              <a:gd name="connsiteX157" fmla="*/ 5686761 w 12192000"/>
              <a:gd name="connsiteY157" fmla="*/ 6008224 h 6858000"/>
              <a:gd name="connsiteX158" fmla="*/ 5729824 w 12192000"/>
              <a:gd name="connsiteY158" fmla="*/ 6008224 h 6858000"/>
              <a:gd name="connsiteX159" fmla="*/ 5735977 w 12192000"/>
              <a:gd name="connsiteY159" fmla="*/ 6001980 h 6858000"/>
              <a:gd name="connsiteX160" fmla="*/ 5735977 w 12192000"/>
              <a:gd name="connsiteY160" fmla="*/ 5977002 h 6858000"/>
              <a:gd name="connsiteX161" fmla="*/ 5729824 w 12192000"/>
              <a:gd name="connsiteY161" fmla="*/ 5970757 h 6858000"/>
              <a:gd name="connsiteX162" fmla="*/ 5686761 w 12192000"/>
              <a:gd name="connsiteY162" fmla="*/ 5970757 h 6858000"/>
              <a:gd name="connsiteX163" fmla="*/ 5686761 w 12192000"/>
              <a:gd name="connsiteY163" fmla="*/ 5933291 h 6858000"/>
              <a:gd name="connsiteX164" fmla="*/ 5684709 w 12192000"/>
              <a:gd name="connsiteY164" fmla="*/ 5927047 h 6858000"/>
              <a:gd name="connsiteX165" fmla="*/ 5678557 w 12192000"/>
              <a:gd name="connsiteY165" fmla="*/ 5927047 h 6858000"/>
              <a:gd name="connsiteX166" fmla="*/ 5312653 w 12192000"/>
              <a:gd name="connsiteY166" fmla="*/ 5897825 h 6858000"/>
              <a:gd name="connsiteX167" fmla="*/ 5232236 w 12192000"/>
              <a:gd name="connsiteY167" fmla="*/ 5901977 h 6858000"/>
              <a:gd name="connsiteX168" fmla="*/ 5226049 w 12192000"/>
              <a:gd name="connsiteY168" fmla="*/ 5910281 h 6858000"/>
              <a:gd name="connsiteX169" fmla="*/ 5226049 w 12192000"/>
              <a:gd name="connsiteY169" fmla="*/ 6151093 h 6858000"/>
              <a:gd name="connsiteX170" fmla="*/ 5234297 w 12192000"/>
              <a:gd name="connsiteY170" fmla="*/ 6157321 h 6858000"/>
              <a:gd name="connsiteX171" fmla="*/ 5263165 w 12192000"/>
              <a:gd name="connsiteY171" fmla="*/ 6157321 h 6858000"/>
              <a:gd name="connsiteX172" fmla="*/ 5271414 w 12192000"/>
              <a:gd name="connsiteY172" fmla="*/ 6151093 h 6858000"/>
              <a:gd name="connsiteX173" fmla="*/ 5271414 w 12192000"/>
              <a:gd name="connsiteY173" fmla="*/ 6055599 h 6858000"/>
              <a:gd name="connsiteX174" fmla="*/ 5320901 w 12192000"/>
              <a:gd name="connsiteY174" fmla="*/ 6057674 h 6858000"/>
              <a:gd name="connsiteX175" fmla="*/ 5362142 w 12192000"/>
              <a:gd name="connsiteY175" fmla="*/ 6153168 h 6858000"/>
              <a:gd name="connsiteX176" fmla="*/ 5368327 w 12192000"/>
              <a:gd name="connsiteY176" fmla="*/ 6157321 h 6858000"/>
              <a:gd name="connsiteX177" fmla="*/ 5401320 w 12192000"/>
              <a:gd name="connsiteY177" fmla="*/ 6157321 h 6858000"/>
              <a:gd name="connsiteX178" fmla="*/ 5407505 w 12192000"/>
              <a:gd name="connsiteY178" fmla="*/ 6155245 h 6858000"/>
              <a:gd name="connsiteX179" fmla="*/ 5409567 w 12192000"/>
              <a:gd name="connsiteY179" fmla="*/ 6149017 h 6858000"/>
              <a:gd name="connsiteX180" fmla="*/ 5362142 w 12192000"/>
              <a:gd name="connsiteY180" fmla="*/ 6045219 h 6858000"/>
              <a:gd name="connsiteX181" fmla="*/ 5407505 w 12192000"/>
              <a:gd name="connsiteY181" fmla="*/ 5976711 h 6858000"/>
              <a:gd name="connsiteX182" fmla="*/ 5318839 w 12192000"/>
              <a:gd name="connsiteY182" fmla="*/ 5897825 h 6858000"/>
              <a:gd name="connsiteX183" fmla="*/ 5312653 w 12192000"/>
              <a:gd name="connsiteY183" fmla="*/ 5897825 h 6858000"/>
              <a:gd name="connsiteX184" fmla="*/ 6675208 w 12192000"/>
              <a:gd name="connsiteY184" fmla="*/ 5864819 h 6858000"/>
              <a:gd name="connsiteX185" fmla="*/ 6683451 w 12192000"/>
              <a:gd name="connsiteY185" fmla="*/ 5864819 h 6858000"/>
              <a:gd name="connsiteX186" fmla="*/ 6790593 w 12192000"/>
              <a:gd name="connsiteY186" fmla="*/ 5926632 h 6858000"/>
              <a:gd name="connsiteX187" fmla="*/ 6794714 w 12192000"/>
              <a:gd name="connsiteY187" fmla="*/ 5932813 h 6858000"/>
              <a:gd name="connsiteX188" fmla="*/ 6786472 w 12192000"/>
              <a:gd name="connsiteY188" fmla="*/ 5938994 h 6858000"/>
              <a:gd name="connsiteX189" fmla="*/ 6695813 w 12192000"/>
              <a:gd name="connsiteY189" fmla="*/ 5982263 h 6858000"/>
              <a:gd name="connsiteX190" fmla="*/ 6685511 w 12192000"/>
              <a:gd name="connsiteY190" fmla="*/ 5984323 h 6858000"/>
              <a:gd name="connsiteX191" fmla="*/ 6681390 w 12192000"/>
              <a:gd name="connsiteY191" fmla="*/ 5974021 h 6858000"/>
              <a:gd name="connsiteX192" fmla="*/ 6673148 w 12192000"/>
              <a:gd name="connsiteY192" fmla="*/ 5873060 h 6858000"/>
              <a:gd name="connsiteX193" fmla="*/ 6675208 w 12192000"/>
              <a:gd name="connsiteY193" fmla="*/ 5864819 h 6858000"/>
              <a:gd name="connsiteX194" fmla="*/ 6617873 w 12192000"/>
              <a:gd name="connsiteY194" fmla="*/ 5864048 h 6858000"/>
              <a:gd name="connsiteX195" fmla="*/ 6621994 w 12192000"/>
              <a:gd name="connsiteY195" fmla="*/ 5864823 h 6858000"/>
              <a:gd name="connsiteX196" fmla="*/ 6624054 w 12192000"/>
              <a:gd name="connsiteY196" fmla="*/ 5875148 h 6858000"/>
              <a:gd name="connsiteX197" fmla="*/ 6615813 w 12192000"/>
              <a:gd name="connsiteY197" fmla="*/ 5976336 h 6858000"/>
              <a:gd name="connsiteX198" fmla="*/ 6611692 w 12192000"/>
              <a:gd name="connsiteY198" fmla="*/ 5984596 h 6858000"/>
              <a:gd name="connsiteX199" fmla="*/ 6601390 w 12192000"/>
              <a:gd name="connsiteY199" fmla="*/ 5984596 h 6858000"/>
              <a:gd name="connsiteX200" fmla="*/ 6510730 w 12192000"/>
              <a:gd name="connsiteY200" fmla="*/ 5939165 h 6858000"/>
              <a:gd name="connsiteX201" fmla="*/ 6502489 w 12192000"/>
              <a:gd name="connsiteY201" fmla="*/ 5932970 h 6858000"/>
              <a:gd name="connsiteX202" fmla="*/ 6506610 w 12192000"/>
              <a:gd name="connsiteY202" fmla="*/ 5926774 h 6858000"/>
              <a:gd name="connsiteX203" fmla="*/ 6613752 w 12192000"/>
              <a:gd name="connsiteY203" fmla="*/ 5864823 h 6858000"/>
              <a:gd name="connsiteX204" fmla="*/ 6617873 w 12192000"/>
              <a:gd name="connsiteY204" fmla="*/ 5864048 h 6858000"/>
              <a:gd name="connsiteX205" fmla="*/ 6649186 w 12192000"/>
              <a:gd name="connsiteY205" fmla="*/ 5828859 h 6858000"/>
              <a:gd name="connsiteX206" fmla="*/ 6432355 w 12192000"/>
              <a:gd name="connsiteY206" fmla="*/ 6048029 h 6858000"/>
              <a:gd name="connsiteX207" fmla="*/ 6649186 w 12192000"/>
              <a:gd name="connsiteY207" fmla="*/ 6267198 h 6858000"/>
              <a:gd name="connsiteX208" fmla="*/ 6866018 w 12192000"/>
              <a:gd name="connsiteY208" fmla="*/ 6048029 h 6858000"/>
              <a:gd name="connsiteX209" fmla="*/ 6649186 w 12192000"/>
              <a:gd name="connsiteY209" fmla="*/ 5828859 h 6858000"/>
              <a:gd name="connsiteX210" fmla="*/ 6648602 w 12192000"/>
              <a:gd name="connsiteY210" fmla="*/ 5797300 h 6858000"/>
              <a:gd name="connsiteX211" fmla="*/ 6895240 w 12192000"/>
              <a:gd name="connsiteY211" fmla="*/ 6046861 h 6858000"/>
              <a:gd name="connsiteX212" fmla="*/ 6648602 w 12192000"/>
              <a:gd name="connsiteY212" fmla="*/ 6296422 h 6858000"/>
              <a:gd name="connsiteX213" fmla="*/ 6401963 w 12192000"/>
              <a:gd name="connsiteY213" fmla="*/ 6046861 h 6858000"/>
              <a:gd name="connsiteX214" fmla="*/ 6648602 w 12192000"/>
              <a:gd name="connsiteY214" fmla="*/ 5797300 h 6858000"/>
              <a:gd name="connsiteX215" fmla="*/ 6635678 w 12192000"/>
              <a:gd name="connsiteY215" fmla="*/ 5718724 h 6858000"/>
              <a:gd name="connsiteX216" fmla="*/ 6623339 w 12192000"/>
              <a:gd name="connsiteY216" fmla="*/ 5768607 h 6858000"/>
              <a:gd name="connsiteX217" fmla="*/ 6600717 w 12192000"/>
              <a:gd name="connsiteY217" fmla="*/ 5772764 h 6858000"/>
              <a:gd name="connsiteX218" fmla="*/ 6573982 w 12192000"/>
              <a:gd name="connsiteY218" fmla="*/ 5727038 h 6858000"/>
              <a:gd name="connsiteX219" fmla="*/ 6573982 w 12192000"/>
              <a:gd name="connsiteY219" fmla="*/ 5724959 h 6858000"/>
              <a:gd name="connsiteX220" fmla="*/ 6571926 w 12192000"/>
              <a:gd name="connsiteY220" fmla="*/ 5727038 h 6858000"/>
              <a:gd name="connsiteX221" fmla="*/ 6551360 w 12192000"/>
              <a:gd name="connsiteY221" fmla="*/ 5731195 h 6858000"/>
              <a:gd name="connsiteX222" fmla="*/ 6551360 w 12192000"/>
              <a:gd name="connsiteY222" fmla="*/ 5733273 h 6858000"/>
              <a:gd name="connsiteX223" fmla="*/ 6547247 w 12192000"/>
              <a:gd name="connsiteY223" fmla="*/ 5758215 h 6858000"/>
              <a:gd name="connsiteX224" fmla="*/ 6551360 w 12192000"/>
              <a:gd name="connsiteY224" fmla="*/ 5785235 h 6858000"/>
              <a:gd name="connsiteX225" fmla="*/ 6530795 w 12192000"/>
              <a:gd name="connsiteY225" fmla="*/ 5793548 h 6858000"/>
              <a:gd name="connsiteX226" fmla="*/ 6493777 w 12192000"/>
              <a:gd name="connsiteY226" fmla="*/ 5758215 h 6858000"/>
              <a:gd name="connsiteX227" fmla="*/ 6493777 w 12192000"/>
              <a:gd name="connsiteY227" fmla="*/ 5756136 h 6858000"/>
              <a:gd name="connsiteX228" fmla="*/ 6491721 w 12192000"/>
              <a:gd name="connsiteY228" fmla="*/ 5756136 h 6858000"/>
              <a:gd name="connsiteX229" fmla="*/ 6473212 w 12192000"/>
              <a:gd name="connsiteY229" fmla="*/ 5768607 h 6858000"/>
              <a:gd name="connsiteX230" fmla="*/ 6473212 w 12192000"/>
              <a:gd name="connsiteY230" fmla="*/ 5770685 h 6858000"/>
              <a:gd name="connsiteX231" fmla="*/ 6485551 w 12192000"/>
              <a:gd name="connsiteY231" fmla="*/ 5820568 h 6858000"/>
              <a:gd name="connsiteX232" fmla="*/ 6469099 w 12192000"/>
              <a:gd name="connsiteY232" fmla="*/ 5833039 h 6858000"/>
              <a:gd name="connsiteX233" fmla="*/ 6425911 w 12192000"/>
              <a:gd name="connsiteY233" fmla="*/ 5806019 h 6858000"/>
              <a:gd name="connsiteX234" fmla="*/ 6423855 w 12192000"/>
              <a:gd name="connsiteY234" fmla="*/ 5806019 h 6858000"/>
              <a:gd name="connsiteX235" fmla="*/ 6423855 w 12192000"/>
              <a:gd name="connsiteY235" fmla="*/ 5808097 h 6858000"/>
              <a:gd name="connsiteX236" fmla="*/ 6407402 w 12192000"/>
              <a:gd name="connsiteY236" fmla="*/ 5822647 h 6858000"/>
              <a:gd name="connsiteX237" fmla="*/ 6407402 w 12192000"/>
              <a:gd name="connsiteY237" fmla="*/ 5824725 h 6858000"/>
              <a:gd name="connsiteX238" fmla="*/ 6434138 w 12192000"/>
              <a:gd name="connsiteY238" fmla="*/ 5870451 h 6858000"/>
              <a:gd name="connsiteX239" fmla="*/ 6419742 w 12192000"/>
              <a:gd name="connsiteY239" fmla="*/ 5887079 h 6858000"/>
              <a:gd name="connsiteX240" fmla="*/ 6370385 w 12192000"/>
              <a:gd name="connsiteY240" fmla="*/ 5874608 h 6858000"/>
              <a:gd name="connsiteX241" fmla="*/ 6368328 w 12192000"/>
              <a:gd name="connsiteY241" fmla="*/ 5874608 h 6858000"/>
              <a:gd name="connsiteX242" fmla="*/ 6358046 w 12192000"/>
              <a:gd name="connsiteY242" fmla="*/ 5893314 h 6858000"/>
              <a:gd name="connsiteX243" fmla="*/ 6358046 w 12192000"/>
              <a:gd name="connsiteY243" fmla="*/ 5895393 h 6858000"/>
              <a:gd name="connsiteX244" fmla="*/ 6395063 w 12192000"/>
              <a:gd name="connsiteY244" fmla="*/ 5932805 h 6858000"/>
              <a:gd name="connsiteX245" fmla="*/ 6386837 w 12192000"/>
              <a:gd name="connsiteY245" fmla="*/ 5951511 h 6858000"/>
              <a:gd name="connsiteX246" fmla="*/ 6335424 w 12192000"/>
              <a:gd name="connsiteY246" fmla="*/ 5951511 h 6858000"/>
              <a:gd name="connsiteX247" fmla="*/ 6333367 w 12192000"/>
              <a:gd name="connsiteY247" fmla="*/ 5951511 h 6858000"/>
              <a:gd name="connsiteX248" fmla="*/ 6333367 w 12192000"/>
              <a:gd name="connsiteY248" fmla="*/ 5953589 h 6858000"/>
              <a:gd name="connsiteX249" fmla="*/ 6327198 w 12192000"/>
              <a:gd name="connsiteY249" fmla="*/ 5974373 h 6858000"/>
              <a:gd name="connsiteX250" fmla="*/ 6329254 w 12192000"/>
              <a:gd name="connsiteY250" fmla="*/ 5976452 h 6858000"/>
              <a:gd name="connsiteX251" fmla="*/ 6372441 w 12192000"/>
              <a:gd name="connsiteY251" fmla="*/ 6001393 h 6858000"/>
              <a:gd name="connsiteX252" fmla="*/ 6370385 w 12192000"/>
              <a:gd name="connsiteY252" fmla="*/ 6024257 h 6858000"/>
              <a:gd name="connsiteX253" fmla="*/ 6321028 w 12192000"/>
              <a:gd name="connsiteY253" fmla="*/ 6036728 h 6858000"/>
              <a:gd name="connsiteX254" fmla="*/ 6318972 w 12192000"/>
              <a:gd name="connsiteY254" fmla="*/ 6036728 h 6858000"/>
              <a:gd name="connsiteX255" fmla="*/ 6318972 w 12192000"/>
              <a:gd name="connsiteY255" fmla="*/ 6038805 h 6858000"/>
              <a:gd name="connsiteX256" fmla="*/ 6318972 w 12192000"/>
              <a:gd name="connsiteY256" fmla="*/ 6049198 h 6858000"/>
              <a:gd name="connsiteX257" fmla="*/ 6318972 w 12192000"/>
              <a:gd name="connsiteY257" fmla="*/ 6059590 h 6858000"/>
              <a:gd name="connsiteX258" fmla="*/ 6318972 w 12192000"/>
              <a:gd name="connsiteY258" fmla="*/ 6061669 h 6858000"/>
              <a:gd name="connsiteX259" fmla="*/ 6321028 w 12192000"/>
              <a:gd name="connsiteY259" fmla="*/ 6061669 h 6858000"/>
              <a:gd name="connsiteX260" fmla="*/ 6370385 w 12192000"/>
              <a:gd name="connsiteY260" fmla="*/ 6074140 h 6858000"/>
              <a:gd name="connsiteX261" fmla="*/ 6374498 w 12192000"/>
              <a:gd name="connsiteY261" fmla="*/ 6097002 h 6858000"/>
              <a:gd name="connsiteX262" fmla="*/ 6329254 w 12192000"/>
              <a:gd name="connsiteY262" fmla="*/ 6124022 h 6858000"/>
              <a:gd name="connsiteX263" fmla="*/ 6327198 w 12192000"/>
              <a:gd name="connsiteY263" fmla="*/ 6124022 h 6858000"/>
              <a:gd name="connsiteX264" fmla="*/ 6327198 w 12192000"/>
              <a:gd name="connsiteY264" fmla="*/ 6126101 h 6858000"/>
              <a:gd name="connsiteX265" fmla="*/ 6333367 w 12192000"/>
              <a:gd name="connsiteY265" fmla="*/ 6146886 h 6858000"/>
              <a:gd name="connsiteX266" fmla="*/ 6335424 w 12192000"/>
              <a:gd name="connsiteY266" fmla="*/ 6146886 h 6858000"/>
              <a:gd name="connsiteX267" fmla="*/ 6386837 w 12192000"/>
              <a:gd name="connsiteY267" fmla="*/ 6146886 h 6858000"/>
              <a:gd name="connsiteX268" fmla="*/ 6395063 w 12192000"/>
              <a:gd name="connsiteY268" fmla="*/ 6167669 h 6858000"/>
              <a:gd name="connsiteX269" fmla="*/ 6358046 w 12192000"/>
              <a:gd name="connsiteY269" fmla="*/ 6205082 h 6858000"/>
              <a:gd name="connsiteX270" fmla="*/ 6358046 w 12192000"/>
              <a:gd name="connsiteY270" fmla="*/ 6207160 h 6858000"/>
              <a:gd name="connsiteX271" fmla="*/ 6370385 w 12192000"/>
              <a:gd name="connsiteY271" fmla="*/ 6225866 h 6858000"/>
              <a:gd name="connsiteX272" fmla="*/ 6421798 w 12192000"/>
              <a:gd name="connsiteY272" fmla="*/ 6211318 h 6858000"/>
              <a:gd name="connsiteX273" fmla="*/ 6434138 w 12192000"/>
              <a:gd name="connsiteY273" fmla="*/ 6230024 h 6858000"/>
              <a:gd name="connsiteX274" fmla="*/ 6407402 w 12192000"/>
              <a:gd name="connsiteY274" fmla="*/ 6275750 h 6858000"/>
              <a:gd name="connsiteX275" fmla="*/ 6409459 w 12192000"/>
              <a:gd name="connsiteY275" fmla="*/ 6277827 h 6858000"/>
              <a:gd name="connsiteX276" fmla="*/ 6423855 w 12192000"/>
              <a:gd name="connsiteY276" fmla="*/ 6292377 h 6858000"/>
              <a:gd name="connsiteX277" fmla="*/ 6425911 w 12192000"/>
              <a:gd name="connsiteY277" fmla="*/ 6292377 h 6858000"/>
              <a:gd name="connsiteX278" fmla="*/ 6471156 w 12192000"/>
              <a:gd name="connsiteY278" fmla="*/ 6265357 h 6858000"/>
              <a:gd name="connsiteX279" fmla="*/ 6487608 w 12192000"/>
              <a:gd name="connsiteY279" fmla="*/ 6279906 h 6858000"/>
              <a:gd name="connsiteX280" fmla="*/ 6475269 w 12192000"/>
              <a:gd name="connsiteY280" fmla="*/ 6329789 h 6858000"/>
              <a:gd name="connsiteX281" fmla="*/ 6475269 w 12192000"/>
              <a:gd name="connsiteY281" fmla="*/ 6331868 h 6858000"/>
              <a:gd name="connsiteX282" fmla="*/ 6493777 w 12192000"/>
              <a:gd name="connsiteY282" fmla="*/ 6342259 h 6858000"/>
              <a:gd name="connsiteX283" fmla="*/ 6493777 w 12192000"/>
              <a:gd name="connsiteY283" fmla="*/ 6344338 h 6858000"/>
              <a:gd name="connsiteX284" fmla="*/ 6495834 w 12192000"/>
              <a:gd name="connsiteY284" fmla="*/ 6342259 h 6858000"/>
              <a:gd name="connsiteX285" fmla="*/ 6532851 w 12192000"/>
              <a:gd name="connsiteY285" fmla="*/ 6304848 h 6858000"/>
              <a:gd name="connsiteX286" fmla="*/ 6551360 w 12192000"/>
              <a:gd name="connsiteY286" fmla="*/ 6313162 h 6858000"/>
              <a:gd name="connsiteX287" fmla="*/ 6549304 w 12192000"/>
              <a:gd name="connsiteY287" fmla="*/ 6340182 h 6858000"/>
              <a:gd name="connsiteX288" fmla="*/ 6551360 w 12192000"/>
              <a:gd name="connsiteY288" fmla="*/ 6365123 h 6858000"/>
              <a:gd name="connsiteX289" fmla="*/ 6551360 w 12192000"/>
              <a:gd name="connsiteY289" fmla="*/ 6367201 h 6858000"/>
              <a:gd name="connsiteX290" fmla="*/ 6553417 w 12192000"/>
              <a:gd name="connsiteY290" fmla="*/ 6367201 h 6858000"/>
              <a:gd name="connsiteX291" fmla="*/ 6573982 w 12192000"/>
              <a:gd name="connsiteY291" fmla="*/ 6373436 h 6858000"/>
              <a:gd name="connsiteX292" fmla="*/ 6576039 w 12192000"/>
              <a:gd name="connsiteY292" fmla="*/ 6373436 h 6858000"/>
              <a:gd name="connsiteX293" fmla="*/ 6600717 w 12192000"/>
              <a:gd name="connsiteY293" fmla="*/ 6327711 h 6858000"/>
              <a:gd name="connsiteX294" fmla="*/ 6623339 w 12192000"/>
              <a:gd name="connsiteY294" fmla="*/ 6329789 h 6858000"/>
              <a:gd name="connsiteX295" fmla="*/ 6635678 w 12192000"/>
              <a:gd name="connsiteY295" fmla="*/ 6381750 h 6858000"/>
              <a:gd name="connsiteX296" fmla="*/ 6637734 w 12192000"/>
              <a:gd name="connsiteY296" fmla="*/ 6381750 h 6858000"/>
              <a:gd name="connsiteX297" fmla="*/ 6658300 w 12192000"/>
              <a:gd name="connsiteY297" fmla="*/ 6381750 h 6858000"/>
              <a:gd name="connsiteX298" fmla="*/ 6660357 w 12192000"/>
              <a:gd name="connsiteY298" fmla="*/ 6381750 h 6858000"/>
              <a:gd name="connsiteX299" fmla="*/ 6674753 w 12192000"/>
              <a:gd name="connsiteY299" fmla="*/ 6329789 h 6858000"/>
              <a:gd name="connsiteX300" fmla="*/ 6695318 w 12192000"/>
              <a:gd name="connsiteY300" fmla="*/ 6327711 h 6858000"/>
              <a:gd name="connsiteX301" fmla="*/ 6722053 w 12192000"/>
              <a:gd name="connsiteY301" fmla="*/ 6373436 h 6858000"/>
              <a:gd name="connsiteX302" fmla="*/ 6742618 w 12192000"/>
              <a:gd name="connsiteY302" fmla="*/ 6367201 h 6858000"/>
              <a:gd name="connsiteX303" fmla="*/ 6744675 w 12192000"/>
              <a:gd name="connsiteY303" fmla="*/ 6367201 h 6858000"/>
              <a:gd name="connsiteX304" fmla="*/ 6746731 w 12192000"/>
              <a:gd name="connsiteY304" fmla="*/ 6340182 h 6858000"/>
              <a:gd name="connsiteX305" fmla="*/ 6744675 w 12192000"/>
              <a:gd name="connsiteY305" fmla="*/ 6313162 h 6858000"/>
              <a:gd name="connsiteX306" fmla="*/ 6765240 w 12192000"/>
              <a:gd name="connsiteY306" fmla="*/ 6304848 h 6858000"/>
              <a:gd name="connsiteX307" fmla="*/ 6802257 w 12192000"/>
              <a:gd name="connsiteY307" fmla="*/ 6342259 h 6858000"/>
              <a:gd name="connsiteX308" fmla="*/ 6820766 w 12192000"/>
              <a:gd name="connsiteY308" fmla="*/ 6331868 h 6858000"/>
              <a:gd name="connsiteX309" fmla="*/ 6822823 w 12192000"/>
              <a:gd name="connsiteY309" fmla="*/ 6329789 h 6858000"/>
              <a:gd name="connsiteX310" fmla="*/ 6822823 w 12192000"/>
              <a:gd name="connsiteY310" fmla="*/ 6327711 h 6858000"/>
              <a:gd name="connsiteX311" fmla="*/ 6808427 w 12192000"/>
              <a:gd name="connsiteY311" fmla="*/ 6279906 h 6858000"/>
              <a:gd name="connsiteX312" fmla="*/ 6824879 w 12192000"/>
              <a:gd name="connsiteY312" fmla="*/ 6265357 h 6858000"/>
              <a:gd name="connsiteX313" fmla="*/ 6870123 w 12192000"/>
              <a:gd name="connsiteY313" fmla="*/ 6292377 h 6858000"/>
              <a:gd name="connsiteX314" fmla="*/ 6872180 w 12192000"/>
              <a:gd name="connsiteY314" fmla="*/ 6292377 h 6858000"/>
              <a:gd name="connsiteX315" fmla="*/ 6886576 w 12192000"/>
              <a:gd name="connsiteY315" fmla="*/ 6275750 h 6858000"/>
              <a:gd name="connsiteX316" fmla="*/ 6888632 w 12192000"/>
              <a:gd name="connsiteY316" fmla="*/ 6275750 h 6858000"/>
              <a:gd name="connsiteX317" fmla="*/ 6861897 w 12192000"/>
              <a:gd name="connsiteY317" fmla="*/ 6230024 h 6858000"/>
              <a:gd name="connsiteX318" fmla="*/ 6874236 w 12192000"/>
              <a:gd name="connsiteY318" fmla="*/ 6211318 h 6858000"/>
              <a:gd name="connsiteX319" fmla="*/ 6925650 w 12192000"/>
              <a:gd name="connsiteY319" fmla="*/ 6225866 h 6858000"/>
              <a:gd name="connsiteX320" fmla="*/ 6927706 w 12192000"/>
              <a:gd name="connsiteY320" fmla="*/ 6223788 h 6858000"/>
              <a:gd name="connsiteX321" fmla="*/ 6937989 w 12192000"/>
              <a:gd name="connsiteY321" fmla="*/ 6205082 h 6858000"/>
              <a:gd name="connsiteX322" fmla="*/ 6937989 w 12192000"/>
              <a:gd name="connsiteY322" fmla="*/ 6203004 h 6858000"/>
              <a:gd name="connsiteX323" fmla="*/ 6900972 w 12192000"/>
              <a:gd name="connsiteY323" fmla="*/ 6167669 h 6858000"/>
              <a:gd name="connsiteX324" fmla="*/ 6909198 w 12192000"/>
              <a:gd name="connsiteY324" fmla="*/ 6146886 h 6858000"/>
              <a:gd name="connsiteX325" fmla="*/ 6960611 w 12192000"/>
              <a:gd name="connsiteY325" fmla="*/ 6146886 h 6858000"/>
              <a:gd name="connsiteX326" fmla="*/ 6962667 w 12192000"/>
              <a:gd name="connsiteY326" fmla="*/ 6146886 h 6858000"/>
              <a:gd name="connsiteX327" fmla="*/ 6966781 w 12192000"/>
              <a:gd name="connsiteY327" fmla="*/ 6126101 h 6858000"/>
              <a:gd name="connsiteX328" fmla="*/ 6966781 w 12192000"/>
              <a:gd name="connsiteY328" fmla="*/ 6124022 h 6858000"/>
              <a:gd name="connsiteX329" fmla="*/ 6921537 w 12192000"/>
              <a:gd name="connsiteY329" fmla="*/ 6097002 h 6858000"/>
              <a:gd name="connsiteX330" fmla="*/ 6925650 w 12192000"/>
              <a:gd name="connsiteY330" fmla="*/ 6076218 h 6858000"/>
              <a:gd name="connsiteX331" fmla="*/ 6975007 w 12192000"/>
              <a:gd name="connsiteY331" fmla="*/ 6061669 h 6858000"/>
              <a:gd name="connsiteX332" fmla="*/ 6977063 w 12192000"/>
              <a:gd name="connsiteY332" fmla="*/ 6061669 h 6858000"/>
              <a:gd name="connsiteX333" fmla="*/ 6977063 w 12192000"/>
              <a:gd name="connsiteY333" fmla="*/ 6049198 h 6858000"/>
              <a:gd name="connsiteX334" fmla="*/ 6977063 w 12192000"/>
              <a:gd name="connsiteY334" fmla="*/ 6038805 h 6858000"/>
              <a:gd name="connsiteX335" fmla="*/ 6975007 w 12192000"/>
              <a:gd name="connsiteY335" fmla="*/ 6038805 h 6858000"/>
              <a:gd name="connsiteX336" fmla="*/ 6925650 w 12192000"/>
              <a:gd name="connsiteY336" fmla="*/ 6024257 h 6858000"/>
              <a:gd name="connsiteX337" fmla="*/ 6923593 w 12192000"/>
              <a:gd name="connsiteY337" fmla="*/ 6003472 h 6858000"/>
              <a:gd name="connsiteX338" fmla="*/ 6966781 w 12192000"/>
              <a:gd name="connsiteY338" fmla="*/ 5976452 h 6858000"/>
              <a:gd name="connsiteX339" fmla="*/ 6968837 w 12192000"/>
              <a:gd name="connsiteY339" fmla="*/ 5976452 h 6858000"/>
              <a:gd name="connsiteX340" fmla="*/ 6968837 w 12192000"/>
              <a:gd name="connsiteY340" fmla="*/ 5974373 h 6858000"/>
              <a:gd name="connsiteX341" fmla="*/ 6962667 w 12192000"/>
              <a:gd name="connsiteY341" fmla="*/ 5953589 h 6858000"/>
              <a:gd name="connsiteX342" fmla="*/ 6960611 w 12192000"/>
              <a:gd name="connsiteY342" fmla="*/ 5953589 h 6858000"/>
              <a:gd name="connsiteX343" fmla="*/ 6909198 w 12192000"/>
              <a:gd name="connsiteY343" fmla="*/ 5953589 h 6858000"/>
              <a:gd name="connsiteX344" fmla="*/ 6900972 w 12192000"/>
              <a:gd name="connsiteY344" fmla="*/ 5932805 h 6858000"/>
              <a:gd name="connsiteX345" fmla="*/ 6937989 w 12192000"/>
              <a:gd name="connsiteY345" fmla="*/ 5895393 h 6858000"/>
              <a:gd name="connsiteX346" fmla="*/ 6937989 w 12192000"/>
              <a:gd name="connsiteY346" fmla="*/ 5893314 h 6858000"/>
              <a:gd name="connsiteX347" fmla="*/ 6927706 w 12192000"/>
              <a:gd name="connsiteY347" fmla="*/ 5874608 h 6858000"/>
              <a:gd name="connsiteX348" fmla="*/ 6925650 w 12192000"/>
              <a:gd name="connsiteY348" fmla="*/ 5874608 h 6858000"/>
              <a:gd name="connsiteX349" fmla="*/ 6876293 w 12192000"/>
              <a:gd name="connsiteY349" fmla="*/ 5887079 h 6858000"/>
              <a:gd name="connsiteX350" fmla="*/ 6861897 w 12192000"/>
              <a:gd name="connsiteY350" fmla="*/ 5870451 h 6858000"/>
              <a:gd name="connsiteX351" fmla="*/ 6888632 w 12192000"/>
              <a:gd name="connsiteY351" fmla="*/ 5824725 h 6858000"/>
              <a:gd name="connsiteX352" fmla="*/ 6888632 w 12192000"/>
              <a:gd name="connsiteY352" fmla="*/ 5822647 h 6858000"/>
              <a:gd name="connsiteX353" fmla="*/ 6872180 w 12192000"/>
              <a:gd name="connsiteY353" fmla="*/ 5808097 h 6858000"/>
              <a:gd name="connsiteX354" fmla="*/ 6826936 w 12192000"/>
              <a:gd name="connsiteY354" fmla="*/ 5833039 h 6858000"/>
              <a:gd name="connsiteX355" fmla="*/ 6808427 w 12192000"/>
              <a:gd name="connsiteY355" fmla="*/ 5820568 h 6858000"/>
              <a:gd name="connsiteX356" fmla="*/ 6822823 w 12192000"/>
              <a:gd name="connsiteY356" fmla="*/ 5770685 h 6858000"/>
              <a:gd name="connsiteX357" fmla="*/ 6822823 w 12192000"/>
              <a:gd name="connsiteY357" fmla="*/ 5768607 h 6858000"/>
              <a:gd name="connsiteX358" fmla="*/ 6804314 w 12192000"/>
              <a:gd name="connsiteY358" fmla="*/ 5758215 h 6858000"/>
              <a:gd name="connsiteX359" fmla="*/ 6802257 w 12192000"/>
              <a:gd name="connsiteY359" fmla="*/ 5756136 h 6858000"/>
              <a:gd name="connsiteX360" fmla="*/ 6802257 w 12192000"/>
              <a:gd name="connsiteY360" fmla="*/ 5758215 h 6858000"/>
              <a:gd name="connsiteX361" fmla="*/ 6765240 w 12192000"/>
              <a:gd name="connsiteY361" fmla="*/ 5793548 h 6858000"/>
              <a:gd name="connsiteX362" fmla="*/ 6744675 w 12192000"/>
              <a:gd name="connsiteY362" fmla="*/ 5785235 h 6858000"/>
              <a:gd name="connsiteX363" fmla="*/ 6748788 w 12192000"/>
              <a:gd name="connsiteY363" fmla="*/ 5758215 h 6858000"/>
              <a:gd name="connsiteX364" fmla="*/ 6744675 w 12192000"/>
              <a:gd name="connsiteY364" fmla="*/ 5733273 h 6858000"/>
              <a:gd name="connsiteX365" fmla="*/ 6744675 w 12192000"/>
              <a:gd name="connsiteY365" fmla="*/ 5731195 h 6858000"/>
              <a:gd name="connsiteX366" fmla="*/ 6742618 w 12192000"/>
              <a:gd name="connsiteY366" fmla="*/ 5731195 h 6858000"/>
              <a:gd name="connsiteX367" fmla="*/ 6722053 w 12192000"/>
              <a:gd name="connsiteY367" fmla="*/ 5727038 h 6858000"/>
              <a:gd name="connsiteX368" fmla="*/ 6695318 w 12192000"/>
              <a:gd name="connsiteY368" fmla="*/ 5772764 h 6858000"/>
              <a:gd name="connsiteX369" fmla="*/ 6672696 w 12192000"/>
              <a:gd name="connsiteY369" fmla="*/ 5768607 h 6858000"/>
              <a:gd name="connsiteX370" fmla="*/ 6660357 w 12192000"/>
              <a:gd name="connsiteY370" fmla="*/ 5718724 h 6858000"/>
              <a:gd name="connsiteX371" fmla="*/ 6658300 w 12192000"/>
              <a:gd name="connsiteY371" fmla="*/ 5718724 h 6858000"/>
              <a:gd name="connsiteX372" fmla="*/ 6637734 w 12192000"/>
              <a:gd name="connsiteY372" fmla="*/ 5718724 h 6858000"/>
              <a:gd name="connsiteX373" fmla="*/ 6635678 w 12192000"/>
              <a:gd name="connsiteY373" fmla="*/ 571872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6602777" y="6116155"/>
                </a:moveTo>
                <a:cubicBezTo>
                  <a:pt x="6606858" y="6114071"/>
                  <a:pt x="6608899" y="6114071"/>
                  <a:pt x="6612980" y="6116155"/>
                </a:cubicBezTo>
                <a:cubicBezTo>
                  <a:pt x="6615021" y="6118240"/>
                  <a:pt x="6617061" y="6120324"/>
                  <a:pt x="6617061" y="6124493"/>
                </a:cubicBezTo>
                <a:cubicBezTo>
                  <a:pt x="6623183" y="6226637"/>
                  <a:pt x="6623183" y="6226637"/>
                  <a:pt x="6623183" y="6226637"/>
                </a:cubicBezTo>
                <a:cubicBezTo>
                  <a:pt x="6625224" y="6232890"/>
                  <a:pt x="6623183" y="6234975"/>
                  <a:pt x="6621142" y="6237059"/>
                </a:cubicBezTo>
                <a:cubicBezTo>
                  <a:pt x="6619102" y="6239144"/>
                  <a:pt x="6617061" y="6237059"/>
                  <a:pt x="6615021" y="6237059"/>
                </a:cubicBezTo>
                <a:cubicBezTo>
                  <a:pt x="6570127" y="6226637"/>
                  <a:pt x="6539517" y="6207875"/>
                  <a:pt x="6508908" y="6174523"/>
                </a:cubicBezTo>
                <a:cubicBezTo>
                  <a:pt x="6506867" y="6172439"/>
                  <a:pt x="6504827" y="6170354"/>
                  <a:pt x="6504827" y="6168270"/>
                </a:cubicBezTo>
                <a:cubicBezTo>
                  <a:pt x="6504827" y="6168270"/>
                  <a:pt x="6504827" y="6168270"/>
                  <a:pt x="6504827" y="6166184"/>
                </a:cubicBezTo>
                <a:cubicBezTo>
                  <a:pt x="6504827" y="6164100"/>
                  <a:pt x="6508908" y="6162015"/>
                  <a:pt x="6510948" y="6162015"/>
                </a:cubicBezTo>
                <a:cubicBezTo>
                  <a:pt x="6602777" y="6116155"/>
                  <a:pt x="6602777" y="6116155"/>
                  <a:pt x="6602777" y="6116155"/>
                </a:cubicBezTo>
                <a:close/>
                <a:moveTo>
                  <a:pt x="6685511" y="6114071"/>
                </a:moveTo>
                <a:cubicBezTo>
                  <a:pt x="6689631" y="6114071"/>
                  <a:pt x="6691692" y="6114071"/>
                  <a:pt x="6695813" y="6114071"/>
                </a:cubicBezTo>
                <a:cubicBezTo>
                  <a:pt x="6786472" y="6159837"/>
                  <a:pt x="6786472" y="6159837"/>
                  <a:pt x="6786472" y="6159837"/>
                </a:cubicBezTo>
                <a:cubicBezTo>
                  <a:pt x="6790593" y="6161917"/>
                  <a:pt x="6792654" y="6163997"/>
                  <a:pt x="6794714" y="6166078"/>
                </a:cubicBezTo>
                <a:cubicBezTo>
                  <a:pt x="6794714" y="6168158"/>
                  <a:pt x="6792654" y="6170238"/>
                  <a:pt x="6790593" y="6172318"/>
                </a:cubicBezTo>
                <a:cubicBezTo>
                  <a:pt x="6759687" y="6205602"/>
                  <a:pt x="6726720" y="6224325"/>
                  <a:pt x="6683451" y="6234726"/>
                </a:cubicBezTo>
                <a:cubicBezTo>
                  <a:pt x="6679330" y="6236806"/>
                  <a:pt x="6677269" y="6236806"/>
                  <a:pt x="6675208" y="6234726"/>
                </a:cubicBezTo>
                <a:cubicBezTo>
                  <a:pt x="6673148" y="6232646"/>
                  <a:pt x="6673148" y="6228485"/>
                  <a:pt x="6673148" y="6226405"/>
                </a:cubicBezTo>
                <a:cubicBezTo>
                  <a:pt x="6681390" y="6122392"/>
                  <a:pt x="6681390" y="6122392"/>
                  <a:pt x="6681390" y="6122392"/>
                </a:cubicBezTo>
                <a:cubicBezTo>
                  <a:pt x="6681390" y="6120312"/>
                  <a:pt x="6683451" y="6116151"/>
                  <a:pt x="6685511" y="6114071"/>
                </a:cubicBezTo>
                <a:close/>
                <a:moveTo>
                  <a:pt x="5867776" y="6074328"/>
                </a:moveTo>
                <a:cubicBezTo>
                  <a:pt x="5867776" y="6074328"/>
                  <a:pt x="5867776" y="6074328"/>
                  <a:pt x="5867776" y="6117531"/>
                </a:cubicBezTo>
                <a:cubicBezTo>
                  <a:pt x="5867776" y="6117531"/>
                  <a:pt x="5840708" y="6125760"/>
                  <a:pt x="5819888" y="6125760"/>
                </a:cubicBezTo>
                <a:cubicBezTo>
                  <a:pt x="5803231" y="6125760"/>
                  <a:pt x="5801149" y="6109302"/>
                  <a:pt x="5801149" y="6101073"/>
                </a:cubicBezTo>
                <a:cubicBezTo>
                  <a:pt x="5801149" y="6086672"/>
                  <a:pt x="5809477" y="6078443"/>
                  <a:pt x="5826134" y="6076386"/>
                </a:cubicBezTo>
                <a:close/>
                <a:moveTo>
                  <a:pt x="5518276" y="6004194"/>
                </a:moveTo>
                <a:cubicBezTo>
                  <a:pt x="5546913" y="6004194"/>
                  <a:pt x="5559186" y="6020801"/>
                  <a:pt x="5559186" y="6064393"/>
                </a:cubicBezTo>
                <a:cubicBezTo>
                  <a:pt x="5559186" y="6101757"/>
                  <a:pt x="5553050" y="6124591"/>
                  <a:pt x="5518276" y="6124591"/>
                </a:cubicBezTo>
                <a:cubicBezTo>
                  <a:pt x="5483500" y="6124591"/>
                  <a:pt x="5477363" y="6101757"/>
                  <a:pt x="5477363" y="6064393"/>
                </a:cubicBezTo>
                <a:cubicBezTo>
                  <a:pt x="5477363" y="6020801"/>
                  <a:pt x="5487591" y="6004194"/>
                  <a:pt x="5518276" y="6004194"/>
                </a:cubicBezTo>
                <a:close/>
                <a:moveTo>
                  <a:pt x="6672498" y="5995882"/>
                </a:moveTo>
                <a:cubicBezTo>
                  <a:pt x="6675325" y="5995363"/>
                  <a:pt x="6678409" y="5995882"/>
                  <a:pt x="6681491" y="5996921"/>
                </a:cubicBezTo>
                <a:cubicBezTo>
                  <a:pt x="6697937" y="6009390"/>
                  <a:pt x="6708215" y="6028092"/>
                  <a:pt x="6708215" y="6048872"/>
                </a:cubicBezTo>
                <a:cubicBezTo>
                  <a:pt x="6708215" y="6080043"/>
                  <a:pt x="6681491" y="6107057"/>
                  <a:pt x="6648601" y="6107057"/>
                </a:cubicBezTo>
                <a:cubicBezTo>
                  <a:pt x="6615711" y="6107057"/>
                  <a:pt x="6588987" y="6080043"/>
                  <a:pt x="6588987" y="6048872"/>
                </a:cubicBezTo>
                <a:cubicBezTo>
                  <a:pt x="6588987" y="6028092"/>
                  <a:pt x="6599266" y="6009390"/>
                  <a:pt x="6615711" y="5999000"/>
                </a:cubicBezTo>
                <a:cubicBezTo>
                  <a:pt x="6621878" y="5994843"/>
                  <a:pt x="6628045" y="5994843"/>
                  <a:pt x="6632156" y="6001077"/>
                </a:cubicBezTo>
                <a:cubicBezTo>
                  <a:pt x="6636268" y="6007312"/>
                  <a:pt x="6634212" y="6013545"/>
                  <a:pt x="6630100" y="6017702"/>
                </a:cubicBezTo>
                <a:cubicBezTo>
                  <a:pt x="6619822" y="6023936"/>
                  <a:pt x="6613655" y="6036404"/>
                  <a:pt x="6613655" y="6048872"/>
                </a:cubicBezTo>
                <a:cubicBezTo>
                  <a:pt x="6613655" y="6067575"/>
                  <a:pt x="6630100" y="6084199"/>
                  <a:pt x="6648601" y="6084199"/>
                </a:cubicBezTo>
                <a:cubicBezTo>
                  <a:pt x="6667102" y="6084199"/>
                  <a:pt x="6683547" y="6067575"/>
                  <a:pt x="6683547" y="6048872"/>
                </a:cubicBezTo>
                <a:cubicBezTo>
                  <a:pt x="6683547" y="6036404"/>
                  <a:pt x="6677381" y="6023936"/>
                  <a:pt x="6667102" y="6017702"/>
                </a:cubicBezTo>
                <a:cubicBezTo>
                  <a:pt x="6662991" y="6013545"/>
                  <a:pt x="6660935" y="6007312"/>
                  <a:pt x="6665047" y="6001077"/>
                </a:cubicBezTo>
                <a:cubicBezTo>
                  <a:pt x="6667102" y="5997961"/>
                  <a:pt x="6669672" y="5996402"/>
                  <a:pt x="6672498" y="5995882"/>
                </a:cubicBezTo>
                <a:close/>
                <a:moveTo>
                  <a:pt x="6821432" y="5980816"/>
                </a:moveTo>
                <a:cubicBezTo>
                  <a:pt x="6823499" y="5980816"/>
                  <a:pt x="6825565" y="5984968"/>
                  <a:pt x="6825565" y="5987045"/>
                </a:cubicBezTo>
                <a:cubicBezTo>
                  <a:pt x="6837964" y="6030643"/>
                  <a:pt x="6837964" y="6068013"/>
                  <a:pt x="6825565" y="6111612"/>
                </a:cubicBezTo>
                <a:cubicBezTo>
                  <a:pt x="6823499" y="6115764"/>
                  <a:pt x="6823499" y="6117840"/>
                  <a:pt x="6821432" y="6117840"/>
                </a:cubicBezTo>
                <a:cubicBezTo>
                  <a:pt x="6817299" y="6119916"/>
                  <a:pt x="6815233" y="6117840"/>
                  <a:pt x="6813166" y="6115764"/>
                </a:cubicBezTo>
                <a:cubicBezTo>
                  <a:pt x="6728441" y="6057632"/>
                  <a:pt x="6728441" y="6057632"/>
                  <a:pt x="6728441" y="6057632"/>
                </a:cubicBezTo>
                <a:cubicBezTo>
                  <a:pt x="6724308" y="6055557"/>
                  <a:pt x="6722242" y="6053480"/>
                  <a:pt x="6722242" y="6049328"/>
                </a:cubicBezTo>
                <a:cubicBezTo>
                  <a:pt x="6722242" y="6047252"/>
                  <a:pt x="6724308" y="6043100"/>
                  <a:pt x="6728441" y="6041024"/>
                </a:cubicBezTo>
                <a:cubicBezTo>
                  <a:pt x="6813166" y="5982893"/>
                  <a:pt x="6813166" y="5982893"/>
                  <a:pt x="6813166" y="5982893"/>
                </a:cubicBezTo>
                <a:cubicBezTo>
                  <a:pt x="6815233" y="5980816"/>
                  <a:pt x="6819366" y="5980816"/>
                  <a:pt x="6821432" y="5980816"/>
                </a:cubicBezTo>
                <a:close/>
                <a:moveTo>
                  <a:pt x="6475604" y="5980816"/>
                </a:moveTo>
                <a:cubicBezTo>
                  <a:pt x="6479695" y="5980816"/>
                  <a:pt x="6481741" y="5982893"/>
                  <a:pt x="6483787" y="5984968"/>
                </a:cubicBezTo>
                <a:cubicBezTo>
                  <a:pt x="6567656" y="6041024"/>
                  <a:pt x="6567656" y="6041024"/>
                  <a:pt x="6567656" y="6041024"/>
                </a:cubicBezTo>
                <a:cubicBezTo>
                  <a:pt x="6571747" y="6043100"/>
                  <a:pt x="6573792" y="6047252"/>
                  <a:pt x="6573792" y="6049328"/>
                </a:cubicBezTo>
                <a:cubicBezTo>
                  <a:pt x="6573792" y="6053480"/>
                  <a:pt x="6571747" y="6055557"/>
                  <a:pt x="6567656" y="6057632"/>
                </a:cubicBezTo>
                <a:lnTo>
                  <a:pt x="6483787" y="6115764"/>
                </a:lnTo>
                <a:cubicBezTo>
                  <a:pt x="6479695" y="6117840"/>
                  <a:pt x="6477650" y="6119916"/>
                  <a:pt x="6475604" y="6117840"/>
                </a:cubicBezTo>
                <a:cubicBezTo>
                  <a:pt x="6473559" y="6117840"/>
                  <a:pt x="6471513" y="6115764"/>
                  <a:pt x="6471513" y="6111612"/>
                </a:cubicBezTo>
                <a:cubicBezTo>
                  <a:pt x="6459240" y="6068013"/>
                  <a:pt x="6459240" y="6032719"/>
                  <a:pt x="6471513" y="5987045"/>
                </a:cubicBezTo>
                <a:cubicBezTo>
                  <a:pt x="6471513" y="5984968"/>
                  <a:pt x="6473559" y="5982893"/>
                  <a:pt x="6475604" y="5980816"/>
                </a:cubicBezTo>
                <a:close/>
                <a:moveTo>
                  <a:pt x="6087559" y="5970296"/>
                </a:moveTo>
                <a:cubicBezTo>
                  <a:pt x="6085506" y="5970296"/>
                  <a:pt x="6083453" y="5970296"/>
                  <a:pt x="6081400" y="5972374"/>
                </a:cubicBezTo>
                <a:cubicBezTo>
                  <a:pt x="6079347" y="5974451"/>
                  <a:pt x="6079347" y="5976528"/>
                  <a:pt x="6079347" y="5978604"/>
                </a:cubicBezTo>
                <a:cubicBezTo>
                  <a:pt x="6120408" y="6136455"/>
                  <a:pt x="6120408" y="6136455"/>
                  <a:pt x="6120408" y="6136455"/>
                </a:cubicBezTo>
                <a:cubicBezTo>
                  <a:pt x="6122461" y="6144763"/>
                  <a:pt x="6130674" y="6157224"/>
                  <a:pt x="6145045" y="6157224"/>
                </a:cubicBezTo>
                <a:cubicBezTo>
                  <a:pt x="6153257" y="6157224"/>
                  <a:pt x="6153257" y="6157224"/>
                  <a:pt x="6153257" y="6157224"/>
                </a:cubicBezTo>
                <a:cubicBezTo>
                  <a:pt x="6151204" y="6161378"/>
                  <a:pt x="6151204" y="6163456"/>
                  <a:pt x="6149151" y="6165532"/>
                </a:cubicBezTo>
                <a:cubicBezTo>
                  <a:pt x="6149151" y="6167609"/>
                  <a:pt x="6149151" y="6167609"/>
                  <a:pt x="6149151" y="6167609"/>
                </a:cubicBezTo>
                <a:cubicBezTo>
                  <a:pt x="6147098" y="6173841"/>
                  <a:pt x="6145045" y="6186302"/>
                  <a:pt x="6124515" y="6186302"/>
                </a:cubicBezTo>
                <a:cubicBezTo>
                  <a:pt x="6089612" y="6184225"/>
                  <a:pt x="6089612" y="6184225"/>
                  <a:pt x="6089612" y="6184225"/>
                </a:cubicBezTo>
                <a:cubicBezTo>
                  <a:pt x="6087559" y="6182148"/>
                  <a:pt x="6085506" y="6184225"/>
                  <a:pt x="6083453" y="6186302"/>
                </a:cubicBezTo>
                <a:cubicBezTo>
                  <a:pt x="6081400" y="6186302"/>
                  <a:pt x="6081400" y="6188379"/>
                  <a:pt x="6081400" y="6190456"/>
                </a:cubicBezTo>
                <a:cubicBezTo>
                  <a:pt x="6081400" y="6209149"/>
                  <a:pt x="6081400" y="6209149"/>
                  <a:pt x="6081400" y="6209149"/>
                </a:cubicBezTo>
                <a:cubicBezTo>
                  <a:pt x="6081400" y="6213303"/>
                  <a:pt x="6083453" y="6215380"/>
                  <a:pt x="6087559" y="6215380"/>
                </a:cubicBezTo>
                <a:cubicBezTo>
                  <a:pt x="6097825" y="6219533"/>
                  <a:pt x="6118355" y="6221610"/>
                  <a:pt x="6134780" y="6221610"/>
                </a:cubicBezTo>
                <a:cubicBezTo>
                  <a:pt x="6134780" y="6221610"/>
                  <a:pt x="6134780" y="6221610"/>
                  <a:pt x="6136833" y="6221610"/>
                </a:cubicBezTo>
                <a:cubicBezTo>
                  <a:pt x="6163523" y="6221610"/>
                  <a:pt x="6182000" y="6204995"/>
                  <a:pt x="6190213" y="6169686"/>
                </a:cubicBezTo>
                <a:cubicBezTo>
                  <a:pt x="6200478" y="6130223"/>
                  <a:pt x="6214849" y="6078299"/>
                  <a:pt x="6223062" y="6040914"/>
                </a:cubicBezTo>
                <a:cubicBezTo>
                  <a:pt x="6227168" y="6024298"/>
                  <a:pt x="6231274" y="6009759"/>
                  <a:pt x="6235380" y="5999374"/>
                </a:cubicBezTo>
                <a:cubicBezTo>
                  <a:pt x="6239487" y="5978604"/>
                  <a:pt x="6239487" y="5978604"/>
                  <a:pt x="6239487" y="5978604"/>
                </a:cubicBezTo>
                <a:cubicBezTo>
                  <a:pt x="6239487" y="5976528"/>
                  <a:pt x="6239487" y="5974451"/>
                  <a:pt x="6237434" y="5972374"/>
                </a:cubicBezTo>
                <a:cubicBezTo>
                  <a:pt x="6237434" y="5970296"/>
                  <a:pt x="6235380" y="5970296"/>
                  <a:pt x="6233327" y="5970296"/>
                </a:cubicBezTo>
                <a:cubicBezTo>
                  <a:pt x="6204584" y="5970296"/>
                  <a:pt x="6204584" y="5970296"/>
                  <a:pt x="6204584" y="5970296"/>
                </a:cubicBezTo>
                <a:cubicBezTo>
                  <a:pt x="6202531" y="5970296"/>
                  <a:pt x="6198425" y="5972374"/>
                  <a:pt x="6198425" y="5974451"/>
                </a:cubicBezTo>
                <a:cubicBezTo>
                  <a:pt x="6161469" y="6115685"/>
                  <a:pt x="6161469" y="6115685"/>
                  <a:pt x="6161469" y="6115685"/>
                </a:cubicBezTo>
                <a:cubicBezTo>
                  <a:pt x="6159417" y="6115685"/>
                  <a:pt x="6159417" y="6115685"/>
                  <a:pt x="6159417" y="6115685"/>
                </a:cubicBezTo>
                <a:cubicBezTo>
                  <a:pt x="6120408" y="5974451"/>
                  <a:pt x="6120408" y="5974451"/>
                  <a:pt x="6120408" y="5974451"/>
                </a:cubicBezTo>
                <a:cubicBezTo>
                  <a:pt x="6120408" y="5972374"/>
                  <a:pt x="6118355" y="5970296"/>
                  <a:pt x="6114249" y="5970296"/>
                </a:cubicBezTo>
                <a:cubicBezTo>
                  <a:pt x="6087559" y="5970296"/>
                  <a:pt x="6087559" y="5970296"/>
                  <a:pt x="6087559" y="5970296"/>
                </a:cubicBezTo>
                <a:close/>
                <a:moveTo>
                  <a:pt x="6047787" y="5967959"/>
                </a:moveTo>
                <a:cubicBezTo>
                  <a:pt x="6029376" y="5967959"/>
                  <a:pt x="6010966" y="5980444"/>
                  <a:pt x="5998692" y="5988768"/>
                </a:cubicBezTo>
                <a:cubicBezTo>
                  <a:pt x="5998692" y="5976283"/>
                  <a:pt x="5998692" y="5976283"/>
                  <a:pt x="5998692" y="5976283"/>
                </a:cubicBezTo>
                <a:cubicBezTo>
                  <a:pt x="5998692" y="5972120"/>
                  <a:pt x="5996647" y="5970040"/>
                  <a:pt x="5992556" y="5970040"/>
                </a:cubicBezTo>
                <a:cubicBezTo>
                  <a:pt x="5963918" y="5970040"/>
                  <a:pt x="5963918" y="5970040"/>
                  <a:pt x="5963918" y="5970040"/>
                </a:cubicBezTo>
                <a:cubicBezTo>
                  <a:pt x="5959827" y="5970040"/>
                  <a:pt x="5957781" y="5972120"/>
                  <a:pt x="5957781" y="5976283"/>
                </a:cubicBezTo>
                <a:cubicBezTo>
                  <a:pt x="5957781" y="6151078"/>
                  <a:pt x="5957781" y="6151078"/>
                  <a:pt x="5957781" y="6151078"/>
                </a:cubicBezTo>
                <a:cubicBezTo>
                  <a:pt x="5957781" y="6155240"/>
                  <a:pt x="5959827" y="6157321"/>
                  <a:pt x="5963918" y="6157321"/>
                </a:cubicBezTo>
                <a:cubicBezTo>
                  <a:pt x="5992556" y="6157321"/>
                  <a:pt x="5992556" y="6157321"/>
                  <a:pt x="5992556" y="6157321"/>
                </a:cubicBezTo>
                <a:cubicBezTo>
                  <a:pt x="5996647" y="6157321"/>
                  <a:pt x="5998692" y="6155240"/>
                  <a:pt x="5998692" y="6151078"/>
                </a:cubicBezTo>
                <a:cubicBezTo>
                  <a:pt x="5998692" y="6030386"/>
                  <a:pt x="5998692" y="6030386"/>
                  <a:pt x="5998692" y="6030386"/>
                </a:cubicBezTo>
                <a:cubicBezTo>
                  <a:pt x="6006875" y="6024143"/>
                  <a:pt x="6025285" y="6009577"/>
                  <a:pt x="6049832" y="6007496"/>
                </a:cubicBezTo>
                <a:cubicBezTo>
                  <a:pt x="6053923" y="6007496"/>
                  <a:pt x="6055969" y="6003334"/>
                  <a:pt x="6055969" y="6001253"/>
                </a:cubicBezTo>
                <a:cubicBezTo>
                  <a:pt x="6055969" y="5974202"/>
                  <a:pt x="6055969" y="5974202"/>
                  <a:pt x="6055969" y="5974202"/>
                </a:cubicBezTo>
                <a:cubicBezTo>
                  <a:pt x="6055969" y="5972120"/>
                  <a:pt x="6055969" y="5970040"/>
                  <a:pt x="6053923" y="5970040"/>
                </a:cubicBezTo>
                <a:cubicBezTo>
                  <a:pt x="6051878" y="5967959"/>
                  <a:pt x="6049832" y="5967959"/>
                  <a:pt x="6047787" y="5967959"/>
                </a:cubicBezTo>
                <a:close/>
                <a:moveTo>
                  <a:pt x="5846879" y="5964452"/>
                </a:moveTo>
                <a:cubicBezTo>
                  <a:pt x="5826186" y="5964452"/>
                  <a:pt x="5791009" y="5970690"/>
                  <a:pt x="5776523" y="5972770"/>
                </a:cubicBezTo>
                <a:cubicBezTo>
                  <a:pt x="5772384" y="5972770"/>
                  <a:pt x="5770315" y="5976928"/>
                  <a:pt x="5770315" y="5979008"/>
                </a:cubicBezTo>
                <a:cubicBezTo>
                  <a:pt x="5770315" y="5979008"/>
                  <a:pt x="5770315" y="5979008"/>
                  <a:pt x="5772384" y="6003961"/>
                </a:cubicBezTo>
                <a:cubicBezTo>
                  <a:pt x="5772384" y="6006040"/>
                  <a:pt x="5772384" y="6008120"/>
                  <a:pt x="5774454" y="6008120"/>
                </a:cubicBezTo>
                <a:cubicBezTo>
                  <a:pt x="5776523" y="6010199"/>
                  <a:pt x="5776523" y="6010199"/>
                  <a:pt x="5778592" y="6010199"/>
                </a:cubicBezTo>
                <a:cubicBezTo>
                  <a:pt x="5795147" y="6010199"/>
                  <a:pt x="5824116" y="6006040"/>
                  <a:pt x="5844809" y="6006040"/>
                </a:cubicBezTo>
                <a:cubicBezTo>
                  <a:pt x="5859294" y="6006040"/>
                  <a:pt x="5867571" y="6014358"/>
                  <a:pt x="5867571" y="6028914"/>
                </a:cubicBezTo>
                <a:cubicBezTo>
                  <a:pt x="5867571" y="6028914"/>
                  <a:pt x="5867571" y="6028914"/>
                  <a:pt x="5867571" y="6041390"/>
                </a:cubicBezTo>
                <a:cubicBezTo>
                  <a:pt x="5867571" y="6041390"/>
                  <a:pt x="5867571" y="6041390"/>
                  <a:pt x="5822047" y="6045549"/>
                </a:cubicBezTo>
                <a:cubicBezTo>
                  <a:pt x="5776523" y="6047629"/>
                  <a:pt x="5757900" y="6064264"/>
                  <a:pt x="5757900" y="6101693"/>
                </a:cubicBezTo>
                <a:cubicBezTo>
                  <a:pt x="5757900" y="6141202"/>
                  <a:pt x="5778592" y="6161996"/>
                  <a:pt x="5813770" y="6161996"/>
                </a:cubicBezTo>
                <a:cubicBezTo>
                  <a:pt x="5842740" y="6161996"/>
                  <a:pt x="5873779" y="6149520"/>
                  <a:pt x="5873779" y="6149520"/>
                </a:cubicBezTo>
                <a:cubicBezTo>
                  <a:pt x="5882056" y="6155758"/>
                  <a:pt x="5888264" y="6159917"/>
                  <a:pt x="5902750" y="6161996"/>
                </a:cubicBezTo>
                <a:cubicBezTo>
                  <a:pt x="5904818" y="6161996"/>
                  <a:pt x="5906888" y="6161996"/>
                  <a:pt x="5908957" y="6159917"/>
                </a:cubicBezTo>
                <a:cubicBezTo>
                  <a:pt x="5908957" y="6157837"/>
                  <a:pt x="5911026" y="6155758"/>
                  <a:pt x="5911026" y="6153679"/>
                </a:cubicBezTo>
                <a:cubicBezTo>
                  <a:pt x="5911026" y="6153679"/>
                  <a:pt x="5911026" y="6153679"/>
                  <a:pt x="5911026" y="6028914"/>
                </a:cubicBezTo>
                <a:cubicBezTo>
                  <a:pt x="5911026" y="5985246"/>
                  <a:pt x="5890333" y="5964452"/>
                  <a:pt x="5846879" y="5964452"/>
                </a:cubicBezTo>
                <a:close/>
                <a:moveTo>
                  <a:pt x="5518274" y="5964452"/>
                </a:moveTo>
                <a:cubicBezTo>
                  <a:pt x="5471794" y="5964452"/>
                  <a:pt x="5434114" y="6008673"/>
                  <a:pt x="5434114" y="6063224"/>
                </a:cubicBezTo>
                <a:cubicBezTo>
                  <a:pt x="5434114" y="6117775"/>
                  <a:pt x="5471794" y="6161996"/>
                  <a:pt x="5518274" y="6161996"/>
                </a:cubicBezTo>
                <a:cubicBezTo>
                  <a:pt x="5564755" y="6161996"/>
                  <a:pt x="5602435" y="6117775"/>
                  <a:pt x="5602435" y="6063224"/>
                </a:cubicBezTo>
                <a:cubicBezTo>
                  <a:pt x="5602435" y="6008673"/>
                  <a:pt x="5564755" y="5964452"/>
                  <a:pt x="5518274" y="5964452"/>
                </a:cubicBezTo>
                <a:close/>
                <a:moveTo>
                  <a:pt x="5302320" y="5938736"/>
                </a:moveTo>
                <a:cubicBezTo>
                  <a:pt x="5302320" y="5938736"/>
                  <a:pt x="5302320" y="5938736"/>
                  <a:pt x="5318685" y="5938736"/>
                </a:cubicBezTo>
                <a:cubicBezTo>
                  <a:pt x="5349369" y="5938736"/>
                  <a:pt x="5361642" y="5959653"/>
                  <a:pt x="5361642" y="5978478"/>
                </a:cubicBezTo>
                <a:cubicBezTo>
                  <a:pt x="5361642" y="6001488"/>
                  <a:pt x="5343232" y="6016129"/>
                  <a:pt x="5316640" y="6016129"/>
                </a:cubicBezTo>
                <a:cubicBezTo>
                  <a:pt x="5294139" y="6018221"/>
                  <a:pt x="5279820" y="6016129"/>
                  <a:pt x="5271637" y="6016129"/>
                </a:cubicBezTo>
                <a:cubicBezTo>
                  <a:pt x="5271637" y="6016129"/>
                  <a:pt x="5271637" y="6016129"/>
                  <a:pt x="5271637" y="5940828"/>
                </a:cubicBezTo>
                <a:cubicBezTo>
                  <a:pt x="5275728" y="5938736"/>
                  <a:pt x="5285956" y="5938736"/>
                  <a:pt x="5302320" y="5938736"/>
                </a:cubicBezTo>
                <a:close/>
                <a:moveTo>
                  <a:pt x="5678557" y="5927047"/>
                </a:moveTo>
                <a:cubicBezTo>
                  <a:pt x="5678557" y="5927047"/>
                  <a:pt x="5678557" y="5927047"/>
                  <a:pt x="5649847" y="5933291"/>
                </a:cubicBezTo>
                <a:cubicBezTo>
                  <a:pt x="5645746" y="5935373"/>
                  <a:pt x="5643695" y="5937455"/>
                  <a:pt x="5643695" y="5939535"/>
                </a:cubicBezTo>
                <a:cubicBezTo>
                  <a:pt x="5643695" y="5939535"/>
                  <a:pt x="5643695" y="5939535"/>
                  <a:pt x="5643695" y="5970757"/>
                </a:cubicBezTo>
                <a:cubicBezTo>
                  <a:pt x="5643695" y="5970757"/>
                  <a:pt x="5643695" y="5970757"/>
                  <a:pt x="5627290" y="5970757"/>
                </a:cubicBezTo>
                <a:cubicBezTo>
                  <a:pt x="5623188" y="5970757"/>
                  <a:pt x="5621138" y="5972839"/>
                  <a:pt x="5621138" y="5977002"/>
                </a:cubicBezTo>
                <a:cubicBezTo>
                  <a:pt x="5621138" y="5977002"/>
                  <a:pt x="5621138" y="5977002"/>
                  <a:pt x="5621138" y="6001980"/>
                </a:cubicBezTo>
                <a:cubicBezTo>
                  <a:pt x="5621138" y="6006143"/>
                  <a:pt x="5623188" y="6008224"/>
                  <a:pt x="5627290" y="6008224"/>
                </a:cubicBezTo>
                <a:cubicBezTo>
                  <a:pt x="5627290" y="6008224"/>
                  <a:pt x="5627290" y="6008224"/>
                  <a:pt x="5643695" y="6008224"/>
                </a:cubicBezTo>
                <a:cubicBezTo>
                  <a:pt x="5643695" y="6008224"/>
                  <a:pt x="5643695" y="6008224"/>
                  <a:pt x="5643695" y="6091483"/>
                </a:cubicBezTo>
                <a:cubicBezTo>
                  <a:pt x="5643695" y="6147682"/>
                  <a:pt x="5658050" y="6164334"/>
                  <a:pt x="5699064" y="6164334"/>
                </a:cubicBezTo>
                <a:cubicBezTo>
                  <a:pt x="5709318" y="6164334"/>
                  <a:pt x="5721622" y="6160171"/>
                  <a:pt x="5731875" y="6160171"/>
                </a:cubicBezTo>
                <a:cubicBezTo>
                  <a:pt x="5735977" y="6158090"/>
                  <a:pt x="5738028" y="6156008"/>
                  <a:pt x="5738028" y="6151845"/>
                </a:cubicBezTo>
                <a:cubicBezTo>
                  <a:pt x="5738028" y="6151845"/>
                  <a:pt x="5738028" y="6151845"/>
                  <a:pt x="5735977" y="6128949"/>
                </a:cubicBezTo>
                <a:cubicBezTo>
                  <a:pt x="5735977" y="6124786"/>
                  <a:pt x="5733926" y="6120623"/>
                  <a:pt x="5729824" y="6120623"/>
                </a:cubicBezTo>
                <a:cubicBezTo>
                  <a:pt x="5723673" y="6120623"/>
                  <a:pt x="5713419" y="6122705"/>
                  <a:pt x="5705217" y="6122705"/>
                </a:cubicBezTo>
                <a:cubicBezTo>
                  <a:pt x="5686761" y="6122705"/>
                  <a:pt x="5686761" y="6112298"/>
                  <a:pt x="5686761" y="6085238"/>
                </a:cubicBezTo>
                <a:cubicBezTo>
                  <a:pt x="5686761" y="6085238"/>
                  <a:pt x="5686761" y="6085238"/>
                  <a:pt x="5686761" y="6008224"/>
                </a:cubicBezTo>
                <a:cubicBezTo>
                  <a:pt x="5686761" y="6008224"/>
                  <a:pt x="5686761" y="6008224"/>
                  <a:pt x="5729824" y="6008224"/>
                </a:cubicBezTo>
                <a:cubicBezTo>
                  <a:pt x="5733926" y="6008224"/>
                  <a:pt x="5735977" y="6006143"/>
                  <a:pt x="5735977" y="6001980"/>
                </a:cubicBezTo>
                <a:cubicBezTo>
                  <a:pt x="5735977" y="6001980"/>
                  <a:pt x="5735977" y="6001980"/>
                  <a:pt x="5735977" y="5977002"/>
                </a:cubicBezTo>
                <a:cubicBezTo>
                  <a:pt x="5735977" y="5972839"/>
                  <a:pt x="5733926" y="5970757"/>
                  <a:pt x="5729824" y="5970757"/>
                </a:cubicBezTo>
                <a:cubicBezTo>
                  <a:pt x="5729824" y="5970757"/>
                  <a:pt x="5729824" y="5970757"/>
                  <a:pt x="5686761" y="5970757"/>
                </a:cubicBezTo>
                <a:cubicBezTo>
                  <a:pt x="5686761" y="5970757"/>
                  <a:pt x="5686761" y="5970757"/>
                  <a:pt x="5686761" y="5933291"/>
                </a:cubicBezTo>
                <a:cubicBezTo>
                  <a:pt x="5686761" y="5931210"/>
                  <a:pt x="5684709" y="5929128"/>
                  <a:pt x="5684709" y="5927047"/>
                </a:cubicBezTo>
                <a:cubicBezTo>
                  <a:pt x="5682658" y="5927047"/>
                  <a:pt x="5680608" y="5927047"/>
                  <a:pt x="5678557" y="5927047"/>
                </a:cubicBezTo>
                <a:close/>
                <a:moveTo>
                  <a:pt x="5312653" y="5897825"/>
                </a:moveTo>
                <a:cubicBezTo>
                  <a:pt x="5302343" y="5897825"/>
                  <a:pt x="5271414" y="5897825"/>
                  <a:pt x="5232236" y="5901977"/>
                </a:cubicBezTo>
                <a:cubicBezTo>
                  <a:pt x="5230173" y="5901977"/>
                  <a:pt x="5226049" y="5906129"/>
                  <a:pt x="5226049" y="5910281"/>
                </a:cubicBezTo>
                <a:cubicBezTo>
                  <a:pt x="5226049" y="5910281"/>
                  <a:pt x="5226049" y="5910281"/>
                  <a:pt x="5226049" y="6151093"/>
                </a:cubicBezTo>
                <a:cubicBezTo>
                  <a:pt x="5226049" y="6155245"/>
                  <a:pt x="5230173" y="6157321"/>
                  <a:pt x="5234297" y="6157321"/>
                </a:cubicBezTo>
                <a:cubicBezTo>
                  <a:pt x="5234297" y="6157321"/>
                  <a:pt x="5234297" y="6157321"/>
                  <a:pt x="5263165" y="6157321"/>
                </a:cubicBezTo>
                <a:cubicBezTo>
                  <a:pt x="5267290" y="6157321"/>
                  <a:pt x="5271414" y="6155245"/>
                  <a:pt x="5271414" y="6151093"/>
                </a:cubicBezTo>
                <a:cubicBezTo>
                  <a:pt x="5271414" y="6151093"/>
                  <a:pt x="5271414" y="6151093"/>
                  <a:pt x="5271414" y="6055599"/>
                </a:cubicBezTo>
                <a:cubicBezTo>
                  <a:pt x="5279661" y="6055599"/>
                  <a:pt x="5298219" y="6057674"/>
                  <a:pt x="5320901" y="6057674"/>
                </a:cubicBezTo>
                <a:cubicBezTo>
                  <a:pt x="5320901" y="6057674"/>
                  <a:pt x="5320901" y="6057674"/>
                  <a:pt x="5362142" y="6153168"/>
                </a:cubicBezTo>
                <a:cubicBezTo>
                  <a:pt x="5364203" y="6157321"/>
                  <a:pt x="5366265" y="6157321"/>
                  <a:pt x="5368327" y="6157321"/>
                </a:cubicBezTo>
                <a:cubicBezTo>
                  <a:pt x="5368327" y="6157321"/>
                  <a:pt x="5368327" y="6157321"/>
                  <a:pt x="5401320" y="6157321"/>
                </a:cubicBezTo>
                <a:cubicBezTo>
                  <a:pt x="5405443" y="6157321"/>
                  <a:pt x="5407505" y="6157321"/>
                  <a:pt x="5407505" y="6155245"/>
                </a:cubicBezTo>
                <a:cubicBezTo>
                  <a:pt x="5409567" y="6153168"/>
                  <a:pt x="5409567" y="6151093"/>
                  <a:pt x="5409567" y="6149017"/>
                </a:cubicBezTo>
                <a:lnTo>
                  <a:pt x="5362142" y="6045219"/>
                </a:lnTo>
                <a:cubicBezTo>
                  <a:pt x="5393071" y="6030687"/>
                  <a:pt x="5407505" y="6007851"/>
                  <a:pt x="5407505" y="5976711"/>
                </a:cubicBezTo>
                <a:cubicBezTo>
                  <a:pt x="5407505" y="5941420"/>
                  <a:pt x="5391009" y="5897825"/>
                  <a:pt x="5318839" y="5897825"/>
                </a:cubicBezTo>
                <a:cubicBezTo>
                  <a:pt x="5318839" y="5897825"/>
                  <a:pt x="5316777" y="5897825"/>
                  <a:pt x="5312653" y="5897825"/>
                </a:cubicBezTo>
                <a:close/>
                <a:moveTo>
                  <a:pt x="6675208" y="5864819"/>
                </a:moveTo>
                <a:cubicBezTo>
                  <a:pt x="6677269" y="5862758"/>
                  <a:pt x="6681390" y="5862758"/>
                  <a:pt x="6683451" y="5864819"/>
                </a:cubicBezTo>
                <a:cubicBezTo>
                  <a:pt x="6726720" y="5875120"/>
                  <a:pt x="6759687" y="5893664"/>
                  <a:pt x="6790593" y="5926632"/>
                </a:cubicBezTo>
                <a:cubicBezTo>
                  <a:pt x="6792654" y="5928692"/>
                  <a:pt x="6794714" y="5930752"/>
                  <a:pt x="6794714" y="5932813"/>
                </a:cubicBezTo>
                <a:cubicBezTo>
                  <a:pt x="6792654" y="5936933"/>
                  <a:pt x="6790593" y="5936933"/>
                  <a:pt x="6786472" y="5938994"/>
                </a:cubicBezTo>
                <a:cubicBezTo>
                  <a:pt x="6695813" y="5982263"/>
                  <a:pt x="6695813" y="5982263"/>
                  <a:pt x="6695813" y="5982263"/>
                </a:cubicBezTo>
                <a:cubicBezTo>
                  <a:pt x="6691692" y="5984323"/>
                  <a:pt x="6687571" y="5984323"/>
                  <a:pt x="6685511" y="5984323"/>
                </a:cubicBezTo>
                <a:cubicBezTo>
                  <a:pt x="6683451" y="5982263"/>
                  <a:pt x="6681390" y="5978142"/>
                  <a:pt x="6681390" y="5974021"/>
                </a:cubicBezTo>
                <a:cubicBezTo>
                  <a:pt x="6673148" y="5873060"/>
                  <a:pt x="6673148" y="5873060"/>
                  <a:pt x="6673148" y="5873060"/>
                </a:cubicBezTo>
                <a:cubicBezTo>
                  <a:pt x="6673148" y="5868939"/>
                  <a:pt x="6673148" y="5866879"/>
                  <a:pt x="6675208" y="5864819"/>
                </a:cubicBezTo>
                <a:close/>
                <a:moveTo>
                  <a:pt x="6617873" y="5864048"/>
                </a:moveTo>
                <a:cubicBezTo>
                  <a:pt x="6619419" y="5863791"/>
                  <a:pt x="6620964" y="5863791"/>
                  <a:pt x="6621994" y="5864823"/>
                </a:cubicBezTo>
                <a:cubicBezTo>
                  <a:pt x="6621994" y="5866888"/>
                  <a:pt x="6624054" y="5868953"/>
                  <a:pt x="6624054" y="5875148"/>
                </a:cubicBezTo>
                <a:cubicBezTo>
                  <a:pt x="6615813" y="5976336"/>
                  <a:pt x="6615813" y="5976336"/>
                  <a:pt x="6615813" y="5976336"/>
                </a:cubicBezTo>
                <a:cubicBezTo>
                  <a:pt x="6615813" y="5980466"/>
                  <a:pt x="6613752" y="5982531"/>
                  <a:pt x="6611692" y="5984596"/>
                </a:cubicBezTo>
                <a:cubicBezTo>
                  <a:pt x="6607571" y="5986661"/>
                  <a:pt x="6605510" y="5986661"/>
                  <a:pt x="6601390" y="5984596"/>
                </a:cubicBezTo>
                <a:cubicBezTo>
                  <a:pt x="6510730" y="5939165"/>
                  <a:pt x="6510730" y="5939165"/>
                  <a:pt x="6510730" y="5939165"/>
                </a:cubicBezTo>
                <a:cubicBezTo>
                  <a:pt x="6506610" y="5939165"/>
                  <a:pt x="6504549" y="5937100"/>
                  <a:pt x="6502489" y="5932970"/>
                </a:cubicBezTo>
                <a:cubicBezTo>
                  <a:pt x="6502489" y="5930904"/>
                  <a:pt x="6504549" y="5928840"/>
                  <a:pt x="6506610" y="5926774"/>
                </a:cubicBezTo>
                <a:cubicBezTo>
                  <a:pt x="6537516" y="5893734"/>
                  <a:pt x="6570483" y="5875148"/>
                  <a:pt x="6613752" y="5864823"/>
                </a:cubicBezTo>
                <a:cubicBezTo>
                  <a:pt x="6614782" y="5864823"/>
                  <a:pt x="6616328" y="5864307"/>
                  <a:pt x="6617873" y="5864048"/>
                </a:cubicBezTo>
                <a:close/>
                <a:moveTo>
                  <a:pt x="6649186" y="5828859"/>
                </a:moveTo>
                <a:cubicBezTo>
                  <a:pt x="6529433" y="5828859"/>
                  <a:pt x="6432355" y="5926985"/>
                  <a:pt x="6432355" y="6048029"/>
                </a:cubicBezTo>
                <a:cubicBezTo>
                  <a:pt x="6432355" y="6169072"/>
                  <a:pt x="6529433" y="6267198"/>
                  <a:pt x="6649186" y="6267198"/>
                </a:cubicBezTo>
                <a:cubicBezTo>
                  <a:pt x="6768939" y="6267198"/>
                  <a:pt x="6866018" y="6169072"/>
                  <a:pt x="6866018" y="6048029"/>
                </a:cubicBezTo>
                <a:cubicBezTo>
                  <a:pt x="6866018" y="5926985"/>
                  <a:pt x="6768939" y="5828859"/>
                  <a:pt x="6649186" y="5828859"/>
                </a:cubicBezTo>
                <a:close/>
                <a:moveTo>
                  <a:pt x="6648602" y="5797300"/>
                </a:moveTo>
                <a:cubicBezTo>
                  <a:pt x="6784816" y="5797300"/>
                  <a:pt x="6895240" y="5909032"/>
                  <a:pt x="6895240" y="6046861"/>
                </a:cubicBezTo>
                <a:cubicBezTo>
                  <a:pt x="6895240" y="6184689"/>
                  <a:pt x="6784816" y="6296422"/>
                  <a:pt x="6648602" y="6296422"/>
                </a:cubicBezTo>
                <a:cubicBezTo>
                  <a:pt x="6512387" y="6296422"/>
                  <a:pt x="6401963" y="6184689"/>
                  <a:pt x="6401963" y="6046861"/>
                </a:cubicBezTo>
                <a:cubicBezTo>
                  <a:pt x="6401963" y="5909032"/>
                  <a:pt x="6512387" y="5797300"/>
                  <a:pt x="6648602" y="5797300"/>
                </a:cubicBezTo>
                <a:close/>
                <a:moveTo>
                  <a:pt x="6635678" y="5718724"/>
                </a:moveTo>
                <a:cubicBezTo>
                  <a:pt x="6627452" y="5733273"/>
                  <a:pt x="6623339" y="5751979"/>
                  <a:pt x="6623339" y="5768607"/>
                </a:cubicBezTo>
                <a:cubicBezTo>
                  <a:pt x="6619226" y="5768607"/>
                  <a:pt x="6602773" y="5770685"/>
                  <a:pt x="6600717" y="5772764"/>
                </a:cubicBezTo>
                <a:cubicBezTo>
                  <a:pt x="6594547" y="5754058"/>
                  <a:pt x="6586321" y="5737430"/>
                  <a:pt x="6573982" y="5727038"/>
                </a:cubicBezTo>
                <a:cubicBezTo>
                  <a:pt x="6573982" y="5724959"/>
                  <a:pt x="6573982" y="5724959"/>
                  <a:pt x="6573982" y="5724959"/>
                </a:cubicBezTo>
                <a:cubicBezTo>
                  <a:pt x="6571926" y="5727038"/>
                  <a:pt x="6571926" y="5727038"/>
                  <a:pt x="6571926" y="5727038"/>
                </a:cubicBezTo>
                <a:cubicBezTo>
                  <a:pt x="6565756" y="5727038"/>
                  <a:pt x="6557530" y="5729116"/>
                  <a:pt x="6551360" y="5731195"/>
                </a:cubicBezTo>
                <a:cubicBezTo>
                  <a:pt x="6551360" y="5733273"/>
                  <a:pt x="6551360" y="5733273"/>
                  <a:pt x="6551360" y="5733273"/>
                </a:cubicBezTo>
                <a:cubicBezTo>
                  <a:pt x="6549304" y="5741587"/>
                  <a:pt x="6547247" y="5749901"/>
                  <a:pt x="6547247" y="5758215"/>
                </a:cubicBezTo>
                <a:cubicBezTo>
                  <a:pt x="6547247" y="5768607"/>
                  <a:pt x="6549304" y="5776921"/>
                  <a:pt x="6551360" y="5785235"/>
                </a:cubicBezTo>
                <a:cubicBezTo>
                  <a:pt x="6549304" y="5785235"/>
                  <a:pt x="6532851" y="5793548"/>
                  <a:pt x="6530795" y="5793548"/>
                </a:cubicBezTo>
                <a:cubicBezTo>
                  <a:pt x="6520512" y="5778999"/>
                  <a:pt x="6508173" y="5764450"/>
                  <a:pt x="6493777" y="5758215"/>
                </a:cubicBezTo>
                <a:cubicBezTo>
                  <a:pt x="6493777" y="5756136"/>
                  <a:pt x="6493777" y="5756136"/>
                  <a:pt x="6493777" y="5756136"/>
                </a:cubicBezTo>
                <a:cubicBezTo>
                  <a:pt x="6491721" y="5756136"/>
                  <a:pt x="6491721" y="5756136"/>
                  <a:pt x="6491721" y="5756136"/>
                </a:cubicBezTo>
                <a:cubicBezTo>
                  <a:pt x="6485551" y="5760293"/>
                  <a:pt x="6479382" y="5764450"/>
                  <a:pt x="6473212" y="5768607"/>
                </a:cubicBezTo>
                <a:cubicBezTo>
                  <a:pt x="6473212" y="5768607"/>
                  <a:pt x="6473212" y="5770685"/>
                  <a:pt x="6473212" y="5770685"/>
                </a:cubicBezTo>
                <a:cubicBezTo>
                  <a:pt x="6473212" y="5787313"/>
                  <a:pt x="6477325" y="5803941"/>
                  <a:pt x="6485551" y="5820568"/>
                </a:cubicBezTo>
                <a:cubicBezTo>
                  <a:pt x="6483495" y="5822647"/>
                  <a:pt x="6471156" y="5830961"/>
                  <a:pt x="6469099" y="5833039"/>
                </a:cubicBezTo>
                <a:cubicBezTo>
                  <a:pt x="6456760" y="5820568"/>
                  <a:pt x="6440308" y="5810176"/>
                  <a:pt x="6425911" y="5806019"/>
                </a:cubicBezTo>
                <a:cubicBezTo>
                  <a:pt x="6423855" y="5806019"/>
                  <a:pt x="6423855" y="5806019"/>
                  <a:pt x="6423855" y="5806019"/>
                </a:cubicBezTo>
                <a:cubicBezTo>
                  <a:pt x="6423855" y="5808097"/>
                  <a:pt x="6423855" y="5808097"/>
                  <a:pt x="6423855" y="5808097"/>
                </a:cubicBezTo>
                <a:cubicBezTo>
                  <a:pt x="6417685" y="5810176"/>
                  <a:pt x="6411516" y="5816411"/>
                  <a:pt x="6407402" y="5822647"/>
                </a:cubicBezTo>
                <a:cubicBezTo>
                  <a:pt x="6407402" y="5824725"/>
                  <a:pt x="6407402" y="5824725"/>
                  <a:pt x="6407402" y="5824725"/>
                </a:cubicBezTo>
                <a:cubicBezTo>
                  <a:pt x="6411516" y="5839274"/>
                  <a:pt x="6421798" y="5855902"/>
                  <a:pt x="6434138" y="5870451"/>
                </a:cubicBezTo>
                <a:cubicBezTo>
                  <a:pt x="6432082" y="5870451"/>
                  <a:pt x="6421798" y="5885000"/>
                  <a:pt x="6419742" y="5887079"/>
                </a:cubicBezTo>
                <a:cubicBezTo>
                  <a:pt x="6405346" y="5878765"/>
                  <a:pt x="6386837" y="5874608"/>
                  <a:pt x="6370385" y="5874608"/>
                </a:cubicBezTo>
                <a:cubicBezTo>
                  <a:pt x="6368328" y="5874608"/>
                  <a:pt x="6368328" y="5874608"/>
                  <a:pt x="6368328" y="5874608"/>
                </a:cubicBezTo>
                <a:cubicBezTo>
                  <a:pt x="6364215" y="5878765"/>
                  <a:pt x="6360102" y="5887079"/>
                  <a:pt x="6358046" y="5893314"/>
                </a:cubicBezTo>
                <a:cubicBezTo>
                  <a:pt x="6358046" y="5895393"/>
                  <a:pt x="6358046" y="5895393"/>
                  <a:pt x="6358046" y="5895393"/>
                </a:cubicBezTo>
                <a:cubicBezTo>
                  <a:pt x="6366272" y="5909941"/>
                  <a:pt x="6378611" y="5922412"/>
                  <a:pt x="6395063" y="5932805"/>
                </a:cubicBezTo>
                <a:cubicBezTo>
                  <a:pt x="6393007" y="5934883"/>
                  <a:pt x="6386837" y="5949432"/>
                  <a:pt x="6386837" y="5951511"/>
                </a:cubicBezTo>
                <a:cubicBezTo>
                  <a:pt x="6368328" y="5947354"/>
                  <a:pt x="6349820" y="5947354"/>
                  <a:pt x="6335424" y="5951511"/>
                </a:cubicBezTo>
                <a:cubicBezTo>
                  <a:pt x="6333367" y="5951511"/>
                  <a:pt x="6333367" y="5951511"/>
                  <a:pt x="6333367" y="5951511"/>
                </a:cubicBezTo>
                <a:cubicBezTo>
                  <a:pt x="6333367" y="5953589"/>
                  <a:pt x="6333367" y="5953589"/>
                  <a:pt x="6333367" y="5953589"/>
                </a:cubicBezTo>
                <a:cubicBezTo>
                  <a:pt x="6331311" y="5959825"/>
                  <a:pt x="6329254" y="5968138"/>
                  <a:pt x="6327198" y="5974373"/>
                </a:cubicBezTo>
                <a:cubicBezTo>
                  <a:pt x="6329254" y="5976452"/>
                  <a:pt x="6329254" y="5976452"/>
                  <a:pt x="6329254" y="5976452"/>
                </a:cubicBezTo>
                <a:cubicBezTo>
                  <a:pt x="6339537" y="5986844"/>
                  <a:pt x="6355989" y="5997237"/>
                  <a:pt x="6372441" y="6001393"/>
                </a:cubicBezTo>
                <a:cubicBezTo>
                  <a:pt x="6372441" y="6003472"/>
                  <a:pt x="6370385" y="6022178"/>
                  <a:pt x="6370385" y="6024257"/>
                </a:cubicBezTo>
                <a:cubicBezTo>
                  <a:pt x="6351876" y="6024257"/>
                  <a:pt x="6333367" y="6028413"/>
                  <a:pt x="6321028" y="6036728"/>
                </a:cubicBezTo>
                <a:cubicBezTo>
                  <a:pt x="6318972" y="6036728"/>
                  <a:pt x="6318972" y="6036728"/>
                  <a:pt x="6318972" y="6036728"/>
                </a:cubicBezTo>
                <a:cubicBezTo>
                  <a:pt x="6318972" y="6038805"/>
                  <a:pt x="6318972" y="6038805"/>
                  <a:pt x="6318972" y="6038805"/>
                </a:cubicBezTo>
                <a:cubicBezTo>
                  <a:pt x="6318972" y="6040884"/>
                  <a:pt x="6318972" y="6045041"/>
                  <a:pt x="6318972" y="6049198"/>
                </a:cubicBezTo>
                <a:cubicBezTo>
                  <a:pt x="6318972" y="6053355"/>
                  <a:pt x="6318972" y="6057512"/>
                  <a:pt x="6318972" y="6059590"/>
                </a:cubicBezTo>
                <a:cubicBezTo>
                  <a:pt x="6318972" y="6061669"/>
                  <a:pt x="6318972" y="6061669"/>
                  <a:pt x="6318972" y="6061669"/>
                </a:cubicBezTo>
                <a:cubicBezTo>
                  <a:pt x="6321028" y="6061669"/>
                  <a:pt x="6321028" y="6061669"/>
                  <a:pt x="6321028" y="6061669"/>
                </a:cubicBezTo>
                <a:cubicBezTo>
                  <a:pt x="6333367" y="6069983"/>
                  <a:pt x="6351876" y="6074140"/>
                  <a:pt x="6370385" y="6074140"/>
                </a:cubicBezTo>
                <a:cubicBezTo>
                  <a:pt x="6370385" y="6078296"/>
                  <a:pt x="6372441" y="6094924"/>
                  <a:pt x="6374498" y="6097002"/>
                </a:cubicBezTo>
                <a:cubicBezTo>
                  <a:pt x="6355989" y="6103237"/>
                  <a:pt x="6339537" y="6111551"/>
                  <a:pt x="6329254" y="6124022"/>
                </a:cubicBezTo>
                <a:cubicBezTo>
                  <a:pt x="6327198" y="6124022"/>
                  <a:pt x="6327198" y="6124022"/>
                  <a:pt x="6327198" y="6124022"/>
                </a:cubicBezTo>
                <a:cubicBezTo>
                  <a:pt x="6327198" y="6126101"/>
                  <a:pt x="6327198" y="6126101"/>
                  <a:pt x="6327198" y="6126101"/>
                </a:cubicBezTo>
                <a:cubicBezTo>
                  <a:pt x="6329254" y="6132336"/>
                  <a:pt x="6331311" y="6140650"/>
                  <a:pt x="6333367" y="6146886"/>
                </a:cubicBezTo>
                <a:cubicBezTo>
                  <a:pt x="6335424" y="6146886"/>
                  <a:pt x="6335424" y="6146886"/>
                  <a:pt x="6335424" y="6146886"/>
                </a:cubicBezTo>
                <a:cubicBezTo>
                  <a:pt x="6349820" y="6153121"/>
                  <a:pt x="6370385" y="6151042"/>
                  <a:pt x="6386837" y="6146886"/>
                </a:cubicBezTo>
                <a:cubicBezTo>
                  <a:pt x="6386837" y="6148963"/>
                  <a:pt x="6395063" y="6165592"/>
                  <a:pt x="6395063" y="6167669"/>
                </a:cubicBezTo>
                <a:cubicBezTo>
                  <a:pt x="6380668" y="6175983"/>
                  <a:pt x="6366272" y="6190533"/>
                  <a:pt x="6358046" y="6205082"/>
                </a:cubicBezTo>
                <a:cubicBezTo>
                  <a:pt x="6358046" y="6207160"/>
                  <a:pt x="6358046" y="6207160"/>
                  <a:pt x="6358046" y="6207160"/>
                </a:cubicBezTo>
                <a:cubicBezTo>
                  <a:pt x="6360102" y="6211318"/>
                  <a:pt x="6366272" y="6219631"/>
                  <a:pt x="6370385" y="6225866"/>
                </a:cubicBezTo>
                <a:cubicBezTo>
                  <a:pt x="6386837" y="6225866"/>
                  <a:pt x="6405346" y="6221710"/>
                  <a:pt x="6421798" y="6211318"/>
                </a:cubicBezTo>
                <a:cubicBezTo>
                  <a:pt x="6421798" y="6213395"/>
                  <a:pt x="6432082" y="6227945"/>
                  <a:pt x="6434138" y="6230024"/>
                </a:cubicBezTo>
                <a:cubicBezTo>
                  <a:pt x="6421798" y="6242494"/>
                  <a:pt x="6411516" y="6259121"/>
                  <a:pt x="6407402" y="6275750"/>
                </a:cubicBezTo>
                <a:cubicBezTo>
                  <a:pt x="6409459" y="6277827"/>
                  <a:pt x="6409459" y="6277827"/>
                  <a:pt x="6409459" y="6277827"/>
                </a:cubicBezTo>
                <a:cubicBezTo>
                  <a:pt x="6411516" y="6281985"/>
                  <a:pt x="6419742" y="6288220"/>
                  <a:pt x="6423855" y="6292377"/>
                </a:cubicBezTo>
                <a:cubicBezTo>
                  <a:pt x="6425911" y="6292377"/>
                  <a:pt x="6425911" y="6292377"/>
                  <a:pt x="6425911" y="6292377"/>
                </a:cubicBezTo>
                <a:cubicBezTo>
                  <a:pt x="6440308" y="6288220"/>
                  <a:pt x="6456760" y="6279906"/>
                  <a:pt x="6471156" y="6265357"/>
                </a:cubicBezTo>
                <a:cubicBezTo>
                  <a:pt x="6473212" y="6267436"/>
                  <a:pt x="6485551" y="6277827"/>
                  <a:pt x="6487608" y="6279906"/>
                </a:cubicBezTo>
                <a:cubicBezTo>
                  <a:pt x="6479382" y="6296533"/>
                  <a:pt x="6475269" y="6313162"/>
                  <a:pt x="6475269" y="6329789"/>
                </a:cubicBezTo>
                <a:cubicBezTo>
                  <a:pt x="6475269" y="6329789"/>
                  <a:pt x="6475269" y="6331868"/>
                  <a:pt x="6475269" y="6331868"/>
                </a:cubicBezTo>
                <a:cubicBezTo>
                  <a:pt x="6479382" y="6336024"/>
                  <a:pt x="6487608" y="6340182"/>
                  <a:pt x="6493777" y="6342259"/>
                </a:cubicBezTo>
                <a:cubicBezTo>
                  <a:pt x="6493777" y="6344338"/>
                  <a:pt x="6493777" y="6344338"/>
                  <a:pt x="6493777" y="6344338"/>
                </a:cubicBezTo>
                <a:cubicBezTo>
                  <a:pt x="6495834" y="6342259"/>
                  <a:pt x="6495834" y="6342259"/>
                  <a:pt x="6495834" y="6342259"/>
                </a:cubicBezTo>
                <a:cubicBezTo>
                  <a:pt x="6510230" y="6333946"/>
                  <a:pt x="6522569" y="6321475"/>
                  <a:pt x="6532851" y="6304848"/>
                </a:cubicBezTo>
                <a:cubicBezTo>
                  <a:pt x="6534908" y="6306926"/>
                  <a:pt x="6549304" y="6313162"/>
                  <a:pt x="6551360" y="6313162"/>
                </a:cubicBezTo>
                <a:cubicBezTo>
                  <a:pt x="6549304" y="6321475"/>
                  <a:pt x="6549304" y="6331868"/>
                  <a:pt x="6549304" y="6340182"/>
                </a:cubicBezTo>
                <a:cubicBezTo>
                  <a:pt x="6549304" y="6348495"/>
                  <a:pt x="6549304" y="6358888"/>
                  <a:pt x="6551360" y="6365123"/>
                </a:cubicBezTo>
                <a:cubicBezTo>
                  <a:pt x="6551360" y="6367201"/>
                  <a:pt x="6551360" y="6367201"/>
                  <a:pt x="6551360" y="6367201"/>
                </a:cubicBezTo>
                <a:cubicBezTo>
                  <a:pt x="6553417" y="6367201"/>
                  <a:pt x="6553417" y="6367201"/>
                  <a:pt x="6553417" y="6367201"/>
                </a:cubicBezTo>
                <a:cubicBezTo>
                  <a:pt x="6557530" y="6369280"/>
                  <a:pt x="6567812" y="6371358"/>
                  <a:pt x="6573982" y="6373436"/>
                </a:cubicBezTo>
                <a:cubicBezTo>
                  <a:pt x="6576039" y="6373436"/>
                  <a:pt x="6576039" y="6373436"/>
                  <a:pt x="6576039" y="6373436"/>
                </a:cubicBezTo>
                <a:cubicBezTo>
                  <a:pt x="6586321" y="6360966"/>
                  <a:pt x="6596604" y="6344338"/>
                  <a:pt x="6600717" y="6327711"/>
                </a:cubicBezTo>
                <a:cubicBezTo>
                  <a:pt x="6602773" y="6327711"/>
                  <a:pt x="6621282" y="6329789"/>
                  <a:pt x="6623339" y="6329789"/>
                </a:cubicBezTo>
                <a:cubicBezTo>
                  <a:pt x="6623339" y="6348495"/>
                  <a:pt x="6627452" y="6367201"/>
                  <a:pt x="6635678" y="6381750"/>
                </a:cubicBezTo>
                <a:cubicBezTo>
                  <a:pt x="6637734" y="6381750"/>
                  <a:pt x="6637734" y="6381750"/>
                  <a:pt x="6637734" y="6381750"/>
                </a:cubicBezTo>
                <a:cubicBezTo>
                  <a:pt x="6643904" y="6381750"/>
                  <a:pt x="6654187" y="6381750"/>
                  <a:pt x="6658300" y="6381750"/>
                </a:cubicBezTo>
                <a:cubicBezTo>
                  <a:pt x="6660357" y="6381750"/>
                  <a:pt x="6660357" y="6381750"/>
                  <a:pt x="6660357" y="6381750"/>
                </a:cubicBezTo>
                <a:cubicBezTo>
                  <a:pt x="6668583" y="6367201"/>
                  <a:pt x="6672696" y="6348495"/>
                  <a:pt x="6674753" y="6329789"/>
                </a:cubicBezTo>
                <a:cubicBezTo>
                  <a:pt x="6676809" y="6329789"/>
                  <a:pt x="6693261" y="6327711"/>
                  <a:pt x="6695318" y="6327711"/>
                </a:cubicBezTo>
                <a:cubicBezTo>
                  <a:pt x="6699431" y="6344338"/>
                  <a:pt x="6709714" y="6360966"/>
                  <a:pt x="6722053" y="6373436"/>
                </a:cubicBezTo>
                <a:cubicBezTo>
                  <a:pt x="6728222" y="6371358"/>
                  <a:pt x="6738505" y="6369280"/>
                  <a:pt x="6742618" y="6367201"/>
                </a:cubicBezTo>
                <a:cubicBezTo>
                  <a:pt x="6744675" y="6367201"/>
                  <a:pt x="6744675" y="6367201"/>
                  <a:pt x="6744675" y="6367201"/>
                </a:cubicBezTo>
                <a:cubicBezTo>
                  <a:pt x="6746731" y="6358888"/>
                  <a:pt x="6746731" y="6348495"/>
                  <a:pt x="6746731" y="6340182"/>
                </a:cubicBezTo>
                <a:cubicBezTo>
                  <a:pt x="6746731" y="6331868"/>
                  <a:pt x="6746731" y="6321475"/>
                  <a:pt x="6744675" y="6313162"/>
                </a:cubicBezTo>
                <a:cubicBezTo>
                  <a:pt x="6746731" y="6313162"/>
                  <a:pt x="6763183" y="6306926"/>
                  <a:pt x="6765240" y="6304848"/>
                </a:cubicBezTo>
                <a:cubicBezTo>
                  <a:pt x="6773466" y="6321475"/>
                  <a:pt x="6787862" y="6333946"/>
                  <a:pt x="6802257" y="6342259"/>
                </a:cubicBezTo>
                <a:cubicBezTo>
                  <a:pt x="6808427" y="6340182"/>
                  <a:pt x="6816653" y="6336024"/>
                  <a:pt x="6820766" y="6331868"/>
                </a:cubicBezTo>
                <a:cubicBezTo>
                  <a:pt x="6822823" y="6329789"/>
                  <a:pt x="6822823" y="6329789"/>
                  <a:pt x="6822823" y="6329789"/>
                </a:cubicBezTo>
                <a:cubicBezTo>
                  <a:pt x="6822823" y="6329789"/>
                  <a:pt x="6822823" y="6329789"/>
                  <a:pt x="6822823" y="6327711"/>
                </a:cubicBezTo>
                <a:cubicBezTo>
                  <a:pt x="6822823" y="6313162"/>
                  <a:pt x="6816653" y="6294456"/>
                  <a:pt x="6808427" y="6279906"/>
                </a:cubicBezTo>
                <a:cubicBezTo>
                  <a:pt x="6810484" y="6277827"/>
                  <a:pt x="6822823" y="6267436"/>
                  <a:pt x="6824879" y="6265357"/>
                </a:cubicBezTo>
                <a:cubicBezTo>
                  <a:pt x="6839275" y="6277827"/>
                  <a:pt x="6855727" y="6288220"/>
                  <a:pt x="6870123" y="6292377"/>
                </a:cubicBezTo>
                <a:cubicBezTo>
                  <a:pt x="6872180" y="6292377"/>
                  <a:pt x="6872180" y="6292377"/>
                  <a:pt x="6872180" y="6292377"/>
                </a:cubicBezTo>
                <a:cubicBezTo>
                  <a:pt x="6876293" y="6288220"/>
                  <a:pt x="6884519" y="6281985"/>
                  <a:pt x="6886576" y="6275750"/>
                </a:cubicBezTo>
                <a:cubicBezTo>
                  <a:pt x="6888632" y="6275750"/>
                  <a:pt x="6888632" y="6275750"/>
                  <a:pt x="6888632" y="6275750"/>
                </a:cubicBezTo>
                <a:cubicBezTo>
                  <a:pt x="6884519" y="6259121"/>
                  <a:pt x="6874236" y="6242494"/>
                  <a:pt x="6861897" y="6230024"/>
                </a:cubicBezTo>
                <a:cubicBezTo>
                  <a:pt x="6863954" y="6227945"/>
                  <a:pt x="6874236" y="6213395"/>
                  <a:pt x="6874236" y="6211318"/>
                </a:cubicBezTo>
                <a:cubicBezTo>
                  <a:pt x="6890689" y="6219631"/>
                  <a:pt x="6909198" y="6225866"/>
                  <a:pt x="6925650" y="6225866"/>
                </a:cubicBezTo>
                <a:cubicBezTo>
                  <a:pt x="6927706" y="6223788"/>
                  <a:pt x="6927706" y="6223788"/>
                  <a:pt x="6927706" y="6223788"/>
                </a:cubicBezTo>
                <a:cubicBezTo>
                  <a:pt x="6929763" y="6219631"/>
                  <a:pt x="6935933" y="6211318"/>
                  <a:pt x="6937989" y="6205082"/>
                </a:cubicBezTo>
                <a:cubicBezTo>
                  <a:pt x="6937989" y="6203004"/>
                  <a:pt x="6937989" y="6203004"/>
                  <a:pt x="6937989" y="6203004"/>
                </a:cubicBezTo>
                <a:cubicBezTo>
                  <a:pt x="6929763" y="6190533"/>
                  <a:pt x="6915367" y="6175983"/>
                  <a:pt x="6900972" y="6167669"/>
                </a:cubicBezTo>
                <a:cubicBezTo>
                  <a:pt x="6900972" y="6163513"/>
                  <a:pt x="6909198" y="6148963"/>
                  <a:pt x="6909198" y="6146886"/>
                </a:cubicBezTo>
                <a:cubicBezTo>
                  <a:pt x="6925650" y="6151042"/>
                  <a:pt x="6944159" y="6151042"/>
                  <a:pt x="6960611" y="6146886"/>
                </a:cubicBezTo>
                <a:cubicBezTo>
                  <a:pt x="6962667" y="6146886"/>
                  <a:pt x="6962667" y="6146886"/>
                  <a:pt x="6962667" y="6146886"/>
                </a:cubicBezTo>
                <a:cubicBezTo>
                  <a:pt x="6964724" y="6140650"/>
                  <a:pt x="6966781" y="6132336"/>
                  <a:pt x="6966781" y="6126101"/>
                </a:cubicBezTo>
                <a:cubicBezTo>
                  <a:pt x="6966781" y="6124022"/>
                  <a:pt x="6966781" y="6124022"/>
                  <a:pt x="6966781" y="6124022"/>
                </a:cubicBezTo>
                <a:cubicBezTo>
                  <a:pt x="6956498" y="6111551"/>
                  <a:pt x="6940046" y="6103237"/>
                  <a:pt x="6921537" y="6097002"/>
                </a:cubicBezTo>
                <a:cubicBezTo>
                  <a:pt x="6923593" y="6094924"/>
                  <a:pt x="6925650" y="6078296"/>
                  <a:pt x="6925650" y="6076218"/>
                </a:cubicBezTo>
                <a:cubicBezTo>
                  <a:pt x="6944159" y="6076218"/>
                  <a:pt x="6962667" y="6069983"/>
                  <a:pt x="6975007" y="6061669"/>
                </a:cubicBezTo>
                <a:cubicBezTo>
                  <a:pt x="6977063" y="6061669"/>
                  <a:pt x="6977063" y="6061669"/>
                  <a:pt x="6977063" y="6061669"/>
                </a:cubicBezTo>
                <a:cubicBezTo>
                  <a:pt x="6977063" y="6057512"/>
                  <a:pt x="6977063" y="6053355"/>
                  <a:pt x="6977063" y="6049198"/>
                </a:cubicBezTo>
                <a:cubicBezTo>
                  <a:pt x="6977063" y="6047119"/>
                  <a:pt x="6977063" y="6042963"/>
                  <a:pt x="6977063" y="6038805"/>
                </a:cubicBezTo>
                <a:cubicBezTo>
                  <a:pt x="6975007" y="6038805"/>
                  <a:pt x="6975007" y="6038805"/>
                  <a:pt x="6975007" y="6038805"/>
                </a:cubicBezTo>
                <a:cubicBezTo>
                  <a:pt x="6962667" y="6030492"/>
                  <a:pt x="6944159" y="6024257"/>
                  <a:pt x="6925650" y="6024257"/>
                </a:cubicBezTo>
                <a:cubicBezTo>
                  <a:pt x="6925650" y="6022178"/>
                  <a:pt x="6923593" y="6005551"/>
                  <a:pt x="6923593" y="6003472"/>
                </a:cubicBezTo>
                <a:cubicBezTo>
                  <a:pt x="6940046" y="5997237"/>
                  <a:pt x="6956498" y="5988923"/>
                  <a:pt x="6966781" y="5976452"/>
                </a:cubicBezTo>
                <a:cubicBezTo>
                  <a:pt x="6968837" y="5976452"/>
                  <a:pt x="6968837" y="5976452"/>
                  <a:pt x="6968837" y="5976452"/>
                </a:cubicBezTo>
                <a:cubicBezTo>
                  <a:pt x="6968837" y="5974373"/>
                  <a:pt x="6968837" y="5974373"/>
                  <a:pt x="6968837" y="5974373"/>
                </a:cubicBezTo>
                <a:cubicBezTo>
                  <a:pt x="6966781" y="5968138"/>
                  <a:pt x="6964724" y="5959825"/>
                  <a:pt x="6962667" y="5953589"/>
                </a:cubicBezTo>
                <a:cubicBezTo>
                  <a:pt x="6960611" y="5953589"/>
                  <a:pt x="6960611" y="5953589"/>
                  <a:pt x="6960611" y="5953589"/>
                </a:cubicBezTo>
                <a:cubicBezTo>
                  <a:pt x="6946215" y="5947354"/>
                  <a:pt x="6927706" y="5949432"/>
                  <a:pt x="6909198" y="5953589"/>
                </a:cubicBezTo>
                <a:cubicBezTo>
                  <a:pt x="6909198" y="5951511"/>
                  <a:pt x="6903028" y="5934883"/>
                  <a:pt x="6900972" y="5932805"/>
                </a:cubicBezTo>
                <a:cubicBezTo>
                  <a:pt x="6917424" y="5924491"/>
                  <a:pt x="6929763" y="5909941"/>
                  <a:pt x="6937989" y="5895393"/>
                </a:cubicBezTo>
                <a:cubicBezTo>
                  <a:pt x="6937989" y="5893314"/>
                  <a:pt x="6937989" y="5893314"/>
                  <a:pt x="6937989" y="5893314"/>
                </a:cubicBezTo>
                <a:cubicBezTo>
                  <a:pt x="6935933" y="5889157"/>
                  <a:pt x="6931820" y="5880843"/>
                  <a:pt x="6927706" y="5874608"/>
                </a:cubicBezTo>
                <a:cubicBezTo>
                  <a:pt x="6925650" y="5874608"/>
                  <a:pt x="6925650" y="5874608"/>
                  <a:pt x="6925650" y="5874608"/>
                </a:cubicBezTo>
                <a:cubicBezTo>
                  <a:pt x="6909198" y="5874608"/>
                  <a:pt x="6890689" y="5878765"/>
                  <a:pt x="6876293" y="5887079"/>
                </a:cubicBezTo>
                <a:cubicBezTo>
                  <a:pt x="6874236" y="5887079"/>
                  <a:pt x="6863954" y="5872529"/>
                  <a:pt x="6861897" y="5870451"/>
                </a:cubicBezTo>
                <a:cubicBezTo>
                  <a:pt x="6874236" y="5857980"/>
                  <a:pt x="6884519" y="5841353"/>
                  <a:pt x="6888632" y="5824725"/>
                </a:cubicBezTo>
                <a:cubicBezTo>
                  <a:pt x="6888632" y="5822647"/>
                  <a:pt x="6888632" y="5822647"/>
                  <a:pt x="6888632" y="5822647"/>
                </a:cubicBezTo>
                <a:cubicBezTo>
                  <a:pt x="6884519" y="5818490"/>
                  <a:pt x="6878350" y="5812254"/>
                  <a:pt x="6872180" y="5808097"/>
                </a:cubicBezTo>
                <a:cubicBezTo>
                  <a:pt x="6855727" y="5812254"/>
                  <a:pt x="6839275" y="5820568"/>
                  <a:pt x="6826936" y="5833039"/>
                </a:cubicBezTo>
                <a:cubicBezTo>
                  <a:pt x="6824879" y="5833039"/>
                  <a:pt x="6810484" y="5822647"/>
                  <a:pt x="6808427" y="5820568"/>
                </a:cubicBezTo>
                <a:cubicBezTo>
                  <a:pt x="6818710" y="5803941"/>
                  <a:pt x="6822823" y="5787313"/>
                  <a:pt x="6822823" y="5770685"/>
                </a:cubicBezTo>
                <a:cubicBezTo>
                  <a:pt x="6822823" y="5770685"/>
                  <a:pt x="6822823" y="5768607"/>
                  <a:pt x="6822823" y="5768607"/>
                </a:cubicBezTo>
                <a:cubicBezTo>
                  <a:pt x="6816653" y="5764450"/>
                  <a:pt x="6808427" y="5760293"/>
                  <a:pt x="6804314" y="5758215"/>
                </a:cubicBezTo>
                <a:cubicBezTo>
                  <a:pt x="6802257" y="5756136"/>
                  <a:pt x="6802257" y="5756136"/>
                  <a:pt x="6802257" y="5756136"/>
                </a:cubicBezTo>
                <a:cubicBezTo>
                  <a:pt x="6802257" y="5758215"/>
                  <a:pt x="6802257" y="5758215"/>
                  <a:pt x="6802257" y="5758215"/>
                </a:cubicBezTo>
                <a:cubicBezTo>
                  <a:pt x="6787862" y="5764450"/>
                  <a:pt x="6775523" y="5778999"/>
                  <a:pt x="6765240" y="5793548"/>
                </a:cubicBezTo>
                <a:cubicBezTo>
                  <a:pt x="6763183" y="5793548"/>
                  <a:pt x="6746731" y="5787313"/>
                  <a:pt x="6744675" y="5785235"/>
                </a:cubicBezTo>
                <a:cubicBezTo>
                  <a:pt x="6746731" y="5776921"/>
                  <a:pt x="6748788" y="5768607"/>
                  <a:pt x="6748788" y="5758215"/>
                </a:cubicBezTo>
                <a:cubicBezTo>
                  <a:pt x="6748788" y="5749901"/>
                  <a:pt x="6746731" y="5741587"/>
                  <a:pt x="6744675" y="5733273"/>
                </a:cubicBezTo>
                <a:cubicBezTo>
                  <a:pt x="6744675" y="5731195"/>
                  <a:pt x="6744675" y="5731195"/>
                  <a:pt x="6744675" y="5731195"/>
                </a:cubicBezTo>
                <a:cubicBezTo>
                  <a:pt x="6742618" y="5731195"/>
                  <a:pt x="6742618" y="5731195"/>
                  <a:pt x="6742618" y="5731195"/>
                </a:cubicBezTo>
                <a:cubicBezTo>
                  <a:pt x="6738505" y="5729116"/>
                  <a:pt x="6730279" y="5727038"/>
                  <a:pt x="6722053" y="5727038"/>
                </a:cubicBezTo>
                <a:cubicBezTo>
                  <a:pt x="6709714" y="5737430"/>
                  <a:pt x="6699431" y="5754058"/>
                  <a:pt x="6695318" y="5772764"/>
                </a:cubicBezTo>
                <a:cubicBezTo>
                  <a:pt x="6693261" y="5770685"/>
                  <a:pt x="6676809" y="5768607"/>
                  <a:pt x="6672696" y="5768607"/>
                </a:cubicBezTo>
                <a:cubicBezTo>
                  <a:pt x="6672696" y="5751979"/>
                  <a:pt x="6668583" y="5733273"/>
                  <a:pt x="6660357" y="5718724"/>
                </a:cubicBezTo>
                <a:cubicBezTo>
                  <a:pt x="6658300" y="5718724"/>
                  <a:pt x="6658300" y="5718724"/>
                  <a:pt x="6658300" y="5718724"/>
                </a:cubicBezTo>
                <a:cubicBezTo>
                  <a:pt x="6652131" y="5716645"/>
                  <a:pt x="6643904" y="5716645"/>
                  <a:pt x="6637734" y="5718724"/>
                </a:cubicBezTo>
                <a:cubicBezTo>
                  <a:pt x="6635678" y="5718724"/>
                  <a:pt x="6635678" y="5718724"/>
                  <a:pt x="6635678" y="57187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23834558-27F1-4188-B277-0880D2CE05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6602777 w 12192000"/>
              <a:gd name="connsiteY0" fmla="*/ 6116155 h 6858000"/>
              <a:gd name="connsiteX1" fmla="*/ 6612980 w 12192000"/>
              <a:gd name="connsiteY1" fmla="*/ 6116155 h 6858000"/>
              <a:gd name="connsiteX2" fmla="*/ 6617061 w 12192000"/>
              <a:gd name="connsiteY2" fmla="*/ 6124493 h 6858000"/>
              <a:gd name="connsiteX3" fmla="*/ 6623183 w 12192000"/>
              <a:gd name="connsiteY3" fmla="*/ 6226637 h 6858000"/>
              <a:gd name="connsiteX4" fmla="*/ 6621142 w 12192000"/>
              <a:gd name="connsiteY4" fmla="*/ 6237059 h 6858000"/>
              <a:gd name="connsiteX5" fmla="*/ 6615021 w 12192000"/>
              <a:gd name="connsiteY5" fmla="*/ 6237059 h 6858000"/>
              <a:gd name="connsiteX6" fmla="*/ 6508908 w 12192000"/>
              <a:gd name="connsiteY6" fmla="*/ 6174523 h 6858000"/>
              <a:gd name="connsiteX7" fmla="*/ 6504827 w 12192000"/>
              <a:gd name="connsiteY7" fmla="*/ 6168270 h 6858000"/>
              <a:gd name="connsiteX8" fmla="*/ 6504827 w 12192000"/>
              <a:gd name="connsiteY8" fmla="*/ 6166184 h 6858000"/>
              <a:gd name="connsiteX9" fmla="*/ 6510948 w 12192000"/>
              <a:gd name="connsiteY9" fmla="*/ 6162015 h 6858000"/>
              <a:gd name="connsiteX10" fmla="*/ 6602777 w 12192000"/>
              <a:gd name="connsiteY10" fmla="*/ 6116155 h 6858000"/>
              <a:gd name="connsiteX11" fmla="*/ 6685511 w 12192000"/>
              <a:gd name="connsiteY11" fmla="*/ 6114071 h 6858000"/>
              <a:gd name="connsiteX12" fmla="*/ 6695813 w 12192000"/>
              <a:gd name="connsiteY12" fmla="*/ 6114071 h 6858000"/>
              <a:gd name="connsiteX13" fmla="*/ 6786472 w 12192000"/>
              <a:gd name="connsiteY13" fmla="*/ 6159837 h 6858000"/>
              <a:gd name="connsiteX14" fmla="*/ 6794714 w 12192000"/>
              <a:gd name="connsiteY14" fmla="*/ 6166078 h 6858000"/>
              <a:gd name="connsiteX15" fmla="*/ 6790593 w 12192000"/>
              <a:gd name="connsiteY15" fmla="*/ 6172318 h 6858000"/>
              <a:gd name="connsiteX16" fmla="*/ 6683451 w 12192000"/>
              <a:gd name="connsiteY16" fmla="*/ 6234726 h 6858000"/>
              <a:gd name="connsiteX17" fmla="*/ 6675208 w 12192000"/>
              <a:gd name="connsiteY17" fmla="*/ 6234726 h 6858000"/>
              <a:gd name="connsiteX18" fmla="*/ 6673148 w 12192000"/>
              <a:gd name="connsiteY18" fmla="*/ 6226405 h 6858000"/>
              <a:gd name="connsiteX19" fmla="*/ 6681390 w 12192000"/>
              <a:gd name="connsiteY19" fmla="*/ 6122392 h 6858000"/>
              <a:gd name="connsiteX20" fmla="*/ 6685511 w 12192000"/>
              <a:gd name="connsiteY20" fmla="*/ 6114071 h 6858000"/>
              <a:gd name="connsiteX21" fmla="*/ 5867776 w 12192000"/>
              <a:gd name="connsiteY21" fmla="*/ 6074328 h 6858000"/>
              <a:gd name="connsiteX22" fmla="*/ 5867776 w 12192000"/>
              <a:gd name="connsiteY22" fmla="*/ 6117531 h 6858000"/>
              <a:gd name="connsiteX23" fmla="*/ 5819888 w 12192000"/>
              <a:gd name="connsiteY23" fmla="*/ 6125760 h 6858000"/>
              <a:gd name="connsiteX24" fmla="*/ 5801149 w 12192000"/>
              <a:gd name="connsiteY24" fmla="*/ 6101073 h 6858000"/>
              <a:gd name="connsiteX25" fmla="*/ 5826134 w 12192000"/>
              <a:gd name="connsiteY25" fmla="*/ 6076386 h 6858000"/>
              <a:gd name="connsiteX26" fmla="*/ 5518276 w 12192000"/>
              <a:gd name="connsiteY26" fmla="*/ 6004194 h 6858000"/>
              <a:gd name="connsiteX27" fmla="*/ 5559186 w 12192000"/>
              <a:gd name="connsiteY27" fmla="*/ 6064393 h 6858000"/>
              <a:gd name="connsiteX28" fmla="*/ 5518276 w 12192000"/>
              <a:gd name="connsiteY28" fmla="*/ 6124591 h 6858000"/>
              <a:gd name="connsiteX29" fmla="*/ 5477363 w 12192000"/>
              <a:gd name="connsiteY29" fmla="*/ 6064393 h 6858000"/>
              <a:gd name="connsiteX30" fmla="*/ 5518276 w 12192000"/>
              <a:gd name="connsiteY30" fmla="*/ 6004194 h 6858000"/>
              <a:gd name="connsiteX31" fmla="*/ 6672498 w 12192000"/>
              <a:gd name="connsiteY31" fmla="*/ 5995882 h 6858000"/>
              <a:gd name="connsiteX32" fmla="*/ 6681491 w 12192000"/>
              <a:gd name="connsiteY32" fmla="*/ 5996921 h 6858000"/>
              <a:gd name="connsiteX33" fmla="*/ 6708215 w 12192000"/>
              <a:gd name="connsiteY33" fmla="*/ 6048872 h 6858000"/>
              <a:gd name="connsiteX34" fmla="*/ 6648601 w 12192000"/>
              <a:gd name="connsiteY34" fmla="*/ 6107057 h 6858000"/>
              <a:gd name="connsiteX35" fmla="*/ 6588987 w 12192000"/>
              <a:gd name="connsiteY35" fmla="*/ 6048872 h 6858000"/>
              <a:gd name="connsiteX36" fmla="*/ 6615711 w 12192000"/>
              <a:gd name="connsiteY36" fmla="*/ 5999000 h 6858000"/>
              <a:gd name="connsiteX37" fmla="*/ 6632156 w 12192000"/>
              <a:gd name="connsiteY37" fmla="*/ 6001077 h 6858000"/>
              <a:gd name="connsiteX38" fmla="*/ 6630100 w 12192000"/>
              <a:gd name="connsiteY38" fmla="*/ 6017702 h 6858000"/>
              <a:gd name="connsiteX39" fmla="*/ 6613655 w 12192000"/>
              <a:gd name="connsiteY39" fmla="*/ 6048872 h 6858000"/>
              <a:gd name="connsiteX40" fmla="*/ 6648601 w 12192000"/>
              <a:gd name="connsiteY40" fmla="*/ 6084199 h 6858000"/>
              <a:gd name="connsiteX41" fmla="*/ 6683547 w 12192000"/>
              <a:gd name="connsiteY41" fmla="*/ 6048872 h 6858000"/>
              <a:gd name="connsiteX42" fmla="*/ 6667102 w 12192000"/>
              <a:gd name="connsiteY42" fmla="*/ 6017702 h 6858000"/>
              <a:gd name="connsiteX43" fmla="*/ 6665047 w 12192000"/>
              <a:gd name="connsiteY43" fmla="*/ 6001077 h 6858000"/>
              <a:gd name="connsiteX44" fmla="*/ 6672498 w 12192000"/>
              <a:gd name="connsiteY44" fmla="*/ 5995882 h 6858000"/>
              <a:gd name="connsiteX45" fmla="*/ 6821432 w 12192000"/>
              <a:gd name="connsiteY45" fmla="*/ 5980816 h 6858000"/>
              <a:gd name="connsiteX46" fmla="*/ 6825565 w 12192000"/>
              <a:gd name="connsiteY46" fmla="*/ 5987045 h 6858000"/>
              <a:gd name="connsiteX47" fmla="*/ 6825565 w 12192000"/>
              <a:gd name="connsiteY47" fmla="*/ 6111612 h 6858000"/>
              <a:gd name="connsiteX48" fmla="*/ 6821432 w 12192000"/>
              <a:gd name="connsiteY48" fmla="*/ 6117840 h 6858000"/>
              <a:gd name="connsiteX49" fmla="*/ 6813166 w 12192000"/>
              <a:gd name="connsiteY49" fmla="*/ 6115764 h 6858000"/>
              <a:gd name="connsiteX50" fmla="*/ 6728441 w 12192000"/>
              <a:gd name="connsiteY50" fmla="*/ 6057632 h 6858000"/>
              <a:gd name="connsiteX51" fmla="*/ 6722242 w 12192000"/>
              <a:gd name="connsiteY51" fmla="*/ 6049328 h 6858000"/>
              <a:gd name="connsiteX52" fmla="*/ 6728441 w 12192000"/>
              <a:gd name="connsiteY52" fmla="*/ 6041024 h 6858000"/>
              <a:gd name="connsiteX53" fmla="*/ 6813166 w 12192000"/>
              <a:gd name="connsiteY53" fmla="*/ 5982893 h 6858000"/>
              <a:gd name="connsiteX54" fmla="*/ 6821432 w 12192000"/>
              <a:gd name="connsiteY54" fmla="*/ 5980816 h 6858000"/>
              <a:gd name="connsiteX55" fmla="*/ 6475604 w 12192000"/>
              <a:gd name="connsiteY55" fmla="*/ 5980816 h 6858000"/>
              <a:gd name="connsiteX56" fmla="*/ 6483787 w 12192000"/>
              <a:gd name="connsiteY56" fmla="*/ 5984968 h 6858000"/>
              <a:gd name="connsiteX57" fmla="*/ 6567656 w 12192000"/>
              <a:gd name="connsiteY57" fmla="*/ 6041024 h 6858000"/>
              <a:gd name="connsiteX58" fmla="*/ 6573792 w 12192000"/>
              <a:gd name="connsiteY58" fmla="*/ 6049328 h 6858000"/>
              <a:gd name="connsiteX59" fmla="*/ 6567656 w 12192000"/>
              <a:gd name="connsiteY59" fmla="*/ 6057632 h 6858000"/>
              <a:gd name="connsiteX60" fmla="*/ 6483787 w 12192000"/>
              <a:gd name="connsiteY60" fmla="*/ 6115764 h 6858000"/>
              <a:gd name="connsiteX61" fmla="*/ 6475604 w 12192000"/>
              <a:gd name="connsiteY61" fmla="*/ 6117840 h 6858000"/>
              <a:gd name="connsiteX62" fmla="*/ 6471513 w 12192000"/>
              <a:gd name="connsiteY62" fmla="*/ 6111612 h 6858000"/>
              <a:gd name="connsiteX63" fmla="*/ 6471513 w 12192000"/>
              <a:gd name="connsiteY63" fmla="*/ 5987045 h 6858000"/>
              <a:gd name="connsiteX64" fmla="*/ 6475604 w 12192000"/>
              <a:gd name="connsiteY64" fmla="*/ 5980816 h 6858000"/>
              <a:gd name="connsiteX65" fmla="*/ 6087559 w 12192000"/>
              <a:gd name="connsiteY65" fmla="*/ 5970296 h 6858000"/>
              <a:gd name="connsiteX66" fmla="*/ 6081400 w 12192000"/>
              <a:gd name="connsiteY66" fmla="*/ 5972374 h 6858000"/>
              <a:gd name="connsiteX67" fmla="*/ 6079347 w 12192000"/>
              <a:gd name="connsiteY67" fmla="*/ 5978604 h 6858000"/>
              <a:gd name="connsiteX68" fmla="*/ 6120408 w 12192000"/>
              <a:gd name="connsiteY68" fmla="*/ 6136455 h 6858000"/>
              <a:gd name="connsiteX69" fmla="*/ 6145045 w 12192000"/>
              <a:gd name="connsiteY69" fmla="*/ 6157224 h 6858000"/>
              <a:gd name="connsiteX70" fmla="*/ 6153257 w 12192000"/>
              <a:gd name="connsiteY70" fmla="*/ 6157224 h 6858000"/>
              <a:gd name="connsiteX71" fmla="*/ 6149151 w 12192000"/>
              <a:gd name="connsiteY71" fmla="*/ 6165532 h 6858000"/>
              <a:gd name="connsiteX72" fmla="*/ 6149151 w 12192000"/>
              <a:gd name="connsiteY72" fmla="*/ 6167609 h 6858000"/>
              <a:gd name="connsiteX73" fmla="*/ 6124515 w 12192000"/>
              <a:gd name="connsiteY73" fmla="*/ 6186302 h 6858000"/>
              <a:gd name="connsiteX74" fmla="*/ 6089612 w 12192000"/>
              <a:gd name="connsiteY74" fmla="*/ 6184225 h 6858000"/>
              <a:gd name="connsiteX75" fmla="*/ 6083453 w 12192000"/>
              <a:gd name="connsiteY75" fmla="*/ 6186302 h 6858000"/>
              <a:gd name="connsiteX76" fmla="*/ 6081400 w 12192000"/>
              <a:gd name="connsiteY76" fmla="*/ 6190456 h 6858000"/>
              <a:gd name="connsiteX77" fmla="*/ 6081400 w 12192000"/>
              <a:gd name="connsiteY77" fmla="*/ 6209149 h 6858000"/>
              <a:gd name="connsiteX78" fmla="*/ 6087559 w 12192000"/>
              <a:gd name="connsiteY78" fmla="*/ 6215380 h 6858000"/>
              <a:gd name="connsiteX79" fmla="*/ 6134780 w 12192000"/>
              <a:gd name="connsiteY79" fmla="*/ 6221610 h 6858000"/>
              <a:gd name="connsiteX80" fmla="*/ 6136833 w 12192000"/>
              <a:gd name="connsiteY80" fmla="*/ 6221610 h 6858000"/>
              <a:gd name="connsiteX81" fmla="*/ 6190213 w 12192000"/>
              <a:gd name="connsiteY81" fmla="*/ 6169686 h 6858000"/>
              <a:gd name="connsiteX82" fmla="*/ 6223062 w 12192000"/>
              <a:gd name="connsiteY82" fmla="*/ 6040914 h 6858000"/>
              <a:gd name="connsiteX83" fmla="*/ 6235380 w 12192000"/>
              <a:gd name="connsiteY83" fmla="*/ 5999374 h 6858000"/>
              <a:gd name="connsiteX84" fmla="*/ 6239487 w 12192000"/>
              <a:gd name="connsiteY84" fmla="*/ 5978604 h 6858000"/>
              <a:gd name="connsiteX85" fmla="*/ 6237434 w 12192000"/>
              <a:gd name="connsiteY85" fmla="*/ 5972374 h 6858000"/>
              <a:gd name="connsiteX86" fmla="*/ 6233327 w 12192000"/>
              <a:gd name="connsiteY86" fmla="*/ 5970296 h 6858000"/>
              <a:gd name="connsiteX87" fmla="*/ 6204584 w 12192000"/>
              <a:gd name="connsiteY87" fmla="*/ 5970296 h 6858000"/>
              <a:gd name="connsiteX88" fmla="*/ 6198425 w 12192000"/>
              <a:gd name="connsiteY88" fmla="*/ 5974451 h 6858000"/>
              <a:gd name="connsiteX89" fmla="*/ 6161469 w 12192000"/>
              <a:gd name="connsiteY89" fmla="*/ 6115685 h 6858000"/>
              <a:gd name="connsiteX90" fmla="*/ 6159417 w 12192000"/>
              <a:gd name="connsiteY90" fmla="*/ 6115685 h 6858000"/>
              <a:gd name="connsiteX91" fmla="*/ 6120408 w 12192000"/>
              <a:gd name="connsiteY91" fmla="*/ 5974451 h 6858000"/>
              <a:gd name="connsiteX92" fmla="*/ 6114249 w 12192000"/>
              <a:gd name="connsiteY92" fmla="*/ 5970296 h 6858000"/>
              <a:gd name="connsiteX93" fmla="*/ 6087559 w 12192000"/>
              <a:gd name="connsiteY93" fmla="*/ 5970296 h 6858000"/>
              <a:gd name="connsiteX94" fmla="*/ 6047787 w 12192000"/>
              <a:gd name="connsiteY94" fmla="*/ 5967959 h 6858000"/>
              <a:gd name="connsiteX95" fmla="*/ 5998692 w 12192000"/>
              <a:gd name="connsiteY95" fmla="*/ 5988768 h 6858000"/>
              <a:gd name="connsiteX96" fmla="*/ 5998692 w 12192000"/>
              <a:gd name="connsiteY96" fmla="*/ 5976283 h 6858000"/>
              <a:gd name="connsiteX97" fmla="*/ 5992556 w 12192000"/>
              <a:gd name="connsiteY97" fmla="*/ 5970040 h 6858000"/>
              <a:gd name="connsiteX98" fmla="*/ 5963918 w 12192000"/>
              <a:gd name="connsiteY98" fmla="*/ 5970040 h 6858000"/>
              <a:gd name="connsiteX99" fmla="*/ 5957781 w 12192000"/>
              <a:gd name="connsiteY99" fmla="*/ 5976283 h 6858000"/>
              <a:gd name="connsiteX100" fmla="*/ 5957781 w 12192000"/>
              <a:gd name="connsiteY100" fmla="*/ 6151078 h 6858000"/>
              <a:gd name="connsiteX101" fmla="*/ 5963918 w 12192000"/>
              <a:gd name="connsiteY101" fmla="*/ 6157321 h 6858000"/>
              <a:gd name="connsiteX102" fmla="*/ 5992556 w 12192000"/>
              <a:gd name="connsiteY102" fmla="*/ 6157321 h 6858000"/>
              <a:gd name="connsiteX103" fmla="*/ 5998692 w 12192000"/>
              <a:gd name="connsiteY103" fmla="*/ 6151078 h 6858000"/>
              <a:gd name="connsiteX104" fmla="*/ 5998692 w 12192000"/>
              <a:gd name="connsiteY104" fmla="*/ 6030386 h 6858000"/>
              <a:gd name="connsiteX105" fmla="*/ 6049832 w 12192000"/>
              <a:gd name="connsiteY105" fmla="*/ 6007496 h 6858000"/>
              <a:gd name="connsiteX106" fmla="*/ 6055969 w 12192000"/>
              <a:gd name="connsiteY106" fmla="*/ 6001253 h 6858000"/>
              <a:gd name="connsiteX107" fmla="*/ 6055969 w 12192000"/>
              <a:gd name="connsiteY107" fmla="*/ 5974202 h 6858000"/>
              <a:gd name="connsiteX108" fmla="*/ 6053923 w 12192000"/>
              <a:gd name="connsiteY108" fmla="*/ 5970040 h 6858000"/>
              <a:gd name="connsiteX109" fmla="*/ 6047787 w 12192000"/>
              <a:gd name="connsiteY109" fmla="*/ 5967959 h 6858000"/>
              <a:gd name="connsiteX110" fmla="*/ 5846879 w 12192000"/>
              <a:gd name="connsiteY110" fmla="*/ 5964452 h 6858000"/>
              <a:gd name="connsiteX111" fmla="*/ 5776523 w 12192000"/>
              <a:gd name="connsiteY111" fmla="*/ 5972770 h 6858000"/>
              <a:gd name="connsiteX112" fmla="*/ 5770315 w 12192000"/>
              <a:gd name="connsiteY112" fmla="*/ 5979008 h 6858000"/>
              <a:gd name="connsiteX113" fmla="*/ 5772384 w 12192000"/>
              <a:gd name="connsiteY113" fmla="*/ 6003961 h 6858000"/>
              <a:gd name="connsiteX114" fmla="*/ 5774454 w 12192000"/>
              <a:gd name="connsiteY114" fmla="*/ 6008120 h 6858000"/>
              <a:gd name="connsiteX115" fmla="*/ 5778592 w 12192000"/>
              <a:gd name="connsiteY115" fmla="*/ 6010199 h 6858000"/>
              <a:gd name="connsiteX116" fmla="*/ 5844809 w 12192000"/>
              <a:gd name="connsiteY116" fmla="*/ 6006040 h 6858000"/>
              <a:gd name="connsiteX117" fmla="*/ 5867571 w 12192000"/>
              <a:gd name="connsiteY117" fmla="*/ 6028914 h 6858000"/>
              <a:gd name="connsiteX118" fmla="*/ 5867571 w 12192000"/>
              <a:gd name="connsiteY118" fmla="*/ 6041390 h 6858000"/>
              <a:gd name="connsiteX119" fmla="*/ 5822047 w 12192000"/>
              <a:gd name="connsiteY119" fmla="*/ 6045549 h 6858000"/>
              <a:gd name="connsiteX120" fmla="*/ 5757900 w 12192000"/>
              <a:gd name="connsiteY120" fmla="*/ 6101693 h 6858000"/>
              <a:gd name="connsiteX121" fmla="*/ 5813770 w 12192000"/>
              <a:gd name="connsiteY121" fmla="*/ 6161996 h 6858000"/>
              <a:gd name="connsiteX122" fmla="*/ 5873779 w 12192000"/>
              <a:gd name="connsiteY122" fmla="*/ 6149520 h 6858000"/>
              <a:gd name="connsiteX123" fmla="*/ 5902750 w 12192000"/>
              <a:gd name="connsiteY123" fmla="*/ 6161996 h 6858000"/>
              <a:gd name="connsiteX124" fmla="*/ 5908957 w 12192000"/>
              <a:gd name="connsiteY124" fmla="*/ 6159917 h 6858000"/>
              <a:gd name="connsiteX125" fmla="*/ 5911026 w 12192000"/>
              <a:gd name="connsiteY125" fmla="*/ 6153679 h 6858000"/>
              <a:gd name="connsiteX126" fmla="*/ 5911026 w 12192000"/>
              <a:gd name="connsiteY126" fmla="*/ 6028914 h 6858000"/>
              <a:gd name="connsiteX127" fmla="*/ 5846879 w 12192000"/>
              <a:gd name="connsiteY127" fmla="*/ 5964452 h 6858000"/>
              <a:gd name="connsiteX128" fmla="*/ 5518274 w 12192000"/>
              <a:gd name="connsiteY128" fmla="*/ 5964452 h 6858000"/>
              <a:gd name="connsiteX129" fmla="*/ 5434114 w 12192000"/>
              <a:gd name="connsiteY129" fmla="*/ 6063224 h 6858000"/>
              <a:gd name="connsiteX130" fmla="*/ 5518274 w 12192000"/>
              <a:gd name="connsiteY130" fmla="*/ 6161996 h 6858000"/>
              <a:gd name="connsiteX131" fmla="*/ 5602435 w 12192000"/>
              <a:gd name="connsiteY131" fmla="*/ 6063224 h 6858000"/>
              <a:gd name="connsiteX132" fmla="*/ 5518274 w 12192000"/>
              <a:gd name="connsiteY132" fmla="*/ 5964452 h 6858000"/>
              <a:gd name="connsiteX133" fmla="*/ 5302320 w 12192000"/>
              <a:gd name="connsiteY133" fmla="*/ 5938736 h 6858000"/>
              <a:gd name="connsiteX134" fmla="*/ 5318685 w 12192000"/>
              <a:gd name="connsiteY134" fmla="*/ 5938736 h 6858000"/>
              <a:gd name="connsiteX135" fmla="*/ 5361642 w 12192000"/>
              <a:gd name="connsiteY135" fmla="*/ 5978478 h 6858000"/>
              <a:gd name="connsiteX136" fmla="*/ 5316640 w 12192000"/>
              <a:gd name="connsiteY136" fmla="*/ 6016129 h 6858000"/>
              <a:gd name="connsiteX137" fmla="*/ 5271637 w 12192000"/>
              <a:gd name="connsiteY137" fmla="*/ 6016129 h 6858000"/>
              <a:gd name="connsiteX138" fmla="*/ 5271637 w 12192000"/>
              <a:gd name="connsiteY138" fmla="*/ 5940828 h 6858000"/>
              <a:gd name="connsiteX139" fmla="*/ 5302320 w 12192000"/>
              <a:gd name="connsiteY139" fmla="*/ 5938736 h 6858000"/>
              <a:gd name="connsiteX140" fmla="*/ 5678557 w 12192000"/>
              <a:gd name="connsiteY140" fmla="*/ 5927047 h 6858000"/>
              <a:gd name="connsiteX141" fmla="*/ 5649847 w 12192000"/>
              <a:gd name="connsiteY141" fmla="*/ 5933291 h 6858000"/>
              <a:gd name="connsiteX142" fmla="*/ 5643695 w 12192000"/>
              <a:gd name="connsiteY142" fmla="*/ 5939535 h 6858000"/>
              <a:gd name="connsiteX143" fmla="*/ 5643695 w 12192000"/>
              <a:gd name="connsiteY143" fmla="*/ 5970757 h 6858000"/>
              <a:gd name="connsiteX144" fmla="*/ 5627290 w 12192000"/>
              <a:gd name="connsiteY144" fmla="*/ 5970757 h 6858000"/>
              <a:gd name="connsiteX145" fmla="*/ 5621138 w 12192000"/>
              <a:gd name="connsiteY145" fmla="*/ 5977002 h 6858000"/>
              <a:gd name="connsiteX146" fmla="*/ 5621138 w 12192000"/>
              <a:gd name="connsiteY146" fmla="*/ 6001980 h 6858000"/>
              <a:gd name="connsiteX147" fmla="*/ 5627290 w 12192000"/>
              <a:gd name="connsiteY147" fmla="*/ 6008224 h 6858000"/>
              <a:gd name="connsiteX148" fmla="*/ 5643695 w 12192000"/>
              <a:gd name="connsiteY148" fmla="*/ 6008224 h 6858000"/>
              <a:gd name="connsiteX149" fmla="*/ 5643695 w 12192000"/>
              <a:gd name="connsiteY149" fmla="*/ 6091483 h 6858000"/>
              <a:gd name="connsiteX150" fmla="*/ 5699064 w 12192000"/>
              <a:gd name="connsiteY150" fmla="*/ 6164334 h 6858000"/>
              <a:gd name="connsiteX151" fmla="*/ 5731875 w 12192000"/>
              <a:gd name="connsiteY151" fmla="*/ 6160171 h 6858000"/>
              <a:gd name="connsiteX152" fmla="*/ 5738028 w 12192000"/>
              <a:gd name="connsiteY152" fmla="*/ 6151845 h 6858000"/>
              <a:gd name="connsiteX153" fmla="*/ 5735977 w 12192000"/>
              <a:gd name="connsiteY153" fmla="*/ 6128949 h 6858000"/>
              <a:gd name="connsiteX154" fmla="*/ 5729824 w 12192000"/>
              <a:gd name="connsiteY154" fmla="*/ 6120623 h 6858000"/>
              <a:gd name="connsiteX155" fmla="*/ 5705217 w 12192000"/>
              <a:gd name="connsiteY155" fmla="*/ 6122705 h 6858000"/>
              <a:gd name="connsiteX156" fmla="*/ 5686761 w 12192000"/>
              <a:gd name="connsiteY156" fmla="*/ 6085238 h 6858000"/>
              <a:gd name="connsiteX157" fmla="*/ 5686761 w 12192000"/>
              <a:gd name="connsiteY157" fmla="*/ 6008224 h 6858000"/>
              <a:gd name="connsiteX158" fmla="*/ 5729824 w 12192000"/>
              <a:gd name="connsiteY158" fmla="*/ 6008224 h 6858000"/>
              <a:gd name="connsiteX159" fmla="*/ 5735977 w 12192000"/>
              <a:gd name="connsiteY159" fmla="*/ 6001980 h 6858000"/>
              <a:gd name="connsiteX160" fmla="*/ 5735977 w 12192000"/>
              <a:gd name="connsiteY160" fmla="*/ 5977002 h 6858000"/>
              <a:gd name="connsiteX161" fmla="*/ 5729824 w 12192000"/>
              <a:gd name="connsiteY161" fmla="*/ 5970757 h 6858000"/>
              <a:gd name="connsiteX162" fmla="*/ 5686761 w 12192000"/>
              <a:gd name="connsiteY162" fmla="*/ 5970757 h 6858000"/>
              <a:gd name="connsiteX163" fmla="*/ 5686761 w 12192000"/>
              <a:gd name="connsiteY163" fmla="*/ 5933291 h 6858000"/>
              <a:gd name="connsiteX164" fmla="*/ 5684709 w 12192000"/>
              <a:gd name="connsiteY164" fmla="*/ 5927047 h 6858000"/>
              <a:gd name="connsiteX165" fmla="*/ 5678557 w 12192000"/>
              <a:gd name="connsiteY165" fmla="*/ 5927047 h 6858000"/>
              <a:gd name="connsiteX166" fmla="*/ 5312653 w 12192000"/>
              <a:gd name="connsiteY166" fmla="*/ 5897825 h 6858000"/>
              <a:gd name="connsiteX167" fmla="*/ 5232236 w 12192000"/>
              <a:gd name="connsiteY167" fmla="*/ 5901977 h 6858000"/>
              <a:gd name="connsiteX168" fmla="*/ 5226049 w 12192000"/>
              <a:gd name="connsiteY168" fmla="*/ 5910281 h 6858000"/>
              <a:gd name="connsiteX169" fmla="*/ 5226049 w 12192000"/>
              <a:gd name="connsiteY169" fmla="*/ 6151093 h 6858000"/>
              <a:gd name="connsiteX170" fmla="*/ 5234297 w 12192000"/>
              <a:gd name="connsiteY170" fmla="*/ 6157321 h 6858000"/>
              <a:gd name="connsiteX171" fmla="*/ 5263165 w 12192000"/>
              <a:gd name="connsiteY171" fmla="*/ 6157321 h 6858000"/>
              <a:gd name="connsiteX172" fmla="*/ 5271414 w 12192000"/>
              <a:gd name="connsiteY172" fmla="*/ 6151093 h 6858000"/>
              <a:gd name="connsiteX173" fmla="*/ 5271414 w 12192000"/>
              <a:gd name="connsiteY173" fmla="*/ 6055599 h 6858000"/>
              <a:gd name="connsiteX174" fmla="*/ 5320901 w 12192000"/>
              <a:gd name="connsiteY174" fmla="*/ 6057674 h 6858000"/>
              <a:gd name="connsiteX175" fmla="*/ 5362142 w 12192000"/>
              <a:gd name="connsiteY175" fmla="*/ 6153168 h 6858000"/>
              <a:gd name="connsiteX176" fmla="*/ 5368327 w 12192000"/>
              <a:gd name="connsiteY176" fmla="*/ 6157321 h 6858000"/>
              <a:gd name="connsiteX177" fmla="*/ 5401320 w 12192000"/>
              <a:gd name="connsiteY177" fmla="*/ 6157321 h 6858000"/>
              <a:gd name="connsiteX178" fmla="*/ 5407505 w 12192000"/>
              <a:gd name="connsiteY178" fmla="*/ 6155245 h 6858000"/>
              <a:gd name="connsiteX179" fmla="*/ 5409567 w 12192000"/>
              <a:gd name="connsiteY179" fmla="*/ 6149017 h 6858000"/>
              <a:gd name="connsiteX180" fmla="*/ 5362142 w 12192000"/>
              <a:gd name="connsiteY180" fmla="*/ 6045219 h 6858000"/>
              <a:gd name="connsiteX181" fmla="*/ 5407505 w 12192000"/>
              <a:gd name="connsiteY181" fmla="*/ 5976711 h 6858000"/>
              <a:gd name="connsiteX182" fmla="*/ 5318839 w 12192000"/>
              <a:gd name="connsiteY182" fmla="*/ 5897825 h 6858000"/>
              <a:gd name="connsiteX183" fmla="*/ 5312653 w 12192000"/>
              <a:gd name="connsiteY183" fmla="*/ 5897825 h 6858000"/>
              <a:gd name="connsiteX184" fmla="*/ 6675208 w 12192000"/>
              <a:gd name="connsiteY184" fmla="*/ 5864819 h 6858000"/>
              <a:gd name="connsiteX185" fmla="*/ 6683451 w 12192000"/>
              <a:gd name="connsiteY185" fmla="*/ 5864819 h 6858000"/>
              <a:gd name="connsiteX186" fmla="*/ 6790593 w 12192000"/>
              <a:gd name="connsiteY186" fmla="*/ 5926632 h 6858000"/>
              <a:gd name="connsiteX187" fmla="*/ 6794714 w 12192000"/>
              <a:gd name="connsiteY187" fmla="*/ 5932813 h 6858000"/>
              <a:gd name="connsiteX188" fmla="*/ 6786472 w 12192000"/>
              <a:gd name="connsiteY188" fmla="*/ 5938994 h 6858000"/>
              <a:gd name="connsiteX189" fmla="*/ 6695813 w 12192000"/>
              <a:gd name="connsiteY189" fmla="*/ 5982263 h 6858000"/>
              <a:gd name="connsiteX190" fmla="*/ 6685511 w 12192000"/>
              <a:gd name="connsiteY190" fmla="*/ 5984323 h 6858000"/>
              <a:gd name="connsiteX191" fmla="*/ 6681390 w 12192000"/>
              <a:gd name="connsiteY191" fmla="*/ 5974021 h 6858000"/>
              <a:gd name="connsiteX192" fmla="*/ 6673148 w 12192000"/>
              <a:gd name="connsiteY192" fmla="*/ 5873060 h 6858000"/>
              <a:gd name="connsiteX193" fmla="*/ 6675208 w 12192000"/>
              <a:gd name="connsiteY193" fmla="*/ 5864819 h 6858000"/>
              <a:gd name="connsiteX194" fmla="*/ 6617873 w 12192000"/>
              <a:gd name="connsiteY194" fmla="*/ 5864048 h 6858000"/>
              <a:gd name="connsiteX195" fmla="*/ 6621994 w 12192000"/>
              <a:gd name="connsiteY195" fmla="*/ 5864823 h 6858000"/>
              <a:gd name="connsiteX196" fmla="*/ 6624054 w 12192000"/>
              <a:gd name="connsiteY196" fmla="*/ 5875148 h 6858000"/>
              <a:gd name="connsiteX197" fmla="*/ 6615813 w 12192000"/>
              <a:gd name="connsiteY197" fmla="*/ 5976336 h 6858000"/>
              <a:gd name="connsiteX198" fmla="*/ 6611692 w 12192000"/>
              <a:gd name="connsiteY198" fmla="*/ 5984596 h 6858000"/>
              <a:gd name="connsiteX199" fmla="*/ 6601390 w 12192000"/>
              <a:gd name="connsiteY199" fmla="*/ 5984596 h 6858000"/>
              <a:gd name="connsiteX200" fmla="*/ 6510730 w 12192000"/>
              <a:gd name="connsiteY200" fmla="*/ 5939165 h 6858000"/>
              <a:gd name="connsiteX201" fmla="*/ 6502489 w 12192000"/>
              <a:gd name="connsiteY201" fmla="*/ 5932970 h 6858000"/>
              <a:gd name="connsiteX202" fmla="*/ 6506610 w 12192000"/>
              <a:gd name="connsiteY202" fmla="*/ 5926774 h 6858000"/>
              <a:gd name="connsiteX203" fmla="*/ 6613752 w 12192000"/>
              <a:gd name="connsiteY203" fmla="*/ 5864823 h 6858000"/>
              <a:gd name="connsiteX204" fmla="*/ 6617873 w 12192000"/>
              <a:gd name="connsiteY204" fmla="*/ 5864048 h 6858000"/>
              <a:gd name="connsiteX205" fmla="*/ 6649186 w 12192000"/>
              <a:gd name="connsiteY205" fmla="*/ 5828859 h 6858000"/>
              <a:gd name="connsiteX206" fmla="*/ 6432355 w 12192000"/>
              <a:gd name="connsiteY206" fmla="*/ 6048029 h 6858000"/>
              <a:gd name="connsiteX207" fmla="*/ 6649186 w 12192000"/>
              <a:gd name="connsiteY207" fmla="*/ 6267198 h 6858000"/>
              <a:gd name="connsiteX208" fmla="*/ 6866018 w 12192000"/>
              <a:gd name="connsiteY208" fmla="*/ 6048029 h 6858000"/>
              <a:gd name="connsiteX209" fmla="*/ 6649186 w 12192000"/>
              <a:gd name="connsiteY209" fmla="*/ 5828859 h 6858000"/>
              <a:gd name="connsiteX210" fmla="*/ 6648602 w 12192000"/>
              <a:gd name="connsiteY210" fmla="*/ 5797300 h 6858000"/>
              <a:gd name="connsiteX211" fmla="*/ 6895240 w 12192000"/>
              <a:gd name="connsiteY211" fmla="*/ 6046861 h 6858000"/>
              <a:gd name="connsiteX212" fmla="*/ 6648602 w 12192000"/>
              <a:gd name="connsiteY212" fmla="*/ 6296422 h 6858000"/>
              <a:gd name="connsiteX213" fmla="*/ 6401963 w 12192000"/>
              <a:gd name="connsiteY213" fmla="*/ 6046861 h 6858000"/>
              <a:gd name="connsiteX214" fmla="*/ 6648602 w 12192000"/>
              <a:gd name="connsiteY214" fmla="*/ 5797300 h 6858000"/>
              <a:gd name="connsiteX215" fmla="*/ 6635678 w 12192000"/>
              <a:gd name="connsiteY215" fmla="*/ 5718724 h 6858000"/>
              <a:gd name="connsiteX216" fmla="*/ 6623339 w 12192000"/>
              <a:gd name="connsiteY216" fmla="*/ 5768607 h 6858000"/>
              <a:gd name="connsiteX217" fmla="*/ 6600717 w 12192000"/>
              <a:gd name="connsiteY217" fmla="*/ 5772764 h 6858000"/>
              <a:gd name="connsiteX218" fmla="*/ 6573982 w 12192000"/>
              <a:gd name="connsiteY218" fmla="*/ 5727038 h 6858000"/>
              <a:gd name="connsiteX219" fmla="*/ 6573982 w 12192000"/>
              <a:gd name="connsiteY219" fmla="*/ 5724959 h 6858000"/>
              <a:gd name="connsiteX220" fmla="*/ 6571926 w 12192000"/>
              <a:gd name="connsiteY220" fmla="*/ 5727038 h 6858000"/>
              <a:gd name="connsiteX221" fmla="*/ 6551360 w 12192000"/>
              <a:gd name="connsiteY221" fmla="*/ 5731195 h 6858000"/>
              <a:gd name="connsiteX222" fmla="*/ 6551360 w 12192000"/>
              <a:gd name="connsiteY222" fmla="*/ 5733273 h 6858000"/>
              <a:gd name="connsiteX223" fmla="*/ 6547247 w 12192000"/>
              <a:gd name="connsiteY223" fmla="*/ 5758215 h 6858000"/>
              <a:gd name="connsiteX224" fmla="*/ 6551360 w 12192000"/>
              <a:gd name="connsiteY224" fmla="*/ 5785235 h 6858000"/>
              <a:gd name="connsiteX225" fmla="*/ 6530795 w 12192000"/>
              <a:gd name="connsiteY225" fmla="*/ 5793548 h 6858000"/>
              <a:gd name="connsiteX226" fmla="*/ 6493777 w 12192000"/>
              <a:gd name="connsiteY226" fmla="*/ 5758215 h 6858000"/>
              <a:gd name="connsiteX227" fmla="*/ 6493777 w 12192000"/>
              <a:gd name="connsiteY227" fmla="*/ 5756136 h 6858000"/>
              <a:gd name="connsiteX228" fmla="*/ 6491721 w 12192000"/>
              <a:gd name="connsiteY228" fmla="*/ 5756136 h 6858000"/>
              <a:gd name="connsiteX229" fmla="*/ 6473212 w 12192000"/>
              <a:gd name="connsiteY229" fmla="*/ 5768607 h 6858000"/>
              <a:gd name="connsiteX230" fmla="*/ 6473212 w 12192000"/>
              <a:gd name="connsiteY230" fmla="*/ 5770685 h 6858000"/>
              <a:gd name="connsiteX231" fmla="*/ 6485551 w 12192000"/>
              <a:gd name="connsiteY231" fmla="*/ 5820568 h 6858000"/>
              <a:gd name="connsiteX232" fmla="*/ 6469099 w 12192000"/>
              <a:gd name="connsiteY232" fmla="*/ 5833039 h 6858000"/>
              <a:gd name="connsiteX233" fmla="*/ 6425911 w 12192000"/>
              <a:gd name="connsiteY233" fmla="*/ 5806019 h 6858000"/>
              <a:gd name="connsiteX234" fmla="*/ 6423855 w 12192000"/>
              <a:gd name="connsiteY234" fmla="*/ 5806019 h 6858000"/>
              <a:gd name="connsiteX235" fmla="*/ 6423855 w 12192000"/>
              <a:gd name="connsiteY235" fmla="*/ 5808097 h 6858000"/>
              <a:gd name="connsiteX236" fmla="*/ 6407402 w 12192000"/>
              <a:gd name="connsiteY236" fmla="*/ 5822647 h 6858000"/>
              <a:gd name="connsiteX237" fmla="*/ 6407402 w 12192000"/>
              <a:gd name="connsiteY237" fmla="*/ 5824725 h 6858000"/>
              <a:gd name="connsiteX238" fmla="*/ 6434138 w 12192000"/>
              <a:gd name="connsiteY238" fmla="*/ 5870451 h 6858000"/>
              <a:gd name="connsiteX239" fmla="*/ 6419742 w 12192000"/>
              <a:gd name="connsiteY239" fmla="*/ 5887079 h 6858000"/>
              <a:gd name="connsiteX240" fmla="*/ 6370385 w 12192000"/>
              <a:gd name="connsiteY240" fmla="*/ 5874608 h 6858000"/>
              <a:gd name="connsiteX241" fmla="*/ 6368328 w 12192000"/>
              <a:gd name="connsiteY241" fmla="*/ 5874608 h 6858000"/>
              <a:gd name="connsiteX242" fmla="*/ 6358046 w 12192000"/>
              <a:gd name="connsiteY242" fmla="*/ 5893314 h 6858000"/>
              <a:gd name="connsiteX243" fmla="*/ 6358046 w 12192000"/>
              <a:gd name="connsiteY243" fmla="*/ 5895393 h 6858000"/>
              <a:gd name="connsiteX244" fmla="*/ 6395063 w 12192000"/>
              <a:gd name="connsiteY244" fmla="*/ 5932805 h 6858000"/>
              <a:gd name="connsiteX245" fmla="*/ 6386837 w 12192000"/>
              <a:gd name="connsiteY245" fmla="*/ 5951511 h 6858000"/>
              <a:gd name="connsiteX246" fmla="*/ 6335424 w 12192000"/>
              <a:gd name="connsiteY246" fmla="*/ 5951511 h 6858000"/>
              <a:gd name="connsiteX247" fmla="*/ 6333367 w 12192000"/>
              <a:gd name="connsiteY247" fmla="*/ 5951511 h 6858000"/>
              <a:gd name="connsiteX248" fmla="*/ 6333367 w 12192000"/>
              <a:gd name="connsiteY248" fmla="*/ 5953589 h 6858000"/>
              <a:gd name="connsiteX249" fmla="*/ 6327198 w 12192000"/>
              <a:gd name="connsiteY249" fmla="*/ 5974373 h 6858000"/>
              <a:gd name="connsiteX250" fmla="*/ 6329254 w 12192000"/>
              <a:gd name="connsiteY250" fmla="*/ 5976452 h 6858000"/>
              <a:gd name="connsiteX251" fmla="*/ 6372441 w 12192000"/>
              <a:gd name="connsiteY251" fmla="*/ 6001393 h 6858000"/>
              <a:gd name="connsiteX252" fmla="*/ 6370385 w 12192000"/>
              <a:gd name="connsiteY252" fmla="*/ 6024257 h 6858000"/>
              <a:gd name="connsiteX253" fmla="*/ 6321028 w 12192000"/>
              <a:gd name="connsiteY253" fmla="*/ 6036728 h 6858000"/>
              <a:gd name="connsiteX254" fmla="*/ 6318972 w 12192000"/>
              <a:gd name="connsiteY254" fmla="*/ 6036728 h 6858000"/>
              <a:gd name="connsiteX255" fmla="*/ 6318972 w 12192000"/>
              <a:gd name="connsiteY255" fmla="*/ 6038805 h 6858000"/>
              <a:gd name="connsiteX256" fmla="*/ 6318972 w 12192000"/>
              <a:gd name="connsiteY256" fmla="*/ 6049198 h 6858000"/>
              <a:gd name="connsiteX257" fmla="*/ 6318972 w 12192000"/>
              <a:gd name="connsiteY257" fmla="*/ 6059590 h 6858000"/>
              <a:gd name="connsiteX258" fmla="*/ 6318972 w 12192000"/>
              <a:gd name="connsiteY258" fmla="*/ 6061669 h 6858000"/>
              <a:gd name="connsiteX259" fmla="*/ 6321028 w 12192000"/>
              <a:gd name="connsiteY259" fmla="*/ 6061669 h 6858000"/>
              <a:gd name="connsiteX260" fmla="*/ 6370385 w 12192000"/>
              <a:gd name="connsiteY260" fmla="*/ 6074140 h 6858000"/>
              <a:gd name="connsiteX261" fmla="*/ 6374498 w 12192000"/>
              <a:gd name="connsiteY261" fmla="*/ 6097002 h 6858000"/>
              <a:gd name="connsiteX262" fmla="*/ 6329254 w 12192000"/>
              <a:gd name="connsiteY262" fmla="*/ 6124022 h 6858000"/>
              <a:gd name="connsiteX263" fmla="*/ 6327198 w 12192000"/>
              <a:gd name="connsiteY263" fmla="*/ 6124022 h 6858000"/>
              <a:gd name="connsiteX264" fmla="*/ 6327198 w 12192000"/>
              <a:gd name="connsiteY264" fmla="*/ 6126101 h 6858000"/>
              <a:gd name="connsiteX265" fmla="*/ 6333367 w 12192000"/>
              <a:gd name="connsiteY265" fmla="*/ 6146886 h 6858000"/>
              <a:gd name="connsiteX266" fmla="*/ 6335424 w 12192000"/>
              <a:gd name="connsiteY266" fmla="*/ 6146886 h 6858000"/>
              <a:gd name="connsiteX267" fmla="*/ 6386837 w 12192000"/>
              <a:gd name="connsiteY267" fmla="*/ 6146886 h 6858000"/>
              <a:gd name="connsiteX268" fmla="*/ 6395063 w 12192000"/>
              <a:gd name="connsiteY268" fmla="*/ 6167669 h 6858000"/>
              <a:gd name="connsiteX269" fmla="*/ 6358046 w 12192000"/>
              <a:gd name="connsiteY269" fmla="*/ 6205082 h 6858000"/>
              <a:gd name="connsiteX270" fmla="*/ 6358046 w 12192000"/>
              <a:gd name="connsiteY270" fmla="*/ 6207160 h 6858000"/>
              <a:gd name="connsiteX271" fmla="*/ 6370385 w 12192000"/>
              <a:gd name="connsiteY271" fmla="*/ 6225866 h 6858000"/>
              <a:gd name="connsiteX272" fmla="*/ 6421798 w 12192000"/>
              <a:gd name="connsiteY272" fmla="*/ 6211318 h 6858000"/>
              <a:gd name="connsiteX273" fmla="*/ 6434138 w 12192000"/>
              <a:gd name="connsiteY273" fmla="*/ 6230024 h 6858000"/>
              <a:gd name="connsiteX274" fmla="*/ 6407402 w 12192000"/>
              <a:gd name="connsiteY274" fmla="*/ 6275750 h 6858000"/>
              <a:gd name="connsiteX275" fmla="*/ 6409459 w 12192000"/>
              <a:gd name="connsiteY275" fmla="*/ 6277827 h 6858000"/>
              <a:gd name="connsiteX276" fmla="*/ 6423855 w 12192000"/>
              <a:gd name="connsiteY276" fmla="*/ 6292377 h 6858000"/>
              <a:gd name="connsiteX277" fmla="*/ 6425911 w 12192000"/>
              <a:gd name="connsiteY277" fmla="*/ 6292377 h 6858000"/>
              <a:gd name="connsiteX278" fmla="*/ 6471156 w 12192000"/>
              <a:gd name="connsiteY278" fmla="*/ 6265357 h 6858000"/>
              <a:gd name="connsiteX279" fmla="*/ 6487608 w 12192000"/>
              <a:gd name="connsiteY279" fmla="*/ 6279906 h 6858000"/>
              <a:gd name="connsiteX280" fmla="*/ 6475269 w 12192000"/>
              <a:gd name="connsiteY280" fmla="*/ 6329789 h 6858000"/>
              <a:gd name="connsiteX281" fmla="*/ 6475269 w 12192000"/>
              <a:gd name="connsiteY281" fmla="*/ 6331868 h 6858000"/>
              <a:gd name="connsiteX282" fmla="*/ 6493777 w 12192000"/>
              <a:gd name="connsiteY282" fmla="*/ 6342259 h 6858000"/>
              <a:gd name="connsiteX283" fmla="*/ 6493777 w 12192000"/>
              <a:gd name="connsiteY283" fmla="*/ 6344338 h 6858000"/>
              <a:gd name="connsiteX284" fmla="*/ 6495834 w 12192000"/>
              <a:gd name="connsiteY284" fmla="*/ 6342259 h 6858000"/>
              <a:gd name="connsiteX285" fmla="*/ 6532851 w 12192000"/>
              <a:gd name="connsiteY285" fmla="*/ 6304848 h 6858000"/>
              <a:gd name="connsiteX286" fmla="*/ 6551360 w 12192000"/>
              <a:gd name="connsiteY286" fmla="*/ 6313162 h 6858000"/>
              <a:gd name="connsiteX287" fmla="*/ 6549304 w 12192000"/>
              <a:gd name="connsiteY287" fmla="*/ 6340182 h 6858000"/>
              <a:gd name="connsiteX288" fmla="*/ 6551360 w 12192000"/>
              <a:gd name="connsiteY288" fmla="*/ 6365123 h 6858000"/>
              <a:gd name="connsiteX289" fmla="*/ 6551360 w 12192000"/>
              <a:gd name="connsiteY289" fmla="*/ 6367201 h 6858000"/>
              <a:gd name="connsiteX290" fmla="*/ 6553417 w 12192000"/>
              <a:gd name="connsiteY290" fmla="*/ 6367201 h 6858000"/>
              <a:gd name="connsiteX291" fmla="*/ 6573982 w 12192000"/>
              <a:gd name="connsiteY291" fmla="*/ 6373436 h 6858000"/>
              <a:gd name="connsiteX292" fmla="*/ 6576039 w 12192000"/>
              <a:gd name="connsiteY292" fmla="*/ 6373436 h 6858000"/>
              <a:gd name="connsiteX293" fmla="*/ 6600717 w 12192000"/>
              <a:gd name="connsiteY293" fmla="*/ 6327711 h 6858000"/>
              <a:gd name="connsiteX294" fmla="*/ 6623339 w 12192000"/>
              <a:gd name="connsiteY294" fmla="*/ 6329789 h 6858000"/>
              <a:gd name="connsiteX295" fmla="*/ 6635678 w 12192000"/>
              <a:gd name="connsiteY295" fmla="*/ 6381750 h 6858000"/>
              <a:gd name="connsiteX296" fmla="*/ 6637734 w 12192000"/>
              <a:gd name="connsiteY296" fmla="*/ 6381750 h 6858000"/>
              <a:gd name="connsiteX297" fmla="*/ 6658300 w 12192000"/>
              <a:gd name="connsiteY297" fmla="*/ 6381750 h 6858000"/>
              <a:gd name="connsiteX298" fmla="*/ 6660357 w 12192000"/>
              <a:gd name="connsiteY298" fmla="*/ 6381750 h 6858000"/>
              <a:gd name="connsiteX299" fmla="*/ 6674753 w 12192000"/>
              <a:gd name="connsiteY299" fmla="*/ 6329789 h 6858000"/>
              <a:gd name="connsiteX300" fmla="*/ 6695318 w 12192000"/>
              <a:gd name="connsiteY300" fmla="*/ 6327711 h 6858000"/>
              <a:gd name="connsiteX301" fmla="*/ 6722053 w 12192000"/>
              <a:gd name="connsiteY301" fmla="*/ 6373436 h 6858000"/>
              <a:gd name="connsiteX302" fmla="*/ 6742618 w 12192000"/>
              <a:gd name="connsiteY302" fmla="*/ 6367201 h 6858000"/>
              <a:gd name="connsiteX303" fmla="*/ 6744675 w 12192000"/>
              <a:gd name="connsiteY303" fmla="*/ 6367201 h 6858000"/>
              <a:gd name="connsiteX304" fmla="*/ 6746731 w 12192000"/>
              <a:gd name="connsiteY304" fmla="*/ 6340182 h 6858000"/>
              <a:gd name="connsiteX305" fmla="*/ 6744675 w 12192000"/>
              <a:gd name="connsiteY305" fmla="*/ 6313162 h 6858000"/>
              <a:gd name="connsiteX306" fmla="*/ 6765240 w 12192000"/>
              <a:gd name="connsiteY306" fmla="*/ 6304848 h 6858000"/>
              <a:gd name="connsiteX307" fmla="*/ 6802257 w 12192000"/>
              <a:gd name="connsiteY307" fmla="*/ 6342259 h 6858000"/>
              <a:gd name="connsiteX308" fmla="*/ 6820766 w 12192000"/>
              <a:gd name="connsiteY308" fmla="*/ 6331868 h 6858000"/>
              <a:gd name="connsiteX309" fmla="*/ 6822823 w 12192000"/>
              <a:gd name="connsiteY309" fmla="*/ 6329789 h 6858000"/>
              <a:gd name="connsiteX310" fmla="*/ 6822823 w 12192000"/>
              <a:gd name="connsiteY310" fmla="*/ 6327711 h 6858000"/>
              <a:gd name="connsiteX311" fmla="*/ 6808427 w 12192000"/>
              <a:gd name="connsiteY311" fmla="*/ 6279906 h 6858000"/>
              <a:gd name="connsiteX312" fmla="*/ 6824879 w 12192000"/>
              <a:gd name="connsiteY312" fmla="*/ 6265357 h 6858000"/>
              <a:gd name="connsiteX313" fmla="*/ 6870123 w 12192000"/>
              <a:gd name="connsiteY313" fmla="*/ 6292377 h 6858000"/>
              <a:gd name="connsiteX314" fmla="*/ 6872180 w 12192000"/>
              <a:gd name="connsiteY314" fmla="*/ 6292377 h 6858000"/>
              <a:gd name="connsiteX315" fmla="*/ 6886576 w 12192000"/>
              <a:gd name="connsiteY315" fmla="*/ 6275750 h 6858000"/>
              <a:gd name="connsiteX316" fmla="*/ 6888632 w 12192000"/>
              <a:gd name="connsiteY316" fmla="*/ 6275750 h 6858000"/>
              <a:gd name="connsiteX317" fmla="*/ 6861897 w 12192000"/>
              <a:gd name="connsiteY317" fmla="*/ 6230024 h 6858000"/>
              <a:gd name="connsiteX318" fmla="*/ 6874236 w 12192000"/>
              <a:gd name="connsiteY318" fmla="*/ 6211318 h 6858000"/>
              <a:gd name="connsiteX319" fmla="*/ 6925650 w 12192000"/>
              <a:gd name="connsiteY319" fmla="*/ 6225866 h 6858000"/>
              <a:gd name="connsiteX320" fmla="*/ 6927706 w 12192000"/>
              <a:gd name="connsiteY320" fmla="*/ 6223788 h 6858000"/>
              <a:gd name="connsiteX321" fmla="*/ 6937989 w 12192000"/>
              <a:gd name="connsiteY321" fmla="*/ 6205082 h 6858000"/>
              <a:gd name="connsiteX322" fmla="*/ 6937989 w 12192000"/>
              <a:gd name="connsiteY322" fmla="*/ 6203004 h 6858000"/>
              <a:gd name="connsiteX323" fmla="*/ 6900972 w 12192000"/>
              <a:gd name="connsiteY323" fmla="*/ 6167669 h 6858000"/>
              <a:gd name="connsiteX324" fmla="*/ 6909198 w 12192000"/>
              <a:gd name="connsiteY324" fmla="*/ 6146886 h 6858000"/>
              <a:gd name="connsiteX325" fmla="*/ 6960611 w 12192000"/>
              <a:gd name="connsiteY325" fmla="*/ 6146886 h 6858000"/>
              <a:gd name="connsiteX326" fmla="*/ 6962667 w 12192000"/>
              <a:gd name="connsiteY326" fmla="*/ 6146886 h 6858000"/>
              <a:gd name="connsiteX327" fmla="*/ 6966781 w 12192000"/>
              <a:gd name="connsiteY327" fmla="*/ 6126101 h 6858000"/>
              <a:gd name="connsiteX328" fmla="*/ 6966781 w 12192000"/>
              <a:gd name="connsiteY328" fmla="*/ 6124022 h 6858000"/>
              <a:gd name="connsiteX329" fmla="*/ 6921537 w 12192000"/>
              <a:gd name="connsiteY329" fmla="*/ 6097002 h 6858000"/>
              <a:gd name="connsiteX330" fmla="*/ 6925650 w 12192000"/>
              <a:gd name="connsiteY330" fmla="*/ 6076218 h 6858000"/>
              <a:gd name="connsiteX331" fmla="*/ 6975007 w 12192000"/>
              <a:gd name="connsiteY331" fmla="*/ 6061669 h 6858000"/>
              <a:gd name="connsiteX332" fmla="*/ 6977063 w 12192000"/>
              <a:gd name="connsiteY332" fmla="*/ 6061669 h 6858000"/>
              <a:gd name="connsiteX333" fmla="*/ 6977063 w 12192000"/>
              <a:gd name="connsiteY333" fmla="*/ 6049198 h 6858000"/>
              <a:gd name="connsiteX334" fmla="*/ 6977063 w 12192000"/>
              <a:gd name="connsiteY334" fmla="*/ 6038805 h 6858000"/>
              <a:gd name="connsiteX335" fmla="*/ 6975007 w 12192000"/>
              <a:gd name="connsiteY335" fmla="*/ 6038805 h 6858000"/>
              <a:gd name="connsiteX336" fmla="*/ 6925650 w 12192000"/>
              <a:gd name="connsiteY336" fmla="*/ 6024257 h 6858000"/>
              <a:gd name="connsiteX337" fmla="*/ 6923593 w 12192000"/>
              <a:gd name="connsiteY337" fmla="*/ 6003472 h 6858000"/>
              <a:gd name="connsiteX338" fmla="*/ 6966781 w 12192000"/>
              <a:gd name="connsiteY338" fmla="*/ 5976452 h 6858000"/>
              <a:gd name="connsiteX339" fmla="*/ 6968837 w 12192000"/>
              <a:gd name="connsiteY339" fmla="*/ 5976452 h 6858000"/>
              <a:gd name="connsiteX340" fmla="*/ 6968837 w 12192000"/>
              <a:gd name="connsiteY340" fmla="*/ 5974373 h 6858000"/>
              <a:gd name="connsiteX341" fmla="*/ 6962667 w 12192000"/>
              <a:gd name="connsiteY341" fmla="*/ 5953589 h 6858000"/>
              <a:gd name="connsiteX342" fmla="*/ 6960611 w 12192000"/>
              <a:gd name="connsiteY342" fmla="*/ 5953589 h 6858000"/>
              <a:gd name="connsiteX343" fmla="*/ 6909198 w 12192000"/>
              <a:gd name="connsiteY343" fmla="*/ 5953589 h 6858000"/>
              <a:gd name="connsiteX344" fmla="*/ 6900972 w 12192000"/>
              <a:gd name="connsiteY344" fmla="*/ 5932805 h 6858000"/>
              <a:gd name="connsiteX345" fmla="*/ 6937989 w 12192000"/>
              <a:gd name="connsiteY345" fmla="*/ 5895393 h 6858000"/>
              <a:gd name="connsiteX346" fmla="*/ 6937989 w 12192000"/>
              <a:gd name="connsiteY346" fmla="*/ 5893314 h 6858000"/>
              <a:gd name="connsiteX347" fmla="*/ 6927706 w 12192000"/>
              <a:gd name="connsiteY347" fmla="*/ 5874608 h 6858000"/>
              <a:gd name="connsiteX348" fmla="*/ 6925650 w 12192000"/>
              <a:gd name="connsiteY348" fmla="*/ 5874608 h 6858000"/>
              <a:gd name="connsiteX349" fmla="*/ 6876293 w 12192000"/>
              <a:gd name="connsiteY349" fmla="*/ 5887079 h 6858000"/>
              <a:gd name="connsiteX350" fmla="*/ 6861897 w 12192000"/>
              <a:gd name="connsiteY350" fmla="*/ 5870451 h 6858000"/>
              <a:gd name="connsiteX351" fmla="*/ 6888632 w 12192000"/>
              <a:gd name="connsiteY351" fmla="*/ 5824725 h 6858000"/>
              <a:gd name="connsiteX352" fmla="*/ 6888632 w 12192000"/>
              <a:gd name="connsiteY352" fmla="*/ 5822647 h 6858000"/>
              <a:gd name="connsiteX353" fmla="*/ 6872180 w 12192000"/>
              <a:gd name="connsiteY353" fmla="*/ 5808097 h 6858000"/>
              <a:gd name="connsiteX354" fmla="*/ 6826936 w 12192000"/>
              <a:gd name="connsiteY354" fmla="*/ 5833039 h 6858000"/>
              <a:gd name="connsiteX355" fmla="*/ 6808427 w 12192000"/>
              <a:gd name="connsiteY355" fmla="*/ 5820568 h 6858000"/>
              <a:gd name="connsiteX356" fmla="*/ 6822823 w 12192000"/>
              <a:gd name="connsiteY356" fmla="*/ 5770685 h 6858000"/>
              <a:gd name="connsiteX357" fmla="*/ 6822823 w 12192000"/>
              <a:gd name="connsiteY357" fmla="*/ 5768607 h 6858000"/>
              <a:gd name="connsiteX358" fmla="*/ 6804314 w 12192000"/>
              <a:gd name="connsiteY358" fmla="*/ 5758215 h 6858000"/>
              <a:gd name="connsiteX359" fmla="*/ 6802257 w 12192000"/>
              <a:gd name="connsiteY359" fmla="*/ 5756136 h 6858000"/>
              <a:gd name="connsiteX360" fmla="*/ 6802257 w 12192000"/>
              <a:gd name="connsiteY360" fmla="*/ 5758215 h 6858000"/>
              <a:gd name="connsiteX361" fmla="*/ 6765240 w 12192000"/>
              <a:gd name="connsiteY361" fmla="*/ 5793548 h 6858000"/>
              <a:gd name="connsiteX362" fmla="*/ 6744675 w 12192000"/>
              <a:gd name="connsiteY362" fmla="*/ 5785235 h 6858000"/>
              <a:gd name="connsiteX363" fmla="*/ 6748788 w 12192000"/>
              <a:gd name="connsiteY363" fmla="*/ 5758215 h 6858000"/>
              <a:gd name="connsiteX364" fmla="*/ 6744675 w 12192000"/>
              <a:gd name="connsiteY364" fmla="*/ 5733273 h 6858000"/>
              <a:gd name="connsiteX365" fmla="*/ 6744675 w 12192000"/>
              <a:gd name="connsiteY365" fmla="*/ 5731195 h 6858000"/>
              <a:gd name="connsiteX366" fmla="*/ 6742618 w 12192000"/>
              <a:gd name="connsiteY366" fmla="*/ 5731195 h 6858000"/>
              <a:gd name="connsiteX367" fmla="*/ 6722053 w 12192000"/>
              <a:gd name="connsiteY367" fmla="*/ 5727038 h 6858000"/>
              <a:gd name="connsiteX368" fmla="*/ 6695318 w 12192000"/>
              <a:gd name="connsiteY368" fmla="*/ 5772764 h 6858000"/>
              <a:gd name="connsiteX369" fmla="*/ 6672696 w 12192000"/>
              <a:gd name="connsiteY369" fmla="*/ 5768607 h 6858000"/>
              <a:gd name="connsiteX370" fmla="*/ 6660357 w 12192000"/>
              <a:gd name="connsiteY370" fmla="*/ 5718724 h 6858000"/>
              <a:gd name="connsiteX371" fmla="*/ 6658300 w 12192000"/>
              <a:gd name="connsiteY371" fmla="*/ 5718724 h 6858000"/>
              <a:gd name="connsiteX372" fmla="*/ 6637734 w 12192000"/>
              <a:gd name="connsiteY372" fmla="*/ 5718724 h 6858000"/>
              <a:gd name="connsiteX373" fmla="*/ 6635678 w 12192000"/>
              <a:gd name="connsiteY373" fmla="*/ 571872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6602777" y="6116155"/>
                </a:moveTo>
                <a:cubicBezTo>
                  <a:pt x="6606858" y="6114071"/>
                  <a:pt x="6608899" y="6114071"/>
                  <a:pt x="6612980" y="6116155"/>
                </a:cubicBezTo>
                <a:cubicBezTo>
                  <a:pt x="6615021" y="6118240"/>
                  <a:pt x="6617061" y="6120324"/>
                  <a:pt x="6617061" y="6124493"/>
                </a:cubicBezTo>
                <a:cubicBezTo>
                  <a:pt x="6623183" y="6226637"/>
                  <a:pt x="6623183" y="6226637"/>
                  <a:pt x="6623183" y="6226637"/>
                </a:cubicBezTo>
                <a:cubicBezTo>
                  <a:pt x="6625224" y="6232890"/>
                  <a:pt x="6623183" y="6234975"/>
                  <a:pt x="6621142" y="6237059"/>
                </a:cubicBezTo>
                <a:cubicBezTo>
                  <a:pt x="6619102" y="6239144"/>
                  <a:pt x="6617061" y="6237059"/>
                  <a:pt x="6615021" y="6237059"/>
                </a:cubicBezTo>
                <a:cubicBezTo>
                  <a:pt x="6570127" y="6226637"/>
                  <a:pt x="6539517" y="6207875"/>
                  <a:pt x="6508908" y="6174523"/>
                </a:cubicBezTo>
                <a:cubicBezTo>
                  <a:pt x="6506867" y="6172439"/>
                  <a:pt x="6504827" y="6170354"/>
                  <a:pt x="6504827" y="6168270"/>
                </a:cubicBezTo>
                <a:cubicBezTo>
                  <a:pt x="6504827" y="6168270"/>
                  <a:pt x="6504827" y="6168270"/>
                  <a:pt x="6504827" y="6166184"/>
                </a:cubicBezTo>
                <a:cubicBezTo>
                  <a:pt x="6504827" y="6164100"/>
                  <a:pt x="6508908" y="6162015"/>
                  <a:pt x="6510948" y="6162015"/>
                </a:cubicBezTo>
                <a:cubicBezTo>
                  <a:pt x="6602777" y="6116155"/>
                  <a:pt x="6602777" y="6116155"/>
                  <a:pt x="6602777" y="6116155"/>
                </a:cubicBezTo>
                <a:close/>
                <a:moveTo>
                  <a:pt x="6685511" y="6114071"/>
                </a:moveTo>
                <a:cubicBezTo>
                  <a:pt x="6689631" y="6114071"/>
                  <a:pt x="6691692" y="6114071"/>
                  <a:pt x="6695813" y="6114071"/>
                </a:cubicBezTo>
                <a:cubicBezTo>
                  <a:pt x="6786472" y="6159837"/>
                  <a:pt x="6786472" y="6159837"/>
                  <a:pt x="6786472" y="6159837"/>
                </a:cubicBezTo>
                <a:cubicBezTo>
                  <a:pt x="6790593" y="6161917"/>
                  <a:pt x="6792654" y="6163997"/>
                  <a:pt x="6794714" y="6166078"/>
                </a:cubicBezTo>
                <a:cubicBezTo>
                  <a:pt x="6794714" y="6168158"/>
                  <a:pt x="6792654" y="6170238"/>
                  <a:pt x="6790593" y="6172318"/>
                </a:cubicBezTo>
                <a:cubicBezTo>
                  <a:pt x="6759687" y="6205602"/>
                  <a:pt x="6726720" y="6224325"/>
                  <a:pt x="6683451" y="6234726"/>
                </a:cubicBezTo>
                <a:cubicBezTo>
                  <a:pt x="6679330" y="6236806"/>
                  <a:pt x="6677269" y="6236806"/>
                  <a:pt x="6675208" y="6234726"/>
                </a:cubicBezTo>
                <a:cubicBezTo>
                  <a:pt x="6673148" y="6232646"/>
                  <a:pt x="6673148" y="6228485"/>
                  <a:pt x="6673148" y="6226405"/>
                </a:cubicBezTo>
                <a:cubicBezTo>
                  <a:pt x="6681390" y="6122392"/>
                  <a:pt x="6681390" y="6122392"/>
                  <a:pt x="6681390" y="6122392"/>
                </a:cubicBezTo>
                <a:cubicBezTo>
                  <a:pt x="6681390" y="6120312"/>
                  <a:pt x="6683451" y="6116151"/>
                  <a:pt x="6685511" y="6114071"/>
                </a:cubicBezTo>
                <a:close/>
                <a:moveTo>
                  <a:pt x="5867776" y="6074328"/>
                </a:moveTo>
                <a:cubicBezTo>
                  <a:pt x="5867776" y="6074328"/>
                  <a:pt x="5867776" y="6074328"/>
                  <a:pt x="5867776" y="6117531"/>
                </a:cubicBezTo>
                <a:cubicBezTo>
                  <a:pt x="5867776" y="6117531"/>
                  <a:pt x="5840708" y="6125760"/>
                  <a:pt x="5819888" y="6125760"/>
                </a:cubicBezTo>
                <a:cubicBezTo>
                  <a:pt x="5803231" y="6125760"/>
                  <a:pt x="5801149" y="6109302"/>
                  <a:pt x="5801149" y="6101073"/>
                </a:cubicBezTo>
                <a:cubicBezTo>
                  <a:pt x="5801149" y="6086672"/>
                  <a:pt x="5809477" y="6078443"/>
                  <a:pt x="5826134" y="6076386"/>
                </a:cubicBezTo>
                <a:close/>
                <a:moveTo>
                  <a:pt x="5518276" y="6004194"/>
                </a:moveTo>
                <a:cubicBezTo>
                  <a:pt x="5546913" y="6004194"/>
                  <a:pt x="5559186" y="6020801"/>
                  <a:pt x="5559186" y="6064393"/>
                </a:cubicBezTo>
                <a:cubicBezTo>
                  <a:pt x="5559186" y="6101757"/>
                  <a:pt x="5553050" y="6124591"/>
                  <a:pt x="5518276" y="6124591"/>
                </a:cubicBezTo>
                <a:cubicBezTo>
                  <a:pt x="5483500" y="6124591"/>
                  <a:pt x="5477363" y="6101757"/>
                  <a:pt x="5477363" y="6064393"/>
                </a:cubicBezTo>
                <a:cubicBezTo>
                  <a:pt x="5477363" y="6020801"/>
                  <a:pt x="5487591" y="6004194"/>
                  <a:pt x="5518276" y="6004194"/>
                </a:cubicBezTo>
                <a:close/>
                <a:moveTo>
                  <a:pt x="6672498" y="5995882"/>
                </a:moveTo>
                <a:cubicBezTo>
                  <a:pt x="6675325" y="5995363"/>
                  <a:pt x="6678409" y="5995882"/>
                  <a:pt x="6681491" y="5996921"/>
                </a:cubicBezTo>
                <a:cubicBezTo>
                  <a:pt x="6697937" y="6009390"/>
                  <a:pt x="6708215" y="6028092"/>
                  <a:pt x="6708215" y="6048872"/>
                </a:cubicBezTo>
                <a:cubicBezTo>
                  <a:pt x="6708215" y="6080043"/>
                  <a:pt x="6681491" y="6107057"/>
                  <a:pt x="6648601" y="6107057"/>
                </a:cubicBezTo>
                <a:cubicBezTo>
                  <a:pt x="6615711" y="6107057"/>
                  <a:pt x="6588987" y="6080043"/>
                  <a:pt x="6588987" y="6048872"/>
                </a:cubicBezTo>
                <a:cubicBezTo>
                  <a:pt x="6588987" y="6028092"/>
                  <a:pt x="6599266" y="6009390"/>
                  <a:pt x="6615711" y="5999000"/>
                </a:cubicBezTo>
                <a:cubicBezTo>
                  <a:pt x="6621878" y="5994843"/>
                  <a:pt x="6628045" y="5994843"/>
                  <a:pt x="6632156" y="6001077"/>
                </a:cubicBezTo>
                <a:cubicBezTo>
                  <a:pt x="6636268" y="6007312"/>
                  <a:pt x="6634212" y="6013545"/>
                  <a:pt x="6630100" y="6017702"/>
                </a:cubicBezTo>
                <a:cubicBezTo>
                  <a:pt x="6619822" y="6023936"/>
                  <a:pt x="6613655" y="6036404"/>
                  <a:pt x="6613655" y="6048872"/>
                </a:cubicBezTo>
                <a:cubicBezTo>
                  <a:pt x="6613655" y="6067575"/>
                  <a:pt x="6630100" y="6084199"/>
                  <a:pt x="6648601" y="6084199"/>
                </a:cubicBezTo>
                <a:cubicBezTo>
                  <a:pt x="6667102" y="6084199"/>
                  <a:pt x="6683547" y="6067575"/>
                  <a:pt x="6683547" y="6048872"/>
                </a:cubicBezTo>
                <a:cubicBezTo>
                  <a:pt x="6683547" y="6036404"/>
                  <a:pt x="6677381" y="6023936"/>
                  <a:pt x="6667102" y="6017702"/>
                </a:cubicBezTo>
                <a:cubicBezTo>
                  <a:pt x="6662991" y="6013545"/>
                  <a:pt x="6660935" y="6007312"/>
                  <a:pt x="6665047" y="6001077"/>
                </a:cubicBezTo>
                <a:cubicBezTo>
                  <a:pt x="6667102" y="5997961"/>
                  <a:pt x="6669672" y="5996402"/>
                  <a:pt x="6672498" y="5995882"/>
                </a:cubicBezTo>
                <a:close/>
                <a:moveTo>
                  <a:pt x="6821432" y="5980816"/>
                </a:moveTo>
                <a:cubicBezTo>
                  <a:pt x="6823499" y="5980816"/>
                  <a:pt x="6825565" y="5984968"/>
                  <a:pt x="6825565" y="5987045"/>
                </a:cubicBezTo>
                <a:cubicBezTo>
                  <a:pt x="6837964" y="6030643"/>
                  <a:pt x="6837964" y="6068013"/>
                  <a:pt x="6825565" y="6111612"/>
                </a:cubicBezTo>
                <a:cubicBezTo>
                  <a:pt x="6823499" y="6115764"/>
                  <a:pt x="6823499" y="6117840"/>
                  <a:pt x="6821432" y="6117840"/>
                </a:cubicBezTo>
                <a:cubicBezTo>
                  <a:pt x="6817299" y="6119916"/>
                  <a:pt x="6815233" y="6117840"/>
                  <a:pt x="6813166" y="6115764"/>
                </a:cubicBezTo>
                <a:cubicBezTo>
                  <a:pt x="6728441" y="6057632"/>
                  <a:pt x="6728441" y="6057632"/>
                  <a:pt x="6728441" y="6057632"/>
                </a:cubicBezTo>
                <a:cubicBezTo>
                  <a:pt x="6724308" y="6055557"/>
                  <a:pt x="6722242" y="6053480"/>
                  <a:pt x="6722242" y="6049328"/>
                </a:cubicBezTo>
                <a:cubicBezTo>
                  <a:pt x="6722242" y="6047252"/>
                  <a:pt x="6724308" y="6043100"/>
                  <a:pt x="6728441" y="6041024"/>
                </a:cubicBezTo>
                <a:cubicBezTo>
                  <a:pt x="6813166" y="5982893"/>
                  <a:pt x="6813166" y="5982893"/>
                  <a:pt x="6813166" y="5982893"/>
                </a:cubicBezTo>
                <a:cubicBezTo>
                  <a:pt x="6815233" y="5980816"/>
                  <a:pt x="6819366" y="5980816"/>
                  <a:pt x="6821432" y="5980816"/>
                </a:cubicBezTo>
                <a:close/>
                <a:moveTo>
                  <a:pt x="6475604" y="5980816"/>
                </a:moveTo>
                <a:cubicBezTo>
                  <a:pt x="6479695" y="5980816"/>
                  <a:pt x="6481741" y="5982893"/>
                  <a:pt x="6483787" y="5984968"/>
                </a:cubicBezTo>
                <a:cubicBezTo>
                  <a:pt x="6567656" y="6041024"/>
                  <a:pt x="6567656" y="6041024"/>
                  <a:pt x="6567656" y="6041024"/>
                </a:cubicBezTo>
                <a:cubicBezTo>
                  <a:pt x="6571747" y="6043100"/>
                  <a:pt x="6573792" y="6047252"/>
                  <a:pt x="6573792" y="6049328"/>
                </a:cubicBezTo>
                <a:cubicBezTo>
                  <a:pt x="6573792" y="6053480"/>
                  <a:pt x="6571747" y="6055557"/>
                  <a:pt x="6567656" y="6057632"/>
                </a:cubicBezTo>
                <a:lnTo>
                  <a:pt x="6483787" y="6115764"/>
                </a:lnTo>
                <a:cubicBezTo>
                  <a:pt x="6479695" y="6117840"/>
                  <a:pt x="6477650" y="6119916"/>
                  <a:pt x="6475604" y="6117840"/>
                </a:cubicBezTo>
                <a:cubicBezTo>
                  <a:pt x="6473559" y="6117840"/>
                  <a:pt x="6471513" y="6115764"/>
                  <a:pt x="6471513" y="6111612"/>
                </a:cubicBezTo>
                <a:cubicBezTo>
                  <a:pt x="6459240" y="6068013"/>
                  <a:pt x="6459240" y="6032719"/>
                  <a:pt x="6471513" y="5987045"/>
                </a:cubicBezTo>
                <a:cubicBezTo>
                  <a:pt x="6471513" y="5984968"/>
                  <a:pt x="6473559" y="5982893"/>
                  <a:pt x="6475604" y="5980816"/>
                </a:cubicBezTo>
                <a:close/>
                <a:moveTo>
                  <a:pt x="6087559" y="5970296"/>
                </a:moveTo>
                <a:cubicBezTo>
                  <a:pt x="6085506" y="5970296"/>
                  <a:pt x="6083453" y="5970296"/>
                  <a:pt x="6081400" y="5972374"/>
                </a:cubicBezTo>
                <a:cubicBezTo>
                  <a:pt x="6079347" y="5974451"/>
                  <a:pt x="6079347" y="5976528"/>
                  <a:pt x="6079347" y="5978604"/>
                </a:cubicBezTo>
                <a:cubicBezTo>
                  <a:pt x="6120408" y="6136455"/>
                  <a:pt x="6120408" y="6136455"/>
                  <a:pt x="6120408" y="6136455"/>
                </a:cubicBezTo>
                <a:cubicBezTo>
                  <a:pt x="6122461" y="6144763"/>
                  <a:pt x="6130674" y="6157224"/>
                  <a:pt x="6145045" y="6157224"/>
                </a:cubicBezTo>
                <a:cubicBezTo>
                  <a:pt x="6153257" y="6157224"/>
                  <a:pt x="6153257" y="6157224"/>
                  <a:pt x="6153257" y="6157224"/>
                </a:cubicBezTo>
                <a:cubicBezTo>
                  <a:pt x="6151204" y="6161378"/>
                  <a:pt x="6151204" y="6163456"/>
                  <a:pt x="6149151" y="6165532"/>
                </a:cubicBezTo>
                <a:cubicBezTo>
                  <a:pt x="6149151" y="6167609"/>
                  <a:pt x="6149151" y="6167609"/>
                  <a:pt x="6149151" y="6167609"/>
                </a:cubicBezTo>
                <a:cubicBezTo>
                  <a:pt x="6147098" y="6173841"/>
                  <a:pt x="6145045" y="6186302"/>
                  <a:pt x="6124515" y="6186302"/>
                </a:cubicBezTo>
                <a:cubicBezTo>
                  <a:pt x="6089612" y="6184225"/>
                  <a:pt x="6089612" y="6184225"/>
                  <a:pt x="6089612" y="6184225"/>
                </a:cubicBezTo>
                <a:cubicBezTo>
                  <a:pt x="6087559" y="6182148"/>
                  <a:pt x="6085506" y="6184225"/>
                  <a:pt x="6083453" y="6186302"/>
                </a:cubicBezTo>
                <a:cubicBezTo>
                  <a:pt x="6081400" y="6186302"/>
                  <a:pt x="6081400" y="6188379"/>
                  <a:pt x="6081400" y="6190456"/>
                </a:cubicBezTo>
                <a:cubicBezTo>
                  <a:pt x="6081400" y="6209149"/>
                  <a:pt x="6081400" y="6209149"/>
                  <a:pt x="6081400" y="6209149"/>
                </a:cubicBezTo>
                <a:cubicBezTo>
                  <a:pt x="6081400" y="6213303"/>
                  <a:pt x="6083453" y="6215380"/>
                  <a:pt x="6087559" y="6215380"/>
                </a:cubicBezTo>
                <a:cubicBezTo>
                  <a:pt x="6097825" y="6219533"/>
                  <a:pt x="6118355" y="6221610"/>
                  <a:pt x="6134780" y="6221610"/>
                </a:cubicBezTo>
                <a:cubicBezTo>
                  <a:pt x="6134780" y="6221610"/>
                  <a:pt x="6134780" y="6221610"/>
                  <a:pt x="6136833" y="6221610"/>
                </a:cubicBezTo>
                <a:cubicBezTo>
                  <a:pt x="6163523" y="6221610"/>
                  <a:pt x="6182000" y="6204995"/>
                  <a:pt x="6190213" y="6169686"/>
                </a:cubicBezTo>
                <a:cubicBezTo>
                  <a:pt x="6200478" y="6130223"/>
                  <a:pt x="6214849" y="6078299"/>
                  <a:pt x="6223062" y="6040914"/>
                </a:cubicBezTo>
                <a:cubicBezTo>
                  <a:pt x="6227168" y="6024298"/>
                  <a:pt x="6231274" y="6009759"/>
                  <a:pt x="6235380" y="5999374"/>
                </a:cubicBezTo>
                <a:cubicBezTo>
                  <a:pt x="6239487" y="5978604"/>
                  <a:pt x="6239487" y="5978604"/>
                  <a:pt x="6239487" y="5978604"/>
                </a:cubicBezTo>
                <a:cubicBezTo>
                  <a:pt x="6239487" y="5976528"/>
                  <a:pt x="6239487" y="5974451"/>
                  <a:pt x="6237434" y="5972374"/>
                </a:cubicBezTo>
                <a:cubicBezTo>
                  <a:pt x="6237434" y="5970296"/>
                  <a:pt x="6235380" y="5970296"/>
                  <a:pt x="6233327" y="5970296"/>
                </a:cubicBezTo>
                <a:cubicBezTo>
                  <a:pt x="6204584" y="5970296"/>
                  <a:pt x="6204584" y="5970296"/>
                  <a:pt x="6204584" y="5970296"/>
                </a:cubicBezTo>
                <a:cubicBezTo>
                  <a:pt x="6202531" y="5970296"/>
                  <a:pt x="6198425" y="5972374"/>
                  <a:pt x="6198425" y="5974451"/>
                </a:cubicBezTo>
                <a:cubicBezTo>
                  <a:pt x="6161469" y="6115685"/>
                  <a:pt x="6161469" y="6115685"/>
                  <a:pt x="6161469" y="6115685"/>
                </a:cubicBezTo>
                <a:cubicBezTo>
                  <a:pt x="6159417" y="6115685"/>
                  <a:pt x="6159417" y="6115685"/>
                  <a:pt x="6159417" y="6115685"/>
                </a:cubicBezTo>
                <a:cubicBezTo>
                  <a:pt x="6120408" y="5974451"/>
                  <a:pt x="6120408" y="5974451"/>
                  <a:pt x="6120408" y="5974451"/>
                </a:cubicBezTo>
                <a:cubicBezTo>
                  <a:pt x="6120408" y="5972374"/>
                  <a:pt x="6118355" y="5970296"/>
                  <a:pt x="6114249" y="5970296"/>
                </a:cubicBezTo>
                <a:cubicBezTo>
                  <a:pt x="6087559" y="5970296"/>
                  <a:pt x="6087559" y="5970296"/>
                  <a:pt x="6087559" y="5970296"/>
                </a:cubicBezTo>
                <a:close/>
                <a:moveTo>
                  <a:pt x="6047787" y="5967959"/>
                </a:moveTo>
                <a:cubicBezTo>
                  <a:pt x="6029376" y="5967959"/>
                  <a:pt x="6010966" y="5980444"/>
                  <a:pt x="5998692" y="5988768"/>
                </a:cubicBezTo>
                <a:cubicBezTo>
                  <a:pt x="5998692" y="5976283"/>
                  <a:pt x="5998692" y="5976283"/>
                  <a:pt x="5998692" y="5976283"/>
                </a:cubicBezTo>
                <a:cubicBezTo>
                  <a:pt x="5998692" y="5972120"/>
                  <a:pt x="5996647" y="5970040"/>
                  <a:pt x="5992556" y="5970040"/>
                </a:cubicBezTo>
                <a:cubicBezTo>
                  <a:pt x="5963918" y="5970040"/>
                  <a:pt x="5963918" y="5970040"/>
                  <a:pt x="5963918" y="5970040"/>
                </a:cubicBezTo>
                <a:cubicBezTo>
                  <a:pt x="5959827" y="5970040"/>
                  <a:pt x="5957781" y="5972120"/>
                  <a:pt x="5957781" y="5976283"/>
                </a:cubicBezTo>
                <a:cubicBezTo>
                  <a:pt x="5957781" y="6151078"/>
                  <a:pt x="5957781" y="6151078"/>
                  <a:pt x="5957781" y="6151078"/>
                </a:cubicBezTo>
                <a:cubicBezTo>
                  <a:pt x="5957781" y="6155240"/>
                  <a:pt x="5959827" y="6157321"/>
                  <a:pt x="5963918" y="6157321"/>
                </a:cubicBezTo>
                <a:cubicBezTo>
                  <a:pt x="5992556" y="6157321"/>
                  <a:pt x="5992556" y="6157321"/>
                  <a:pt x="5992556" y="6157321"/>
                </a:cubicBezTo>
                <a:cubicBezTo>
                  <a:pt x="5996647" y="6157321"/>
                  <a:pt x="5998692" y="6155240"/>
                  <a:pt x="5998692" y="6151078"/>
                </a:cubicBezTo>
                <a:cubicBezTo>
                  <a:pt x="5998692" y="6030386"/>
                  <a:pt x="5998692" y="6030386"/>
                  <a:pt x="5998692" y="6030386"/>
                </a:cubicBezTo>
                <a:cubicBezTo>
                  <a:pt x="6006875" y="6024143"/>
                  <a:pt x="6025285" y="6009577"/>
                  <a:pt x="6049832" y="6007496"/>
                </a:cubicBezTo>
                <a:cubicBezTo>
                  <a:pt x="6053923" y="6007496"/>
                  <a:pt x="6055969" y="6003334"/>
                  <a:pt x="6055969" y="6001253"/>
                </a:cubicBezTo>
                <a:cubicBezTo>
                  <a:pt x="6055969" y="5974202"/>
                  <a:pt x="6055969" y="5974202"/>
                  <a:pt x="6055969" y="5974202"/>
                </a:cubicBezTo>
                <a:cubicBezTo>
                  <a:pt x="6055969" y="5972120"/>
                  <a:pt x="6055969" y="5970040"/>
                  <a:pt x="6053923" y="5970040"/>
                </a:cubicBezTo>
                <a:cubicBezTo>
                  <a:pt x="6051878" y="5967959"/>
                  <a:pt x="6049832" y="5967959"/>
                  <a:pt x="6047787" y="5967959"/>
                </a:cubicBezTo>
                <a:close/>
                <a:moveTo>
                  <a:pt x="5846879" y="5964452"/>
                </a:moveTo>
                <a:cubicBezTo>
                  <a:pt x="5826186" y="5964452"/>
                  <a:pt x="5791009" y="5970690"/>
                  <a:pt x="5776523" y="5972770"/>
                </a:cubicBezTo>
                <a:cubicBezTo>
                  <a:pt x="5772384" y="5972770"/>
                  <a:pt x="5770315" y="5976928"/>
                  <a:pt x="5770315" y="5979008"/>
                </a:cubicBezTo>
                <a:cubicBezTo>
                  <a:pt x="5770315" y="5979008"/>
                  <a:pt x="5770315" y="5979008"/>
                  <a:pt x="5772384" y="6003961"/>
                </a:cubicBezTo>
                <a:cubicBezTo>
                  <a:pt x="5772384" y="6006040"/>
                  <a:pt x="5772384" y="6008120"/>
                  <a:pt x="5774454" y="6008120"/>
                </a:cubicBezTo>
                <a:cubicBezTo>
                  <a:pt x="5776523" y="6010199"/>
                  <a:pt x="5776523" y="6010199"/>
                  <a:pt x="5778592" y="6010199"/>
                </a:cubicBezTo>
                <a:cubicBezTo>
                  <a:pt x="5795147" y="6010199"/>
                  <a:pt x="5824116" y="6006040"/>
                  <a:pt x="5844809" y="6006040"/>
                </a:cubicBezTo>
                <a:cubicBezTo>
                  <a:pt x="5859294" y="6006040"/>
                  <a:pt x="5867571" y="6014358"/>
                  <a:pt x="5867571" y="6028914"/>
                </a:cubicBezTo>
                <a:cubicBezTo>
                  <a:pt x="5867571" y="6028914"/>
                  <a:pt x="5867571" y="6028914"/>
                  <a:pt x="5867571" y="6041390"/>
                </a:cubicBezTo>
                <a:cubicBezTo>
                  <a:pt x="5867571" y="6041390"/>
                  <a:pt x="5867571" y="6041390"/>
                  <a:pt x="5822047" y="6045549"/>
                </a:cubicBezTo>
                <a:cubicBezTo>
                  <a:pt x="5776523" y="6047629"/>
                  <a:pt x="5757900" y="6064264"/>
                  <a:pt x="5757900" y="6101693"/>
                </a:cubicBezTo>
                <a:cubicBezTo>
                  <a:pt x="5757900" y="6141202"/>
                  <a:pt x="5778592" y="6161996"/>
                  <a:pt x="5813770" y="6161996"/>
                </a:cubicBezTo>
                <a:cubicBezTo>
                  <a:pt x="5842740" y="6161996"/>
                  <a:pt x="5873779" y="6149520"/>
                  <a:pt x="5873779" y="6149520"/>
                </a:cubicBezTo>
                <a:cubicBezTo>
                  <a:pt x="5882056" y="6155758"/>
                  <a:pt x="5888264" y="6159917"/>
                  <a:pt x="5902750" y="6161996"/>
                </a:cubicBezTo>
                <a:cubicBezTo>
                  <a:pt x="5904818" y="6161996"/>
                  <a:pt x="5906888" y="6161996"/>
                  <a:pt x="5908957" y="6159917"/>
                </a:cubicBezTo>
                <a:cubicBezTo>
                  <a:pt x="5908957" y="6157837"/>
                  <a:pt x="5911026" y="6155758"/>
                  <a:pt x="5911026" y="6153679"/>
                </a:cubicBezTo>
                <a:cubicBezTo>
                  <a:pt x="5911026" y="6153679"/>
                  <a:pt x="5911026" y="6153679"/>
                  <a:pt x="5911026" y="6028914"/>
                </a:cubicBezTo>
                <a:cubicBezTo>
                  <a:pt x="5911026" y="5985246"/>
                  <a:pt x="5890333" y="5964452"/>
                  <a:pt x="5846879" y="5964452"/>
                </a:cubicBezTo>
                <a:close/>
                <a:moveTo>
                  <a:pt x="5518274" y="5964452"/>
                </a:moveTo>
                <a:cubicBezTo>
                  <a:pt x="5471794" y="5964452"/>
                  <a:pt x="5434114" y="6008673"/>
                  <a:pt x="5434114" y="6063224"/>
                </a:cubicBezTo>
                <a:cubicBezTo>
                  <a:pt x="5434114" y="6117775"/>
                  <a:pt x="5471794" y="6161996"/>
                  <a:pt x="5518274" y="6161996"/>
                </a:cubicBezTo>
                <a:cubicBezTo>
                  <a:pt x="5564755" y="6161996"/>
                  <a:pt x="5602435" y="6117775"/>
                  <a:pt x="5602435" y="6063224"/>
                </a:cubicBezTo>
                <a:cubicBezTo>
                  <a:pt x="5602435" y="6008673"/>
                  <a:pt x="5564755" y="5964452"/>
                  <a:pt x="5518274" y="5964452"/>
                </a:cubicBezTo>
                <a:close/>
                <a:moveTo>
                  <a:pt x="5302320" y="5938736"/>
                </a:moveTo>
                <a:cubicBezTo>
                  <a:pt x="5302320" y="5938736"/>
                  <a:pt x="5302320" y="5938736"/>
                  <a:pt x="5318685" y="5938736"/>
                </a:cubicBezTo>
                <a:cubicBezTo>
                  <a:pt x="5349369" y="5938736"/>
                  <a:pt x="5361642" y="5959653"/>
                  <a:pt x="5361642" y="5978478"/>
                </a:cubicBezTo>
                <a:cubicBezTo>
                  <a:pt x="5361642" y="6001488"/>
                  <a:pt x="5343232" y="6016129"/>
                  <a:pt x="5316640" y="6016129"/>
                </a:cubicBezTo>
                <a:cubicBezTo>
                  <a:pt x="5294139" y="6018221"/>
                  <a:pt x="5279820" y="6016129"/>
                  <a:pt x="5271637" y="6016129"/>
                </a:cubicBezTo>
                <a:cubicBezTo>
                  <a:pt x="5271637" y="6016129"/>
                  <a:pt x="5271637" y="6016129"/>
                  <a:pt x="5271637" y="5940828"/>
                </a:cubicBezTo>
                <a:cubicBezTo>
                  <a:pt x="5275728" y="5938736"/>
                  <a:pt x="5285956" y="5938736"/>
                  <a:pt x="5302320" y="5938736"/>
                </a:cubicBezTo>
                <a:close/>
                <a:moveTo>
                  <a:pt x="5678557" y="5927047"/>
                </a:moveTo>
                <a:cubicBezTo>
                  <a:pt x="5678557" y="5927047"/>
                  <a:pt x="5678557" y="5927047"/>
                  <a:pt x="5649847" y="5933291"/>
                </a:cubicBezTo>
                <a:cubicBezTo>
                  <a:pt x="5645746" y="5935373"/>
                  <a:pt x="5643695" y="5937455"/>
                  <a:pt x="5643695" y="5939535"/>
                </a:cubicBezTo>
                <a:cubicBezTo>
                  <a:pt x="5643695" y="5939535"/>
                  <a:pt x="5643695" y="5939535"/>
                  <a:pt x="5643695" y="5970757"/>
                </a:cubicBezTo>
                <a:cubicBezTo>
                  <a:pt x="5643695" y="5970757"/>
                  <a:pt x="5643695" y="5970757"/>
                  <a:pt x="5627290" y="5970757"/>
                </a:cubicBezTo>
                <a:cubicBezTo>
                  <a:pt x="5623188" y="5970757"/>
                  <a:pt x="5621138" y="5972839"/>
                  <a:pt x="5621138" y="5977002"/>
                </a:cubicBezTo>
                <a:cubicBezTo>
                  <a:pt x="5621138" y="5977002"/>
                  <a:pt x="5621138" y="5977002"/>
                  <a:pt x="5621138" y="6001980"/>
                </a:cubicBezTo>
                <a:cubicBezTo>
                  <a:pt x="5621138" y="6006143"/>
                  <a:pt x="5623188" y="6008224"/>
                  <a:pt x="5627290" y="6008224"/>
                </a:cubicBezTo>
                <a:cubicBezTo>
                  <a:pt x="5627290" y="6008224"/>
                  <a:pt x="5627290" y="6008224"/>
                  <a:pt x="5643695" y="6008224"/>
                </a:cubicBezTo>
                <a:cubicBezTo>
                  <a:pt x="5643695" y="6008224"/>
                  <a:pt x="5643695" y="6008224"/>
                  <a:pt x="5643695" y="6091483"/>
                </a:cubicBezTo>
                <a:cubicBezTo>
                  <a:pt x="5643695" y="6147682"/>
                  <a:pt x="5658050" y="6164334"/>
                  <a:pt x="5699064" y="6164334"/>
                </a:cubicBezTo>
                <a:cubicBezTo>
                  <a:pt x="5709318" y="6164334"/>
                  <a:pt x="5721622" y="6160171"/>
                  <a:pt x="5731875" y="6160171"/>
                </a:cubicBezTo>
                <a:cubicBezTo>
                  <a:pt x="5735977" y="6158090"/>
                  <a:pt x="5738028" y="6156008"/>
                  <a:pt x="5738028" y="6151845"/>
                </a:cubicBezTo>
                <a:cubicBezTo>
                  <a:pt x="5738028" y="6151845"/>
                  <a:pt x="5738028" y="6151845"/>
                  <a:pt x="5735977" y="6128949"/>
                </a:cubicBezTo>
                <a:cubicBezTo>
                  <a:pt x="5735977" y="6124786"/>
                  <a:pt x="5733926" y="6120623"/>
                  <a:pt x="5729824" y="6120623"/>
                </a:cubicBezTo>
                <a:cubicBezTo>
                  <a:pt x="5723673" y="6120623"/>
                  <a:pt x="5713419" y="6122705"/>
                  <a:pt x="5705217" y="6122705"/>
                </a:cubicBezTo>
                <a:cubicBezTo>
                  <a:pt x="5686761" y="6122705"/>
                  <a:pt x="5686761" y="6112298"/>
                  <a:pt x="5686761" y="6085238"/>
                </a:cubicBezTo>
                <a:cubicBezTo>
                  <a:pt x="5686761" y="6085238"/>
                  <a:pt x="5686761" y="6085238"/>
                  <a:pt x="5686761" y="6008224"/>
                </a:cubicBezTo>
                <a:cubicBezTo>
                  <a:pt x="5686761" y="6008224"/>
                  <a:pt x="5686761" y="6008224"/>
                  <a:pt x="5729824" y="6008224"/>
                </a:cubicBezTo>
                <a:cubicBezTo>
                  <a:pt x="5733926" y="6008224"/>
                  <a:pt x="5735977" y="6006143"/>
                  <a:pt x="5735977" y="6001980"/>
                </a:cubicBezTo>
                <a:cubicBezTo>
                  <a:pt x="5735977" y="6001980"/>
                  <a:pt x="5735977" y="6001980"/>
                  <a:pt x="5735977" y="5977002"/>
                </a:cubicBezTo>
                <a:cubicBezTo>
                  <a:pt x="5735977" y="5972839"/>
                  <a:pt x="5733926" y="5970757"/>
                  <a:pt x="5729824" y="5970757"/>
                </a:cubicBezTo>
                <a:cubicBezTo>
                  <a:pt x="5729824" y="5970757"/>
                  <a:pt x="5729824" y="5970757"/>
                  <a:pt x="5686761" y="5970757"/>
                </a:cubicBezTo>
                <a:cubicBezTo>
                  <a:pt x="5686761" y="5970757"/>
                  <a:pt x="5686761" y="5970757"/>
                  <a:pt x="5686761" y="5933291"/>
                </a:cubicBezTo>
                <a:cubicBezTo>
                  <a:pt x="5686761" y="5931210"/>
                  <a:pt x="5684709" y="5929128"/>
                  <a:pt x="5684709" y="5927047"/>
                </a:cubicBezTo>
                <a:cubicBezTo>
                  <a:pt x="5682658" y="5927047"/>
                  <a:pt x="5680608" y="5927047"/>
                  <a:pt x="5678557" y="5927047"/>
                </a:cubicBezTo>
                <a:close/>
                <a:moveTo>
                  <a:pt x="5312653" y="5897825"/>
                </a:moveTo>
                <a:cubicBezTo>
                  <a:pt x="5302343" y="5897825"/>
                  <a:pt x="5271414" y="5897825"/>
                  <a:pt x="5232236" y="5901977"/>
                </a:cubicBezTo>
                <a:cubicBezTo>
                  <a:pt x="5230173" y="5901977"/>
                  <a:pt x="5226049" y="5906129"/>
                  <a:pt x="5226049" y="5910281"/>
                </a:cubicBezTo>
                <a:cubicBezTo>
                  <a:pt x="5226049" y="5910281"/>
                  <a:pt x="5226049" y="5910281"/>
                  <a:pt x="5226049" y="6151093"/>
                </a:cubicBezTo>
                <a:cubicBezTo>
                  <a:pt x="5226049" y="6155245"/>
                  <a:pt x="5230173" y="6157321"/>
                  <a:pt x="5234297" y="6157321"/>
                </a:cubicBezTo>
                <a:cubicBezTo>
                  <a:pt x="5234297" y="6157321"/>
                  <a:pt x="5234297" y="6157321"/>
                  <a:pt x="5263165" y="6157321"/>
                </a:cubicBezTo>
                <a:cubicBezTo>
                  <a:pt x="5267290" y="6157321"/>
                  <a:pt x="5271414" y="6155245"/>
                  <a:pt x="5271414" y="6151093"/>
                </a:cubicBezTo>
                <a:cubicBezTo>
                  <a:pt x="5271414" y="6151093"/>
                  <a:pt x="5271414" y="6151093"/>
                  <a:pt x="5271414" y="6055599"/>
                </a:cubicBezTo>
                <a:cubicBezTo>
                  <a:pt x="5279661" y="6055599"/>
                  <a:pt x="5298219" y="6057674"/>
                  <a:pt x="5320901" y="6057674"/>
                </a:cubicBezTo>
                <a:cubicBezTo>
                  <a:pt x="5320901" y="6057674"/>
                  <a:pt x="5320901" y="6057674"/>
                  <a:pt x="5362142" y="6153168"/>
                </a:cubicBezTo>
                <a:cubicBezTo>
                  <a:pt x="5364203" y="6157321"/>
                  <a:pt x="5366265" y="6157321"/>
                  <a:pt x="5368327" y="6157321"/>
                </a:cubicBezTo>
                <a:cubicBezTo>
                  <a:pt x="5368327" y="6157321"/>
                  <a:pt x="5368327" y="6157321"/>
                  <a:pt x="5401320" y="6157321"/>
                </a:cubicBezTo>
                <a:cubicBezTo>
                  <a:pt x="5405443" y="6157321"/>
                  <a:pt x="5407505" y="6157321"/>
                  <a:pt x="5407505" y="6155245"/>
                </a:cubicBezTo>
                <a:cubicBezTo>
                  <a:pt x="5409567" y="6153168"/>
                  <a:pt x="5409567" y="6151093"/>
                  <a:pt x="5409567" y="6149017"/>
                </a:cubicBezTo>
                <a:lnTo>
                  <a:pt x="5362142" y="6045219"/>
                </a:lnTo>
                <a:cubicBezTo>
                  <a:pt x="5393071" y="6030687"/>
                  <a:pt x="5407505" y="6007851"/>
                  <a:pt x="5407505" y="5976711"/>
                </a:cubicBezTo>
                <a:cubicBezTo>
                  <a:pt x="5407505" y="5941420"/>
                  <a:pt x="5391009" y="5897825"/>
                  <a:pt x="5318839" y="5897825"/>
                </a:cubicBezTo>
                <a:cubicBezTo>
                  <a:pt x="5318839" y="5897825"/>
                  <a:pt x="5316777" y="5897825"/>
                  <a:pt x="5312653" y="5897825"/>
                </a:cubicBezTo>
                <a:close/>
                <a:moveTo>
                  <a:pt x="6675208" y="5864819"/>
                </a:moveTo>
                <a:cubicBezTo>
                  <a:pt x="6677269" y="5862758"/>
                  <a:pt x="6681390" y="5862758"/>
                  <a:pt x="6683451" y="5864819"/>
                </a:cubicBezTo>
                <a:cubicBezTo>
                  <a:pt x="6726720" y="5875120"/>
                  <a:pt x="6759687" y="5893664"/>
                  <a:pt x="6790593" y="5926632"/>
                </a:cubicBezTo>
                <a:cubicBezTo>
                  <a:pt x="6792654" y="5928692"/>
                  <a:pt x="6794714" y="5930752"/>
                  <a:pt x="6794714" y="5932813"/>
                </a:cubicBezTo>
                <a:cubicBezTo>
                  <a:pt x="6792654" y="5936933"/>
                  <a:pt x="6790593" y="5936933"/>
                  <a:pt x="6786472" y="5938994"/>
                </a:cubicBezTo>
                <a:cubicBezTo>
                  <a:pt x="6695813" y="5982263"/>
                  <a:pt x="6695813" y="5982263"/>
                  <a:pt x="6695813" y="5982263"/>
                </a:cubicBezTo>
                <a:cubicBezTo>
                  <a:pt x="6691692" y="5984323"/>
                  <a:pt x="6687571" y="5984323"/>
                  <a:pt x="6685511" y="5984323"/>
                </a:cubicBezTo>
                <a:cubicBezTo>
                  <a:pt x="6683451" y="5982263"/>
                  <a:pt x="6681390" y="5978142"/>
                  <a:pt x="6681390" y="5974021"/>
                </a:cubicBezTo>
                <a:cubicBezTo>
                  <a:pt x="6673148" y="5873060"/>
                  <a:pt x="6673148" y="5873060"/>
                  <a:pt x="6673148" y="5873060"/>
                </a:cubicBezTo>
                <a:cubicBezTo>
                  <a:pt x="6673148" y="5868939"/>
                  <a:pt x="6673148" y="5866879"/>
                  <a:pt x="6675208" y="5864819"/>
                </a:cubicBezTo>
                <a:close/>
                <a:moveTo>
                  <a:pt x="6617873" y="5864048"/>
                </a:moveTo>
                <a:cubicBezTo>
                  <a:pt x="6619419" y="5863791"/>
                  <a:pt x="6620964" y="5863791"/>
                  <a:pt x="6621994" y="5864823"/>
                </a:cubicBezTo>
                <a:cubicBezTo>
                  <a:pt x="6621994" y="5866888"/>
                  <a:pt x="6624054" y="5868953"/>
                  <a:pt x="6624054" y="5875148"/>
                </a:cubicBezTo>
                <a:cubicBezTo>
                  <a:pt x="6615813" y="5976336"/>
                  <a:pt x="6615813" y="5976336"/>
                  <a:pt x="6615813" y="5976336"/>
                </a:cubicBezTo>
                <a:cubicBezTo>
                  <a:pt x="6615813" y="5980466"/>
                  <a:pt x="6613752" y="5982531"/>
                  <a:pt x="6611692" y="5984596"/>
                </a:cubicBezTo>
                <a:cubicBezTo>
                  <a:pt x="6607571" y="5986661"/>
                  <a:pt x="6605510" y="5986661"/>
                  <a:pt x="6601390" y="5984596"/>
                </a:cubicBezTo>
                <a:cubicBezTo>
                  <a:pt x="6510730" y="5939165"/>
                  <a:pt x="6510730" y="5939165"/>
                  <a:pt x="6510730" y="5939165"/>
                </a:cubicBezTo>
                <a:cubicBezTo>
                  <a:pt x="6506610" y="5939165"/>
                  <a:pt x="6504549" y="5937100"/>
                  <a:pt x="6502489" y="5932970"/>
                </a:cubicBezTo>
                <a:cubicBezTo>
                  <a:pt x="6502489" y="5930904"/>
                  <a:pt x="6504549" y="5928840"/>
                  <a:pt x="6506610" y="5926774"/>
                </a:cubicBezTo>
                <a:cubicBezTo>
                  <a:pt x="6537516" y="5893734"/>
                  <a:pt x="6570483" y="5875148"/>
                  <a:pt x="6613752" y="5864823"/>
                </a:cubicBezTo>
                <a:cubicBezTo>
                  <a:pt x="6614782" y="5864823"/>
                  <a:pt x="6616328" y="5864307"/>
                  <a:pt x="6617873" y="5864048"/>
                </a:cubicBezTo>
                <a:close/>
                <a:moveTo>
                  <a:pt x="6649186" y="5828859"/>
                </a:moveTo>
                <a:cubicBezTo>
                  <a:pt x="6529433" y="5828859"/>
                  <a:pt x="6432355" y="5926985"/>
                  <a:pt x="6432355" y="6048029"/>
                </a:cubicBezTo>
                <a:cubicBezTo>
                  <a:pt x="6432355" y="6169072"/>
                  <a:pt x="6529433" y="6267198"/>
                  <a:pt x="6649186" y="6267198"/>
                </a:cubicBezTo>
                <a:cubicBezTo>
                  <a:pt x="6768939" y="6267198"/>
                  <a:pt x="6866018" y="6169072"/>
                  <a:pt x="6866018" y="6048029"/>
                </a:cubicBezTo>
                <a:cubicBezTo>
                  <a:pt x="6866018" y="5926985"/>
                  <a:pt x="6768939" y="5828859"/>
                  <a:pt x="6649186" y="5828859"/>
                </a:cubicBezTo>
                <a:close/>
                <a:moveTo>
                  <a:pt x="6648602" y="5797300"/>
                </a:moveTo>
                <a:cubicBezTo>
                  <a:pt x="6784816" y="5797300"/>
                  <a:pt x="6895240" y="5909032"/>
                  <a:pt x="6895240" y="6046861"/>
                </a:cubicBezTo>
                <a:cubicBezTo>
                  <a:pt x="6895240" y="6184689"/>
                  <a:pt x="6784816" y="6296422"/>
                  <a:pt x="6648602" y="6296422"/>
                </a:cubicBezTo>
                <a:cubicBezTo>
                  <a:pt x="6512387" y="6296422"/>
                  <a:pt x="6401963" y="6184689"/>
                  <a:pt x="6401963" y="6046861"/>
                </a:cubicBezTo>
                <a:cubicBezTo>
                  <a:pt x="6401963" y="5909032"/>
                  <a:pt x="6512387" y="5797300"/>
                  <a:pt x="6648602" y="5797300"/>
                </a:cubicBezTo>
                <a:close/>
                <a:moveTo>
                  <a:pt x="6635678" y="5718724"/>
                </a:moveTo>
                <a:cubicBezTo>
                  <a:pt x="6627452" y="5733273"/>
                  <a:pt x="6623339" y="5751979"/>
                  <a:pt x="6623339" y="5768607"/>
                </a:cubicBezTo>
                <a:cubicBezTo>
                  <a:pt x="6619226" y="5768607"/>
                  <a:pt x="6602773" y="5770685"/>
                  <a:pt x="6600717" y="5772764"/>
                </a:cubicBezTo>
                <a:cubicBezTo>
                  <a:pt x="6594547" y="5754058"/>
                  <a:pt x="6586321" y="5737430"/>
                  <a:pt x="6573982" y="5727038"/>
                </a:cubicBezTo>
                <a:cubicBezTo>
                  <a:pt x="6573982" y="5724959"/>
                  <a:pt x="6573982" y="5724959"/>
                  <a:pt x="6573982" y="5724959"/>
                </a:cubicBezTo>
                <a:cubicBezTo>
                  <a:pt x="6571926" y="5727038"/>
                  <a:pt x="6571926" y="5727038"/>
                  <a:pt x="6571926" y="5727038"/>
                </a:cubicBezTo>
                <a:cubicBezTo>
                  <a:pt x="6565756" y="5727038"/>
                  <a:pt x="6557530" y="5729116"/>
                  <a:pt x="6551360" y="5731195"/>
                </a:cubicBezTo>
                <a:cubicBezTo>
                  <a:pt x="6551360" y="5733273"/>
                  <a:pt x="6551360" y="5733273"/>
                  <a:pt x="6551360" y="5733273"/>
                </a:cubicBezTo>
                <a:cubicBezTo>
                  <a:pt x="6549304" y="5741587"/>
                  <a:pt x="6547247" y="5749901"/>
                  <a:pt x="6547247" y="5758215"/>
                </a:cubicBezTo>
                <a:cubicBezTo>
                  <a:pt x="6547247" y="5768607"/>
                  <a:pt x="6549304" y="5776921"/>
                  <a:pt x="6551360" y="5785235"/>
                </a:cubicBezTo>
                <a:cubicBezTo>
                  <a:pt x="6549304" y="5785235"/>
                  <a:pt x="6532851" y="5793548"/>
                  <a:pt x="6530795" y="5793548"/>
                </a:cubicBezTo>
                <a:cubicBezTo>
                  <a:pt x="6520512" y="5778999"/>
                  <a:pt x="6508173" y="5764450"/>
                  <a:pt x="6493777" y="5758215"/>
                </a:cubicBezTo>
                <a:cubicBezTo>
                  <a:pt x="6493777" y="5756136"/>
                  <a:pt x="6493777" y="5756136"/>
                  <a:pt x="6493777" y="5756136"/>
                </a:cubicBezTo>
                <a:cubicBezTo>
                  <a:pt x="6491721" y="5756136"/>
                  <a:pt x="6491721" y="5756136"/>
                  <a:pt x="6491721" y="5756136"/>
                </a:cubicBezTo>
                <a:cubicBezTo>
                  <a:pt x="6485551" y="5760293"/>
                  <a:pt x="6479382" y="5764450"/>
                  <a:pt x="6473212" y="5768607"/>
                </a:cubicBezTo>
                <a:cubicBezTo>
                  <a:pt x="6473212" y="5768607"/>
                  <a:pt x="6473212" y="5770685"/>
                  <a:pt x="6473212" y="5770685"/>
                </a:cubicBezTo>
                <a:cubicBezTo>
                  <a:pt x="6473212" y="5787313"/>
                  <a:pt x="6477325" y="5803941"/>
                  <a:pt x="6485551" y="5820568"/>
                </a:cubicBezTo>
                <a:cubicBezTo>
                  <a:pt x="6483495" y="5822647"/>
                  <a:pt x="6471156" y="5830961"/>
                  <a:pt x="6469099" y="5833039"/>
                </a:cubicBezTo>
                <a:cubicBezTo>
                  <a:pt x="6456760" y="5820568"/>
                  <a:pt x="6440308" y="5810176"/>
                  <a:pt x="6425911" y="5806019"/>
                </a:cubicBezTo>
                <a:cubicBezTo>
                  <a:pt x="6423855" y="5806019"/>
                  <a:pt x="6423855" y="5806019"/>
                  <a:pt x="6423855" y="5806019"/>
                </a:cubicBezTo>
                <a:cubicBezTo>
                  <a:pt x="6423855" y="5808097"/>
                  <a:pt x="6423855" y="5808097"/>
                  <a:pt x="6423855" y="5808097"/>
                </a:cubicBezTo>
                <a:cubicBezTo>
                  <a:pt x="6417685" y="5810176"/>
                  <a:pt x="6411516" y="5816411"/>
                  <a:pt x="6407402" y="5822647"/>
                </a:cubicBezTo>
                <a:cubicBezTo>
                  <a:pt x="6407402" y="5824725"/>
                  <a:pt x="6407402" y="5824725"/>
                  <a:pt x="6407402" y="5824725"/>
                </a:cubicBezTo>
                <a:cubicBezTo>
                  <a:pt x="6411516" y="5839274"/>
                  <a:pt x="6421798" y="5855902"/>
                  <a:pt x="6434138" y="5870451"/>
                </a:cubicBezTo>
                <a:cubicBezTo>
                  <a:pt x="6432082" y="5870451"/>
                  <a:pt x="6421798" y="5885000"/>
                  <a:pt x="6419742" y="5887079"/>
                </a:cubicBezTo>
                <a:cubicBezTo>
                  <a:pt x="6405346" y="5878765"/>
                  <a:pt x="6386837" y="5874608"/>
                  <a:pt x="6370385" y="5874608"/>
                </a:cubicBezTo>
                <a:cubicBezTo>
                  <a:pt x="6368328" y="5874608"/>
                  <a:pt x="6368328" y="5874608"/>
                  <a:pt x="6368328" y="5874608"/>
                </a:cubicBezTo>
                <a:cubicBezTo>
                  <a:pt x="6364215" y="5878765"/>
                  <a:pt x="6360102" y="5887079"/>
                  <a:pt x="6358046" y="5893314"/>
                </a:cubicBezTo>
                <a:cubicBezTo>
                  <a:pt x="6358046" y="5895393"/>
                  <a:pt x="6358046" y="5895393"/>
                  <a:pt x="6358046" y="5895393"/>
                </a:cubicBezTo>
                <a:cubicBezTo>
                  <a:pt x="6366272" y="5909941"/>
                  <a:pt x="6378611" y="5922412"/>
                  <a:pt x="6395063" y="5932805"/>
                </a:cubicBezTo>
                <a:cubicBezTo>
                  <a:pt x="6393007" y="5934883"/>
                  <a:pt x="6386837" y="5949432"/>
                  <a:pt x="6386837" y="5951511"/>
                </a:cubicBezTo>
                <a:cubicBezTo>
                  <a:pt x="6368328" y="5947354"/>
                  <a:pt x="6349820" y="5947354"/>
                  <a:pt x="6335424" y="5951511"/>
                </a:cubicBezTo>
                <a:cubicBezTo>
                  <a:pt x="6333367" y="5951511"/>
                  <a:pt x="6333367" y="5951511"/>
                  <a:pt x="6333367" y="5951511"/>
                </a:cubicBezTo>
                <a:cubicBezTo>
                  <a:pt x="6333367" y="5953589"/>
                  <a:pt x="6333367" y="5953589"/>
                  <a:pt x="6333367" y="5953589"/>
                </a:cubicBezTo>
                <a:cubicBezTo>
                  <a:pt x="6331311" y="5959825"/>
                  <a:pt x="6329254" y="5968138"/>
                  <a:pt x="6327198" y="5974373"/>
                </a:cubicBezTo>
                <a:cubicBezTo>
                  <a:pt x="6329254" y="5976452"/>
                  <a:pt x="6329254" y="5976452"/>
                  <a:pt x="6329254" y="5976452"/>
                </a:cubicBezTo>
                <a:cubicBezTo>
                  <a:pt x="6339537" y="5986844"/>
                  <a:pt x="6355989" y="5997237"/>
                  <a:pt x="6372441" y="6001393"/>
                </a:cubicBezTo>
                <a:cubicBezTo>
                  <a:pt x="6372441" y="6003472"/>
                  <a:pt x="6370385" y="6022178"/>
                  <a:pt x="6370385" y="6024257"/>
                </a:cubicBezTo>
                <a:cubicBezTo>
                  <a:pt x="6351876" y="6024257"/>
                  <a:pt x="6333367" y="6028413"/>
                  <a:pt x="6321028" y="6036728"/>
                </a:cubicBezTo>
                <a:cubicBezTo>
                  <a:pt x="6318972" y="6036728"/>
                  <a:pt x="6318972" y="6036728"/>
                  <a:pt x="6318972" y="6036728"/>
                </a:cubicBezTo>
                <a:cubicBezTo>
                  <a:pt x="6318972" y="6038805"/>
                  <a:pt x="6318972" y="6038805"/>
                  <a:pt x="6318972" y="6038805"/>
                </a:cubicBezTo>
                <a:cubicBezTo>
                  <a:pt x="6318972" y="6040884"/>
                  <a:pt x="6318972" y="6045041"/>
                  <a:pt x="6318972" y="6049198"/>
                </a:cubicBezTo>
                <a:cubicBezTo>
                  <a:pt x="6318972" y="6053355"/>
                  <a:pt x="6318972" y="6057512"/>
                  <a:pt x="6318972" y="6059590"/>
                </a:cubicBezTo>
                <a:cubicBezTo>
                  <a:pt x="6318972" y="6061669"/>
                  <a:pt x="6318972" y="6061669"/>
                  <a:pt x="6318972" y="6061669"/>
                </a:cubicBezTo>
                <a:cubicBezTo>
                  <a:pt x="6321028" y="6061669"/>
                  <a:pt x="6321028" y="6061669"/>
                  <a:pt x="6321028" y="6061669"/>
                </a:cubicBezTo>
                <a:cubicBezTo>
                  <a:pt x="6333367" y="6069983"/>
                  <a:pt x="6351876" y="6074140"/>
                  <a:pt x="6370385" y="6074140"/>
                </a:cubicBezTo>
                <a:cubicBezTo>
                  <a:pt x="6370385" y="6078296"/>
                  <a:pt x="6372441" y="6094924"/>
                  <a:pt x="6374498" y="6097002"/>
                </a:cubicBezTo>
                <a:cubicBezTo>
                  <a:pt x="6355989" y="6103237"/>
                  <a:pt x="6339537" y="6111551"/>
                  <a:pt x="6329254" y="6124022"/>
                </a:cubicBezTo>
                <a:cubicBezTo>
                  <a:pt x="6327198" y="6124022"/>
                  <a:pt x="6327198" y="6124022"/>
                  <a:pt x="6327198" y="6124022"/>
                </a:cubicBezTo>
                <a:cubicBezTo>
                  <a:pt x="6327198" y="6126101"/>
                  <a:pt x="6327198" y="6126101"/>
                  <a:pt x="6327198" y="6126101"/>
                </a:cubicBezTo>
                <a:cubicBezTo>
                  <a:pt x="6329254" y="6132336"/>
                  <a:pt x="6331311" y="6140650"/>
                  <a:pt x="6333367" y="6146886"/>
                </a:cubicBezTo>
                <a:cubicBezTo>
                  <a:pt x="6335424" y="6146886"/>
                  <a:pt x="6335424" y="6146886"/>
                  <a:pt x="6335424" y="6146886"/>
                </a:cubicBezTo>
                <a:cubicBezTo>
                  <a:pt x="6349820" y="6153121"/>
                  <a:pt x="6370385" y="6151042"/>
                  <a:pt x="6386837" y="6146886"/>
                </a:cubicBezTo>
                <a:cubicBezTo>
                  <a:pt x="6386837" y="6148963"/>
                  <a:pt x="6395063" y="6165592"/>
                  <a:pt x="6395063" y="6167669"/>
                </a:cubicBezTo>
                <a:cubicBezTo>
                  <a:pt x="6380668" y="6175983"/>
                  <a:pt x="6366272" y="6190533"/>
                  <a:pt x="6358046" y="6205082"/>
                </a:cubicBezTo>
                <a:cubicBezTo>
                  <a:pt x="6358046" y="6207160"/>
                  <a:pt x="6358046" y="6207160"/>
                  <a:pt x="6358046" y="6207160"/>
                </a:cubicBezTo>
                <a:cubicBezTo>
                  <a:pt x="6360102" y="6211318"/>
                  <a:pt x="6366272" y="6219631"/>
                  <a:pt x="6370385" y="6225866"/>
                </a:cubicBezTo>
                <a:cubicBezTo>
                  <a:pt x="6386837" y="6225866"/>
                  <a:pt x="6405346" y="6221710"/>
                  <a:pt x="6421798" y="6211318"/>
                </a:cubicBezTo>
                <a:cubicBezTo>
                  <a:pt x="6421798" y="6213395"/>
                  <a:pt x="6432082" y="6227945"/>
                  <a:pt x="6434138" y="6230024"/>
                </a:cubicBezTo>
                <a:cubicBezTo>
                  <a:pt x="6421798" y="6242494"/>
                  <a:pt x="6411516" y="6259121"/>
                  <a:pt x="6407402" y="6275750"/>
                </a:cubicBezTo>
                <a:cubicBezTo>
                  <a:pt x="6409459" y="6277827"/>
                  <a:pt x="6409459" y="6277827"/>
                  <a:pt x="6409459" y="6277827"/>
                </a:cubicBezTo>
                <a:cubicBezTo>
                  <a:pt x="6411516" y="6281985"/>
                  <a:pt x="6419742" y="6288220"/>
                  <a:pt x="6423855" y="6292377"/>
                </a:cubicBezTo>
                <a:cubicBezTo>
                  <a:pt x="6425911" y="6292377"/>
                  <a:pt x="6425911" y="6292377"/>
                  <a:pt x="6425911" y="6292377"/>
                </a:cubicBezTo>
                <a:cubicBezTo>
                  <a:pt x="6440308" y="6288220"/>
                  <a:pt x="6456760" y="6279906"/>
                  <a:pt x="6471156" y="6265357"/>
                </a:cubicBezTo>
                <a:cubicBezTo>
                  <a:pt x="6473212" y="6267436"/>
                  <a:pt x="6485551" y="6277827"/>
                  <a:pt x="6487608" y="6279906"/>
                </a:cubicBezTo>
                <a:cubicBezTo>
                  <a:pt x="6479382" y="6296533"/>
                  <a:pt x="6475269" y="6313162"/>
                  <a:pt x="6475269" y="6329789"/>
                </a:cubicBezTo>
                <a:cubicBezTo>
                  <a:pt x="6475269" y="6329789"/>
                  <a:pt x="6475269" y="6331868"/>
                  <a:pt x="6475269" y="6331868"/>
                </a:cubicBezTo>
                <a:cubicBezTo>
                  <a:pt x="6479382" y="6336024"/>
                  <a:pt x="6487608" y="6340182"/>
                  <a:pt x="6493777" y="6342259"/>
                </a:cubicBezTo>
                <a:cubicBezTo>
                  <a:pt x="6493777" y="6344338"/>
                  <a:pt x="6493777" y="6344338"/>
                  <a:pt x="6493777" y="6344338"/>
                </a:cubicBezTo>
                <a:cubicBezTo>
                  <a:pt x="6495834" y="6342259"/>
                  <a:pt x="6495834" y="6342259"/>
                  <a:pt x="6495834" y="6342259"/>
                </a:cubicBezTo>
                <a:cubicBezTo>
                  <a:pt x="6510230" y="6333946"/>
                  <a:pt x="6522569" y="6321475"/>
                  <a:pt x="6532851" y="6304848"/>
                </a:cubicBezTo>
                <a:cubicBezTo>
                  <a:pt x="6534908" y="6306926"/>
                  <a:pt x="6549304" y="6313162"/>
                  <a:pt x="6551360" y="6313162"/>
                </a:cubicBezTo>
                <a:cubicBezTo>
                  <a:pt x="6549304" y="6321475"/>
                  <a:pt x="6549304" y="6331868"/>
                  <a:pt x="6549304" y="6340182"/>
                </a:cubicBezTo>
                <a:cubicBezTo>
                  <a:pt x="6549304" y="6348495"/>
                  <a:pt x="6549304" y="6358888"/>
                  <a:pt x="6551360" y="6365123"/>
                </a:cubicBezTo>
                <a:cubicBezTo>
                  <a:pt x="6551360" y="6367201"/>
                  <a:pt x="6551360" y="6367201"/>
                  <a:pt x="6551360" y="6367201"/>
                </a:cubicBezTo>
                <a:cubicBezTo>
                  <a:pt x="6553417" y="6367201"/>
                  <a:pt x="6553417" y="6367201"/>
                  <a:pt x="6553417" y="6367201"/>
                </a:cubicBezTo>
                <a:cubicBezTo>
                  <a:pt x="6557530" y="6369280"/>
                  <a:pt x="6567812" y="6371358"/>
                  <a:pt x="6573982" y="6373436"/>
                </a:cubicBezTo>
                <a:cubicBezTo>
                  <a:pt x="6576039" y="6373436"/>
                  <a:pt x="6576039" y="6373436"/>
                  <a:pt x="6576039" y="6373436"/>
                </a:cubicBezTo>
                <a:cubicBezTo>
                  <a:pt x="6586321" y="6360966"/>
                  <a:pt x="6596604" y="6344338"/>
                  <a:pt x="6600717" y="6327711"/>
                </a:cubicBezTo>
                <a:cubicBezTo>
                  <a:pt x="6602773" y="6327711"/>
                  <a:pt x="6621282" y="6329789"/>
                  <a:pt x="6623339" y="6329789"/>
                </a:cubicBezTo>
                <a:cubicBezTo>
                  <a:pt x="6623339" y="6348495"/>
                  <a:pt x="6627452" y="6367201"/>
                  <a:pt x="6635678" y="6381750"/>
                </a:cubicBezTo>
                <a:cubicBezTo>
                  <a:pt x="6637734" y="6381750"/>
                  <a:pt x="6637734" y="6381750"/>
                  <a:pt x="6637734" y="6381750"/>
                </a:cubicBezTo>
                <a:cubicBezTo>
                  <a:pt x="6643904" y="6381750"/>
                  <a:pt x="6654187" y="6381750"/>
                  <a:pt x="6658300" y="6381750"/>
                </a:cubicBezTo>
                <a:cubicBezTo>
                  <a:pt x="6660357" y="6381750"/>
                  <a:pt x="6660357" y="6381750"/>
                  <a:pt x="6660357" y="6381750"/>
                </a:cubicBezTo>
                <a:cubicBezTo>
                  <a:pt x="6668583" y="6367201"/>
                  <a:pt x="6672696" y="6348495"/>
                  <a:pt x="6674753" y="6329789"/>
                </a:cubicBezTo>
                <a:cubicBezTo>
                  <a:pt x="6676809" y="6329789"/>
                  <a:pt x="6693261" y="6327711"/>
                  <a:pt x="6695318" y="6327711"/>
                </a:cubicBezTo>
                <a:cubicBezTo>
                  <a:pt x="6699431" y="6344338"/>
                  <a:pt x="6709714" y="6360966"/>
                  <a:pt x="6722053" y="6373436"/>
                </a:cubicBezTo>
                <a:cubicBezTo>
                  <a:pt x="6728222" y="6371358"/>
                  <a:pt x="6738505" y="6369280"/>
                  <a:pt x="6742618" y="6367201"/>
                </a:cubicBezTo>
                <a:cubicBezTo>
                  <a:pt x="6744675" y="6367201"/>
                  <a:pt x="6744675" y="6367201"/>
                  <a:pt x="6744675" y="6367201"/>
                </a:cubicBezTo>
                <a:cubicBezTo>
                  <a:pt x="6746731" y="6358888"/>
                  <a:pt x="6746731" y="6348495"/>
                  <a:pt x="6746731" y="6340182"/>
                </a:cubicBezTo>
                <a:cubicBezTo>
                  <a:pt x="6746731" y="6331868"/>
                  <a:pt x="6746731" y="6321475"/>
                  <a:pt x="6744675" y="6313162"/>
                </a:cubicBezTo>
                <a:cubicBezTo>
                  <a:pt x="6746731" y="6313162"/>
                  <a:pt x="6763183" y="6306926"/>
                  <a:pt x="6765240" y="6304848"/>
                </a:cubicBezTo>
                <a:cubicBezTo>
                  <a:pt x="6773466" y="6321475"/>
                  <a:pt x="6787862" y="6333946"/>
                  <a:pt x="6802257" y="6342259"/>
                </a:cubicBezTo>
                <a:cubicBezTo>
                  <a:pt x="6808427" y="6340182"/>
                  <a:pt x="6816653" y="6336024"/>
                  <a:pt x="6820766" y="6331868"/>
                </a:cubicBezTo>
                <a:cubicBezTo>
                  <a:pt x="6822823" y="6329789"/>
                  <a:pt x="6822823" y="6329789"/>
                  <a:pt x="6822823" y="6329789"/>
                </a:cubicBezTo>
                <a:cubicBezTo>
                  <a:pt x="6822823" y="6329789"/>
                  <a:pt x="6822823" y="6329789"/>
                  <a:pt x="6822823" y="6327711"/>
                </a:cubicBezTo>
                <a:cubicBezTo>
                  <a:pt x="6822823" y="6313162"/>
                  <a:pt x="6816653" y="6294456"/>
                  <a:pt x="6808427" y="6279906"/>
                </a:cubicBezTo>
                <a:cubicBezTo>
                  <a:pt x="6810484" y="6277827"/>
                  <a:pt x="6822823" y="6267436"/>
                  <a:pt x="6824879" y="6265357"/>
                </a:cubicBezTo>
                <a:cubicBezTo>
                  <a:pt x="6839275" y="6277827"/>
                  <a:pt x="6855727" y="6288220"/>
                  <a:pt x="6870123" y="6292377"/>
                </a:cubicBezTo>
                <a:cubicBezTo>
                  <a:pt x="6872180" y="6292377"/>
                  <a:pt x="6872180" y="6292377"/>
                  <a:pt x="6872180" y="6292377"/>
                </a:cubicBezTo>
                <a:cubicBezTo>
                  <a:pt x="6876293" y="6288220"/>
                  <a:pt x="6884519" y="6281985"/>
                  <a:pt x="6886576" y="6275750"/>
                </a:cubicBezTo>
                <a:cubicBezTo>
                  <a:pt x="6888632" y="6275750"/>
                  <a:pt x="6888632" y="6275750"/>
                  <a:pt x="6888632" y="6275750"/>
                </a:cubicBezTo>
                <a:cubicBezTo>
                  <a:pt x="6884519" y="6259121"/>
                  <a:pt x="6874236" y="6242494"/>
                  <a:pt x="6861897" y="6230024"/>
                </a:cubicBezTo>
                <a:cubicBezTo>
                  <a:pt x="6863954" y="6227945"/>
                  <a:pt x="6874236" y="6213395"/>
                  <a:pt x="6874236" y="6211318"/>
                </a:cubicBezTo>
                <a:cubicBezTo>
                  <a:pt x="6890689" y="6219631"/>
                  <a:pt x="6909198" y="6225866"/>
                  <a:pt x="6925650" y="6225866"/>
                </a:cubicBezTo>
                <a:cubicBezTo>
                  <a:pt x="6927706" y="6223788"/>
                  <a:pt x="6927706" y="6223788"/>
                  <a:pt x="6927706" y="6223788"/>
                </a:cubicBezTo>
                <a:cubicBezTo>
                  <a:pt x="6929763" y="6219631"/>
                  <a:pt x="6935933" y="6211318"/>
                  <a:pt x="6937989" y="6205082"/>
                </a:cubicBezTo>
                <a:cubicBezTo>
                  <a:pt x="6937989" y="6203004"/>
                  <a:pt x="6937989" y="6203004"/>
                  <a:pt x="6937989" y="6203004"/>
                </a:cubicBezTo>
                <a:cubicBezTo>
                  <a:pt x="6929763" y="6190533"/>
                  <a:pt x="6915367" y="6175983"/>
                  <a:pt x="6900972" y="6167669"/>
                </a:cubicBezTo>
                <a:cubicBezTo>
                  <a:pt x="6900972" y="6163513"/>
                  <a:pt x="6909198" y="6148963"/>
                  <a:pt x="6909198" y="6146886"/>
                </a:cubicBezTo>
                <a:cubicBezTo>
                  <a:pt x="6925650" y="6151042"/>
                  <a:pt x="6944159" y="6151042"/>
                  <a:pt x="6960611" y="6146886"/>
                </a:cubicBezTo>
                <a:cubicBezTo>
                  <a:pt x="6962667" y="6146886"/>
                  <a:pt x="6962667" y="6146886"/>
                  <a:pt x="6962667" y="6146886"/>
                </a:cubicBezTo>
                <a:cubicBezTo>
                  <a:pt x="6964724" y="6140650"/>
                  <a:pt x="6966781" y="6132336"/>
                  <a:pt x="6966781" y="6126101"/>
                </a:cubicBezTo>
                <a:cubicBezTo>
                  <a:pt x="6966781" y="6124022"/>
                  <a:pt x="6966781" y="6124022"/>
                  <a:pt x="6966781" y="6124022"/>
                </a:cubicBezTo>
                <a:cubicBezTo>
                  <a:pt x="6956498" y="6111551"/>
                  <a:pt x="6940046" y="6103237"/>
                  <a:pt x="6921537" y="6097002"/>
                </a:cubicBezTo>
                <a:cubicBezTo>
                  <a:pt x="6923593" y="6094924"/>
                  <a:pt x="6925650" y="6078296"/>
                  <a:pt x="6925650" y="6076218"/>
                </a:cubicBezTo>
                <a:cubicBezTo>
                  <a:pt x="6944159" y="6076218"/>
                  <a:pt x="6962667" y="6069983"/>
                  <a:pt x="6975007" y="6061669"/>
                </a:cubicBezTo>
                <a:cubicBezTo>
                  <a:pt x="6977063" y="6061669"/>
                  <a:pt x="6977063" y="6061669"/>
                  <a:pt x="6977063" y="6061669"/>
                </a:cubicBezTo>
                <a:cubicBezTo>
                  <a:pt x="6977063" y="6057512"/>
                  <a:pt x="6977063" y="6053355"/>
                  <a:pt x="6977063" y="6049198"/>
                </a:cubicBezTo>
                <a:cubicBezTo>
                  <a:pt x="6977063" y="6047119"/>
                  <a:pt x="6977063" y="6042963"/>
                  <a:pt x="6977063" y="6038805"/>
                </a:cubicBezTo>
                <a:cubicBezTo>
                  <a:pt x="6975007" y="6038805"/>
                  <a:pt x="6975007" y="6038805"/>
                  <a:pt x="6975007" y="6038805"/>
                </a:cubicBezTo>
                <a:cubicBezTo>
                  <a:pt x="6962667" y="6030492"/>
                  <a:pt x="6944159" y="6024257"/>
                  <a:pt x="6925650" y="6024257"/>
                </a:cubicBezTo>
                <a:cubicBezTo>
                  <a:pt x="6925650" y="6022178"/>
                  <a:pt x="6923593" y="6005551"/>
                  <a:pt x="6923593" y="6003472"/>
                </a:cubicBezTo>
                <a:cubicBezTo>
                  <a:pt x="6940046" y="5997237"/>
                  <a:pt x="6956498" y="5988923"/>
                  <a:pt x="6966781" y="5976452"/>
                </a:cubicBezTo>
                <a:cubicBezTo>
                  <a:pt x="6968837" y="5976452"/>
                  <a:pt x="6968837" y="5976452"/>
                  <a:pt x="6968837" y="5976452"/>
                </a:cubicBezTo>
                <a:cubicBezTo>
                  <a:pt x="6968837" y="5974373"/>
                  <a:pt x="6968837" y="5974373"/>
                  <a:pt x="6968837" y="5974373"/>
                </a:cubicBezTo>
                <a:cubicBezTo>
                  <a:pt x="6966781" y="5968138"/>
                  <a:pt x="6964724" y="5959825"/>
                  <a:pt x="6962667" y="5953589"/>
                </a:cubicBezTo>
                <a:cubicBezTo>
                  <a:pt x="6960611" y="5953589"/>
                  <a:pt x="6960611" y="5953589"/>
                  <a:pt x="6960611" y="5953589"/>
                </a:cubicBezTo>
                <a:cubicBezTo>
                  <a:pt x="6946215" y="5947354"/>
                  <a:pt x="6927706" y="5949432"/>
                  <a:pt x="6909198" y="5953589"/>
                </a:cubicBezTo>
                <a:cubicBezTo>
                  <a:pt x="6909198" y="5951511"/>
                  <a:pt x="6903028" y="5934883"/>
                  <a:pt x="6900972" y="5932805"/>
                </a:cubicBezTo>
                <a:cubicBezTo>
                  <a:pt x="6917424" y="5924491"/>
                  <a:pt x="6929763" y="5909941"/>
                  <a:pt x="6937989" y="5895393"/>
                </a:cubicBezTo>
                <a:cubicBezTo>
                  <a:pt x="6937989" y="5893314"/>
                  <a:pt x="6937989" y="5893314"/>
                  <a:pt x="6937989" y="5893314"/>
                </a:cubicBezTo>
                <a:cubicBezTo>
                  <a:pt x="6935933" y="5889157"/>
                  <a:pt x="6931820" y="5880843"/>
                  <a:pt x="6927706" y="5874608"/>
                </a:cubicBezTo>
                <a:cubicBezTo>
                  <a:pt x="6925650" y="5874608"/>
                  <a:pt x="6925650" y="5874608"/>
                  <a:pt x="6925650" y="5874608"/>
                </a:cubicBezTo>
                <a:cubicBezTo>
                  <a:pt x="6909198" y="5874608"/>
                  <a:pt x="6890689" y="5878765"/>
                  <a:pt x="6876293" y="5887079"/>
                </a:cubicBezTo>
                <a:cubicBezTo>
                  <a:pt x="6874236" y="5887079"/>
                  <a:pt x="6863954" y="5872529"/>
                  <a:pt x="6861897" y="5870451"/>
                </a:cubicBezTo>
                <a:cubicBezTo>
                  <a:pt x="6874236" y="5857980"/>
                  <a:pt x="6884519" y="5841353"/>
                  <a:pt x="6888632" y="5824725"/>
                </a:cubicBezTo>
                <a:cubicBezTo>
                  <a:pt x="6888632" y="5822647"/>
                  <a:pt x="6888632" y="5822647"/>
                  <a:pt x="6888632" y="5822647"/>
                </a:cubicBezTo>
                <a:cubicBezTo>
                  <a:pt x="6884519" y="5818490"/>
                  <a:pt x="6878350" y="5812254"/>
                  <a:pt x="6872180" y="5808097"/>
                </a:cubicBezTo>
                <a:cubicBezTo>
                  <a:pt x="6855727" y="5812254"/>
                  <a:pt x="6839275" y="5820568"/>
                  <a:pt x="6826936" y="5833039"/>
                </a:cubicBezTo>
                <a:cubicBezTo>
                  <a:pt x="6824879" y="5833039"/>
                  <a:pt x="6810484" y="5822647"/>
                  <a:pt x="6808427" y="5820568"/>
                </a:cubicBezTo>
                <a:cubicBezTo>
                  <a:pt x="6818710" y="5803941"/>
                  <a:pt x="6822823" y="5787313"/>
                  <a:pt x="6822823" y="5770685"/>
                </a:cubicBezTo>
                <a:cubicBezTo>
                  <a:pt x="6822823" y="5770685"/>
                  <a:pt x="6822823" y="5768607"/>
                  <a:pt x="6822823" y="5768607"/>
                </a:cubicBezTo>
                <a:cubicBezTo>
                  <a:pt x="6816653" y="5764450"/>
                  <a:pt x="6808427" y="5760293"/>
                  <a:pt x="6804314" y="5758215"/>
                </a:cubicBezTo>
                <a:cubicBezTo>
                  <a:pt x="6802257" y="5756136"/>
                  <a:pt x="6802257" y="5756136"/>
                  <a:pt x="6802257" y="5756136"/>
                </a:cubicBezTo>
                <a:cubicBezTo>
                  <a:pt x="6802257" y="5758215"/>
                  <a:pt x="6802257" y="5758215"/>
                  <a:pt x="6802257" y="5758215"/>
                </a:cubicBezTo>
                <a:cubicBezTo>
                  <a:pt x="6787862" y="5764450"/>
                  <a:pt x="6775523" y="5778999"/>
                  <a:pt x="6765240" y="5793548"/>
                </a:cubicBezTo>
                <a:cubicBezTo>
                  <a:pt x="6763183" y="5793548"/>
                  <a:pt x="6746731" y="5787313"/>
                  <a:pt x="6744675" y="5785235"/>
                </a:cubicBezTo>
                <a:cubicBezTo>
                  <a:pt x="6746731" y="5776921"/>
                  <a:pt x="6748788" y="5768607"/>
                  <a:pt x="6748788" y="5758215"/>
                </a:cubicBezTo>
                <a:cubicBezTo>
                  <a:pt x="6748788" y="5749901"/>
                  <a:pt x="6746731" y="5741587"/>
                  <a:pt x="6744675" y="5733273"/>
                </a:cubicBezTo>
                <a:cubicBezTo>
                  <a:pt x="6744675" y="5731195"/>
                  <a:pt x="6744675" y="5731195"/>
                  <a:pt x="6744675" y="5731195"/>
                </a:cubicBezTo>
                <a:cubicBezTo>
                  <a:pt x="6742618" y="5731195"/>
                  <a:pt x="6742618" y="5731195"/>
                  <a:pt x="6742618" y="5731195"/>
                </a:cubicBezTo>
                <a:cubicBezTo>
                  <a:pt x="6738505" y="5729116"/>
                  <a:pt x="6730279" y="5727038"/>
                  <a:pt x="6722053" y="5727038"/>
                </a:cubicBezTo>
                <a:cubicBezTo>
                  <a:pt x="6709714" y="5737430"/>
                  <a:pt x="6699431" y="5754058"/>
                  <a:pt x="6695318" y="5772764"/>
                </a:cubicBezTo>
                <a:cubicBezTo>
                  <a:pt x="6693261" y="5770685"/>
                  <a:pt x="6676809" y="5768607"/>
                  <a:pt x="6672696" y="5768607"/>
                </a:cubicBezTo>
                <a:cubicBezTo>
                  <a:pt x="6672696" y="5751979"/>
                  <a:pt x="6668583" y="5733273"/>
                  <a:pt x="6660357" y="5718724"/>
                </a:cubicBezTo>
                <a:cubicBezTo>
                  <a:pt x="6658300" y="5718724"/>
                  <a:pt x="6658300" y="5718724"/>
                  <a:pt x="6658300" y="5718724"/>
                </a:cubicBezTo>
                <a:cubicBezTo>
                  <a:pt x="6652131" y="5716645"/>
                  <a:pt x="6643904" y="5716645"/>
                  <a:pt x="6637734" y="5718724"/>
                </a:cubicBezTo>
                <a:cubicBezTo>
                  <a:pt x="6635678" y="5718724"/>
                  <a:pt x="6635678" y="5718724"/>
                  <a:pt x="6635678" y="57187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3474720">
            <a:noAutofit/>
          </a:bodyPr>
          <a:lstStyle>
            <a:lvl1pPr marL="0" indent="0" algn="ctr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29733" y="4174066"/>
            <a:ext cx="10532534" cy="465667"/>
          </a:xfrm>
        </p:spPr>
        <p:txBody>
          <a:bodyPr/>
          <a:lstStyle>
            <a:lvl1pPr marL="0" indent="0" algn="ctr">
              <a:buNone/>
              <a:defRPr sz="2400">
                <a:solidFill>
                  <a:srgbClr val="01B0E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5130B4A2-183C-4739-A12D-8649A5A9BA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82176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751A1306-839E-4BE0-95C1-D0AB7509740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240D857C-E5F1-4BDC-8A99-7B246164353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lIns="0" tIns="0" rIns="0" bIns="0" anchor="ctr" anchorCtr="0">
            <a:noAutofit/>
          </a:bodyPr>
          <a:lstStyle>
            <a:lvl1pPr marL="457200" indent="0" algn="ctr">
              <a:buNone/>
              <a:defRPr sz="66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29733" y="4330700"/>
            <a:ext cx="10532534" cy="465667"/>
          </a:xfrm>
        </p:spPr>
        <p:txBody>
          <a:bodyPr tIns="91440">
            <a:noAutofit/>
          </a:bodyPr>
          <a:lstStyle>
            <a:lvl1pPr marL="0" indent="0" algn="ctr">
              <a:buNone/>
              <a:defRPr sz="33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92889AC8-2B3C-43E0-AD73-A0F149AC2F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22552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ABC2B8F-6799-45DF-9C13-11714280774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FE705B7-F9CA-40F7-B96C-C2B7E5291A9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8106 w 12192000"/>
              <a:gd name="connsiteY0" fmla="*/ 6443815 h 6858000"/>
              <a:gd name="connsiteX1" fmla="*/ 11618309 w 12192000"/>
              <a:gd name="connsiteY1" fmla="*/ 6443815 h 6858000"/>
              <a:gd name="connsiteX2" fmla="*/ 11622390 w 12192000"/>
              <a:gd name="connsiteY2" fmla="*/ 6452153 h 6858000"/>
              <a:gd name="connsiteX3" fmla="*/ 11628512 w 12192000"/>
              <a:gd name="connsiteY3" fmla="*/ 6554297 h 6858000"/>
              <a:gd name="connsiteX4" fmla="*/ 11626471 w 12192000"/>
              <a:gd name="connsiteY4" fmla="*/ 6564719 h 6858000"/>
              <a:gd name="connsiteX5" fmla="*/ 11620349 w 12192000"/>
              <a:gd name="connsiteY5" fmla="*/ 6564719 h 6858000"/>
              <a:gd name="connsiteX6" fmla="*/ 11514237 w 12192000"/>
              <a:gd name="connsiteY6" fmla="*/ 6502183 h 6858000"/>
              <a:gd name="connsiteX7" fmla="*/ 11510155 w 12192000"/>
              <a:gd name="connsiteY7" fmla="*/ 6495930 h 6858000"/>
              <a:gd name="connsiteX8" fmla="*/ 11510155 w 12192000"/>
              <a:gd name="connsiteY8" fmla="*/ 6493844 h 6858000"/>
              <a:gd name="connsiteX9" fmla="*/ 11516277 w 12192000"/>
              <a:gd name="connsiteY9" fmla="*/ 6489675 h 6858000"/>
              <a:gd name="connsiteX10" fmla="*/ 11608106 w 12192000"/>
              <a:gd name="connsiteY10" fmla="*/ 6443815 h 6858000"/>
              <a:gd name="connsiteX11" fmla="*/ 11690840 w 12192000"/>
              <a:gd name="connsiteY11" fmla="*/ 6441731 h 6858000"/>
              <a:gd name="connsiteX12" fmla="*/ 11701142 w 12192000"/>
              <a:gd name="connsiteY12" fmla="*/ 6441731 h 6858000"/>
              <a:gd name="connsiteX13" fmla="*/ 11791801 w 12192000"/>
              <a:gd name="connsiteY13" fmla="*/ 6487497 h 6858000"/>
              <a:gd name="connsiteX14" fmla="*/ 11800043 w 12192000"/>
              <a:gd name="connsiteY14" fmla="*/ 6493738 h 6858000"/>
              <a:gd name="connsiteX15" fmla="*/ 11795922 w 12192000"/>
              <a:gd name="connsiteY15" fmla="*/ 6499978 h 6858000"/>
              <a:gd name="connsiteX16" fmla="*/ 11688780 w 12192000"/>
              <a:gd name="connsiteY16" fmla="*/ 6562386 h 6858000"/>
              <a:gd name="connsiteX17" fmla="*/ 11680537 w 12192000"/>
              <a:gd name="connsiteY17" fmla="*/ 6562386 h 6858000"/>
              <a:gd name="connsiteX18" fmla="*/ 11678477 w 12192000"/>
              <a:gd name="connsiteY18" fmla="*/ 6554065 h 6858000"/>
              <a:gd name="connsiteX19" fmla="*/ 11686719 w 12192000"/>
              <a:gd name="connsiteY19" fmla="*/ 6450052 h 6858000"/>
              <a:gd name="connsiteX20" fmla="*/ 11690840 w 12192000"/>
              <a:gd name="connsiteY20" fmla="*/ 6441731 h 6858000"/>
              <a:gd name="connsiteX21" fmla="*/ 10873105 w 12192000"/>
              <a:gd name="connsiteY21" fmla="*/ 6401988 h 6858000"/>
              <a:gd name="connsiteX22" fmla="*/ 10873105 w 12192000"/>
              <a:gd name="connsiteY22" fmla="*/ 6445191 h 6858000"/>
              <a:gd name="connsiteX23" fmla="*/ 10825216 w 12192000"/>
              <a:gd name="connsiteY23" fmla="*/ 6453420 h 6858000"/>
              <a:gd name="connsiteX24" fmla="*/ 10806477 w 12192000"/>
              <a:gd name="connsiteY24" fmla="*/ 6428733 h 6858000"/>
              <a:gd name="connsiteX25" fmla="*/ 10831463 w 12192000"/>
              <a:gd name="connsiteY25" fmla="*/ 6404046 h 6858000"/>
              <a:gd name="connsiteX26" fmla="*/ 10523604 w 12192000"/>
              <a:gd name="connsiteY26" fmla="*/ 6331854 h 6858000"/>
              <a:gd name="connsiteX27" fmla="*/ 10564515 w 12192000"/>
              <a:gd name="connsiteY27" fmla="*/ 6392053 h 6858000"/>
              <a:gd name="connsiteX28" fmla="*/ 10523604 w 12192000"/>
              <a:gd name="connsiteY28" fmla="*/ 6452251 h 6858000"/>
              <a:gd name="connsiteX29" fmla="*/ 10482692 w 12192000"/>
              <a:gd name="connsiteY29" fmla="*/ 6392053 h 6858000"/>
              <a:gd name="connsiteX30" fmla="*/ 10523604 w 12192000"/>
              <a:gd name="connsiteY30" fmla="*/ 6331854 h 6858000"/>
              <a:gd name="connsiteX31" fmla="*/ 11677827 w 12192000"/>
              <a:gd name="connsiteY31" fmla="*/ 6323542 h 6858000"/>
              <a:gd name="connsiteX32" fmla="*/ 11686820 w 12192000"/>
              <a:gd name="connsiteY32" fmla="*/ 6324581 h 6858000"/>
              <a:gd name="connsiteX33" fmla="*/ 11713544 w 12192000"/>
              <a:gd name="connsiteY33" fmla="*/ 6376532 h 6858000"/>
              <a:gd name="connsiteX34" fmla="*/ 11653930 w 12192000"/>
              <a:gd name="connsiteY34" fmla="*/ 6434717 h 6858000"/>
              <a:gd name="connsiteX35" fmla="*/ 11594316 w 12192000"/>
              <a:gd name="connsiteY35" fmla="*/ 6376532 h 6858000"/>
              <a:gd name="connsiteX36" fmla="*/ 11621040 w 12192000"/>
              <a:gd name="connsiteY36" fmla="*/ 6326660 h 6858000"/>
              <a:gd name="connsiteX37" fmla="*/ 11637485 w 12192000"/>
              <a:gd name="connsiteY37" fmla="*/ 6328737 h 6858000"/>
              <a:gd name="connsiteX38" fmla="*/ 11635429 w 12192000"/>
              <a:gd name="connsiteY38" fmla="*/ 6345362 h 6858000"/>
              <a:gd name="connsiteX39" fmla="*/ 11618984 w 12192000"/>
              <a:gd name="connsiteY39" fmla="*/ 6376532 h 6858000"/>
              <a:gd name="connsiteX40" fmla="*/ 11653930 w 12192000"/>
              <a:gd name="connsiteY40" fmla="*/ 6411859 h 6858000"/>
              <a:gd name="connsiteX41" fmla="*/ 11688876 w 12192000"/>
              <a:gd name="connsiteY41" fmla="*/ 6376532 h 6858000"/>
              <a:gd name="connsiteX42" fmla="*/ 11672431 w 12192000"/>
              <a:gd name="connsiteY42" fmla="*/ 6345362 h 6858000"/>
              <a:gd name="connsiteX43" fmla="*/ 11670375 w 12192000"/>
              <a:gd name="connsiteY43" fmla="*/ 6328737 h 6858000"/>
              <a:gd name="connsiteX44" fmla="*/ 11677827 w 12192000"/>
              <a:gd name="connsiteY44" fmla="*/ 6323542 h 6858000"/>
              <a:gd name="connsiteX45" fmla="*/ 11826761 w 12192000"/>
              <a:gd name="connsiteY45" fmla="*/ 6308476 h 6858000"/>
              <a:gd name="connsiteX46" fmla="*/ 11830894 w 12192000"/>
              <a:gd name="connsiteY46" fmla="*/ 6314705 h 6858000"/>
              <a:gd name="connsiteX47" fmla="*/ 11830894 w 12192000"/>
              <a:gd name="connsiteY47" fmla="*/ 6439272 h 6858000"/>
              <a:gd name="connsiteX48" fmla="*/ 11826761 w 12192000"/>
              <a:gd name="connsiteY48" fmla="*/ 6445500 h 6858000"/>
              <a:gd name="connsiteX49" fmla="*/ 11818495 w 12192000"/>
              <a:gd name="connsiteY49" fmla="*/ 6443424 h 6858000"/>
              <a:gd name="connsiteX50" fmla="*/ 11733770 w 12192000"/>
              <a:gd name="connsiteY50" fmla="*/ 6385292 h 6858000"/>
              <a:gd name="connsiteX51" fmla="*/ 11727571 w 12192000"/>
              <a:gd name="connsiteY51" fmla="*/ 6376988 h 6858000"/>
              <a:gd name="connsiteX52" fmla="*/ 11733770 w 12192000"/>
              <a:gd name="connsiteY52" fmla="*/ 6368684 h 6858000"/>
              <a:gd name="connsiteX53" fmla="*/ 11818495 w 12192000"/>
              <a:gd name="connsiteY53" fmla="*/ 6310553 h 6858000"/>
              <a:gd name="connsiteX54" fmla="*/ 11826761 w 12192000"/>
              <a:gd name="connsiteY54" fmla="*/ 6308476 h 6858000"/>
              <a:gd name="connsiteX55" fmla="*/ 11480933 w 12192000"/>
              <a:gd name="connsiteY55" fmla="*/ 6308476 h 6858000"/>
              <a:gd name="connsiteX56" fmla="*/ 11489116 w 12192000"/>
              <a:gd name="connsiteY56" fmla="*/ 6312628 h 6858000"/>
              <a:gd name="connsiteX57" fmla="*/ 11572984 w 12192000"/>
              <a:gd name="connsiteY57" fmla="*/ 6368684 h 6858000"/>
              <a:gd name="connsiteX58" fmla="*/ 11579121 w 12192000"/>
              <a:gd name="connsiteY58" fmla="*/ 6376988 h 6858000"/>
              <a:gd name="connsiteX59" fmla="*/ 11572984 w 12192000"/>
              <a:gd name="connsiteY59" fmla="*/ 6385292 h 6858000"/>
              <a:gd name="connsiteX60" fmla="*/ 11489116 w 12192000"/>
              <a:gd name="connsiteY60" fmla="*/ 6443424 h 6858000"/>
              <a:gd name="connsiteX61" fmla="*/ 11480933 w 12192000"/>
              <a:gd name="connsiteY61" fmla="*/ 6445500 h 6858000"/>
              <a:gd name="connsiteX62" fmla="*/ 11476842 w 12192000"/>
              <a:gd name="connsiteY62" fmla="*/ 6439272 h 6858000"/>
              <a:gd name="connsiteX63" fmla="*/ 11476842 w 12192000"/>
              <a:gd name="connsiteY63" fmla="*/ 6314705 h 6858000"/>
              <a:gd name="connsiteX64" fmla="*/ 11480933 w 12192000"/>
              <a:gd name="connsiteY64" fmla="*/ 6308476 h 6858000"/>
              <a:gd name="connsiteX65" fmla="*/ 11092888 w 12192000"/>
              <a:gd name="connsiteY65" fmla="*/ 6297956 h 6858000"/>
              <a:gd name="connsiteX66" fmla="*/ 11086728 w 12192000"/>
              <a:gd name="connsiteY66" fmla="*/ 6300034 h 6858000"/>
              <a:gd name="connsiteX67" fmla="*/ 11084676 w 12192000"/>
              <a:gd name="connsiteY67" fmla="*/ 6306264 h 6858000"/>
              <a:gd name="connsiteX68" fmla="*/ 11125737 w 12192000"/>
              <a:gd name="connsiteY68" fmla="*/ 6464115 h 6858000"/>
              <a:gd name="connsiteX69" fmla="*/ 11150374 w 12192000"/>
              <a:gd name="connsiteY69" fmla="*/ 6484884 h 6858000"/>
              <a:gd name="connsiteX70" fmla="*/ 11158586 w 12192000"/>
              <a:gd name="connsiteY70" fmla="*/ 6484884 h 6858000"/>
              <a:gd name="connsiteX71" fmla="*/ 11154480 w 12192000"/>
              <a:gd name="connsiteY71" fmla="*/ 6493192 h 6858000"/>
              <a:gd name="connsiteX72" fmla="*/ 11154480 w 12192000"/>
              <a:gd name="connsiteY72" fmla="*/ 6495269 h 6858000"/>
              <a:gd name="connsiteX73" fmla="*/ 11129843 w 12192000"/>
              <a:gd name="connsiteY73" fmla="*/ 6513962 h 6858000"/>
              <a:gd name="connsiteX74" fmla="*/ 11094941 w 12192000"/>
              <a:gd name="connsiteY74" fmla="*/ 6511885 h 6858000"/>
              <a:gd name="connsiteX75" fmla="*/ 11088782 w 12192000"/>
              <a:gd name="connsiteY75" fmla="*/ 6513962 h 6858000"/>
              <a:gd name="connsiteX76" fmla="*/ 11086728 w 12192000"/>
              <a:gd name="connsiteY76" fmla="*/ 6518116 h 6858000"/>
              <a:gd name="connsiteX77" fmla="*/ 11086728 w 12192000"/>
              <a:gd name="connsiteY77" fmla="*/ 6536809 h 6858000"/>
              <a:gd name="connsiteX78" fmla="*/ 11092888 w 12192000"/>
              <a:gd name="connsiteY78" fmla="*/ 6543040 h 6858000"/>
              <a:gd name="connsiteX79" fmla="*/ 11140108 w 12192000"/>
              <a:gd name="connsiteY79" fmla="*/ 6549270 h 6858000"/>
              <a:gd name="connsiteX80" fmla="*/ 11142162 w 12192000"/>
              <a:gd name="connsiteY80" fmla="*/ 6549270 h 6858000"/>
              <a:gd name="connsiteX81" fmla="*/ 11195542 w 12192000"/>
              <a:gd name="connsiteY81" fmla="*/ 6497346 h 6858000"/>
              <a:gd name="connsiteX82" fmla="*/ 11228391 w 12192000"/>
              <a:gd name="connsiteY82" fmla="*/ 6368574 h 6858000"/>
              <a:gd name="connsiteX83" fmla="*/ 11240709 w 12192000"/>
              <a:gd name="connsiteY83" fmla="*/ 6327034 h 6858000"/>
              <a:gd name="connsiteX84" fmla="*/ 11244815 w 12192000"/>
              <a:gd name="connsiteY84" fmla="*/ 6306264 h 6858000"/>
              <a:gd name="connsiteX85" fmla="*/ 11242762 w 12192000"/>
              <a:gd name="connsiteY85" fmla="*/ 6300034 h 6858000"/>
              <a:gd name="connsiteX86" fmla="*/ 11238656 w 12192000"/>
              <a:gd name="connsiteY86" fmla="*/ 6297956 h 6858000"/>
              <a:gd name="connsiteX87" fmla="*/ 11209913 w 12192000"/>
              <a:gd name="connsiteY87" fmla="*/ 6297956 h 6858000"/>
              <a:gd name="connsiteX88" fmla="*/ 11203754 w 12192000"/>
              <a:gd name="connsiteY88" fmla="*/ 6302111 h 6858000"/>
              <a:gd name="connsiteX89" fmla="*/ 11166798 w 12192000"/>
              <a:gd name="connsiteY89" fmla="*/ 6443345 h 6858000"/>
              <a:gd name="connsiteX90" fmla="*/ 11164745 w 12192000"/>
              <a:gd name="connsiteY90" fmla="*/ 6443345 h 6858000"/>
              <a:gd name="connsiteX91" fmla="*/ 11125737 w 12192000"/>
              <a:gd name="connsiteY91" fmla="*/ 6302111 h 6858000"/>
              <a:gd name="connsiteX92" fmla="*/ 11119578 w 12192000"/>
              <a:gd name="connsiteY92" fmla="*/ 6297956 h 6858000"/>
              <a:gd name="connsiteX93" fmla="*/ 11092888 w 12192000"/>
              <a:gd name="connsiteY93" fmla="*/ 6297956 h 6858000"/>
              <a:gd name="connsiteX94" fmla="*/ 11053116 w 12192000"/>
              <a:gd name="connsiteY94" fmla="*/ 6295619 h 6858000"/>
              <a:gd name="connsiteX95" fmla="*/ 11004021 w 12192000"/>
              <a:gd name="connsiteY95" fmla="*/ 6316428 h 6858000"/>
              <a:gd name="connsiteX96" fmla="*/ 11004021 w 12192000"/>
              <a:gd name="connsiteY96" fmla="*/ 6303943 h 6858000"/>
              <a:gd name="connsiteX97" fmla="*/ 10997885 w 12192000"/>
              <a:gd name="connsiteY97" fmla="*/ 6297700 h 6858000"/>
              <a:gd name="connsiteX98" fmla="*/ 10969246 w 12192000"/>
              <a:gd name="connsiteY98" fmla="*/ 6297700 h 6858000"/>
              <a:gd name="connsiteX99" fmla="*/ 10963110 w 12192000"/>
              <a:gd name="connsiteY99" fmla="*/ 6303943 h 6858000"/>
              <a:gd name="connsiteX100" fmla="*/ 10963110 w 12192000"/>
              <a:gd name="connsiteY100" fmla="*/ 6478738 h 6858000"/>
              <a:gd name="connsiteX101" fmla="*/ 10969246 w 12192000"/>
              <a:gd name="connsiteY101" fmla="*/ 6484981 h 6858000"/>
              <a:gd name="connsiteX102" fmla="*/ 10997885 w 12192000"/>
              <a:gd name="connsiteY102" fmla="*/ 6484981 h 6858000"/>
              <a:gd name="connsiteX103" fmla="*/ 11004021 w 12192000"/>
              <a:gd name="connsiteY103" fmla="*/ 6478738 h 6858000"/>
              <a:gd name="connsiteX104" fmla="*/ 11004021 w 12192000"/>
              <a:gd name="connsiteY104" fmla="*/ 6358046 h 6858000"/>
              <a:gd name="connsiteX105" fmla="*/ 11055161 w 12192000"/>
              <a:gd name="connsiteY105" fmla="*/ 6335156 h 6858000"/>
              <a:gd name="connsiteX106" fmla="*/ 11061298 w 12192000"/>
              <a:gd name="connsiteY106" fmla="*/ 6328913 h 6858000"/>
              <a:gd name="connsiteX107" fmla="*/ 11061298 w 12192000"/>
              <a:gd name="connsiteY107" fmla="*/ 6301862 h 6858000"/>
              <a:gd name="connsiteX108" fmla="*/ 11059252 w 12192000"/>
              <a:gd name="connsiteY108" fmla="*/ 6297700 h 6858000"/>
              <a:gd name="connsiteX109" fmla="*/ 11053116 w 12192000"/>
              <a:gd name="connsiteY109" fmla="*/ 6295619 h 6858000"/>
              <a:gd name="connsiteX110" fmla="*/ 10852208 w 12192000"/>
              <a:gd name="connsiteY110" fmla="*/ 6292112 h 6858000"/>
              <a:gd name="connsiteX111" fmla="*/ 10781852 w 12192000"/>
              <a:gd name="connsiteY111" fmla="*/ 6300430 h 6858000"/>
              <a:gd name="connsiteX112" fmla="*/ 10775644 w 12192000"/>
              <a:gd name="connsiteY112" fmla="*/ 6306668 h 6858000"/>
              <a:gd name="connsiteX113" fmla="*/ 10777713 w 12192000"/>
              <a:gd name="connsiteY113" fmla="*/ 6331621 h 6858000"/>
              <a:gd name="connsiteX114" fmla="*/ 10779783 w 12192000"/>
              <a:gd name="connsiteY114" fmla="*/ 6335780 h 6858000"/>
              <a:gd name="connsiteX115" fmla="*/ 10783921 w 12192000"/>
              <a:gd name="connsiteY115" fmla="*/ 6337859 h 6858000"/>
              <a:gd name="connsiteX116" fmla="*/ 10850138 w 12192000"/>
              <a:gd name="connsiteY116" fmla="*/ 6333700 h 6858000"/>
              <a:gd name="connsiteX117" fmla="*/ 10872900 w 12192000"/>
              <a:gd name="connsiteY117" fmla="*/ 6356574 h 6858000"/>
              <a:gd name="connsiteX118" fmla="*/ 10872900 w 12192000"/>
              <a:gd name="connsiteY118" fmla="*/ 6369050 h 6858000"/>
              <a:gd name="connsiteX119" fmla="*/ 10827376 w 12192000"/>
              <a:gd name="connsiteY119" fmla="*/ 6373209 h 6858000"/>
              <a:gd name="connsiteX120" fmla="*/ 10763228 w 12192000"/>
              <a:gd name="connsiteY120" fmla="*/ 6429353 h 6858000"/>
              <a:gd name="connsiteX121" fmla="*/ 10819099 w 12192000"/>
              <a:gd name="connsiteY121" fmla="*/ 6489656 h 6858000"/>
              <a:gd name="connsiteX122" fmla="*/ 10879108 w 12192000"/>
              <a:gd name="connsiteY122" fmla="*/ 6477180 h 6858000"/>
              <a:gd name="connsiteX123" fmla="*/ 10908078 w 12192000"/>
              <a:gd name="connsiteY123" fmla="*/ 6489656 h 6858000"/>
              <a:gd name="connsiteX124" fmla="*/ 10914286 w 12192000"/>
              <a:gd name="connsiteY124" fmla="*/ 6487577 h 6858000"/>
              <a:gd name="connsiteX125" fmla="*/ 10916355 w 12192000"/>
              <a:gd name="connsiteY125" fmla="*/ 6481339 h 6858000"/>
              <a:gd name="connsiteX126" fmla="*/ 10916355 w 12192000"/>
              <a:gd name="connsiteY126" fmla="*/ 6356574 h 6858000"/>
              <a:gd name="connsiteX127" fmla="*/ 10852208 w 12192000"/>
              <a:gd name="connsiteY127" fmla="*/ 6292112 h 6858000"/>
              <a:gd name="connsiteX128" fmla="*/ 10523603 w 12192000"/>
              <a:gd name="connsiteY128" fmla="*/ 6292112 h 6858000"/>
              <a:gd name="connsiteX129" fmla="*/ 10439442 w 12192000"/>
              <a:gd name="connsiteY129" fmla="*/ 6390884 h 6858000"/>
              <a:gd name="connsiteX130" fmla="*/ 10523603 w 12192000"/>
              <a:gd name="connsiteY130" fmla="*/ 6489656 h 6858000"/>
              <a:gd name="connsiteX131" fmla="*/ 10607764 w 12192000"/>
              <a:gd name="connsiteY131" fmla="*/ 6390884 h 6858000"/>
              <a:gd name="connsiteX132" fmla="*/ 10523603 w 12192000"/>
              <a:gd name="connsiteY132" fmla="*/ 6292112 h 6858000"/>
              <a:gd name="connsiteX133" fmla="*/ 10307649 w 12192000"/>
              <a:gd name="connsiteY133" fmla="*/ 6266396 h 6858000"/>
              <a:gd name="connsiteX134" fmla="*/ 10324014 w 12192000"/>
              <a:gd name="connsiteY134" fmla="*/ 6266396 h 6858000"/>
              <a:gd name="connsiteX135" fmla="*/ 10366971 w 12192000"/>
              <a:gd name="connsiteY135" fmla="*/ 6306138 h 6858000"/>
              <a:gd name="connsiteX136" fmla="*/ 10321968 w 12192000"/>
              <a:gd name="connsiteY136" fmla="*/ 6343789 h 6858000"/>
              <a:gd name="connsiteX137" fmla="*/ 10276965 w 12192000"/>
              <a:gd name="connsiteY137" fmla="*/ 6343789 h 6858000"/>
              <a:gd name="connsiteX138" fmla="*/ 10276965 w 12192000"/>
              <a:gd name="connsiteY138" fmla="*/ 6268488 h 6858000"/>
              <a:gd name="connsiteX139" fmla="*/ 10307649 w 12192000"/>
              <a:gd name="connsiteY139" fmla="*/ 6266396 h 6858000"/>
              <a:gd name="connsiteX140" fmla="*/ 10683886 w 12192000"/>
              <a:gd name="connsiteY140" fmla="*/ 6254707 h 6858000"/>
              <a:gd name="connsiteX141" fmla="*/ 10655176 w 12192000"/>
              <a:gd name="connsiteY141" fmla="*/ 6260951 h 6858000"/>
              <a:gd name="connsiteX142" fmla="*/ 10649024 w 12192000"/>
              <a:gd name="connsiteY142" fmla="*/ 6267195 h 6858000"/>
              <a:gd name="connsiteX143" fmla="*/ 10649024 w 12192000"/>
              <a:gd name="connsiteY143" fmla="*/ 6298417 h 6858000"/>
              <a:gd name="connsiteX144" fmla="*/ 10632618 w 12192000"/>
              <a:gd name="connsiteY144" fmla="*/ 6298417 h 6858000"/>
              <a:gd name="connsiteX145" fmla="*/ 10626466 w 12192000"/>
              <a:gd name="connsiteY145" fmla="*/ 6304662 h 6858000"/>
              <a:gd name="connsiteX146" fmla="*/ 10626466 w 12192000"/>
              <a:gd name="connsiteY146" fmla="*/ 6329640 h 6858000"/>
              <a:gd name="connsiteX147" fmla="*/ 10632618 w 12192000"/>
              <a:gd name="connsiteY147" fmla="*/ 6335884 h 6858000"/>
              <a:gd name="connsiteX148" fmla="*/ 10649024 w 12192000"/>
              <a:gd name="connsiteY148" fmla="*/ 6335884 h 6858000"/>
              <a:gd name="connsiteX149" fmla="*/ 10649024 w 12192000"/>
              <a:gd name="connsiteY149" fmla="*/ 6419143 h 6858000"/>
              <a:gd name="connsiteX150" fmla="*/ 10704393 w 12192000"/>
              <a:gd name="connsiteY150" fmla="*/ 6491994 h 6858000"/>
              <a:gd name="connsiteX151" fmla="*/ 10737204 w 12192000"/>
              <a:gd name="connsiteY151" fmla="*/ 6487831 h 6858000"/>
              <a:gd name="connsiteX152" fmla="*/ 10743356 w 12192000"/>
              <a:gd name="connsiteY152" fmla="*/ 6479505 h 6858000"/>
              <a:gd name="connsiteX153" fmla="*/ 10741306 w 12192000"/>
              <a:gd name="connsiteY153" fmla="*/ 6456609 h 6858000"/>
              <a:gd name="connsiteX154" fmla="*/ 10735153 w 12192000"/>
              <a:gd name="connsiteY154" fmla="*/ 6448283 h 6858000"/>
              <a:gd name="connsiteX155" fmla="*/ 10710545 w 12192000"/>
              <a:gd name="connsiteY155" fmla="*/ 6450365 h 6858000"/>
              <a:gd name="connsiteX156" fmla="*/ 10692089 w 12192000"/>
              <a:gd name="connsiteY156" fmla="*/ 6412898 h 6858000"/>
              <a:gd name="connsiteX157" fmla="*/ 10692089 w 12192000"/>
              <a:gd name="connsiteY157" fmla="*/ 6335884 h 6858000"/>
              <a:gd name="connsiteX158" fmla="*/ 10735153 w 12192000"/>
              <a:gd name="connsiteY158" fmla="*/ 6335884 h 6858000"/>
              <a:gd name="connsiteX159" fmla="*/ 10741306 w 12192000"/>
              <a:gd name="connsiteY159" fmla="*/ 6329640 h 6858000"/>
              <a:gd name="connsiteX160" fmla="*/ 10741306 w 12192000"/>
              <a:gd name="connsiteY160" fmla="*/ 6304662 h 6858000"/>
              <a:gd name="connsiteX161" fmla="*/ 10735153 w 12192000"/>
              <a:gd name="connsiteY161" fmla="*/ 6298417 h 6858000"/>
              <a:gd name="connsiteX162" fmla="*/ 10692089 w 12192000"/>
              <a:gd name="connsiteY162" fmla="*/ 6298417 h 6858000"/>
              <a:gd name="connsiteX163" fmla="*/ 10692089 w 12192000"/>
              <a:gd name="connsiteY163" fmla="*/ 6260951 h 6858000"/>
              <a:gd name="connsiteX164" fmla="*/ 10690038 w 12192000"/>
              <a:gd name="connsiteY164" fmla="*/ 6254707 h 6858000"/>
              <a:gd name="connsiteX165" fmla="*/ 10683886 w 12192000"/>
              <a:gd name="connsiteY165" fmla="*/ 6254707 h 6858000"/>
              <a:gd name="connsiteX166" fmla="*/ 10317982 w 12192000"/>
              <a:gd name="connsiteY166" fmla="*/ 6225485 h 6858000"/>
              <a:gd name="connsiteX167" fmla="*/ 10237565 w 12192000"/>
              <a:gd name="connsiteY167" fmla="*/ 6229637 h 6858000"/>
              <a:gd name="connsiteX168" fmla="*/ 10231378 w 12192000"/>
              <a:gd name="connsiteY168" fmla="*/ 6237941 h 6858000"/>
              <a:gd name="connsiteX169" fmla="*/ 10231378 w 12192000"/>
              <a:gd name="connsiteY169" fmla="*/ 6478753 h 6858000"/>
              <a:gd name="connsiteX170" fmla="*/ 10239626 w 12192000"/>
              <a:gd name="connsiteY170" fmla="*/ 6484981 h 6858000"/>
              <a:gd name="connsiteX171" fmla="*/ 10268494 w 12192000"/>
              <a:gd name="connsiteY171" fmla="*/ 6484981 h 6858000"/>
              <a:gd name="connsiteX172" fmla="*/ 10276742 w 12192000"/>
              <a:gd name="connsiteY172" fmla="*/ 6478753 h 6858000"/>
              <a:gd name="connsiteX173" fmla="*/ 10276742 w 12192000"/>
              <a:gd name="connsiteY173" fmla="*/ 6383259 h 6858000"/>
              <a:gd name="connsiteX174" fmla="*/ 10326230 w 12192000"/>
              <a:gd name="connsiteY174" fmla="*/ 6385334 h 6858000"/>
              <a:gd name="connsiteX175" fmla="*/ 10367470 w 12192000"/>
              <a:gd name="connsiteY175" fmla="*/ 6480828 h 6858000"/>
              <a:gd name="connsiteX176" fmla="*/ 10373656 w 12192000"/>
              <a:gd name="connsiteY176" fmla="*/ 6484981 h 6858000"/>
              <a:gd name="connsiteX177" fmla="*/ 10406648 w 12192000"/>
              <a:gd name="connsiteY177" fmla="*/ 6484981 h 6858000"/>
              <a:gd name="connsiteX178" fmla="*/ 10412834 w 12192000"/>
              <a:gd name="connsiteY178" fmla="*/ 6482905 h 6858000"/>
              <a:gd name="connsiteX179" fmla="*/ 10414896 w 12192000"/>
              <a:gd name="connsiteY179" fmla="*/ 6476677 h 6858000"/>
              <a:gd name="connsiteX180" fmla="*/ 10367470 w 12192000"/>
              <a:gd name="connsiteY180" fmla="*/ 6372879 h 6858000"/>
              <a:gd name="connsiteX181" fmla="*/ 10412834 w 12192000"/>
              <a:gd name="connsiteY181" fmla="*/ 6304371 h 6858000"/>
              <a:gd name="connsiteX182" fmla="*/ 10324168 w 12192000"/>
              <a:gd name="connsiteY182" fmla="*/ 6225485 h 6858000"/>
              <a:gd name="connsiteX183" fmla="*/ 10317982 w 12192000"/>
              <a:gd name="connsiteY183" fmla="*/ 6225485 h 6858000"/>
              <a:gd name="connsiteX184" fmla="*/ 11680537 w 12192000"/>
              <a:gd name="connsiteY184" fmla="*/ 6192479 h 6858000"/>
              <a:gd name="connsiteX185" fmla="*/ 11688780 w 12192000"/>
              <a:gd name="connsiteY185" fmla="*/ 6192479 h 6858000"/>
              <a:gd name="connsiteX186" fmla="*/ 11795922 w 12192000"/>
              <a:gd name="connsiteY186" fmla="*/ 6254292 h 6858000"/>
              <a:gd name="connsiteX187" fmla="*/ 11800043 w 12192000"/>
              <a:gd name="connsiteY187" fmla="*/ 6260473 h 6858000"/>
              <a:gd name="connsiteX188" fmla="*/ 11791801 w 12192000"/>
              <a:gd name="connsiteY188" fmla="*/ 6266654 h 6858000"/>
              <a:gd name="connsiteX189" fmla="*/ 11701142 w 12192000"/>
              <a:gd name="connsiteY189" fmla="*/ 6309923 h 6858000"/>
              <a:gd name="connsiteX190" fmla="*/ 11690840 w 12192000"/>
              <a:gd name="connsiteY190" fmla="*/ 6311983 h 6858000"/>
              <a:gd name="connsiteX191" fmla="*/ 11686719 w 12192000"/>
              <a:gd name="connsiteY191" fmla="*/ 6301681 h 6858000"/>
              <a:gd name="connsiteX192" fmla="*/ 11678477 w 12192000"/>
              <a:gd name="connsiteY192" fmla="*/ 6200720 h 6858000"/>
              <a:gd name="connsiteX193" fmla="*/ 11680537 w 12192000"/>
              <a:gd name="connsiteY193" fmla="*/ 6192479 h 6858000"/>
              <a:gd name="connsiteX194" fmla="*/ 11623202 w 12192000"/>
              <a:gd name="connsiteY194" fmla="*/ 6191708 h 6858000"/>
              <a:gd name="connsiteX195" fmla="*/ 11627323 w 12192000"/>
              <a:gd name="connsiteY195" fmla="*/ 6192483 h 6858000"/>
              <a:gd name="connsiteX196" fmla="*/ 11629383 w 12192000"/>
              <a:gd name="connsiteY196" fmla="*/ 6202808 h 6858000"/>
              <a:gd name="connsiteX197" fmla="*/ 11621142 w 12192000"/>
              <a:gd name="connsiteY197" fmla="*/ 6303996 h 6858000"/>
              <a:gd name="connsiteX198" fmla="*/ 11617020 w 12192000"/>
              <a:gd name="connsiteY198" fmla="*/ 6312256 h 6858000"/>
              <a:gd name="connsiteX199" fmla="*/ 11606719 w 12192000"/>
              <a:gd name="connsiteY199" fmla="*/ 6312256 h 6858000"/>
              <a:gd name="connsiteX200" fmla="*/ 11516059 w 12192000"/>
              <a:gd name="connsiteY200" fmla="*/ 6266825 h 6858000"/>
              <a:gd name="connsiteX201" fmla="*/ 11507818 w 12192000"/>
              <a:gd name="connsiteY201" fmla="*/ 6260630 h 6858000"/>
              <a:gd name="connsiteX202" fmla="*/ 11511939 w 12192000"/>
              <a:gd name="connsiteY202" fmla="*/ 6254434 h 6858000"/>
              <a:gd name="connsiteX203" fmla="*/ 11619081 w 12192000"/>
              <a:gd name="connsiteY203" fmla="*/ 6192483 h 6858000"/>
              <a:gd name="connsiteX204" fmla="*/ 11623202 w 12192000"/>
              <a:gd name="connsiteY204" fmla="*/ 6191708 h 6858000"/>
              <a:gd name="connsiteX205" fmla="*/ 11654515 w 12192000"/>
              <a:gd name="connsiteY205" fmla="*/ 6156519 h 6858000"/>
              <a:gd name="connsiteX206" fmla="*/ 11437684 w 12192000"/>
              <a:gd name="connsiteY206" fmla="*/ 6375689 h 6858000"/>
              <a:gd name="connsiteX207" fmla="*/ 11654515 w 12192000"/>
              <a:gd name="connsiteY207" fmla="*/ 6594858 h 6858000"/>
              <a:gd name="connsiteX208" fmla="*/ 11871347 w 12192000"/>
              <a:gd name="connsiteY208" fmla="*/ 6375689 h 6858000"/>
              <a:gd name="connsiteX209" fmla="*/ 11654515 w 12192000"/>
              <a:gd name="connsiteY209" fmla="*/ 6156519 h 6858000"/>
              <a:gd name="connsiteX210" fmla="*/ 11653930 w 12192000"/>
              <a:gd name="connsiteY210" fmla="*/ 6124960 h 6858000"/>
              <a:gd name="connsiteX211" fmla="*/ 11900569 w 12192000"/>
              <a:gd name="connsiteY211" fmla="*/ 6374521 h 6858000"/>
              <a:gd name="connsiteX212" fmla="*/ 11653930 w 12192000"/>
              <a:gd name="connsiteY212" fmla="*/ 6624082 h 6858000"/>
              <a:gd name="connsiteX213" fmla="*/ 11407292 w 12192000"/>
              <a:gd name="connsiteY213" fmla="*/ 6374521 h 6858000"/>
              <a:gd name="connsiteX214" fmla="*/ 11653930 w 12192000"/>
              <a:gd name="connsiteY214" fmla="*/ 6124960 h 6858000"/>
              <a:gd name="connsiteX215" fmla="*/ 11641007 w 12192000"/>
              <a:gd name="connsiteY215" fmla="*/ 6046384 h 6858000"/>
              <a:gd name="connsiteX216" fmla="*/ 11628668 w 12192000"/>
              <a:gd name="connsiteY216" fmla="*/ 6096267 h 6858000"/>
              <a:gd name="connsiteX217" fmla="*/ 11606046 w 12192000"/>
              <a:gd name="connsiteY217" fmla="*/ 6100424 h 6858000"/>
              <a:gd name="connsiteX218" fmla="*/ 11579311 w 12192000"/>
              <a:gd name="connsiteY218" fmla="*/ 6054698 h 6858000"/>
              <a:gd name="connsiteX219" fmla="*/ 11579311 w 12192000"/>
              <a:gd name="connsiteY219" fmla="*/ 6052619 h 6858000"/>
              <a:gd name="connsiteX220" fmla="*/ 11577254 w 12192000"/>
              <a:gd name="connsiteY220" fmla="*/ 6054698 h 6858000"/>
              <a:gd name="connsiteX221" fmla="*/ 11556689 w 12192000"/>
              <a:gd name="connsiteY221" fmla="*/ 6058855 h 6858000"/>
              <a:gd name="connsiteX222" fmla="*/ 11556689 w 12192000"/>
              <a:gd name="connsiteY222" fmla="*/ 6060933 h 6858000"/>
              <a:gd name="connsiteX223" fmla="*/ 11552576 w 12192000"/>
              <a:gd name="connsiteY223" fmla="*/ 6085875 h 6858000"/>
              <a:gd name="connsiteX224" fmla="*/ 11556689 w 12192000"/>
              <a:gd name="connsiteY224" fmla="*/ 6112895 h 6858000"/>
              <a:gd name="connsiteX225" fmla="*/ 11536124 w 12192000"/>
              <a:gd name="connsiteY225" fmla="*/ 6121208 h 6858000"/>
              <a:gd name="connsiteX226" fmla="*/ 11499106 w 12192000"/>
              <a:gd name="connsiteY226" fmla="*/ 6085875 h 6858000"/>
              <a:gd name="connsiteX227" fmla="*/ 11499106 w 12192000"/>
              <a:gd name="connsiteY227" fmla="*/ 6083796 h 6858000"/>
              <a:gd name="connsiteX228" fmla="*/ 11497050 w 12192000"/>
              <a:gd name="connsiteY228" fmla="*/ 6083796 h 6858000"/>
              <a:gd name="connsiteX229" fmla="*/ 11478541 w 12192000"/>
              <a:gd name="connsiteY229" fmla="*/ 6096267 h 6858000"/>
              <a:gd name="connsiteX230" fmla="*/ 11478541 w 12192000"/>
              <a:gd name="connsiteY230" fmla="*/ 6098345 h 6858000"/>
              <a:gd name="connsiteX231" fmla="*/ 11490880 w 12192000"/>
              <a:gd name="connsiteY231" fmla="*/ 6148228 h 6858000"/>
              <a:gd name="connsiteX232" fmla="*/ 11474428 w 12192000"/>
              <a:gd name="connsiteY232" fmla="*/ 6160699 h 6858000"/>
              <a:gd name="connsiteX233" fmla="*/ 11431240 w 12192000"/>
              <a:gd name="connsiteY233" fmla="*/ 6133679 h 6858000"/>
              <a:gd name="connsiteX234" fmla="*/ 11429184 w 12192000"/>
              <a:gd name="connsiteY234" fmla="*/ 6133679 h 6858000"/>
              <a:gd name="connsiteX235" fmla="*/ 11429184 w 12192000"/>
              <a:gd name="connsiteY235" fmla="*/ 6135757 h 6858000"/>
              <a:gd name="connsiteX236" fmla="*/ 11412731 w 12192000"/>
              <a:gd name="connsiteY236" fmla="*/ 6150307 h 6858000"/>
              <a:gd name="connsiteX237" fmla="*/ 11412731 w 12192000"/>
              <a:gd name="connsiteY237" fmla="*/ 6152385 h 6858000"/>
              <a:gd name="connsiteX238" fmla="*/ 11439467 w 12192000"/>
              <a:gd name="connsiteY238" fmla="*/ 6198111 h 6858000"/>
              <a:gd name="connsiteX239" fmla="*/ 11425070 w 12192000"/>
              <a:gd name="connsiteY239" fmla="*/ 6214739 h 6858000"/>
              <a:gd name="connsiteX240" fmla="*/ 11375714 w 12192000"/>
              <a:gd name="connsiteY240" fmla="*/ 6202268 h 6858000"/>
              <a:gd name="connsiteX241" fmla="*/ 11373657 w 12192000"/>
              <a:gd name="connsiteY241" fmla="*/ 6202268 h 6858000"/>
              <a:gd name="connsiteX242" fmla="*/ 11363375 w 12192000"/>
              <a:gd name="connsiteY242" fmla="*/ 6220974 h 6858000"/>
              <a:gd name="connsiteX243" fmla="*/ 11363375 w 12192000"/>
              <a:gd name="connsiteY243" fmla="*/ 6223053 h 6858000"/>
              <a:gd name="connsiteX244" fmla="*/ 11400392 w 12192000"/>
              <a:gd name="connsiteY244" fmla="*/ 6260465 h 6858000"/>
              <a:gd name="connsiteX245" fmla="*/ 11392166 w 12192000"/>
              <a:gd name="connsiteY245" fmla="*/ 6279171 h 6858000"/>
              <a:gd name="connsiteX246" fmla="*/ 11340753 w 12192000"/>
              <a:gd name="connsiteY246" fmla="*/ 6279171 h 6858000"/>
              <a:gd name="connsiteX247" fmla="*/ 11338696 w 12192000"/>
              <a:gd name="connsiteY247" fmla="*/ 6279171 h 6858000"/>
              <a:gd name="connsiteX248" fmla="*/ 11338696 w 12192000"/>
              <a:gd name="connsiteY248" fmla="*/ 6281249 h 6858000"/>
              <a:gd name="connsiteX249" fmla="*/ 11332527 w 12192000"/>
              <a:gd name="connsiteY249" fmla="*/ 6302033 h 6858000"/>
              <a:gd name="connsiteX250" fmla="*/ 11334583 w 12192000"/>
              <a:gd name="connsiteY250" fmla="*/ 6304112 h 6858000"/>
              <a:gd name="connsiteX251" fmla="*/ 11377770 w 12192000"/>
              <a:gd name="connsiteY251" fmla="*/ 6329053 h 6858000"/>
              <a:gd name="connsiteX252" fmla="*/ 11375714 w 12192000"/>
              <a:gd name="connsiteY252" fmla="*/ 6351917 h 6858000"/>
              <a:gd name="connsiteX253" fmla="*/ 11326357 w 12192000"/>
              <a:gd name="connsiteY253" fmla="*/ 6364388 h 6858000"/>
              <a:gd name="connsiteX254" fmla="*/ 11324300 w 12192000"/>
              <a:gd name="connsiteY254" fmla="*/ 6364388 h 6858000"/>
              <a:gd name="connsiteX255" fmla="*/ 11324300 w 12192000"/>
              <a:gd name="connsiteY255" fmla="*/ 6366465 h 6858000"/>
              <a:gd name="connsiteX256" fmla="*/ 11324300 w 12192000"/>
              <a:gd name="connsiteY256" fmla="*/ 6376858 h 6858000"/>
              <a:gd name="connsiteX257" fmla="*/ 11324300 w 12192000"/>
              <a:gd name="connsiteY257" fmla="*/ 6387250 h 6858000"/>
              <a:gd name="connsiteX258" fmla="*/ 11324300 w 12192000"/>
              <a:gd name="connsiteY258" fmla="*/ 6389329 h 6858000"/>
              <a:gd name="connsiteX259" fmla="*/ 11326357 w 12192000"/>
              <a:gd name="connsiteY259" fmla="*/ 6389329 h 6858000"/>
              <a:gd name="connsiteX260" fmla="*/ 11375714 w 12192000"/>
              <a:gd name="connsiteY260" fmla="*/ 6401800 h 6858000"/>
              <a:gd name="connsiteX261" fmla="*/ 11379827 w 12192000"/>
              <a:gd name="connsiteY261" fmla="*/ 6424662 h 6858000"/>
              <a:gd name="connsiteX262" fmla="*/ 11334583 w 12192000"/>
              <a:gd name="connsiteY262" fmla="*/ 6451682 h 6858000"/>
              <a:gd name="connsiteX263" fmla="*/ 11332527 w 12192000"/>
              <a:gd name="connsiteY263" fmla="*/ 6451682 h 6858000"/>
              <a:gd name="connsiteX264" fmla="*/ 11332527 w 12192000"/>
              <a:gd name="connsiteY264" fmla="*/ 6453761 h 6858000"/>
              <a:gd name="connsiteX265" fmla="*/ 11338696 w 12192000"/>
              <a:gd name="connsiteY265" fmla="*/ 6474546 h 6858000"/>
              <a:gd name="connsiteX266" fmla="*/ 11340753 w 12192000"/>
              <a:gd name="connsiteY266" fmla="*/ 6474546 h 6858000"/>
              <a:gd name="connsiteX267" fmla="*/ 11392166 w 12192000"/>
              <a:gd name="connsiteY267" fmla="*/ 6474546 h 6858000"/>
              <a:gd name="connsiteX268" fmla="*/ 11400392 w 12192000"/>
              <a:gd name="connsiteY268" fmla="*/ 6495329 h 6858000"/>
              <a:gd name="connsiteX269" fmla="*/ 11363375 w 12192000"/>
              <a:gd name="connsiteY269" fmla="*/ 6532742 h 6858000"/>
              <a:gd name="connsiteX270" fmla="*/ 11363375 w 12192000"/>
              <a:gd name="connsiteY270" fmla="*/ 6534820 h 6858000"/>
              <a:gd name="connsiteX271" fmla="*/ 11375714 w 12192000"/>
              <a:gd name="connsiteY271" fmla="*/ 6553526 h 6858000"/>
              <a:gd name="connsiteX272" fmla="*/ 11427127 w 12192000"/>
              <a:gd name="connsiteY272" fmla="*/ 6538978 h 6858000"/>
              <a:gd name="connsiteX273" fmla="*/ 11439467 w 12192000"/>
              <a:gd name="connsiteY273" fmla="*/ 6557684 h 6858000"/>
              <a:gd name="connsiteX274" fmla="*/ 11412731 w 12192000"/>
              <a:gd name="connsiteY274" fmla="*/ 6603410 h 6858000"/>
              <a:gd name="connsiteX275" fmla="*/ 11414788 w 12192000"/>
              <a:gd name="connsiteY275" fmla="*/ 6605487 h 6858000"/>
              <a:gd name="connsiteX276" fmla="*/ 11429184 w 12192000"/>
              <a:gd name="connsiteY276" fmla="*/ 6620037 h 6858000"/>
              <a:gd name="connsiteX277" fmla="*/ 11431240 w 12192000"/>
              <a:gd name="connsiteY277" fmla="*/ 6620037 h 6858000"/>
              <a:gd name="connsiteX278" fmla="*/ 11476484 w 12192000"/>
              <a:gd name="connsiteY278" fmla="*/ 6593017 h 6858000"/>
              <a:gd name="connsiteX279" fmla="*/ 11492937 w 12192000"/>
              <a:gd name="connsiteY279" fmla="*/ 6607566 h 6858000"/>
              <a:gd name="connsiteX280" fmla="*/ 11480598 w 12192000"/>
              <a:gd name="connsiteY280" fmla="*/ 6657449 h 6858000"/>
              <a:gd name="connsiteX281" fmla="*/ 11480598 w 12192000"/>
              <a:gd name="connsiteY281" fmla="*/ 6659528 h 6858000"/>
              <a:gd name="connsiteX282" fmla="*/ 11499106 w 12192000"/>
              <a:gd name="connsiteY282" fmla="*/ 6669919 h 6858000"/>
              <a:gd name="connsiteX283" fmla="*/ 11499106 w 12192000"/>
              <a:gd name="connsiteY283" fmla="*/ 6671998 h 6858000"/>
              <a:gd name="connsiteX284" fmla="*/ 11501163 w 12192000"/>
              <a:gd name="connsiteY284" fmla="*/ 6669919 h 6858000"/>
              <a:gd name="connsiteX285" fmla="*/ 11538180 w 12192000"/>
              <a:gd name="connsiteY285" fmla="*/ 6632508 h 6858000"/>
              <a:gd name="connsiteX286" fmla="*/ 11556689 w 12192000"/>
              <a:gd name="connsiteY286" fmla="*/ 6640822 h 6858000"/>
              <a:gd name="connsiteX287" fmla="*/ 11554632 w 12192000"/>
              <a:gd name="connsiteY287" fmla="*/ 6667842 h 6858000"/>
              <a:gd name="connsiteX288" fmla="*/ 11556689 w 12192000"/>
              <a:gd name="connsiteY288" fmla="*/ 6692783 h 6858000"/>
              <a:gd name="connsiteX289" fmla="*/ 11556689 w 12192000"/>
              <a:gd name="connsiteY289" fmla="*/ 6694861 h 6858000"/>
              <a:gd name="connsiteX290" fmla="*/ 11558746 w 12192000"/>
              <a:gd name="connsiteY290" fmla="*/ 6694861 h 6858000"/>
              <a:gd name="connsiteX291" fmla="*/ 11579311 w 12192000"/>
              <a:gd name="connsiteY291" fmla="*/ 6701096 h 6858000"/>
              <a:gd name="connsiteX292" fmla="*/ 11581367 w 12192000"/>
              <a:gd name="connsiteY292" fmla="*/ 6701096 h 6858000"/>
              <a:gd name="connsiteX293" fmla="*/ 11606046 w 12192000"/>
              <a:gd name="connsiteY293" fmla="*/ 6655371 h 6858000"/>
              <a:gd name="connsiteX294" fmla="*/ 11628668 w 12192000"/>
              <a:gd name="connsiteY294" fmla="*/ 6657449 h 6858000"/>
              <a:gd name="connsiteX295" fmla="*/ 11641007 w 12192000"/>
              <a:gd name="connsiteY295" fmla="*/ 6709410 h 6858000"/>
              <a:gd name="connsiteX296" fmla="*/ 11643063 w 12192000"/>
              <a:gd name="connsiteY296" fmla="*/ 6709410 h 6858000"/>
              <a:gd name="connsiteX297" fmla="*/ 11663629 w 12192000"/>
              <a:gd name="connsiteY297" fmla="*/ 6709410 h 6858000"/>
              <a:gd name="connsiteX298" fmla="*/ 11665686 w 12192000"/>
              <a:gd name="connsiteY298" fmla="*/ 6709410 h 6858000"/>
              <a:gd name="connsiteX299" fmla="*/ 11680082 w 12192000"/>
              <a:gd name="connsiteY299" fmla="*/ 6657449 h 6858000"/>
              <a:gd name="connsiteX300" fmla="*/ 11700647 w 12192000"/>
              <a:gd name="connsiteY300" fmla="*/ 6655371 h 6858000"/>
              <a:gd name="connsiteX301" fmla="*/ 11727382 w 12192000"/>
              <a:gd name="connsiteY301" fmla="*/ 6701096 h 6858000"/>
              <a:gd name="connsiteX302" fmla="*/ 11747947 w 12192000"/>
              <a:gd name="connsiteY302" fmla="*/ 6694861 h 6858000"/>
              <a:gd name="connsiteX303" fmla="*/ 11750004 w 12192000"/>
              <a:gd name="connsiteY303" fmla="*/ 6694861 h 6858000"/>
              <a:gd name="connsiteX304" fmla="*/ 11752060 w 12192000"/>
              <a:gd name="connsiteY304" fmla="*/ 6667842 h 6858000"/>
              <a:gd name="connsiteX305" fmla="*/ 11750004 w 12192000"/>
              <a:gd name="connsiteY305" fmla="*/ 6640822 h 6858000"/>
              <a:gd name="connsiteX306" fmla="*/ 11770569 w 12192000"/>
              <a:gd name="connsiteY306" fmla="*/ 6632508 h 6858000"/>
              <a:gd name="connsiteX307" fmla="*/ 11807586 w 12192000"/>
              <a:gd name="connsiteY307" fmla="*/ 6669919 h 6858000"/>
              <a:gd name="connsiteX308" fmla="*/ 11826095 w 12192000"/>
              <a:gd name="connsiteY308" fmla="*/ 6659528 h 6858000"/>
              <a:gd name="connsiteX309" fmla="*/ 11828152 w 12192000"/>
              <a:gd name="connsiteY309" fmla="*/ 6657449 h 6858000"/>
              <a:gd name="connsiteX310" fmla="*/ 11828152 w 12192000"/>
              <a:gd name="connsiteY310" fmla="*/ 6655371 h 6858000"/>
              <a:gd name="connsiteX311" fmla="*/ 11813756 w 12192000"/>
              <a:gd name="connsiteY311" fmla="*/ 6607566 h 6858000"/>
              <a:gd name="connsiteX312" fmla="*/ 11830208 w 12192000"/>
              <a:gd name="connsiteY312" fmla="*/ 6593017 h 6858000"/>
              <a:gd name="connsiteX313" fmla="*/ 11875452 w 12192000"/>
              <a:gd name="connsiteY313" fmla="*/ 6620037 h 6858000"/>
              <a:gd name="connsiteX314" fmla="*/ 11877509 w 12192000"/>
              <a:gd name="connsiteY314" fmla="*/ 6620037 h 6858000"/>
              <a:gd name="connsiteX315" fmla="*/ 11891905 w 12192000"/>
              <a:gd name="connsiteY315" fmla="*/ 6603410 h 6858000"/>
              <a:gd name="connsiteX316" fmla="*/ 11893961 w 12192000"/>
              <a:gd name="connsiteY316" fmla="*/ 6603410 h 6858000"/>
              <a:gd name="connsiteX317" fmla="*/ 11867226 w 12192000"/>
              <a:gd name="connsiteY317" fmla="*/ 6557684 h 6858000"/>
              <a:gd name="connsiteX318" fmla="*/ 11879565 w 12192000"/>
              <a:gd name="connsiteY318" fmla="*/ 6538978 h 6858000"/>
              <a:gd name="connsiteX319" fmla="*/ 11930979 w 12192000"/>
              <a:gd name="connsiteY319" fmla="*/ 6553526 h 6858000"/>
              <a:gd name="connsiteX320" fmla="*/ 11933035 w 12192000"/>
              <a:gd name="connsiteY320" fmla="*/ 6551448 h 6858000"/>
              <a:gd name="connsiteX321" fmla="*/ 11943318 w 12192000"/>
              <a:gd name="connsiteY321" fmla="*/ 6532742 h 6858000"/>
              <a:gd name="connsiteX322" fmla="*/ 11943318 w 12192000"/>
              <a:gd name="connsiteY322" fmla="*/ 6530664 h 6858000"/>
              <a:gd name="connsiteX323" fmla="*/ 11906300 w 12192000"/>
              <a:gd name="connsiteY323" fmla="*/ 6495329 h 6858000"/>
              <a:gd name="connsiteX324" fmla="*/ 11914526 w 12192000"/>
              <a:gd name="connsiteY324" fmla="*/ 6474546 h 6858000"/>
              <a:gd name="connsiteX325" fmla="*/ 11965940 w 12192000"/>
              <a:gd name="connsiteY325" fmla="*/ 6474546 h 6858000"/>
              <a:gd name="connsiteX326" fmla="*/ 11967996 w 12192000"/>
              <a:gd name="connsiteY326" fmla="*/ 6474546 h 6858000"/>
              <a:gd name="connsiteX327" fmla="*/ 11972109 w 12192000"/>
              <a:gd name="connsiteY327" fmla="*/ 6453761 h 6858000"/>
              <a:gd name="connsiteX328" fmla="*/ 11972109 w 12192000"/>
              <a:gd name="connsiteY328" fmla="*/ 6451682 h 6858000"/>
              <a:gd name="connsiteX329" fmla="*/ 11926866 w 12192000"/>
              <a:gd name="connsiteY329" fmla="*/ 6424662 h 6858000"/>
              <a:gd name="connsiteX330" fmla="*/ 11930979 w 12192000"/>
              <a:gd name="connsiteY330" fmla="*/ 6403878 h 6858000"/>
              <a:gd name="connsiteX331" fmla="*/ 11980336 w 12192000"/>
              <a:gd name="connsiteY331" fmla="*/ 6389329 h 6858000"/>
              <a:gd name="connsiteX332" fmla="*/ 11982392 w 12192000"/>
              <a:gd name="connsiteY332" fmla="*/ 6389329 h 6858000"/>
              <a:gd name="connsiteX333" fmla="*/ 11982392 w 12192000"/>
              <a:gd name="connsiteY333" fmla="*/ 6376858 h 6858000"/>
              <a:gd name="connsiteX334" fmla="*/ 11982392 w 12192000"/>
              <a:gd name="connsiteY334" fmla="*/ 6366465 h 6858000"/>
              <a:gd name="connsiteX335" fmla="*/ 11980336 w 12192000"/>
              <a:gd name="connsiteY335" fmla="*/ 6366465 h 6858000"/>
              <a:gd name="connsiteX336" fmla="*/ 11930979 w 12192000"/>
              <a:gd name="connsiteY336" fmla="*/ 6351917 h 6858000"/>
              <a:gd name="connsiteX337" fmla="*/ 11928922 w 12192000"/>
              <a:gd name="connsiteY337" fmla="*/ 6331132 h 6858000"/>
              <a:gd name="connsiteX338" fmla="*/ 11972109 w 12192000"/>
              <a:gd name="connsiteY338" fmla="*/ 6304112 h 6858000"/>
              <a:gd name="connsiteX339" fmla="*/ 11974166 w 12192000"/>
              <a:gd name="connsiteY339" fmla="*/ 6304112 h 6858000"/>
              <a:gd name="connsiteX340" fmla="*/ 11974166 w 12192000"/>
              <a:gd name="connsiteY340" fmla="*/ 6302033 h 6858000"/>
              <a:gd name="connsiteX341" fmla="*/ 11967996 w 12192000"/>
              <a:gd name="connsiteY341" fmla="*/ 6281249 h 6858000"/>
              <a:gd name="connsiteX342" fmla="*/ 11965940 w 12192000"/>
              <a:gd name="connsiteY342" fmla="*/ 6281249 h 6858000"/>
              <a:gd name="connsiteX343" fmla="*/ 11914526 w 12192000"/>
              <a:gd name="connsiteY343" fmla="*/ 6281249 h 6858000"/>
              <a:gd name="connsiteX344" fmla="*/ 11906300 w 12192000"/>
              <a:gd name="connsiteY344" fmla="*/ 6260465 h 6858000"/>
              <a:gd name="connsiteX345" fmla="*/ 11943318 w 12192000"/>
              <a:gd name="connsiteY345" fmla="*/ 6223053 h 6858000"/>
              <a:gd name="connsiteX346" fmla="*/ 11943318 w 12192000"/>
              <a:gd name="connsiteY346" fmla="*/ 6220974 h 6858000"/>
              <a:gd name="connsiteX347" fmla="*/ 11933035 w 12192000"/>
              <a:gd name="connsiteY347" fmla="*/ 6202268 h 6858000"/>
              <a:gd name="connsiteX348" fmla="*/ 11930979 w 12192000"/>
              <a:gd name="connsiteY348" fmla="*/ 6202268 h 6858000"/>
              <a:gd name="connsiteX349" fmla="*/ 11881622 w 12192000"/>
              <a:gd name="connsiteY349" fmla="*/ 6214739 h 6858000"/>
              <a:gd name="connsiteX350" fmla="*/ 11867226 w 12192000"/>
              <a:gd name="connsiteY350" fmla="*/ 6198111 h 6858000"/>
              <a:gd name="connsiteX351" fmla="*/ 11893961 w 12192000"/>
              <a:gd name="connsiteY351" fmla="*/ 6152385 h 6858000"/>
              <a:gd name="connsiteX352" fmla="*/ 11893961 w 12192000"/>
              <a:gd name="connsiteY352" fmla="*/ 6150307 h 6858000"/>
              <a:gd name="connsiteX353" fmla="*/ 11877509 w 12192000"/>
              <a:gd name="connsiteY353" fmla="*/ 6135757 h 6858000"/>
              <a:gd name="connsiteX354" fmla="*/ 11832265 w 12192000"/>
              <a:gd name="connsiteY354" fmla="*/ 6160699 h 6858000"/>
              <a:gd name="connsiteX355" fmla="*/ 11813756 w 12192000"/>
              <a:gd name="connsiteY355" fmla="*/ 6148228 h 6858000"/>
              <a:gd name="connsiteX356" fmla="*/ 11828152 w 12192000"/>
              <a:gd name="connsiteY356" fmla="*/ 6098345 h 6858000"/>
              <a:gd name="connsiteX357" fmla="*/ 11828152 w 12192000"/>
              <a:gd name="connsiteY357" fmla="*/ 6096267 h 6858000"/>
              <a:gd name="connsiteX358" fmla="*/ 11809643 w 12192000"/>
              <a:gd name="connsiteY358" fmla="*/ 6085875 h 6858000"/>
              <a:gd name="connsiteX359" fmla="*/ 11807586 w 12192000"/>
              <a:gd name="connsiteY359" fmla="*/ 6083796 h 6858000"/>
              <a:gd name="connsiteX360" fmla="*/ 11807586 w 12192000"/>
              <a:gd name="connsiteY360" fmla="*/ 6085875 h 6858000"/>
              <a:gd name="connsiteX361" fmla="*/ 11770569 w 12192000"/>
              <a:gd name="connsiteY361" fmla="*/ 6121208 h 6858000"/>
              <a:gd name="connsiteX362" fmla="*/ 11750004 w 12192000"/>
              <a:gd name="connsiteY362" fmla="*/ 6112895 h 6858000"/>
              <a:gd name="connsiteX363" fmla="*/ 11754116 w 12192000"/>
              <a:gd name="connsiteY363" fmla="*/ 6085875 h 6858000"/>
              <a:gd name="connsiteX364" fmla="*/ 11750004 w 12192000"/>
              <a:gd name="connsiteY364" fmla="*/ 6060933 h 6858000"/>
              <a:gd name="connsiteX365" fmla="*/ 11750004 w 12192000"/>
              <a:gd name="connsiteY365" fmla="*/ 6058855 h 6858000"/>
              <a:gd name="connsiteX366" fmla="*/ 11747947 w 12192000"/>
              <a:gd name="connsiteY366" fmla="*/ 6058855 h 6858000"/>
              <a:gd name="connsiteX367" fmla="*/ 11727382 w 12192000"/>
              <a:gd name="connsiteY367" fmla="*/ 6054698 h 6858000"/>
              <a:gd name="connsiteX368" fmla="*/ 11700647 w 12192000"/>
              <a:gd name="connsiteY368" fmla="*/ 6100424 h 6858000"/>
              <a:gd name="connsiteX369" fmla="*/ 11678025 w 12192000"/>
              <a:gd name="connsiteY369" fmla="*/ 6096267 h 6858000"/>
              <a:gd name="connsiteX370" fmla="*/ 11665686 w 12192000"/>
              <a:gd name="connsiteY370" fmla="*/ 6046384 h 6858000"/>
              <a:gd name="connsiteX371" fmla="*/ 11663629 w 12192000"/>
              <a:gd name="connsiteY371" fmla="*/ 6046384 h 6858000"/>
              <a:gd name="connsiteX372" fmla="*/ 11643063 w 12192000"/>
              <a:gd name="connsiteY372" fmla="*/ 6046384 h 6858000"/>
              <a:gd name="connsiteX373" fmla="*/ 11641007 w 12192000"/>
              <a:gd name="connsiteY373" fmla="*/ 604638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8106" y="6443815"/>
                </a:moveTo>
                <a:cubicBezTo>
                  <a:pt x="11612187" y="6441731"/>
                  <a:pt x="11614228" y="6441731"/>
                  <a:pt x="11618309" y="6443815"/>
                </a:cubicBezTo>
                <a:cubicBezTo>
                  <a:pt x="11620349" y="6445900"/>
                  <a:pt x="11622390" y="6447984"/>
                  <a:pt x="11622390" y="6452153"/>
                </a:cubicBezTo>
                <a:cubicBezTo>
                  <a:pt x="11628512" y="6554297"/>
                  <a:pt x="11628512" y="6554297"/>
                  <a:pt x="11628512" y="6554297"/>
                </a:cubicBezTo>
                <a:cubicBezTo>
                  <a:pt x="11630552" y="6560550"/>
                  <a:pt x="11628512" y="6562635"/>
                  <a:pt x="11626471" y="6564719"/>
                </a:cubicBezTo>
                <a:cubicBezTo>
                  <a:pt x="11624431" y="6566804"/>
                  <a:pt x="11622390" y="6564719"/>
                  <a:pt x="11620349" y="6564719"/>
                </a:cubicBezTo>
                <a:cubicBezTo>
                  <a:pt x="11575456" y="6554297"/>
                  <a:pt x="11544846" y="6535535"/>
                  <a:pt x="11514237" y="6502183"/>
                </a:cubicBezTo>
                <a:cubicBezTo>
                  <a:pt x="11512196" y="6500099"/>
                  <a:pt x="11510155" y="6498014"/>
                  <a:pt x="11510155" y="6495930"/>
                </a:cubicBezTo>
                <a:cubicBezTo>
                  <a:pt x="11510155" y="6495930"/>
                  <a:pt x="11510155" y="6495930"/>
                  <a:pt x="11510155" y="6493844"/>
                </a:cubicBezTo>
                <a:cubicBezTo>
                  <a:pt x="11510155" y="6491760"/>
                  <a:pt x="11514237" y="6489675"/>
                  <a:pt x="11516277" y="6489675"/>
                </a:cubicBezTo>
                <a:cubicBezTo>
                  <a:pt x="11608106" y="6443815"/>
                  <a:pt x="11608106" y="6443815"/>
                  <a:pt x="11608106" y="6443815"/>
                </a:cubicBezTo>
                <a:close/>
                <a:moveTo>
                  <a:pt x="11690840" y="6441731"/>
                </a:moveTo>
                <a:cubicBezTo>
                  <a:pt x="11694960" y="6441731"/>
                  <a:pt x="11697021" y="6441731"/>
                  <a:pt x="11701142" y="6441731"/>
                </a:cubicBezTo>
                <a:cubicBezTo>
                  <a:pt x="11791801" y="6487497"/>
                  <a:pt x="11791801" y="6487497"/>
                  <a:pt x="11791801" y="6487497"/>
                </a:cubicBezTo>
                <a:cubicBezTo>
                  <a:pt x="11795922" y="6489577"/>
                  <a:pt x="11797982" y="6491657"/>
                  <a:pt x="11800043" y="6493738"/>
                </a:cubicBezTo>
                <a:cubicBezTo>
                  <a:pt x="11800043" y="6495818"/>
                  <a:pt x="11797982" y="6497898"/>
                  <a:pt x="11795922" y="6499978"/>
                </a:cubicBezTo>
                <a:cubicBezTo>
                  <a:pt x="11765016" y="6533262"/>
                  <a:pt x="11732048" y="6551985"/>
                  <a:pt x="11688780" y="6562386"/>
                </a:cubicBezTo>
                <a:cubicBezTo>
                  <a:pt x="11684658" y="6564466"/>
                  <a:pt x="11682598" y="6564466"/>
                  <a:pt x="11680537" y="6562386"/>
                </a:cubicBezTo>
                <a:cubicBezTo>
                  <a:pt x="11678477" y="6560306"/>
                  <a:pt x="11678477" y="6556145"/>
                  <a:pt x="11678477" y="6554065"/>
                </a:cubicBezTo>
                <a:cubicBezTo>
                  <a:pt x="11686719" y="6450052"/>
                  <a:pt x="11686719" y="6450052"/>
                  <a:pt x="11686719" y="6450052"/>
                </a:cubicBezTo>
                <a:cubicBezTo>
                  <a:pt x="11686719" y="6447972"/>
                  <a:pt x="11688780" y="6443811"/>
                  <a:pt x="11690840" y="6441731"/>
                </a:cubicBezTo>
                <a:close/>
                <a:moveTo>
                  <a:pt x="10873105" y="6401988"/>
                </a:moveTo>
                <a:cubicBezTo>
                  <a:pt x="10873105" y="6401988"/>
                  <a:pt x="10873105" y="6401988"/>
                  <a:pt x="10873105" y="6445191"/>
                </a:cubicBezTo>
                <a:cubicBezTo>
                  <a:pt x="10873105" y="6445191"/>
                  <a:pt x="10846037" y="6453420"/>
                  <a:pt x="10825216" y="6453420"/>
                </a:cubicBezTo>
                <a:cubicBezTo>
                  <a:pt x="10808559" y="6453420"/>
                  <a:pt x="10806477" y="6436962"/>
                  <a:pt x="10806477" y="6428733"/>
                </a:cubicBezTo>
                <a:cubicBezTo>
                  <a:pt x="10806477" y="6414332"/>
                  <a:pt x="10814806" y="6406103"/>
                  <a:pt x="10831463" y="6404046"/>
                </a:cubicBezTo>
                <a:close/>
                <a:moveTo>
                  <a:pt x="10523604" y="6331854"/>
                </a:moveTo>
                <a:cubicBezTo>
                  <a:pt x="10552241" y="6331854"/>
                  <a:pt x="10564515" y="6348461"/>
                  <a:pt x="10564515" y="6392053"/>
                </a:cubicBezTo>
                <a:cubicBezTo>
                  <a:pt x="10564515" y="6429417"/>
                  <a:pt x="10558379" y="6452251"/>
                  <a:pt x="10523604" y="6452251"/>
                </a:cubicBezTo>
                <a:cubicBezTo>
                  <a:pt x="10488829" y="6452251"/>
                  <a:pt x="10482692" y="6429417"/>
                  <a:pt x="10482692" y="6392053"/>
                </a:cubicBezTo>
                <a:cubicBezTo>
                  <a:pt x="10482692" y="6348461"/>
                  <a:pt x="10492920" y="6331854"/>
                  <a:pt x="10523604" y="6331854"/>
                </a:cubicBezTo>
                <a:close/>
                <a:moveTo>
                  <a:pt x="11677827" y="6323542"/>
                </a:moveTo>
                <a:cubicBezTo>
                  <a:pt x="11680654" y="6323023"/>
                  <a:pt x="11683737" y="6323542"/>
                  <a:pt x="11686820" y="6324581"/>
                </a:cubicBezTo>
                <a:cubicBezTo>
                  <a:pt x="11703266" y="6337050"/>
                  <a:pt x="11713544" y="6355752"/>
                  <a:pt x="11713544" y="6376532"/>
                </a:cubicBezTo>
                <a:cubicBezTo>
                  <a:pt x="11713544" y="6407703"/>
                  <a:pt x="11686820" y="6434717"/>
                  <a:pt x="11653930" y="6434717"/>
                </a:cubicBezTo>
                <a:cubicBezTo>
                  <a:pt x="11621040" y="6434717"/>
                  <a:pt x="11594316" y="6407703"/>
                  <a:pt x="11594316" y="6376532"/>
                </a:cubicBezTo>
                <a:cubicBezTo>
                  <a:pt x="11594316" y="6355752"/>
                  <a:pt x="11604594" y="6337050"/>
                  <a:pt x="11621040" y="6326660"/>
                </a:cubicBezTo>
                <a:cubicBezTo>
                  <a:pt x="11627207" y="6322503"/>
                  <a:pt x="11633373" y="6322503"/>
                  <a:pt x="11637485" y="6328737"/>
                </a:cubicBezTo>
                <a:cubicBezTo>
                  <a:pt x="11641596" y="6334972"/>
                  <a:pt x="11639541" y="6341205"/>
                  <a:pt x="11635429" y="6345362"/>
                </a:cubicBezTo>
                <a:cubicBezTo>
                  <a:pt x="11625151" y="6351596"/>
                  <a:pt x="11618984" y="6364064"/>
                  <a:pt x="11618984" y="6376532"/>
                </a:cubicBezTo>
                <a:cubicBezTo>
                  <a:pt x="11618984" y="6395235"/>
                  <a:pt x="11635429" y="6411859"/>
                  <a:pt x="11653930" y="6411859"/>
                </a:cubicBezTo>
                <a:cubicBezTo>
                  <a:pt x="11672431" y="6411859"/>
                  <a:pt x="11688876" y="6395235"/>
                  <a:pt x="11688876" y="6376532"/>
                </a:cubicBezTo>
                <a:cubicBezTo>
                  <a:pt x="11688876" y="6364064"/>
                  <a:pt x="11682709" y="6351596"/>
                  <a:pt x="11672431" y="6345362"/>
                </a:cubicBezTo>
                <a:cubicBezTo>
                  <a:pt x="11668320" y="6341205"/>
                  <a:pt x="11666264" y="6334972"/>
                  <a:pt x="11670375" y="6328737"/>
                </a:cubicBezTo>
                <a:cubicBezTo>
                  <a:pt x="11672431" y="6325621"/>
                  <a:pt x="11675001" y="6324062"/>
                  <a:pt x="11677827" y="6323542"/>
                </a:cubicBezTo>
                <a:close/>
                <a:moveTo>
                  <a:pt x="11826761" y="6308476"/>
                </a:moveTo>
                <a:cubicBezTo>
                  <a:pt x="11828828" y="6308476"/>
                  <a:pt x="11830894" y="6312628"/>
                  <a:pt x="11830894" y="6314705"/>
                </a:cubicBezTo>
                <a:cubicBezTo>
                  <a:pt x="11843292" y="6358303"/>
                  <a:pt x="11843292" y="6395673"/>
                  <a:pt x="11830894" y="6439272"/>
                </a:cubicBezTo>
                <a:cubicBezTo>
                  <a:pt x="11828828" y="6443424"/>
                  <a:pt x="11828828" y="6445500"/>
                  <a:pt x="11826761" y="6445500"/>
                </a:cubicBezTo>
                <a:cubicBezTo>
                  <a:pt x="11822628" y="6447576"/>
                  <a:pt x="11820562" y="6445500"/>
                  <a:pt x="11818495" y="6443424"/>
                </a:cubicBezTo>
                <a:cubicBezTo>
                  <a:pt x="11733770" y="6385292"/>
                  <a:pt x="11733770" y="6385292"/>
                  <a:pt x="11733770" y="6385292"/>
                </a:cubicBezTo>
                <a:cubicBezTo>
                  <a:pt x="11729637" y="6383217"/>
                  <a:pt x="11727571" y="6381140"/>
                  <a:pt x="11727571" y="6376988"/>
                </a:cubicBezTo>
                <a:cubicBezTo>
                  <a:pt x="11727571" y="6374912"/>
                  <a:pt x="11729637" y="6370760"/>
                  <a:pt x="11733770" y="6368684"/>
                </a:cubicBezTo>
                <a:cubicBezTo>
                  <a:pt x="11818495" y="6310553"/>
                  <a:pt x="11818495" y="6310553"/>
                  <a:pt x="11818495" y="6310553"/>
                </a:cubicBezTo>
                <a:cubicBezTo>
                  <a:pt x="11820562" y="6308476"/>
                  <a:pt x="11824695" y="6308476"/>
                  <a:pt x="11826761" y="6308476"/>
                </a:cubicBezTo>
                <a:close/>
                <a:moveTo>
                  <a:pt x="11480933" y="6308476"/>
                </a:moveTo>
                <a:cubicBezTo>
                  <a:pt x="11485024" y="6308476"/>
                  <a:pt x="11487070" y="6310553"/>
                  <a:pt x="11489116" y="6312628"/>
                </a:cubicBezTo>
                <a:cubicBezTo>
                  <a:pt x="11572984" y="6368684"/>
                  <a:pt x="11572984" y="6368684"/>
                  <a:pt x="11572984" y="6368684"/>
                </a:cubicBezTo>
                <a:cubicBezTo>
                  <a:pt x="11577075" y="6370760"/>
                  <a:pt x="11579121" y="6374912"/>
                  <a:pt x="11579121" y="6376988"/>
                </a:cubicBezTo>
                <a:cubicBezTo>
                  <a:pt x="11579121" y="6381140"/>
                  <a:pt x="11577075" y="6383217"/>
                  <a:pt x="11572984" y="6385292"/>
                </a:cubicBezTo>
                <a:lnTo>
                  <a:pt x="11489116" y="6443424"/>
                </a:lnTo>
                <a:cubicBezTo>
                  <a:pt x="11485024" y="6445500"/>
                  <a:pt x="11482979" y="6447576"/>
                  <a:pt x="11480933" y="6445500"/>
                </a:cubicBezTo>
                <a:cubicBezTo>
                  <a:pt x="11478888" y="6445500"/>
                  <a:pt x="11476842" y="6443424"/>
                  <a:pt x="11476842" y="6439272"/>
                </a:cubicBezTo>
                <a:cubicBezTo>
                  <a:pt x="11464569" y="6395673"/>
                  <a:pt x="11464569" y="6360379"/>
                  <a:pt x="11476842" y="6314705"/>
                </a:cubicBezTo>
                <a:cubicBezTo>
                  <a:pt x="11476842" y="6312628"/>
                  <a:pt x="11478888" y="6310553"/>
                  <a:pt x="11480933" y="6308476"/>
                </a:cubicBezTo>
                <a:close/>
                <a:moveTo>
                  <a:pt x="11092888" y="6297956"/>
                </a:moveTo>
                <a:cubicBezTo>
                  <a:pt x="11090835" y="6297956"/>
                  <a:pt x="11088782" y="6297956"/>
                  <a:pt x="11086728" y="6300034"/>
                </a:cubicBezTo>
                <a:cubicBezTo>
                  <a:pt x="11084676" y="6302111"/>
                  <a:pt x="11084676" y="6304188"/>
                  <a:pt x="11084676" y="6306264"/>
                </a:cubicBezTo>
                <a:cubicBezTo>
                  <a:pt x="11125737" y="6464115"/>
                  <a:pt x="11125737" y="6464115"/>
                  <a:pt x="11125737" y="6464115"/>
                </a:cubicBezTo>
                <a:cubicBezTo>
                  <a:pt x="11127790" y="6472423"/>
                  <a:pt x="11136003" y="6484884"/>
                  <a:pt x="11150374" y="6484884"/>
                </a:cubicBezTo>
                <a:cubicBezTo>
                  <a:pt x="11158586" y="6484884"/>
                  <a:pt x="11158586" y="6484884"/>
                  <a:pt x="11158586" y="6484884"/>
                </a:cubicBezTo>
                <a:cubicBezTo>
                  <a:pt x="11156533" y="6489038"/>
                  <a:pt x="11156533" y="6491116"/>
                  <a:pt x="11154480" y="6493192"/>
                </a:cubicBezTo>
                <a:cubicBezTo>
                  <a:pt x="11154480" y="6495269"/>
                  <a:pt x="11154480" y="6495269"/>
                  <a:pt x="11154480" y="6495269"/>
                </a:cubicBezTo>
                <a:cubicBezTo>
                  <a:pt x="11152427" y="6501501"/>
                  <a:pt x="11150374" y="6513962"/>
                  <a:pt x="11129843" y="6513962"/>
                </a:cubicBezTo>
                <a:cubicBezTo>
                  <a:pt x="11094941" y="6511885"/>
                  <a:pt x="11094941" y="6511885"/>
                  <a:pt x="11094941" y="6511885"/>
                </a:cubicBezTo>
                <a:cubicBezTo>
                  <a:pt x="11092888" y="6509808"/>
                  <a:pt x="11090835" y="6511885"/>
                  <a:pt x="11088782" y="6513962"/>
                </a:cubicBezTo>
                <a:cubicBezTo>
                  <a:pt x="11086728" y="6513962"/>
                  <a:pt x="11086728" y="6516039"/>
                  <a:pt x="11086728" y="6518116"/>
                </a:cubicBezTo>
                <a:cubicBezTo>
                  <a:pt x="11086728" y="6536809"/>
                  <a:pt x="11086728" y="6536809"/>
                  <a:pt x="11086728" y="6536809"/>
                </a:cubicBezTo>
                <a:cubicBezTo>
                  <a:pt x="11086728" y="6540963"/>
                  <a:pt x="11088782" y="6543040"/>
                  <a:pt x="11092888" y="6543040"/>
                </a:cubicBezTo>
                <a:cubicBezTo>
                  <a:pt x="11103153" y="6547193"/>
                  <a:pt x="11123684" y="6549270"/>
                  <a:pt x="11140108" y="6549270"/>
                </a:cubicBezTo>
                <a:cubicBezTo>
                  <a:pt x="11140108" y="6549270"/>
                  <a:pt x="11140108" y="6549270"/>
                  <a:pt x="11142162" y="6549270"/>
                </a:cubicBezTo>
                <a:cubicBezTo>
                  <a:pt x="11168852" y="6549270"/>
                  <a:pt x="11187329" y="6532655"/>
                  <a:pt x="11195542" y="6497346"/>
                </a:cubicBezTo>
                <a:cubicBezTo>
                  <a:pt x="11205807" y="6457883"/>
                  <a:pt x="11220178" y="6405959"/>
                  <a:pt x="11228391" y="6368574"/>
                </a:cubicBezTo>
                <a:cubicBezTo>
                  <a:pt x="11232497" y="6351958"/>
                  <a:pt x="11236603" y="6337419"/>
                  <a:pt x="11240709" y="6327034"/>
                </a:cubicBezTo>
                <a:cubicBezTo>
                  <a:pt x="11244815" y="6306264"/>
                  <a:pt x="11244815" y="6306264"/>
                  <a:pt x="11244815" y="6306264"/>
                </a:cubicBezTo>
                <a:cubicBezTo>
                  <a:pt x="11244815" y="6304188"/>
                  <a:pt x="11244815" y="6302111"/>
                  <a:pt x="11242762" y="6300034"/>
                </a:cubicBezTo>
                <a:cubicBezTo>
                  <a:pt x="11242762" y="6297956"/>
                  <a:pt x="11240709" y="6297956"/>
                  <a:pt x="11238656" y="6297956"/>
                </a:cubicBezTo>
                <a:cubicBezTo>
                  <a:pt x="11209913" y="6297956"/>
                  <a:pt x="11209913" y="6297956"/>
                  <a:pt x="11209913" y="6297956"/>
                </a:cubicBezTo>
                <a:cubicBezTo>
                  <a:pt x="11207860" y="6297956"/>
                  <a:pt x="11203754" y="6300034"/>
                  <a:pt x="11203754" y="6302111"/>
                </a:cubicBezTo>
                <a:cubicBezTo>
                  <a:pt x="11166798" y="6443345"/>
                  <a:pt x="11166798" y="6443345"/>
                  <a:pt x="11166798" y="6443345"/>
                </a:cubicBezTo>
                <a:cubicBezTo>
                  <a:pt x="11164745" y="6443345"/>
                  <a:pt x="11164745" y="6443345"/>
                  <a:pt x="11164745" y="6443345"/>
                </a:cubicBezTo>
                <a:cubicBezTo>
                  <a:pt x="11125737" y="6302111"/>
                  <a:pt x="11125737" y="6302111"/>
                  <a:pt x="11125737" y="6302111"/>
                </a:cubicBezTo>
                <a:cubicBezTo>
                  <a:pt x="11125737" y="6300034"/>
                  <a:pt x="11123684" y="6297956"/>
                  <a:pt x="11119578" y="6297956"/>
                </a:cubicBezTo>
                <a:cubicBezTo>
                  <a:pt x="11092888" y="6297956"/>
                  <a:pt x="11092888" y="6297956"/>
                  <a:pt x="11092888" y="6297956"/>
                </a:cubicBezTo>
                <a:close/>
                <a:moveTo>
                  <a:pt x="11053116" y="6295619"/>
                </a:moveTo>
                <a:cubicBezTo>
                  <a:pt x="11034705" y="6295619"/>
                  <a:pt x="11016295" y="6308104"/>
                  <a:pt x="11004021" y="6316428"/>
                </a:cubicBezTo>
                <a:cubicBezTo>
                  <a:pt x="11004021" y="6303943"/>
                  <a:pt x="11004021" y="6303943"/>
                  <a:pt x="11004021" y="6303943"/>
                </a:cubicBezTo>
                <a:cubicBezTo>
                  <a:pt x="11004021" y="6299780"/>
                  <a:pt x="11001976" y="6297700"/>
                  <a:pt x="10997885" y="6297700"/>
                </a:cubicBezTo>
                <a:cubicBezTo>
                  <a:pt x="10969246" y="6297700"/>
                  <a:pt x="10969246" y="6297700"/>
                  <a:pt x="10969246" y="6297700"/>
                </a:cubicBezTo>
                <a:cubicBezTo>
                  <a:pt x="10965155" y="6297700"/>
                  <a:pt x="10963110" y="6299780"/>
                  <a:pt x="10963110" y="6303943"/>
                </a:cubicBezTo>
                <a:cubicBezTo>
                  <a:pt x="10963110" y="6478738"/>
                  <a:pt x="10963110" y="6478738"/>
                  <a:pt x="10963110" y="6478738"/>
                </a:cubicBezTo>
                <a:cubicBezTo>
                  <a:pt x="10963110" y="6482900"/>
                  <a:pt x="10965155" y="6484981"/>
                  <a:pt x="10969246" y="6484981"/>
                </a:cubicBezTo>
                <a:cubicBezTo>
                  <a:pt x="10997885" y="6484981"/>
                  <a:pt x="10997885" y="6484981"/>
                  <a:pt x="10997885" y="6484981"/>
                </a:cubicBezTo>
                <a:cubicBezTo>
                  <a:pt x="11001976" y="6484981"/>
                  <a:pt x="11004021" y="6482900"/>
                  <a:pt x="11004021" y="6478738"/>
                </a:cubicBezTo>
                <a:cubicBezTo>
                  <a:pt x="11004021" y="6358046"/>
                  <a:pt x="11004021" y="6358046"/>
                  <a:pt x="11004021" y="6358046"/>
                </a:cubicBezTo>
                <a:cubicBezTo>
                  <a:pt x="11012204" y="6351803"/>
                  <a:pt x="11030614" y="6337237"/>
                  <a:pt x="11055161" y="6335156"/>
                </a:cubicBezTo>
                <a:cubicBezTo>
                  <a:pt x="11059252" y="6335156"/>
                  <a:pt x="11061298" y="6330994"/>
                  <a:pt x="11061298" y="6328913"/>
                </a:cubicBezTo>
                <a:cubicBezTo>
                  <a:pt x="11061298" y="6301862"/>
                  <a:pt x="11061298" y="6301862"/>
                  <a:pt x="11061298" y="6301862"/>
                </a:cubicBezTo>
                <a:cubicBezTo>
                  <a:pt x="11061298" y="6299780"/>
                  <a:pt x="11061298" y="6297700"/>
                  <a:pt x="11059252" y="6297700"/>
                </a:cubicBezTo>
                <a:cubicBezTo>
                  <a:pt x="11057207" y="6295619"/>
                  <a:pt x="11055161" y="6295619"/>
                  <a:pt x="11053116" y="6295619"/>
                </a:cubicBezTo>
                <a:close/>
                <a:moveTo>
                  <a:pt x="10852208" y="6292112"/>
                </a:moveTo>
                <a:cubicBezTo>
                  <a:pt x="10831515" y="6292112"/>
                  <a:pt x="10796337" y="6298350"/>
                  <a:pt x="10781852" y="6300430"/>
                </a:cubicBezTo>
                <a:cubicBezTo>
                  <a:pt x="10777713" y="6300430"/>
                  <a:pt x="10775644" y="6304588"/>
                  <a:pt x="10775644" y="6306668"/>
                </a:cubicBezTo>
                <a:cubicBezTo>
                  <a:pt x="10775644" y="6306668"/>
                  <a:pt x="10775644" y="6306668"/>
                  <a:pt x="10777713" y="6331621"/>
                </a:cubicBezTo>
                <a:cubicBezTo>
                  <a:pt x="10777713" y="6333700"/>
                  <a:pt x="10777713" y="6335780"/>
                  <a:pt x="10779783" y="6335780"/>
                </a:cubicBezTo>
                <a:cubicBezTo>
                  <a:pt x="10781852" y="6337859"/>
                  <a:pt x="10781852" y="6337859"/>
                  <a:pt x="10783921" y="6337859"/>
                </a:cubicBezTo>
                <a:cubicBezTo>
                  <a:pt x="10800475" y="6337859"/>
                  <a:pt x="10829445" y="6333700"/>
                  <a:pt x="10850138" y="6333700"/>
                </a:cubicBezTo>
                <a:cubicBezTo>
                  <a:pt x="10864622" y="6333700"/>
                  <a:pt x="10872900" y="6342018"/>
                  <a:pt x="10872900" y="6356574"/>
                </a:cubicBezTo>
                <a:cubicBezTo>
                  <a:pt x="10872900" y="6356574"/>
                  <a:pt x="10872900" y="6356574"/>
                  <a:pt x="10872900" y="6369050"/>
                </a:cubicBezTo>
                <a:cubicBezTo>
                  <a:pt x="10872900" y="6369050"/>
                  <a:pt x="10872900" y="6369050"/>
                  <a:pt x="10827376" y="6373209"/>
                </a:cubicBezTo>
                <a:cubicBezTo>
                  <a:pt x="10781852" y="6375289"/>
                  <a:pt x="10763228" y="6391924"/>
                  <a:pt x="10763228" y="6429353"/>
                </a:cubicBezTo>
                <a:cubicBezTo>
                  <a:pt x="10763228" y="6468862"/>
                  <a:pt x="10783921" y="6489656"/>
                  <a:pt x="10819099" y="6489656"/>
                </a:cubicBezTo>
                <a:cubicBezTo>
                  <a:pt x="10848069" y="6489656"/>
                  <a:pt x="10879108" y="6477180"/>
                  <a:pt x="10879108" y="6477180"/>
                </a:cubicBezTo>
                <a:cubicBezTo>
                  <a:pt x="10887385" y="6483418"/>
                  <a:pt x="10893593" y="6487577"/>
                  <a:pt x="10908078" y="6489656"/>
                </a:cubicBezTo>
                <a:cubicBezTo>
                  <a:pt x="10910147" y="6489656"/>
                  <a:pt x="10912216" y="6489656"/>
                  <a:pt x="10914286" y="6487577"/>
                </a:cubicBezTo>
                <a:cubicBezTo>
                  <a:pt x="10914286" y="6485497"/>
                  <a:pt x="10916355" y="6483418"/>
                  <a:pt x="10916355" y="6481339"/>
                </a:cubicBezTo>
                <a:cubicBezTo>
                  <a:pt x="10916355" y="6481339"/>
                  <a:pt x="10916355" y="6481339"/>
                  <a:pt x="10916355" y="6356574"/>
                </a:cubicBezTo>
                <a:cubicBezTo>
                  <a:pt x="10916355" y="6312906"/>
                  <a:pt x="10895662" y="6292112"/>
                  <a:pt x="10852208" y="6292112"/>
                </a:cubicBezTo>
                <a:close/>
                <a:moveTo>
                  <a:pt x="10523603" y="6292112"/>
                </a:moveTo>
                <a:cubicBezTo>
                  <a:pt x="10477123" y="6292112"/>
                  <a:pt x="10439442" y="6336333"/>
                  <a:pt x="10439442" y="6390884"/>
                </a:cubicBezTo>
                <a:cubicBezTo>
                  <a:pt x="10439442" y="6445435"/>
                  <a:pt x="10477123" y="6489656"/>
                  <a:pt x="10523603" y="6489656"/>
                </a:cubicBezTo>
                <a:cubicBezTo>
                  <a:pt x="10570084" y="6489656"/>
                  <a:pt x="10607764" y="6445435"/>
                  <a:pt x="10607764" y="6390884"/>
                </a:cubicBezTo>
                <a:cubicBezTo>
                  <a:pt x="10607764" y="6336333"/>
                  <a:pt x="10570084" y="6292112"/>
                  <a:pt x="10523603" y="6292112"/>
                </a:cubicBezTo>
                <a:close/>
                <a:moveTo>
                  <a:pt x="10307649" y="6266396"/>
                </a:moveTo>
                <a:cubicBezTo>
                  <a:pt x="10307649" y="6266396"/>
                  <a:pt x="10307649" y="6266396"/>
                  <a:pt x="10324014" y="6266396"/>
                </a:cubicBezTo>
                <a:cubicBezTo>
                  <a:pt x="10354698" y="6266396"/>
                  <a:pt x="10366971" y="6287313"/>
                  <a:pt x="10366971" y="6306138"/>
                </a:cubicBezTo>
                <a:cubicBezTo>
                  <a:pt x="10366971" y="6329148"/>
                  <a:pt x="10348561" y="6343789"/>
                  <a:pt x="10321968" y="6343789"/>
                </a:cubicBezTo>
                <a:cubicBezTo>
                  <a:pt x="10299467" y="6345881"/>
                  <a:pt x="10285148" y="6343789"/>
                  <a:pt x="10276965" y="6343789"/>
                </a:cubicBezTo>
                <a:cubicBezTo>
                  <a:pt x="10276965" y="6343789"/>
                  <a:pt x="10276965" y="6343789"/>
                  <a:pt x="10276965" y="6268488"/>
                </a:cubicBezTo>
                <a:cubicBezTo>
                  <a:pt x="10281057" y="6266396"/>
                  <a:pt x="10291285" y="6266396"/>
                  <a:pt x="10307649" y="6266396"/>
                </a:cubicBezTo>
                <a:close/>
                <a:moveTo>
                  <a:pt x="10683886" y="6254707"/>
                </a:moveTo>
                <a:cubicBezTo>
                  <a:pt x="10683886" y="6254707"/>
                  <a:pt x="10683886" y="6254707"/>
                  <a:pt x="10655176" y="6260951"/>
                </a:cubicBezTo>
                <a:cubicBezTo>
                  <a:pt x="10651075" y="6263033"/>
                  <a:pt x="10649024" y="6265115"/>
                  <a:pt x="10649024" y="6267195"/>
                </a:cubicBezTo>
                <a:cubicBezTo>
                  <a:pt x="10649024" y="6267195"/>
                  <a:pt x="10649024" y="6267195"/>
                  <a:pt x="10649024" y="6298417"/>
                </a:cubicBezTo>
                <a:cubicBezTo>
                  <a:pt x="10649024" y="6298417"/>
                  <a:pt x="10649024" y="6298417"/>
                  <a:pt x="10632618" y="6298417"/>
                </a:cubicBezTo>
                <a:cubicBezTo>
                  <a:pt x="10628517" y="6298417"/>
                  <a:pt x="10626466" y="6300499"/>
                  <a:pt x="10626466" y="6304662"/>
                </a:cubicBezTo>
                <a:cubicBezTo>
                  <a:pt x="10626466" y="6304662"/>
                  <a:pt x="10626466" y="6304662"/>
                  <a:pt x="10626466" y="6329640"/>
                </a:cubicBezTo>
                <a:cubicBezTo>
                  <a:pt x="10626466" y="6333803"/>
                  <a:pt x="10628517" y="6335884"/>
                  <a:pt x="10632618" y="6335884"/>
                </a:cubicBezTo>
                <a:cubicBezTo>
                  <a:pt x="10632618" y="6335884"/>
                  <a:pt x="10632618" y="6335884"/>
                  <a:pt x="10649024" y="6335884"/>
                </a:cubicBezTo>
                <a:cubicBezTo>
                  <a:pt x="10649024" y="6335884"/>
                  <a:pt x="10649024" y="6335884"/>
                  <a:pt x="10649024" y="6419143"/>
                </a:cubicBezTo>
                <a:cubicBezTo>
                  <a:pt x="10649024" y="6475342"/>
                  <a:pt x="10663379" y="6491994"/>
                  <a:pt x="10704393" y="6491994"/>
                </a:cubicBezTo>
                <a:cubicBezTo>
                  <a:pt x="10714647" y="6491994"/>
                  <a:pt x="10726951" y="6487831"/>
                  <a:pt x="10737204" y="6487831"/>
                </a:cubicBezTo>
                <a:cubicBezTo>
                  <a:pt x="10741306" y="6485750"/>
                  <a:pt x="10743356" y="6483668"/>
                  <a:pt x="10743356" y="6479505"/>
                </a:cubicBezTo>
                <a:cubicBezTo>
                  <a:pt x="10743356" y="6479505"/>
                  <a:pt x="10743356" y="6479505"/>
                  <a:pt x="10741306" y="6456609"/>
                </a:cubicBezTo>
                <a:cubicBezTo>
                  <a:pt x="10741306" y="6452446"/>
                  <a:pt x="10739255" y="6448283"/>
                  <a:pt x="10735153" y="6448283"/>
                </a:cubicBezTo>
                <a:cubicBezTo>
                  <a:pt x="10729001" y="6448283"/>
                  <a:pt x="10718748" y="6450365"/>
                  <a:pt x="10710545" y="6450365"/>
                </a:cubicBezTo>
                <a:cubicBezTo>
                  <a:pt x="10692089" y="6450365"/>
                  <a:pt x="10692089" y="6439958"/>
                  <a:pt x="10692089" y="6412898"/>
                </a:cubicBezTo>
                <a:cubicBezTo>
                  <a:pt x="10692089" y="6412898"/>
                  <a:pt x="10692089" y="6412898"/>
                  <a:pt x="10692089" y="6335884"/>
                </a:cubicBezTo>
                <a:cubicBezTo>
                  <a:pt x="10692089" y="6335884"/>
                  <a:pt x="10692089" y="6335884"/>
                  <a:pt x="10735153" y="6335884"/>
                </a:cubicBezTo>
                <a:cubicBezTo>
                  <a:pt x="10739255" y="6335884"/>
                  <a:pt x="10741306" y="6333803"/>
                  <a:pt x="10741306" y="6329640"/>
                </a:cubicBezTo>
                <a:cubicBezTo>
                  <a:pt x="10741306" y="6329640"/>
                  <a:pt x="10741306" y="6329640"/>
                  <a:pt x="10741306" y="6304662"/>
                </a:cubicBezTo>
                <a:cubicBezTo>
                  <a:pt x="10741306" y="6300499"/>
                  <a:pt x="10739255" y="6298417"/>
                  <a:pt x="10735153" y="6298417"/>
                </a:cubicBezTo>
                <a:cubicBezTo>
                  <a:pt x="10735153" y="6298417"/>
                  <a:pt x="10735153" y="6298417"/>
                  <a:pt x="10692089" y="6298417"/>
                </a:cubicBezTo>
                <a:cubicBezTo>
                  <a:pt x="10692089" y="6298417"/>
                  <a:pt x="10692089" y="6298417"/>
                  <a:pt x="10692089" y="6260951"/>
                </a:cubicBezTo>
                <a:cubicBezTo>
                  <a:pt x="10692089" y="6258870"/>
                  <a:pt x="10690038" y="6256788"/>
                  <a:pt x="10690038" y="6254707"/>
                </a:cubicBezTo>
                <a:cubicBezTo>
                  <a:pt x="10687987" y="6254707"/>
                  <a:pt x="10685936" y="6254707"/>
                  <a:pt x="10683886" y="6254707"/>
                </a:cubicBezTo>
                <a:close/>
                <a:moveTo>
                  <a:pt x="10317982" y="6225485"/>
                </a:moveTo>
                <a:cubicBezTo>
                  <a:pt x="10307672" y="6225485"/>
                  <a:pt x="10276742" y="6225485"/>
                  <a:pt x="10237565" y="6229637"/>
                </a:cubicBezTo>
                <a:cubicBezTo>
                  <a:pt x="10235502" y="6229637"/>
                  <a:pt x="10231378" y="6233789"/>
                  <a:pt x="10231378" y="6237941"/>
                </a:cubicBezTo>
                <a:cubicBezTo>
                  <a:pt x="10231378" y="6237941"/>
                  <a:pt x="10231378" y="6237941"/>
                  <a:pt x="10231378" y="6478753"/>
                </a:cubicBezTo>
                <a:cubicBezTo>
                  <a:pt x="10231378" y="6482905"/>
                  <a:pt x="10235502" y="6484981"/>
                  <a:pt x="10239626" y="6484981"/>
                </a:cubicBezTo>
                <a:cubicBezTo>
                  <a:pt x="10239626" y="6484981"/>
                  <a:pt x="10239626" y="6484981"/>
                  <a:pt x="10268494" y="6484981"/>
                </a:cubicBezTo>
                <a:cubicBezTo>
                  <a:pt x="10272618" y="6484981"/>
                  <a:pt x="10276742" y="6482905"/>
                  <a:pt x="10276742" y="6478753"/>
                </a:cubicBezTo>
                <a:cubicBezTo>
                  <a:pt x="10276742" y="6478753"/>
                  <a:pt x="10276742" y="6478753"/>
                  <a:pt x="10276742" y="6383259"/>
                </a:cubicBezTo>
                <a:cubicBezTo>
                  <a:pt x="10284990" y="6383259"/>
                  <a:pt x="10303548" y="6385334"/>
                  <a:pt x="10326230" y="6385334"/>
                </a:cubicBezTo>
                <a:cubicBezTo>
                  <a:pt x="10326230" y="6385334"/>
                  <a:pt x="10326230" y="6385334"/>
                  <a:pt x="10367470" y="6480828"/>
                </a:cubicBezTo>
                <a:cubicBezTo>
                  <a:pt x="10369532" y="6484981"/>
                  <a:pt x="10371594" y="6484981"/>
                  <a:pt x="10373656" y="6484981"/>
                </a:cubicBezTo>
                <a:cubicBezTo>
                  <a:pt x="10373656" y="6484981"/>
                  <a:pt x="10373656" y="6484981"/>
                  <a:pt x="10406648" y="6484981"/>
                </a:cubicBezTo>
                <a:cubicBezTo>
                  <a:pt x="10410772" y="6484981"/>
                  <a:pt x="10412834" y="6484981"/>
                  <a:pt x="10412834" y="6482905"/>
                </a:cubicBezTo>
                <a:cubicBezTo>
                  <a:pt x="10414896" y="6480828"/>
                  <a:pt x="10414896" y="6478753"/>
                  <a:pt x="10414896" y="6476677"/>
                </a:cubicBezTo>
                <a:lnTo>
                  <a:pt x="10367470" y="6372879"/>
                </a:lnTo>
                <a:cubicBezTo>
                  <a:pt x="10398400" y="6358347"/>
                  <a:pt x="10412834" y="6335511"/>
                  <a:pt x="10412834" y="6304371"/>
                </a:cubicBezTo>
                <a:cubicBezTo>
                  <a:pt x="10412834" y="6269080"/>
                  <a:pt x="10396338" y="6225485"/>
                  <a:pt x="10324168" y="6225485"/>
                </a:cubicBezTo>
                <a:cubicBezTo>
                  <a:pt x="10324168" y="6225485"/>
                  <a:pt x="10322106" y="6225485"/>
                  <a:pt x="10317982" y="6225485"/>
                </a:cubicBezTo>
                <a:close/>
                <a:moveTo>
                  <a:pt x="11680537" y="6192479"/>
                </a:moveTo>
                <a:cubicBezTo>
                  <a:pt x="11682598" y="6190418"/>
                  <a:pt x="11686719" y="6190418"/>
                  <a:pt x="11688780" y="6192479"/>
                </a:cubicBezTo>
                <a:cubicBezTo>
                  <a:pt x="11732048" y="6202780"/>
                  <a:pt x="11765016" y="6221324"/>
                  <a:pt x="11795922" y="6254292"/>
                </a:cubicBezTo>
                <a:cubicBezTo>
                  <a:pt x="11797982" y="6256352"/>
                  <a:pt x="11800043" y="6258412"/>
                  <a:pt x="11800043" y="6260473"/>
                </a:cubicBezTo>
                <a:cubicBezTo>
                  <a:pt x="11797982" y="6264593"/>
                  <a:pt x="11795922" y="6264593"/>
                  <a:pt x="11791801" y="6266654"/>
                </a:cubicBezTo>
                <a:cubicBezTo>
                  <a:pt x="11701142" y="6309923"/>
                  <a:pt x="11701142" y="6309923"/>
                  <a:pt x="11701142" y="6309923"/>
                </a:cubicBezTo>
                <a:cubicBezTo>
                  <a:pt x="11697021" y="6311983"/>
                  <a:pt x="11692900" y="6311983"/>
                  <a:pt x="11690840" y="6311983"/>
                </a:cubicBezTo>
                <a:cubicBezTo>
                  <a:pt x="11688780" y="6309923"/>
                  <a:pt x="11686719" y="6305802"/>
                  <a:pt x="11686719" y="6301681"/>
                </a:cubicBezTo>
                <a:cubicBezTo>
                  <a:pt x="11678477" y="6200720"/>
                  <a:pt x="11678477" y="6200720"/>
                  <a:pt x="11678477" y="6200720"/>
                </a:cubicBezTo>
                <a:cubicBezTo>
                  <a:pt x="11678477" y="6196599"/>
                  <a:pt x="11678477" y="6194539"/>
                  <a:pt x="11680537" y="6192479"/>
                </a:cubicBezTo>
                <a:close/>
                <a:moveTo>
                  <a:pt x="11623202" y="6191708"/>
                </a:moveTo>
                <a:cubicBezTo>
                  <a:pt x="11624747" y="6191451"/>
                  <a:pt x="11626293" y="6191451"/>
                  <a:pt x="11627323" y="6192483"/>
                </a:cubicBezTo>
                <a:cubicBezTo>
                  <a:pt x="11627323" y="6194548"/>
                  <a:pt x="11629383" y="6196613"/>
                  <a:pt x="11629383" y="6202808"/>
                </a:cubicBezTo>
                <a:cubicBezTo>
                  <a:pt x="11621142" y="6303996"/>
                  <a:pt x="11621142" y="6303996"/>
                  <a:pt x="11621142" y="6303996"/>
                </a:cubicBezTo>
                <a:cubicBezTo>
                  <a:pt x="11621142" y="6308126"/>
                  <a:pt x="11619081" y="6310191"/>
                  <a:pt x="11617020" y="6312256"/>
                </a:cubicBezTo>
                <a:cubicBezTo>
                  <a:pt x="11612900" y="6314321"/>
                  <a:pt x="11610839" y="6314321"/>
                  <a:pt x="11606719" y="6312256"/>
                </a:cubicBezTo>
                <a:cubicBezTo>
                  <a:pt x="11516059" y="6266825"/>
                  <a:pt x="11516059" y="6266825"/>
                  <a:pt x="11516059" y="6266825"/>
                </a:cubicBezTo>
                <a:cubicBezTo>
                  <a:pt x="11511939" y="6266825"/>
                  <a:pt x="11509878" y="6264760"/>
                  <a:pt x="11507818" y="6260630"/>
                </a:cubicBezTo>
                <a:cubicBezTo>
                  <a:pt x="11507818" y="6258564"/>
                  <a:pt x="11509878" y="6256500"/>
                  <a:pt x="11511939" y="6254434"/>
                </a:cubicBezTo>
                <a:cubicBezTo>
                  <a:pt x="11542845" y="6221394"/>
                  <a:pt x="11575812" y="6202808"/>
                  <a:pt x="11619081" y="6192483"/>
                </a:cubicBezTo>
                <a:cubicBezTo>
                  <a:pt x="11620111" y="6192483"/>
                  <a:pt x="11621656" y="6191967"/>
                  <a:pt x="11623202" y="6191708"/>
                </a:cubicBezTo>
                <a:close/>
                <a:moveTo>
                  <a:pt x="11654515" y="6156519"/>
                </a:moveTo>
                <a:cubicBezTo>
                  <a:pt x="11534762" y="6156519"/>
                  <a:pt x="11437684" y="6254645"/>
                  <a:pt x="11437684" y="6375689"/>
                </a:cubicBezTo>
                <a:cubicBezTo>
                  <a:pt x="11437684" y="6496732"/>
                  <a:pt x="11534762" y="6594858"/>
                  <a:pt x="11654515" y="6594858"/>
                </a:cubicBezTo>
                <a:cubicBezTo>
                  <a:pt x="11774268" y="6594858"/>
                  <a:pt x="11871347" y="6496732"/>
                  <a:pt x="11871347" y="6375689"/>
                </a:cubicBezTo>
                <a:cubicBezTo>
                  <a:pt x="11871347" y="6254645"/>
                  <a:pt x="11774268" y="6156519"/>
                  <a:pt x="11654515" y="6156519"/>
                </a:cubicBezTo>
                <a:close/>
                <a:moveTo>
                  <a:pt x="11653930" y="6124960"/>
                </a:moveTo>
                <a:cubicBezTo>
                  <a:pt x="11790145" y="6124960"/>
                  <a:pt x="11900569" y="6236692"/>
                  <a:pt x="11900569" y="6374521"/>
                </a:cubicBezTo>
                <a:cubicBezTo>
                  <a:pt x="11900569" y="6512349"/>
                  <a:pt x="11790145" y="6624082"/>
                  <a:pt x="11653930" y="6624082"/>
                </a:cubicBezTo>
                <a:cubicBezTo>
                  <a:pt x="11517716" y="6624082"/>
                  <a:pt x="11407292" y="6512349"/>
                  <a:pt x="11407292" y="6374521"/>
                </a:cubicBezTo>
                <a:cubicBezTo>
                  <a:pt x="11407292" y="6236692"/>
                  <a:pt x="11517716" y="6124960"/>
                  <a:pt x="11653930" y="6124960"/>
                </a:cubicBezTo>
                <a:close/>
                <a:moveTo>
                  <a:pt x="11641007" y="6046384"/>
                </a:moveTo>
                <a:cubicBezTo>
                  <a:pt x="11632781" y="6060933"/>
                  <a:pt x="11628668" y="6079639"/>
                  <a:pt x="11628668" y="6096267"/>
                </a:cubicBezTo>
                <a:cubicBezTo>
                  <a:pt x="11624554" y="6096267"/>
                  <a:pt x="11608102" y="6098345"/>
                  <a:pt x="11606046" y="6100424"/>
                </a:cubicBezTo>
                <a:cubicBezTo>
                  <a:pt x="11599876" y="6081718"/>
                  <a:pt x="11591650" y="6065090"/>
                  <a:pt x="11579311" y="6054698"/>
                </a:cubicBezTo>
                <a:cubicBezTo>
                  <a:pt x="11579311" y="6052619"/>
                  <a:pt x="11579311" y="6052619"/>
                  <a:pt x="11579311" y="6052619"/>
                </a:cubicBezTo>
                <a:cubicBezTo>
                  <a:pt x="11577254" y="6054698"/>
                  <a:pt x="11577254" y="6054698"/>
                  <a:pt x="11577254" y="6054698"/>
                </a:cubicBezTo>
                <a:cubicBezTo>
                  <a:pt x="11571085" y="6054698"/>
                  <a:pt x="11562859" y="6056776"/>
                  <a:pt x="11556689" y="6058855"/>
                </a:cubicBezTo>
                <a:cubicBezTo>
                  <a:pt x="11556689" y="6060933"/>
                  <a:pt x="11556689" y="6060933"/>
                  <a:pt x="11556689" y="6060933"/>
                </a:cubicBezTo>
                <a:cubicBezTo>
                  <a:pt x="11554632" y="6069247"/>
                  <a:pt x="11552576" y="6077561"/>
                  <a:pt x="11552576" y="6085875"/>
                </a:cubicBezTo>
                <a:cubicBezTo>
                  <a:pt x="11552576" y="6096267"/>
                  <a:pt x="11554632" y="6104581"/>
                  <a:pt x="11556689" y="6112895"/>
                </a:cubicBezTo>
                <a:cubicBezTo>
                  <a:pt x="11554632" y="6112895"/>
                  <a:pt x="11538180" y="6121208"/>
                  <a:pt x="11536124" y="6121208"/>
                </a:cubicBezTo>
                <a:cubicBezTo>
                  <a:pt x="11525841" y="6106659"/>
                  <a:pt x="11513502" y="6092110"/>
                  <a:pt x="11499106" y="6085875"/>
                </a:cubicBezTo>
                <a:cubicBezTo>
                  <a:pt x="11499106" y="6083796"/>
                  <a:pt x="11499106" y="6083796"/>
                  <a:pt x="11499106" y="6083796"/>
                </a:cubicBezTo>
                <a:cubicBezTo>
                  <a:pt x="11497050" y="6083796"/>
                  <a:pt x="11497050" y="6083796"/>
                  <a:pt x="11497050" y="6083796"/>
                </a:cubicBezTo>
                <a:cubicBezTo>
                  <a:pt x="11490880" y="6087953"/>
                  <a:pt x="11484710" y="6092110"/>
                  <a:pt x="11478541" y="6096267"/>
                </a:cubicBezTo>
                <a:cubicBezTo>
                  <a:pt x="11478541" y="6096267"/>
                  <a:pt x="11478541" y="6098345"/>
                  <a:pt x="11478541" y="6098345"/>
                </a:cubicBezTo>
                <a:cubicBezTo>
                  <a:pt x="11478541" y="6114973"/>
                  <a:pt x="11482654" y="6131601"/>
                  <a:pt x="11490880" y="6148228"/>
                </a:cubicBezTo>
                <a:cubicBezTo>
                  <a:pt x="11488824" y="6150307"/>
                  <a:pt x="11476484" y="6158621"/>
                  <a:pt x="11474428" y="6160699"/>
                </a:cubicBezTo>
                <a:cubicBezTo>
                  <a:pt x="11462089" y="6148228"/>
                  <a:pt x="11445636" y="6137836"/>
                  <a:pt x="11431240" y="6133679"/>
                </a:cubicBezTo>
                <a:cubicBezTo>
                  <a:pt x="11429184" y="6133679"/>
                  <a:pt x="11429184" y="6133679"/>
                  <a:pt x="11429184" y="6133679"/>
                </a:cubicBezTo>
                <a:cubicBezTo>
                  <a:pt x="11429184" y="6135757"/>
                  <a:pt x="11429184" y="6135757"/>
                  <a:pt x="11429184" y="6135757"/>
                </a:cubicBezTo>
                <a:cubicBezTo>
                  <a:pt x="11423014" y="6137836"/>
                  <a:pt x="11416844" y="6144071"/>
                  <a:pt x="11412731" y="6150307"/>
                </a:cubicBezTo>
                <a:cubicBezTo>
                  <a:pt x="11412731" y="6152385"/>
                  <a:pt x="11412731" y="6152385"/>
                  <a:pt x="11412731" y="6152385"/>
                </a:cubicBezTo>
                <a:cubicBezTo>
                  <a:pt x="11416844" y="6166934"/>
                  <a:pt x="11427127" y="6183562"/>
                  <a:pt x="11439467" y="6198111"/>
                </a:cubicBezTo>
                <a:cubicBezTo>
                  <a:pt x="11437410" y="6198111"/>
                  <a:pt x="11427127" y="6212660"/>
                  <a:pt x="11425070" y="6214739"/>
                </a:cubicBezTo>
                <a:cubicBezTo>
                  <a:pt x="11410675" y="6206425"/>
                  <a:pt x="11392166" y="6202268"/>
                  <a:pt x="11375714" y="6202268"/>
                </a:cubicBezTo>
                <a:cubicBezTo>
                  <a:pt x="11373657" y="6202268"/>
                  <a:pt x="11373657" y="6202268"/>
                  <a:pt x="11373657" y="6202268"/>
                </a:cubicBezTo>
                <a:cubicBezTo>
                  <a:pt x="11369544" y="6206425"/>
                  <a:pt x="11365431" y="6214739"/>
                  <a:pt x="11363375" y="6220974"/>
                </a:cubicBezTo>
                <a:cubicBezTo>
                  <a:pt x="11363375" y="6223053"/>
                  <a:pt x="11363375" y="6223053"/>
                  <a:pt x="11363375" y="6223053"/>
                </a:cubicBezTo>
                <a:cubicBezTo>
                  <a:pt x="11371601" y="6237601"/>
                  <a:pt x="11383940" y="6250072"/>
                  <a:pt x="11400392" y="6260465"/>
                </a:cubicBezTo>
                <a:cubicBezTo>
                  <a:pt x="11398336" y="6262543"/>
                  <a:pt x="11392166" y="6277092"/>
                  <a:pt x="11392166" y="6279171"/>
                </a:cubicBezTo>
                <a:cubicBezTo>
                  <a:pt x="11373657" y="6275014"/>
                  <a:pt x="11355148" y="6275014"/>
                  <a:pt x="11340753" y="6279171"/>
                </a:cubicBezTo>
                <a:cubicBezTo>
                  <a:pt x="11338696" y="6279171"/>
                  <a:pt x="11338696" y="6279171"/>
                  <a:pt x="11338696" y="6279171"/>
                </a:cubicBezTo>
                <a:cubicBezTo>
                  <a:pt x="11338696" y="6281249"/>
                  <a:pt x="11338696" y="6281249"/>
                  <a:pt x="11338696" y="6281249"/>
                </a:cubicBezTo>
                <a:cubicBezTo>
                  <a:pt x="11336640" y="6287485"/>
                  <a:pt x="11334583" y="6295798"/>
                  <a:pt x="11332527" y="6302033"/>
                </a:cubicBezTo>
                <a:cubicBezTo>
                  <a:pt x="11334583" y="6304112"/>
                  <a:pt x="11334583" y="6304112"/>
                  <a:pt x="11334583" y="6304112"/>
                </a:cubicBezTo>
                <a:cubicBezTo>
                  <a:pt x="11344866" y="6314504"/>
                  <a:pt x="11361318" y="6324897"/>
                  <a:pt x="11377770" y="6329053"/>
                </a:cubicBezTo>
                <a:cubicBezTo>
                  <a:pt x="11377770" y="6331132"/>
                  <a:pt x="11375714" y="6349838"/>
                  <a:pt x="11375714" y="6351917"/>
                </a:cubicBezTo>
                <a:cubicBezTo>
                  <a:pt x="11357205" y="6351917"/>
                  <a:pt x="11338696" y="6356073"/>
                  <a:pt x="11326357" y="6364388"/>
                </a:cubicBezTo>
                <a:cubicBezTo>
                  <a:pt x="11324300" y="6364388"/>
                  <a:pt x="11324300" y="6364388"/>
                  <a:pt x="11324300" y="6364388"/>
                </a:cubicBezTo>
                <a:cubicBezTo>
                  <a:pt x="11324300" y="6366465"/>
                  <a:pt x="11324300" y="6366465"/>
                  <a:pt x="11324300" y="6366465"/>
                </a:cubicBezTo>
                <a:cubicBezTo>
                  <a:pt x="11324300" y="6368544"/>
                  <a:pt x="11324300" y="6372701"/>
                  <a:pt x="11324300" y="6376858"/>
                </a:cubicBezTo>
                <a:cubicBezTo>
                  <a:pt x="11324300" y="6381015"/>
                  <a:pt x="11324300" y="6385172"/>
                  <a:pt x="11324300" y="6387250"/>
                </a:cubicBezTo>
                <a:cubicBezTo>
                  <a:pt x="11324300" y="6389329"/>
                  <a:pt x="11324300" y="6389329"/>
                  <a:pt x="11324300" y="6389329"/>
                </a:cubicBezTo>
                <a:cubicBezTo>
                  <a:pt x="11326357" y="6389329"/>
                  <a:pt x="11326357" y="6389329"/>
                  <a:pt x="11326357" y="6389329"/>
                </a:cubicBezTo>
                <a:cubicBezTo>
                  <a:pt x="11338696" y="6397643"/>
                  <a:pt x="11357205" y="6401800"/>
                  <a:pt x="11375714" y="6401800"/>
                </a:cubicBezTo>
                <a:cubicBezTo>
                  <a:pt x="11375714" y="6405956"/>
                  <a:pt x="11377770" y="6422584"/>
                  <a:pt x="11379827" y="6424662"/>
                </a:cubicBezTo>
                <a:cubicBezTo>
                  <a:pt x="11361318" y="6430897"/>
                  <a:pt x="11344866" y="6439211"/>
                  <a:pt x="11334583" y="6451682"/>
                </a:cubicBezTo>
                <a:cubicBezTo>
                  <a:pt x="11332527" y="6451682"/>
                  <a:pt x="11332527" y="6451682"/>
                  <a:pt x="11332527" y="6451682"/>
                </a:cubicBezTo>
                <a:cubicBezTo>
                  <a:pt x="11332527" y="6453761"/>
                  <a:pt x="11332527" y="6453761"/>
                  <a:pt x="11332527" y="6453761"/>
                </a:cubicBezTo>
                <a:cubicBezTo>
                  <a:pt x="11334583" y="6459996"/>
                  <a:pt x="11336640" y="6468310"/>
                  <a:pt x="11338696" y="6474546"/>
                </a:cubicBezTo>
                <a:cubicBezTo>
                  <a:pt x="11340753" y="6474546"/>
                  <a:pt x="11340753" y="6474546"/>
                  <a:pt x="11340753" y="6474546"/>
                </a:cubicBezTo>
                <a:cubicBezTo>
                  <a:pt x="11355148" y="6480781"/>
                  <a:pt x="11375714" y="6478702"/>
                  <a:pt x="11392166" y="6474546"/>
                </a:cubicBezTo>
                <a:cubicBezTo>
                  <a:pt x="11392166" y="6476623"/>
                  <a:pt x="11400392" y="6493252"/>
                  <a:pt x="11400392" y="6495329"/>
                </a:cubicBezTo>
                <a:cubicBezTo>
                  <a:pt x="11385996" y="6503643"/>
                  <a:pt x="11371601" y="6518193"/>
                  <a:pt x="11363375" y="6532742"/>
                </a:cubicBezTo>
                <a:cubicBezTo>
                  <a:pt x="11363375" y="6534820"/>
                  <a:pt x="11363375" y="6534820"/>
                  <a:pt x="11363375" y="6534820"/>
                </a:cubicBezTo>
                <a:cubicBezTo>
                  <a:pt x="11365431" y="6538978"/>
                  <a:pt x="11371601" y="6547291"/>
                  <a:pt x="11375714" y="6553526"/>
                </a:cubicBezTo>
                <a:cubicBezTo>
                  <a:pt x="11392166" y="6553526"/>
                  <a:pt x="11410675" y="6549370"/>
                  <a:pt x="11427127" y="6538978"/>
                </a:cubicBezTo>
                <a:cubicBezTo>
                  <a:pt x="11427127" y="6541055"/>
                  <a:pt x="11437410" y="6555605"/>
                  <a:pt x="11439467" y="6557684"/>
                </a:cubicBezTo>
                <a:cubicBezTo>
                  <a:pt x="11427127" y="6570154"/>
                  <a:pt x="11416844" y="6586781"/>
                  <a:pt x="11412731" y="6603410"/>
                </a:cubicBezTo>
                <a:cubicBezTo>
                  <a:pt x="11414788" y="6605487"/>
                  <a:pt x="11414788" y="6605487"/>
                  <a:pt x="11414788" y="6605487"/>
                </a:cubicBezTo>
                <a:cubicBezTo>
                  <a:pt x="11416844" y="6609645"/>
                  <a:pt x="11425070" y="6615880"/>
                  <a:pt x="11429184" y="6620037"/>
                </a:cubicBezTo>
                <a:cubicBezTo>
                  <a:pt x="11431240" y="6620037"/>
                  <a:pt x="11431240" y="6620037"/>
                  <a:pt x="11431240" y="6620037"/>
                </a:cubicBezTo>
                <a:cubicBezTo>
                  <a:pt x="11445636" y="6615880"/>
                  <a:pt x="11462089" y="6607566"/>
                  <a:pt x="11476484" y="6593017"/>
                </a:cubicBezTo>
                <a:cubicBezTo>
                  <a:pt x="11478541" y="6595096"/>
                  <a:pt x="11490880" y="6605487"/>
                  <a:pt x="11492937" y="6607566"/>
                </a:cubicBezTo>
                <a:cubicBezTo>
                  <a:pt x="11484710" y="6624193"/>
                  <a:pt x="11480598" y="6640822"/>
                  <a:pt x="11480598" y="6657449"/>
                </a:cubicBezTo>
                <a:cubicBezTo>
                  <a:pt x="11480598" y="6657449"/>
                  <a:pt x="11480598" y="6659528"/>
                  <a:pt x="11480598" y="6659528"/>
                </a:cubicBezTo>
                <a:cubicBezTo>
                  <a:pt x="11484710" y="6663684"/>
                  <a:pt x="11492937" y="6667842"/>
                  <a:pt x="11499106" y="6669919"/>
                </a:cubicBezTo>
                <a:cubicBezTo>
                  <a:pt x="11499106" y="6671998"/>
                  <a:pt x="11499106" y="6671998"/>
                  <a:pt x="11499106" y="6671998"/>
                </a:cubicBezTo>
                <a:cubicBezTo>
                  <a:pt x="11501163" y="6669919"/>
                  <a:pt x="11501163" y="6669919"/>
                  <a:pt x="11501163" y="6669919"/>
                </a:cubicBezTo>
                <a:cubicBezTo>
                  <a:pt x="11515558" y="6661606"/>
                  <a:pt x="11527898" y="6649135"/>
                  <a:pt x="11538180" y="6632508"/>
                </a:cubicBezTo>
                <a:cubicBezTo>
                  <a:pt x="11540237" y="6634586"/>
                  <a:pt x="11554632" y="6640822"/>
                  <a:pt x="11556689" y="6640822"/>
                </a:cubicBezTo>
                <a:cubicBezTo>
                  <a:pt x="11554632" y="6649135"/>
                  <a:pt x="11554632" y="6659528"/>
                  <a:pt x="11554632" y="6667842"/>
                </a:cubicBezTo>
                <a:cubicBezTo>
                  <a:pt x="11554632" y="6676155"/>
                  <a:pt x="11554632" y="6686548"/>
                  <a:pt x="11556689" y="6692783"/>
                </a:cubicBezTo>
                <a:cubicBezTo>
                  <a:pt x="11556689" y="6694861"/>
                  <a:pt x="11556689" y="6694861"/>
                  <a:pt x="11556689" y="6694861"/>
                </a:cubicBezTo>
                <a:cubicBezTo>
                  <a:pt x="11558746" y="6694861"/>
                  <a:pt x="11558746" y="6694861"/>
                  <a:pt x="11558746" y="6694861"/>
                </a:cubicBezTo>
                <a:cubicBezTo>
                  <a:pt x="11562859" y="6696940"/>
                  <a:pt x="11573141" y="6699018"/>
                  <a:pt x="11579311" y="6701096"/>
                </a:cubicBezTo>
                <a:cubicBezTo>
                  <a:pt x="11581367" y="6701096"/>
                  <a:pt x="11581367" y="6701096"/>
                  <a:pt x="11581367" y="6701096"/>
                </a:cubicBezTo>
                <a:cubicBezTo>
                  <a:pt x="11591650" y="6688626"/>
                  <a:pt x="11601933" y="6671998"/>
                  <a:pt x="11606046" y="6655371"/>
                </a:cubicBezTo>
                <a:cubicBezTo>
                  <a:pt x="11608102" y="6655371"/>
                  <a:pt x="11626611" y="6657449"/>
                  <a:pt x="11628668" y="6657449"/>
                </a:cubicBezTo>
                <a:cubicBezTo>
                  <a:pt x="11628668" y="6676155"/>
                  <a:pt x="11632781" y="6694861"/>
                  <a:pt x="11641007" y="6709410"/>
                </a:cubicBezTo>
                <a:cubicBezTo>
                  <a:pt x="11643063" y="6709410"/>
                  <a:pt x="11643063" y="6709410"/>
                  <a:pt x="11643063" y="6709410"/>
                </a:cubicBezTo>
                <a:cubicBezTo>
                  <a:pt x="11649233" y="6709410"/>
                  <a:pt x="11659516" y="6709410"/>
                  <a:pt x="11663629" y="6709410"/>
                </a:cubicBezTo>
                <a:cubicBezTo>
                  <a:pt x="11665686" y="6709410"/>
                  <a:pt x="11665686" y="6709410"/>
                  <a:pt x="11665686" y="6709410"/>
                </a:cubicBezTo>
                <a:cubicBezTo>
                  <a:pt x="11673912" y="6694861"/>
                  <a:pt x="11678025" y="6676155"/>
                  <a:pt x="11680082" y="6657449"/>
                </a:cubicBezTo>
                <a:cubicBezTo>
                  <a:pt x="11682138" y="6657449"/>
                  <a:pt x="11698590" y="6655371"/>
                  <a:pt x="11700647" y="6655371"/>
                </a:cubicBezTo>
                <a:cubicBezTo>
                  <a:pt x="11704760" y="6671998"/>
                  <a:pt x="11715042" y="6688626"/>
                  <a:pt x="11727382" y="6701096"/>
                </a:cubicBezTo>
                <a:cubicBezTo>
                  <a:pt x="11733551" y="6699018"/>
                  <a:pt x="11743834" y="6696940"/>
                  <a:pt x="11747947" y="6694861"/>
                </a:cubicBezTo>
                <a:cubicBezTo>
                  <a:pt x="11750004" y="6694861"/>
                  <a:pt x="11750004" y="6694861"/>
                  <a:pt x="11750004" y="6694861"/>
                </a:cubicBezTo>
                <a:cubicBezTo>
                  <a:pt x="11752060" y="6686548"/>
                  <a:pt x="11752060" y="6676155"/>
                  <a:pt x="11752060" y="6667842"/>
                </a:cubicBezTo>
                <a:cubicBezTo>
                  <a:pt x="11752060" y="6659528"/>
                  <a:pt x="11752060" y="6649135"/>
                  <a:pt x="11750004" y="6640822"/>
                </a:cubicBezTo>
                <a:cubicBezTo>
                  <a:pt x="11752060" y="6640822"/>
                  <a:pt x="11768512" y="6634586"/>
                  <a:pt x="11770569" y="6632508"/>
                </a:cubicBezTo>
                <a:cubicBezTo>
                  <a:pt x="11778795" y="6649135"/>
                  <a:pt x="11793191" y="6661606"/>
                  <a:pt x="11807586" y="6669919"/>
                </a:cubicBezTo>
                <a:cubicBezTo>
                  <a:pt x="11813756" y="6667842"/>
                  <a:pt x="11821982" y="6663684"/>
                  <a:pt x="11826095" y="6659528"/>
                </a:cubicBezTo>
                <a:cubicBezTo>
                  <a:pt x="11828152" y="6657449"/>
                  <a:pt x="11828152" y="6657449"/>
                  <a:pt x="11828152" y="6657449"/>
                </a:cubicBezTo>
                <a:cubicBezTo>
                  <a:pt x="11828152" y="6657449"/>
                  <a:pt x="11828152" y="6657449"/>
                  <a:pt x="11828152" y="6655371"/>
                </a:cubicBezTo>
                <a:cubicBezTo>
                  <a:pt x="11828152" y="6640822"/>
                  <a:pt x="11821982" y="6622116"/>
                  <a:pt x="11813756" y="6607566"/>
                </a:cubicBezTo>
                <a:cubicBezTo>
                  <a:pt x="11815812" y="6605487"/>
                  <a:pt x="11828152" y="6595096"/>
                  <a:pt x="11830208" y="6593017"/>
                </a:cubicBezTo>
                <a:cubicBezTo>
                  <a:pt x="11844604" y="6605487"/>
                  <a:pt x="11861056" y="6615880"/>
                  <a:pt x="11875452" y="6620037"/>
                </a:cubicBezTo>
                <a:cubicBezTo>
                  <a:pt x="11877509" y="6620037"/>
                  <a:pt x="11877509" y="6620037"/>
                  <a:pt x="11877509" y="6620037"/>
                </a:cubicBezTo>
                <a:cubicBezTo>
                  <a:pt x="11881622" y="6615880"/>
                  <a:pt x="11889848" y="6609645"/>
                  <a:pt x="11891905" y="6603410"/>
                </a:cubicBezTo>
                <a:cubicBezTo>
                  <a:pt x="11893961" y="6603410"/>
                  <a:pt x="11893961" y="6603410"/>
                  <a:pt x="11893961" y="6603410"/>
                </a:cubicBezTo>
                <a:cubicBezTo>
                  <a:pt x="11889848" y="6586781"/>
                  <a:pt x="11879565" y="6570154"/>
                  <a:pt x="11867226" y="6557684"/>
                </a:cubicBezTo>
                <a:cubicBezTo>
                  <a:pt x="11869283" y="6555605"/>
                  <a:pt x="11879565" y="6541055"/>
                  <a:pt x="11879565" y="6538978"/>
                </a:cubicBezTo>
                <a:cubicBezTo>
                  <a:pt x="11896018" y="6547291"/>
                  <a:pt x="11914526" y="6553526"/>
                  <a:pt x="11930979" y="6553526"/>
                </a:cubicBezTo>
                <a:cubicBezTo>
                  <a:pt x="11933035" y="6551448"/>
                  <a:pt x="11933035" y="6551448"/>
                  <a:pt x="11933035" y="6551448"/>
                </a:cubicBezTo>
                <a:cubicBezTo>
                  <a:pt x="11935092" y="6547291"/>
                  <a:pt x="11941261" y="6538978"/>
                  <a:pt x="11943318" y="6532742"/>
                </a:cubicBezTo>
                <a:cubicBezTo>
                  <a:pt x="11943318" y="6530664"/>
                  <a:pt x="11943318" y="6530664"/>
                  <a:pt x="11943318" y="6530664"/>
                </a:cubicBezTo>
                <a:cubicBezTo>
                  <a:pt x="11935092" y="6518193"/>
                  <a:pt x="11920696" y="6503643"/>
                  <a:pt x="11906300" y="6495329"/>
                </a:cubicBezTo>
                <a:cubicBezTo>
                  <a:pt x="11906300" y="6491173"/>
                  <a:pt x="11914526" y="6476623"/>
                  <a:pt x="11914526" y="6474546"/>
                </a:cubicBezTo>
                <a:cubicBezTo>
                  <a:pt x="11930979" y="6478702"/>
                  <a:pt x="11949488" y="6478702"/>
                  <a:pt x="11965940" y="6474546"/>
                </a:cubicBezTo>
                <a:cubicBezTo>
                  <a:pt x="11967996" y="6474546"/>
                  <a:pt x="11967996" y="6474546"/>
                  <a:pt x="11967996" y="6474546"/>
                </a:cubicBezTo>
                <a:cubicBezTo>
                  <a:pt x="11970053" y="6468310"/>
                  <a:pt x="11972109" y="6459996"/>
                  <a:pt x="11972109" y="6453761"/>
                </a:cubicBezTo>
                <a:cubicBezTo>
                  <a:pt x="11972109" y="6451682"/>
                  <a:pt x="11972109" y="6451682"/>
                  <a:pt x="11972109" y="6451682"/>
                </a:cubicBezTo>
                <a:cubicBezTo>
                  <a:pt x="11961827" y="6439211"/>
                  <a:pt x="11945374" y="6430897"/>
                  <a:pt x="11926866" y="6424662"/>
                </a:cubicBezTo>
                <a:cubicBezTo>
                  <a:pt x="11928922" y="6422584"/>
                  <a:pt x="11930979" y="6405956"/>
                  <a:pt x="11930979" y="6403878"/>
                </a:cubicBezTo>
                <a:cubicBezTo>
                  <a:pt x="11949488" y="6403878"/>
                  <a:pt x="11967996" y="6397643"/>
                  <a:pt x="11980336" y="6389329"/>
                </a:cubicBezTo>
                <a:cubicBezTo>
                  <a:pt x="11982392" y="6389329"/>
                  <a:pt x="11982392" y="6389329"/>
                  <a:pt x="11982392" y="6389329"/>
                </a:cubicBezTo>
                <a:cubicBezTo>
                  <a:pt x="11982392" y="6385172"/>
                  <a:pt x="11982392" y="6381015"/>
                  <a:pt x="11982392" y="6376858"/>
                </a:cubicBezTo>
                <a:cubicBezTo>
                  <a:pt x="11982392" y="6374779"/>
                  <a:pt x="11982392" y="6370623"/>
                  <a:pt x="11982392" y="6366465"/>
                </a:cubicBezTo>
                <a:cubicBezTo>
                  <a:pt x="11980336" y="6366465"/>
                  <a:pt x="11980336" y="6366465"/>
                  <a:pt x="11980336" y="6366465"/>
                </a:cubicBezTo>
                <a:cubicBezTo>
                  <a:pt x="11967996" y="6358152"/>
                  <a:pt x="11949488" y="6351917"/>
                  <a:pt x="11930979" y="6351917"/>
                </a:cubicBezTo>
                <a:cubicBezTo>
                  <a:pt x="11930979" y="6349838"/>
                  <a:pt x="11928922" y="6333211"/>
                  <a:pt x="11928922" y="6331132"/>
                </a:cubicBezTo>
                <a:cubicBezTo>
                  <a:pt x="11945374" y="6324897"/>
                  <a:pt x="11961827" y="6316583"/>
                  <a:pt x="11972109" y="6304112"/>
                </a:cubicBezTo>
                <a:cubicBezTo>
                  <a:pt x="11974166" y="6304112"/>
                  <a:pt x="11974166" y="6304112"/>
                  <a:pt x="11974166" y="6304112"/>
                </a:cubicBezTo>
                <a:cubicBezTo>
                  <a:pt x="11974166" y="6302033"/>
                  <a:pt x="11974166" y="6302033"/>
                  <a:pt x="11974166" y="6302033"/>
                </a:cubicBezTo>
                <a:cubicBezTo>
                  <a:pt x="11972109" y="6295798"/>
                  <a:pt x="11970053" y="6287485"/>
                  <a:pt x="11967996" y="6281249"/>
                </a:cubicBezTo>
                <a:cubicBezTo>
                  <a:pt x="11965940" y="6281249"/>
                  <a:pt x="11965940" y="6281249"/>
                  <a:pt x="11965940" y="6281249"/>
                </a:cubicBezTo>
                <a:cubicBezTo>
                  <a:pt x="11951544" y="6275014"/>
                  <a:pt x="11933035" y="6277092"/>
                  <a:pt x="11914526" y="6281249"/>
                </a:cubicBezTo>
                <a:cubicBezTo>
                  <a:pt x="11914526" y="6279171"/>
                  <a:pt x="11908357" y="6262543"/>
                  <a:pt x="11906300" y="6260465"/>
                </a:cubicBezTo>
                <a:cubicBezTo>
                  <a:pt x="11922753" y="6252151"/>
                  <a:pt x="11935092" y="6237601"/>
                  <a:pt x="11943318" y="6223053"/>
                </a:cubicBezTo>
                <a:cubicBezTo>
                  <a:pt x="11943318" y="6220974"/>
                  <a:pt x="11943318" y="6220974"/>
                  <a:pt x="11943318" y="6220974"/>
                </a:cubicBezTo>
                <a:cubicBezTo>
                  <a:pt x="11941261" y="6216817"/>
                  <a:pt x="11937148" y="6208503"/>
                  <a:pt x="11933035" y="6202268"/>
                </a:cubicBezTo>
                <a:cubicBezTo>
                  <a:pt x="11930979" y="6202268"/>
                  <a:pt x="11930979" y="6202268"/>
                  <a:pt x="11930979" y="6202268"/>
                </a:cubicBezTo>
                <a:cubicBezTo>
                  <a:pt x="11914526" y="6202268"/>
                  <a:pt x="11896018" y="6206425"/>
                  <a:pt x="11881622" y="6214739"/>
                </a:cubicBezTo>
                <a:cubicBezTo>
                  <a:pt x="11879565" y="6214739"/>
                  <a:pt x="11869283" y="6200189"/>
                  <a:pt x="11867226" y="6198111"/>
                </a:cubicBezTo>
                <a:cubicBezTo>
                  <a:pt x="11879565" y="6185640"/>
                  <a:pt x="11889848" y="6169013"/>
                  <a:pt x="11893961" y="6152385"/>
                </a:cubicBezTo>
                <a:cubicBezTo>
                  <a:pt x="11893961" y="6150307"/>
                  <a:pt x="11893961" y="6150307"/>
                  <a:pt x="11893961" y="6150307"/>
                </a:cubicBezTo>
                <a:cubicBezTo>
                  <a:pt x="11889848" y="6146150"/>
                  <a:pt x="11883679" y="6139914"/>
                  <a:pt x="11877509" y="6135757"/>
                </a:cubicBezTo>
                <a:cubicBezTo>
                  <a:pt x="11861056" y="6139914"/>
                  <a:pt x="11844604" y="6148228"/>
                  <a:pt x="11832265" y="6160699"/>
                </a:cubicBezTo>
                <a:cubicBezTo>
                  <a:pt x="11830208" y="6160699"/>
                  <a:pt x="11815812" y="6150307"/>
                  <a:pt x="11813756" y="6148228"/>
                </a:cubicBezTo>
                <a:cubicBezTo>
                  <a:pt x="11824038" y="6131601"/>
                  <a:pt x="11828152" y="6114973"/>
                  <a:pt x="11828152" y="6098345"/>
                </a:cubicBezTo>
                <a:cubicBezTo>
                  <a:pt x="11828152" y="6098345"/>
                  <a:pt x="11828152" y="6096267"/>
                  <a:pt x="11828152" y="6096267"/>
                </a:cubicBezTo>
                <a:cubicBezTo>
                  <a:pt x="11821982" y="6092110"/>
                  <a:pt x="11813756" y="6087953"/>
                  <a:pt x="11809643" y="6085875"/>
                </a:cubicBezTo>
                <a:cubicBezTo>
                  <a:pt x="11807586" y="6083796"/>
                  <a:pt x="11807586" y="6083796"/>
                  <a:pt x="11807586" y="6083796"/>
                </a:cubicBezTo>
                <a:cubicBezTo>
                  <a:pt x="11807586" y="6085875"/>
                  <a:pt x="11807586" y="6085875"/>
                  <a:pt x="11807586" y="6085875"/>
                </a:cubicBezTo>
                <a:cubicBezTo>
                  <a:pt x="11793191" y="6092110"/>
                  <a:pt x="11780851" y="6106659"/>
                  <a:pt x="11770569" y="6121208"/>
                </a:cubicBezTo>
                <a:cubicBezTo>
                  <a:pt x="11768512" y="6121208"/>
                  <a:pt x="11752060" y="6114973"/>
                  <a:pt x="11750004" y="6112895"/>
                </a:cubicBezTo>
                <a:cubicBezTo>
                  <a:pt x="11752060" y="6104581"/>
                  <a:pt x="11754116" y="6096267"/>
                  <a:pt x="11754116" y="6085875"/>
                </a:cubicBezTo>
                <a:cubicBezTo>
                  <a:pt x="11754116" y="6077561"/>
                  <a:pt x="11752060" y="6069247"/>
                  <a:pt x="11750004" y="6060933"/>
                </a:cubicBezTo>
                <a:cubicBezTo>
                  <a:pt x="11750004" y="6058855"/>
                  <a:pt x="11750004" y="6058855"/>
                  <a:pt x="11750004" y="6058855"/>
                </a:cubicBezTo>
                <a:cubicBezTo>
                  <a:pt x="11747947" y="6058855"/>
                  <a:pt x="11747947" y="6058855"/>
                  <a:pt x="11747947" y="6058855"/>
                </a:cubicBezTo>
                <a:cubicBezTo>
                  <a:pt x="11743834" y="6056776"/>
                  <a:pt x="11735608" y="6054698"/>
                  <a:pt x="11727382" y="6054698"/>
                </a:cubicBezTo>
                <a:cubicBezTo>
                  <a:pt x="11715042" y="6065090"/>
                  <a:pt x="11704760" y="6081718"/>
                  <a:pt x="11700647" y="6100424"/>
                </a:cubicBezTo>
                <a:cubicBezTo>
                  <a:pt x="11698590" y="6098345"/>
                  <a:pt x="11682138" y="6096267"/>
                  <a:pt x="11678025" y="6096267"/>
                </a:cubicBezTo>
                <a:cubicBezTo>
                  <a:pt x="11678025" y="6079639"/>
                  <a:pt x="11673912" y="6060933"/>
                  <a:pt x="11665686" y="6046384"/>
                </a:cubicBezTo>
                <a:cubicBezTo>
                  <a:pt x="11663629" y="6046384"/>
                  <a:pt x="11663629" y="6046384"/>
                  <a:pt x="11663629" y="6046384"/>
                </a:cubicBezTo>
                <a:cubicBezTo>
                  <a:pt x="11657460" y="6044305"/>
                  <a:pt x="11649233" y="6044305"/>
                  <a:pt x="11643063" y="6046384"/>
                </a:cubicBezTo>
                <a:cubicBezTo>
                  <a:pt x="11641007" y="6046384"/>
                  <a:pt x="11641007" y="6046384"/>
                  <a:pt x="11641007" y="604638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C8830E89-B3DC-4845-B9D6-57EEF767FD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34077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487A99E-EF5B-439A-BE3B-E777CA5DFBD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0EEDB4C5-4D50-4C91-B9A5-A9BCE42BF8D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733" y="3429000"/>
            <a:ext cx="10532534" cy="1135062"/>
          </a:xfrm>
        </p:spPr>
        <p:txBody>
          <a:bodyPr>
            <a:normAutofit/>
          </a:bodyPr>
          <a:lstStyle>
            <a:lvl1pPr marL="0" indent="0" algn="ctr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167D3182-E237-4027-9277-305E020D6F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1850786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9BB0E19E-2EC7-475B-9B28-093E8638E481}"/>
              </a:ext>
            </a:extLst>
          </p:cNvPr>
          <p:cNvSpPr/>
          <p:nvPr userDrawn="1"/>
        </p:nvSpPr>
        <p:spPr>
          <a:xfrm>
            <a:off x="-12084" y="-4763"/>
            <a:ext cx="12216168" cy="2408098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D58ED7BC-1EA4-4387-82A7-BFEBF7FA13E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2403336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0 w 12192000"/>
              <a:gd name="connsiteY377" fmla="*/ 4454665 h 4454665"/>
              <a:gd name="connsiteX378" fmla="*/ 0 w 12192000"/>
              <a:gd name="connsiteY378" fmla="*/ 4454664 h 4454665"/>
              <a:gd name="connsiteX379" fmla="*/ 0 w 12192000"/>
              <a:gd name="connsiteY379" fmla="*/ 3869777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0" y="4454665"/>
                </a:lnTo>
                <a:lnTo>
                  <a:pt x="0" y="4454664"/>
                </a:lnTo>
                <a:lnTo>
                  <a:pt x="0" y="386977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A9A7530-18B5-41FC-A93D-F8CA8070C837}"/>
              </a:ext>
            </a:extLst>
          </p:cNvPr>
          <p:cNvSpPr/>
          <p:nvPr userDrawn="1"/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0 w 12192000"/>
              <a:gd name="connsiteY377" fmla="*/ 4454665 h 4454665"/>
              <a:gd name="connsiteX378" fmla="*/ 0 w 12192000"/>
              <a:gd name="connsiteY378" fmla="*/ 4454664 h 4454665"/>
              <a:gd name="connsiteX379" fmla="*/ 0 w 12192000"/>
              <a:gd name="connsiteY379" fmla="*/ 3869777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0" y="4454665"/>
                </a:lnTo>
                <a:lnTo>
                  <a:pt x="0" y="4454664"/>
                </a:lnTo>
                <a:lnTo>
                  <a:pt x="0" y="3869777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93866"/>
            <a:ext cx="11065934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rgbClr val="01B0E3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1338932"/>
            <a:ext cx="11065934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77FD9FF6-D0F7-4D4C-BFE7-449EBFDC20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556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1540042"/>
            <a:ext cx="12192000" cy="5317958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3720C02A-46A0-4BE0-B1BF-F34465AC27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6356350"/>
            <a:ext cx="423334" cy="365125"/>
          </a:xfrm>
        </p:spPr>
        <p:txBody>
          <a:bodyPr/>
          <a:lstStyle/>
          <a:p>
            <a:fld id="{97A94E25-127B-4C48-AF96-44BA7B823777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C48881AF-761E-4663-9A5E-BC34236BC1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rgbClr val="48595D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Box 4" hidden="1">
            <a:extLst>
              <a:ext uri="{FF2B5EF4-FFF2-40B4-BE49-F238E27FC236}">
                <a16:creationId xmlns:a16="http://schemas.microsoft.com/office/drawing/2014/main" id="{31265F87-D1A9-4FC6-9F13-66361C11DF35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dirty="0">
                <a:solidFill>
                  <a:schemeClr val="bg2">
                    <a:lumMod val="50000"/>
                  </a:schemeClr>
                </a:solidFill>
              </a:rPr>
              <a:t>© 2019 Rotary International. Internal Use Only. Not For Distribution. Private and Confidential.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8D424E8-3A20-4BF1-B53F-7A284F46F6A4}"/>
              </a:ext>
            </a:extLst>
          </p:cNvPr>
          <p:cNvSpPr txBox="1">
            <a:spLocks/>
          </p:cNvSpPr>
          <p:nvPr userDrawn="1"/>
        </p:nvSpPr>
        <p:spPr>
          <a:xfrm>
            <a:off x="11650133" y="115570"/>
            <a:ext cx="42333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lang="en-US" sz="120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97A94E25-127B-4C48-AF96-44BA7B823777}" type="slidenum">
              <a:rPr lang="en-US" smtClean="0">
                <a:solidFill>
                  <a:schemeClr val="tx1"/>
                </a:solidFill>
              </a:rPr>
              <a:pPr/>
              <a:t>‹#›</a:t>
            </a:fld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6815790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35B401B-8986-425F-87D2-9CDF185F587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4539049 w 12192000"/>
              <a:gd name="connsiteY377" fmla="*/ 4454665 h 4454665"/>
              <a:gd name="connsiteX378" fmla="*/ 0 w 12192000"/>
              <a:gd name="connsiteY378" fmla="*/ 4454665 h 4454665"/>
              <a:gd name="connsiteX379" fmla="*/ 0 w 12192000"/>
              <a:gd name="connsiteY379" fmla="*/ 3869778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4539049" y="4454665"/>
                </a:lnTo>
                <a:lnTo>
                  <a:pt x="0" y="4454665"/>
                </a:lnTo>
                <a:lnTo>
                  <a:pt x="0" y="386977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9E9DC1D0-3644-45DF-A146-AEC5F8D9A0AF}"/>
              </a:ext>
            </a:extLst>
          </p:cNvPr>
          <p:cNvSpPr/>
          <p:nvPr userDrawn="1"/>
        </p:nvSpPr>
        <p:spPr>
          <a:xfrm>
            <a:off x="0" y="1"/>
            <a:ext cx="12192000" cy="2403334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93866"/>
            <a:ext cx="11065934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1338932"/>
            <a:ext cx="11065934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rgbClr val="33333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7A25AB8-018D-4AE5-A574-6BAA008440FD}"/>
              </a:ext>
            </a:extLst>
          </p:cNvPr>
          <p:cNvSpPr/>
          <p:nvPr userDrawn="1"/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4539049 w 12192000"/>
              <a:gd name="connsiteY377" fmla="*/ 4454665 h 4454665"/>
              <a:gd name="connsiteX378" fmla="*/ 0 w 12192000"/>
              <a:gd name="connsiteY378" fmla="*/ 4454665 h 4454665"/>
              <a:gd name="connsiteX379" fmla="*/ 0 w 12192000"/>
              <a:gd name="connsiteY379" fmla="*/ 3869778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4539049" y="4454665"/>
                </a:lnTo>
                <a:lnTo>
                  <a:pt x="0" y="4454665"/>
                </a:lnTo>
                <a:lnTo>
                  <a:pt x="0" y="3869778"/>
                </a:lnTo>
                <a:close/>
              </a:path>
            </a:pathLst>
          </a:custGeom>
          <a:solidFill>
            <a:srgbClr val="01B0E3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117E5071-7349-4505-A053-38E7B450BB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207377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3B5555C6-768D-4D30-811A-F66CBE74CEF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5043713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09702C4-ABB0-4FA9-AC7F-FD0C1056D0BB}"/>
              </a:ext>
            </a:extLst>
          </p:cNvPr>
          <p:cNvSpPr/>
          <p:nvPr userDrawn="1"/>
        </p:nvSpPr>
        <p:spPr>
          <a:xfrm>
            <a:off x="0" y="0"/>
            <a:ext cx="12192000" cy="504371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7432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D468973-885C-4EB1-BD5B-E7545B32CF5C}"/>
              </a:ext>
            </a:extLst>
          </p:cNvPr>
          <p:cNvSpPr/>
          <p:nvPr userDrawn="1"/>
        </p:nvSpPr>
        <p:spPr>
          <a:xfrm>
            <a:off x="0" y="5043714"/>
            <a:ext cx="12192000" cy="1814286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297713"/>
            <a:ext cx="9733038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rgbClr val="01B0E3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6042779"/>
            <a:ext cx="9733038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82C86F38-D8C8-456F-8A72-3A2DD495DC6F}"/>
              </a:ext>
            </a:extLst>
          </p:cNvPr>
          <p:cNvSpPr>
            <a:spLocks/>
          </p:cNvSpPr>
          <p:nvPr userDrawn="1"/>
        </p:nvSpPr>
        <p:spPr bwMode="auto">
          <a:xfrm>
            <a:off x="1022667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14C5DF7C-5C7E-463F-BC2C-54928278EB71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71700CBF-B968-4177-A57B-11088BD7A2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7976699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3B5555C6-768D-4D30-811A-F66CBE74CEF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5043713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09702C4-ABB0-4FA9-AC7F-FD0C1056D0BB}"/>
              </a:ext>
            </a:extLst>
          </p:cNvPr>
          <p:cNvSpPr/>
          <p:nvPr userDrawn="1"/>
        </p:nvSpPr>
        <p:spPr>
          <a:xfrm>
            <a:off x="0" y="0"/>
            <a:ext cx="12192000" cy="504371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7432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D468973-885C-4EB1-BD5B-E7545B32CF5C}"/>
              </a:ext>
            </a:extLst>
          </p:cNvPr>
          <p:cNvSpPr/>
          <p:nvPr userDrawn="1"/>
        </p:nvSpPr>
        <p:spPr>
          <a:xfrm>
            <a:off x="0" y="5043714"/>
            <a:ext cx="12192000" cy="1814286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297713"/>
            <a:ext cx="9733038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6042779"/>
            <a:ext cx="9733038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rgbClr val="33333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4CD36CFD-F607-4420-9136-F367C25BD39E}"/>
              </a:ext>
            </a:extLst>
          </p:cNvPr>
          <p:cNvSpPr>
            <a:spLocks/>
          </p:cNvSpPr>
          <p:nvPr userDrawn="1"/>
        </p:nvSpPr>
        <p:spPr bwMode="auto">
          <a:xfrm>
            <a:off x="1022667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84DDCCAD-79C7-47DD-ADFA-662E6C9F15A6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B404E3BF-B02B-48D6-9216-A767209304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32826664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E6EAAB-7FEE-4F68-883D-EBA6B0F104AC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TextBox 3" hidden="1">
            <a:extLst>
              <a:ext uri="{FF2B5EF4-FFF2-40B4-BE49-F238E27FC236}">
                <a16:creationId xmlns:a16="http://schemas.microsoft.com/office/drawing/2014/main" id="{690739EB-94C1-4415-B19F-879B952D09F0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498B72DB-9B3F-4174-946B-11B970D5D5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9798858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4AB9660-06D7-4EC1-B41A-0141039CF0E9}"/>
              </a:ext>
            </a:extLst>
          </p:cNvPr>
          <p:cNvSpPr/>
          <p:nvPr userDrawn="1"/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440A6B87-0865-4F2E-BFC1-2085F3020671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A7B473F-4FCB-4E80-AEDD-AFF0A582E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8307979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6B15CEA-7F4D-4111-91E1-C24BB8942014}"/>
              </a:ext>
            </a:extLst>
          </p:cNvPr>
          <p:cNvSpPr/>
          <p:nvPr userDrawn="1"/>
        </p:nvSpPr>
        <p:spPr>
          <a:xfrm flipV="1"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B110B65-104E-48DA-9FDA-01FF9A48E8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9A633E9E-2A95-4274-8C9E-B12F3C8F05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rgbClr val="333333"/>
                </a:solidFill>
              </a:defRPr>
            </a:lvl1pPr>
            <a:lvl2pPr marL="457200" indent="-228600">
              <a:defRPr sz="2000">
                <a:solidFill>
                  <a:srgbClr val="333333"/>
                </a:solidFill>
              </a:defRPr>
            </a:lvl2pPr>
            <a:lvl3pPr marL="685800" indent="-228600">
              <a:defRPr sz="1800">
                <a:solidFill>
                  <a:srgbClr val="333333"/>
                </a:solidFill>
              </a:defRPr>
            </a:lvl3pPr>
            <a:lvl4pPr marL="914400" indent="-228600">
              <a:defRPr sz="1600">
                <a:solidFill>
                  <a:srgbClr val="333333"/>
                </a:solidFill>
              </a:defRPr>
            </a:lvl4pPr>
            <a:lvl5pPr marL="1143000" indent="-228600">
              <a:defRPr sz="1600">
                <a:solidFill>
                  <a:srgbClr val="33333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134820A4-D5DF-4EEE-9F8B-8C9C8D423F7B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CE2B2F9D-68E3-43FB-86DA-500515AC83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7549920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6B15CEA-7F4D-4111-91E1-C24BB8942014}"/>
              </a:ext>
            </a:extLst>
          </p:cNvPr>
          <p:cNvSpPr/>
          <p:nvPr userDrawn="1"/>
        </p:nvSpPr>
        <p:spPr>
          <a:xfrm flipV="1"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B110B65-104E-48DA-9FDA-01FF9A48E8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9A633E9E-2A95-4274-8C9E-B12F3C8F05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436811"/>
            <a:ext cx="11506199" cy="3836989"/>
          </a:xfrm>
        </p:spPr>
        <p:txBody>
          <a:bodyPr>
            <a:normAutofit/>
          </a:bodyPr>
          <a:lstStyle>
            <a:lvl1pPr>
              <a:defRPr sz="2400">
                <a:solidFill>
                  <a:srgbClr val="333333"/>
                </a:solidFill>
              </a:defRPr>
            </a:lvl1pPr>
            <a:lvl2pPr marL="457200" indent="-228600">
              <a:defRPr sz="2000">
                <a:solidFill>
                  <a:srgbClr val="333333"/>
                </a:solidFill>
              </a:defRPr>
            </a:lvl2pPr>
            <a:lvl3pPr marL="685800" indent="-228600">
              <a:defRPr sz="1800">
                <a:solidFill>
                  <a:srgbClr val="333333"/>
                </a:solidFill>
              </a:defRPr>
            </a:lvl3pPr>
            <a:lvl4pPr marL="914400" indent="-228600">
              <a:defRPr sz="1600">
                <a:solidFill>
                  <a:srgbClr val="333333"/>
                </a:solidFill>
              </a:defRPr>
            </a:lvl4pPr>
            <a:lvl5pPr marL="1143000" indent="-228600">
              <a:defRPr sz="1600">
                <a:solidFill>
                  <a:srgbClr val="33333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11B1EC5A-E690-43D2-A0E3-D50BD6A53AFE}"/>
              </a:ext>
            </a:extLst>
          </p:cNvPr>
          <p:cNvSpPr>
            <a:spLocks noGrp="1"/>
          </p:cNvSpPr>
          <p:nvPr>
            <p:ph type="subTitle" idx="13"/>
          </p:nvPr>
        </p:nvSpPr>
        <p:spPr>
          <a:xfrm>
            <a:off x="380999" y="1796132"/>
            <a:ext cx="11506199" cy="615279"/>
          </a:xfrm>
        </p:spPr>
        <p:txBody>
          <a:bodyPr>
            <a:normAutofit/>
          </a:bodyPr>
          <a:lstStyle>
            <a:lvl1pPr marL="0" indent="0" algn="l">
              <a:buNone/>
              <a:defRPr sz="2400" b="1" cap="all" baseline="0">
                <a:solidFill>
                  <a:srgbClr val="333333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7" name="TextBox 6" hidden="1">
            <a:extLst>
              <a:ext uri="{FF2B5EF4-FFF2-40B4-BE49-F238E27FC236}">
                <a16:creationId xmlns:a16="http://schemas.microsoft.com/office/drawing/2014/main" id="{C429B5C5-40F0-413F-82DE-781C809F82A3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FD10926E-D815-4592-97B7-8EE7A9786A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3070467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1540042"/>
            <a:ext cx="12192000" cy="5317958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3720C02A-46A0-4BE0-B1BF-F34465AC27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6356350"/>
            <a:ext cx="42333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C48881AF-761E-4663-9A5E-BC34236BC1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rgbClr val="48595D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Box 4" hidden="1">
            <a:extLst>
              <a:ext uri="{FF2B5EF4-FFF2-40B4-BE49-F238E27FC236}">
                <a16:creationId xmlns:a16="http://schemas.microsoft.com/office/drawing/2014/main" id="{31265F87-D1A9-4FC6-9F13-66361C11DF35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8D424E8-3A20-4BF1-B53F-7A284F46F6A4}"/>
              </a:ext>
            </a:extLst>
          </p:cNvPr>
          <p:cNvSpPr txBox="1">
            <a:spLocks/>
          </p:cNvSpPr>
          <p:nvPr userDrawn="1"/>
        </p:nvSpPr>
        <p:spPr>
          <a:xfrm>
            <a:off x="11650133" y="115570"/>
            <a:ext cx="42333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lang="en-US" sz="120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6513599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C0EF89B-F057-4EA3-BC61-71F9D7BF9F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F6A0DDC-8464-4003-BDFD-127BB593AA78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FF64A36E-6351-44F5-8371-4CD912E771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6570456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BFE6C60-BD51-4C06-972B-D598C068A30B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8702E8D-AEBF-49D4-9D69-00802EFEB7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50000" y="2141538"/>
            <a:ext cx="5537200" cy="3141662"/>
          </a:xfrm>
        </p:spPr>
        <p:txBody>
          <a:bodyPr>
            <a:normAutofit/>
          </a:bodyPr>
          <a:lstStyle>
            <a:lvl1pPr marL="0" indent="0">
              <a:buNone/>
              <a:defRPr sz="2200"/>
            </a:lvl1pPr>
            <a:lvl2pPr marL="228600" indent="-169863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defRPr sz="18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1" name="Text Placeholder 11">
            <a:extLst>
              <a:ext uri="{FF2B5EF4-FFF2-40B4-BE49-F238E27FC236}">
                <a16:creationId xmlns:a16="http://schemas.microsoft.com/office/drawing/2014/main" id="{573E487D-389A-425E-93B1-6E466DB120C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2" name="Subtitle 2">
            <a:extLst>
              <a:ext uri="{FF2B5EF4-FFF2-40B4-BE49-F238E27FC236}">
                <a16:creationId xmlns:a16="http://schemas.microsoft.com/office/drawing/2014/main" id="{08ACE488-B9EE-4F80-9093-0D25C49D3C1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A5D6F820-5DA9-442B-93E8-9740D3002517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9D2C925-BE4C-4057-86A9-05FBB940D62D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</p:spTree>
    <p:extLst>
      <p:ext uri="{BB962C8B-B14F-4D97-AF65-F5344CB8AC3E}">
        <p14:creationId xmlns:p14="http://schemas.microsoft.com/office/powerpoint/2010/main" val="7631590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16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C0EF89B-F057-4EA3-BC61-71F9D7BF9F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F6A0DDC-8464-4003-BDFD-127BB593AA78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dirty="0">
                <a:solidFill>
                  <a:schemeClr val="bg2">
                    <a:lumMod val="75000"/>
                  </a:schemeClr>
                </a:solidFill>
              </a:rPr>
              <a:t>© 2019 Rotary International. Internal Use Only. Not For Distribution. Private and Confidential.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FF64A36E-6351-44F5-8371-4CD912E771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6505031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BFE6C60-BD51-4C06-972B-D598C068A30B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4D0FBAC-275F-4558-B592-D14B0D07426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519863" y="398463"/>
            <a:ext cx="5265737" cy="60198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F4016360-4C79-4F76-A938-3BBB6229913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rgbClr val="333333"/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rgbClr val="333333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E1D181C7-949B-4052-9076-6B318782A37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rgbClr val="333333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F4EF337-F8F4-4151-B616-10707ECBE95F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CEA03AD6-A795-41C0-B0E9-C5E66A8C8F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11567705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D0F8D7EE-C41C-4CDB-AAA2-6FAC12F10A5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F3DCB0E-7364-4B69-BA11-325DFB75F03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8FA3288-E931-4B57-91D2-DD2960072EA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4539049 w 6096000"/>
              <a:gd name="connsiteY3" fmla="*/ 6858000 h 6858000"/>
              <a:gd name="connsiteX4" fmla="*/ 0 w 6096000"/>
              <a:gd name="connsiteY4" fmla="*/ 6858000 h 6858000"/>
              <a:gd name="connsiteX5" fmla="*/ 0 w 6096000"/>
              <a:gd name="connsiteY5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01B4E7">
              <a:alpha val="38000"/>
            </a:srgbClr>
          </a:solidFill>
        </p:spPr>
        <p:txBody>
          <a:bodyPr wrap="square" anchor="b">
            <a:noAutofit/>
          </a:bodyPr>
          <a:lstStyle>
            <a:lvl1pPr marL="0" indent="0" algn="r">
              <a:buNone/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en-US" dirty="0"/>
              <a:t>c</a:t>
            </a:r>
          </a:p>
        </p:txBody>
      </p:sp>
      <p:sp>
        <p:nvSpPr>
          <p:cNvPr id="25" name="Text Placeholder 11">
            <a:extLst>
              <a:ext uri="{FF2B5EF4-FFF2-40B4-BE49-F238E27FC236}">
                <a16:creationId xmlns:a16="http://schemas.microsoft.com/office/drawing/2014/main" id="{C02B76E2-7589-4337-BF82-0C18E133FEF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6" name="Subtitle 2">
            <a:extLst>
              <a:ext uri="{FF2B5EF4-FFF2-40B4-BE49-F238E27FC236}">
                <a16:creationId xmlns:a16="http://schemas.microsoft.com/office/drawing/2014/main" id="{4E8986D0-5FBE-4E27-A81A-78A0B31033D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1D36450B-DFC0-48BB-9AD4-A3DF476727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5478687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3703CCB-4515-447B-9D4C-C361026CC13F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 dirty="0"/>
              <a:t> 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71B4E8BC-C3BC-4E7C-B3C2-AB5029B8FB2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96000" y="0"/>
            <a:ext cx="6096000" cy="6858000"/>
          </a:xfrm>
          <a:custGeom>
            <a:avLst/>
            <a:gdLst>
              <a:gd name="connsiteX0" fmla="*/ 5507402 w 6096000"/>
              <a:gd name="connsiteY0" fmla="*/ 6448102 h 6858000"/>
              <a:gd name="connsiteX1" fmla="*/ 5517605 w 6096000"/>
              <a:gd name="connsiteY1" fmla="*/ 6448102 h 6858000"/>
              <a:gd name="connsiteX2" fmla="*/ 5521686 w 6096000"/>
              <a:gd name="connsiteY2" fmla="*/ 6456440 h 6858000"/>
              <a:gd name="connsiteX3" fmla="*/ 5527808 w 6096000"/>
              <a:gd name="connsiteY3" fmla="*/ 6558584 h 6858000"/>
              <a:gd name="connsiteX4" fmla="*/ 5525767 w 6096000"/>
              <a:gd name="connsiteY4" fmla="*/ 6569006 h 6858000"/>
              <a:gd name="connsiteX5" fmla="*/ 5519645 w 6096000"/>
              <a:gd name="connsiteY5" fmla="*/ 6569006 h 6858000"/>
              <a:gd name="connsiteX6" fmla="*/ 5413533 w 6096000"/>
              <a:gd name="connsiteY6" fmla="*/ 6506470 h 6858000"/>
              <a:gd name="connsiteX7" fmla="*/ 5409451 w 6096000"/>
              <a:gd name="connsiteY7" fmla="*/ 6500217 h 6858000"/>
              <a:gd name="connsiteX8" fmla="*/ 5409451 w 6096000"/>
              <a:gd name="connsiteY8" fmla="*/ 6498131 h 6858000"/>
              <a:gd name="connsiteX9" fmla="*/ 5415573 w 6096000"/>
              <a:gd name="connsiteY9" fmla="*/ 6493962 h 6858000"/>
              <a:gd name="connsiteX10" fmla="*/ 5507402 w 6096000"/>
              <a:gd name="connsiteY10" fmla="*/ 6448102 h 6858000"/>
              <a:gd name="connsiteX11" fmla="*/ 5590136 w 6096000"/>
              <a:gd name="connsiteY11" fmla="*/ 6446018 h 6858000"/>
              <a:gd name="connsiteX12" fmla="*/ 5600438 w 6096000"/>
              <a:gd name="connsiteY12" fmla="*/ 6446018 h 6858000"/>
              <a:gd name="connsiteX13" fmla="*/ 5691097 w 6096000"/>
              <a:gd name="connsiteY13" fmla="*/ 6491784 h 6858000"/>
              <a:gd name="connsiteX14" fmla="*/ 5699339 w 6096000"/>
              <a:gd name="connsiteY14" fmla="*/ 6498025 h 6858000"/>
              <a:gd name="connsiteX15" fmla="*/ 5695218 w 6096000"/>
              <a:gd name="connsiteY15" fmla="*/ 6504265 h 6858000"/>
              <a:gd name="connsiteX16" fmla="*/ 5588076 w 6096000"/>
              <a:gd name="connsiteY16" fmla="*/ 6566673 h 6858000"/>
              <a:gd name="connsiteX17" fmla="*/ 5579833 w 6096000"/>
              <a:gd name="connsiteY17" fmla="*/ 6566673 h 6858000"/>
              <a:gd name="connsiteX18" fmla="*/ 5577773 w 6096000"/>
              <a:gd name="connsiteY18" fmla="*/ 6558352 h 6858000"/>
              <a:gd name="connsiteX19" fmla="*/ 5586015 w 6096000"/>
              <a:gd name="connsiteY19" fmla="*/ 6454339 h 6858000"/>
              <a:gd name="connsiteX20" fmla="*/ 5590136 w 6096000"/>
              <a:gd name="connsiteY20" fmla="*/ 6446018 h 6858000"/>
              <a:gd name="connsiteX21" fmla="*/ 4772401 w 6096000"/>
              <a:gd name="connsiteY21" fmla="*/ 6406275 h 6858000"/>
              <a:gd name="connsiteX22" fmla="*/ 4772401 w 6096000"/>
              <a:gd name="connsiteY22" fmla="*/ 6449478 h 6858000"/>
              <a:gd name="connsiteX23" fmla="*/ 4724512 w 6096000"/>
              <a:gd name="connsiteY23" fmla="*/ 6457707 h 6858000"/>
              <a:gd name="connsiteX24" fmla="*/ 4705773 w 6096000"/>
              <a:gd name="connsiteY24" fmla="*/ 6433020 h 6858000"/>
              <a:gd name="connsiteX25" fmla="*/ 4730759 w 6096000"/>
              <a:gd name="connsiteY25" fmla="*/ 6408333 h 6858000"/>
              <a:gd name="connsiteX26" fmla="*/ 4422900 w 6096000"/>
              <a:gd name="connsiteY26" fmla="*/ 6336141 h 6858000"/>
              <a:gd name="connsiteX27" fmla="*/ 4463811 w 6096000"/>
              <a:gd name="connsiteY27" fmla="*/ 6396340 h 6858000"/>
              <a:gd name="connsiteX28" fmla="*/ 4422900 w 6096000"/>
              <a:gd name="connsiteY28" fmla="*/ 6456538 h 6858000"/>
              <a:gd name="connsiteX29" fmla="*/ 4381988 w 6096000"/>
              <a:gd name="connsiteY29" fmla="*/ 6396340 h 6858000"/>
              <a:gd name="connsiteX30" fmla="*/ 4422900 w 6096000"/>
              <a:gd name="connsiteY30" fmla="*/ 6336141 h 6858000"/>
              <a:gd name="connsiteX31" fmla="*/ 5577123 w 6096000"/>
              <a:gd name="connsiteY31" fmla="*/ 6327829 h 6858000"/>
              <a:gd name="connsiteX32" fmla="*/ 5586116 w 6096000"/>
              <a:gd name="connsiteY32" fmla="*/ 6328868 h 6858000"/>
              <a:gd name="connsiteX33" fmla="*/ 5612840 w 6096000"/>
              <a:gd name="connsiteY33" fmla="*/ 6380819 h 6858000"/>
              <a:gd name="connsiteX34" fmla="*/ 5553226 w 6096000"/>
              <a:gd name="connsiteY34" fmla="*/ 6439004 h 6858000"/>
              <a:gd name="connsiteX35" fmla="*/ 5493612 w 6096000"/>
              <a:gd name="connsiteY35" fmla="*/ 6380819 h 6858000"/>
              <a:gd name="connsiteX36" fmla="*/ 5520336 w 6096000"/>
              <a:gd name="connsiteY36" fmla="*/ 6330947 h 6858000"/>
              <a:gd name="connsiteX37" fmla="*/ 5536781 w 6096000"/>
              <a:gd name="connsiteY37" fmla="*/ 6333024 h 6858000"/>
              <a:gd name="connsiteX38" fmla="*/ 5534725 w 6096000"/>
              <a:gd name="connsiteY38" fmla="*/ 6349649 h 6858000"/>
              <a:gd name="connsiteX39" fmla="*/ 5518280 w 6096000"/>
              <a:gd name="connsiteY39" fmla="*/ 6380819 h 6858000"/>
              <a:gd name="connsiteX40" fmla="*/ 5553226 w 6096000"/>
              <a:gd name="connsiteY40" fmla="*/ 6416146 h 6858000"/>
              <a:gd name="connsiteX41" fmla="*/ 5588172 w 6096000"/>
              <a:gd name="connsiteY41" fmla="*/ 6380819 h 6858000"/>
              <a:gd name="connsiteX42" fmla="*/ 5571727 w 6096000"/>
              <a:gd name="connsiteY42" fmla="*/ 6349649 h 6858000"/>
              <a:gd name="connsiteX43" fmla="*/ 5569671 w 6096000"/>
              <a:gd name="connsiteY43" fmla="*/ 6333024 h 6858000"/>
              <a:gd name="connsiteX44" fmla="*/ 5577123 w 6096000"/>
              <a:gd name="connsiteY44" fmla="*/ 6327829 h 6858000"/>
              <a:gd name="connsiteX45" fmla="*/ 5726057 w 6096000"/>
              <a:gd name="connsiteY45" fmla="*/ 6312763 h 6858000"/>
              <a:gd name="connsiteX46" fmla="*/ 5730190 w 6096000"/>
              <a:gd name="connsiteY46" fmla="*/ 6318992 h 6858000"/>
              <a:gd name="connsiteX47" fmla="*/ 5730190 w 6096000"/>
              <a:gd name="connsiteY47" fmla="*/ 6443559 h 6858000"/>
              <a:gd name="connsiteX48" fmla="*/ 5726057 w 6096000"/>
              <a:gd name="connsiteY48" fmla="*/ 6449787 h 6858000"/>
              <a:gd name="connsiteX49" fmla="*/ 5717791 w 6096000"/>
              <a:gd name="connsiteY49" fmla="*/ 6447711 h 6858000"/>
              <a:gd name="connsiteX50" fmla="*/ 5633066 w 6096000"/>
              <a:gd name="connsiteY50" fmla="*/ 6389579 h 6858000"/>
              <a:gd name="connsiteX51" fmla="*/ 5626867 w 6096000"/>
              <a:gd name="connsiteY51" fmla="*/ 6381275 h 6858000"/>
              <a:gd name="connsiteX52" fmla="*/ 5633066 w 6096000"/>
              <a:gd name="connsiteY52" fmla="*/ 6372971 h 6858000"/>
              <a:gd name="connsiteX53" fmla="*/ 5717791 w 6096000"/>
              <a:gd name="connsiteY53" fmla="*/ 6314840 h 6858000"/>
              <a:gd name="connsiteX54" fmla="*/ 5726057 w 6096000"/>
              <a:gd name="connsiteY54" fmla="*/ 6312763 h 6858000"/>
              <a:gd name="connsiteX55" fmla="*/ 5380229 w 6096000"/>
              <a:gd name="connsiteY55" fmla="*/ 6312763 h 6858000"/>
              <a:gd name="connsiteX56" fmla="*/ 5388412 w 6096000"/>
              <a:gd name="connsiteY56" fmla="*/ 6316915 h 6858000"/>
              <a:gd name="connsiteX57" fmla="*/ 5472280 w 6096000"/>
              <a:gd name="connsiteY57" fmla="*/ 6372971 h 6858000"/>
              <a:gd name="connsiteX58" fmla="*/ 5478417 w 6096000"/>
              <a:gd name="connsiteY58" fmla="*/ 6381275 h 6858000"/>
              <a:gd name="connsiteX59" fmla="*/ 5472280 w 6096000"/>
              <a:gd name="connsiteY59" fmla="*/ 6389579 h 6858000"/>
              <a:gd name="connsiteX60" fmla="*/ 5388412 w 6096000"/>
              <a:gd name="connsiteY60" fmla="*/ 6447711 h 6858000"/>
              <a:gd name="connsiteX61" fmla="*/ 5380229 w 6096000"/>
              <a:gd name="connsiteY61" fmla="*/ 6449787 h 6858000"/>
              <a:gd name="connsiteX62" fmla="*/ 5376138 w 6096000"/>
              <a:gd name="connsiteY62" fmla="*/ 6443559 h 6858000"/>
              <a:gd name="connsiteX63" fmla="*/ 5376138 w 6096000"/>
              <a:gd name="connsiteY63" fmla="*/ 6318992 h 6858000"/>
              <a:gd name="connsiteX64" fmla="*/ 5380229 w 6096000"/>
              <a:gd name="connsiteY64" fmla="*/ 6312763 h 6858000"/>
              <a:gd name="connsiteX65" fmla="*/ 4992184 w 6096000"/>
              <a:gd name="connsiteY65" fmla="*/ 6302243 h 6858000"/>
              <a:gd name="connsiteX66" fmla="*/ 4986024 w 6096000"/>
              <a:gd name="connsiteY66" fmla="*/ 6304321 h 6858000"/>
              <a:gd name="connsiteX67" fmla="*/ 4983972 w 6096000"/>
              <a:gd name="connsiteY67" fmla="*/ 6310551 h 6858000"/>
              <a:gd name="connsiteX68" fmla="*/ 5025033 w 6096000"/>
              <a:gd name="connsiteY68" fmla="*/ 6468402 h 6858000"/>
              <a:gd name="connsiteX69" fmla="*/ 5049670 w 6096000"/>
              <a:gd name="connsiteY69" fmla="*/ 6489171 h 6858000"/>
              <a:gd name="connsiteX70" fmla="*/ 5057882 w 6096000"/>
              <a:gd name="connsiteY70" fmla="*/ 6489171 h 6858000"/>
              <a:gd name="connsiteX71" fmla="*/ 5053776 w 6096000"/>
              <a:gd name="connsiteY71" fmla="*/ 6497479 h 6858000"/>
              <a:gd name="connsiteX72" fmla="*/ 5053776 w 6096000"/>
              <a:gd name="connsiteY72" fmla="*/ 6499556 h 6858000"/>
              <a:gd name="connsiteX73" fmla="*/ 5029139 w 6096000"/>
              <a:gd name="connsiteY73" fmla="*/ 6518249 h 6858000"/>
              <a:gd name="connsiteX74" fmla="*/ 4994237 w 6096000"/>
              <a:gd name="connsiteY74" fmla="*/ 6516172 h 6858000"/>
              <a:gd name="connsiteX75" fmla="*/ 4988078 w 6096000"/>
              <a:gd name="connsiteY75" fmla="*/ 6518249 h 6858000"/>
              <a:gd name="connsiteX76" fmla="*/ 4986024 w 6096000"/>
              <a:gd name="connsiteY76" fmla="*/ 6522403 h 6858000"/>
              <a:gd name="connsiteX77" fmla="*/ 4986024 w 6096000"/>
              <a:gd name="connsiteY77" fmla="*/ 6541096 h 6858000"/>
              <a:gd name="connsiteX78" fmla="*/ 4992184 w 6096000"/>
              <a:gd name="connsiteY78" fmla="*/ 6547327 h 6858000"/>
              <a:gd name="connsiteX79" fmla="*/ 5039404 w 6096000"/>
              <a:gd name="connsiteY79" fmla="*/ 6553557 h 6858000"/>
              <a:gd name="connsiteX80" fmla="*/ 5041458 w 6096000"/>
              <a:gd name="connsiteY80" fmla="*/ 6553557 h 6858000"/>
              <a:gd name="connsiteX81" fmla="*/ 5094838 w 6096000"/>
              <a:gd name="connsiteY81" fmla="*/ 6501633 h 6858000"/>
              <a:gd name="connsiteX82" fmla="*/ 5127687 w 6096000"/>
              <a:gd name="connsiteY82" fmla="*/ 6372861 h 6858000"/>
              <a:gd name="connsiteX83" fmla="*/ 5140005 w 6096000"/>
              <a:gd name="connsiteY83" fmla="*/ 6331321 h 6858000"/>
              <a:gd name="connsiteX84" fmla="*/ 5144111 w 6096000"/>
              <a:gd name="connsiteY84" fmla="*/ 6310551 h 6858000"/>
              <a:gd name="connsiteX85" fmla="*/ 5142058 w 6096000"/>
              <a:gd name="connsiteY85" fmla="*/ 6304321 h 6858000"/>
              <a:gd name="connsiteX86" fmla="*/ 5137952 w 6096000"/>
              <a:gd name="connsiteY86" fmla="*/ 6302243 h 6858000"/>
              <a:gd name="connsiteX87" fmla="*/ 5109209 w 6096000"/>
              <a:gd name="connsiteY87" fmla="*/ 6302243 h 6858000"/>
              <a:gd name="connsiteX88" fmla="*/ 5103050 w 6096000"/>
              <a:gd name="connsiteY88" fmla="*/ 6306398 h 6858000"/>
              <a:gd name="connsiteX89" fmla="*/ 5066094 w 6096000"/>
              <a:gd name="connsiteY89" fmla="*/ 6447632 h 6858000"/>
              <a:gd name="connsiteX90" fmla="*/ 5064041 w 6096000"/>
              <a:gd name="connsiteY90" fmla="*/ 6447632 h 6858000"/>
              <a:gd name="connsiteX91" fmla="*/ 5025033 w 6096000"/>
              <a:gd name="connsiteY91" fmla="*/ 6306398 h 6858000"/>
              <a:gd name="connsiteX92" fmla="*/ 5018874 w 6096000"/>
              <a:gd name="connsiteY92" fmla="*/ 6302243 h 6858000"/>
              <a:gd name="connsiteX93" fmla="*/ 4992184 w 6096000"/>
              <a:gd name="connsiteY93" fmla="*/ 6302243 h 6858000"/>
              <a:gd name="connsiteX94" fmla="*/ 4952412 w 6096000"/>
              <a:gd name="connsiteY94" fmla="*/ 6299906 h 6858000"/>
              <a:gd name="connsiteX95" fmla="*/ 4903317 w 6096000"/>
              <a:gd name="connsiteY95" fmla="*/ 6320715 h 6858000"/>
              <a:gd name="connsiteX96" fmla="*/ 4903317 w 6096000"/>
              <a:gd name="connsiteY96" fmla="*/ 6308230 h 6858000"/>
              <a:gd name="connsiteX97" fmla="*/ 4897181 w 6096000"/>
              <a:gd name="connsiteY97" fmla="*/ 6301987 h 6858000"/>
              <a:gd name="connsiteX98" fmla="*/ 4868542 w 6096000"/>
              <a:gd name="connsiteY98" fmla="*/ 6301987 h 6858000"/>
              <a:gd name="connsiteX99" fmla="*/ 4862406 w 6096000"/>
              <a:gd name="connsiteY99" fmla="*/ 6308230 h 6858000"/>
              <a:gd name="connsiteX100" fmla="*/ 4862406 w 6096000"/>
              <a:gd name="connsiteY100" fmla="*/ 6483025 h 6858000"/>
              <a:gd name="connsiteX101" fmla="*/ 4868542 w 6096000"/>
              <a:gd name="connsiteY101" fmla="*/ 6489268 h 6858000"/>
              <a:gd name="connsiteX102" fmla="*/ 4897181 w 6096000"/>
              <a:gd name="connsiteY102" fmla="*/ 6489268 h 6858000"/>
              <a:gd name="connsiteX103" fmla="*/ 4903317 w 6096000"/>
              <a:gd name="connsiteY103" fmla="*/ 6483025 h 6858000"/>
              <a:gd name="connsiteX104" fmla="*/ 4903317 w 6096000"/>
              <a:gd name="connsiteY104" fmla="*/ 6362333 h 6858000"/>
              <a:gd name="connsiteX105" fmla="*/ 4954457 w 6096000"/>
              <a:gd name="connsiteY105" fmla="*/ 6339443 h 6858000"/>
              <a:gd name="connsiteX106" fmla="*/ 4960594 w 6096000"/>
              <a:gd name="connsiteY106" fmla="*/ 6333200 h 6858000"/>
              <a:gd name="connsiteX107" fmla="*/ 4960594 w 6096000"/>
              <a:gd name="connsiteY107" fmla="*/ 6306149 h 6858000"/>
              <a:gd name="connsiteX108" fmla="*/ 4958548 w 6096000"/>
              <a:gd name="connsiteY108" fmla="*/ 6301987 h 6858000"/>
              <a:gd name="connsiteX109" fmla="*/ 4952412 w 6096000"/>
              <a:gd name="connsiteY109" fmla="*/ 6299906 h 6858000"/>
              <a:gd name="connsiteX110" fmla="*/ 4751504 w 6096000"/>
              <a:gd name="connsiteY110" fmla="*/ 6296399 h 6858000"/>
              <a:gd name="connsiteX111" fmla="*/ 4681148 w 6096000"/>
              <a:gd name="connsiteY111" fmla="*/ 6304717 h 6858000"/>
              <a:gd name="connsiteX112" fmla="*/ 4674940 w 6096000"/>
              <a:gd name="connsiteY112" fmla="*/ 6310955 h 6858000"/>
              <a:gd name="connsiteX113" fmla="*/ 4677009 w 6096000"/>
              <a:gd name="connsiteY113" fmla="*/ 6335908 h 6858000"/>
              <a:gd name="connsiteX114" fmla="*/ 4679079 w 6096000"/>
              <a:gd name="connsiteY114" fmla="*/ 6340067 h 6858000"/>
              <a:gd name="connsiteX115" fmla="*/ 4683217 w 6096000"/>
              <a:gd name="connsiteY115" fmla="*/ 6342146 h 6858000"/>
              <a:gd name="connsiteX116" fmla="*/ 4749434 w 6096000"/>
              <a:gd name="connsiteY116" fmla="*/ 6337987 h 6858000"/>
              <a:gd name="connsiteX117" fmla="*/ 4772196 w 6096000"/>
              <a:gd name="connsiteY117" fmla="*/ 6360861 h 6858000"/>
              <a:gd name="connsiteX118" fmla="*/ 4772196 w 6096000"/>
              <a:gd name="connsiteY118" fmla="*/ 6373337 h 6858000"/>
              <a:gd name="connsiteX119" fmla="*/ 4726672 w 6096000"/>
              <a:gd name="connsiteY119" fmla="*/ 6377496 h 6858000"/>
              <a:gd name="connsiteX120" fmla="*/ 4662524 w 6096000"/>
              <a:gd name="connsiteY120" fmla="*/ 6433640 h 6858000"/>
              <a:gd name="connsiteX121" fmla="*/ 4718395 w 6096000"/>
              <a:gd name="connsiteY121" fmla="*/ 6493943 h 6858000"/>
              <a:gd name="connsiteX122" fmla="*/ 4778404 w 6096000"/>
              <a:gd name="connsiteY122" fmla="*/ 6481467 h 6858000"/>
              <a:gd name="connsiteX123" fmla="*/ 4807374 w 6096000"/>
              <a:gd name="connsiteY123" fmla="*/ 6493943 h 6858000"/>
              <a:gd name="connsiteX124" fmla="*/ 4813582 w 6096000"/>
              <a:gd name="connsiteY124" fmla="*/ 6491864 h 6858000"/>
              <a:gd name="connsiteX125" fmla="*/ 4815651 w 6096000"/>
              <a:gd name="connsiteY125" fmla="*/ 6485626 h 6858000"/>
              <a:gd name="connsiteX126" fmla="*/ 4815651 w 6096000"/>
              <a:gd name="connsiteY126" fmla="*/ 6360861 h 6858000"/>
              <a:gd name="connsiteX127" fmla="*/ 4751504 w 6096000"/>
              <a:gd name="connsiteY127" fmla="*/ 6296399 h 6858000"/>
              <a:gd name="connsiteX128" fmla="*/ 4422899 w 6096000"/>
              <a:gd name="connsiteY128" fmla="*/ 6296399 h 6858000"/>
              <a:gd name="connsiteX129" fmla="*/ 4338738 w 6096000"/>
              <a:gd name="connsiteY129" fmla="*/ 6395171 h 6858000"/>
              <a:gd name="connsiteX130" fmla="*/ 4422899 w 6096000"/>
              <a:gd name="connsiteY130" fmla="*/ 6493943 h 6858000"/>
              <a:gd name="connsiteX131" fmla="*/ 4507060 w 6096000"/>
              <a:gd name="connsiteY131" fmla="*/ 6395171 h 6858000"/>
              <a:gd name="connsiteX132" fmla="*/ 4422899 w 6096000"/>
              <a:gd name="connsiteY132" fmla="*/ 6296399 h 6858000"/>
              <a:gd name="connsiteX133" fmla="*/ 4206945 w 6096000"/>
              <a:gd name="connsiteY133" fmla="*/ 6270683 h 6858000"/>
              <a:gd name="connsiteX134" fmla="*/ 4223310 w 6096000"/>
              <a:gd name="connsiteY134" fmla="*/ 6270683 h 6858000"/>
              <a:gd name="connsiteX135" fmla="*/ 4266267 w 6096000"/>
              <a:gd name="connsiteY135" fmla="*/ 6310425 h 6858000"/>
              <a:gd name="connsiteX136" fmla="*/ 4221264 w 6096000"/>
              <a:gd name="connsiteY136" fmla="*/ 6348076 h 6858000"/>
              <a:gd name="connsiteX137" fmla="*/ 4176261 w 6096000"/>
              <a:gd name="connsiteY137" fmla="*/ 6348076 h 6858000"/>
              <a:gd name="connsiteX138" fmla="*/ 4176261 w 6096000"/>
              <a:gd name="connsiteY138" fmla="*/ 6272775 h 6858000"/>
              <a:gd name="connsiteX139" fmla="*/ 4206945 w 6096000"/>
              <a:gd name="connsiteY139" fmla="*/ 6270683 h 6858000"/>
              <a:gd name="connsiteX140" fmla="*/ 4583182 w 6096000"/>
              <a:gd name="connsiteY140" fmla="*/ 6258994 h 6858000"/>
              <a:gd name="connsiteX141" fmla="*/ 4554472 w 6096000"/>
              <a:gd name="connsiteY141" fmla="*/ 6265238 h 6858000"/>
              <a:gd name="connsiteX142" fmla="*/ 4548320 w 6096000"/>
              <a:gd name="connsiteY142" fmla="*/ 6271482 h 6858000"/>
              <a:gd name="connsiteX143" fmla="*/ 4548320 w 6096000"/>
              <a:gd name="connsiteY143" fmla="*/ 6302704 h 6858000"/>
              <a:gd name="connsiteX144" fmla="*/ 4531914 w 6096000"/>
              <a:gd name="connsiteY144" fmla="*/ 6302704 h 6858000"/>
              <a:gd name="connsiteX145" fmla="*/ 4525762 w 6096000"/>
              <a:gd name="connsiteY145" fmla="*/ 6308949 h 6858000"/>
              <a:gd name="connsiteX146" fmla="*/ 4525762 w 6096000"/>
              <a:gd name="connsiteY146" fmla="*/ 6333927 h 6858000"/>
              <a:gd name="connsiteX147" fmla="*/ 4531914 w 6096000"/>
              <a:gd name="connsiteY147" fmla="*/ 6340171 h 6858000"/>
              <a:gd name="connsiteX148" fmla="*/ 4548320 w 6096000"/>
              <a:gd name="connsiteY148" fmla="*/ 6340171 h 6858000"/>
              <a:gd name="connsiteX149" fmla="*/ 4548320 w 6096000"/>
              <a:gd name="connsiteY149" fmla="*/ 6423430 h 6858000"/>
              <a:gd name="connsiteX150" fmla="*/ 4603689 w 6096000"/>
              <a:gd name="connsiteY150" fmla="*/ 6496281 h 6858000"/>
              <a:gd name="connsiteX151" fmla="*/ 4636500 w 6096000"/>
              <a:gd name="connsiteY151" fmla="*/ 6492118 h 6858000"/>
              <a:gd name="connsiteX152" fmla="*/ 4642652 w 6096000"/>
              <a:gd name="connsiteY152" fmla="*/ 6483792 h 6858000"/>
              <a:gd name="connsiteX153" fmla="*/ 4640602 w 6096000"/>
              <a:gd name="connsiteY153" fmla="*/ 6460896 h 6858000"/>
              <a:gd name="connsiteX154" fmla="*/ 4634449 w 6096000"/>
              <a:gd name="connsiteY154" fmla="*/ 6452570 h 6858000"/>
              <a:gd name="connsiteX155" fmla="*/ 4609841 w 6096000"/>
              <a:gd name="connsiteY155" fmla="*/ 6454652 h 6858000"/>
              <a:gd name="connsiteX156" fmla="*/ 4591385 w 6096000"/>
              <a:gd name="connsiteY156" fmla="*/ 6417185 h 6858000"/>
              <a:gd name="connsiteX157" fmla="*/ 4591385 w 6096000"/>
              <a:gd name="connsiteY157" fmla="*/ 6340171 h 6858000"/>
              <a:gd name="connsiteX158" fmla="*/ 4634449 w 6096000"/>
              <a:gd name="connsiteY158" fmla="*/ 6340171 h 6858000"/>
              <a:gd name="connsiteX159" fmla="*/ 4640602 w 6096000"/>
              <a:gd name="connsiteY159" fmla="*/ 6333927 h 6858000"/>
              <a:gd name="connsiteX160" fmla="*/ 4640602 w 6096000"/>
              <a:gd name="connsiteY160" fmla="*/ 6308949 h 6858000"/>
              <a:gd name="connsiteX161" fmla="*/ 4634449 w 6096000"/>
              <a:gd name="connsiteY161" fmla="*/ 6302704 h 6858000"/>
              <a:gd name="connsiteX162" fmla="*/ 4591385 w 6096000"/>
              <a:gd name="connsiteY162" fmla="*/ 6302704 h 6858000"/>
              <a:gd name="connsiteX163" fmla="*/ 4591385 w 6096000"/>
              <a:gd name="connsiteY163" fmla="*/ 6265238 h 6858000"/>
              <a:gd name="connsiteX164" fmla="*/ 4589334 w 6096000"/>
              <a:gd name="connsiteY164" fmla="*/ 6258994 h 6858000"/>
              <a:gd name="connsiteX165" fmla="*/ 4583182 w 6096000"/>
              <a:gd name="connsiteY165" fmla="*/ 6258994 h 6858000"/>
              <a:gd name="connsiteX166" fmla="*/ 4217278 w 6096000"/>
              <a:gd name="connsiteY166" fmla="*/ 6229772 h 6858000"/>
              <a:gd name="connsiteX167" fmla="*/ 4136861 w 6096000"/>
              <a:gd name="connsiteY167" fmla="*/ 6233924 h 6858000"/>
              <a:gd name="connsiteX168" fmla="*/ 4130674 w 6096000"/>
              <a:gd name="connsiteY168" fmla="*/ 6242228 h 6858000"/>
              <a:gd name="connsiteX169" fmla="*/ 4130674 w 6096000"/>
              <a:gd name="connsiteY169" fmla="*/ 6483040 h 6858000"/>
              <a:gd name="connsiteX170" fmla="*/ 4138922 w 6096000"/>
              <a:gd name="connsiteY170" fmla="*/ 6489268 h 6858000"/>
              <a:gd name="connsiteX171" fmla="*/ 4167790 w 6096000"/>
              <a:gd name="connsiteY171" fmla="*/ 6489268 h 6858000"/>
              <a:gd name="connsiteX172" fmla="*/ 4176038 w 6096000"/>
              <a:gd name="connsiteY172" fmla="*/ 6483040 h 6858000"/>
              <a:gd name="connsiteX173" fmla="*/ 4176038 w 6096000"/>
              <a:gd name="connsiteY173" fmla="*/ 6387546 h 6858000"/>
              <a:gd name="connsiteX174" fmla="*/ 4225526 w 6096000"/>
              <a:gd name="connsiteY174" fmla="*/ 6389621 h 6858000"/>
              <a:gd name="connsiteX175" fmla="*/ 4266766 w 6096000"/>
              <a:gd name="connsiteY175" fmla="*/ 6485115 h 6858000"/>
              <a:gd name="connsiteX176" fmla="*/ 4272952 w 6096000"/>
              <a:gd name="connsiteY176" fmla="*/ 6489268 h 6858000"/>
              <a:gd name="connsiteX177" fmla="*/ 4305944 w 6096000"/>
              <a:gd name="connsiteY177" fmla="*/ 6489268 h 6858000"/>
              <a:gd name="connsiteX178" fmla="*/ 4312130 w 6096000"/>
              <a:gd name="connsiteY178" fmla="*/ 6487192 h 6858000"/>
              <a:gd name="connsiteX179" fmla="*/ 4314192 w 6096000"/>
              <a:gd name="connsiteY179" fmla="*/ 6480964 h 6858000"/>
              <a:gd name="connsiteX180" fmla="*/ 4266766 w 6096000"/>
              <a:gd name="connsiteY180" fmla="*/ 6377166 h 6858000"/>
              <a:gd name="connsiteX181" fmla="*/ 4312130 w 6096000"/>
              <a:gd name="connsiteY181" fmla="*/ 6308658 h 6858000"/>
              <a:gd name="connsiteX182" fmla="*/ 4223464 w 6096000"/>
              <a:gd name="connsiteY182" fmla="*/ 6229772 h 6858000"/>
              <a:gd name="connsiteX183" fmla="*/ 4217278 w 6096000"/>
              <a:gd name="connsiteY183" fmla="*/ 6229772 h 6858000"/>
              <a:gd name="connsiteX184" fmla="*/ 5579833 w 6096000"/>
              <a:gd name="connsiteY184" fmla="*/ 6196766 h 6858000"/>
              <a:gd name="connsiteX185" fmla="*/ 5588076 w 6096000"/>
              <a:gd name="connsiteY185" fmla="*/ 6196766 h 6858000"/>
              <a:gd name="connsiteX186" fmla="*/ 5695218 w 6096000"/>
              <a:gd name="connsiteY186" fmla="*/ 6258579 h 6858000"/>
              <a:gd name="connsiteX187" fmla="*/ 5699339 w 6096000"/>
              <a:gd name="connsiteY187" fmla="*/ 6264760 h 6858000"/>
              <a:gd name="connsiteX188" fmla="*/ 5691097 w 6096000"/>
              <a:gd name="connsiteY188" fmla="*/ 6270941 h 6858000"/>
              <a:gd name="connsiteX189" fmla="*/ 5600438 w 6096000"/>
              <a:gd name="connsiteY189" fmla="*/ 6314210 h 6858000"/>
              <a:gd name="connsiteX190" fmla="*/ 5590136 w 6096000"/>
              <a:gd name="connsiteY190" fmla="*/ 6316270 h 6858000"/>
              <a:gd name="connsiteX191" fmla="*/ 5586015 w 6096000"/>
              <a:gd name="connsiteY191" fmla="*/ 6305968 h 6858000"/>
              <a:gd name="connsiteX192" fmla="*/ 5577773 w 6096000"/>
              <a:gd name="connsiteY192" fmla="*/ 6205007 h 6858000"/>
              <a:gd name="connsiteX193" fmla="*/ 5579833 w 6096000"/>
              <a:gd name="connsiteY193" fmla="*/ 6196766 h 6858000"/>
              <a:gd name="connsiteX194" fmla="*/ 5522498 w 6096000"/>
              <a:gd name="connsiteY194" fmla="*/ 6195995 h 6858000"/>
              <a:gd name="connsiteX195" fmla="*/ 5526619 w 6096000"/>
              <a:gd name="connsiteY195" fmla="*/ 6196770 h 6858000"/>
              <a:gd name="connsiteX196" fmla="*/ 5528679 w 6096000"/>
              <a:gd name="connsiteY196" fmla="*/ 6207095 h 6858000"/>
              <a:gd name="connsiteX197" fmla="*/ 5520438 w 6096000"/>
              <a:gd name="connsiteY197" fmla="*/ 6308283 h 6858000"/>
              <a:gd name="connsiteX198" fmla="*/ 5516316 w 6096000"/>
              <a:gd name="connsiteY198" fmla="*/ 6316543 h 6858000"/>
              <a:gd name="connsiteX199" fmla="*/ 5506015 w 6096000"/>
              <a:gd name="connsiteY199" fmla="*/ 6316543 h 6858000"/>
              <a:gd name="connsiteX200" fmla="*/ 5415355 w 6096000"/>
              <a:gd name="connsiteY200" fmla="*/ 6271112 h 6858000"/>
              <a:gd name="connsiteX201" fmla="*/ 5407114 w 6096000"/>
              <a:gd name="connsiteY201" fmla="*/ 6264917 h 6858000"/>
              <a:gd name="connsiteX202" fmla="*/ 5411235 w 6096000"/>
              <a:gd name="connsiteY202" fmla="*/ 6258721 h 6858000"/>
              <a:gd name="connsiteX203" fmla="*/ 5518377 w 6096000"/>
              <a:gd name="connsiteY203" fmla="*/ 6196770 h 6858000"/>
              <a:gd name="connsiteX204" fmla="*/ 5522498 w 6096000"/>
              <a:gd name="connsiteY204" fmla="*/ 6195995 h 6858000"/>
              <a:gd name="connsiteX205" fmla="*/ 5553811 w 6096000"/>
              <a:gd name="connsiteY205" fmla="*/ 6160806 h 6858000"/>
              <a:gd name="connsiteX206" fmla="*/ 5336980 w 6096000"/>
              <a:gd name="connsiteY206" fmla="*/ 6379976 h 6858000"/>
              <a:gd name="connsiteX207" fmla="*/ 5553811 w 6096000"/>
              <a:gd name="connsiteY207" fmla="*/ 6599145 h 6858000"/>
              <a:gd name="connsiteX208" fmla="*/ 5770643 w 6096000"/>
              <a:gd name="connsiteY208" fmla="*/ 6379976 h 6858000"/>
              <a:gd name="connsiteX209" fmla="*/ 5553811 w 6096000"/>
              <a:gd name="connsiteY209" fmla="*/ 6160806 h 6858000"/>
              <a:gd name="connsiteX210" fmla="*/ 5553226 w 6096000"/>
              <a:gd name="connsiteY210" fmla="*/ 6129247 h 6858000"/>
              <a:gd name="connsiteX211" fmla="*/ 5799865 w 6096000"/>
              <a:gd name="connsiteY211" fmla="*/ 6378808 h 6858000"/>
              <a:gd name="connsiteX212" fmla="*/ 5553226 w 6096000"/>
              <a:gd name="connsiteY212" fmla="*/ 6628369 h 6858000"/>
              <a:gd name="connsiteX213" fmla="*/ 5306588 w 6096000"/>
              <a:gd name="connsiteY213" fmla="*/ 6378808 h 6858000"/>
              <a:gd name="connsiteX214" fmla="*/ 5553226 w 6096000"/>
              <a:gd name="connsiteY214" fmla="*/ 6129247 h 6858000"/>
              <a:gd name="connsiteX215" fmla="*/ 5540303 w 6096000"/>
              <a:gd name="connsiteY215" fmla="*/ 6050671 h 6858000"/>
              <a:gd name="connsiteX216" fmla="*/ 5527964 w 6096000"/>
              <a:gd name="connsiteY216" fmla="*/ 6100554 h 6858000"/>
              <a:gd name="connsiteX217" fmla="*/ 5505342 w 6096000"/>
              <a:gd name="connsiteY217" fmla="*/ 6104711 h 6858000"/>
              <a:gd name="connsiteX218" fmla="*/ 5478607 w 6096000"/>
              <a:gd name="connsiteY218" fmla="*/ 6058985 h 6858000"/>
              <a:gd name="connsiteX219" fmla="*/ 5478607 w 6096000"/>
              <a:gd name="connsiteY219" fmla="*/ 6056906 h 6858000"/>
              <a:gd name="connsiteX220" fmla="*/ 5476550 w 6096000"/>
              <a:gd name="connsiteY220" fmla="*/ 6058985 h 6858000"/>
              <a:gd name="connsiteX221" fmla="*/ 5455985 w 6096000"/>
              <a:gd name="connsiteY221" fmla="*/ 6063142 h 6858000"/>
              <a:gd name="connsiteX222" fmla="*/ 5455985 w 6096000"/>
              <a:gd name="connsiteY222" fmla="*/ 6065220 h 6858000"/>
              <a:gd name="connsiteX223" fmla="*/ 5451872 w 6096000"/>
              <a:gd name="connsiteY223" fmla="*/ 6090162 h 6858000"/>
              <a:gd name="connsiteX224" fmla="*/ 5455985 w 6096000"/>
              <a:gd name="connsiteY224" fmla="*/ 6117182 h 6858000"/>
              <a:gd name="connsiteX225" fmla="*/ 5435420 w 6096000"/>
              <a:gd name="connsiteY225" fmla="*/ 6125495 h 6858000"/>
              <a:gd name="connsiteX226" fmla="*/ 5398402 w 6096000"/>
              <a:gd name="connsiteY226" fmla="*/ 6090162 h 6858000"/>
              <a:gd name="connsiteX227" fmla="*/ 5398402 w 6096000"/>
              <a:gd name="connsiteY227" fmla="*/ 6088083 h 6858000"/>
              <a:gd name="connsiteX228" fmla="*/ 5396346 w 6096000"/>
              <a:gd name="connsiteY228" fmla="*/ 6088083 h 6858000"/>
              <a:gd name="connsiteX229" fmla="*/ 5377837 w 6096000"/>
              <a:gd name="connsiteY229" fmla="*/ 6100554 h 6858000"/>
              <a:gd name="connsiteX230" fmla="*/ 5377837 w 6096000"/>
              <a:gd name="connsiteY230" fmla="*/ 6102632 h 6858000"/>
              <a:gd name="connsiteX231" fmla="*/ 5390176 w 6096000"/>
              <a:gd name="connsiteY231" fmla="*/ 6152515 h 6858000"/>
              <a:gd name="connsiteX232" fmla="*/ 5373724 w 6096000"/>
              <a:gd name="connsiteY232" fmla="*/ 6164986 h 6858000"/>
              <a:gd name="connsiteX233" fmla="*/ 5330536 w 6096000"/>
              <a:gd name="connsiteY233" fmla="*/ 6137966 h 6858000"/>
              <a:gd name="connsiteX234" fmla="*/ 5328480 w 6096000"/>
              <a:gd name="connsiteY234" fmla="*/ 6137966 h 6858000"/>
              <a:gd name="connsiteX235" fmla="*/ 5328480 w 6096000"/>
              <a:gd name="connsiteY235" fmla="*/ 6140044 h 6858000"/>
              <a:gd name="connsiteX236" fmla="*/ 5312027 w 6096000"/>
              <a:gd name="connsiteY236" fmla="*/ 6154594 h 6858000"/>
              <a:gd name="connsiteX237" fmla="*/ 5312027 w 6096000"/>
              <a:gd name="connsiteY237" fmla="*/ 6156672 h 6858000"/>
              <a:gd name="connsiteX238" fmla="*/ 5338763 w 6096000"/>
              <a:gd name="connsiteY238" fmla="*/ 6202398 h 6858000"/>
              <a:gd name="connsiteX239" fmla="*/ 5324366 w 6096000"/>
              <a:gd name="connsiteY239" fmla="*/ 6219026 h 6858000"/>
              <a:gd name="connsiteX240" fmla="*/ 5275010 w 6096000"/>
              <a:gd name="connsiteY240" fmla="*/ 6206555 h 6858000"/>
              <a:gd name="connsiteX241" fmla="*/ 5272953 w 6096000"/>
              <a:gd name="connsiteY241" fmla="*/ 6206555 h 6858000"/>
              <a:gd name="connsiteX242" fmla="*/ 5262671 w 6096000"/>
              <a:gd name="connsiteY242" fmla="*/ 6225261 h 6858000"/>
              <a:gd name="connsiteX243" fmla="*/ 5262671 w 6096000"/>
              <a:gd name="connsiteY243" fmla="*/ 6227340 h 6858000"/>
              <a:gd name="connsiteX244" fmla="*/ 5299688 w 6096000"/>
              <a:gd name="connsiteY244" fmla="*/ 6264752 h 6858000"/>
              <a:gd name="connsiteX245" fmla="*/ 5291462 w 6096000"/>
              <a:gd name="connsiteY245" fmla="*/ 6283458 h 6858000"/>
              <a:gd name="connsiteX246" fmla="*/ 5240049 w 6096000"/>
              <a:gd name="connsiteY246" fmla="*/ 6283458 h 6858000"/>
              <a:gd name="connsiteX247" fmla="*/ 5237992 w 6096000"/>
              <a:gd name="connsiteY247" fmla="*/ 6283458 h 6858000"/>
              <a:gd name="connsiteX248" fmla="*/ 5237992 w 6096000"/>
              <a:gd name="connsiteY248" fmla="*/ 6285536 h 6858000"/>
              <a:gd name="connsiteX249" fmla="*/ 5231823 w 6096000"/>
              <a:gd name="connsiteY249" fmla="*/ 6306320 h 6858000"/>
              <a:gd name="connsiteX250" fmla="*/ 5233879 w 6096000"/>
              <a:gd name="connsiteY250" fmla="*/ 6308399 h 6858000"/>
              <a:gd name="connsiteX251" fmla="*/ 5277066 w 6096000"/>
              <a:gd name="connsiteY251" fmla="*/ 6333340 h 6858000"/>
              <a:gd name="connsiteX252" fmla="*/ 5275010 w 6096000"/>
              <a:gd name="connsiteY252" fmla="*/ 6356204 h 6858000"/>
              <a:gd name="connsiteX253" fmla="*/ 5225653 w 6096000"/>
              <a:gd name="connsiteY253" fmla="*/ 6368675 h 6858000"/>
              <a:gd name="connsiteX254" fmla="*/ 5223596 w 6096000"/>
              <a:gd name="connsiteY254" fmla="*/ 6368675 h 6858000"/>
              <a:gd name="connsiteX255" fmla="*/ 5223596 w 6096000"/>
              <a:gd name="connsiteY255" fmla="*/ 6370752 h 6858000"/>
              <a:gd name="connsiteX256" fmla="*/ 5223596 w 6096000"/>
              <a:gd name="connsiteY256" fmla="*/ 6381145 h 6858000"/>
              <a:gd name="connsiteX257" fmla="*/ 5223596 w 6096000"/>
              <a:gd name="connsiteY257" fmla="*/ 6391537 h 6858000"/>
              <a:gd name="connsiteX258" fmla="*/ 5223596 w 6096000"/>
              <a:gd name="connsiteY258" fmla="*/ 6393616 h 6858000"/>
              <a:gd name="connsiteX259" fmla="*/ 5225653 w 6096000"/>
              <a:gd name="connsiteY259" fmla="*/ 6393616 h 6858000"/>
              <a:gd name="connsiteX260" fmla="*/ 5275010 w 6096000"/>
              <a:gd name="connsiteY260" fmla="*/ 6406087 h 6858000"/>
              <a:gd name="connsiteX261" fmla="*/ 5279123 w 6096000"/>
              <a:gd name="connsiteY261" fmla="*/ 6428949 h 6858000"/>
              <a:gd name="connsiteX262" fmla="*/ 5233879 w 6096000"/>
              <a:gd name="connsiteY262" fmla="*/ 6455969 h 6858000"/>
              <a:gd name="connsiteX263" fmla="*/ 5231823 w 6096000"/>
              <a:gd name="connsiteY263" fmla="*/ 6455969 h 6858000"/>
              <a:gd name="connsiteX264" fmla="*/ 5231823 w 6096000"/>
              <a:gd name="connsiteY264" fmla="*/ 6458048 h 6858000"/>
              <a:gd name="connsiteX265" fmla="*/ 5237992 w 6096000"/>
              <a:gd name="connsiteY265" fmla="*/ 6478833 h 6858000"/>
              <a:gd name="connsiteX266" fmla="*/ 5240049 w 6096000"/>
              <a:gd name="connsiteY266" fmla="*/ 6478833 h 6858000"/>
              <a:gd name="connsiteX267" fmla="*/ 5291462 w 6096000"/>
              <a:gd name="connsiteY267" fmla="*/ 6478833 h 6858000"/>
              <a:gd name="connsiteX268" fmla="*/ 5299688 w 6096000"/>
              <a:gd name="connsiteY268" fmla="*/ 6499616 h 6858000"/>
              <a:gd name="connsiteX269" fmla="*/ 5262671 w 6096000"/>
              <a:gd name="connsiteY269" fmla="*/ 6537029 h 6858000"/>
              <a:gd name="connsiteX270" fmla="*/ 5262671 w 6096000"/>
              <a:gd name="connsiteY270" fmla="*/ 6539107 h 6858000"/>
              <a:gd name="connsiteX271" fmla="*/ 5275010 w 6096000"/>
              <a:gd name="connsiteY271" fmla="*/ 6557813 h 6858000"/>
              <a:gd name="connsiteX272" fmla="*/ 5326423 w 6096000"/>
              <a:gd name="connsiteY272" fmla="*/ 6543265 h 6858000"/>
              <a:gd name="connsiteX273" fmla="*/ 5338763 w 6096000"/>
              <a:gd name="connsiteY273" fmla="*/ 6561971 h 6858000"/>
              <a:gd name="connsiteX274" fmla="*/ 5312027 w 6096000"/>
              <a:gd name="connsiteY274" fmla="*/ 6607697 h 6858000"/>
              <a:gd name="connsiteX275" fmla="*/ 5314084 w 6096000"/>
              <a:gd name="connsiteY275" fmla="*/ 6609774 h 6858000"/>
              <a:gd name="connsiteX276" fmla="*/ 5328480 w 6096000"/>
              <a:gd name="connsiteY276" fmla="*/ 6624324 h 6858000"/>
              <a:gd name="connsiteX277" fmla="*/ 5330536 w 6096000"/>
              <a:gd name="connsiteY277" fmla="*/ 6624324 h 6858000"/>
              <a:gd name="connsiteX278" fmla="*/ 5375780 w 6096000"/>
              <a:gd name="connsiteY278" fmla="*/ 6597304 h 6858000"/>
              <a:gd name="connsiteX279" fmla="*/ 5392233 w 6096000"/>
              <a:gd name="connsiteY279" fmla="*/ 6611853 h 6858000"/>
              <a:gd name="connsiteX280" fmla="*/ 5379894 w 6096000"/>
              <a:gd name="connsiteY280" fmla="*/ 6661736 h 6858000"/>
              <a:gd name="connsiteX281" fmla="*/ 5379894 w 6096000"/>
              <a:gd name="connsiteY281" fmla="*/ 6663815 h 6858000"/>
              <a:gd name="connsiteX282" fmla="*/ 5398402 w 6096000"/>
              <a:gd name="connsiteY282" fmla="*/ 6674206 h 6858000"/>
              <a:gd name="connsiteX283" fmla="*/ 5398402 w 6096000"/>
              <a:gd name="connsiteY283" fmla="*/ 6676285 h 6858000"/>
              <a:gd name="connsiteX284" fmla="*/ 5400459 w 6096000"/>
              <a:gd name="connsiteY284" fmla="*/ 6674206 h 6858000"/>
              <a:gd name="connsiteX285" fmla="*/ 5437476 w 6096000"/>
              <a:gd name="connsiteY285" fmla="*/ 6636795 h 6858000"/>
              <a:gd name="connsiteX286" fmla="*/ 5455985 w 6096000"/>
              <a:gd name="connsiteY286" fmla="*/ 6645109 h 6858000"/>
              <a:gd name="connsiteX287" fmla="*/ 5453928 w 6096000"/>
              <a:gd name="connsiteY287" fmla="*/ 6672129 h 6858000"/>
              <a:gd name="connsiteX288" fmla="*/ 5455985 w 6096000"/>
              <a:gd name="connsiteY288" fmla="*/ 6697070 h 6858000"/>
              <a:gd name="connsiteX289" fmla="*/ 5455985 w 6096000"/>
              <a:gd name="connsiteY289" fmla="*/ 6699148 h 6858000"/>
              <a:gd name="connsiteX290" fmla="*/ 5458042 w 6096000"/>
              <a:gd name="connsiteY290" fmla="*/ 6699148 h 6858000"/>
              <a:gd name="connsiteX291" fmla="*/ 5478607 w 6096000"/>
              <a:gd name="connsiteY291" fmla="*/ 6705383 h 6858000"/>
              <a:gd name="connsiteX292" fmla="*/ 5480663 w 6096000"/>
              <a:gd name="connsiteY292" fmla="*/ 6705383 h 6858000"/>
              <a:gd name="connsiteX293" fmla="*/ 5505342 w 6096000"/>
              <a:gd name="connsiteY293" fmla="*/ 6659658 h 6858000"/>
              <a:gd name="connsiteX294" fmla="*/ 5527964 w 6096000"/>
              <a:gd name="connsiteY294" fmla="*/ 6661736 h 6858000"/>
              <a:gd name="connsiteX295" fmla="*/ 5540303 w 6096000"/>
              <a:gd name="connsiteY295" fmla="*/ 6713697 h 6858000"/>
              <a:gd name="connsiteX296" fmla="*/ 5542359 w 6096000"/>
              <a:gd name="connsiteY296" fmla="*/ 6713697 h 6858000"/>
              <a:gd name="connsiteX297" fmla="*/ 5562925 w 6096000"/>
              <a:gd name="connsiteY297" fmla="*/ 6713697 h 6858000"/>
              <a:gd name="connsiteX298" fmla="*/ 5564982 w 6096000"/>
              <a:gd name="connsiteY298" fmla="*/ 6713697 h 6858000"/>
              <a:gd name="connsiteX299" fmla="*/ 5579378 w 6096000"/>
              <a:gd name="connsiteY299" fmla="*/ 6661736 h 6858000"/>
              <a:gd name="connsiteX300" fmla="*/ 5599943 w 6096000"/>
              <a:gd name="connsiteY300" fmla="*/ 6659658 h 6858000"/>
              <a:gd name="connsiteX301" fmla="*/ 5626678 w 6096000"/>
              <a:gd name="connsiteY301" fmla="*/ 6705383 h 6858000"/>
              <a:gd name="connsiteX302" fmla="*/ 5647243 w 6096000"/>
              <a:gd name="connsiteY302" fmla="*/ 6699148 h 6858000"/>
              <a:gd name="connsiteX303" fmla="*/ 5649300 w 6096000"/>
              <a:gd name="connsiteY303" fmla="*/ 6699148 h 6858000"/>
              <a:gd name="connsiteX304" fmla="*/ 5651356 w 6096000"/>
              <a:gd name="connsiteY304" fmla="*/ 6672129 h 6858000"/>
              <a:gd name="connsiteX305" fmla="*/ 5649300 w 6096000"/>
              <a:gd name="connsiteY305" fmla="*/ 6645109 h 6858000"/>
              <a:gd name="connsiteX306" fmla="*/ 5669865 w 6096000"/>
              <a:gd name="connsiteY306" fmla="*/ 6636795 h 6858000"/>
              <a:gd name="connsiteX307" fmla="*/ 5706882 w 6096000"/>
              <a:gd name="connsiteY307" fmla="*/ 6674206 h 6858000"/>
              <a:gd name="connsiteX308" fmla="*/ 5725391 w 6096000"/>
              <a:gd name="connsiteY308" fmla="*/ 6663815 h 6858000"/>
              <a:gd name="connsiteX309" fmla="*/ 5727448 w 6096000"/>
              <a:gd name="connsiteY309" fmla="*/ 6661736 h 6858000"/>
              <a:gd name="connsiteX310" fmla="*/ 5727448 w 6096000"/>
              <a:gd name="connsiteY310" fmla="*/ 6659658 h 6858000"/>
              <a:gd name="connsiteX311" fmla="*/ 5713052 w 6096000"/>
              <a:gd name="connsiteY311" fmla="*/ 6611853 h 6858000"/>
              <a:gd name="connsiteX312" fmla="*/ 5729504 w 6096000"/>
              <a:gd name="connsiteY312" fmla="*/ 6597304 h 6858000"/>
              <a:gd name="connsiteX313" fmla="*/ 5774748 w 6096000"/>
              <a:gd name="connsiteY313" fmla="*/ 6624324 h 6858000"/>
              <a:gd name="connsiteX314" fmla="*/ 5776805 w 6096000"/>
              <a:gd name="connsiteY314" fmla="*/ 6624324 h 6858000"/>
              <a:gd name="connsiteX315" fmla="*/ 5791201 w 6096000"/>
              <a:gd name="connsiteY315" fmla="*/ 6607697 h 6858000"/>
              <a:gd name="connsiteX316" fmla="*/ 5793257 w 6096000"/>
              <a:gd name="connsiteY316" fmla="*/ 6607697 h 6858000"/>
              <a:gd name="connsiteX317" fmla="*/ 5766522 w 6096000"/>
              <a:gd name="connsiteY317" fmla="*/ 6561971 h 6858000"/>
              <a:gd name="connsiteX318" fmla="*/ 5778861 w 6096000"/>
              <a:gd name="connsiteY318" fmla="*/ 6543265 h 6858000"/>
              <a:gd name="connsiteX319" fmla="*/ 5830275 w 6096000"/>
              <a:gd name="connsiteY319" fmla="*/ 6557813 h 6858000"/>
              <a:gd name="connsiteX320" fmla="*/ 5832331 w 6096000"/>
              <a:gd name="connsiteY320" fmla="*/ 6555735 h 6858000"/>
              <a:gd name="connsiteX321" fmla="*/ 5842614 w 6096000"/>
              <a:gd name="connsiteY321" fmla="*/ 6537029 h 6858000"/>
              <a:gd name="connsiteX322" fmla="*/ 5842614 w 6096000"/>
              <a:gd name="connsiteY322" fmla="*/ 6534951 h 6858000"/>
              <a:gd name="connsiteX323" fmla="*/ 5805596 w 6096000"/>
              <a:gd name="connsiteY323" fmla="*/ 6499616 h 6858000"/>
              <a:gd name="connsiteX324" fmla="*/ 5813822 w 6096000"/>
              <a:gd name="connsiteY324" fmla="*/ 6478833 h 6858000"/>
              <a:gd name="connsiteX325" fmla="*/ 5865236 w 6096000"/>
              <a:gd name="connsiteY325" fmla="*/ 6478833 h 6858000"/>
              <a:gd name="connsiteX326" fmla="*/ 5867292 w 6096000"/>
              <a:gd name="connsiteY326" fmla="*/ 6478833 h 6858000"/>
              <a:gd name="connsiteX327" fmla="*/ 5871405 w 6096000"/>
              <a:gd name="connsiteY327" fmla="*/ 6458048 h 6858000"/>
              <a:gd name="connsiteX328" fmla="*/ 5871405 w 6096000"/>
              <a:gd name="connsiteY328" fmla="*/ 6455969 h 6858000"/>
              <a:gd name="connsiteX329" fmla="*/ 5826162 w 6096000"/>
              <a:gd name="connsiteY329" fmla="*/ 6428949 h 6858000"/>
              <a:gd name="connsiteX330" fmla="*/ 5830275 w 6096000"/>
              <a:gd name="connsiteY330" fmla="*/ 6408165 h 6858000"/>
              <a:gd name="connsiteX331" fmla="*/ 5879632 w 6096000"/>
              <a:gd name="connsiteY331" fmla="*/ 6393616 h 6858000"/>
              <a:gd name="connsiteX332" fmla="*/ 5881688 w 6096000"/>
              <a:gd name="connsiteY332" fmla="*/ 6393616 h 6858000"/>
              <a:gd name="connsiteX333" fmla="*/ 5881688 w 6096000"/>
              <a:gd name="connsiteY333" fmla="*/ 6381145 h 6858000"/>
              <a:gd name="connsiteX334" fmla="*/ 5881688 w 6096000"/>
              <a:gd name="connsiteY334" fmla="*/ 6370752 h 6858000"/>
              <a:gd name="connsiteX335" fmla="*/ 5879632 w 6096000"/>
              <a:gd name="connsiteY335" fmla="*/ 6370752 h 6858000"/>
              <a:gd name="connsiteX336" fmla="*/ 5830275 w 6096000"/>
              <a:gd name="connsiteY336" fmla="*/ 6356204 h 6858000"/>
              <a:gd name="connsiteX337" fmla="*/ 5828218 w 6096000"/>
              <a:gd name="connsiteY337" fmla="*/ 6335419 h 6858000"/>
              <a:gd name="connsiteX338" fmla="*/ 5871405 w 6096000"/>
              <a:gd name="connsiteY338" fmla="*/ 6308399 h 6858000"/>
              <a:gd name="connsiteX339" fmla="*/ 5873462 w 6096000"/>
              <a:gd name="connsiteY339" fmla="*/ 6308399 h 6858000"/>
              <a:gd name="connsiteX340" fmla="*/ 5873462 w 6096000"/>
              <a:gd name="connsiteY340" fmla="*/ 6306320 h 6858000"/>
              <a:gd name="connsiteX341" fmla="*/ 5867292 w 6096000"/>
              <a:gd name="connsiteY341" fmla="*/ 6285536 h 6858000"/>
              <a:gd name="connsiteX342" fmla="*/ 5865236 w 6096000"/>
              <a:gd name="connsiteY342" fmla="*/ 6285536 h 6858000"/>
              <a:gd name="connsiteX343" fmla="*/ 5813822 w 6096000"/>
              <a:gd name="connsiteY343" fmla="*/ 6285536 h 6858000"/>
              <a:gd name="connsiteX344" fmla="*/ 5805596 w 6096000"/>
              <a:gd name="connsiteY344" fmla="*/ 6264752 h 6858000"/>
              <a:gd name="connsiteX345" fmla="*/ 5842614 w 6096000"/>
              <a:gd name="connsiteY345" fmla="*/ 6227340 h 6858000"/>
              <a:gd name="connsiteX346" fmla="*/ 5842614 w 6096000"/>
              <a:gd name="connsiteY346" fmla="*/ 6225261 h 6858000"/>
              <a:gd name="connsiteX347" fmla="*/ 5832331 w 6096000"/>
              <a:gd name="connsiteY347" fmla="*/ 6206555 h 6858000"/>
              <a:gd name="connsiteX348" fmla="*/ 5830275 w 6096000"/>
              <a:gd name="connsiteY348" fmla="*/ 6206555 h 6858000"/>
              <a:gd name="connsiteX349" fmla="*/ 5780918 w 6096000"/>
              <a:gd name="connsiteY349" fmla="*/ 6219026 h 6858000"/>
              <a:gd name="connsiteX350" fmla="*/ 5766522 w 6096000"/>
              <a:gd name="connsiteY350" fmla="*/ 6202398 h 6858000"/>
              <a:gd name="connsiteX351" fmla="*/ 5793257 w 6096000"/>
              <a:gd name="connsiteY351" fmla="*/ 6156672 h 6858000"/>
              <a:gd name="connsiteX352" fmla="*/ 5793257 w 6096000"/>
              <a:gd name="connsiteY352" fmla="*/ 6154594 h 6858000"/>
              <a:gd name="connsiteX353" fmla="*/ 5776805 w 6096000"/>
              <a:gd name="connsiteY353" fmla="*/ 6140044 h 6858000"/>
              <a:gd name="connsiteX354" fmla="*/ 5731561 w 6096000"/>
              <a:gd name="connsiteY354" fmla="*/ 6164986 h 6858000"/>
              <a:gd name="connsiteX355" fmla="*/ 5713052 w 6096000"/>
              <a:gd name="connsiteY355" fmla="*/ 6152515 h 6858000"/>
              <a:gd name="connsiteX356" fmla="*/ 5727448 w 6096000"/>
              <a:gd name="connsiteY356" fmla="*/ 6102632 h 6858000"/>
              <a:gd name="connsiteX357" fmla="*/ 5727448 w 6096000"/>
              <a:gd name="connsiteY357" fmla="*/ 6100554 h 6858000"/>
              <a:gd name="connsiteX358" fmla="*/ 5708939 w 6096000"/>
              <a:gd name="connsiteY358" fmla="*/ 6090162 h 6858000"/>
              <a:gd name="connsiteX359" fmla="*/ 5706882 w 6096000"/>
              <a:gd name="connsiteY359" fmla="*/ 6088083 h 6858000"/>
              <a:gd name="connsiteX360" fmla="*/ 5706882 w 6096000"/>
              <a:gd name="connsiteY360" fmla="*/ 6090162 h 6858000"/>
              <a:gd name="connsiteX361" fmla="*/ 5669865 w 6096000"/>
              <a:gd name="connsiteY361" fmla="*/ 6125495 h 6858000"/>
              <a:gd name="connsiteX362" fmla="*/ 5649300 w 6096000"/>
              <a:gd name="connsiteY362" fmla="*/ 6117182 h 6858000"/>
              <a:gd name="connsiteX363" fmla="*/ 5653412 w 6096000"/>
              <a:gd name="connsiteY363" fmla="*/ 6090162 h 6858000"/>
              <a:gd name="connsiteX364" fmla="*/ 5649300 w 6096000"/>
              <a:gd name="connsiteY364" fmla="*/ 6065220 h 6858000"/>
              <a:gd name="connsiteX365" fmla="*/ 5649300 w 6096000"/>
              <a:gd name="connsiteY365" fmla="*/ 6063142 h 6858000"/>
              <a:gd name="connsiteX366" fmla="*/ 5647243 w 6096000"/>
              <a:gd name="connsiteY366" fmla="*/ 6063142 h 6858000"/>
              <a:gd name="connsiteX367" fmla="*/ 5626678 w 6096000"/>
              <a:gd name="connsiteY367" fmla="*/ 6058985 h 6858000"/>
              <a:gd name="connsiteX368" fmla="*/ 5599943 w 6096000"/>
              <a:gd name="connsiteY368" fmla="*/ 6104711 h 6858000"/>
              <a:gd name="connsiteX369" fmla="*/ 5577321 w 6096000"/>
              <a:gd name="connsiteY369" fmla="*/ 6100554 h 6858000"/>
              <a:gd name="connsiteX370" fmla="*/ 5564982 w 6096000"/>
              <a:gd name="connsiteY370" fmla="*/ 6050671 h 6858000"/>
              <a:gd name="connsiteX371" fmla="*/ 5562925 w 6096000"/>
              <a:gd name="connsiteY371" fmla="*/ 6050671 h 6858000"/>
              <a:gd name="connsiteX372" fmla="*/ 5542359 w 6096000"/>
              <a:gd name="connsiteY372" fmla="*/ 6050671 h 6858000"/>
              <a:gd name="connsiteX373" fmla="*/ 5540303 w 6096000"/>
              <a:gd name="connsiteY373" fmla="*/ 6050671 h 6858000"/>
              <a:gd name="connsiteX374" fmla="*/ 0 w 6096000"/>
              <a:gd name="connsiteY374" fmla="*/ 0 h 6858000"/>
              <a:gd name="connsiteX375" fmla="*/ 6096000 w 6096000"/>
              <a:gd name="connsiteY375" fmla="*/ 0 h 6858000"/>
              <a:gd name="connsiteX376" fmla="*/ 6096000 w 6096000"/>
              <a:gd name="connsiteY376" fmla="*/ 6858000 h 6858000"/>
              <a:gd name="connsiteX377" fmla="*/ 0 w 6096000"/>
              <a:gd name="connsiteY37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</a:cxnLst>
            <a:rect l="l" t="t" r="r" b="b"/>
            <a:pathLst>
              <a:path w="6096000" h="6858000">
                <a:moveTo>
                  <a:pt x="5507402" y="6448102"/>
                </a:moveTo>
                <a:cubicBezTo>
                  <a:pt x="5511483" y="6446018"/>
                  <a:pt x="5513524" y="6446018"/>
                  <a:pt x="5517605" y="6448102"/>
                </a:cubicBezTo>
                <a:cubicBezTo>
                  <a:pt x="5519645" y="6450187"/>
                  <a:pt x="5521686" y="6452271"/>
                  <a:pt x="5521686" y="6456440"/>
                </a:cubicBezTo>
                <a:cubicBezTo>
                  <a:pt x="5527808" y="6558584"/>
                  <a:pt x="5527808" y="6558584"/>
                  <a:pt x="5527808" y="6558584"/>
                </a:cubicBezTo>
                <a:cubicBezTo>
                  <a:pt x="5529848" y="6564837"/>
                  <a:pt x="5527808" y="6566922"/>
                  <a:pt x="5525767" y="6569006"/>
                </a:cubicBezTo>
                <a:cubicBezTo>
                  <a:pt x="5523727" y="6571091"/>
                  <a:pt x="5521686" y="6569006"/>
                  <a:pt x="5519645" y="6569006"/>
                </a:cubicBezTo>
                <a:cubicBezTo>
                  <a:pt x="5474752" y="6558584"/>
                  <a:pt x="5444142" y="6539822"/>
                  <a:pt x="5413533" y="6506470"/>
                </a:cubicBezTo>
                <a:cubicBezTo>
                  <a:pt x="5411492" y="6504386"/>
                  <a:pt x="5409451" y="6502301"/>
                  <a:pt x="5409451" y="6500217"/>
                </a:cubicBezTo>
                <a:cubicBezTo>
                  <a:pt x="5409451" y="6500217"/>
                  <a:pt x="5409451" y="6500217"/>
                  <a:pt x="5409451" y="6498131"/>
                </a:cubicBezTo>
                <a:cubicBezTo>
                  <a:pt x="5409451" y="6496047"/>
                  <a:pt x="5413533" y="6493962"/>
                  <a:pt x="5415573" y="6493962"/>
                </a:cubicBezTo>
                <a:cubicBezTo>
                  <a:pt x="5507402" y="6448102"/>
                  <a:pt x="5507402" y="6448102"/>
                  <a:pt x="5507402" y="6448102"/>
                </a:cubicBezTo>
                <a:close/>
                <a:moveTo>
                  <a:pt x="5590136" y="6446018"/>
                </a:moveTo>
                <a:cubicBezTo>
                  <a:pt x="5594256" y="6446018"/>
                  <a:pt x="5596317" y="6446018"/>
                  <a:pt x="5600438" y="6446018"/>
                </a:cubicBezTo>
                <a:cubicBezTo>
                  <a:pt x="5691097" y="6491784"/>
                  <a:pt x="5691097" y="6491784"/>
                  <a:pt x="5691097" y="6491784"/>
                </a:cubicBezTo>
                <a:cubicBezTo>
                  <a:pt x="5695218" y="6493864"/>
                  <a:pt x="5697278" y="6495944"/>
                  <a:pt x="5699339" y="6498025"/>
                </a:cubicBezTo>
                <a:cubicBezTo>
                  <a:pt x="5699339" y="6500105"/>
                  <a:pt x="5697278" y="6502185"/>
                  <a:pt x="5695218" y="6504265"/>
                </a:cubicBezTo>
                <a:cubicBezTo>
                  <a:pt x="5664312" y="6537549"/>
                  <a:pt x="5631344" y="6556272"/>
                  <a:pt x="5588076" y="6566673"/>
                </a:cubicBezTo>
                <a:cubicBezTo>
                  <a:pt x="5583954" y="6568753"/>
                  <a:pt x="5581894" y="6568753"/>
                  <a:pt x="5579833" y="6566673"/>
                </a:cubicBezTo>
                <a:cubicBezTo>
                  <a:pt x="5577773" y="6564593"/>
                  <a:pt x="5577773" y="6560432"/>
                  <a:pt x="5577773" y="6558352"/>
                </a:cubicBezTo>
                <a:cubicBezTo>
                  <a:pt x="5586015" y="6454339"/>
                  <a:pt x="5586015" y="6454339"/>
                  <a:pt x="5586015" y="6454339"/>
                </a:cubicBezTo>
                <a:cubicBezTo>
                  <a:pt x="5586015" y="6452259"/>
                  <a:pt x="5588076" y="6448098"/>
                  <a:pt x="5590136" y="6446018"/>
                </a:cubicBezTo>
                <a:close/>
                <a:moveTo>
                  <a:pt x="4772401" y="6406275"/>
                </a:moveTo>
                <a:cubicBezTo>
                  <a:pt x="4772401" y="6406275"/>
                  <a:pt x="4772401" y="6406275"/>
                  <a:pt x="4772401" y="6449478"/>
                </a:cubicBezTo>
                <a:cubicBezTo>
                  <a:pt x="4772401" y="6449478"/>
                  <a:pt x="4745333" y="6457707"/>
                  <a:pt x="4724512" y="6457707"/>
                </a:cubicBezTo>
                <a:cubicBezTo>
                  <a:pt x="4707855" y="6457707"/>
                  <a:pt x="4705773" y="6441249"/>
                  <a:pt x="4705773" y="6433020"/>
                </a:cubicBezTo>
                <a:cubicBezTo>
                  <a:pt x="4705773" y="6418619"/>
                  <a:pt x="4714102" y="6410390"/>
                  <a:pt x="4730759" y="6408333"/>
                </a:cubicBezTo>
                <a:close/>
                <a:moveTo>
                  <a:pt x="4422900" y="6336141"/>
                </a:moveTo>
                <a:cubicBezTo>
                  <a:pt x="4451537" y="6336141"/>
                  <a:pt x="4463811" y="6352748"/>
                  <a:pt x="4463811" y="6396340"/>
                </a:cubicBezTo>
                <a:cubicBezTo>
                  <a:pt x="4463811" y="6433704"/>
                  <a:pt x="4457675" y="6456538"/>
                  <a:pt x="4422900" y="6456538"/>
                </a:cubicBezTo>
                <a:cubicBezTo>
                  <a:pt x="4388125" y="6456538"/>
                  <a:pt x="4381988" y="6433704"/>
                  <a:pt x="4381988" y="6396340"/>
                </a:cubicBezTo>
                <a:cubicBezTo>
                  <a:pt x="4381988" y="6352748"/>
                  <a:pt x="4392216" y="6336141"/>
                  <a:pt x="4422900" y="6336141"/>
                </a:cubicBezTo>
                <a:close/>
                <a:moveTo>
                  <a:pt x="5577123" y="6327829"/>
                </a:moveTo>
                <a:cubicBezTo>
                  <a:pt x="5579950" y="6327310"/>
                  <a:pt x="5583033" y="6327829"/>
                  <a:pt x="5586116" y="6328868"/>
                </a:cubicBezTo>
                <a:cubicBezTo>
                  <a:pt x="5602562" y="6341337"/>
                  <a:pt x="5612840" y="6360039"/>
                  <a:pt x="5612840" y="6380819"/>
                </a:cubicBezTo>
                <a:cubicBezTo>
                  <a:pt x="5612840" y="6411990"/>
                  <a:pt x="5586116" y="6439004"/>
                  <a:pt x="5553226" y="6439004"/>
                </a:cubicBezTo>
                <a:cubicBezTo>
                  <a:pt x="5520336" y="6439004"/>
                  <a:pt x="5493612" y="6411990"/>
                  <a:pt x="5493612" y="6380819"/>
                </a:cubicBezTo>
                <a:cubicBezTo>
                  <a:pt x="5493612" y="6360039"/>
                  <a:pt x="5503890" y="6341337"/>
                  <a:pt x="5520336" y="6330947"/>
                </a:cubicBezTo>
                <a:cubicBezTo>
                  <a:pt x="5526503" y="6326790"/>
                  <a:pt x="5532669" y="6326790"/>
                  <a:pt x="5536781" y="6333024"/>
                </a:cubicBezTo>
                <a:cubicBezTo>
                  <a:pt x="5540892" y="6339259"/>
                  <a:pt x="5538837" y="6345492"/>
                  <a:pt x="5534725" y="6349649"/>
                </a:cubicBezTo>
                <a:cubicBezTo>
                  <a:pt x="5524447" y="6355883"/>
                  <a:pt x="5518280" y="6368351"/>
                  <a:pt x="5518280" y="6380819"/>
                </a:cubicBezTo>
                <a:cubicBezTo>
                  <a:pt x="5518280" y="6399522"/>
                  <a:pt x="5534725" y="6416146"/>
                  <a:pt x="5553226" y="6416146"/>
                </a:cubicBezTo>
                <a:cubicBezTo>
                  <a:pt x="5571727" y="6416146"/>
                  <a:pt x="5588172" y="6399522"/>
                  <a:pt x="5588172" y="6380819"/>
                </a:cubicBezTo>
                <a:cubicBezTo>
                  <a:pt x="5588172" y="6368351"/>
                  <a:pt x="5582005" y="6355883"/>
                  <a:pt x="5571727" y="6349649"/>
                </a:cubicBezTo>
                <a:cubicBezTo>
                  <a:pt x="5567616" y="6345492"/>
                  <a:pt x="5565560" y="6339259"/>
                  <a:pt x="5569671" y="6333024"/>
                </a:cubicBezTo>
                <a:cubicBezTo>
                  <a:pt x="5571727" y="6329908"/>
                  <a:pt x="5574297" y="6328349"/>
                  <a:pt x="5577123" y="6327829"/>
                </a:cubicBezTo>
                <a:close/>
                <a:moveTo>
                  <a:pt x="5726057" y="6312763"/>
                </a:moveTo>
                <a:cubicBezTo>
                  <a:pt x="5728124" y="6312763"/>
                  <a:pt x="5730190" y="6316915"/>
                  <a:pt x="5730190" y="6318992"/>
                </a:cubicBezTo>
                <a:cubicBezTo>
                  <a:pt x="5742588" y="6362590"/>
                  <a:pt x="5742588" y="6399960"/>
                  <a:pt x="5730190" y="6443559"/>
                </a:cubicBezTo>
                <a:cubicBezTo>
                  <a:pt x="5728124" y="6447711"/>
                  <a:pt x="5728124" y="6449787"/>
                  <a:pt x="5726057" y="6449787"/>
                </a:cubicBezTo>
                <a:cubicBezTo>
                  <a:pt x="5721924" y="6451863"/>
                  <a:pt x="5719858" y="6449787"/>
                  <a:pt x="5717791" y="6447711"/>
                </a:cubicBezTo>
                <a:cubicBezTo>
                  <a:pt x="5633066" y="6389579"/>
                  <a:pt x="5633066" y="6389579"/>
                  <a:pt x="5633066" y="6389579"/>
                </a:cubicBezTo>
                <a:cubicBezTo>
                  <a:pt x="5628933" y="6387504"/>
                  <a:pt x="5626867" y="6385427"/>
                  <a:pt x="5626867" y="6381275"/>
                </a:cubicBezTo>
                <a:cubicBezTo>
                  <a:pt x="5626867" y="6379199"/>
                  <a:pt x="5628933" y="6375047"/>
                  <a:pt x="5633066" y="6372971"/>
                </a:cubicBezTo>
                <a:cubicBezTo>
                  <a:pt x="5717791" y="6314840"/>
                  <a:pt x="5717791" y="6314840"/>
                  <a:pt x="5717791" y="6314840"/>
                </a:cubicBezTo>
                <a:cubicBezTo>
                  <a:pt x="5719858" y="6312763"/>
                  <a:pt x="5723991" y="6312763"/>
                  <a:pt x="5726057" y="6312763"/>
                </a:cubicBezTo>
                <a:close/>
                <a:moveTo>
                  <a:pt x="5380229" y="6312763"/>
                </a:moveTo>
                <a:cubicBezTo>
                  <a:pt x="5384320" y="6312763"/>
                  <a:pt x="5386366" y="6314840"/>
                  <a:pt x="5388412" y="6316915"/>
                </a:cubicBezTo>
                <a:cubicBezTo>
                  <a:pt x="5472280" y="6372971"/>
                  <a:pt x="5472280" y="6372971"/>
                  <a:pt x="5472280" y="6372971"/>
                </a:cubicBezTo>
                <a:cubicBezTo>
                  <a:pt x="5476371" y="6375047"/>
                  <a:pt x="5478417" y="6379199"/>
                  <a:pt x="5478417" y="6381275"/>
                </a:cubicBezTo>
                <a:cubicBezTo>
                  <a:pt x="5478417" y="6385427"/>
                  <a:pt x="5476371" y="6387504"/>
                  <a:pt x="5472280" y="6389579"/>
                </a:cubicBezTo>
                <a:lnTo>
                  <a:pt x="5388412" y="6447711"/>
                </a:lnTo>
                <a:cubicBezTo>
                  <a:pt x="5384320" y="6449787"/>
                  <a:pt x="5382275" y="6451863"/>
                  <a:pt x="5380229" y="6449787"/>
                </a:cubicBezTo>
                <a:cubicBezTo>
                  <a:pt x="5378184" y="6449787"/>
                  <a:pt x="5376138" y="6447711"/>
                  <a:pt x="5376138" y="6443559"/>
                </a:cubicBezTo>
                <a:cubicBezTo>
                  <a:pt x="5363865" y="6399960"/>
                  <a:pt x="5363865" y="6364666"/>
                  <a:pt x="5376138" y="6318992"/>
                </a:cubicBezTo>
                <a:cubicBezTo>
                  <a:pt x="5376138" y="6316915"/>
                  <a:pt x="5378184" y="6314840"/>
                  <a:pt x="5380229" y="6312763"/>
                </a:cubicBezTo>
                <a:close/>
                <a:moveTo>
                  <a:pt x="4992184" y="6302243"/>
                </a:moveTo>
                <a:cubicBezTo>
                  <a:pt x="4990131" y="6302243"/>
                  <a:pt x="4988078" y="6302243"/>
                  <a:pt x="4986024" y="6304321"/>
                </a:cubicBezTo>
                <a:cubicBezTo>
                  <a:pt x="4983972" y="6306398"/>
                  <a:pt x="4983972" y="6308475"/>
                  <a:pt x="4983972" y="6310551"/>
                </a:cubicBezTo>
                <a:cubicBezTo>
                  <a:pt x="5025033" y="6468402"/>
                  <a:pt x="5025033" y="6468402"/>
                  <a:pt x="5025033" y="6468402"/>
                </a:cubicBezTo>
                <a:cubicBezTo>
                  <a:pt x="5027086" y="6476710"/>
                  <a:pt x="5035299" y="6489171"/>
                  <a:pt x="5049670" y="6489171"/>
                </a:cubicBezTo>
                <a:cubicBezTo>
                  <a:pt x="5057882" y="6489171"/>
                  <a:pt x="5057882" y="6489171"/>
                  <a:pt x="5057882" y="6489171"/>
                </a:cubicBezTo>
                <a:cubicBezTo>
                  <a:pt x="5055829" y="6493325"/>
                  <a:pt x="5055829" y="6495403"/>
                  <a:pt x="5053776" y="6497479"/>
                </a:cubicBezTo>
                <a:cubicBezTo>
                  <a:pt x="5053776" y="6499556"/>
                  <a:pt x="5053776" y="6499556"/>
                  <a:pt x="5053776" y="6499556"/>
                </a:cubicBezTo>
                <a:cubicBezTo>
                  <a:pt x="5051723" y="6505788"/>
                  <a:pt x="5049670" y="6518249"/>
                  <a:pt x="5029139" y="6518249"/>
                </a:cubicBezTo>
                <a:cubicBezTo>
                  <a:pt x="4994237" y="6516172"/>
                  <a:pt x="4994237" y="6516172"/>
                  <a:pt x="4994237" y="6516172"/>
                </a:cubicBezTo>
                <a:cubicBezTo>
                  <a:pt x="4992184" y="6514095"/>
                  <a:pt x="4990131" y="6516172"/>
                  <a:pt x="4988078" y="6518249"/>
                </a:cubicBezTo>
                <a:cubicBezTo>
                  <a:pt x="4986024" y="6518249"/>
                  <a:pt x="4986024" y="6520326"/>
                  <a:pt x="4986024" y="6522403"/>
                </a:cubicBezTo>
                <a:cubicBezTo>
                  <a:pt x="4986024" y="6541096"/>
                  <a:pt x="4986024" y="6541096"/>
                  <a:pt x="4986024" y="6541096"/>
                </a:cubicBezTo>
                <a:cubicBezTo>
                  <a:pt x="4986024" y="6545250"/>
                  <a:pt x="4988078" y="6547327"/>
                  <a:pt x="4992184" y="6547327"/>
                </a:cubicBezTo>
                <a:cubicBezTo>
                  <a:pt x="5002449" y="6551480"/>
                  <a:pt x="5022980" y="6553557"/>
                  <a:pt x="5039404" y="6553557"/>
                </a:cubicBezTo>
                <a:cubicBezTo>
                  <a:pt x="5039404" y="6553557"/>
                  <a:pt x="5039404" y="6553557"/>
                  <a:pt x="5041458" y="6553557"/>
                </a:cubicBezTo>
                <a:cubicBezTo>
                  <a:pt x="5068148" y="6553557"/>
                  <a:pt x="5086625" y="6536942"/>
                  <a:pt x="5094838" y="6501633"/>
                </a:cubicBezTo>
                <a:cubicBezTo>
                  <a:pt x="5105103" y="6462170"/>
                  <a:pt x="5119474" y="6410246"/>
                  <a:pt x="5127687" y="6372861"/>
                </a:cubicBezTo>
                <a:cubicBezTo>
                  <a:pt x="5131793" y="6356245"/>
                  <a:pt x="5135899" y="6341706"/>
                  <a:pt x="5140005" y="6331321"/>
                </a:cubicBezTo>
                <a:cubicBezTo>
                  <a:pt x="5144111" y="6310551"/>
                  <a:pt x="5144111" y="6310551"/>
                  <a:pt x="5144111" y="6310551"/>
                </a:cubicBezTo>
                <a:cubicBezTo>
                  <a:pt x="5144111" y="6308475"/>
                  <a:pt x="5144111" y="6306398"/>
                  <a:pt x="5142058" y="6304321"/>
                </a:cubicBezTo>
                <a:cubicBezTo>
                  <a:pt x="5142058" y="6302243"/>
                  <a:pt x="5140005" y="6302243"/>
                  <a:pt x="5137952" y="6302243"/>
                </a:cubicBezTo>
                <a:cubicBezTo>
                  <a:pt x="5109209" y="6302243"/>
                  <a:pt x="5109209" y="6302243"/>
                  <a:pt x="5109209" y="6302243"/>
                </a:cubicBezTo>
                <a:cubicBezTo>
                  <a:pt x="5107156" y="6302243"/>
                  <a:pt x="5103050" y="6304321"/>
                  <a:pt x="5103050" y="6306398"/>
                </a:cubicBezTo>
                <a:cubicBezTo>
                  <a:pt x="5066094" y="6447632"/>
                  <a:pt x="5066094" y="6447632"/>
                  <a:pt x="5066094" y="6447632"/>
                </a:cubicBezTo>
                <a:cubicBezTo>
                  <a:pt x="5064041" y="6447632"/>
                  <a:pt x="5064041" y="6447632"/>
                  <a:pt x="5064041" y="6447632"/>
                </a:cubicBezTo>
                <a:cubicBezTo>
                  <a:pt x="5025033" y="6306398"/>
                  <a:pt x="5025033" y="6306398"/>
                  <a:pt x="5025033" y="6306398"/>
                </a:cubicBezTo>
                <a:cubicBezTo>
                  <a:pt x="5025033" y="6304321"/>
                  <a:pt x="5022980" y="6302243"/>
                  <a:pt x="5018874" y="6302243"/>
                </a:cubicBezTo>
                <a:cubicBezTo>
                  <a:pt x="4992184" y="6302243"/>
                  <a:pt x="4992184" y="6302243"/>
                  <a:pt x="4992184" y="6302243"/>
                </a:cubicBezTo>
                <a:close/>
                <a:moveTo>
                  <a:pt x="4952412" y="6299906"/>
                </a:moveTo>
                <a:cubicBezTo>
                  <a:pt x="4934001" y="6299906"/>
                  <a:pt x="4915591" y="6312391"/>
                  <a:pt x="4903317" y="6320715"/>
                </a:cubicBezTo>
                <a:cubicBezTo>
                  <a:pt x="4903317" y="6308230"/>
                  <a:pt x="4903317" y="6308230"/>
                  <a:pt x="4903317" y="6308230"/>
                </a:cubicBezTo>
                <a:cubicBezTo>
                  <a:pt x="4903317" y="6304067"/>
                  <a:pt x="4901272" y="6301987"/>
                  <a:pt x="4897181" y="6301987"/>
                </a:cubicBezTo>
                <a:cubicBezTo>
                  <a:pt x="4868542" y="6301987"/>
                  <a:pt x="4868542" y="6301987"/>
                  <a:pt x="4868542" y="6301987"/>
                </a:cubicBezTo>
                <a:cubicBezTo>
                  <a:pt x="4864451" y="6301987"/>
                  <a:pt x="4862406" y="6304067"/>
                  <a:pt x="4862406" y="6308230"/>
                </a:cubicBezTo>
                <a:cubicBezTo>
                  <a:pt x="4862406" y="6483025"/>
                  <a:pt x="4862406" y="6483025"/>
                  <a:pt x="4862406" y="6483025"/>
                </a:cubicBezTo>
                <a:cubicBezTo>
                  <a:pt x="4862406" y="6487187"/>
                  <a:pt x="4864451" y="6489268"/>
                  <a:pt x="4868542" y="6489268"/>
                </a:cubicBezTo>
                <a:cubicBezTo>
                  <a:pt x="4897181" y="6489268"/>
                  <a:pt x="4897181" y="6489268"/>
                  <a:pt x="4897181" y="6489268"/>
                </a:cubicBezTo>
                <a:cubicBezTo>
                  <a:pt x="4901272" y="6489268"/>
                  <a:pt x="4903317" y="6487187"/>
                  <a:pt x="4903317" y="6483025"/>
                </a:cubicBezTo>
                <a:cubicBezTo>
                  <a:pt x="4903317" y="6362333"/>
                  <a:pt x="4903317" y="6362333"/>
                  <a:pt x="4903317" y="6362333"/>
                </a:cubicBezTo>
                <a:cubicBezTo>
                  <a:pt x="4911500" y="6356090"/>
                  <a:pt x="4929910" y="6341524"/>
                  <a:pt x="4954457" y="6339443"/>
                </a:cubicBezTo>
                <a:cubicBezTo>
                  <a:pt x="4958548" y="6339443"/>
                  <a:pt x="4960594" y="6335281"/>
                  <a:pt x="4960594" y="6333200"/>
                </a:cubicBezTo>
                <a:cubicBezTo>
                  <a:pt x="4960594" y="6306149"/>
                  <a:pt x="4960594" y="6306149"/>
                  <a:pt x="4960594" y="6306149"/>
                </a:cubicBezTo>
                <a:cubicBezTo>
                  <a:pt x="4960594" y="6304067"/>
                  <a:pt x="4960594" y="6301987"/>
                  <a:pt x="4958548" y="6301987"/>
                </a:cubicBezTo>
                <a:cubicBezTo>
                  <a:pt x="4956503" y="6299906"/>
                  <a:pt x="4954457" y="6299906"/>
                  <a:pt x="4952412" y="6299906"/>
                </a:cubicBezTo>
                <a:close/>
                <a:moveTo>
                  <a:pt x="4751504" y="6296399"/>
                </a:moveTo>
                <a:cubicBezTo>
                  <a:pt x="4730811" y="6296399"/>
                  <a:pt x="4695633" y="6302637"/>
                  <a:pt x="4681148" y="6304717"/>
                </a:cubicBezTo>
                <a:cubicBezTo>
                  <a:pt x="4677009" y="6304717"/>
                  <a:pt x="4674940" y="6308875"/>
                  <a:pt x="4674940" y="6310955"/>
                </a:cubicBezTo>
                <a:cubicBezTo>
                  <a:pt x="4674940" y="6310955"/>
                  <a:pt x="4674940" y="6310955"/>
                  <a:pt x="4677009" y="6335908"/>
                </a:cubicBezTo>
                <a:cubicBezTo>
                  <a:pt x="4677009" y="6337987"/>
                  <a:pt x="4677009" y="6340067"/>
                  <a:pt x="4679079" y="6340067"/>
                </a:cubicBezTo>
                <a:cubicBezTo>
                  <a:pt x="4681148" y="6342146"/>
                  <a:pt x="4681148" y="6342146"/>
                  <a:pt x="4683217" y="6342146"/>
                </a:cubicBezTo>
                <a:cubicBezTo>
                  <a:pt x="4699771" y="6342146"/>
                  <a:pt x="4728741" y="6337987"/>
                  <a:pt x="4749434" y="6337987"/>
                </a:cubicBezTo>
                <a:cubicBezTo>
                  <a:pt x="4763918" y="6337987"/>
                  <a:pt x="4772196" y="6346305"/>
                  <a:pt x="4772196" y="6360861"/>
                </a:cubicBezTo>
                <a:cubicBezTo>
                  <a:pt x="4772196" y="6360861"/>
                  <a:pt x="4772196" y="6360861"/>
                  <a:pt x="4772196" y="6373337"/>
                </a:cubicBezTo>
                <a:cubicBezTo>
                  <a:pt x="4772196" y="6373337"/>
                  <a:pt x="4772196" y="6373337"/>
                  <a:pt x="4726672" y="6377496"/>
                </a:cubicBezTo>
                <a:cubicBezTo>
                  <a:pt x="4681148" y="6379576"/>
                  <a:pt x="4662524" y="6396211"/>
                  <a:pt x="4662524" y="6433640"/>
                </a:cubicBezTo>
                <a:cubicBezTo>
                  <a:pt x="4662524" y="6473149"/>
                  <a:pt x="4683217" y="6493943"/>
                  <a:pt x="4718395" y="6493943"/>
                </a:cubicBezTo>
                <a:cubicBezTo>
                  <a:pt x="4747365" y="6493943"/>
                  <a:pt x="4778404" y="6481467"/>
                  <a:pt x="4778404" y="6481467"/>
                </a:cubicBezTo>
                <a:cubicBezTo>
                  <a:pt x="4786681" y="6487705"/>
                  <a:pt x="4792889" y="6491864"/>
                  <a:pt x="4807374" y="6493943"/>
                </a:cubicBezTo>
                <a:cubicBezTo>
                  <a:pt x="4809443" y="6493943"/>
                  <a:pt x="4811512" y="6493943"/>
                  <a:pt x="4813582" y="6491864"/>
                </a:cubicBezTo>
                <a:cubicBezTo>
                  <a:pt x="4813582" y="6489784"/>
                  <a:pt x="4815651" y="6487705"/>
                  <a:pt x="4815651" y="6485626"/>
                </a:cubicBezTo>
                <a:cubicBezTo>
                  <a:pt x="4815651" y="6485626"/>
                  <a:pt x="4815651" y="6485626"/>
                  <a:pt x="4815651" y="6360861"/>
                </a:cubicBezTo>
                <a:cubicBezTo>
                  <a:pt x="4815651" y="6317193"/>
                  <a:pt x="4794958" y="6296399"/>
                  <a:pt x="4751504" y="6296399"/>
                </a:cubicBezTo>
                <a:close/>
                <a:moveTo>
                  <a:pt x="4422899" y="6296399"/>
                </a:moveTo>
                <a:cubicBezTo>
                  <a:pt x="4376419" y="6296399"/>
                  <a:pt x="4338738" y="6340620"/>
                  <a:pt x="4338738" y="6395171"/>
                </a:cubicBezTo>
                <a:cubicBezTo>
                  <a:pt x="4338738" y="6449722"/>
                  <a:pt x="4376419" y="6493943"/>
                  <a:pt x="4422899" y="6493943"/>
                </a:cubicBezTo>
                <a:cubicBezTo>
                  <a:pt x="4469380" y="6493943"/>
                  <a:pt x="4507060" y="6449722"/>
                  <a:pt x="4507060" y="6395171"/>
                </a:cubicBezTo>
                <a:cubicBezTo>
                  <a:pt x="4507060" y="6340620"/>
                  <a:pt x="4469380" y="6296399"/>
                  <a:pt x="4422899" y="6296399"/>
                </a:cubicBezTo>
                <a:close/>
                <a:moveTo>
                  <a:pt x="4206945" y="6270683"/>
                </a:moveTo>
                <a:cubicBezTo>
                  <a:pt x="4206945" y="6270683"/>
                  <a:pt x="4206945" y="6270683"/>
                  <a:pt x="4223310" y="6270683"/>
                </a:cubicBezTo>
                <a:cubicBezTo>
                  <a:pt x="4253994" y="6270683"/>
                  <a:pt x="4266267" y="6291600"/>
                  <a:pt x="4266267" y="6310425"/>
                </a:cubicBezTo>
                <a:cubicBezTo>
                  <a:pt x="4266267" y="6333435"/>
                  <a:pt x="4247857" y="6348076"/>
                  <a:pt x="4221264" y="6348076"/>
                </a:cubicBezTo>
                <a:cubicBezTo>
                  <a:pt x="4198763" y="6350168"/>
                  <a:pt x="4184444" y="6348076"/>
                  <a:pt x="4176261" y="6348076"/>
                </a:cubicBezTo>
                <a:cubicBezTo>
                  <a:pt x="4176261" y="6348076"/>
                  <a:pt x="4176261" y="6348076"/>
                  <a:pt x="4176261" y="6272775"/>
                </a:cubicBezTo>
                <a:cubicBezTo>
                  <a:pt x="4180353" y="6270683"/>
                  <a:pt x="4190581" y="6270683"/>
                  <a:pt x="4206945" y="6270683"/>
                </a:cubicBezTo>
                <a:close/>
                <a:moveTo>
                  <a:pt x="4583182" y="6258994"/>
                </a:moveTo>
                <a:cubicBezTo>
                  <a:pt x="4583182" y="6258994"/>
                  <a:pt x="4583182" y="6258994"/>
                  <a:pt x="4554472" y="6265238"/>
                </a:cubicBezTo>
                <a:cubicBezTo>
                  <a:pt x="4550371" y="6267320"/>
                  <a:pt x="4548320" y="6269402"/>
                  <a:pt x="4548320" y="6271482"/>
                </a:cubicBezTo>
                <a:cubicBezTo>
                  <a:pt x="4548320" y="6271482"/>
                  <a:pt x="4548320" y="6271482"/>
                  <a:pt x="4548320" y="6302704"/>
                </a:cubicBezTo>
                <a:cubicBezTo>
                  <a:pt x="4548320" y="6302704"/>
                  <a:pt x="4548320" y="6302704"/>
                  <a:pt x="4531914" y="6302704"/>
                </a:cubicBezTo>
                <a:cubicBezTo>
                  <a:pt x="4527813" y="6302704"/>
                  <a:pt x="4525762" y="6304786"/>
                  <a:pt x="4525762" y="6308949"/>
                </a:cubicBezTo>
                <a:cubicBezTo>
                  <a:pt x="4525762" y="6308949"/>
                  <a:pt x="4525762" y="6308949"/>
                  <a:pt x="4525762" y="6333927"/>
                </a:cubicBezTo>
                <a:cubicBezTo>
                  <a:pt x="4525762" y="6338090"/>
                  <a:pt x="4527813" y="6340171"/>
                  <a:pt x="4531914" y="6340171"/>
                </a:cubicBezTo>
                <a:cubicBezTo>
                  <a:pt x="4531914" y="6340171"/>
                  <a:pt x="4531914" y="6340171"/>
                  <a:pt x="4548320" y="6340171"/>
                </a:cubicBezTo>
                <a:cubicBezTo>
                  <a:pt x="4548320" y="6340171"/>
                  <a:pt x="4548320" y="6340171"/>
                  <a:pt x="4548320" y="6423430"/>
                </a:cubicBezTo>
                <a:cubicBezTo>
                  <a:pt x="4548320" y="6479629"/>
                  <a:pt x="4562675" y="6496281"/>
                  <a:pt x="4603689" y="6496281"/>
                </a:cubicBezTo>
                <a:cubicBezTo>
                  <a:pt x="4613943" y="6496281"/>
                  <a:pt x="4626247" y="6492118"/>
                  <a:pt x="4636500" y="6492118"/>
                </a:cubicBezTo>
                <a:cubicBezTo>
                  <a:pt x="4640602" y="6490037"/>
                  <a:pt x="4642652" y="6487955"/>
                  <a:pt x="4642652" y="6483792"/>
                </a:cubicBezTo>
                <a:cubicBezTo>
                  <a:pt x="4642652" y="6483792"/>
                  <a:pt x="4642652" y="6483792"/>
                  <a:pt x="4640602" y="6460896"/>
                </a:cubicBezTo>
                <a:cubicBezTo>
                  <a:pt x="4640602" y="6456733"/>
                  <a:pt x="4638551" y="6452570"/>
                  <a:pt x="4634449" y="6452570"/>
                </a:cubicBezTo>
                <a:cubicBezTo>
                  <a:pt x="4628297" y="6452570"/>
                  <a:pt x="4618044" y="6454652"/>
                  <a:pt x="4609841" y="6454652"/>
                </a:cubicBezTo>
                <a:cubicBezTo>
                  <a:pt x="4591385" y="6454652"/>
                  <a:pt x="4591385" y="6444245"/>
                  <a:pt x="4591385" y="6417185"/>
                </a:cubicBezTo>
                <a:cubicBezTo>
                  <a:pt x="4591385" y="6417185"/>
                  <a:pt x="4591385" y="6417185"/>
                  <a:pt x="4591385" y="6340171"/>
                </a:cubicBezTo>
                <a:cubicBezTo>
                  <a:pt x="4591385" y="6340171"/>
                  <a:pt x="4591385" y="6340171"/>
                  <a:pt x="4634449" y="6340171"/>
                </a:cubicBezTo>
                <a:cubicBezTo>
                  <a:pt x="4638551" y="6340171"/>
                  <a:pt x="4640602" y="6338090"/>
                  <a:pt x="4640602" y="6333927"/>
                </a:cubicBezTo>
                <a:cubicBezTo>
                  <a:pt x="4640602" y="6333927"/>
                  <a:pt x="4640602" y="6333927"/>
                  <a:pt x="4640602" y="6308949"/>
                </a:cubicBezTo>
                <a:cubicBezTo>
                  <a:pt x="4640602" y="6304786"/>
                  <a:pt x="4638551" y="6302704"/>
                  <a:pt x="4634449" y="6302704"/>
                </a:cubicBezTo>
                <a:cubicBezTo>
                  <a:pt x="4634449" y="6302704"/>
                  <a:pt x="4634449" y="6302704"/>
                  <a:pt x="4591385" y="6302704"/>
                </a:cubicBezTo>
                <a:cubicBezTo>
                  <a:pt x="4591385" y="6302704"/>
                  <a:pt x="4591385" y="6302704"/>
                  <a:pt x="4591385" y="6265238"/>
                </a:cubicBezTo>
                <a:cubicBezTo>
                  <a:pt x="4591385" y="6263157"/>
                  <a:pt x="4589334" y="6261075"/>
                  <a:pt x="4589334" y="6258994"/>
                </a:cubicBezTo>
                <a:cubicBezTo>
                  <a:pt x="4587283" y="6258994"/>
                  <a:pt x="4585232" y="6258994"/>
                  <a:pt x="4583182" y="6258994"/>
                </a:cubicBezTo>
                <a:close/>
                <a:moveTo>
                  <a:pt x="4217278" y="6229772"/>
                </a:moveTo>
                <a:cubicBezTo>
                  <a:pt x="4206968" y="6229772"/>
                  <a:pt x="4176038" y="6229772"/>
                  <a:pt x="4136861" y="6233924"/>
                </a:cubicBezTo>
                <a:cubicBezTo>
                  <a:pt x="4134798" y="6233924"/>
                  <a:pt x="4130674" y="6238076"/>
                  <a:pt x="4130674" y="6242228"/>
                </a:cubicBezTo>
                <a:cubicBezTo>
                  <a:pt x="4130674" y="6242228"/>
                  <a:pt x="4130674" y="6242228"/>
                  <a:pt x="4130674" y="6483040"/>
                </a:cubicBezTo>
                <a:cubicBezTo>
                  <a:pt x="4130674" y="6487192"/>
                  <a:pt x="4134798" y="6489268"/>
                  <a:pt x="4138922" y="6489268"/>
                </a:cubicBezTo>
                <a:cubicBezTo>
                  <a:pt x="4138922" y="6489268"/>
                  <a:pt x="4138922" y="6489268"/>
                  <a:pt x="4167790" y="6489268"/>
                </a:cubicBezTo>
                <a:cubicBezTo>
                  <a:pt x="4171914" y="6489268"/>
                  <a:pt x="4176038" y="6487192"/>
                  <a:pt x="4176038" y="6483040"/>
                </a:cubicBezTo>
                <a:cubicBezTo>
                  <a:pt x="4176038" y="6483040"/>
                  <a:pt x="4176038" y="6483040"/>
                  <a:pt x="4176038" y="6387546"/>
                </a:cubicBezTo>
                <a:cubicBezTo>
                  <a:pt x="4184286" y="6387546"/>
                  <a:pt x="4202844" y="6389621"/>
                  <a:pt x="4225526" y="6389621"/>
                </a:cubicBezTo>
                <a:cubicBezTo>
                  <a:pt x="4225526" y="6389621"/>
                  <a:pt x="4225526" y="6389621"/>
                  <a:pt x="4266766" y="6485115"/>
                </a:cubicBezTo>
                <a:cubicBezTo>
                  <a:pt x="4268828" y="6489268"/>
                  <a:pt x="4270890" y="6489268"/>
                  <a:pt x="4272952" y="6489268"/>
                </a:cubicBezTo>
                <a:cubicBezTo>
                  <a:pt x="4272952" y="6489268"/>
                  <a:pt x="4272952" y="6489268"/>
                  <a:pt x="4305944" y="6489268"/>
                </a:cubicBezTo>
                <a:cubicBezTo>
                  <a:pt x="4310068" y="6489268"/>
                  <a:pt x="4312130" y="6489268"/>
                  <a:pt x="4312130" y="6487192"/>
                </a:cubicBezTo>
                <a:cubicBezTo>
                  <a:pt x="4314192" y="6485115"/>
                  <a:pt x="4314192" y="6483040"/>
                  <a:pt x="4314192" y="6480964"/>
                </a:cubicBezTo>
                <a:lnTo>
                  <a:pt x="4266766" y="6377166"/>
                </a:lnTo>
                <a:cubicBezTo>
                  <a:pt x="4297696" y="6362634"/>
                  <a:pt x="4312130" y="6339798"/>
                  <a:pt x="4312130" y="6308658"/>
                </a:cubicBezTo>
                <a:cubicBezTo>
                  <a:pt x="4312130" y="6273367"/>
                  <a:pt x="4295634" y="6229772"/>
                  <a:pt x="4223464" y="6229772"/>
                </a:cubicBezTo>
                <a:cubicBezTo>
                  <a:pt x="4223464" y="6229772"/>
                  <a:pt x="4221402" y="6229772"/>
                  <a:pt x="4217278" y="6229772"/>
                </a:cubicBezTo>
                <a:close/>
                <a:moveTo>
                  <a:pt x="5579833" y="6196766"/>
                </a:moveTo>
                <a:cubicBezTo>
                  <a:pt x="5581894" y="6194705"/>
                  <a:pt x="5586015" y="6194705"/>
                  <a:pt x="5588076" y="6196766"/>
                </a:cubicBezTo>
                <a:cubicBezTo>
                  <a:pt x="5631344" y="6207067"/>
                  <a:pt x="5664312" y="6225611"/>
                  <a:pt x="5695218" y="6258579"/>
                </a:cubicBezTo>
                <a:cubicBezTo>
                  <a:pt x="5697278" y="6260639"/>
                  <a:pt x="5699339" y="6262699"/>
                  <a:pt x="5699339" y="6264760"/>
                </a:cubicBezTo>
                <a:cubicBezTo>
                  <a:pt x="5697278" y="6268880"/>
                  <a:pt x="5695218" y="6268880"/>
                  <a:pt x="5691097" y="6270941"/>
                </a:cubicBezTo>
                <a:cubicBezTo>
                  <a:pt x="5600438" y="6314210"/>
                  <a:pt x="5600438" y="6314210"/>
                  <a:pt x="5600438" y="6314210"/>
                </a:cubicBezTo>
                <a:cubicBezTo>
                  <a:pt x="5596317" y="6316270"/>
                  <a:pt x="5592196" y="6316270"/>
                  <a:pt x="5590136" y="6316270"/>
                </a:cubicBezTo>
                <a:cubicBezTo>
                  <a:pt x="5588076" y="6314210"/>
                  <a:pt x="5586015" y="6310089"/>
                  <a:pt x="5586015" y="6305968"/>
                </a:cubicBezTo>
                <a:cubicBezTo>
                  <a:pt x="5577773" y="6205007"/>
                  <a:pt x="5577773" y="6205007"/>
                  <a:pt x="5577773" y="6205007"/>
                </a:cubicBezTo>
                <a:cubicBezTo>
                  <a:pt x="5577773" y="6200886"/>
                  <a:pt x="5577773" y="6198826"/>
                  <a:pt x="5579833" y="6196766"/>
                </a:cubicBezTo>
                <a:close/>
                <a:moveTo>
                  <a:pt x="5522498" y="6195995"/>
                </a:moveTo>
                <a:cubicBezTo>
                  <a:pt x="5524043" y="6195738"/>
                  <a:pt x="5525589" y="6195738"/>
                  <a:pt x="5526619" y="6196770"/>
                </a:cubicBezTo>
                <a:cubicBezTo>
                  <a:pt x="5526619" y="6198835"/>
                  <a:pt x="5528679" y="6200900"/>
                  <a:pt x="5528679" y="6207095"/>
                </a:cubicBezTo>
                <a:cubicBezTo>
                  <a:pt x="5520438" y="6308283"/>
                  <a:pt x="5520438" y="6308283"/>
                  <a:pt x="5520438" y="6308283"/>
                </a:cubicBezTo>
                <a:cubicBezTo>
                  <a:pt x="5520438" y="6312413"/>
                  <a:pt x="5518377" y="6314478"/>
                  <a:pt x="5516316" y="6316543"/>
                </a:cubicBezTo>
                <a:cubicBezTo>
                  <a:pt x="5512196" y="6318608"/>
                  <a:pt x="5510135" y="6318608"/>
                  <a:pt x="5506015" y="6316543"/>
                </a:cubicBezTo>
                <a:cubicBezTo>
                  <a:pt x="5415355" y="6271112"/>
                  <a:pt x="5415355" y="6271112"/>
                  <a:pt x="5415355" y="6271112"/>
                </a:cubicBezTo>
                <a:cubicBezTo>
                  <a:pt x="5411235" y="6271112"/>
                  <a:pt x="5409174" y="6269047"/>
                  <a:pt x="5407114" y="6264917"/>
                </a:cubicBezTo>
                <a:cubicBezTo>
                  <a:pt x="5407114" y="6262851"/>
                  <a:pt x="5409174" y="6260787"/>
                  <a:pt x="5411235" y="6258721"/>
                </a:cubicBezTo>
                <a:cubicBezTo>
                  <a:pt x="5442141" y="6225681"/>
                  <a:pt x="5475108" y="6207095"/>
                  <a:pt x="5518377" y="6196770"/>
                </a:cubicBezTo>
                <a:cubicBezTo>
                  <a:pt x="5519407" y="6196770"/>
                  <a:pt x="5520952" y="6196254"/>
                  <a:pt x="5522498" y="6195995"/>
                </a:cubicBezTo>
                <a:close/>
                <a:moveTo>
                  <a:pt x="5553811" y="6160806"/>
                </a:moveTo>
                <a:cubicBezTo>
                  <a:pt x="5434058" y="6160806"/>
                  <a:pt x="5336980" y="6258932"/>
                  <a:pt x="5336980" y="6379976"/>
                </a:cubicBezTo>
                <a:cubicBezTo>
                  <a:pt x="5336980" y="6501019"/>
                  <a:pt x="5434058" y="6599145"/>
                  <a:pt x="5553811" y="6599145"/>
                </a:cubicBezTo>
                <a:cubicBezTo>
                  <a:pt x="5673564" y="6599145"/>
                  <a:pt x="5770643" y="6501019"/>
                  <a:pt x="5770643" y="6379976"/>
                </a:cubicBezTo>
                <a:cubicBezTo>
                  <a:pt x="5770643" y="6258932"/>
                  <a:pt x="5673564" y="6160806"/>
                  <a:pt x="5553811" y="6160806"/>
                </a:cubicBezTo>
                <a:close/>
                <a:moveTo>
                  <a:pt x="5553226" y="6129247"/>
                </a:moveTo>
                <a:cubicBezTo>
                  <a:pt x="5689441" y="6129247"/>
                  <a:pt x="5799865" y="6240979"/>
                  <a:pt x="5799865" y="6378808"/>
                </a:cubicBezTo>
                <a:cubicBezTo>
                  <a:pt x="5799865" y="6516636"/>
                  <a:pt x="5689441" y="6628369"/>
                  <a:pt x="5553226" y="6628369"/>
                </a:cubicBezTo>
                <a:cubicBezTo>
                  <a:pt x="5417012" y="6628369"/>
                  <a:pt x="5306588" y="6516636"/>
                  <a:pt x="5306588" y="6378808"/>
                </a:cubicBezTo>
                <a:cubicBezTo>
                  <a:pt x="5306588" y="6240979"/>
                  <a:pt x="5417012" y="6129247"/>
                  <a:pt x="5553226" y="6129247"/>
                </a:cubicBezTo>
                <a:close/>
                <a:moveTo>
                  <a:pt x="5540303" y="6050671"/>
                </a:moveTo>
                <a:cubicBezTo>
                  <a:pt x="5532077" y="6065220"/>
                  <a:pt x="5527964" y="6083926"/>
                  <a:pt x="5527964" y="6100554"/>
                </a:cubicBezTo>
                <a:cubicBezTo>
                  <a:pt x="5523850" y="6100554"/>
                  <a:pt x="5507398" y="6102632"/>
                  <a:pt x="5505342" y="6104711"/>
                </a:cubicBezTo>
                <a:cubicBezTo>
                  <a:pt x="5499172" y="6086005"/>
                  <a:pt x="5490946" y="6069377"/>
                  <a:pt x="5478607" y="6058985"/>
                </a:cubicBezTo>
                <a:cubicBezTo>
                  <a:pt x="5478607" y="6056906"/>
                  <a:pt x="5478607" y="6056906"/>
                  <a:pt x="5478607" y="6056906"/>
                </a:cubicBezTo>
                <a:cubicBezTo>
                  <a:pt x="5476550" y="6058985"/>
                  <a:pt x="5476550" y="6058985"/>
                  <a:pt x="5476550" y="6058985"/>
                </a:cubicBezTo>
                <a:cubicBezTo>
                  <a:pt x="5470381" y="6058985"/>
                  <a:pt x="5462155" y="6061063"/>
                  <a:pt x="5455985" y="6063142"/>
                </a:cubicBezTo>
                <a:cubicBezTo>
                  <a:pt x="5455985" y="6065220"/>
                  <a:pt x="5455985" y="6065220"/>
                  <a:pt x="5455985" y="6065220"/>
                </a:cubicBezTo>
                <a:cubicBezTo>
                  <a:pt x="5453928" y="6073534"/>
                  <a:pt x="5451872" y="6081848"/>
                  <a:pt x="5451872" y="6090162"/>
                </a:cubicBezTo>
                <a:cubicBezTo>
                  <a:pt x="5451872" y="6100554"/>
                  <a:pt x="5453928" y="6108868"/>
                  <a:pt x="5455985" y="6117182"/>
                </a:cubicBezTo>
                <a:cubicBezTo>
                  <a:pt x="5453928" y="6117182"/>
                  <a:pt x="5437476" y="6125495"/>
                  <a:pt x="5435420" y="6125495"/>
                </a:cubicBezTo>
                <a:cubicBezTo>
                  <a:pt x="5425137" y="6110946"/>
                  <a:pt x="5412798" y="6096397"/>
                  <a:pt x="5398402" y="6090162"/>
                </a:cubicBezTo>
                <a:cubicBezTo>
                  <a:pt x="5398402" y="6088083"/>
                  <a:pt x="5398402" y="6088083"/>
                  <a:pt x="5398402" y="6088083"/>
                </a:cubicBezTo>
                <a:cubicBezTo>
                  <a:pt x="5396346" y="6088083"/>
                  <a:pt x="5396346" y="6088083"/>
                  <a:pt x="5396346" y="6088083"/>
                </a:cubicBezTo>
                <a:cubicBezTo>
                  <a:pt x="5390176" y="6092240"/>
                  <a:pt x="5384006" y="6096397"/>
                  <a:pt x="5377837" y="6100554"/>
                </a:cubicBezTo>
                <a:cubicBezTo>
                  <a:pt x="5377837" y="6100554"/>
                  <a:pt x="5377837" y="6102632"/>
                  <a:pt x="5377837" y="6102632"/>
                </a:cubicBezTo>
                <a:cubicBezTo>
                  <a:pt x="5377837" y="6119260"/>
                  <a:pt x="5381950" y="6135888"/>
                  <a:pt x="5390176" y="6152515"/>
                </a:cubicBezTo>
                <a:cubicBezTo>
                  <a:pt x="5388120" y="6154594"/>
                  <a:pt x="5375780" y="6162908"/>
                  <a:pt x="5373724" y="6164986"/>
                </a:cubicBezTo>
                <a:cubicBezTo>
                  <a:pt x="5361385" y="6152515"/>
                  <a:pt x="5344932" y="6142123"/>
                  <a:pt x="5330536" y="6137966"/>
                </a:cubicBezTo>
                <a:cubicBezTo>
                  <a:pt x="5328480" y="6137966"/>
                  <a:pt x="5328480" y="6137966"/>
                  <a:pt x="5328480" y="6137966"/>
                </a:cubicBezTo>
                <a:cubicBezTo>
                  <a:pt x="5328480" y="6140044"/>
                  <a:pt x="5328480" y="6140044"/>
                  <a:pt x="5328480" y="6140044"/>
                </a:cubicBezTo>
                <a:cubicBezTo>
                  <a:pt x="5322310" y="6142123"/>
                  <a:pt x="5316140" y="6148358"/>
                  <a:pt x="5312027" y="6154594"/>
                </a:cubicBezTo>
                <a:cubicBezTo>
                  <a:pt x="5312027" y="6156672"/>
                  <a:pt x="5312027" y="6156672"/>
                  <a:pt x="5312027" y="6156672"/>
                </a:cubicBezTo>
                <a:cubicBezTo>
                  <a:pt x="5316140" y="6171221"/>
                  <a:pt x="5326423" y="6187849"/>
                  <a:pt x="5338763" y="6202398"/>
                </a:cubicBezTo>
                <a:cubicBezTo>
                  <a:pt x="5336706" y="6202398"/>
                  <a:pt x="5326423" y="6216947"/>
                  <a:pt x="5324366" y="6219026"/>
                </a:cubicBezTo>
                <a:cubicBezTo>
                  <a:pt x="5309971" y="6210712"/>
                  <a:pt x="5291462" y="6206555"/>
                  <a:pt x="5275010" y="6206555"/>
                </a:cubicBezTo>
                <a:cubicBezTo>
                  <a:pt x="5272953" y="6206555"/>
                  <a:pt x="5272953" y="6206555"/>
                  <a:pt x="5272953" y="6206555"/>
                </a:cubicBezTo>
                <a:cubicBezTo>
                  <a:pt x="5268840" y="6210712"/>
                  <a:pt x="5264727" y="6219026"/>
                  <a:pt x="5262671" y="6225261"/>
                </a:cubicBezTo>
                <a:cubicBezTo>
                  <a:pt x="5262671" y="6227340"/>
                  <a:pt x="5262671" y="6227340"/>
                  <a:pt x="5262671" y="6227340"/>
                </a:cubicBezTo>
                <a:cubicBezTo>
                  <a:pt x="5270897" y="6241888"/>
                  <a:pt x="5283236" y="6254359"/>
                  <a:pt x="5299688" y="6264752"/>
                </a:cubicBezTo>
                <a:cubicBezTo>
                  <a:pt x="5297632" y="6266830"/>
                  <a:pt x="5291462" y="6281379"/>
                  <a:pt x="5291462" y="6283458"/>
                </a:cubicBezTo>
                <a:cubicBezTo>
                  <a:pt x="5272953" y="6279301"/>
                  <a:pt x="5254444" y="6279301"/>
                  <a:pt x="5240049" y="6283458"/>
                </a:cubicBezTo>
                <a:cubicBezTo>
                  <a:pt x="5237992" y="6283458"/>
                  <a:pt x="5237992" y="6283458"/>
                  <a:pt x="5237992" y="6283458"/>
                </a:cubicBezTo>
                <a:cubicBezTo>
                  <a:pt x="5237992" y="6285536"/>
                  <a:pt x="5237992" y="6285536"/>
                  <a:pt x="5237992" y="6285536"/>
                </a:cubicBezTo>
                <a:cubicBezTo>
                  <a:pt x="5235936" y="6291772"/>
                  <a:pt x="5233879" y="6300085"/>
                  <a:pt x="5231823" y="6306320"/>
                </a:cubicBezTo>
                <a:cubicBezTo>
                  <a:pt x="5233879" y="6308399"/>
                  <a:pt x="5233879" y="6308399"/>
                  <a:pt x="5233879" y="6308399"/>
                </a:cubicBezTo>
                <a:cubicBezTo>
                  <a:pt x="5244162" y="6318791"/>
                  <a:pt x="5260614" y="6329184"/>
                  <a:pt x="5277066" y="6333340"/>
                </a:cubicBezTo>
                <a:cubicBezTo>
                  <a:pt x="5277066" y="6335419"/>
                  <a:pt x="5275010" y="6354125"/>
                  <a:pt x="5275010" y="6356204"/>
                </a:cubicBezTo>
                <a:cubicBezTo>
                  <a:pt x="5256501" y="6356204"/>
                  <a:pt x="5237992" y="6360360"/>
                  <a:pt x="5225653" y="6368675"/>
                </a:cubicBezTo>
                <a:cubicBezTo>
                  <a:pt x="5223596" y="6368675"/>
                  <a:pt x="5223596" y="6368675"/>
                  <a:pt x="5223596" y="6368675"/>
                </a:cubicBezTo>
                <a:cubicBezTo>
                  <a:pt x="5223596" y="6370752"/>
                  <a:pt x="5223596" y="6370752"/>
                  <a:pt x="5223596" y="6370752"/>
                </a:cubicBezTo>
                <a:cubicBezTo>
                  <a:pt x="5223596" y="6372831"/>
                  <a:pt x="5223596" y="6376988"/>
                  <a:pt x="5223596" y="6381145"/>
                </a:cubicBezTo>
                <a:cubicBezTo>
                  <a:pt x="5223596" y="6385302"/>
                  <a:pt x="5223596" y="6389459"/>
                  <a:pt x="5223596" y="6391537"/>
                </a:cubicBezTo>
                <a:cubicBezTo>
                  <a:pt x="5223596" y="6393616"/>
                  <a:pt x="5223596" y="6393616"/>
                  <a:pt x="5223596" y="6393616"/>
                </a:cubicBezTo>
                <a:cubicBezTo>
                  <a:pt x="5225653" y="6393616"/>
                  <a:pt x="5225653" y="6393616"/>
                  <a:pt x="5225653" y="6393616"/>
                </a:cubicBezTo>
                <a:cubicBezTo>
                  <a:pt x="5237992" y="6401930"/>
                  <a:pt x="5256501" y="6406087"/>
                  <a:pt x="5275010" y="6406087"/>
                </a:cubicBezTo>
                <a:cubicBezTo>
                  <a:pt x="5275010" y="6410243"/>
                  <a:pt x="5277066" y="6426871"/>
                  <a:pt x="5279123" y="6428949"/>
                </a:cubicBezTo>
                <a:cubicBezTo>
                  <a:pt x="5260614" y="6435184"/>
                  <a:pt x="5244162" y="6443498"/>
                  <a:pt x="5233879" y="6455969"/>
                </a:cubicBezTo>
                <a:cubicBezTo>
                  <a:pt x="5231823" y="6455969"/>
                  <a:pt x="5231823" y="6455969"/>
                  <a:pt x="5231823" y="6455969"/>
                </a:cubicBezTo>
                <a:cubicBezTo>
                  <a:pt x="5231823" y="6458048"/>
                  <a:pt x="5231823" y="6458048"/>
                  <a:pt x="5231823" y="6458048"/>
                </a:cubicBezTo>
                <a:cubicBezTo>
                  <a:pt x="5233879" y="6464283"/>
                  <a:pt x="5235936" y="6472597"/>
                  <a:pt x="5237992" y="6478833"/>
                </a:cubicBezTo>
                <a:cubicBezTo>
                  <a:pt x="5240049" y="6478833"/>
                  <a:pt x="5240049" y="6478833"/>
                  <a:pt x="5240049" y="6478833"/>
                </a:cubicBezTo>
                <a:cubicBezTo>
                  <a:pt x="5254444" y="6485068"/>
                  <a:pt x="5275010" y="6482989"/>
                  <a:pt x="5291462" y="6478833"/>
                </a:cubicBezTo>
                <a:cubicBezTo>
                  <a:pt x="5291462" y="6480910"/>
                  <a:pt x="5299688" y="6497539"/>
                  <a:pt x="5299688" y="6499616"/>
                </a:cubicBezTo>
                <a:cubicBezTo>
                  <a:pt x="5285292" y="6507930"/>
                  <a:pt x="5270897" y="6522480"/>
                  <a:pt x="5262671" y="6537029"/>
                </a:cubicBezTo>
                <a:cubicBezTo>
                  <a:pt x="5262671" y="6539107"/>
                  <a:pt x="5262671" y="6539107"/>
                  <a:pt x="5262671" y="6539107"/>
                </a:cubicBezTo>
                <a:cubicBezTo>
                  <a:pt x="5264727" y="6543265"/>
                  <a:pt x="5270897" y="6551578"/>
                  <a:pt x="5275010" y="6557813"/>
                </a:cubicBezTo>
                <a:cubicBezTo>
                  <a:pt x="5291462" y="6557813"/>
                  <a:pt x="5309971" y="6553657"/>
                  <a:pt x="5326423" y="6543265"/>
                </a:cubicBezTo>
                <a:cubicBezTo>
                  <a:pt x="5326423" y="6545342"/>
                  <a:pt x="5336706" y="6559892"/>
                  <a:pt x="5338763" y="6561971"/>
                </a:cubicBezTo>
                <a:cubicBezTo>
                  <a:pt x="5326423" y="6574441"/>
                  <a:pt x="5316140" y="6591068"/>
                  <a:pt x="5312027" y="6607697"/>
                </a:cubicBezTo>
                <a:cubicBezTo>
                  <a:pt x="5314084" y="6609774"/>
                  <a:pt x="5314084" y="6609774"/>
                  <a:pt x="5314084" y="6609774"/>
                </a:cubicBezTo>
                <a:cubicBezTo>
                  <a:pt x="5316140" y="6613932"/>
                  <a:pt x="5324366" y="6620167"/>
                  <a:pt x="5328480" y="6624324"/>
                </a:cubicBezTo>
                <a:cubicBezTo>
                  <a:pt x="5330536" y="6624324"/>
                  <a:pt x="5330536" y="6624324"/>
                  <a:pt x="5330536" y="6624324"/>
                </a:cubicBezTo>
                <a:cubicBezTo>
                  <a:pt x="5344932" y="6620167"/>
                  <a:pt x="5361385" y="6611853"/>
                  <a:pt x="5375780" y="6597304"/>
                </a:cubicBezTo>
                <a:cubicBezTo>
                  <a:pt x="5377837" y="6599383"/>
                  <a:pt x="5390176" y="6609774"/>
                  <a:pt x="5392233" y="6611853"/>
                </a:cubicBezTo>
                <a:cubicBezTo>
                  <a:pt x="5384006" y="6628480"/>
                  <a:pt x="5379894" y="6645109"/>
                  <a:pt x="5379894" y="6661736"/>
                </a:cubicBezTo>
                <a:cubicBezTo>
                  <a:pt x="5379894" y="6661736"/>
                  <a:pt x="5379894" y="6663815"/>
                  <a:pt x="5379894" y="6663815"/>
                </a:cubicBezTo>
                <a:cubicBezTo>
                  <a:pt x="5384006" y="6667971"/>
                  <a:pt x="5392233" y="6672129"/>
                  <a:pt x="5398402" y="6674206"/>
                </a:cubicBezTo>
                <a:cubicBezTo>
                  <a:pt x="5398402" y="6676285"/>
                  <a:pt x="5398402" y="6676285"/>
                  <a:pt x="5398402" y="6676285"/>
                </a:cubicBezTo>
                <a:cubicBezTo>
                  <a:pt x="5400459" y="6674206"/>
                  <a:pt x="5400459" y="6674206"/>
                  <a:pt x="5400459" y="6674206"/>
                </a:cubicBezTo>
                <a:cubicBezTo>
                  <a:pt x="5414854" y="6665893"/>
                  <a:pt x="5427194" y="6653422"/>
                  <a:pt x="5437476" y="6636795"/>
                </a:cubicBezTo>
                <a:cubicBezTo>
                  <a:pt x="5439533" y="6638873"/>
                  <a:pt x="5453928" y="6645109"/>
                  <a:pt x="5455985" y="6645109"/>
                </a:cubicBezTo>
                <a:cubicBezTo>
                  <a:pt x="5453928" y="6653422"/>
                  <a:pt x="5453928" y="6663815"/>
                  <a:pt x="5453928" y="6672129"/>
                </a:cubicBezTo>
                <a:cubicBezTo>
                  <a:pt x="5453928" y="6680442"/>
                  <a:pt x="5453928" y="6690835"/>
                  <a:pt x="5455985" y="6697070"/>
                </a:cubicBezTo>
                <a:cubicBezTo>
                  <a:pt x="5455985" y="6699148"/>
                  <a:pt x="5455985" y="6699148"/>
                  <a:pt x="5455985" y="6699148"/>
                </a:cubicBezTo>
                <a:cubicBezTo>
                  <a:pt x="5458042" y="6699148"/>
                  <a:pt x="5458042" y="6699148"/>
                  <a:pt x="5458042" y="6699148"/>
                </a:cubicBezTo>
                <a:cubicBezTo>
                  <a:pt x="5462155" y="6701227"/>
                  <a:pt x="5472437" y="6703305"/>
                  <a:pt x="5478607" y="6705383"/>
                </a:cubicBezTo>
                <a:cubicBezTo>
                  <a:pt x="5480663" y="6705383"/>
                  <a:pt x="5480663" y="6705383"/>
                  <a:pt x="5480663" y="6705383"/>
                </a:cubicBezTo>
                <a:cubicBezTo>
                  <a:pt x="5490946" y="6692913"/>
                  <a:pt x="5501229" y="6676285"/>
                  <a:pt x="5505342" y="6659658"/>
                </a:cubicBezTo>
                <a:cubicBezTo>
                  <a:pt x="5507398" y="6659658"/>
                  <a:pt x="5525907" y="6661736"/>
                  <a:pt x="5527964" y="6661736"/>
                </a:cubicBezTo>
                <a:cubicBezTo>
                  <a:pt x="5527964" y="6680442"/>
                  <a:pt x="5532077" y="6699148"/>
                  <a:pt x="5540303" y="6713697"/>
                </a:cubicBezTo>
                <a:cubicBezTo>
                  <a:pt x="5542359" y="6713697"/>
                  <a:pt x="5542359" y="6713697"/>
                  <a:pt x="5542359" y="6713697"/>
                </a:cubicBezTo>
                <a:cubicBezTo>
                  <a:pt x="5548529" y="6713697"/>
                  <a:pt x="5558812" y="6713697"/>
                  <a:pt x="5562925" y="6713697"/>
                </a:cubicBezTo>
                <a:cubicBezTo>
                  <a:pt x="5564982" y="6713697"/>
                  <a:pt x="5564982" y="6713697"/>
                  <a:pt x="5564982" y="6713697"/>
                </a:cubicBezTo>
                <a:cubicBezTo>
                  <a:pt x="5573208" y="6699148"/>
                  <a:pt x="5577321" y="6680442"/>
                  <a:pt x="5579378" y="6661736"/>
                </a:cubicBezTo>
                <a:cubicBezTo>
                  <a:pt x="5581434" y="6661736"/>
                  <a:pt x="5597886" y="6659658"/>
                  <a:pt x="5599943" y="6659658"/>
                </a:cubicBezTo>
                <a:cubicBezTo>
                  <a:pt x="5604056" y="6676285"/>
                  <a:pt x="5614338" y="6692913"/>
                  <a:pt x="5626678" y="6705383"/>
                </a:cubicBezTo>
                <a:cubicBezTo>
                  <a:pt x="5632847" y="6703305"/>
                  <a:pt x="5643130" y="6701227"/>
                  <a:pt x="5647243" y="6699148"/>
                </a:cubicBezTo>
                <a:cubicBezTo>
                  <a:pt x="5649300" y="6699148"/>
                  <a:pt x="5649300" y="6699148"/>
                  <a:pt x="5649300" y="6699148"/>
                </a:cubicBezTo>
                <a:cubicBezTo>
                  <a:pt x="5651356" y="6690835"/>
                  <a:pt x="5651356" y="6680442"/>
                  <a:pt x="5651356" y="6672129"/>
                </a:cubicBezTo>
                <a:cubicBezTo>
                  <a:pt x="5651356" y="6663815"/>
                  <a:pt x="5651356" y="6653422"/>
                  <a:pt x="5649300" y="6645109"/>
                </a:cubicBezTo>
                <a:cubicBezTo>
                  <a:pt x="5651356" y="6645109"/>
                  <a:pt x="5667808" y="6638873"/>
                  <a:pt x="5669865" y="6636795"/>
                </a:cubicBezTo>
                <a:cubicBezTo>
                  <a:pt x="5678091" y="6653422"/>
                  <a:pt x="5692487" y="6665893"/>
                  <a:pt x="5706882" y="6674206"/>
                </a:cubicBezTo>
                <a:cubicBezTo>
                  <a:pt x="5713052" y="6672129"/>
                  <a:pt x="5721278" y="6667971"/>
                  <a:pt x="5725391" y="6663815"/>
                </a:cubicBezTo>
                <a:cubicBezTo>
                  <a:pt x="5727448" y="6661736"/>
                  <a:pt x="5727448" y="6661736"/>
                  <a:pt x="5727448" y="6661736"/>
                </a:cubicBezTo>
                <a:cubicBezTo>
                  <a:pt x="5727448" y="6661736"/>
                  <a:pt x="5727448" y="6661736"/>
                  <a:pt x="5727448" y="6659658"/>
                </a:cubicBezTo>
                <a:cubicBezTo>
                  <a:pt x="5727448" y="6645109"/>
                  <a:pt x="5721278" y="6626403"/>
                  <a:pt x="5713052" y="6611853"/>
                </a:cubicBezTo>
                <a:cubicBezTo>
                  <a:pt x="5715108" y="6609774"/>
                  <a:pt x="5727448" y="6599383"/>
                  <a:pt x="5729504" y="6597304"/>
                </a:cubicBezTo>
                <a:cubicBezTo>
                  <a:pt x="5743900" y="6609774"/>
                  <a:pt x="5760352" y="6620167"/>
                  <a:pt x="5774748" y="6624324"/>
                </a:cubicBezTo>
                <a:cubicBezTo>
                  <a:pt x="5776805" y="6624324"/>
                  <a:pt x="5776805" y="6624324"/>
                  <a:pt x="5776805" y="6624324"/>
                </a:cubicBezTo>
                <a:cubicBezTo>
                  <a:pt x="5780918" y="6620167"/>
                  <a:pt x="5789144" y="6613932"/>
                  <a:pt x="5791201" y="6607697"/>
                </a:cubicBezTo>
                <a:cubicBezTo>
                  <a:pt x="5793257" y="6607697"/>
                  <a:pt x="5793257" y="6607697"/>
                  <a:pt x="5793257" y="6607697"/>
                </a:cubicBezTo>
                <a:cubicBezTo>
                  <a:pt x="5789144" y="6591068"/>
                  <a:pt x="5778861" y="6574441"/>
                  <a:pt x="5766522" y="6561971"/>
                </a:cubicBezTo>
                <a:cubicBezTo>
                  <a:pt x="5768579" y="6559892"/>
                  <a:pt x="5778861" y="6545342"/>
                  <a:pt x="5778861" y="6543265"/>
                </a:cubicBezTo>
                <a:cubicBezTo>
                  <a:pt x="5795314" y="6551578"/>
                  <a:pt x="5813822" y="6557813"/>
                  <a:pt x="5830275" y="6557813"/>
                </a:cubicBezTo>
                <a:cubicBezTo>
                  <a:pt x="5832331" y="6555735"/>
                  <a:pt x="5832331" y="6555735"/>
                  <a:pt x="5832331" y="6555735"/>
                </a:cubicBezTo>
                <a:cubicBezTo>
                  <a:pt x="5834388" y="6551578"/>
                  <a:pt x="5840557" y="6543265"/>
                  <a:pt x="5842614" y="6537029"/>
                </a:cubicBezTo>
                <a:cubicBezTo>
                  <a:pt x="5842614" y="6534951"/>
                  <a:pt x="5842614" y="6534951"/>
                  <a:pt x="5842614" y="6534951"/>
                </a:cubicBezTo>
                <a:cubicBezTo>
                  <a:pt x="5834388" y="6522480"/>
                  <a:pt x="5819992" y="6507930"/>
                  <a:pt x="5805596" y="6499616"/>
                </a:cubicBezTo>
                <a:cubicBezTo>
                  <a:pt x="5805596" y="6495460"/>
                  <a:pt x="5813822" y="6480910"/>
                  <a:pt x="5813822" y="6478833"/>
                </a:cubicBezTo>
                <a:cubicBezTo>
                  <a:pt x="5830275" y="6482989"/>
                  <a:pt x="5848784" y="6482989"/>
                  <a:pt x="5865236" y="6478833"/>
                </a:cubicBezTo>
                <a:cubicBezTo>
                  <a:pt x="5867292" y="6478833"/>
                  <a:pt x="5867292" y="6478833"/>
                  <a:pt x="5867292" y="6478833"/>
                </a:cubicBezTo>
                <a:cubicBezTo>
                  <a:pt x="5869349" y="6472597"/>
                  <a:pt x="5871405" y="6464283"/>
                  <a:pt x="5871405" y="6458048"/>
                </a:cubicBezTo>
                <a:cubicBezTo>
                  <a:pt x="5871405" y="6455969"/>
                  <a:pt x="5871405" y="6455969"/>
                  <a:pt x="5871405" y="6455969"/>
                </a:cubicBezTo>
                <a:cubicBezTo>
                  <a:pt x="5861123" y="6443498"/>
                  <a:pt x="5844670" y="6435184"/>
                  <a:pt x="5826162" y="6428949"/>
                </a:cubicBezTo>
                <a:cubicBezTo>
                  <a:pt x="5828218" y="6426871"/>
                  <a:pt x="5830275" y="6410243"/>
                  <a:pt x="5830275" y="6408165"/>
                </a:cubicBezTo>
                <a:cubicBezTo>
                  <a:pt x="5848784" y="6408165"/>
                  <a:pt x="5867292" y="6401930"/>
                  <a:pt x="5879632" y="6393616"/>
                </a:cubicBezTo>
                <a:cubicBezTo>
                  <a:pt x="5881688" y="6393616"/>
                  <a:pt x="5881688" y="6393616"/>
                  <a:pt x="5881688" y="6393616"/>
                </a:cubicBezTo>
                <a:cubicBezTo>
                  <a:pt x="5881688" y="6389459"/>
                  <a:pt x="5881688" y="6385302"/>
                  <a:pt x="5881688" y="6381145"/>
                </a:cubicBezTo>
                <a:cubicBezTo>
                  <a:pt x="5881688" y="6379066"/>
                  <a:pt x="5881688" y="6374910"/>
                  <a:pt x="5881688" y="6370752"/>
                </a:cubicBezTo>
                <a:cubicBezTo>
                  <a:pt x="5879632" y="6370752"/>
                  <a:pt x="5879632" y="6370752"/>
                  <a:pt x="5879632" y="6370752"/>
                </a:cubicBezTo>
                <a:cubicBezTo>
                  <a:pt x="5867292" y="6362439"/>
                  <a:pt x="5848784" y="6356204"/>
                  <a:pt x="5830275" y="6356204"/>
                </a:cubicBezTo>
                <a:cubicBezTo>
                  <a:pt x="5830275" y="6354125"/>
                  <a:pt x="5828218" y="6337498"/>
                  <a:pt x="5828218" y="6335419"/>
                </a:cubicBezTo>
                <a:cubicBezTo>
                  <a:pt x="5844670" y="6329184"/>
                  <a:pt x="5861123" y="6320870"/>
                  <a:pt x="5871405" y="6308399"/>
                </a:cubicBezTo>
                <a:cubicBezTo>
                  <a:pt x="5873462" y="6308399"/>
                  <a:pt x="5873462" y="6308399"/>
                  <a:pt x="5873462" y="6308399"/>
                </a:cubicBezTo>
                <a:cubicBezTo>
                  <a:pt x="5873462" y="6306320"/>
                  <a:pt x="5873462" y="6306320"/>
                  <a:pt x="5873462" y="6306320"/>
                </a:cubicBezTo>
                <a:cubicBezTo>
                  <a:pt x="5871405" y="6300085"/>
                  <a:pt x="5869349" y="6291772"/>
                  <a:pt x="5867292" y="6285536"/>
                </a:cubicBezTo>
                <a:cubicBezTo>
                  <a:pt x="5865236" y="6285536"/>
                  <a:pt x="5865236" y="6285536"/>
                  <a:pt x="5865236" y="6285536"/>
                </a:cubicBezTo>
                <a:cubicBezTo>
                  <a:pt x="5850840" y="6279301"/>
                  <a:pt x="5832331" y="6281379"/>
                  <a:pt x="5813822" y="6285536"/>
                </a:cubicBezTo>
                <a:cubicBezTo>
                  <a:pt x="5813822" y="6283458"/>
                  <a:pt x="5807653" y="6266830"/>
                  <a:pt x="5805596" y="6264752"/>
                </a:cubicBezTo>
                <a:cubicBezTo>
                  <a:pt x="5822049" y="6256438"/>
                  <a:pt x="5834388" y="6241888"/>
                  <a:pt x="5842614" y="6227340"/>
                </a:cubicBezTo>
                <a:cubicBezTo>
                  <a:pt x="5842614" y="6225261"/>
                  <a:pt x="5842614" y="6225261"/>
                  <a:pt x="5842614" y="6225261"/>
                </a:cubicBezTo>
                <a:cubicBezTo>
                  <a:pt x="5840557" y="6221104"/>
                  <a:pt x="5836444" y="6212790"/>
                  <a:pt x="5832331" y="6206555"/>
                </a:cubicBezTo>
                <a:cubicBezTo>
                  <a:pt x="5830275" y="6206555"/>
                  <a:pt x="5830275" y="6206555"/>
                  <a:pt x="5830275" y="6206555"/>
                </a:cubicBezTo>
                <a:cubicBezTo>
                  <a:pt x="5813822" y="6206555"/>
                  <a:pt x="5795314" y="6210712"/>
                  <a:pt x="5780918" y="6219026"/>
                </a:cubicBezTo>
                <a:cubicBezTo>
                  <a:pt x="5778861" y="6219026"/>
                  <a:pt x="5768579" y="6204476"/>
                  <a:pt x="5766522" y="6202398"/>
                </a:cubicBezTo>
                <a:cubicBezTo>
                  <a:pt x="5778861" y="6189927"/>
                  <a:pt x="5789144" y="6173300"/>
                  <a:pt x="5793257" y="6156672"/>
                </a:cubicBezTo>
                <a:cubicBezTo>
                  <a:pt x="5793257" y="6154594"/>
                  <a:pt x="5793257" y="6154594"/>
                  <a:pt x="5793257" y="6154594"/>
                </a:cubicBezTo>
                <a:cubicBezTo>
                  <a:pt x="5789144" y="6150437"/>
                  <a:pt x="5782975" y="6144201"/>
                  <a:pt x="5776805" y="6140044"/>
                </a:cubicBezTo>
                <a:cubicBezTo>
                  <a:pt x="5760352" y="6144201"/>
                  <a:pt x="5743900" y="6152515"/>
                  <a:pt x="5731561" y="6164986"/>
                </a:cubicBezTo>
                <a:cubicBezTo>
                  <a:pt x="5729504" y="6164986"/>
                  <a:pt x="5715108" y="6154594"/>
                  <a:pt x="5713052" y="6152515"/>
                </a:cubicBezTo>
                <a:cubicBezTo>
                  <a:pt x="5723334" y="6135888"/>
                  <a:pt x="5727448" y="6119260"/>
                  <a:pt x="5727448" y="6102632"/>
                </a:cubicBezTo>
                <a:cubicBezTo>
                  <a:pt x="5727448" y="6102632"/>
                  <a:pt x="5727448" y="6100554"/>
                  <a:pt x="5727448" y="6100554"/>
                </a:cubicBezTo>
                <a:cubicBezTo>
                  <a:pt x="5721278" y="6096397"/>
                  <a:pt x="5713052" y="6092240"/>
                  <a:pt x="5708939" y="6090162"/>
                </a:cubicBezTo>
                <a:cubicBezTo>
                  <a:pt x="5706882" y="6088083"/>
                  <a:pt x="5706882" y="6088083"/>
                  <a:pt x="5706882" y="6088083"/>
                </a:cubicBezTo>
                <a:cubicBezTo>
                  <a:pt x="5706882" y="6090162"/>
                  <a:pt x="5706882" y="6090162"/>
                  <a:pt x="5706882" y="6090162"/>
                </a:cubicBezTo>
                <a:cubicBezTo>
                  <a:pt x="5692487" y="6096397"/>
                  <a:pt x="5680147" y="6110946"/>
                  <a:pt x="5669865" y="6125495"/>
                </a:cubicBezTo>
                <a:cubicBezTo>
                  <a:pt x="5667808" y="6125495"/>
                  <a:pt x="5651356" y="6119260"/>
                  <a:pt x="5649300" y="6117182"/>
                </a:cubicBezTo>
                <a:cubicBezTo>
                  <a:pt x="5651356" y="6108868"/>
                  <a:pt x="5653412" y="6100554"/>
                  <a:pt x="5653412" y="6090162"/>
                </a:cubicBezTo>
                <a:cubicBezTo>
                  <a:pt x="5653412" y="6081848"/>
                  <a:pt x="5651356" y="6073534"/>
                  <a:pt x="5649300" y="6065220"/>
                </a:cubicBezTo>
                <a:cubicBezTo>
                  <a:pt x="5649300" y="6063142"/>
                  <a:pt x="5649300" y="6063142"/>
                  <a:pt x="5649300" y="6063142"/>
                </a:cubicBezTo>
                <a:cubicBezTo>
                  <a:pt x="5647243" y="6063142"/>
                  <a:pt x="5647243" y="6063142"/>
                  <a:pt x="5647243" y="6063142"/>
                </a:cubicBezTo>
                <a:cubicBezTo>
                  <a:pt x="5643130" y="6061063"/>
                  <a:pt x="5634904" y="6058985"/>
                  <a:pt x="5626678" y="6058985"/>
                </a:cubicBezTo>
                <a:cubicBezTo>
                  <a:pt x="5614338" y="6069377"/>
                  <a:pt x="5604056" y="6086005"/>
                  <a:pt x="5599943" y="6104711"/>
                </a:cubicBezTo>
                <a:cubicBezTo>
                  <a:pt x="5597886" y="6102632"/>
                  <a:pt x="5581434" y="6100554"/>
                  <a:pt x="5577321" y="6100554"/>
                </a:cubicBezTo>
                <a:cubicBezTo>
                  <a:pt x="5577321" y="6083926"/>
                  <a:pt x="5573208" y="6065220"/>
                  <a:pt x="5564982" y="6050671"/>
                </a:cubicBezTo>
                <a:cubicBezTo>
                  <a:pt x="5562925" y="6050671"/>
                  <a:pt x="5562925" y="6050671"/>
                  <a:pt x="5562925" y="6050671"/>
                </a:cubicBezTo>
                <a:cubicBezTo>
                  <a:pt x="5556756" y="6048592"/>
                  <a:pt x="5548529" y="6048592"/>
                  <a:pt x="5542359" y="6050671"/>
                </a:cubicBezTo>
                <a:cubicBezTo>
                  <a:pt x="5540303" y="6050671"/>
                  <a:pt x="5540303" y="6050671"/>
                  <a:pt x="5540303" y="6050671"/>
                </a:cubicBezTo>
                <a:close/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01B4E7">
              <a:alpha val="60000"/>
            </a:srgbClr>
          </a:solidFill>
        </p:spPr>
        <p:txBody>
          <a:bodyPr vert="horz" wrap="square" lIns="91440" tIns="45720" rIns="91440" bIns="45720" rtlCol="0" anchor="b">
            <a:noAutofit/>
          </a:bodyPr>
          <a:lstStyle>
            <a:lvl1pPr>
              <a:defRPr lang="en-US" dirty="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indent="0" algn="r">
              <a:buNone/>
            </a:pPr>
            <a:r>
              <a:rPr lang="en-US" dirty="0"/>
              <a:t> 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79771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71304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86011E95-A43E-42BE-BADC-044BB62745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9922386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FD90A5B-A048-4B19-8F52-8094F1D3050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1" cy="6858000"/>
          </a:xfrm>
          <a:custGeom>
            <a:avLst/>
            <a:gdLst>
              <a:gd name="connsiteX0" fmla="*/ 1 w 6096001"/>
              <a:gd name="connsiteY0" fmla="*/ 0 h 6858000"/>
              <a:gd name="connsiteX1" fmla="*/ 6096001 w 6096001"/>
              <a:gd name="connsiteY1" fmla="*/ 0 h 6858000"/>
              <a:gd name="connsiteX2" fmla="*/ 6096001 w 6096001"/>
              <a:gd name="connsiteY2" fmla="*/ 6858000 h 6858000"/>
              <a:gd name="connsiteX3" fmla="*/ 4539049 w 6096001"/>
              <a:gd name="connsiteY3" fmla="*/ 6858000 h 6858000"/>
              <a:gd name="connsiteX4" fmla="*/ 1 w 6096001"/>
              <a:gd name="connsiteY4" fmla="*/ 6858000 h 6858000"/>
              <a:gd name="connsiteX5" fmla="*/ 0 w 6096001"/>
              <a:gd name="connsiteY5" fmla="*/ 6858000 h 6858000"/>
              <a:gd name="connsiteX6" fmla="*/ 0 w 6096001"/>
              <a:gd name="connsiteY6" fmla="*/ 6273113 h 6858000"/>
              <a:gd name="connsiteX7" fmla="*/ 1 w 6096001"/>
              <a:gd name="connsiteY7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96001" h="6858000">
                <a:moveTo>
                  <a:pt x="1" y="0"/>
                </a:moveTo>
                <a:lnTo>
                  <a:pt x="6096001" y="0"/>
                </a:lnTo>
                <a:lnTo>
                  <a:pt x="6096001" y="6858000"/>
                </a:lnTo>
                <a:lnTo>
                  <a:pt x="4539049" y="6858000"/>
                </a:lnTo>
                <a:lnTo>
                  <a:pt x="1" y="6858000"/>
                </a:lnTo>
                <a:lnTo>
                  <a:pt x="0" y="6858000"/>
                </a:lnTo>
                <a:lnTo>
                  <a:pt x="0" y="6273113"/>
                </a:lnTo>
                <a:lnTo>
                  <a:pt x="1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7E3D8B2A-F4E2-4C5C-8C97-DF59F5F89A1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6001" y="0"/>
            <a:ext cx="6096000" cy="6858000"/>
          </a:xfrm>
          <a:solidFill>
            <a:srgbClr val="48595D"/>
          </a:solidFill>
        </p:spPr>
        <p:txBody>
          <a:bodyPr anchor="b"/>
          <a:lstStyle>
            <a:lvl1pPr marL="0" indent="0" algn="r">
              <a:buNone/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en-US" dirty="0"/>
              <a:t>c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79771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71304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C81BA61-2441-45F0-AE3C-5DEA958300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8288919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7DB56AF-4B87-40BA-AACA-91EF23DAEF6B}"/>
              </a:ext>
            </a:extLst>
          </p:cNvPr>
          <p:cNvSpPr/>
          <p:nvPr userDrawn="1"/>
        </p:nvSpPr>
        <p:spPr>
          <a:xfrm>
            <a:off x="0" y="1540042"/>
            <a:ext cx="12192000" cy="5317958"/>
          </a:xfrm>
          <a:custGeom>
            <a:avLst/>
            <a:gdLst>
              <a:gd name="connsiteX0" fmla="*/ 0 w 12192000"/>
              <a:gd name="connsiteY0" fmla="*/ 0 h 5317958"/>
              <a:gd name="connsiteX1" fmla="*/ 12192000 w 12192000"/>
              <a:gd name="connsiteY1" fmla="*/ 0 h 5317958"/>
              <a:gd name="connsiteX2" fmla="*/ 12192000 w 12192000"/>
              <a:gd name="connsiteY2" fmla="*/ 5317958 h 5317958"/>
              <a:gd name="connsiteX3" fmla="*/ 4539049 w 12192000"/>
              <a:gd name="connsiteY3" fmla="*/ 5317958 h 5317958"/>
              <a:gd name="connsiteX4" fmla="*/ 0 w 12192000"/>
              <a:gd name="connsiteY4" fmla="*/ 5317958 h 5317958"/>
              <a:gd name="connsiteX5" fmla="*/ 0 w 12192000"/>
              <a:gd name="connsiteY5" fmla="*/ 4733071 h 5317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2000" h="5317958">
                <a:moveTo>
                  <a:pt x="0" y="0"/>
                </a:moveTo>
                <a:lnTo>
                  <a:pt x="12192000" y="0"/>
                </a:lnTo>
                <a:lnTo>
                  <a:pt x="12192000" y="5317958"/>
                </a:lnTo>
                <a:lnTo>
                  <a:pt x="4539049" y="5317958"/>
                </a:lnTo>
                <a:lnTo>
                  <a:pt x="0" y="5317958"/>
                </a:lnTo>
                <a:lnTo>
                  <a:pt x="0" y="4733071"/>
                </a:lnTo>
                <a:close/>
              </a:path>
            </a:pathLst>
          </a:cu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AA8D5CE7-BEF2-4FE4-B11E-5B9925320D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rgbClr val="48595D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F881E11F-8C40-406B-8C33-2D779A9666EE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2AEE185A-70FF-4A55-93AA-EBBF90E6E5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1" name="Rectangle 10" hidden="1">
            <a:extLst>
              <a:ext uri="{FF2B5EF4-FFF2-40B4-BE49-F238E27FC236}">
                <a16:creationId xmlns:a16="http://schemas.microsoft.com/office/drawing/2014/main" id="{E89C1C0D-FEFF-4DBE-B7EB-C7C2E923BA77}"/>
              </a:ext>
            </a:extLst>
          </p:cNvPr>
          <p:cNvSpPr/>
          <p:nvPr userDrawn="1"/>
        </p:nvSpPr>
        <p:spPr>
          <a:xfrm>
            <a:off x="0" y="6273113"/>
            <a:ext cx="4539049" cy="58488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2715852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AEE19C2C-CAF3-4741-8F52-00E4422A13F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1"/>
            <a:ext cx="12192000" cy="939799"/>
          </a:xfrm>
          <a:noFill/>
        </p:spPr>
        <p:txBody>
          <a:bodyPr tIns="274320" bIns="91440" anchor="t">
            <a:normAutofit/>
          </a:bodyPr>
          <a:lstStyle>
            <a:lvl1pPr marL="398463" indent="0">
              <a:defRPr sz="4400" cap="all" baseline="0">
                <a:solidFill>
                  <a:srgbClr val="01B4E7"/>
                </a:solidFill>
              </a:defRPr>
            </a:lvl1pPr>
          </a:lstStyle>
          <a:p>
            <a:r>
              <a:rPr lang="en-US" dirty="0"/>
              <a:t>PHOTO HEADER WITH TEXT Subhead</a:t>
            </a:r>
          </a:p>
        </p:txBody>
      </p:sp>
      <p:sp>
        <p:nvSpPr>
          <p:cNvPr id="10" name="Subtitle 2">
            <a:extLst>
              <a:ext uri="{FF2B5EF4-FFF2-40B4-BE49-F238E27FC236}">
                <a16:creationId xmlns:a16="http://schemas.microsoft.com/office/drawing/2014/main" id="{3B73BEBA-ADDE-40D0-AC62-4FF8FDDBEAA5}"/>
              </a:ext>
            </a:extLst>
          </p:cNvPr>
          <p:cNvSpPr>
            <a:spLocks noGrp="1"/>
          </p:cNvSpPr>
          <p:nvPr>
            <p:ph type="subTitle" idx="13"/>
          </p:nvPr>
        </p:nvSpPr>
        <p:spPr>
          <a:xfrm>
            <a:off x="380999" y="1012898"/>
            <a:ext cx="11365894" cy="600002"/>
          </a:xfr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C74794E8-6A05-4ADA-8C35-21FE1E2A9FCB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E616CDF5-DE71-477B-89CA-ABAF0CD39B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1543271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AD84134-AF73-4C60-A1A9-43F1411D04B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192000" cy="240333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2403335"/>
            <a:ext cx="12192000" cy="4454664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667653"/>
            <a:ext cx="11506199" cy="3773628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7A3F1B4D-9E1F-465D-AFF7-028507FC44F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2419070"/>
          </a:xfrm>
          <a:solidFill>
            <a:srgbClr val="48595D">
              <a:alpha val="70000"/>
            </a:srgbClr>
          </a:solidFill>
        </p:spPr>
        <p:txBody>
          <a:bodyPr lIns="822960" tIns="457200">
            <a:normAutofit/>
          </a:bodyPr>
          <a:lstStyle>
            <a:lvl1pPr marL="0" indent="0">
              <a:buNone/>
              <a:defRPr sz="4400" b="1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E86D5449-CD56-4478-BDD4-BC492E69988A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3720C02A-46A0-4BE0-B1BF-F34465AC27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93232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552">
          <p15:clr>
            <a:srgbClr val="FBAE40"/>
          </p15:clr>
        </p15:guide>
        <p15:guide id="2" orient="horz" pos="576">
          <p15:clr>
            <a:srgbClr val="FBAE40"/>
          </p15:clr>
        </p15:guide>
      </p15:sldGuideLst>
    </p:ext>
  </p:extLs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54C825D-5F5D-434C-A6D6-C1178618AE5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410FD076-A070-4324-8DB4-2E57334110C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>
                    <a:alpha val="0"/>
                  </a:schemeClr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E5AC0397-2DA6-4540-8C1F-56B2F3337EE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19138" y="1358900"/>
            <a:ext cx="3860800" cy="2434167"/>
          </a:xfrm>
          <a:noFill/>
          <a:ln w="50800">
            <a:solidFill>
              <a:schemeClr val="bg1"/>
            </a:solidFill>
          </a:ln>
        </p:spPr>
        <p:txBody>
          <a:bodyPr anchor="ctr">
            <a:normAutofit/>
          </a:bodyPr>
          <a:lstStyle>
            <a:lvl1pPr marL="0" indent="0">
              <a:buNone/>
              <a:defRPr sz="3300">
                <a:solidFill>
                  <a:schemeClr val="bg1"/>
                </a:solidFill>
                <a:latin typeface="+mn-lt"/>
              </a:defRPr>
            </a:lvl1pPr>
            <a:lvl2pPr marL="457200" indent="0">
              <a:buFont typeface="Arial" panose="020B0604020202020204" pitchFamily="34" charset="0"/>
              <a:buNone/>
              <a:defRPr sz="3300">
                <a:solidFill>
                  <a:schemeClr val="bg1"/>
                </a:solidFill>
                <a:latin typeface="+mn-lt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endParaRPr lang="en-US" dirty="0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CB44E7F6-F31E-4A39-A72C-52DF93197E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19138" y="3793068"/>
            <a:ext cx="3860800" cy="651932"/>
          </a:xfrm>
          <a:noFill/>
          <a:ln w="50800">
            <a:solidFill>
              <a:schemeClr val="bg1"/>
            </a:solidFill>
          </a:ln>
        </p:spPr>
        <p:txBody>
          <a:bodyPr tIns="0" bIns="0" anchor="ctr">
            <a:noAutofit/>
          </a:bodyPr>
          <a:lstStyle>
            <a:lvl1pPr marL="0" indent="0">
              <a:buNone/>
              <a:defRPr sz="3300">
                <a:solidFill>
                  <a:schemeClr val="bg1"/>
                </a:solidFill>
                <a:latin typeface="+mn-lt"/>
              </a:defRPr>
            </a:lvl1pPr>
            <a:lvl2pPr marL="457200" indent="0">
              <a:buFont typeface="Arial" panose="020B0604020202020204" pitchFamily="34" charset="0"/>
              <a:buNone/>
              <a:defRPr sz="3300">
                <a:solidFill>
                  <a:schemeClr val="bg1"/>
                </a:solidFill>
                <a:latin typeface="+mn-lt"/>
              </a:defRPr>
            </a:lvl2pPr>
          </a:lstStyle>
          <a:p>
            <a:pPr lvl="0"/>
            <a:r>
              <a:rPr lang="en-US" dirty="0"/>
              <a:t>Click to edit Master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2A7DCC2E-35BA-4F5F-A36B-1B0E622326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5311734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342A258-AFA5-4BA1-AA41-952099F1FF0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B5A16267-4880-4253-B86A-25B0E5E8738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>
                    <a:alpha val="0"/>
                  </a:schemeClr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33455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33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920966B7-D1BD-4B62-9DEB-FE17AF3EED7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2" y="2141538"/>
            <a:ext cx="5906347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63EA0955-37FE-447B-A91D-F8B3D55349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17834338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031695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BFE6C60-BD51-4C06-972B-D598C068A30B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8702E8D-AEBF-49D4-9D69-00802EFEB7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50000" y="2141538"/>
            <a:ext cx="5537200" cy="3141662"/>
          </a:xfrm>
        </p:spPr>
        <p:txBody>
          <a:bodyPr>
            <a:normAutofit/>
          </a:bodyPr>
          <a:lstStyle>
            <a:lvl1pPr marL="0" indent="0">
              <a:buNone/>
              <a:defRPr sz="2200"/>
            </a:lvl1pPr>
            <a:lvl2pPr marL="228600" indent="-169863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defRPr sz="18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1" name="Text Placeholder 11">
            <a:extLst>
              <a:ext uri="{FF2B5EF4-FFF2-40B4-BE49-F238E27FC236}">
                <a16:creationId xmlns:a16="http://schemas.microsoft.com/office/drawing/2014/main" id="{573E487D-389A-425E-93B1-6E466DB120C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2" name="Subtitle 2">
            <a:extLst>
              <a:ext uri="{FF2B5EF4-FFF2-40B4-BE49-F238E27FC236}">
                <a16:creationId xmlns:a16="http://schemas.microsoft.com/office/drawing/2014/main" id="{08ACE488-B9EE-4F80-9093-0D25C49D3C1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A5D6F820-5DA9-442B-93E8-9740D3002517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9D2C925-BE4C-4057-86A9-05FBB940D62D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dirty="0">
                <a:solidFill>
                  <a:schemeClr val="bg2">
                    <a:lumMod val="50000"/>
                  </a:schemeClr>
                </a:solidFill>
              </a:rPr>
              <a:t>© 2019 Rotary International. Internal Use Only. Not For Distribution. Private and Confidential.</a:t>
            </a:r>
          </a:p>
        </p:txBody>
      </p:sp>
    </p:spTree>
    <p:extLst>
      <p:ext uri="{BB962C8B-B14F-4D97-AF65-F5344CB8AC3E}">
        <p14:creationId xmlns:p14="http://schemas.microsoft.com/office/powerpoint/2010/main" val="6981221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16">
          <p15:clr>
            <a:srgbClr val="FBAE40"/>
          </p15:clr>
        </p15:guide>
      </p15:sldGuideLst>
    </p:ext>
  </p:extLst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1D0F0E6-22D0-49A2-8945-52AEAD9041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6602777 w 12192000"/>
              <a:gd name="connsiteY0" fmla="*/ 6116155 h 6858000"/>
              <a:gd name="connsiteX1" fmla="*/ 6612980 w 12192000"/>
              <a:gd name="connsiteY1" fmla="*/ 6116155 h 6858000"/>
              <a:gd name="connsiteX2" fmla="*/ 6617061 w 12192000"/>
              <a:gd name="connsiteY2" fmla="*/ 6124493 h 6858000"/>
              <a:gd name="connsiteX3" fmla="*/ 6623183 w 12192000"/>
              <a:gd name="connsiteY3" fmla="*/ 6226637 h 6858000"/>
              <a:gd name="connsiteX4" fmla="*/ 6621142 w 12192000"/>
              <a:gd name="connsiteY4" fmla="*/ 6237059 h 6858000"/>
              <a:gd name="connsiteX5" fmla="*/ 6615021 w 12192000"/>
              <a:gd name="connsiteY5" fmla="*/ 6237059 h 6858000"/>
              <a:gd name="connsiteX6" fmla="*/ 6508908 w 12192000"/>
              <a:gd name="connsiteY6" fmla="*/ 6174523 h 6858000"/>
              <a:gd name="connsiteX7" fmla="*/ 6504827 w 12192000"/>
              <a:gd name="connsiteY7" fmla="*/ 6168270 h 6858000"/>
              <a:gd name="connsiteX8" fmla="*/ 6504827 w 12192000"/>
              <a:gd name="connsiteY8" fmla="*/ 6166184 h 6858000"/>
              <a:gd name="connsiteX9" fmla="*/ 6510948 w 12192000"/>
              <a:gd name="connsiteY9" fmla="*/ 6162015 h 6858000"/>
              <a:gd name="connsiteX10" fmla="*/ 6602777 w 12192000"/>
              <a:gd name="connsiteY10" fmla="*/ 6116155 h 6858000"/>
              <a:gd name="connsiteX11" fmla="*/ 6685511 w 12192000"/>
              <a:gd name="connsiteY11" fmla="*/ 6114071 h 6858000"/>
              <a:gd name="connsiteX12" fmla="*/ 6695813 w 12192000"/>
              <a:gd name="connsiteY12" fmla="*/ 6114071 h 6858000"/>
              <a:gd name="connsiteX13" fmla="*/ 6786472 w 12192000"/>
              <a:gd name="connsiteY13" fmla="*/ 6159837 h 6858000"/>
              <a:gd name="connsiteX14" fmla="*/ 6794714 w 12192000"/>
              <a:gd name="connsiteY14" fmla="*/ 6166078 h 6858000"/>
              <a:gd name="connsiteX15" fmla="*/ 6790593 w 12192000"/>
              <a:gd name="connsiteY15" fmla="*/ 6172318 h 6858000"/>
              <a:gd name="connsiteX16" fmla="*/ 6683451 w 12192000"/>
              <a:gd name="connsiteY16" fmla="*/ 6234726 h 6858000"/>
              <a:gd name="connsiteX17" fmla="*/ 6675208 w 12192000"/>
              <a:gd name="connsiteY17" fmla="*/ 6234726 h 6858000"/>
              <a:gd name="connsiteX18" fmla="*/ 6673148 w 12192000"/>
              <a:gd name="connsiteY18" fmla="*/ 6226405 h 6858000"/>
              <a:gd name="connsiteX19" fmla="*/ 6681390 w 12192000"/>
              <a:gd name="connsiteY19" fmla="*/ 6122392 h 6858000"/>
              <a:gd name="connsiteX20" fmla="*/ 6685511 w 12192000"/>
              <a:gd name="connsiteY20" fmla="*/ 6114071 h 6858000"/>
              <a:gd name="connsiteX21" fmla="*/ 5867776 w 12192000"/>
              <a:gd name="connsiteY21" fmla="*/ 6074328 h 6858000"/>
              <a:gd name="connsiteX22" fmla="*/ 5867776 w 12192000"/>
              <a:gd name="connsiteY22" fmla="*/ 6117531 h 6858000"/>
              <a:gd name="connsiteX23" fmla="*/ 5819888 w 12192000"/>
              <a:gd name="connsiteY23" fmla="*/ 6125760 h 6858000"/>
              <a:gd name="connsiteX24" fmla="*/ 5801149 w 12192000"/>
              <a:gd name="connsiteY24" fmla="*/ 6101073 h 6858000"/>
              <a:gd name="connsiteX25" fmla="*/ 5826134 w 12192000"/>
              <a:gd name="connsiteY25" fmla="*/ 6076386 h 6858000"/>
              <a:gd name="connsiteX26" fmla="*/ 5518276 w 12192000"/>
              <a:gd name="connsiteY26" fmla="*/ 6004194 h 6858000"/>
              <a:gd name="connsiteX27" fmla="*/ 5559186 w 12192000"/>
              <a:gd name="connsiteY27" fmla="*/ 6064393 h 6858000"/>
              <a:gd name="connsiteX28" fmla="*/ 5518276 w 12192000"/>
              <a:gd name="connsiteY28" fmla="*/ 6124591 h 6858000"/>
              <a:gd name="connsiteX29" fmla="*/ 5477363 w 12192000"/>
              <a:gd name="connsiteY29" fmla="*/ 6064393 h 6858000"/>
              <a:gd name="connsiteX30" fmla="*/ 5518276 w 12192000"/>
              <a:gd name="connsiteY30" fmla="*/ 6004194 h 6858000"/>
              <a:gd name="connsiteX31" fmla="*/ 6672498 w 12192000"/>
              <a:gd name="connsiteY31" fmla="*/ 5995882 h 6858000"/>
              <a:gd name="connsiteX32" fmla="*/ 6681491 w 12192000"/>
              <a:gd name="connsiteY32" fmla="*/ 5996921 h 6858000"/>
              <a:gd name="connsiteX33" fmla="*/ 6708215 w 12192000"/>
              <a:gd name="connsiteY33" fmla="*/ 6048872 h 6858000"/>
              <a:gd name="connsiteX34" fmla="*/ 6648601 w 12192000"/>
              <a:gd name="connsiteY34" fmla="*/ 6107057 h 6858000"/>
              <a:gd name="connsiteX35" fmla="*/ 6588987 w 12192000"/>
              <a:gd name="connsiteY35" fmla="*/ 6048872 h 6858000"/>
              <a:gd name="connsiteX36" fmla="*/ 6615711 w 12192000"/>
              <a:gd name="connsiteY36" fmla="*/ 5999000 h 6858000"/>
              <a:gd name="connsiteX37" fmla="*/ 6632156 w 12192000"/>
              <a:gd name="connsiteY37" fmla="*/ 6001077 h 6858000"/>
              <a:gd name="connsiteX38" fmla="*/ 6630100 w 12192000"/>
              <a:gd name="connsiteY38" fmla="*/ 6017702 h 6858000"/>
              <a:gd name="connsiteX39" fmla="*/ 6613655 w 12192000"/>
              <a:gd name="connsiteY39" fmla="*/ 6048872 h 6858000"/>
              <a:gd name="connsiteX40" fmla="*/ 6648601 w 12192000"/>
              <a:gd name="connsiteY40" fmla="*/ 6084199 h 6858000"/>
              <a:gd name="connsiteX41" fmla="*/ 6683547 w 12192000"/>
              <a:gd name="connsiteY41" fmla="*/ 6048872 h 6858000"/>
              <a:gd name="connsiteX42" fmla="*/ 6667102 w 12192000"/>
              <a:gd name="connsiteY42" fmla="*/ 6017702 h 6858000"/>
              <a:gd name="connsiteX43" fmla="*/ 6665047 w 12192000"/>
              <a:gd name="connsiteY43" fmla="*/ 6001077 h 6858000"/>
              <a:gd name="connsiteX44" fmla="*/ 6672498 w 12192000"/>
              <a:gd name="connsiteY44" fmla="*/ 5995882 h 6858000"/>
              <a:gd name="connsiteX45" fmla="*/ 6821432 w 12192000"/>
              <a:gd name="connsiteY45" fmla="*/ 5980816 h 6858000"/>
              <a:gd name="connsiteX46" fmla="*/ 6825565 w 12192000"/>
              <a:gd name="connsiteY46" fmla="*/ 5987045 h 6858000"/>
              <a:gd name="connsiteX47" fmla="*/ 6825565 w 12192000"/>
              <a:gd name="connsiteY47" fmla="*/ 6111612 h 6858000"/>
              <a:gd name="connsiteX48" fmla="*/ 6821432 w 12192000"/>
              <a:gd name="connsiteY48" fmla="*/ 6117840 h 6858000"/>
              <a:gd name="connsiteX49" fmla="*/ 6813166 w 12192000"/>
              <a:gd name="connsiteY49" fmla="*/ 6115764 h 6858000"/>
              <a:gd name="connsiteX50" fmla="*/ 6728441 w 12192000"/>
              <a:gd name="connsiteY50" fmla="*/ 6057632 h 6858000"/>
              <a:gd name="connsiteX51" fmla="*/ 6722242 w 12192000"/>
              <a:gd name="connsiteY51" fmla="*/ 6049328 h 6858000"/>
              <a:gd name="connsiteX52" fmla="*/ 6728441 w 12192000"/>
              <a:gd name="connsiteY52" fmla="*/ 6041024 h 6858000"/>
              <a:gd name="connsiteX53" fmla="*/ 6813166 w 12192000"/>
              <a:gd name="connsiteY53" fmla="*/ 5982893 h 6858000"/>
              <a:gd name="connsiteX54" fmla="*/ 6821432 w 12192000"/>
              <a:gd name="connsiteY54" fmla="*/ 5980816 h 6858000"/>
              <a:gd name="connsiteX55" fmla="*/ 6475604 w 12192000"/>
              <a:gd name="connsiteY55" fmla="*/ 5980816 h 6858000"/>
              <a:gd name="connsiteX56" fmla="*/ 6483787 w 12192000"/>
              <a:gd name="connsiteY56" fmla="*/ 5984968 h 6858000"/>
              <a:gd name="connsiteX57" fmla="*/ 6567656 w 12192000"/>
              <a:gd name="connsiteY57" fmla="*/ 6041024 h 6858000"/>
              <a:gd name="connsiteX58" fmla="*/ 6573792 w 12192000"/>
              <a:gd name="connsiteY58" fmla="*/ 6049328 h 6858000"/>
              <a:gd name="connsiteX59" fmla="*/ 6567656 w 12192000"/>
              <a:gd name="connsiteY59" fmla="*/ 6057632 h 6858000"/>
              <a:gd name="connsiteX60" fmla="*/ 6483787 w 12192000"/>
              <a:gd name="connsiteY60" fmla="*/ 6115764 h 6858000"/>
              <a:gd name="connsiteX61" fmla="*/ 6475604 w 12192000"/>
              <a:gd name="connsiteY61" fmla="*/ 6117840 h 6858000"/>
              <a:gd name="connsiteX62" fmla="*/ 6471513 w 12192000"/>
              <a:gd name="connsiteY62" fmla="*/ 6111612 h 6858000"/>
              <a:gd name="connsiteX63" fmla="*/ 6471513 w 12192000"/>
              <a:gd name="connsiteY63" fmla="*/ 5987045 h 6858000"/>
              <a:gd name="connsiteX64" fmla="*/ 6475604 w 12192000"/>
              <a:gd name="connsiteY64" fmla="*/ 5980816 h 6858000"/>
              <a:gd name="connsiteX65" fmla="*/ 6087559 w 12192000"/>
              <a:gd name="connsiteY65" fmla="*/ 5970296 h 6858000"/>
              <a:gd name="connsiteX66" fmla="*/ 6081400 w 12192000"/>
              <a:gd name="connsiteY66" fmla="*/ 5972374 h 6858000"/>
              <a:gd name="connsiteX67" fmla="*/ 6079347 w 12192000"/>
              <a:gd name="connsiteY67" fmla="*/ 5978604 h 6858000"/>
              <a:gd name="connsiteX68" fmla="*/ 6120408 w 12192000"/>
              <a:gd name="connsiteY68" fmla="*/ 6136455 h 6858000"/>
              <a:gd name="connsiteX69" fmla="*/ 6145045 w 12192000"/>
              <a:gd name="connsiteY69" fmla="*/ 6157224 h 6858000"/>
              <a:gd name="connsiteX70" fmla="*/ 6153257 w 12192000"/>
              <a:gd name="connsiteY70" fmla="*/ 6157224 h 6858000"/>
              <a:gd name="connsiteX71" fmla="*/ 6149151 w 12192000"/>
              <a:gd name="connsiteY71" fmla="*/ 6165532 h 6858000"/>
              <a:gd name="connsiteX72" fmla="*/ 6149151 w 12192000"/>
              <a:gd name="connsiteY72" fmla="*/ 6167609 h 6858000"/>
              <a:gd name="connsiteX73" fmla="*/ 6124515 w 12192000"/>
              <a:gd name="connsiteY73" fmla="*/ 6186302 h 6858000"/>
              <a:gd name="connsiteX74" fmla="*/ 6089612 w 12192000"/>
              <a:gd name="connsiteY74" fmla="*/ 6184225 h 6858000"/>
              <a:gd name="connsiteX75" fmla="*/ 6083453 w 12192000"/>
              <a:gd name="connsiteY75" fmla="*/ 6186302 h 6858000"/>
              <a:gd name="connsiteX76" fmla="*/ 6081400 w 12192000"/>
              <a:gd name="connsiteY76" fmla="*/ 6190456 h 6858000"/>
              <a:gd name="connsiteX77" fmla="*/ 6081400 w 12192000"/>
              <a:gd name="connsiteY77" fmla="*/ 6209149 h 6858000"/>
              <a:gd name="connsiteX78" fmla="*/ 6087559 w 12192000"/>
              <a:gd name="connsiteY78" fmla="*/ 6215380 h 6858000"/>
              <a:gd name="connsiteX79" fmla="*/ 6134780 w 12192000"/>
              <a:gd name="connsiteY79" fmla="*/ 6221610 h 6858000"/>
              <a:gd name="connsiteX80" fmla="*/ 6136833 w 12192000"/>
              <a:gd name="connsiteY80" fmla="*/ 6221610 h 6858000"/>
              <a:gd name="connsiteX81" fmla="*/ 6190213 w 12192000"/>
              <a:gd name="connsiteY81" fmla="*/ 6169686 h 6858000"/>
              <a:gd name="connsiteX82" fmla="*/ 6223062 w 12192000"/>
              <a:gd name="connsiteY82" fmla="*/ 6040914 h 6858000"/>
              <a:gd name="connsiteX83" fmla="*/ 6235380 w 12192000"/>
              <a:gd name="connsiteY83" fmla="*/ 5999374 h 6858000"/>
              <a:gd name="connsiteX84" fmla="*/ 6239487 w 12192000"/>
              <a:gd name="connsiteY84" fmla="*/ 5978604 h 6858000"/>
              <a:gd name="connsiteX85" fmla="*/ 6237434 w 12192000"/>
              <a:gd name="connsiteY85" fmla="*/ 5972374 h 6858000"/>
              <a:gd name="connsiteX86" fmla="*/ 6233327 w 12192000"/>
              <a:gd name="connsiteY86" fmla="*/ 5970296 h 6858000"/>
              <a:gd name="connsiteX87" fmla="*/ 6204584 w 12192000"/>
              <a:gd name="connsiteY87" fmla="*/ 5970296 h 6858000"/>
              <a:gd name="connsiteX88" fmla="*/ 6198425 w 12192000"/>
              <a:gd name="connsiteY88" fmla="*/ 5974451 h 6858000"/>
              <a:gd name="connsiteX89" fmla="*/ 6161469 w 12192000"/>
              <a:gd name="connsiteY89" fmla="*/ 6115685 h 6858000"/>
              <a:gd name="connsiteX90" fmla="*/ 6159417 w 12192000"/>
              <a:gd name="connsiteY90" fmla="*/ 6115685 h 6858000"/>
              <a:gd name="connsiteX91" fmla="*/ 6120408 w 12192000"/>
              <a:gd name="connsiteY91" fmla="*/ 5974451 h 6858000"/>
              <a:gd name="connsiteX92" fmla="*/ 6114249 w 12192000"/>
              <a:gd name="connsiteY92" fmla="*/ 5970296 h 6858000"/>
              <a:gd name="connsiteX93" fmla="*/ 6087559 w 12192000"/>
              <a:gd name="connsiteY93" fmla="*/ 5970296 h 6858000"/>
              <a:gd name="connsiteX94" fmla="*/ 6047787 w 12192000"/>
              <a:gd name="connsiteY94" fmla="*/ 5967959 h 6858000"/>
              <a:gd name="connsiteX95" fmla="*/ 5998692 w 12192000"/>
              <a:gd name="connsiteY95" fmla="*/ 5988768 h 6858000"/>
              <a:gd name="connsiteX96" fmla="*/ 5998692 w 12192000"/>
              <a:gd name="connsiteY96" fmla="*/ 5976283 h 6858000"/>
              <a:gd name="connsiteX97" fmla="*/ 5992556 w 12192000"/>
              <a:gd name="connsiteY97" fmla="*/ 5970040 h 6858000"/>
              <a:gd name="connsiteX98" fmla="*/ 5963918 w 12192000"/>
              <a:gd name="connsiteY98" fmla="*/ 5970040 h 6858000"/>
              <a:gd name="connsiteX99" fmla="*/ 5957781 w 12192000"/>
              <a:gd name="connsiteY99" fmla="*/ 5976283 h 6858000"/>
              <a:gd name="connsiteX100" fmla="*/ 5957781 w 12192000"/>
              <a:gd name="connsiteY100" fmla="*/ 6151078 h 6858000"/>
              <a:gd name="connsiteX101" fmla="*/ 5963918 w 12192000"/>
              <a:gd name="connsiteY101" fmla="*/ 6157321 h 6858000"/>
              <a:gd name="connsiteX102" fmla="*/ 5992556 w 12192000"/>
              <a:gd name="connsiteY102" fmla="*/ 6157321 h 6858000"/>
              <a:gd name="connsiteX103" fmla="*/ 5998692 w 12192000"/>
              <a:gd name="connsiteY103" fmla="*/ 6151078 h 6858000"/>
              <a:gd name="connsiteX104" fmla="*/ 5998692 w 12192000"/>
              <a:gd name="connsiteY104" fmla="*/ 6030386 h 6858000"/>
              <a:gd name="connsiteX105" fmla="*/ 6049832 w 12192000"/>
              <a:gd name="connsiteY105" fmla="*/ 6007496 h 6858000"/>
              <a:gd name="connsiteX106" fmla="*/ 6055969 w 12192000"/>
              <a:gd name="connsiteY106" fmla="*/ 6001253 h 6858000"/>
              <a:gd name="connsiteX107" fmla="*/ 6055969 w 12192000"/>
              <a:gd name="connsiteY107" fmla="*/ 5974202 h 6858000"/>
              <a:gd name="connsiteX108" fmla="*/ 6053923 w 12192000"/>
              <a:gd name="connsiteY108" fmla="*/ 5970040 h 6858000"/>
              <a:gd name="connsiteX109" fmla="*/ 6047787 w 12192000"/>
              <a:gd name="connsiteY109" fmla="*/ 5967959 h 6858000"/>
              <a:gd name="connsiteX110" fmla="*/ 5846879 w 12192000"/>
              <a:gd name="connsiteY110" fmla="*/ 5964452 h 6858000"/>
              <a:gd name="connsiteX111" fmla="*/ 5776523 w 12192000"/>
              <a:gd name="connsiteY111" fmla="*/ 5972770 h 6858000"/>
              <a:gd name="connsiteX112" fmla="*/ 5770315 w 12192000"/>
              <a:gd name="connsiteY112" fmla="*/ 5979008 h 6858000"/>
              <a:gd name="connsiteX113" fmla="*/ 5772384 w 12192000"/>
              <a:gd name="connsiteY113" fmla="*/ 6003961 h 6858000"/>
              <a:gd name="connsiteX114" fmla="*/ 5774454 w 12192000"/>
              <a:gd name="connsiteY114" fmla="*/ 6008120 h 6858000"/>
              <a:gd name="connsiteX115" fmla="*/ 5778592 w 12192000"/>
              <a:gd name="connsiteY115" fmla="*/ 6010199 h 6858000"/>
              <a:gd name="connsiteX116" fmla="*/ 5844809 w 12192000"/>
              <a:gd name="connsiteY116" fmla="*/ 6006040 h 6858000"/>
              <a:gd name="connsiteX117" fmla="*/ 5867571 w 12192000"/>
              <a:gd name="connsiteY117" fmla="*/ 6028914 h 6858000"/>
              <a:gd name="connsiteX118" fmla="*/ 5867571 w 12192000"/>
              <a:gd name="connsiteY118" fmla="*/ 6041390 h 6858000"/>
              <a:gd name="connsiteX119" fmla="*/ 5822047 w 12192000"/>
              <a:gd name="connsiteY119" fmla="*/ 6045549 h 6858000"/>
              <a:gd name="connsiteX120" fmla="*/ 5757900 w 12192000"/>
              <a:gd name="connsiteY120" fmla="*/ 6101693 h 6858000"/>
              <a:gd name="connsiteX121" fmla="*/ 5813770 w 12192000"/>
              <a:gd name="connsiteY121" fmla="*/ 6161996 h 6858000"/>
              <a:gd name="connsiteX122" fmla="*/ 5873779 w 12192000"/>
              <a:gd name="connsiteY122" fmla="*/ 6149520 h 6858000"/>
              <a:gd name="connsiteX123" fmla="*/ 5902750 w 12192000"/>
              <a:gd name="connsiteY123" fmla="*/ 6161996 h 6858000"/>
              <a:gd name="connsiteX124" fmla="*/ 5908957 w 12192000"/>
              <a:gd name="connsiteY124" fmla="*/ 6159917 h 6858000"/>
              <a:gd name="connsiteX125" fmla="*/ 5911026 w 12192000"/>
              <a:gd name="connsiteY125" fmla="*/ 6153679 h 6858000"/>
              <a:gd name="connsiteX126" fmla="*/ 5911026 w 12192000"/>
              <a:gd name="connsiteY126" fmla="*/ 6028914 h 6858000"/>
              <a:gd name="connsiteX127" fmla="*/ 5846879 w 12192000"/>
              <a:gd name="connsiteY127" fmla="*/ 5964452 h 6858000"/>
              <a:gd name="connsiteX128" fmla="*/ 5518274 w 12192000"/>
              <a:gd name="connsiteY128" fmla="*/ 5964452 h 6858000"/>
              <a:gd name="connsiteX129" fmla="*/ 5434114 w 12192000"/>
              <a:gd name="connsiteY129" fmla="*/ 6063224 h 6858000"/>
              <a:gd name="connsiteX130" fmla="*/ 5518274 w 12192000"/>
              <a:gd name="connsiteY130" fmla="*/ 6161996 h 6858000"/>
              <a:gd name="connsiteX131" fmla="*/ 5602435 w 12192000"/>
              <a:gd name="connsiteY131" fmla="*/ 6063224 h 6858000"/>
              <a:gd name="connsiteX132" fmla="*/ 5518274 w 12192000"/>
              <a:gd name="connsiteY132" fmla="*/ 5964452 h 6858000"/>
              <a:gd name="connsiteX133" fmla="*/ 5302320 w 12192000"/>
              <a:gd name="connsiteY133" fmla="*/ 5938736 h 6858000"/>
              <a:gd name="connsiteX134" fmla="*/ 5318685 w 12192000"/>
              <a:gd name="connsiteY134" fmla="*/ 5938736 h 6858000"/>
              <a:gd name="connsiteX135" fmla="*/ 5361642 w 12192000"/>
              <a:gd name="connsiteY135" fmla="*/ 5978478 h 6858000"/>
              <a:gd name="connsiteX136" fmla="*/ 5316640 w 12192000"/>
              <a:gd name="connsiteY136" fmla="*/ 6016129 h 6858000"/>
              <a:gd name="connsiteX137" fmla="*/ 5271637 w 12192000"/>
              <a:gd name="connsiteY137" fmla="*/ 6016129 h 6858000"/>
              <a:gd name="connsiteX138" fmla="*/ 5271637 w 12192000"/>
              <a:gd name="connsiteY138" fmla="*/ 5940828 h 6858000"/>
              <a:gd name="connsiteX139" fmla="*/ 5302320 w 12192000"/>
              <a:gd name="connsiteY139" fmla="*/ 5938736 h 6858000"/>
              <a:gd name="connsiteX140" fmla="*/ 5678557 w 12192000"/>
              <a:gd name="connsiteY140" fmla="*/ 5927047 h 6858000"/>
              <a:gd name="connsiteX141" fmla="*/ 5649847 w 12192000"/>
              <a:gd name="connsiteY141" fmla="*/ 5933291 h 6858000"/>
              <a:gd name="connsiteX142" fmla="*/ 5643695 w 12192000"/>
              <a:gd name="connsiteY142" fmla="*/ 5939535 h 6858000"/>
              <a:gd name="connsiteX143" fmla="*/ 5643695 w 12192000"/>
              <a:gd name="connsiteY143" fmla="*/ 5970757 h 6858000"/>
              <a:gd name="connsiteX144" fmla="*/ 5627290 w 12192000"/>
              <a:gd name="connsiteY144" fmla="*/ 5970757 h 6858000"/>
              <a:gd name="connsiteX145" fmla="*/ 5621138 w 12192000"/>
              <a:gd name="connsiteY145" fmla="*/ 5977002 h 6858000"/>
              <a:gd name="connsiteX146" fmla="*/ 5621138 w 12192000"/>
              <a:gd name="connsiteY146" fmla="*/ 6001980 h 6858000"/>
              <a:gd name="connsiteX147" fmla="*/ 5627290 w 12192000"/>
              <a:gd name="connsiteY147" fmla="*/ 6008224 h 6858000"/>
              <a:gd name="connsiteX148" fmla="*/ 5643695 w 12192000"/>
              <a:gd name="connsiteY148" fmla="*/ 6008224 h 6858000"/>
              <a:gd name="connsiteX149" fmla="*/ 5643695 w 12192000"/>
              <a:gd name="connsiteY149" fmla="*/ 6091483 h 6858000"/>
              <a:gd name="connsiteX150" fmla="*/ 5699064 w 12192000"/>
              <a:gd name="connsiteY150" fmla="*/ 6164334 h 6858000"/>
              <a:gd name="connsiteX151" fmla="*/ 5731875 w 12192000"/>
              <a:gd name="connsiteY151" fmla="*/ 6160171 h 6858000"/>
              <a:gd name="connsiteX152" fmla="*/ 5738028 w 12192000"/>
              <a:gd name="connsiteY152" fmla="*/ 6151845 h 6858000"/>
              <a:gd name="connsiteX153" fmla="*/ 5735977 w 12192000"/>
              <a:gd name="connsiteY153" fmla="*/ 6128949 h 6858000"/>
              <a:gd name="connsiteX154" fmla="*/ 5729824 w 12192000"/>
              <a:gd name="connsiteY154" fmla="*/ 6120623 h 6858000"/>
              <a:gd name="connsiteX155" fmla="*/ 5705217 w 12192000"/>
              <a:gd name="connsiteY155" fmla="*/ 6122705 h 6858000"/>
              <a:gd name="connsiteX156" fmla="*/ 5686761 w 12192000"/>
              <a:gd name="connsiteY156" fmla="*/ 6085238 h 6858000"/>
              <a:gd name="connsiteX157" fmla="*/ 5686761 w 12192000"/>
              <a:gd name="connsiteY157" fmla="*/ 6008224 h 6858000"/>
              <a:gd name="connsiteX158" fmla="*/ 5729824 w 12192000"/>
              <a:gd name="connsiteY158" fmla="*/ 6008224 h 6858000"/>
              <a:gd name="connsiteX159" fmla="*/ 5735977 w 12192000"/>
              <a:gd name="connsiteY159" fmla="*/ 6001980 h 6858000"/>
              <a:gd name="connsiteX160" fmla="*/ 5735977 w 12192000"/>
              <a:gd name="connsiteY160" fmla="*/ 5977002 h 6858000"/>
              <a:gd name="connsiteX161" fmla="*/ 5729824 w 12192000"/>
              <a:gd name="connsiteY161" fmla="*/ 5970757 h 6858000"/>
              <a:gd name="connsiteX162" fmla="*/ 5686761 w 12192000"/>
              <a:gd name="connsiteY162" fmla="*/ 5970757 h 6858000"/>
              <a:gd name="connsiteX163" fmla="*/ 5686761 w 12192000"/>
              <a:gd name="connsiteY163" fmla="*/ 5933291 h 6858000"/>
              <a:gd name="connsiteX164" fmla="*/ 5684709 w 12192000"/>
              <a:gd name="connsiteY164" fmla="*/ 5927047 h 6858000"/>
              <a:gd name="connsiteX165" fmla="*/ 5678557 w 12192000"/>
              <a:gd name="connsiteY165" fmla="*/ 5927047 h 6858000"/>
              <a:gd name="connsiteX166" fmla="*/ 5312653 w 12192000"/>
              <a:gd name="connsiteY166" fmla="*/ 5897825 h 6858000"/>
              <a:gd name="connsiteX167" fmla="*/ 5232236 w 12192000"/>
              <a:gd name="connsiteY167" fmla="*/ 5901977 h 6858000"/>
              <a:gd name="connsiteX168" fmla="*/ 5226049 w 12192000"/>
              <a:gd name="connsiteY168" fmla="*/ 5910281 h 6858000"/>
              <a:gd name="connsiteX169" fmla="*/ 5226049 w 12192000"/>
              <a:gd name="connsiteY169" fmla="*/ 6151093 h 6858000"/>
              <a:gd name="connsiteX170" fmla="*/ 5234297 w 12192000"/>
              <a:gd name="connsiteY170" fmla="*/ 6157321 h 6858000"/>
              <a:gd name="connsiteX171" fmla="*/ 5263165 w 12192000"/>
              <a:gd name="connsiteY171" fmla="*/ 6157321 h 6858000"/>
              <a:gd name="connsiteX172" fmla="*/ 5271414 w 12192000"/>
              <a:gd name="connsiteY172" fmla="*/ 6151093 h 6858000"/>
              <a:gd name="connsiteX173" fmla="*/ 5271414 w 12192000"/>
              <a:gd name="connsiteY173" fmla="*/ 6055599 h 6858000"/>
              <a:gd name="connsiteX174" fmla="*/ 5320901 w 12192000"/>
              <a:gd name="connsiteY174" fmla="*/ 6057674 h 6858000"/>
              <a:gd name="connsiteX175" fmla="*/ 5362142 w 12192000"/>
              <a:gd name="connsiteY175" fmla="*/ 6153168 h 6858000"/>
              <a:gd name="connsiteX176" fmla="*/ 5368327 w 12192000"/>
              <a:gd name="connsiteY176" fmla="*/ 6157321 h 6858000"/>
              <a:gd name="connsiteX177" fmla="*/ 5401320 w 12192000"/>
              <a:gd name="connsiteY177" fmla="*/ 6157321 h 6858000"/>
              <a:gd name="connsiteX178" fmla="*/ 5407505 w 12192000"/>
              <a:gd name="connsiteY178" fmla="*/ 6155245 h 6858000"/>
              <a:gd name="connsiteX179" fmla="*/ 5409567 w 12192000"/>
              <a:gd name="connsiteY179" fmla="*/ 6149017 h 6858000"/>
              <a:gd name="connsiteX180" fmla="*/ 5362142 w 12192000"/>
              <a:gd name="connsiteY180" fmla="*/ 6045219 h 6858000"/>
              <a:gd name="connsiteX181" fmla="*/ 5407505 w 12192000"/>
              <a:gd name="connsiteY181" fmla="*/ 5976711 h 6858000"/>
              <a:gd name="connsiteX182" fmla="*/ 5318839 w 12192000"/>
              <a:gd name="connsiteY182" fmla="*/ 5897825 h 6858000"/>
              <a:gd name="connsiteX183" fmla="*/ 5312653 w 12192000"/>
              <a:gd name="connsiteY183" fmla="*/ 5897825 h 6858000"/>
              <a:gd name="connsiteX184" fmla="*/ 6675208 w 12192000"/>
              <a:gd name="connsiteY184" fmla="*/ 5864819 h 6858000"/>
              <a:gd name="connsiteX185" fmla="*/ 6683451 w 12192000"/>
              <a:gd name="connsiteY185" fmla="*/ 5864819 h 6858000"/>
              <a:gd name="connsiteX186" fmla="*/ 6790593 w 12192000"/>
              <a:gd name="connsiteY186" fmla="*/ 5926632 h 6858000"/>
              <a:gd name="connsiteX187" fmla="*/ 6794714 w 12192000"/>
              <a:gd name="connsiteY187" fmla="*/ 5932813 h 6858000"/>
              <a:gd name="connsiteX188" fmla="*/ 6786472 w 12192000"/>
              <a:gd name="connsiteY188" fmla="*/ 5938994 h 6858000"/>
              <a:gd name="connsiteX189" fmla="*/ 6695813 w 12192000"/>
              <a:gd name="connsiteY189" fmla="*/ 5982263 h 6858000"/>
              <a:gd name="connsiteX190" fmla="*/ 6685511 w 12192000"/>
              <a:gd name="connsiteY190" fmla="*/ 5984323 h 6858000"/>
              <a:gd name="connsiteX191" fmla="*/ 6681390 w 12192000"/>
              <a:gd name="connsiteY191" fmla="*/ 5974021 h 6858000"/>
              <a:gd name="connsiteX192" fmla="*/ 6673148 w 12192000"/>
              <a:gd name="connsiteY192" fmla="*/ 5873060 h 6858000"/>
              <a:gd name="connsiteX193" fmla="*/ 6675208 w 12192000"/>
              <a:gd name="connsiteY193" fmla="*/ 5864819 h 6858000"/>
              <a:gd name="connsiteX194" fmla="*/ 6617873 w 12192000"/>
              <a:gd name="connsiteY194" fmla="*/ 5864048 h 6858000"/>
              <a:gd name="connsiteX195" fmla="*/ 6621994 w 12192000"/>
              <a:gd name="connsiteY195" fmla="*/ 5864823 h 6858000"/>
              <a:gd name="connsiteX196" fmla="*/ 6624054 w 12192000"/>
              <a:gd name="connsiteY196" fmla="*/ 5875148 h 6858000"/>
              <a:gd name="connsiteX197" fmla="*/ 6615813 w 12192000"/>
              <a:gd name="connsiteY197" fmla="*/ 5976336 h 6858000"/>
              <a:gd name="connsiteX198" fmla="*/ 6611692 w 12192000"/>
              <a:gd name="connsiteY198" fmla="*/ 5984596 h 6858000"/>
              <a:gd name="connsiteX199" fmla="*/ 6601390 w 12192000"/>
              <a:gd name="connsiteY199" fmla="*/ 5984596 h 6858000"/>
              <a:gd name="connsiteX200" fmla="*/ 6510730 w 12192000"/>
              <a:gd name="connsiteY200" fmla="*/ 5939165 h 6858000"/>
              <a:gd name="connsiteX201" fmla="*/ 6502489 w 12192000"/>
              <a:gd name="connsiteY201" fmla="*/ 5932970 h 6858000"/>
              <a:gd name="connsiteX202" fmla="*/ 6506610 w 12192000"/>
              <a:gd name="connsiteY202" fmla="*/ 5926774 h 6858000"/>
              <a:gd name="connsiteX203" fmla="*/ 6613752 w 12192000"/>
              <a:gd name="connsiteY203" fmla="*/ 5864823 h 6858000"/>
              <a:gd name="connsiteX204" fmla="*/ 6617873 w 12192000"/>
              <a:gd name="connsiteY204" fmla="*/ 5864048 h 6858000"/>
              <a:gd name="connsiteX205" fmla="*/ 6649186 w 12192000"/>
              <a:gd name="connsiteY205" fmla="*/ 5828859 h 6858000"/>
              <a:gd name="connsiteX206" fmla="*/ 6432355 w 12192000"/>
              <a:gd name="connsiteY206" fmla="*/ 6048029 h 6858000"/>
              <a:gd name="connsiteX207" fmla="*/ 6649186 w 12192000"/>
              <a:gd name="connsiteY207" fmla="*/ 6267198 h 6858000"/>
              <a:gd name="connsiteX208" fmla="*/ 6866018 w 12192000"/>
              <a:gd name="connsiteY208" fmla="*/ 6048029 h 6858000"/>
              <a:gd name="connsiteX209" fmla="*/ 6649186 w 12192000"/>
              <a:gd name="connsiteY209" fmla="*/ 5828859 h 6858000"/>
              <a:gd name="connsiteX210" fmla="*/ 6648602 w 12192000"/>
              <a:gd name="connsiteY210" fmla="*/ 5797300 h 6858000"/>
              <a:gd name="connsiteX211" fmla="*/ 6895240 w 12192000"/>
              <a:gd name="connsiteY211" fmla="*/ 6046861 h 6858000"/>
              <a:gd name="connsiteX212" fmla="*/ 6648602 w 12192000"/>
              <a:gd name="connsiteY212" fmla="*/ 6296422 h 6858000"/>
              <a:gd name="connsiteX213" fmla="*/ 6401963 w 12192000"/>
              <a:gd name="connsiteY213" fmla="*/ 6046861 h 6858000"/>
              <a:gd name="connsiteX214" fmla="*/ 6648602 w 12192000"/>
              <a:gd name="connsiteY214" fmla="*/ 5797300 h 6858000"/>
              <a:gd name="connsiteX215" fmla="*/ 6635678 w 12192000"/>
              <a:gd name="connsiteY215" fmla="*/ 5718724 h 6858000"/>
              <a:gd name="connsiteX216" fmla="*/ 6623339 w 12192000"/>
              <a:gd name="connsiteY216" fmla="*/ 5768607 h 6858000"/>
              <a:gd name="connsiteX217" fmla="*/ 6600717 w 12192000"/>
              <a:gd name="connsiteY217" fmla="*/ 5772764 h 6858000"/>
              <a:gd name="connsiteX218" fmla="*/ 6573982 w 12192000"/>
              <a:gd name="connsiteY218" fmla="*/ 5727038 h 6858000"/>
              <a:gd name="connsiteX219" fmla="*/ 6573982 w 12192000"/>
              <a:gd name="connsiteY219" fmla="*/ 5724959 h 6858000"/>
              <a:gd name="connsiteX220" fmla="*/ 6571926 w 12192000"/>
              <a:gd name="connsiteY220" fmla="*/ 5727038 h 6858000"/>
              <a:gd name="connsiteX221" fmla="*/ 6551360 w 12192000"/>
              <a:gd name="connsiteY221" fmla="*/ 5731195 h 6858000"/>
              <a:gd name="connsiteX222" fmla="*/ 6551360 w 12192000"/>
              <a:gd name="connsiteY222" fmla="*/ 5733273 h 6858000"/>
              <a:gd name="connsiteX223" fmla="*/ 6547247 w 12192000"/>
              <a:gd name="connsiteY223" fmla="*/ 5758215 h 6858000"/>
              <a:gd name="connsiteX224" fmla="*/ 6551360 w 12192000"/>
              <a:gd name="connsiteY224" fmla="*/ 5785235 h 6858000"/>
              <a:gd name="connsiteX225" fmla="*/ 6530795 w 12192000"/>
              <a:gd name="connsiteY225" fmla="*/ 5793548 h 6858000"/>
              <a:gd name="connsiteX226" fmla="*/ 6493777 w 12192000"/>
              <a:gd name="connsiteY226" fmla="*/ 5758215 h 6858000"/>
              <a:gd name="connsiteX227" fmla="*/ 6493777 w 12192000"/>
              <a:gd name="connsiteY227" fmla="*/ 5756136 h 6858000"/>
              <a:gd name="connsiteX228" fmla="*/ 6491721 w 12192000"/>
              <a:gd name="connsiteY228" fmla="*/ 5756136 h 6858000"/>
              <a:gd name="connsiteX229" fmla="*/ 6473212 w 12192000"/>
              <a:gd name="connsiteY229" fmla="*/ 5768607 h 6858000"/>
              <a:gd name="connsiteX230" fmla="*/ 6473212 w 12192000"/>
              <a:gd name="connsiteY230" fmla="*/ 5770685 h 6858000"/>
              <a:gd name="connsiteX231" fmla="*/ 6485551 w 12192000"/>
              <a:gd name="connsiteY231" fmla="*/ 5820568 h 6858000"/>
              <a:gd name="connsiteX232" fmla="*/ 6469099 w 12192000"/>
              <a:gd name="connsiteY232" fmla="*/ 5833039 h 6858000"/>
              <a:gd name="connsiteX233" fmla="*/ 6425911 w 12192000"/>
              <a:gd name="connsiteY233" fmla="*/ 5806019 h 6858000"/>
              <a:gd name="connsiteX234" fmla="*/ 6423855 w 12192000"/>
              <a:gd name="connsiteY234" fmla="*/ 5806019 h 6858000"/>
              <a:gd name="connsiteX235" fmla="*/ 6423855 w 12192000"/>
              <a:gd name="connsiteY235" fmla="*/ 5808097 h 6858000"/>
              <a:gd name="connsiteX236" fmla="*/ 6407402 w 12192000"/>
              <a:gd name="connsiteY236" fmla="*/ 5822647 h 6858000"/>
              <a:gd name="connsiteX237" fmla="*/ 6407402 w 12192000"/>
              <a:gd name="connsiteY237" fmla="*/ 5824725 h 6858000"/>
              <a:gd name="connsiteX238" fmla="*/ 6434138 w 12192000"/>
              <a:gd name="connsiteY238" fmla="*/ 5870451 h 6858000"/>
              <a:gd name="connsiteX239" fmla="*/ 6419742 w 12192000"/>
              <a:gd name="connsiteY239" fmla="*/ 5887079 h 6858000"/>
              <a:gd name="connsiteX240" fmla="*/ 6370385 w 12192000"/>
              <a:gd name="connsiteY240" fmla="*/ 5874608 h 6858000"/>
              <a:gd name="connsiteX241" fmla="*/ 6368328 w 12192000"/>
              <a:gd name="connsiteY241" fmla="*/ 5874608 h 6858000"/>
              <a:gd name="connsiteX242" fmla="*/ 6358046 w 12192000"/>
              <a:gd name="connsiteY242" fmla="*/ 5893314 h 6858000"/>
              <a:gd name="connsiteX243" fmla="*/ 6358046 w 12192000"/>
              <a:gd name="connsiteY243" fmla="*/ 5895393 h 6858000"/>
              <a:gd name="connsiteX244" fmla="*/ 6395063 w 12192000"/>
              <a:gd name="connsiteY244" fmla="*/ 5932805 h 6858000"/>
              <a:gd name="connsiteX245" fmla="*/ 6386837 w 12192000"/>
              <a:gd name="connsiteY245" fmla="*/ 5951511 h 6858000"/>
              <a:gd name="connsiteX246" fmla="*/ 6335424 w 12192000"/>
              <a:gd name="connsiteY246" fmla="*/ 5951511 h 6858000"/>
              <a:gd name="connsiteX247" fmla="*/ 6333367 w 12192000"/>
              <a:gd name="connsiteY247" fmla="*/ 5951511 h 6858000"/>
              <a:gd name="connsiteX248" fmla="*/ 6333367 w 12192000"/>
              <a:gd name="connsiteY248" fmla="*/ 5953589 h 6858000"/>
              <a:gd name="connsiteX249" fmla="*/ 6327198 w 12192000"/>
              <a:gd name="connsiteY249" fmla="*/ 5974373 h 6858000"/>
              <a:gd name="connsiteX250" fmla="*/ 6329254 w 12192000"/>
              <a:gd name="connsiteY250" fmla="*/ 5976452 h 6858000"/>
              <a:gd name="connsiteX251" fmla="*/ 6372441 w 12192000"/>
              <a:gd name="connsiteY251" fmla="*/ 6001393 h 6858000"/>
              <a:gd name="connsiteX252" fmla="*/ 6370385 w 12192000"/>
              <a:gd name="connsiteY252" fmla="*/ 6024257 h 6858000"/>
              <a:gd name="connsiteX253" fmla="*/ 6321028 w 12192000"/>
              <a:gd name="connsiteY253" fmla="*/ 6036728 h 6858000"/>
              <a:gd name="connsiteX254" fmla="*/ 6318972 w 12192000"/>
              <a:gd name="connsiteY254" fmla="*/ 6036728 h 6858000"/>
              <a:gd name="connsiteX255" fmla="*/ 6318972 w 12192000"/>
              <a:gd name="connsiteY255" fmla="*/ 6038805 h 6858000"/>
              <a:gd name="connsiteX256" fmla="*/ 6318972 w 12192000"/>
              <a:gd name="connsiteY256" fmla="*/ 6049198 h 6858000"/>
              <a:gd name="connsiteX257" fmla="*/ 6318972 w 12192000"/>
              <a:gd name="connsiteY257" fmla="*/ 6059590 h 6858000"/>
              <a:gd name="connsiteX258" fmla="*/ 6318972 w 12192000"/>
              <a:gd name="connsiteY258" fmla="*/ 6061669 h 6858000"/>
              <a:gd name="connsiteX259" fmla="*/ 6321028 w 12192000"/>
              <a:gd name="connsiteY259" fmla="*/ 6061669 h 6858000"/>
              <a:gd name="connsiteX260" fmla="*/ 6370385 w 12192000"/>
              <a:gd name="connsiteY260" fmla="*/ 6074140 h 6858000"/>
              <a:gd name="connsiteX261" fmla="*/ 6374498 w 12192000"/>
              <a:gd name="connsiteY261" fmla="*/ 6097002 h 6858000"/>
              <a:gd name="connsiteX262" fmla="*/ 6329254 w 12192000"/>
              <a:gd name="connsiteY262" fmla="*/ 6124022 h 6858000"/>
              <a:gd name="connsiteX263" fmla="*/ 6327198 w 12192000"/>
              <a:gd name="connsiteY263" fmla="*/ 6124022 h 6858000"/>
              <a:gd name="connsiteX264" fmla="*/ 6327198 w 12192000"/>
              <a:gd name="connsiteY264" fmla="*/ 6126101 h 6858000"/>
              <a:gd name="connsiteX265" fmla="*/ 6333367 w 12192000"/>
              <a:gd name="connsiteY265" fmla="*/ 6146886 h 6858000"/>
              <a:gd name="connsiteX266" fmla="*/ 6335424 w 12192000"/>
              <a:gd name="connsiteY266" fmla="*/ 6146886 h 6858000"/>
              <a:gd name="connsiteX267" fmla="*/ 6386837 w 12192000"/>
              <a:gd name="connsiteY267" fmla="*/ 6146886 h 6858000"/>
              <a:gd name="connsiteX268" fmla="*/ 6395063 w 12192000"/>
              <a:gd name="connsiteY268" fmla="*/ 6167669 h 6858000"/>
              <a:gd name="connsiteX269" fmla="*/ 6358046 w 12192000"/>
              <a:gd name="connsiteY269" fmla="*/ 6205082 h 6858000"/>
              <a:gd name="connsiteX270" fmla="*/ 6358046 w 12192000"/>
              <a:gd name="connsiteY270" fmla="*/ 6207160 h 6858000"/>
              <a:gd name="connsiteX271" fmla="*/ 6370385 w 12192000"/>
              <a:gd name="connsiteY271" fmla="*/ 6225866 h 6858000"/>
              <a:gd name="connsiteX272" fmla="*/ 6421798 w 12192000"/>
              <a:gd name="connsiteY272" fmla="*/ 6211318 h 6858000"/>
              <a:gd name="connsiteX273" fmla="*/ 6434138 w 12192000"/>
              <a:gd name="connsiteY273" fmla="*/ 6230024 h 6858000"/>
              <a:gd name="connsiteX274" fmla="*/ 6407402 w 12192000"/>
              <a:gd name="connsiteY274" fmla="*/ 6275750 h 6858000"/>
              <a:gd name="connsiteX275" fmla="*/ 6409459 w 12192000"/>
              <a:gd name="connsiteY275" fmla="*/ 6277827 h 6858000"/>
              <a:gd name="connsiteX276" fmla="*/ 6423855 w 12192000"/>
              <a:gd name="connsiteY276" fmla="*/ 6292377 h 6858000"/>
              <a:gd name="connsiteX277" fmla="*/ 6425911 w 12192000"/>
              <a:gd name="connsiteY277" fmla="*/ 6292377 h 6858000"/>
              <a:gd name="connsiteX278" fmla="*/ 6471156 w 12192000"/>
              <a:gd name="connsiteY278" fmla="*/ 6265357 h 6858000"/>
              <a:gd name="connsiteX279" fmla="*/ 6487608 w 12192000"/>
              <a:gd name="connsiteY279" fmla="*/ 6279906 h 6858000"/>
              <a:gd name="connsiteX280" fmla="*/ 6475269 w 12192000"/>
              <a:gd name="connsiteY280" fmla="*/ 6329789 h 6858000"/>
              <a:gd name="connsiteX281" fmla="*/ 6475269 w 12192000"/>
              <a:gd name="connsiteY281" fmla="*/ 6331868 h 6858000"/>
              <a:gd name="connsiteX282" fmla="*/ 6493777 w 12192000"/>
              <a:gd name="connsiteY282" fmla="*/ 6342259 h 6858000"/>
              <a:gd name="connsiteX283" fmla="*/ 6493777 w 12192000"/>
              <a:gd name="connsiteY283" fmla="*/ 6344338 h 6858000"/>
              <a:gd name="connsiteX284" fmla="*/ 6495834 w 12192000"/>
              <a:gd name="connsiteY284" fmla="*/ 6342259 h 6858000"/>
              <a:gd name="connsiteX285" fmla="*/ 6532851 w 12192000"/>
              <a:gd name="connsiteY285" fmla="*/ 6304848 h 6858000"/>
              <a:gd name="connsiteX286" fmla="*/ 6551360 w 12192000"/>
              <a:gd name="connsiteY286" fmla="*/ 6313162 h 6858000"/>
              <a:gd name="connsiteX287" fmla="*/ 6549304 w 12192000"/>
              <a:gd name="connsiteY287" fmla="*/ 6340182 h 6858000"/>
              <a:gd name="connsiteX288" fmla="*/ 6551360 w 12192000"/>
              <a:gd name="connsiteY288" fmla="*/ 6365123 h 6858000"/>
              <a:gd name="connsiteX289" fmla="*/ 6551360 w 12192000"/>
              <a:gd name="connsiteY289" fmla="*/ 6367201 h 6858000"/>
              <a:gd name="connsiteX290" fmla="*/ 6553417 w 12192000"/>
              <a:gd name="connsiteY290" fmla="*/ 6367201 h 6858000"/>
              <a:gd name="connsiteX291" fmla="*/ 6573982 w 12192000"/>
              <a:gd name="connsiteY291" fmla="*/ 6373436 h 6858000"/>
              <a:gd name="connsiteX292" fmla="*/ 6576039 w 12192000"/>
              <a:gd name="connsiteY292" fmla="*/ 6373436 h 6858000"/>
              <a:gd name="connsiteX293" fmla="*/ 6600717 w 12192000"/>
              <a:gd name="connsiteY293" fmla="*/ 6327711 h 6858000"/>
              <a:gd name="connsiteX294" fmla="*/ 6623339 w 12192000"/>
              <a:gd name="connsiteY294" fmla="*/ 6329789 h 6858000"/>
              <a:gd name="connsiteX295" fmla="*/ 6635678 w 12192000"/>
              <a:gd name="connsiteY295" fmla="*/ 6381750 h 6858000"/>
              <a:gd name="connsiteX296" fmla="*/ 6637734 w 12192000"/>
              <a:gd name="connsiteY296" fmla="*/ 6381750 h 6858000"/>
              <a:gd name="connsiteX297" fmla="*/ 6658300 w 12192000"/>
              <a:gd name="connsiteY297" fmla="*/ 6381750 h 6858000"/>
              <a:gd name="connsiteX298" fmla="*/ 6660357 w 12192000"/>
              <a:gd name="connsiteY298" fmla="*/ 6381750 h 6858000"/>
              <a:gd name="connsiteX299" fmla="*/ 6674753 w 12192000"/>
              <a:gd name="connsiteY299" fmla="*/ 6329789 h 6858000"/>
              <a:gd name="connsiteX300" fmla="*/ 6695318 w 12192000"/>
              <a:gd name="connsiteY300" fmla="*/ 6327711 h 6858000"/>
              <a:gd name="connsiteX301" fmla="*/ 6722053 w 12192000"/>
              <a:gd name="connsiteY301" fmla="*/ 6373436 h 6858000"/>
              <a:gd name="connsiteX302" fmla="*/ 6742618 w 12192000"/>
              <a:gd name="connsiteY302" fmla="*/ 6367201 h 6858000"/>
              <a:gd name="connsiteX303" fmla="*/ 6744675 w 12192000"/>
              <a:gd name="connsiteY303" fmla="*/ 6367201 h 6858000"/>
              <a:gd name="connsiteX304" fmla="*/ 6746731 w 12192000"/>
              <a:gd name="connsiteY304" fmla="*/ 6340182 h 6858000"/>
              <a:gd name="connsiteX305" fmla="*/ 6744675 w 12192000"/>
              <a:gd name="connsiteY305" fmla="*/ 6313162 h 6858000"/>
              <a:gd name="connsiteX306" fmla="*/ 6765240 w 12192000"/>
              <a:gd name="connsiteY306" fmla="*/ 6304848 h 6858000"/>
              <a:gd name="connsiteX307" fmla="*/ 6802257 w 12192000"/>
              <a:gd name="connsiteY307" fmla="*/ 6342259 h 6858000"/>
              <a:gd name="connsiteX308" fmla="*/ 6820766 w 12192000"/>
              <a:gd name="connsiteY308" fmla="*/ 6331868 h 6858000"/>
              <a:gd name="connsiteX309" fmla="*/ 6822823 w 12192000"/>
              <a:gd name="connsiteY309" fmla="*/ 6329789 h 6858000"/>
              <a:gd name="connsiteX310" fmla="*/ 6822823 w 12192000"/>
              <a:gd name="connsiteY310" fmla="*/ 6327711 h 6858000"/>
              <a:gd name="connsiteX311" fmla="*/ 6808427 w 12192000"/>
              <a:gd name="connsiteY311" fmla="*/ 6279906 h 6858000"/>
              <a:gd name="connsiteX312" fmla="*/ 6824879 w 12192000"/>
              <a:gd name="connsiteY312" fmla="*/ 6265357 h 6858000"/>
              <a:gd name="connsiteX313" fmla="*/ 6870123 w 12192000"/>
              <a:gd name="connsiteY313" fmla="*/ 6292377 h 6858000"/>
              <a:gd name="connsiteX314" fmla="*/ 6872180 w 12192000"/>
              <a:gd name="connsiteY314" fmla="*/ 6292377 h 6858000"/>
              <a:gd name="connsiteX315" fmla="*/ 6886576 w 12192000"/>
              <a:gd name="connsiteY315" fmla="*/ 6275750 h 6858000"/>
              <a:gd name="connsiteX316" fmla="*/ 6888632 w 12192000"/>
              <a:gd name="connsiteY316" fmla="*/ 6275750 h 6858000"/>
              <a:gd name="connsiteX317" fmla="*/ 6861897 w 12192000"/>
              <a:gd name="connsiteY317" fmla="*/ 6230024 h 6858000"/>
              <a:gd name="connsiteX318" fmla="*/ 6874236 w 12192000"/>
              <a:gd name="connsiteY318" fmla="*/ 6211318 h 6858000"/>
              <a:gd name="connsiteX319" fmla="*/ 6925650 w 12192000"/>
              <a:gd name="connsiteY319" fmla="*/ 6225866 h 6858000"/>
              <a:gd name="connsiteX320" fmla="*/ 6927706 w 12192000"/>
              <a:gd name="connsiteY320" fmla="*/ 6223788 h 6858000"/>
              <a:gd name="connsiteX321" fmla="*/ 6937989 w 12192000"/>
              <a:gd name="connsiteY321" fmla="*/ 6205082 h 6858000"/>
              <a:gd name="connsiteX322" fmla="*/ 6937989 w 12192000"/>
              <a:gd name="connsiteY322" fmla="*/ 6203004 h 6858000"/>
              <a:gd name="connsiteX323" fmla="*/ 6900972 w 12192000"/>
              <a:gd name="connsiteY323" fmla="*/ 6167669 h 6858000"/>
              <a:gd name="connsiteX324" fmla="*/ 6909198 w 12192000"/>
              <a:gd name="connsiteY324" fmla="*/ 6146886 h 6858000"/>
              <a:gd name="connsiteX325" fmla="*/ 6960611 w 12192000"/>
              <a:gd name="connsiteY325" fmla="*/ 6146886 h 6858000"/>
              <a:gd name="connsiteX326" fmla="*/ 6962667 w 12192000"/>
              <a:gd name="connsiteY326" fmla="*/ 6146886 h 6858000"/>
              <a:gd name="connsiteX327" fmla="*/ 6966781 w 12192000"/>
              <a:gd name="connsiteY327" fmla="*/ 6126101 h 6858000"/>
              <a:gd name="connsiteX328" fmla="*/ 6966781 w 12192000"/>
              <a:gd name="connsiteY328" fmla="*/ 6124022 h 6858000"/>
              <a:gd name="connsiteX329" fmla="*/ 6921537 w 12192000"/>
              <a:gd name="connsiteY329" fmla="*/ 6097002 h 6858000"/>
              <a:gd name="connsiteX330" fmla="*/ 6925650 w 12192000"/>
              <a:gd name="connsiteY330" fmla="*/ 6076218 h 6858000"/>
              <a:gd name="connsiteX331" fmla="*/ 6975007 w 12192000"/>
              <a:gd name="connsiteY331" fmla="*/ 6061669 h 6858000"/>
              <a:gd name="connsiteX332" fmla="*/ 6977063 w 12192000"/>
              <a:gd name="connsiteY332" fmla="*/ 6061669 h 6858000"/>
              <a:gd name="connsiteX333" fmla="*/ 6977063 w 12192000"/>
              <a:gd name="connsiteY333" fmla="*/ 6049198 h 6858000"/>
              <a:gd name="connsiteX334" fmla="*/ 6977063 w 12192000"/>
              <a:gd name="connsiteY334" fmla="*/ 6038805 h 6858000"/>
              <a:gd name="connsiteX335" fmla="*/ 6975007 w 12192000"/>
              <a:gd name="connsiteY335" fmla="*/ 6038805 h 6858000"/>
              <a:gd name="connsiteX336" fmla="*/ 6925650 w 12192000"/>
              <a:gd name="connsiteY336" fmla="*/ 6024257 h 6858000"/>
              <a:gd name="connsiteX337" fmla="*/ 6923593 w 12192000"/>
              <a:gd name="connsiteY337" fmla="*/ 6003472 h 6858000"/>
              <a:gd name="connsiteX338" fmla="*/ 6966781 w 12192000"/>
              <a:gd name="connsiteY338" fmla="*/ 5976452 h 6858000"/>
              <a:gd name="connsiteX339" fmla="*/ 6968837 w 12192000"/>
              <a:gd name="connsiteY339" fmla="*/ 5976452 h 6858000"/>
              <a:gd name="connsiteX340" fmla="*/ 6968837 w 12192000"/>
              <a:gd name="connsiteY340" fmla="*/ 5974373 h 6858000"/>
              <a:gd name="connsiteX341" fmla="*/ 6962667 w 12192000"/>
              <a:gd name="connsiteY341" fmla="*/ 5953589 h 6858000"/>
              <a:gd name="connsiteX342" fmla="*/ 6960611 w 12192000"/>
              <a:gd name="connsiteY342" fmla="*/ 5953589 h 6858000"/>
              <a:gd name="connsiteX343" fmla="*/ 6909198 w 12192000"/>
              <a:gd name="connsiteY343" fmla="*/ 5953589 h 6858000"/>
              <a:gd name="connsiteX344" fmla="*/ 6900972 w 12192000"/>
              <a:gd name="connsiteY344" fmla="*/ 5932805 h 6858000"/>
              <a:gd name="connsiteX345" fmla="*/ 6937989 w 12192000"/>
              <a:gd name="connsiteY345" fmla="*/ 5895393 h 6858000"/>
              <a:gd name="connsiteX346" fmla="*/ 6937989 w 12192000"/>
              <a:gd name="connsiteY346" fmla="*/ 5893314 h 6858000"/>
              <a:gd name="connsiteX347" fmla="*/ 6927706 w 12192000"/>
              <a:gd name="connsiteY347" fmla="*/ 5874608 h 6858000"/>
              <a:gd name="connsiteX348" fmla="*/ 6925650 w 12192000"/>
              <a:gd name="connsiteY348" fmla="*/ 5874608 h 6858000"/>
              <a:gd name="connsiteX349" fmla="*/ 6876293 w 12192000"/>
              <a:gd name="connsiteY349" fmla="*/ 5887079 h 6858000"/>
              <a:gd name="connsiteX350" fmla="*/ 6861897 w 12192000"/>
              <a:gd name="connsiteY350" fmla="*/ 5870451 h 6858000"/>
              <a:gd name="connsiteX351" fmla="*/ 6888632 w 12192000"/>
              <a:gd name="connsiteY351" fmla="*/ 5824725 h 6858000"/>
              <a:gd name="connsiteX352" fmla="*/ 6888632 w 12192000"/>
              <a:gd name="connsiteY352" fmla="*/ 5822647 h 6858000"/>
              <a:gd name="connsiteX353" fmla="*/ 6872180 w 12192000"/>
              <a:gd name="connsiteY353" fmla="*/ 5808097 h 6858000"/>
              <a:gd name="connsiteX354" fmla="*/ 6826936 w 12192000"/>
              <a:gd name="connsiteY354" fmla="*/ 5833039 h 6858000"/>
              <a:gd name="connsiteX355" fmla="*/ 6808427 w 12192000"/>
              <a:gd name="connsiteY355" fmla="*/ 5820568 h 6858000"/>
              <a:gd name="connsiteX356" fmla="*/ 6822823 w 12192000"/>
              <a:gd name="connsiteY356" fmla="*/ 5770685 h 6858000"/>
              <a:gd name="connsiteX357" fmla="*/ 6822823 w 12192000"/>
              <a:gd name="connsiteY357" fmla="*/ 5768607 h 6858000"/>
              <a:gd name="connsiteX358" fmla="*/ 6804314 w 12192000"/>
              <a:gd name="connsiteY358" fmla="*/ 5758215 h 6858000"/>
              <a:gd name="connsiteX359" fmla="*/ 6802257 w 12192000"/>
              <a:gd name="connsiteY359" fmla="*/ 5756136 h 6858000"/>
              <a:gd name="connsiteX360" fmla="*/ 6802257 w 12192000"/>
              <a:gd name="connsiteY360" fmla="*/ 5758215 h 6858000"/>
              <a:gd name="connsiteX361" fmla="*/ 6765240 w 12192000"/>
              <a:gd name="connsiteY361" fmla="*/ 5793548 h 6858000"/>
              <a:gd name="connsiteX362" fmla="*/ 6744675 w 12192000"/>
              <a:gd name="connsiteY362" fmla="*/ 5785235 h 6858000"/>
              <a:gd name="connsiteX363" fmla="*/ 6748788 w 12192000"/>
              <a:gd name="connsiteY363" fmla="*/ 5758215 h 6858000"/>
              <a:gd name="connsiteX364" fmla="*/ 6744675 w 12192000"/>
              <a:gd name="connsiteY364" fmla="*/ 5733273 h 6858000"/>
              <a:gd name="connsiteX365" fmla="*/ 6744675 w 12192000"/>
              <a:gd name="connsiteY365" fmla="*/ 5731195 h 6858000"/>
              <a:gd name="connsiteX366" fmla="*/ 6742618 w 12192000"/>
              <a:gd name="connsiteY366" fmla="*/ 5731195 h 6858000"/>
              <a:gd name="connsiteX367" fmla="*/ 6722053 w 12192000"/>
              <a:gd name="connsiteY367" fmla="*/ 5727038 h 6858000"/>
              <a:gd name="connsiteX368" fmla="*/ 6695318 w 12192000"/>
              <a:gd name="connsiteY368" fmla="*/ 5772764 h 6858000"/>
              <a:gd name="connsiteX369" fmla="*/ 6672696 w 12192000"/>
              <a:gd name="connsiteY369" fmla="*/ 5768607 h 6858000"/>
              <a:gd name="connsiteX370" fmla="*/ 6660357 w 12192000"/>
              <a:gd name="connsiteY370" fmla="*/ 5718724 h 6858000"/>
              <a:gd name="connsiteX371" fmla="*/ 6658300 w 12192000"/>
              <a:gd name="connsiteY371" fmla="*/ 5718724 h 6858000"/>
              <a:gd name="connsiteX372" fmla="*/ 6637734 w 12192000"/>
              <a:gd name="connsiteY372" fmla="*/ 5718724 h 6858000"/>
              <a:gd name="connsiteX373" fmla="*/ 6635678 w 12192000"/>
              <a:gd name="connsiteY373" fmla="*/ 571872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6602777" y="6116155"/>
                </a:moveTo>
                <a:cubicBezTo>
                  <a:pt x="6606858" y="6114071"/>
                  <a:pt x="6608899" y="6114071"/>
                  <a:pt x="6612980" y="6116155"/>
                </a:cubicBezTo>
                <a:cubicBezTo>
                  <a:pt x="6615021" y="6118240"/>
                  <a:pt x="6617061" y="6120324"/>
                  <a:pt x="6617061" y="6124493"/>
                </a:cubicBezTo>
                <a:cubicBezTo>
                  <a:pt x="6623183" y="6226637"/>
                  <a:pt x="6623183" y="6226637"/>
                  <a:pt x="6623183" y="6226637"/>
                </a:cubicBezTo>
                <a:cubicBezTo>
                  <a:pt x="6625224" y="6232890"/>
                  <a:pt x="6623183" y="6234975"/>
                  <a:pt x="6621142" y="6237059"/>
                </a:cubicBezTo>
                <a:cubicBezTo>
                  <a:pt x="6619102" y="6239144"/>
                  <a:pt x="6617061" y="6237059"/>
                  <a:pt x="6615021" y="6237059"/>
                </a:cubicBezTo>
                <a:cubicBezTo>
                  <a:pt x="6570127" y="6226637"/>
                  <a:pt x="6539517" y="6207875"/>
                  <a:pt x="6508908" y="6174523"/>
                </a:cubicBezTo>
                <a:cubicBezTo>
                  <a:pt x="6506867" y="6172439"/>
                  <a:pt x="6504827" y="6170354"/>
                  <a:pt x="6504827" y="6168270"/>
                </a:cubicBezTo>
                <a:cubicBezTo>
                  <a:pt x="6504827" y="6168270"/>
                  <a:pt x="6504827" y="6168270"/>
                  <a:pt x="6504827" y="6166184"/>
                </a:cubicBezTo>
                <a:cubicBezTo>
                  <a:pt x="6504827" y="6164100"/>
                  <a:pt x="6508908" y="6162015"/>
                  <a:pt x="6510948" y="6162015"/>
                </a:cubicBezTo>
                <a:cubicBezTo>
                  <a:pt x="6602777" y="6116155"/>
                  <a:pt x="6602777" y="6116155"/>
                  <a:pt x="6602777" y="6116155"/>
                </a:cubicBezTo>
                <a:close/>
                <a:moveTo>
                  <a:pt x="6685511" y="6114071"/>
                </a:moveTo>
                <a:cubicBezTo>
                  <a:pt x="6689631" y="6114071"/>
                  <a:pt x="6691692" y="6114071"/>
                  <a:pt x="6695813" y="6114071"/>
                </a:cubicBezTo>
                <a:cubicBezTo>
                  <a:pt x="6786472" y="6159837"/>
                  <a:pt x="6786472" y="6159837"/>
                  <a:pt x="6786472" y="6159837"/>
                </a:cubicBezTo>
                <a:cubicBezTo>
                  <a:pt x="6790593" y="6161917"/>
                  <a:pt x="6792654" y="6163997"/>
                  <a:pt x="6794714" y="6166078"/>
                </a:cubicBezTo>
                <a:cubicBezTo>
                  <a:pt x="6794714" y="6168158"/>
                  <a:pt x="6792654" y="6170238"/>
                  <a:pt x="6790593" y="6172318"/>
                </a:cubicBezTo>
                <a:cubicBezTo>
                  <a:pt x="6759687" y="6205602"/>
                  <a:pt x="6726720" y="6224325"/>
                  <a:pt x="6683451" y="6234726"/>
                </a:cubicBezTo>
                <a:cubicBezTo>
                  <a:pt x="6679330" y="6236806"/>
                  <a:pt x="6677269" y="6236806"/>
                  <a:pt x="6675208" y="6234726"/>
                </a:cubicBezTo>
                <a:cubicBezTo>
                  <a:pt x="6673148" y="6232646"/>
                  <a:pt x="6673148" y="6228485"/>
                  <a:pt x="6673148" y="6226405"/>
                </a:cubicBezTo>
                <a:cubicBezTo>
                  <a:pt x="6681390" y="6122392"/>
                  <a:pt x="6681390" y="6122392"/>
                  <a:pt x="6681390" y="6122392"/>
                </a:cubicBezTo>
                <a:cubicBezTo>
                  <a:pt x="6681390" y="6120312"/>
                  <a:pt x="6683451" y="6116151"/>
                  <a:pt x="6685511" y="6114071"/>
                </a:cubicBezTo>
                <a:close/>
                <a:moveTo>
                  <a:pt x="5867776" y="6074328"/>
                </a:moveTo>
                <a:cubicBezTo>
                  <a:pt x="5867776" y="6074328"/>
                  <a:pt x="5867776" y="6074328"/>
                  <a:pt x="5867776" y="6117531"/>
                </a:cubicBezTo>
                <a:cubicBezTo>
                  <a:pt x="5867776" y="6117531"/>
                  <a:pt x="5840708" y="6125760"/>
                  <a:pt x="5819888" y="6125760"/>
                </a:cubicBezTo>
                <a:cubicBezTo>
                  <a:pt x="5803231" y="6125760"/>
                  <a:pt x="5801149" y="6109302"/>
                  <a:pt x="5801149" y="6101073"/>
                </a:cubicBezTo>
                <a:cubicBezTo>
                  <a:pt x="5801149" y="6086672"/>
                  <a:pt x="5809477" y="6078443"/>
                  <a:pt x="5826134" y="6076386"/>
                </a:cubicBezTo>
                <a:close/>
                <a:moveTo>
                  <a:pt x="5518276" y="6004194"/>
                </a:moveTo>
                <a:cubicBezTo>
                  <a:pt x="5546913" y="6004194"/>
                  <a:pt x="5559186" y="6020801"/>
                  <a:pt x="5559186" y="6064393"/>
                </a:cubicBezTo>
                <a:cubicBezTo>
                  <a:pt x="5559186" y="6101757"/>
                  <a:pt x="5553050" y="6124591"/>
                  <a:pt x="5518276" y="6124591"/>
                </a:cubicBezTo>
                <a:cubicBezTo>
                  <a:pt x="5483500" y="6124591"/>
                  <a:pt x="5477363" y="6101757"/>
                  <a:pt x="5477363" y="6064393"/>
                </a:cubicBezTo>
                <a:cubicBezTo>
                  <a:pt x="5477363" y="6020801"/>
                  <a:pt x="5487591" y="6004194"/>
                  <a:pt x="5518276" y="6004194"/>
                </a:cubicBezTo>
                <a:close/>
                <a:moveTo>
                  <a:pt x="6672498" y="5995882"/>
                </a:moveTo>
                <a:cubicBezTo>
                  <a:pt x="6675325" y="5995363"/>
                  <a:pt x="6678409" y="5995882"/>
                  <a:pt x="6681491" y="5996921"/>
                </a:cubicBezTo>
                <a:cubicBezTo>
                  <a:pt x="6697937" y="6009390"/>
                  <a:pt x="6708215" y="6028092"/>
                  <a:pt x="6708215" y="6048872"/>
                </a:cubicBezTo>
                <a:cubicBezTo>
                  <a:pt x="6708215" y="6080043"/>
                  <a:pt x="6681491" y="6107057"/>
                  <a:pt x="6648601" y="6107057"/>
                </a:cubicBezTo>
                <a:cubicBezTo>
                  <a:pt x="6615711" y="6107057"/>
                  <a:pt x="6588987" y="6080043"/>
                  <a:pt x="6588987" y="6048872"/>
                </a:cubicBezTo>
                <a:cubicBezTo>
                  <a:pt x="6588987" y="6028092"/>
                  <a:pt x="6599266" y="6009390"/>
                  <a:pt x="6615711" y="5999000"/>
                </a:cubicBezTo>
                <a:cubicBezTo>
                  <a:pt x="6621878" y="5994843"/>
                  <a:pt x="6628045" y="5994843"/>
                  <a:pt x="6632156" y="6001077"/>
                </a:cubicBezTo>
                <a:cubicBezTo>
                  <a:pt x="6636268" y="6007312"/>
                  <a:pt x="6634212" y="6013545"/>
                  <a:pt x="6630100" y="6017702"/>
                </a:cubicBezTo>
                <a:cubicBezTo>
                  <a:pt x="6619822" y="6023936"/>
                  <a:pt x="6613655" y="6036404"/>
                  <a:pt x="6613655" y="6048872"/>
                </a:cubicBezTo>
                <a:cubicBezTo>
                  <a:pt x="6613655" y="6067575"/>
                  <a:pt x="6630100" y="6084199"/>
                  <a:pt x="6648601" y="6084199"/>
                </a:cubicBezTo>
                <a:cubicBezTo>
                  <a:pt x="6667102" y="6084199"/>
                  <a:pt x="6683547" y="6067575"/>
                  <a:pt x="6683547" y="6048872"/>
                </a:cubicBezTo>
                <a:cubicBezTo>
                  <a:pt x="6683547" y="6036404"/>
                  <a:pt x="6677381" y="6023936"/>
                  <a:pt x="6667102" y="6017702"/>
                </a:cubicBezTo>
                <a:cubicBezTo>
                  <a:pt x="6662991" y="6013545"/>
                  <a:pt x="6660935" y="6007312"/>
                  <a:pt x="6665047" y="6001077"/>
                </a:cubicBezTo>
                <a:cubicBezTo>
                  <a:pt x="6667102" y="5997961"/>
                  <a:pt x="6669672" y="5996402"/>
                  <a:pt x="6672498" y="5995882"/>
                </a:cubicBezTo>
                <a:close/>
                <a:moveTo>
                  <a:pt x="6821432" y="5980816"/>
                </a:moveTo>
                <a:cubicBezTo>
                  <a:pt x="6823499" y="5980816"/>
                  <a:pt x="6825565" y="5984968"/>
                  <a:pt x="6825565" y="5987045"/>
                </a:cubicBezTo>
                <a:cubicBezTo>
                  <a:pt x="6837964" y="6030643"/>
                  <a:pt x="6837964" y="6068013"/>
                  <a:pt x="6825565" y="6111612"/>
                </a:cubicBezTo>
                <a:cubicBezTo>
                  <a:pt x="6823499" y="6115764"/>
                  <a:pt x="6823499" y="6117840"/>
                  <a:pt x="6821432" y="6117840"/>
                </a:cubicBezTo>
                <a:cubicBezTo>
                  <a:pt x="6817299" y="6119916"/>
                  <a:pt x="6815233" y="6117840"/>
                  <a:pt x="6813166" y="6115764"/>
                </a:cubicBezTo>
                <a:cubicBezTo>
                  <a:pt x="6728441" y="6057632"/>
                  <a:pt x="6728441" y="6057632"/>
                  <a:pt x="6728441" y="6057632"/>
                </a:cubicBezTo>
                <a:cubicBezTo>
                  <a:pt x="6724308" y="6055557"/>
                  <a:pt x="6722242" y="6053480"/>
                  <a:pt x="6722242" y="6049328"/>
                </a:cubicBezTo>
                <a:cubicBezTo>
                  <a:pt x="6722242" y="6047252"/>
                  <a:pt x="6724308" y="6043100"/>
                  <a:pt x="6728441" y="6041024"/>
                </a:cubicBezTo>
                <a:cubicBezTo>
                  <a:pt x="6813166" y="5982893"/>
                  <a:pt x="6813166" y="5982893"/>
                  <a:pt x="6813166" y="5982893"/>
                </a:cubicBezTo>
                <a:cubicBezTo>
                  <a:pt x="6815233" y="5980816"/>
                  <a:pt x="6819366" y="5980816"/>
                  <a:pt x="6821432" y="5980816"/>
                </a:cubicBezTo>
                <a:close/>
                <a:moveTo>
                  <a:pt x="6475604" y="5980816"/>
                </a:moveTo>
                <a:cubicBezTo>
                  <a:pt x="6479695" y="5980816"/>
                  <a:pt x="6481741" y="5982893"/>
                  <a:pt x="6483787" y="5984968"/>
                </a:cubicBezTo>
                <a:cubicBezTo>
                  <a:pt x="6567656" y="6041024"/>
                  <a:pt x="6567656" y="6041024"/>
                  <a:pt x="6567656" y="6041024"/>
                </a:cubicBezTo>
                <a:cubicBezTo>
                  <a:pt x="6571747" y="6043100"/>
                  <a:pt x="6573792" y="6047252"/>
                  <a:pt x="6573792" y="6049328"/>
                </a:cubicBezTo>
                <a:cubicBezTo>
                  <a:pt x="6573792" y="6053480"/>
                  <a:pt x="6571747" y="6055557"/>
                  <a:pt x="6567656" y="6057632"/>
                </a:cubicBezTo>
                <a:lnTo>
                  <a:pt x="6483787" y="6115764"/>
                </a:lnTo>
                <a:cubicBezTo>
                  <a:pt x="6479695" y="6117840"/>
                  <a:pt x="6477650" y="6119916"/>
                  <a:pt x="6475604" y="6117840"/>
                </a:cubicBezTo>
                <a:cubicBezTo>
                  <a:pt x="6473559" y="6117840"/>
                  <a:pt x="6471513" y="6115764"/>
                  <a:pt x="6471513" y="6111612"/>
                </a:cubicBezTo>
                <a:cubicBezTo>
                  <a:pt x="6459240" y="6068013"/>
                  <a:pt x="6459240" y="6032719"/>
                  <a:pt x="6471513" y="5987045"/>
                </a:cubicBezTo>
                <a:cubicBezTo>
                  <a:pt x="6471513" y="5984968"/>
                  <a:pt x="6473559" y="5982893"/>
                  <a:pt x="6475604" y="5980816"/>
                </a:cubicBezTo>
                <a:close/>
                <a:moveTo>
                  <a:pt x="6087559" y="5970296"/>
                </a:moveTo>
                <a:cubicBezTo>
                  <a:pt x="6085506" y="5970296"/>
                  <a:pt x="6083453" y="5970296"/>
                  <a:pt x="6081400" y="5972374"/>
                </a:cubicBezTo>
                <a:cubicBezTo>
                  <a:pt x="6079347" y="5974451"/>
                  <a:pt x="6079347" y="5976528"/>
                  <a:pt x="6079347" y="5978604"/>
                </a:cubicBezTo>
                <a:cubicBezTo>
                  <a:pt x="6120408" y="6136455"/>
                  <a:pt x="6120408" y="6136455"/>
                  <a:pt x="6120408" y="6136455"/>
                </a:cubicBezTo>
                <a:cubicBezTo>
                  <a:pt x="6122461" y="6144763"/>
                  <a:pt x="6130674" y="6157224"/>
                  <a:pt x="6145045" y="6157224"/>
                </a:cubicBezTo>
                <a:cubicBezTo>
                  <a:pt x="6153257" y="6157224"/>
                  <a:pt x="6153257" y="6157224"/>
                  <a:pt x="6153257" y="6157224"/>
                </a:cubicBezTo>
                <a:cubicBezTo>
                  <a:pt x="6151204" y="6161378"/>
                  <a:pt x="6151204" y="6163456"/>
                  <a:pt x="6149151" y="6165532"/>
                </a:cubicBezTo>
                <a:cubicBezTo>
                  <a:pt x="6149151" y="6167609"/>
                  <a:pt x="6149151" y="6167609"/>
                  <a:pt x="6149151" y="6167609"/>
                </a:cubicBezTo>
                <a:cubicBezTo>
                  <a:pt x="6147098" y="6173841"/>
                  <a:pt x="6145045" y="6186302"/>
                  <a:pt x="6124515" y="6186302"/>
                </a:cubicBezTo>
                <a:cubicBezTo>
                  <a:pt x="6089612" y="6184225"/>
                  <a:pt x="6089612" y="6184225"/>
                  <a:pt x="6089612" y="6184225"/>
                </a:cubicBezTo>
                <a:cubicBezTo>
                  <a:pt x="6087559" y="6182148"/>
                  <a:pt x="6085506" y="6184225"/>
                  <a:pt x="6083453" y="6186302"/>
                </a:cubicBezTo>
                <a:cubicBezTo>
                  <a:pt x="6081400" y="6186302"/>
                  <a:pt x="6081400" y="6188379"/>
                  <a:pt x="6081400" y="6190456"/>
                </a:cubicBezTo>
                <a:cubicBezTo>
                  <a:pt x="6081400" y="6209149"/>
                  <a:pt x="6081400" y="6209149"/>
                  <a:pt x="6081400" y="6209149"/>
                </a:cubicBezTo>
                <a:cubicBezTo>
                  <a:pt x="6081400" y="6213303"/>
                  <a:pt x="6083453" y="6215380"/>
                  <a:pt x="6087559" y="6215380"/>
                </a:cubicBezTo>
                <a:cubicBezTo>
                  <a:pt x="6097825" y="6219533"/>
                  <a:pt x="6118355" y="6221610"/>
                  <a:pt x="6134780" y="6221610"/>
                </a:cubicBezTo>
                <a:cubicBezTo>
                  <a:pt x="6134780" y="6221610"/>
                  <a:pt x="6134780" y="6221610"/>
                  <a:pt x="6136833" y="6221610"/>
                </a:cubicBezTo>
                <a:cubicBezTo>
                  <a:pt x="6163523" y="6221610"/>
                  <a:pt x="6182000" y="6204995"/>
                  <a:pt x="6190213" y="6169686"/>
                </a:cubicBezTo>
                <a:cubicBezTo>
                  <a:pt x="6200478" y="6130223"/>
                  <a:pt x="6214849" y="6078299"/>
                  <a:pt x="6223062" y="6040914"/>
                </a:cubicBezTo>
                <a:cubicBezTo>
                  <a:pt x="6227168" y="6024298"/>
                  <a:pt x="6231274" y="6009759"/>
                  <a:pt x="6235380" y="5999374"/>
                </a:cubicBezTo>
                <a:cubicBezTo>
                  <a:pt x="6239487" y="5978604"/>
                  <a:pt x="6239487" y="5978604"/>
                  <a:pt x="6239487" y="5978604"/>
                </a:cubicBezTo>
                <a:cubicBezTo>
                  <a:pt x="6239487" y="5976528"/>
                  <a:pt x="6239487" y="5974451"/>
                  <a:pt x="6237434" y="5972374"/>
                </a:cubicBezTo>
                <a:cubicBezTo>
                  <a:pt x="6237434" y="5970296"/>
                  <a:pt x="6235380" y="5970296"/>
                  <a:pt x="6233327" y="5970296"/>
                </a:cubicBezTo>
                <a:cubicBezTo>
                  <a:pt x="6204584" y="5970296"/>
                  <a:pt x="6204584" y="5970296"/>
                  <a:pt x="6204584" y="5970296"/>
                </a:cubicBezTo>
                <a:cubicBezTo>
                  <a:pt x="6202531" y="5970296"/>
                  <a:pt x="6198425" y="5972374"/>
                  <a:pt x="6198425" y="5974451"/>
                </a:cubicBezTo>
                <a:cubicBezTo>
                  <a:pt x="6161469" y="6115685"/>
                  <a:pt x="6161469" y="6115685"/>
                  <a:pt x="6161469" y="6115685"/>
                </a:cubicBezTo>
                <a:cubicBezTo>
                  <a:pt x="6159417" y="6115685"/>
                  <a:pt x="6159417" y="6115685"/>
                  <a:pt x="6159417" y="6115685"/>
                </a:cubicBezTo>
                <a:cubicBezTo>
                  <a:pt x="6120408" y="5974451"/>
                  <a:pt x="6120408" y="5974451"/>
                  <a:pt x="6120408" y="5974451"/>
                </a:cubicBezTo>
                <a:cubicBezTo>
                  <a:pt x="6120408" y="5972374"/>
                  <a:pt x="6118355" y="5970296"/>
                  <a:pt x="6114249" y="5970296"/>
                </a:cubicBezTo>
                <a:cubicBezTo>
                  <a:pt x="6087559" y="5970296"/>
                  <a:pt x="6087559" y="5970296"/>
                  <a:pt x="6087559" y="5970296"/>
                </a:cubicBezTo>
                <a:close/>
                <a:moveTo>
                  <a:pt x="6047787" y="5967959"/>
                </a:moveTo>
                <a:cubicBezTo>
                  <a:pt x="6029376" y="5967959"/>
                  <a:pt x="6010966" y="5980444"/>
                  <a:pt x="5998692" y="5988768"/>
                </a:cubicBezTo>
                <a:cubicBezTo>
                  <a:pt x="5998692" y="5976283"/>
                  <a:pt x="5998692" y="5976283"/>
                  <a:pt x="5998692" y="5976283"/>
                </a:cubicBezTo>
                <a:cubicBezTo>
                  <a:pt x="5998692" y="5972120"/>
                  <a:pt x="5996647" y="5970040"/>
                  <a:pt x="5992556" y="5970040"/>
                </a:cubicBezTo>
                <a:cubicBezTo>
                  <a:pt x="5963918" y="5970040"/>
                  <a:pt x="5963918" y="5970040"/>
                  <a:pt x="5963918" y="5970040"/>
                </a:cubicBezTo>
                <a:cubicBezTo>
                  <a:pt x="5959827" y="5970040"/>
                  <a:pt x="5957781" y="5972120"/>
                  <a:pt x="5957781" y="5976283"/>
                </a:cubicBezTo>
                <a:cubicBezTo>
                  <a:pt x="5957781" y="6151078"/>
                  <a:pt x="5957781" y="6151078"/>
                  <a:pt x="5957781" y="6151078"/>
                </a:cubicBezTo>
                <a:cubicBezTo>
                  <a:pt x="5957781" y="6155240"/>
                  <a:pt x="5959827" y="6157321"/>
                  <a:pt x="5963918" y="6157321"/>
                </a:cubicBezTo>
                <a:cubicBezTo>
                  <a:pt x="5992556" y="6157321"/>
                  <a:pt x="5992556" y="6157321"/>
                  <a:pt x="5992556" y="6157321"/>
                </a:cubicBezTo>
                <a:cubicBezTo>
                  <a:pt x="5996647" y="6157321"/>
                  <a:pt x="5998692" y="6155240"/>
                  <a:pt x="5998692" y="6151078"/>
                </a:cubicBezTo>
                <a:cubicBezTo>
                  <a:pt x="5998692" y="6030386"/>
                  <a:pt x="5998692" y="6030386"/>
                  <a:pt x="5998692" y="6030386"/>
                </a:cubicBezTo>
                <a:cubicBezTo>
                  <a:pt x="6006875" y="6024143"/>
                  <a:pt x="6025285" y="6009577"/>
                  <a:pt x="6049832" y="6007496"/>
                </a:cubicBezTo>
                <a:cubicBezTo>
                  <a:pt x="6053923" y="6007496"/>
                  <a:pt x="6055969" y="6003334"/>
                  <a:pt x="6055969" y="6001253"/>
                </a:cubicBezTo>
                <a:cubicBezTo>
                  <a:pt x="6055969" y="5974202"/>
                  <a:pt x="6055969" y="5974202"/>
                  <a:pt x="6055969" y="5974202"/>
                </a:cubicBezTo>
                <a:cubicBezTo>
                  <a:pt x="6055969" y="5972120"/>
                  <a:pt x="6055969" y="5970040"/>
                  <a:pt x="6053923" y="5970040"/>
                </a:cubicBezTo>
                <a:cubicBezTo>
                  <a:pt x="6051878" y="5967959"/>
                  <a:pt x="6049832" y="5967959"/>
                  <a:pt x="6047787" y="5967959"/>
                </a:cubicBezTo>
                <a:close/>
                <a:moveTo>
                  <a:pt x="5846879" y="5964452"/>
                </a:moveTo>
                <a:cubicBezTo>
                  <a:pt x="5826186" y="5964452"/>
                  <a:pt x="5791009" y="5970690"/>
                  <a:pt x="5776523" y="5972770"/>
                </a:cubicBezTo>
                <a:cubicBezTo>
                  <a:pt x="5772384" y="5972770"/>
                  <a:pt x="5770315" y="5976928"/>
                  <a:pt x="5770315" y="5979008"/>
                </a:cubicBezTo>
                <a:cubicBezTo>
                  <a:pt x="5770315" y="5979008"/>
                  <a:pt x="5770315" y="5979008"/>
                  <a:pt x="5772384" y="6003961"/>
                </a:cubicBezTo>
                <a:cubicBezTo>
                  <a:pt x="5772384" y="6006040"/>
                  <a:pt x="5772384" y="6008120"/>
                  <a:pt x="5774454" y="6008120"/>
                </a:cubicBezTo>
                <a:cubicBezTo>
                  <a:pt x="5776523" y="6010199"/>
                  <a:pt x="5776523" y="6010199"/>
                  <a:pt x="5778592" y="6010199"/>
                </a:cubicBezTo>
                <a:cubicBezTo>
                  <a:pt x="5795147" y="6010199"/>
                  <a:pt x="5824116" y="6006040"/>
                  <a:pt x="5844809" y="6006040"/>
                </a:cubicBezTo>
                <a:cubicBezTo>
                  <a:pt x="5859294" y="6006040"/>
                  <a:pt x="5867571" y="6014358"/>
                  <a:pt x="5867571" y="6028914"/>
                </a:cubicBezTo>
                <a:cubicBezTo>
                  <a:pt x="5867571" y="6028914"/>
                  <a:pt x="5867571" y="6028914"/>
                  <a:pt x="5867571" y="6041390"/>
                </a:cubicBezTo>
                <a:cubicBezTo>
                  <a:pt x="5867571" y="6041390"/>
                  <a:pt x="5867571" y="6041390"/>
                  <a:pt x="5822047" y="6045549"/>
                </a:cubicBezTo>
                <a:cubicBezTo>
                  <a:pt x="5776523" y="6047629"/>
                  <a:pt x="5757900" y="6064264"/>
                  <a:pt x="5757900" y="6101693"/>
                </a:cubicBezTo>
                <a:cubicBezTo>
                  <a:pt x="5757900" y="6141202"/>
                  <a:pt x="5778592" y="6161996"/>
                  <a:pt x="5813770" y="6161996"/>
                </a:cubicBezTo>
                <a:cubicBezTo>
                  <a:pt x="5842740" y="6161996"/>
                  <a:pt x="5873779" y="6149520"/>
                  <a:pt x="5873779" y="6149520"/>
                </a:cubicBezTo>
                <a:cubicBezTo>
                  <a:pt x="5882056" y="6155758"/>
                  <a:pt x="5888264" y="6159917"/>
                  <a:pt x="5902750" y="6161996"/>
                </a:cubicBezTo>
                <a:cubicBezTo>
                  <a:pt x="5904818" y="6161996"/>
                  <a:pt x="5906888" y="6161996"/>
                  <a:pt x="5908957" y="6159917"/>
                </a:cubicBezTo>
                <a:cubicBezTo>
                  <a:pt x="5908957" y="6157837"/>
                  <a:pt x="5911026" y="6155758"/>
                  <a:pt x="5911026" y="6153679"/>
                </a:cubicBezTo>
                <a:cubicBezTo>
                  <a:pt x="5911026" y="6153679"/>
                  <a:pt x="5911026" y="6153679"/>
                  <a:pt x="5911026" y="6028914"/>
                </a:cubicBezTo>
                <a:cubicBezTo>
                  <a:pt x="5911026" y="5985246"/>
                  <a:pt x="5890333" y="5964452"/>
                  <a:pt x="5846879" y="5964452"/>
                </a:cubicBezTo>
                <a:close/>
                <a:moveTo>
                  <a:pt x="5518274" y="5964452"/>
                </a:moveTo>
                <a:cubicBezTo>
                  <a:pt x="5471794" y="5964452"/>
                  <a:pt x="5434114" y="6008673"/>
                  <a:pt x="5434114" y="6063224"/>
                </a:cubicBezTo>
                <a:cubicBezTo>
                  <a:pt x="5434114" y="6117775"/>
                  <a:pt x="5471794" y="6161996"/>
                  <a:pt x="5518274" y="6161996"/>
                </a:cubicBezTo>
                <a:cubicBezTo>
                  <a:pt x="5564755" y="6161996"/>
                  <a:pt x="5602435" y="6117775"/>
                  <a:pt x="5602435" y="6063224"/>
                </a:cubicBezTo>
                <a:cubicBezTo>
                  <a:pt x="5602435" y="6008673"/>
                  <a:pt x="5564755" y="5964452"/>
                  <a:pt x="5518274" y="5964452"/>
                </a:cubicBezTo>
                <a:close/>
                <a:moveTo>
                  <a:pt x="5302320" y="5938736"/>
                </a:moveTo>
                <a:cubicBezTo>
                  <a:pt x="5302320" y="5938736"/>
                  <a:pt x="5302320" y="5938736"/>
                  <a:pt x="5318685" y="5938736"/>
                </a:cubicBezTo>
                <a:cubicBezTo>
                  <a:pt x="5349369" y="5938736"/>
                  <a:pt x="5361642" y="5959653"/>
                  <a:pt x="5361642" y="5978478"/>
                </a:cubicBezTo>
                <a:cubicBezTo>
                  <a:pt x="5361642" y="6001488"/>
                  <a:pt x="5343232" y="6016129"/>
                  <a:pt x="5316640" y="6016129"/>
                </a:cubicBezTo>
                <a:cubicBezTo>
                  <a:pt x="5294139" y="6018221"/>
                  <a:pt x="5279820" y="6016129"/>
                  <a:pt x="5271637" y="6016129"/>
                </a:cubicBezTo>
                <a:cubicBezTo>
                  <a:pt x="5271637" y="6016129"/>
                  <a:pt x="5271637" y="6016129"/>
                  <a:pt x="5271637" y="5940828"/>
                </a:cubicBezTo>
                <a:cubicBezTo>
                  <a:pt x="5275728" y="5938736"/>
                  <a:pt x="5285956" y="5938736"/>
                  <a:pt x="5302320" y="5938736"/>
                </a:cubicBezTo>
                <a:close/>
                <a:moveTo>
                  <a:pt x="5678557" y="5927047"/>
                </a:moveTo>
                <a:cubicBezTo>
                  <a:pt x="5678557" y="5927047"/>
                  <a:pt x="5678557" y="5927047"/>
                  <a:pt x="5649847" y="5933291"/>
                </a:cubicBezTo>
                <a:cubicBezTo>
                  <a:pt x="5645746" y="5935373"/>
                  <a:pt x="5643695" y="5937455"/>
                  <a:pt x="5643695" y="5939535"/>
                </a:cubicBezTo>
                <a:cubicBezTo>
                  <a:pt x="5643695" y="5939535"/>
                  <a:pt x="5643695" y="5939535"/>
                  <a:pt x="5643695" y="5970757"/>
                </a:cubicBezTo>
                <a:cubicBezTo>
                  <a:pt x="5643695" y="5970757"/>
                  <a:pt x="5643695" y="5970757"/>
                  <a:pt x="5627290" y="5970757"/>
                </a:cubicBezTo>
                <a:cubicBezTo>
                  <a:pt x="5623188" y="5970757"/>
                  <a:pt x="5621138" y="5972839"/>
                  <a:pt x="5621138" y="5977002"/>
                </a:cubicBezTo>
                <a:cubicBezTo>
                  <a:pt x="5621138" y="5977002"/>
                  <a:pt x="5621138" y="5977002"/>
                  <a:pt x="5621138" y="6001980"/>
                </a:cubicBezTo>
                <a:cubicBezTo>
                  <a:pt x="5621138" y="6006143"/>
                  <a:pt x="5623188" y="6008224"/>
                  <a:pt x="5627290" y="6008224"/>
                </a:cubicBezTo>
                <a:cubicBezTo>
                  <a:pt x="5627290" y="6008224"/>
                  <a:pt x="5627290" y="6008224"/>
                  <a:pt x="5643695" y="6008224"/>
                </a:cubicBezTo>
                <a:cubicBezTo>
                  <a:pt x="5643695" y="6008224"/>
                  <a:pt x="5643695" y="6008224"/>
                  <a:pt x="5643695" y="6091483"/>
                </a:cubicBezTo>
                <a:cubicBezTo>
                  <a:pt x="5643695" y="6147682"/>
                  <a:pt x="5658050" y="6164334"/>
                  <a:pt x="5699064" y="6164334"/>
                </a:cubicBezTo>
                <a:cubicBezTo>
                  <a:pt x="5709318" y="6164334"/>
                  <a:pt x="5721622" y="6160171"/>
                  <a:pt x="5731875" y="6160171"/>
                </a:cubicBezTo>
                <a:cubicBezTo>
                  <a:pt x="5735977" y="6158090"/>
                  <a:pt x="5738028" y="6156008"/>
                  <a:pt x="5738028" y="6151845"/>
                </a:cubicBezTo>
                <a:cubicBezTo>
                  <a:pt x="5738028" y="6151845"/>
                  <a:pt x="5738028" y="6151845"/>
                  <a:pt x="5735977" y="6128949"/>
                </a:cubicBezTo>
                <a:cubicBezTo>
                  <a:pt x="5735977" y="6124786"/>
                  <a:pt x="5733926" y="6120623"/>
                  <a:pt x="5729824" y="6120623"/>
                </a:cubicBezTo>
                <a:cubicBezTo>
                  <a:pt x="5723673" y="6120623"/>
                  <a:pt x="5713419" y="6122705"/>
                  <a:pt x="5705217" y="6122705"/>
                </a:cubicBezTo>
                <a:cubicBezTo>
                  <a:pt x="5686761" y="6122705"/>
                  <a:pt x="5686761" y="6112298"/>
                  <a:pt x="5686761" y="6085238"/>
                </a:cubicBezTo>
                <a:cubicBezTo>
                  <a:pt x="5686761" y="6085238"/>
                  <a:pt x="5686761" y="6085238"/>
                  <a:pt x="5686761" y="6008224"/>
                </a:cubicBezTo>
                <a:cubicBezTo>
                  <a:pt x="5686761" y="6008224"/>
                  <a:pt x="5686761" y="6008224"/>
                  <a:pt x="5729824" y="6008224"/>
                </a:cubicBezTo>
                <a:cubicBezTo>
                  <a:pt x="5733926" y="6008224"/>
                  <a:pt x="5735977" y="6006143"/>
                  <a:pt x="5735977" y="6001980"/>
                </a:cubicBezTo>
                <a:cubicBezTo>
                  <a:pt x="5735977" y="6001980"/>
                  <a:pt x="5735977" y="6001980"/>
                  <a:pt x="5735977" y="5977002"/>
                </a:cubicBezTo>
                <a:cubicBezTo>
                  <a:pt x="5735977" y="5972839"/>
                  <a:pt x="5733926" y="5970757"/>
                  <a:pt x="5729824" y="5970757"/>
                </a:cubicBezTo>
                <a:cubicBezTo>
                  <a:pt x="5729824" y="5970757"/>
                  <a:pt x="5729824" y="5970757"/>
                  <a:pt x="5686761" y="5970757"/>
                </a:cubicBezTo>
                <a:cubicBezTo>
                  <a:pt x="5686761" y="5970757"/>
                  <a:pt x="5686761" y="5970757"/>
                  <a:pt x="5686761" y="5933291"/>
                </a:cubicBezTo>
                <a:cubicBezTo>
                  <a:pt x="5686761" y="5931210"/>
                  <a:pt x="5684709" y="5929128"/>
                  <a:pt x="5684709" y="5927047"/>
                </a:cubicBezTo>
                <a:cubicBezTo>
                  <a:pt x="5682658" y="5927047"/>
                  <a:pt x="5680608" y="5927047"/>
                  <a:pt x="5678557" y="5927047"/>
                </a:cubicBezTo>
                <a:close/>
                <a:moveTo>
                  <a:pt x="5312653" y="5897825"/>
                </a:moveTo>
                <a:cubicBezTo>
                  <a:pt x="5302343" y="5897825"/>
                  <a:pt x="5271414" y="5897825"/>
                  <a:pt x="5232236" y="5901977"/>
                </a:cubicBezTo>
                <a:cubicBezTo>
                  <a:pt x="5230173" y="5901977"/>
                  <a:pt x="5226049" y="5906129"/>
                  <a:pt x="5226049" y="5910281"/>
                </a:cubicBezTo>
                <a:cubicBezTo>
                  <a:pt x="5226049" y="5910281"/>
                  <a:pt x="5226049" y="5910281"/>
                  <a:pt x="5226049" y="6151093"/>
                </a:cubicBezTo>
                <a:cubicBezTo>
                  <a:pt x="5226049" y="6155245"/>
                  <a:pt x="5230173" y="6157321"/>
                  <a:pt x="5234297" y="6157321"/>
                </a:cubicBezTo>
                <a:cubicBezTo>
                  <a:pt x="5234297" y="6157321"/>
                  <a:pt x="5234297" y="6157321"/>
                  <a:pt x="5263165" y="6157321"/>
                </a:cubicBezTo>
                <a:cubicBezTo>
                  <a:pt x="5267290" y="6157321"/>
                  <a:pt x="5271414" y="6155245"/>
                  <a:pt x="5271414" y="6151093"/>
                </a:cubicBezTo>
                <a:cubicBezTo>
                  <a:pt x="5271414" y="6151093"/>
                  <a:pt x="5271414" y="6151093"/>
                  <a:pt x="5271414" y="6055599"/>
                </a:cubicBezTo>
                <a:cubicBezTo>
                  <a:pt x="5279661" y="6055599"/>
                  <a:pt x="5298219" y="6057674"/>
                  <a:pt x="5320901" y="6057674"/>
                </a:cubicBezTo>
                <a:cubicBezTo>
                  <a:pt x="5320901" y="6057674"/>
                  <a:pt x="5320901" y="6057674"/>
                  <a:pt x="5362142" y="6153168"/>
                </a:cubicBezTo>
                <a:cubicBezTo>
                  <a:pt x="5364203" y="6157321"/>
                  <a:pt x="5366265" y="6157321"/>
                  <a:pt x="5368327" y="6157321"/>
                </a:cubicBezTo>
                <a:cubicBezTo>
                  <a:pt x="5368327" y="6157321"/>
                  <a:pt x="5368327" y="6157321"/>
                  <a:pt x="5401320" y="6157321"/>
                </a:cubicBezTo>
                <a:cubicBezTo>
                  <a:pt x="5405443" y="6157321"/>
                  <a:pt x="5407505" y="6157321"/>
                  <a:pt x="5407505" y="6155245"/>
                </a:cubicBezTo>
                <a:cubicBezTo>
                  <a:pt x="5409567" y="6153168"/>
                  <a:pt x="5409567" y="6151093"/>
                  <a:pt x="5409567" y="6149017"/>
                </a:cubicBezTo>
                <a:lnTo>
                  <a:pt x="5362142" y="6045219"/>
                </a:lnTo>
                <a:cubicBezTo>
                  <a:pt x="5393071" y="6030687"/>
                  <a:pt x="5407505" y="6007851"/>
                  <a:pt x="5407505" y="5976711"/>
                </a:cubicBezTo>
                <a:cubicBezTo>
                  <a:pt x="5407505" y="5941420"/>
                  <a:pt x="5391009" y="5897825"/>
                  <a:pt x="5318839" y="5897825"/>
                </a:cubicBezTo>
                <a:cubicBezTo>
                  <a:pt x="5318839" y="5897825"/>
                  <a:pt x="5316777" y="5897825"/>
                  <a:pt x="5312653" y="5897825"/>
                </a:cubicBezTo>
                <a:close/>
                <a:moveTo>
                  <a:pt x="6675208" y="5864819"/>
                </a:moveTo>
                <a:cubicBezTo>
                  <a:pt x="6677269" y="5862758"/>
                  <a:pt x="6681390" y="5862758"/>
                  <a:pt x="6683451" y="5864819"/>
                </a:cubicBezTo>
                <a:cubicBezTo>
                  <a:pt x="6726720" y="5875120"/>
                  <a:pt x="6759687" y="5893664"/>
                  <a:pt x="6790593" y="5926632"/>
                </a:cubicBezTo>
                <a:cubicBezTo>
                  <a:pt x="6792654" y="5928692"/>
                  <a:pt x="6794714" y="5930752"/>
                  <a:pt x="6794714" y="5932813"/>
                </a:cubicBezTo>
                <a:cubicBezTo>
                  <a:pt x="6792654" y="5936933"/>
                  <a:pt x="6790593" y="5936933"/>
                  <a:pt x="6786472" y="5938994"/>
                </a:cubicBezTo>
                <a:cubicBezTo>
                  <a:pt x="6695813" y="5982263"/>
                  <a:pt x="6695813" y="5982263"/>
                  <a:pt x="6695813" y="5982263"/>
                </a:cubicBezTo>
                <a:cubicBezTo>
                  <a:pt x="6691692" y="5984323"/>
                  <a:pt x="6687571" y="5984323"/>
                  <a:pt x="6685511" y="5984323"/>
                </a:cubicBezTo>
                <a:cubicBezTo>
                  <a:pt x="6683451" y="5982263"/>
                  <a:pt x="6681390" y="5978142"/>
                  <a:pt x="6681390" y="5974021"/>
                </a:cubicBezTo>
                <a:cubicBezTo>
                  <a:pt x="6673148" y="5873060"/>
                  <a:pt x="6673148" y="5873060"/>
                  <a:pt x="6673148" y="5873060"/>
                </a:cubicBezTo>
                <a:cubicBezTo>
                  <a:pt x="6673148" y="5868939"/>
                  <a:pt x="6673148" y="5866879"/>
                  <a:pt x="6675208" y="5864819"/>
                </a:cubicBezTo>
                <a:close/>
                <a:moveTo>
                  <a:pt x="6617873" y="5864048"/>
                </a:moveTo>
                <a:cubicBezTo>
                  <a:pt x="6619419" y="5863791"/>
                  <a:pt x="6620964" y="5863791"/>
                  <a:pt x="6621994" y="5864823"/>
                </a:cubicBezTo>
                <a:cubicBezTo>
                  <a:pt x="6621994" y="5866888"/>
                  <a:pt x="6624054" y="5868953"/>
                  <a:pt x="6624054" y="5875148"/>
                </a:cubicBezTo>
                <a:cubicBezTo>
                  <a:pt x="6615813" y="5976336"/>
                  <a:pt x="6615813" y="5976336"/>
                  <a:pt x="6615813" y="5976336"/>
                </a:cubicBezTo>
                <a:cubicBezTo>
                  <a:pt x="6615813" y="5980466"/>
                  <a:pt x="6613752" y="5982531"/>
                  <a:pt x="6611692" y="5984596"/>
                </a:cubicBezTo>
                <a:cubicBezTo>
                  <a:pt x="6607571" y="5986661"/>
                  <a:pt x="6605510" y="5986661"/>
                  <a:pt x="6601390" y="5984596"/>
                </a:cubicBezTo>
                <a:cubicBezTo>
                  <a:pt x="6510730" y="5939165"/>
                  <a:pt x="6510730" y="5939165"/>
                  <a:pt x="6510730" y="5939165"/>
                </a:cubicBezTo>
                <a:cubicBezTo>
                  <a:pt x="6506610" y="5939165"/>
                  <a:pt x="6504549" y="5937100"/>
                  <a:pt x="6502489" y="5932970"/>
                </a:cubicBezTo>
                <a:cubicBezTo>
                  <a:pt x="6502489" y="5930904"/>
                  <a:pt x="6504549" y="5928840"/>
                  <a:pt x="6506610" y="5926774"/>
                </a:cubicBezTo>
                <a:cubicBezTo>
                  <a:pt x="6537516" y="5893734"/>
                  <a:pt x="6570483" y="5875148"/>
                  <a:pt x="6613752" y="5864823"/>
                </a:cubicBezTo>
                <a:cubicBezTo>
                  <a:pt x="6614782" y="5864823"/>
                  <a:pt x="6616328" y="5864307"/>
                  <a:pt x="6617873" y="5864048"/>
                </a:cubicBezTo>
                <a:close/>
                <a:moveTo>
                  <a:pt x="6649186" y="5828859"/>
                </a:moveTo>
                <a:cubicBezTo>
                  <a:pt x="6529433" y="5828859"/>
                  <a:pt x="6432355" y="5926985"/>
                  <a:pt x="6432355" y="6048029"/>
                </a:cubicBezTo>
                <a:cubicBezTo>
                  <a:pt x="6432355" y="6169072"/>
                  <a:pt x="6529433" y="6267198"/>
                  <a:pt x="6649186" y="6267198"/>
                </a:cubicBezTo>
                <a:cubicBezTo>
                  <a:pt x="6768939" y="6267198"/>
                  <a:pt x="6866018" y="6169072"/>
                  <a:pt x="6866018" y="6048029"/>
                </a:cubicBezTo>
                <a:cubicBezTo>
                  <a:pt x="6866018" y="5926985"/>
                  <a:pt x="6768939" y="5828859"/>
                  <a:pt x="6649186" y="5828859"/>
                </a:cubicBezTo>
                <a:close/>
                <a:moveTo>
                  <a:pt x="6648602" y="5797300"/>
                </a:moveTo>
                <a:cubicBezTo>
                  <a:pt x="6784816" y="5797300"/>
                  <a:pt x="6895240" y="5909032"/>
                  <a:pt x="6895240" y="6046861"/>
                </a:cubicBezTo>
                <a:cubicBezTo>
                  <a:pt x="6895240" y="6184689"/>
                  <a:pt x="6784816" y="6296422"/>
                  <a:pt x="6648602" y="6296422"/>
                </a:cubicBezTo>
                <a:cubicBezTo>
                  <a:pt x="6512387" y="6296422"/>
                  <a:pt x="6401963" y="6184689"/>
                  <a:pt x="6401963" y="6046861"/>
                </a:cubicBezTo>
                <a:cubicBezTo>
                  <a:pt x="6401963" y="5909032"/>
                  <a:pt x="6512387" y="5797300"/>
                  <a:pt x="6648602" y="5797300"/>
                </a:cubicBezTo>
                <a:close/>
                <a:moveTo>
                  <a:pt x="6635678" y="5718724"/>
                </a:moveTo>
                <a:cubicBezTo>
                  <a:pt x="6627452" y="5733273"/>
                  <a:pt x="6623339" y="5751979"/>
                  <a:pt x="6623339" y="5768607"/>
                </a:cubicBezTo>
                <a:cubicBezTo>
                  <a:pt x="6619226" y="5768607"/>
                  <a:pt x="6602773" y="5770685"/>
                  <a:pt x="6600717" y="5772764"/>
                </a:cubicBezTo>
                <a:cubicBezTo>
                  <a:pt x="6594547" y="5754058"/>
                  <a:pt x="6586321" y="5737430"/>
                  <a:pt x="6573982" y="5727038"/>
                </a:cubicBezTo>
                <a:cubicBezTo>
                  <a:pt x="6573982" y="5724959"/>
                  <a:pt x="6573982" y="5724959"/>
                  <a:pt x="6573982" y="5724959"/>
                </a:cubicBezTo>
                <a:cubicBezTo>
                  <a:pt x="6571926" y="5727038"/>
                  <a:pt x="6571926" y="5727038"/>
                  <a:pt x="6571926" y="5727038"/>
                </a:cubicBezTo>
                <a:cubicBezTo>
                  <a:pt x="6565756" y="5727038"/>
                  <a:pt x="6557530" y="5729116"/>
                  <a:pt x="6551360" y="5731195"/>
                </a:cubicBezTo>
                <a:cubicBezTo>
                  <a:pt x="6551360" y="5733273"/>
                  <a:pt x="6551360" y="5733273"/>
                  <a:pt x="6551360" y="5733273"/>
                </a:cubicBezTo>
                <a:cubicBezTo>
                  <a:pt x="6549304" y="5741587"/>
                  <a:pt x="6547247" y="5749901"/>
                  <a:pt x="6547247" y="5758215"/>
                </a:cubicBezTo>
                <a:cubicBezTo>
                  <a:pt x="6547247" y="5768607"/>
                  <a:pt x="6549304" y="5776921"/>
                  <a:pt x="6551360" y="5785235"/>
                </a:cubicBezTo>
                <a:cubicBezTo>
                  <a:pt x="6549304" y="5785235"/>
                  <a:pt x="6532851" y="5793548"/>
                  <a:pt x="6530795" y="5793548"/>
                </a:cubicBezTo>
                <a:cubicBezTo>
                  <a:pt x="6520512" y="5778999"/>
                  <a:pt x="6508173" y="5764450"/>
                  <a:pt x="6493777" y="5758215"/>
                </a:cubicBezTo>
                <a:cubicBezTo>
                  <a:pt x="6493777" y="5756136"/>
                  <a:pt x="6493777" y="5756136"/>
                  <a:pt x="6493777" y="5756136"/>
                </a:cubicBezTo>
                <a:cubicBezTo>
                  <a:pt x="6491721" y="5756136"/>
                  <a:pt x="6491721" y="5756136"/>
                  <a:pt x="6491721" y="5756136"/>
                </a:cubicBezTo>
                <a:cubicBezTo>
                  <a:pt x="6485551" y="5760293"/>
                  <a:pt x="6479382" y="5764450"/>
                  <a:pt x="6473212" y="5768607"/>
                </a:cubicBezTo>
                <a:cubicBezTo>
                  <a:pt x="6473212" y="5768607"/>
                  <a:pt x="6473212" y="5770685"/>
                  <a:pt x="6473212" y="5770685"/>
                </a:cubicBezTo>
                <a:cubicBezTo>
                  <a:pt x="6473212" y="5787313"/>
                  <a:pt x="6477325" y="5803941"/>
                  <a:pt x="6485551" y="5820568"/>
                </a:cubicBezTo>
                <a:cubicBezTo>
                  <a:pt x="6483495" y="5822647"/>
                  <a:pt x="6471156" y="5830961"/>
                  <a:pt x="6469099" y="5833039"/>
                </a:cubicBezTo>
                <a:cubicBezTo>
                  <a:pt x="6456760" y="5820568"/>
                  <a:pt x="6440308" y="5810176"/>
                  <a:pt x="6425911" y="5806019"/>
                </a:cubicBezTo>
                <a:cubicBezTo>
                  <a:pt x="6423855" y="5806019"/>
                  <a:pt x="6423855" y="5806019"/>
                  <a:pt x="6423855" y="5806019"/>
                </a:cubicBezTo>
                <a:cubicBezTo>
                  <a:pt x="6423855" y="5808097"/>
                  <a:pt x="6423855" y="5808097"/>
                  <a:pt x="6423855" y="5808097"/>
                </a:cubicBezTo>
                <a:cubicBezTo>
                  <a:pt x="6417685" y="5810176"/>
                  <a:pt x="6411516" y="5816411"/>
                  <a:pt x="6407402" y="5822647"/>
                </a:cubicBezTo>
                <a:cubicBezTo>
                  <a:pt x="6407402" y="5824725"/>
                  <a:pt x="6407402" y="5824725"/>
                  <a:pt x="6407402" y="5824725"/>
                </a:cubicBezTo>
                <a:cubicBezTo>
                  <a:pt x="6411516" y="5839274"/>
                  <a:pt x="6421798" y="5855902"/>
                  <a:pt x="6434138" y="5870451"/>
                </a:cubicBezTo>
                <a:cubicBezTo>
                  <a:pt x="6432082" y="5870451"/>
                  <a:pt x="6421798" y="5885000"/>
                  <a:pt x="6419742" y="5887079"/>
                </a:cubicBezTo>
                <a:cubicBezTo>
                  <a:pt x="6405346" y="5878765"/>
                  <a:pt x="6386837" y="5874608"/>
                  <a:pt x="6370385" y="5874608"/>
                </a:cubicBezTo>
                <a:cubicBezTo>
                  <a:pt x="6368328" y="5874608"/>
                  <a:pt x="6368328" y="5874608"/>
                  <a:pt x="6368328" y="5874608"/>
                </a:cubicBezTo>
                <a:cubicBezTo>
                  <a:pt x="6364215" y="5878765"/>
                  <a:pt x="6360102" y="5887079"/>
                  <a:pt x="6358046" y="5893314"/>
                </a:cubicBezTo>
                <a:cubicBezTo>
                  <a:pt x="6358046" y="5895393"/>
                  <a:pt x="6358046" y="5895393"/>
                  <a:pt x="6358046" y="5895393"/>
                </a:cubicBezTo>
                <a:cubicBezTo>
                  <a:pt x="6366272" y="5909941"/>
                  <a:pt x="6378611" y="5922412"/>
                  <a:pt x="6395063" y="5932805"/>
                </a:cubicBezTo>
                <a:cubicBezTo>
                  <a:pt x="6393007" y="5934883"/>
                  <a:pt x="6386837" y="5949432"/>
                  <a:pt x="6386837" y="5951511"/>
                </a:cubicBezTo>
                <a:cubicBezTo>
                  <a:pt x="6368328" y="5947354"/>
                  <a:pt x="6349820" y="5947354"/>
                  <a:pt x="6335424" y="5951511"/>
                </a:cubicBezTo>
                <a:cubicBezTo>
                  <a:pt x="6333367" y="5951511"/>
                  <a:pt x="6333367" y="5951511"/>
                  <a:pt x="6333367" y="5951511"/>
                </a:cubicBezTo>
                <a:cubicBezTo>
                  <a:pt x="6333367" y="5953589"/>
                  <a:pt x="6333367" y="5953589"/>
                  <a:pt x="6333367" y="5953589"/>
                </a:cubicBezTo>
                <a:cubicBezTo>
                  <a:pt x="6331311" y="5959825"/>
                  <a:pt x="6329254" y="5968138"/>
                  <a:pt x="6327198" y="5974373"/>
                </a:cubicBezTo>
                <a:cubicBezTo>
                  <a:pt x="6329254" y="5976452"/>
                  <a:pt x="6329254" y="5976452"/>
                  <a:pt x="6329254" y="5976452"/>
                </a:cubicBezTo>
                <a:cubicBezTo>
                  <a:pt x="6339537" y="5986844"/>
                  <a:pt x="6355989" y="5997237"/>
                  <a:pt x="6372441" y="6001393"/>
                </a:cubicBezTo>
                <a:cubicBezTo>
                  <a:pt x="6372441" y="6003472"/>
                  <a:pt x="6370385" y="6022178"/>
                  <a:pt x="6370385" y="6024257"/>
                </a:cubicBezTo>
                <a:cubicBezTo>
                  <a:pt x="6351876" y="6024257"/>
                  <a:pt x="6333367" y="6028413"/>
                  <a:pt x="6321028" y="6036728"/>
                </a:cubicBezTo>
                <a:cubicBezTo>
                  <a:pt x="6318972" y="6036728"/>
                  <a:pt x="6318972" y="6036728"/>
                  <a:pt x="6318972" y="6036728"/>
                </a:cubicBezTo>
                <a:cubicBezTo>
                  <a:pt x="6318972" y="6038805"/>
                  <a:pt x="6318972" y="6038805"/>
                  <a:pt x="6318972" y="6038805"/>
                </a:cubicBezTo>
                <a:cubicBezTo>
                  <a:pt x="6318972" y="6040884"/>
                  <a:pt x="6318972" y="6045041"/>
                  <a:pt x="6318972" y="6049198"/>
                </a:cubicBezTo>
                <a:cubicBezTo>
                  <a:pt x="6318972" y="6053355"/>
                  <a:pt x="6318972" y="6057512"/>
                  <a:pt x="6318972" y="6059590"/>
                </a:cubicBezTo>
                <a:cubicBezTo>
                  <a:pt x="6318972" y="6061669"/>
                  <a:pt x="6318972" y="6061669"/>
                  <a:pt x="6318972" y="6061669"/>
                </a:cubicBezTo>
                <a:cubicBezTo>
                  <a:pt x="6321028" y="6061669"/>
                  <a:pt x="6321028" y="6061669"/>
                  <a:pt x="6321028" y="6061669"/>
                </a:cubicBezTo>
                <a:cubicBezTo>
                  <a:pt x="6333367" y="6069983"/>
                  <a:pt x="6351876" y="6074140"/>
                  <a:pt x="6370385" y="6074140"/>
                </a:cubicBezTo>
                <a:cubicBezTo>
                  <a:pt x="6370385" y="6078296"/>
                  <a:pt x="6372441" y="6094924"/>
                  <a:pt x="6374498" y="6097002"/>
                </a:cubicBezTo>
                <a:cubicBezTo>
                  <a:pt x="6355989" y="6103237"/>
                  <a:pt x="6339537" y="6111551"/>
                  <a:pt x="6329254" y="6124022"/>
                </a:cubicBezTo>
                <a:cubicBezTo>
                  <a:pt x="6327198" y="6124022"/>
                  <a:pt x="6327198" y="6124022"/>
                  <a:pt x="6327198" y="6124022"/>
                </a:cubicBezTo>
                <a:cubicBezTo>
                  <a:pt x="6327198" y="6126101"/>
                  <a:pt x="6327198" y="6126101"/>
                  <a:pt x="6327198" y="6126101"/>
                </a:cubicBezTo>
                <a:cubicBezTo>
                  <a:pt x="6329254" y="6132336"/>
                  <a:pt x="6331311" y="6140650"/>
                  <a:pt x="6333367" y="6146886"/>
                </a:cubicBezTo>
                <a:cubicBezTo>
                  <a:pt x="6335424" y="6146886"/>
                  <a:pt x="6335424" y="6146886"/>
                  <a:pt x="6335424" y="6146886"/>
                </a:cubicBezTo>
                <a:cubicBezTo>
                  <a:pt x="6349820" y="6153121"/>
                  <a:pt x="6370385" y="6151042"/>
                  <a:pt x="6386837" y="6146886"/>
                </a:cubicBezTo>
                <a:cubicBezTo>
                  <a:pt x="6386837" y="6148963"/>
                  <a:pt x="6395063" y="6165592"/>
                  <a:pt x="6395063" y="6167669"/>
                </a:cubicBezTo>
                <a:cubicBezTo>
                  <a:pt x="6380668" y="6175983"/>
                  <a:pt x="6366272" y="6190533"/>
                  <a:pt x="6358046" y="6205082"/>
                </a:cubicBezTo>
                <a:cubicBezTo>
                  <a:pt x="6358046" y="6207160"/>
                  <a:pt x="6358046" y="6207160"/>
                  <a:pt x="6358046" y="6207160"/>
                </a:cubicBezTo>
                <a:cubicBezTo>
                  <a:pt x="6360102" y="6211318"/>
                  <a:pt x="6366272" y="6219631"/>
                  <a:pt x="6370385" y="6225866"/>
                </a:cubicBezTo>
                <a:cubicBezTo>
                  <a:pt x="6386837" y="6225866"/>
                  <a:pt x="6405346" y="6221710"/>
                  <a:pt x="6421798" y="6211318"/>
                </a:cubicBezTo>
                <a:cubicBezTo>
                  <a:pt x="6421798" y="6213395"/>
                  <a:pt x="6432082" y="6227945"/>
                  <a:pt x="6434138" y="6230024"/>
                </a:cubicBezTo>
                <a:cubicBezTo>
                  <a:pt x="6421798" y="6242494"/>
                  <a:pt x="6411516" y="6259121"/>
                  <a:pt x="6407402" y="6275750"/>
                </a:cubicBezTo>
                <a:cubicBezTo>
                  <a:pt x="6409459" y="6277827"/>
                  <a:pt x="6409459" y="6277827"/>
                  <a:pt x="6409459" y="6277827"/>
                </a:cubicBezTo>
                <a:cubicBezTo>
                  <a:pt x="6411516" y="6281985"/>
                  <a:pt x="6419742" y="6288220"/>
                  <a:pt x="6423855" y="6292377"/>
                </a:cubicBezTo>
                <a:cubicBezTo>
                  <a:pt x="6425911" y="6292377"/>
                  <a:pt x="6425911" y="6292377"/>
                  <a:pt x="6425911" y="6292377"/>
                </a:cubicBezTo>
                <a:cubicBezTo>
                  <a:pt x="6440308" y="6288220"/>
                  <a:pt x="6456760" y="6279906"/>
                  <a:pt x="6471156" y="6265357"/>
                </a:cubicBezTo>
                <a:cubicBezTo>
                  <a:pt x="6473212" y="6267436"/>
                  <a:pt x="6485551" y="6277827"/>
                  <a:pt x="6487608" y="6279906"/>
                </a:cubicBezTo>
                <a:cubicBezTo>
                  <a:pt x="6479382" y="6296533"/>
                  <a:pt x="6475269" y="6313162"/>
                  <a:pt x="6475269" y="6329789"/>
                </a:cubicBezTo>
                <a:cubicBezTo>
                  <a:pt x="6475269" y="6329789"/>
                  <a:pt x="6475269" y="6331868"/>
                  <a:pt x="6475269" y="6331868"/>
                </a:cubicBezTo>
                <a:cubicBezTo>
                  <a:pt x="6479382" y="6336024"/>
                  <a:pt x="6487608" y="6340182"/>
                  <a:pt x="6493777" y="6342259"/>
                </a:cubicBezTo>
                <a:cubicBezTo>
                  <a:pt x="6493777" y="6344338"/>
                  <a:pt x="6493777" y="6344338"/>
                  <a:pt x="6493777" y="6344338"/>
                </a:cubicBezTo>
                <a:cubicBezTo>
                  <a:pt x="6495834" y="6342259"/>
                  <a:pt x="6495834" y="6342259"/>
                  <a:pt x="6495834" y="6342259"/>
                </a:cubicBezTo>
                <a:cubicBezTo>
                  <a:pt x="6510230" y="6333946"/>
                  <a:pt x="6522569" y="6321475"/>
                  <a:pt x="6532851" y="6304848"/>
                </a:cubicBezTo>
                <a:cubicBezTo>
                  <a:pt x="6534908" y="6306926"/>
                  <a:pt x="6549304" y="6313162"/>
                  <a:pt x="6551360" y="6313162"/>
                </a:cubicBezTo>
                <a:cubicBezTo>
                  <a:pt x="6549304" y="6321475"/>
                  <a:pt x="6549304" y="6331868"/>
                  <a:pt x="6549304" y="6340182"/>
                </a:cubicBezTo>
                <a:cubicBezTo>
                  <a:pt x="6549304" y="6348495"/>
                  <a:pt x="6549304" y="6358888"/>
                  <a:pt x="6551360" y="6365123"/>
                </a:cubicBezTo>
                <a:cubicBezTo>
                  <a:pt x="6551360" y="6367201"/>
                  <a:pt x="6551360" y="6367201"/>
                  <a:pt x="6551360" y="6367201"/>
                </a:cubicBezTo>
                <a:cubicBezTo>
                  <a:pt x="6553417" y="6367201"/>
                  <a:pt x="6553417" y="6367201"/>
                  <a:pt x="6553417" y="6367201"/>
                </a:cubicBezTo>
                <a:cubicBezTo>
                  <a:pt x="6557530" y="6369280"/>
                  <a:pt x="6567812" y="6371358"/>
                  <a:pt x="6573982" y="6373436"/>
                </a:cubicBezTo>
                <a:cubicBezTo>
                  <a:pt x="6576039" y="6373436"/>
                  <a:pt x="6576039" y="6373436"/>
                  <a:pt x="6576039" y="6373436"/>
                </a:cubicBezTo>
                <a:cubicBezTo>
                  <a:pt x="6586321" y="6360966"/>
                  <a:pt x="6596604" y="6344338"/>
                  <a:pt x="6600717" y="6327711"/>
                </a:cubicBezTo>
                <a:cubicBezTo>
                  <a:pt x="6602773" y="6327711"/>
                  <a:pt x="6621282" y="6329789"/>
                  <a:pt x="6623339" y="6329789"/>
                </a:cubicBezTo>
                <a:cubicBezTo>
                  <a:pt x="6623339" y="6348495"/>
                  <a:pt x="6627452" y="6367201"/>
                  <a:pt x="6635678" y="6381750"/>
                </a:cubicBezTo>
                <a:cubicBezTo>
                  <a:pt x="6637734" y="6381750"/>
                  <a:pt x="6637734" y="6381750"/>
                  <a:pt x="6637734" y="6381750"/>
                </a:cubicBezTo>
                <a:cubicBezTo>
                  <a:pt x="6643904" y="6381750"/>
                  <a:pt x="6654187" y="6381750"/>
                  <a:pt x="6658300" y="6381750"/>
                </a:cubicBezTo>
                <a:cubicBezTo>
                  <a:pt x="6660357" y="6381750"/>
                  <a:pt x="6660357" y="6381750"/>
                  <a:pt x="6660357" y="6381750"/>
                </a:cubicBezTo>
                <a:cubicBezTo>
                  <a:pt x="6668583" y="6367201"/>
                  <a:pt x="6672696" y="6348495"/>
                  <a:pt x="6674753" y="6329789"/>
                </a:cubicBezTo>
                <a:cubicBezTo>
                  <a:pt x="6676809" y="6329789"/>
                  <a:pt x="6693261" y="6327711"/>
                  <a:pt x="6695318" y="6327711"/>
                </a:cubicBezTo>
                <a:cubicBezTo>
                  <a:pt x="6699431" y="6344338"/>
                  <a:pt x="6709714" y="6360966"/>
                  <a:pt x="6722053" y="6373436"/>
                </a:cubicBezTo>
                <a:cubicBezTo>
                  <a:pt x="6728222" y="6371358"/>
                  <a:pt x="6738505" y="6369280"/>
                  <a:pt x="6742618" y="6367201"/>
                </a:cubicBezTo>
                <a:cubicBezTo>
                  <a:pt x="6744675" y="6367201"/>
                  <a:pt x="6744675" y="6367201"/>
                  <a:pt x="6744675" y="6367201"/>
                </a:cubicBezTo>
                <a:cubicBezTo>
                  <a:pt x="6746731" y="6358888"/>
                  <a:pt x="6746731" y="6348495"/>
                  <a:pt x="6746731" y="6340182"/>
                </a:cubicBezTo>
                <a:cubicBezTo>
                  <a:pt x="6746731" y="6331868"/>
                  <a:pt x="6746731" y="6321475"/>
                  <a:pt x="6744675" y="6313162"/>
                </a:cubicBezTo>
                <a:cubicBezTo>
                  <a:pt x="6746731" y="6313162"/>
                  <a:pt x="6763183" y="6306926"/>
                  <a:pt x="6765240" y="6304848"/>
                </a:cubicBezTo>
                <a:cubicBezTo>
                  <a:pt x="6773466" y="6321475"/>
                  <a:pt x="6787862" y="6333946"/>
                  <a:pt x="6802257" y="6342259"/>
                </a:cubicBezTo>
                <a:cubicBezTo>
                  <a:pt x="6808427" y="6340182"/>
                  <a:pt x="6816653" y="6336024"/>
                  <a:pt x="6820766" y="6331868"/>
                </a:cubicBezTo>
                <a:cubicBezTo>
                  <a:pt x="6822823" y="6329789"/>
                  <a:pt x="6822823" y="6329789"/>
                  <a:pt x="6822823" y="6329789"/>
                </a:cubicBezTo>
                <a:cubicBezTo>
                  <a:pt x="6822823" y="6329789"/>
                  <a:pt x="6822823" y="6329789"/>
                  <a:pt x="6822823" y="6327711"/>
                </a:cubicBezTo>
                <a:cubicBezTo>
                  <a:pt x="6822823" y="6313162"/>
                  <a:pt x="6816653" y="6294456"/>
                  <a:pt x="6808427" y="6279906"/>
                </a:cubicBezTo>
                <a:cubicBezTo>
                  <a:pt x="6810484" y="6277827"/>
                  <a:pt x="6822823" y="6267436"/>
                  <a:pt x="6824879" y="6265357"/>
                </a:cubicBezTo>
                <a:cubicBezTo>
                  <a:pt x="6839275" y="6277827"/>
                  <a:pt x="6855727" y="6288220"/>
                  <a:pt x="6870123" y="6292377"/>
                </a:cubicBezTo>
                <a:cubicBezTo>
                  <a:pt x="6872180" y="6292377"/>
                  <a:pt x="6872180" y="6292377"/>
                  <a:pt x="6872180" y="6292377"/>
                </a:cubicBezTo>
                <a:cubicBezTo>
                  <a:pt x="6876293" y="6288220"/>
                  <a:pt x="6884519" y="6281985"/>
                  <a:pt x="6886576" y="6275750"/>
                </a:cubicBezTo>
                <a:cubicBezTo>
                  <a:pt x="6888632" y="6275750"/>
                  <a:pt x="6888632" y="6275750"/>
                  <a:pt x="6888632" y="6275750"/>
                </a:cubicBezTo>
                <a:cubicBezTo>
                  <a:pt x="6884519" y="6259121"/>
                  <a:pt x="6874236" y="6242494"/>
                  <a:pt x="6861897" y="6230024"/>
                </a:cubicBezTo>
                <a:cubicBezTo>
                  <a:pt x="6863954" y="6227945"/>
                  <a:pt x="6874236" y="6213395"/>
                  <a:pt x="6874236" y="6211318"/>
                </a:cubicBezTo>
                <a:cubicBezTo>
                  <a:pt x="6890689" y="6219631"/>
                  <a:pt x="6909198" y="6225866"/>
                  <a:pt x="6925650" y="6225866"/>
                </a:cubicBezTo>
                <a:cubicBezTo>
                  <a:pt x="6927706" y="6223788"/>
                  <a:pt x="6927706" y="6223788"/>
                  <a:pt x="6927706" y="6223788"/>
                </a:cubicBezTo>
                <a:cubicBezTo>
                  <a:pt x="6929763" y="6219631"/>
                  <a:pt x="6935933" y="6211318"/>
                  <a:pt x="6937989" y="6205082"/>
                </a:cubicBezTo>
                <a:cubicBezTo>
                  <a:pt x="6937989" y="6203004"/>
                  <a:pt x="6937989" y="6203004"/>
                  <a:pt x="6937989" y="6203004"/>
                </a:cubicBezTo>
                <a:cubicBezTo>
                  <a:pt x="6929763" y="6190533"/>
                  <a:pt x="6915367" y="6175983"/>
                  <a:pt x="6900972" y="6167669"/>
                </a:cubicBezTo>
                <a:cubicBezTo>
                  <a:pt x="6900972" y="6163513"/>
                  <a:pt x="6909198" y="6148963"/>
                  <a:pt x="6909198" y="6146886"/>
                </a:cubicBezTo>
                <a:cubicBezTo>
                  <a:pt x="6925650" y="6151042"/>
                  <a:pt x="6944159" y="6151042"/>
                  <a:pt x="6960611" y="6146886"/>
                </a:cubicBezTo>
                <a:cubicBezTo>
                  <a:pt x="6962667" y="6146886"/>
                  <a:pt x="6962667" y="6146886"/>
                  <a:pt x="6962667" y="6146886"/>
                </a:cubicBezTo>
                <a:cubicBezTo>
                  <a:pt x="6964724" y="6140650"/>
                  <a:pt x="6966781" y="6132336"/>
                  <a:pt x="6966781" y="6126101"/>
                </a:cubicBezTo>
                <a:cubicBezTo>
                  <a:pt x="6966781" y="6124022"/>
                  <a:pt x="6966781" y="6124022"/>
                  <a:pt x="6966781" y="6124022"/>
                </a:cubicBezTo>
                <a:cubicBezTo>
                  <a:pt x="6956498" y="6111551"/>
                  <a:pt x="6940046" y="6103237"/>
                  <a:pt x="6921537" y="6097002"/>
                </a:cubicBezTo>
                <a:cubicBezTo>
                  <a:pt x="6923593" y="6094924"/>
                  <a:pt x="6925650" y="6078296"/>
                  <a:pt x="6925650" y="6076218"/>
                </a:cubicBezTo>
                <a:cubicBezTo>
                  <a:pt x="6944159" y="6076218"/>
                  <a:pt x="6962667" y="6069983"/>
                  <a:pt x="6975007" y="6061669"/>
                </a:cubicBezTo>
                <a:cubicBezTo>
                  <a:pt x="6977063" y="6061669"/>
                  <a:pt x="6977063" y="6061669"/>
                  <a:pt x="6977063" y="6061669"/>
                </a:cubicBezTo>
                <a:cubicBezTo>
                  <a:pt x="6977063" y="6057512"/>
                  <a:pt x="6977063" y="6053355"/>
                  <a:pt x="6977063" y="6049198"/>
                </a:cubicBezTo>
                <a:cubicBezTo>
                  <a:pt x="6977063" y="6047119"/>
                  <a:pt x="6977063" y="6042963"/>
                  <a:pt x="6977063" y="6038805"/>
                </a:cubicBezTo>
                <a:cubicBezTo>
                  <a:pt x="6975007" y="6038805"/>
                  <a:pt x="6975007" y="6038805"/>
                  <a:pt x="6975007" y="6038805"/>
                </a:cubicBezTo>
                <a:cubicBezTo>
                  <a:pt x="6962667" y="6030492"/>
                  <a:pt x="6944159" y="6024257"/>
                  <a:pt x="6925650" y="6024257"/>
                </a:cubicBezTo>
                <a:cubicBezTo>
                  <a:pt x="6925650" y="6022178"/>
                  <a:pt x="6923593" y="6005551"/>
                  <a:pt x="6923593" y="6003472"/>
                </a:cubicBezTo>
                <a:cubicBezTo>
                  <a:pt x="6940046" y="5997237"/>
                  <a:pt x="6956498" y="5988923"/>
                  <a:pt x="6966781" y="5976452"/>
                </a:cubicBezTo>
                <a:cubicBezTo>
                  <a:pt x="6968837" y="5976452"/>
                  <a:pt x="6968837" y="5976452"/>
                  <a:pt x="6968837" y="5976452"/>
                </a:cubicBezTo>
                <a:cubicBezTo>
                  <a:pt x="6968837" y="5974373"/>
                  <a:pt x="6968837" y="5974373"/>
                  <a:pt x="6968837" y="5974373"/>
                </a:cubicBezTo>
                <a:cubicBezTo>
                  <a:pt x="6966781" y="5968138"/>
                  <a:pt x="6964724" y="5959825"/>
                  <a:pt x="6962667" y="5953589"/>
                </a:cubicBezTo>
                <a:cubicBezTo>
                  <a:pt x="6960611" y="5953589"/>
                  <a:pt x="6960611" y="5953589"/>
                  <a:pt x="6960611" y="5953589"/>
                </a:cubicBezTo>
                <a:cubicBezTo>
                  <a:pt x="6946215" y="5947354"/>
                  <a:pt x="6927706" y="5949432"/>
                  <a:pt x="6909198" y="5953589"/>
                </a:cubicBezTo>
                <a:cubicBezTo>
                  <a:pt x="6909198" y="5951511"/>
                  <a:pt x="6903028" y="5934883"/>
                  <a:pt x="6900972" y="5932805"/>
                </a:cubicBezTo>
                <a:cubicBezTo>
                  <a:pt x="6917424" y="5924491"/>
                  <a:pt x="6929763" y="5909941"/>
                  <a:pt x="6937989" y="5895393"/>
                </a:cubicBezTo>
                <a:cubicBezTo>
                  <a:pt x="6937989" y="5893314"/>
                  <a:pt x="6937989" y="5893314"/>
                  <a:pt x="6937989" y="5893314"/>
                </a:cubicBezTo>
                <a:cubicBezTo>
                  <a:pt x="6935933" y="5889157"/>
                  <a:pt x="6931820" y="5880843"/>
                  <a:pt x="6927706" y="5874608"/>
                </a:cubicBezTo>
                <a:cubicBezTo>
                  <a:pt x="6925650" y="5874608"/>
                  <a:pt x="6925650" y="5874608"/>
                  <a:pt x="6925650" y="5874608"/>
                </a:cubicBezTo>
                <a:cubicBezTo>
                  <a:pt x="6909198" y="5874608"/>
                  <a:pt x="6890689" y="5878765"/>
                  <a:pt x="6876293" y="5887079"/>
                </a:cubicBezTo>
                <a:cubicBezTo>
                  <a:pt x="6874236" y="5887079"/>
                  <a:pt x="6863954" y="5872529"/>
                  <a:pt x="6861897" y="5870451"/>
                </a:cubicBezTo>
                <a:cubicBezTo>
                  <a:pt x="6874236" y="5857980"/>
                  <a:pt x="6884519" y="5841353"/>
                  <a:pt x="6888632" y="5824725"/>
                </a:cubicBezTo>
                <a:cubicBezTo>
                  <a:pt x="6888632" y="5822647"/>
                  <a:pt x="6888632" y="5822647"/>
                  <a:pt x="6888632" y="5822647"/>
                </a:cubicBezTo>
                <a:cubicBezTo>
                  <a:pt x="6884519" y="5818490"/>
                  <a:pt x="6878350" y="5812254"/>
                  <a:pt x="6872180" y="5808097"/>
                </a:cubicBezTo>
                <a:cubicBezTo>
                  <a:pt x="6855727" y="5812254"/>
                  <a:pt x="6839275" y="5820568"/>
                  <a:pt x="6826936" y="5833039"/>
                </a:cubicBezTo>
                <a:cubicBezTo>
                  <a:pt x="6824879" y="5833039"/>
                  <a:pt x="6810484" y="5822647"/>
                  <a:pt x="6808427" y="5820568"/>
                </a:cubicBezTo>
                <a:cubicBezTo>
                  <a:pt x="6818710" y="5803941"/>
                  <a:pt x="6822823" y="5787313"/>
                  <a:pt x="6822823" y="5770685"/>
                </a:cubicBezTo>
                <a:cubicBezTo>
                  <a:pt x="6822823" y="5770685"/>
                  <a:pt x="6822823" y="5768607"/>
                  <a:pt x="6822823" y="5768607"/>
                </a:cubicBezTo>
                <a:cubicBezTo>
                  <a:pt x="6816653" y="5764450"/>
                  <a:pt x="6808427" y="5760293"/>
                  <a:pt x="6804314" y="5758215"/>
                </a:cubicBezTo>
                <a:cubicBezTo>
                  <a:pt x="6802257" y="5756136"/>
                  <a:pt x="6802257" y="5756136"/>
                  <a:pt x="6802257" y="5756136"/>
                </a:cubicBezTo>
                <a:cubicBezTo>
                  <a:pt x="6802257" y="5758215"/>
                  <a:pt x="6802257" y="5758215"/>
                  <a:pt x="6802257" y="5758215"/>
                </a:cubicBezTo>
                <a:cubicBezTo>
                  <a:pt x="6787862" y="5764450"/>
                  <a:pt x="6775523" y="5778999"/>
                  <a:pt x="6765240" y="5793548"/>
                </a:cubicBezTo>
                <a:cubicBezTo>
                  <a:pt x="6763183" y="5793548"/>
                  <a:pt x="6746731" y="5787313"/>
                  <a:pt x="6744675" y="5785235"/>
                </a:cubicBezTo>
                <a:cubicBezTo>
                  <a:pt x="6746731" y="5776921"/>
                  <a:pt x="6748788" y="5768607"/>
                  <a:pt x="6748788" y="5758215"/>
                </a:cubicBezTo>
                <a:cubicBezTo>
                  <a:pt x="6748788" y="5749901"/>
                  <a:pt x="6746731" y="5741587"/>
                  <a:pt x="6744675" y="5733273"/>
                </a:cubicBezTo>
                <a:cubicBezTo>
                  <a:pt x="6744675" y="5731195"/>
                  <a:pt x="6744675" y="5731195"/>
                  <a:pt x="6744675" y="5731195"/>
                </a:cubicBezTo>
                <a:cubicBezTo>
                  <a:pt x="6742618" y="5731195"/>
                  <a:pt x="6742618" y="5731195"/>
                  <a:pt x="6742618" y="5731195"/>
                </a:cubicBezTo>
                <a:cubicBezTo>
                  <a:pt x="6738505" y="5729116"/>
                  <a:pt x="6730279" y="5727038"/>
                  <a:pt x="6722053" y="5727038"/>
                </a:cubicBezTo>
                <a:cubicBezTo>
                  <a:pt x="6709714" y="5737430"/>
                  <a:pt x="6699431" y="5754058"/>
                  <a:pt x="6695318" y="5772764"/>
                </a:cubicBezTo>
                <a:cubicBezTo>
                  <a:pt x="6693261" y="5770685"/>
                  <a:pt x="6676809" y="5768607"/>
                  <a:pt x="6672696" y="5768607"/>
                </a:cubicBezTo>
                <a:cubicBezTo>
                  <a:pt x="6672696" y="5751979"/>
                  <a:pt x="6668583" y="5733273"/>
                  <a:pt x="6660357" y="5718724"/>
                </a:cubicBezTo>
                <a:cubicBezTo>
                  <a:pt x="6658300" y="5718724"/>
                  <a:pt x="6658300" y="5718724"/>
                  <a:pt x="6658300" y="5718724"/>
                </a:cubicBezTo>
                <a:cubicBezTo>
                  <a:pt x="6652131" y="5716645"/>
                  <a:pt x="6643904" y="5716645"/>
                  <a:pt x="6637734" y="5718724"/>
                </a:cubicBezTo>
                <a:cubicBezTo>
                  <a:pt x="6635678" y="5718724"/>
                  <a:pt x="6635678" y="5718724"/>
                  <a:pt x="6635678" y="57187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23834558-27F1-4188-B277-0880D2CE05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6602777 w 12192000"/>
              <a:gd name="connsiteY0" fmla="*/ 6116155 h 6858000"/>
              <a:gd name="connsiteX1" fmla="*/ 6612980 w 12192000"/>
              <a:gd name="connsiteY1" fmla="*/ 6116155 h 6858000"/>
              <a:gd name="connsiteX2" fmla="*/ 6617061 w 12192000"/>
              <a:gd name="connsiteY2" fmla="*/ 6124493 h 6858000"/>
              <a:gd name="connsiteX3" fmla="*/ 6623183 w 12192000"/>
              <a:gd name="connsiteY3" fmla="*/ 6226637 h 6858000"/>
              <a:gd name="connsiteX4" fmla="*/ 6621142 w 12192000"/>
              <a:gd name="connsiteY4" fmla="*/ 6237059 h 6858000"/>
              <a:gd name="connsiteX5" fmla="*/ 6615021 w 12192000"/>
              <a:gd name="connsiteY5" fmla="*/ 6237059 h 6858000"/>
              <a:gd name="connsiteX6" fmla="*/ 6508908 w 12192000"/>
              <a:gd name="connsiteY6" fmla="*/ 6174523 h 6858000"/>
              <a:gd name="connsiteX7" fmla="*/ 6504827 w 12192000"/>
              <a:gd name="connsiteY7" fmla="*/ 6168270 h 6858000"/>
              <a:gd name="connsiteX8" fmla="*/ 6504827 w 12192000"/>
              <a:gd name="connsiteY8" fmla="*/ 6166184 h 6858000"/>
              <a:gd name="connsiteX9" fmla="*/ 6510948 w 12192000"/>
              <a:gd name="connsiteY9" fmla="*/ 6162015 h 6858000"/>
              <a:gd name="connsiteX10" fmla="*/ 6602777 w 12192000"/>
              <a:gd name="connsiteY10" fmla="*/ 6116155 h 6858000"/>
              <a:gd name="connsiteX11" fmla="*/ 6685511 w 12192000"/>
              <a:gd name="connsiteY11" fmla="*/ 6114071 h 6858000"/>
              <a:gd name="connsiteX12" fmla="*/ 6695813 w 12192000"/>
              <a:gd name="connsiteY12" fmla="*/ 6114071 h 6858000"/>
              <a:gd name="connsiteX13" fmla="*/ 6786472 w 12192000"/>
              <a:gd name="connsiteY13" fmla="*/ 6159837 h 6858000"/>
              <a:gd name="connsiteX14" fmla="*/ 6794714 w 12192000"/>
              <a:gd name="connsiteY14" fmla="*/ 6166078 h 6858000"/>
              <a:gd name="connsiteX15" fmla="*/ 6790593 w 12192000"/>
              <a:gd name="connsiteY15" fmla="*/ 6172318 h 6858000"/>
              <a:gd name="connsiteX16" fmla="*/ 6683451 w 12192000"/>
              <a:gd name="connsiteY16" fmla="*/ 6234726 h 6858000"/>
              <a:gd name="connsiteX17" fmla="*/ 6675208 w 12192000"/>
              <a:gd name="connsiteY17" fmla="*/ 6234726 h 6858000"/>
              <a:gd name="connsiteX18" fmla="*/ 6673148 w 12192000"/>
              <a:gd name="connsiteY18" fmla="*/ 6226405 h 6858000"/>
              <a:gd name="connsiteX19" fmla="*/ 6681390 w 12192000"/>
              <a:gd name="connsiteY19" fmla="*/ 6122392 h 6858000"/>
              <a:gd name="connsiteX20" fmla="*/ 6685511 w 12192000"/>
              <a:gd name="connsiteY20" fmla="*/ 6114071 h 6858000"/>
              <a:gd name="connsiteX21" fmla="*/ 5867776 w 12192000"/>
              <a:gd name="connsiteY21" fmla="*/ 6074328 h 6858000"/>
              <a:gd name="connsiteX22" fmla="*/ 5867776 w 12192000"/>
              <a:gd name="connsiteY22" fmla="*/ 6117531 h 6858000"/>
              <a:gd name="connsiteX23" fmla="*/ 5819888 w 12192000"/>
              <a:gd name="connsiteY23" fmla="*/ 6125760 h 6858000"/>
              <a:gd name="connsiteX24" fmla="*/ 5801149 w 12192000"/>
              <a:gd name="connsiteY24" fmla="*/ 6101073 h 6858000"/>
              <a:gd name="connsiteX25" fmla="*/ 5826134 w 12192000"/>
              <a:gd name="connsiteY25" fmla="*/ 6076386 h 6858000"/>
              <a:gd name="connsiteX26" fmla="*/ 5518276 w 12192000"/>
              <a:gd name="connsiteY26" fmla="*/ 6004194 h 6858000"/>
              <a:gd name="connsiteX27" fmla="*/ 5559186 w 12192000"/>
              <a:gd name="connsiteY27" fmla="*/ 6064393 h 6858000"/>
              <a:gd name="connsiteX28" fmla="*/ 5518276 w 12192000"/>
              <a:gd name="connsiteY28" fmla="*/ 6124591 h 6858000"/>
              <a:gd name="connsiteX29" fmla="*/ 5477363 w 12192000"/>
              <a:gd name="connsiteY29" fmla="*/ 6064393 h 6858000"/>
              <a:gd name="connsiteX30" fmla="*/ 5518276 w 12192000"/>
              <a:gd name="connsiteY30" fmla="*/ 6004194 h 6858000"/>
              <a:gd name="connsiteX31" fmla="*/ 6672498 w 12192000"/>
              <a:gd name="connsiteY31" fmla="*/ 5995882 h 6858000"/>
              <a:gd name="connsiteX32" fmla="*/ 6681491 w 12192000"/>
              <a:gd name="connsiteY32" fmla="*/ 5996921 h 6858000"/>
              <a:gd name="connsiteX33" fmla="*/ 6708215 w 12192000"/>
              <a:gd name="connsiteY33" fmla="*/ 6048872 h 6858000"/>
              <a:gd name="connsiteX34" fmla="*/ 6648601 w 12192000"/>
              <a:gd name="connsiteY34" fmla="*/ 6107057 h 6858000"/>
              <a:gd name="connsiteX35" fmla="*/ 6588987 w 12192000"/>
              <a:gd name="connsiteY35" fmla="*/ 6048872 h 6858000"/>
              <a:gd name="connsiteX36" fmla="*/ 6615711 w 12192000"/>
              <a:gd name="connsiteY36" fmla="*/ 5999000 h 6858000"/>
              <a:gd name="connsiteX37" fmla="*/ 6632156 w 12192000"/>
              <a:gd name="connsiteY37" fmla="*/ 6001077 h 6858000"/>
              <a:gd name="connsiteX38" fmla="*/ 6630100 w 12192000"/>
              <a:gd name="connsiteY38" fmla="*/ 6017702 h 6858000"/>
              <a:gd name="connsiteX39" fmla="*/ 6613655 w 12192000"/>
              <a:gd name="connsiteY39" fmla="*/ 6048872 h 6858000"/>
              <a:gd name="connsiteX40" fmla="*/ 6648601 w 12192000"/>
              <a:gd name="connsiteY40" fmla="*/ 6084199 h 6858000"/>
              <a:gd name="connsiteX41" fmla="*/ 6683547 w 12192000"/>
              <a:gd name="connsiteY41" fmla="*/ 6048872 h 6858000"/>
              <a:gd name="connsiteX42" fmla="*/ 6667102 w 12192000"/>
              <a:gd name="connsiteY42" fmla="*/ 6017702 h 6858000"/>
              <a:gd name="connsiteX43" fmla="*/ 6665047 w 12192000"/>
              <a:gd name="connsiteY43" fmla="*/ 6001077 h 6858000"/>
              <a:gd name="connsiteX44" fmla="*/ 6672498 w 12192000"/>
              <a:gd name="connsiteY44" fmla="*/ 5995882 h 6858000"/>
              <a:gd name="connsiteX45" fmla="*/ 6821432 w 12192000"/>
              <a:gd name="connsiteY45" fmla="*/ 5980816 h 6858000"/>
              <a:gd name="connsiteX46" fmla="*/ 6825565 w 12192000"/>
              <a:gd name="connsiteY46" fmla="*/ 5987045 h 6858000"/>
              <a:gd name="connsiteX47" fmla="*/ 6825565 w 12192000"/>
              <a:gd name="connsiteY47" fmla="*/ 6111612 h 6858000"/>
              <a:gd name="connsiteX48" fmla="*/ 6821432 w 12192000"/>
              <a:gd name="connsiteY48" fmla="*/ 6117840 h 6858000"/>
              <a:gd name="connsiteX49" fmla="*/ 6813166 w 12192000"/>
              <a:gd name="connsiteY49" fmla="*/ 6115764 h 6858000"/>
              <a:gd name="connsiteX50" fmla="*/ 6728441 w 12192000"/>
              <a:gd name="connsiteY50" fmla="*/ 6057632 h 6858000"/>
              <a:gd name="connsiteX51" fmla="*/ 6722242 w 12192000"/>
              <a:gd name="connsiteY51" fmla="*/ 6049328 h 6858000"/>
              <a:gd name="connsiteX52" fmla="*/ 6728441 w 12192000"/>
              <a:gd name="connsiteY52" fmla="*/ 6041024 h 6858000"/>
              <a:gd name="connsiteX53" fmla="*/ 6813166 w 12192000"/>
              <a:gd name="connsiteY53" fmla="*/ 5982893 h 6858000"/>
              <a:gd name="connsiteX54" fmla="*/ 6821432 w 12192000"/>
              <a:gd name="connsiteY54" fmla="*/ 5980816 h 6858000"/>
              <a:gd name="connsiteX55" fmla="*/ 6475604 w 12192000"/>
              <a:gd name="connsiteY55" fmla="*/ 5980816 h 6858000"/>
              <a:gd name="connsiteX56" fmla="*/ 6483787 w 12192000"/>
              <a:gd name="connsiteY56" fmla="*/ 5984968 h 6858000"/>
              <a:gd name="connsiteX57" fmla="*/ 6567656 w 12192000"/>
              <a:gd name="connsiteY57" fmla="*/ 6041024 h 6858000"/>
              <a:gd name="connsiteX58" fmla="*/ 6573792 w 12192000"/>
              <a:gd name="connsiteY58" fmla="*/ 6049328 h 6858000"/>
              <a:gd name="connsiteX59" fmla="*/ 6567656 w 12192000"/>
              <a:gd name="connsiteY59" fmla="*/ 6057632 h 6858000"/>
              <a:gd name="connsiteX60" fmla="*/ 6483787 w 12192000"/>
              <a:gd name="connsiteY60" fmla="*/ 6115764 h 6858000"/>
              <a:gd name="connsiteX61" fmla="*/ 6475604 w 12192000"/>
              <a:gd name="connsiteY61" fmla="*/ 6117840 h 6858000"/>
              <a:gd name="connsiteX62" fmla="*/ 6471513 w 12192000"/>
              <a:gd name="connsiteY62" fmla="*/ 6111612 h 6858000"/>
              <a:gd name="connsiteX63" fmla="*/ 6471513 w 12192000"/>
              <a:gd name="connsiteY63" fmla="*/ 5987045 h 6858000"/>
              <a:gd name="connsiteX64" fmla="*/ 6475604 w 12192000"/>
              <a:gd name="connsiteY64" fmla="*/ 5980816 h 6858000"/>
              <a:gd name="connsiteX65" fmla="*/ 6087559 w 12192000"/>
              <a:gd name="connsiteY65" fmla="*/ 5970296 h 6858000"/>
              <a:gd name="connsiteX66" fmla="*/ 6081400 w 12192000"/>
              <a:gd name="connsiteY66" fmla="*/ 5972374 h 6858000"/>
              <a:gd name="connsiteX67" fmla="*/ 6079347 w 12192000"/>
              <a:gd name="connsiteY67" fmla="*/ 5978604 h 6858000"/>
              <a:gd name="connsiteX68" fmla="*/ 6120408 w 12192000"/>
              <a:gd name="connsiteY68" fmla="*/ 6136455 h 6858000"/>
              <a:gd name="connsiteX69" fmla="*/ 6145045 w 12192000"/>
              <a:gd name="connsiteY69" fmla="*/ 6157224 h 6858000"/>
              <a:gd name="connsiteX70" fmla="*/ 6153257 w 12192000"/>
              <a:gd name="connsiteY70" fmla="*/ 6157224 h 6858000"/>
              <a:gd name="connsiteX71" fmla="*/ 6149151 w 12192000"/>
              <a:gd name="connsiteY71" fmla="*/ 6165532 h 6858000"/>
              <a:gd name="connsiteX72" fmla="*/ 6149151 w 12192000"/>
              <a:gd name="connsiteY72" fmla="*/ 6167609 h 6858000"/>
              <a:gd name="connsiteX73" fmla="*/ 6124515 w 12192000"/>
              <a:gd name="connsiteY73" fmla="*/ 6186302 h 6858000"/>
              <a:gd name="connsiteX74" fmla="*/ 6089612 w 12192000"/>
              <a:gd name="connsiteY74" fmla="*/ 6184225 h 6858000"/>
              <a:gd name="connsiteX75" fmla="*/ 6083453 w 12192000"/>
              <a:gd name="connsiteY75" fmla="*/ 6186302 h 6858000"/>
              <a:gd name="connsiteX76" fmla="*/ 6081400 w 12192000"/>
              <a:gd name="connsiteY76" fmla="*/ 6190456 h 6858000"/>
              <a:gd name="connsiteX77" fmla="*/ 6081400 w 12192000"/>
              <a:gd name="connsiteY77" fmla="*/ 6209149 h 6858000"/>
              <a:gd name="connsiteX78" fmla="*/ 6087559 w 12192000"/>
              <a:gd name="connsiteY78" fmla="*/ 6215380 h 6858000"/>
              <a:gd name="connsiteX79" fmla="*/ 6134780 w 12192000"/>
              <a:gd name="connsiteY79" fmla="*/ 6221610 h 6858000"/>
              <a:gd name="connsiteX80" fmla="*/ 6136833 w 12192000"/>
              <a:gd name="connsiteY80" fmla="*/ 6221610 h 6858000"/>
              <a:gd name="connsiteX81" fmla="*/ 6190213 w 12192000"/>
              <a:gd name="connsiteY81" fmla="*/ 6169686 h 6858000"/>
              <a:gd name="connsiteX82" fmla="*/ 6223062 w 12192000"/>
              <a:gd name="connsiteY82" fmla="*/ 6040914 h 6858000"/>
              <a:gd name="connsiteX83" fmla="*/ 6235380 w 12192000"/>
              <a:gd name="connsiteY83" fmla="*/ 5999374 h 6858000"/>
              <a:gd name="connsiteX84" fmla="*/ 6239487 w 12192000"/>
              <a:gd name="connsiteY84" fmla="*/ 5978604 h 6858000"/>
              <a:gd name="connsiteX85" fmla="*/ 6237434 w 12192000"/>
              <a:gd name="connsiteY85" fmla="*/ 5972374 h 6858000"/>
              <a:gd name="connsiteX86" fmla="*/ 6233327 w 12192000"/>
              <a:gd name="connsiteY86" fmla="*/ 5970296 h 6858000"/>
              <a:gd name="connsiteX87" fmla="*/ 6204584 w 12192000"/>
              <a:gd name="connsiteY87" fmla="*/ 5970296 h 6858000"/>
              <a:gd name="connsiteX88" fmla="*/ 6198425 w 12192000"/>
              <a:gd name="connsiteY88" fmla="*/ 5974451 h 6858000"/>
              <a:gd name="connsiteX89" fmla="*/ 6161469 w 12192000"/>
              <a:gd name="connsiteY89" fmla="*/ 6115685 h 6858000"/>
              <a:gd name="connsiteX90" fmla="*/ 6159417 w 12192000"/>
              <a:gd name="connsiteY90" fmla="*/ 6115685 h 6858000"/>
              <a:gd name="connsiteX91" fmla="*/ 6120408 w 12192000"/>
              <a:gd name="connsiteY91" fmla="*/ 5974451 h 6858000"/>
              <a:gd name="connsiteX92" fmla="*/ 6114249 w 12192000"/>
              <a:gd name="connsiteY92" fmla="*/ 5970296 h 6858000"/>
              <a:gd name="connsiteX93" fmla="*/ 6087559 w 12192000"/>
              <a:gd name="connsiteY93" fmla="*/ 5970296 h 6858000"/>
              <a:gd name="connsiteX94" fmla="*/ 6047787 w 12192000"/>
              <a:gd name="connsiteY94" fmla="*/ 5967959 h 6858000"/>
              <a:gd name="connsiteX95" fmla="*/ 5998692 w 12192000"/>
              <a:gd name="connsiteY95" fmla="*/ 5988768 h 6858000"/>
              <a:gd name="connsiteX96" fmla="*/ 5998692 w 12192000"/>
              <a:gd name="connsiteY96" fmla="*/ 5976283 h 6858000"/>
              <a:gd name="connsiteX97" fmla="*/ 5992556 w 12192000"/>
              <a:gd name="connsiteY97" fmla="*/ 5970040 h 6858000"/>
              <a:gd name="connsiteX98" fmla="*/ 5963918 w 12192000"/>
              <a:gd name="connsiteY98" fmla="*/ 5970040 h 6858000"/>
              <a:gd name="connsiteX99" fmla="*/ 5957781 w 12192000"/>
              <a:gd name="connsiteY99" fmla="*/ 5976283 h 6858000"/>
              <a:gd name="connsiteX100" fmla="*/ 5957781 w 12192000"/>
              <a:gd name="connsiteY100" fmla="*/ 6151078 h 6858000"/>
              <a:gd name="connsiteX101" fmla="*/ 5963918 w 12192000"/>
              <a:gd name="connsiteY101" fmla="*/ 6157321 h 6858000"/>
              <a:gd name="connsiteX102" fmla="*/ 5992556 w 12192000"/>
              <a:gd name="connsiteY102" fmla="*/ 6157321 h 6858000"/>
              <a:gd name="connsiteX103" fmla="*/ 5998692 w 12192000"/>
              <a:gd name="connsiteY103" fmla="*/ 6151078 h 6858000"/>
              <a:gd name="connsiteX104" fmla="*/ 5998692 w 12192000"/>
              <a:gd name="connsiteY104" fmla="*/ 6030386 h 6858000"/>
              <a:gd name="connsiteX105" fmla="*/ 6049832 w 12192000"/>
              <a:gd name="connsiteY105" fmla="*/ 6007496 h 6858000"/>
              <a:gd name="connsiteX106" fmla="*/ 6055969 w 12192000"/>
              <a:gd name="connsiteY106" fmla="*/ 6001253 h 6858000"/>
              <a:gd name="connsiteX107" fmla="*/ 6055969 w 12192000"/>
              <a:gd name="connsiteY107" fmla="*/ 5974202 h 6858000"/>
              <a:gd name="connsiteX108" fmla="*/ 6053923 w 12192000"/>
              <a:gd name="connsiteY108" fmla="*/ 5970040 h 6858000"/>
              <a:gd name="connsiteX109" fmla="*/ 6047787 w 12192000"/>
              <a:gd name="connsiteY109" fmla="*/ 5967959 h 6858000"/>
              <a:gd name="connsiteX110" fmla="*/ 5846879 w 12192000"/>
              <a:gd name="connsiteY110" fmla="*/ 5964452 h 6858000"/>
              <a:gd name="connsiteX111" fmla="*/ 5776523 w 12192000"/>
              <a:gd name="connsiteY111" fmla="*/ 5972770 h 6858000"/>
              <a:gd name="connsiteX112" fmla="*/ 5770315 w 12192000"/>
              <a:gd name="connsiteY112" fmla="*/ 5979008 h 6858000"/>
              <a:gd name="connsiteX113" fmla="*/ 5772384 w 12192000"/>
              <a:gd name="connsiteY113" fmla="*/ 6003961 h 6858000"/>
              <a:gd name="connsiteX114" fmla="*/ 5774454 w 12192000"/>
              <a:gd name="connsiteY114" fmla="*/ 6008120 h 6858000"/>
              <a:gd name="connsiteX115" fmla="*/ 5778592 w 12192000"/>
              <a:gd name="connsiteY115" fmla="*/ 6010199 h 6858000"/>
              <a:gd name="connsiteX116" fmla="*/ 5844809 w 12192000"/>
              <a:gd name="connsiteY116" fmla="*/ 6006040 h 6858000"/>
              <a:gd name="connsiteX117" fmla="*/ 5867571 w 12192000"/>
              <a:gd name="connsiteY117" fmla="*/ 6028914 h 6858000"/>
              <a:gd name="connsiteX118" fmla="*/ 5867571 w 12192000"/>
              <a:gd name="connsiteY118" fmla="*/ 6041390 h 6858000"/>
              <a:gd name="connsiteX119" fmla="*/ 5822047 w 12192000"/>
              <a:gd name="connsiteY119" fmla="*/ 6045549 h 6858000"/>
              <a:gd name="connsiteX120" fmla="*/ 5757900 w 12192000"/>
              <a:gd name="connsiteY120" fmla="*/ 6101693 h 6858000"/>
              <a:gd name="connsiteX121" fmla="*/ 5813770 w 12192000"/>
              <a:gd name="connsiteY121" fmla="*/ 6161996 h 6858000"/>
              <a:gd name="connsiteX122" fmla="*/ 5873779 w 12192000"/>
              <a:gd name="connsiteY122" fmla="*/ 6149520 h 6858000"/>
              <a:gd name="connsiteX123" fmla="*/ 5902750 w 12192000"/>
              <a:gd name="connsiteY123" fmla="*/ 6161996 h 6858000"/>
              <a:gd name="connsiteX124" fmla="*/ 5908957 w 12192000"/>
              <a:gd name="connsiteY124" fmla="*/ 6159917 h 6858000"/>
              <a:gd name="connsiteX125" fmla="*/ 5911026 w 12192000"/>
              <a:gd name="connsiteY125" fmla="*/ 6153679 h 6858000"/>
              <a:gd name="connsiteX126" fmla="*/ 5911026 w 12192000"/>
              <a:gd name="connsiteY126" fmla="*/ 6028914 h 6858000"/>
              <a:gd name="connsiteX127" fmla="*/ 5846879 w 12192000"/>
              <a:gd name="connsiteY127" fmla="*/ 5964452 h 6858000"/>
              <a:gd name="connsiteX128" fmla="*/ 5518274 w 12192000"/>
              <a:gd name="connsiteY128" fmla="*/ 5964452 h 6858000"/>
              <a:gd name="connsiteX129" fmla="*/ 5434114 w 12192000"/>
              <a:gd name="connsiteY129" fmla="*/ 6063224 h 6858000"/>
              <a:gd name="connsiteX130" fmla="*/ 5518274 w 12192000"/>
              <a:gd name="connsiteY130" fmla="*/ 6161996 h 6858000"/>
              <a:gd name="connsiteX131" fmla="*/ 5602435 w 12192000"/>
              <a:gd name="connsiteY131" fmla="*/ 6063224 h 6858000"/>
              <a:gd name="connsiteX132" fmla="*/ 5518274 w 12192000"/>
              <a:gd name="connsiteY132" fmla="*/ 5964452 h 6858000"/>
              <a:gd name="connsiteX133" fmla="*/ 5302320 w 12192000"/>
              <a:gd name="connsiteY133" fmla="*/ 5938736 h 6858000"/>
              <a:gd name="connsiteX134" fmla="*/ 5318685 w 12192000"/>
              <a:gd name="connsiteY134" fmla="*/ 5938736 h 6858000"/>
              <a:gd name="connsiteX135" fmla="*/ 5361642 w 12192000"/>
              <a:gd name="connsiteY135" fmla="*/ 5978478 h 6858000"/>
              <a:gd name="connsiteX136" fmla="*/ 5316640 w 12192000"/>
              <a:gd name="connsiteY136" fmla="*/ 6016129 h 6858000"/>
              <a:gd name="connsiteX137" fmla="*/ 5271637 w 12192000"/>
              <a:gd name="connsiteY137" fmla="*/ 6016129 h 6858000"/>
              <a:gd name="connsiteX138" fmla="*/ 5271637 w 12192000"/>
              <a:gd name="connsiteY138" fmla="*/ 5940828 h 6858000"/>
              <a:gd name="connsiteX139" fmla="*/ 5302320 w 12192000"/>
              <a:gd name="connsiteY139" fmla="*/ 5938736 h 6858000"/>
              <a:gd name="connsiteX140" fmla="*/ 5678557 w 12192000"/>
              <a:gd name="connsiteY140" fmla="*/ 5927047 h 6858000"/>
              <a:gd name="connsiteX141" fmla="*/ 5649847 w 12192000"/>
              <a:gd name="connsiteY141" fmla="*/ 5933291 h 6858000"/>
              <a:gd name="connsiteX142" fmla="*/ 5643695 w 12192000"/>
              <a:gd name="connsiteY142" fmla="*/ 5939535 h 6858000"/>
              <a:gd name="connsiteX143" fmla="*/ 5643695 w 12192000"/>
              <a:gd name="connsiteY143" fmla="*/ 5970757 h 6858000"/>
              <a:gd name="connsiteX144" fmla="*/ 5627290 w 12192000"/>
              <a:gd name="connsiteY144" fmla="*/ 5970757 h 6858000"/>
              <a:gd name="connsiteX145" fmla="*/ 5621138 w 12192000"/>
              <a:gd name="connsiteY145" fmla="*/ 5977002 h 6858000"/>
              <a:gd name="connsiteX146" fmla="*/ 5621138 w 12192000"/>
              <a:gd name="connsiteY146" fmla="*/ 6001980 h 6858000"/>
              <a:gd name="connsiteX147" fmla="*/ 5627290 w 12192000"/>
              <a:gd name="connsiteY147" fmla="*/ 6008224 h 6858000"/>
              <a:gd name="connsiteX148" fmla="*/ 5643695 w 12192000"/>
              <a:gd name="connsiteY148" fmla="*/ 6008224 h 6858000"/>
              <a:gd name="connsiteX149" fmla="*/ 5643695 w 12192000"/>
              <a:gd name="connsiteY149" fmla="*/ 6091483 h 6858000"/>
              <a:gd name="connsiteX150" fmla="*/ 5699064 w 12192000"/>
              <a:gd name="connsiteY150" fmla="*/ 6164334 h 6858000"/>
              <a:gd name="connsiteX151" fmla="*/ 5731875 w 12192000"/>
              <a:gd name="connsiteY151" fmla="*/ 6160171 h 6858000"/>
              <a:gd name="connsiteX152" fmla="*/ 5738028 w 12192000"/>
              <a:gd name="connsiteY152" fmla="*/ 6151845 h 6858000"/>
              <a:gd name="connsiteX153" fmla="*/ 5735977 w 12192000"/>
              <a:gd name="connsiteY153" fmla="*/ 6128949 h 6858000"/>
              <a:gd name="connsiteX154" fmla="*/ 5729824 w 12192000"/>
              <a:gd name="connsiteY154" fmla="*/ 6120623 h 6858000"/>
              <a:gd name="connsiteX155" fmla="*/ 5705217 w 12192000"/>
              <a:gd name="connsiteY155" fmla="*/ 6122705 h 6858000"/>
              <a:gd name="connsiteX156" fmla="*/ 5686761 w 12192000"/>
              <a:gd name="connsiteY156" fmla="*/ 6085238 h 6858000"/>
              <a:gd name="connsiteX157" fmla="*/ 5686761 w 12192000"/>
              <a:gd name="connsiteY157" fmla="*/ 6008224 h 6858000"/>
              <a:gd name="connsiteX158" fmla="*/ 5729824 w 12192000"/>
              <a:gd name="connsiteY158" fmla="*/ 6008224 h 6858000"/>
              <a:gd name="connsiteX159" fmla="*/ 5735977 w 12192000"/>
              <a:gd name="connsiteY159" fmla="*/ 6001980 h 6858000"/>
              <a:gd name="connsiteX160" fmla="*/ 5735977 w 12192000"/>
              <a:gd name="connsiteY160" fmla="*/ 5977002 h 6858000"/>
              <a:gd name="connsiteX161" fmla="*/ 5729824 w 12192000"/>
              <a:gd name="connsiteY161" fmla="*/ 5970757 h 6858000"/>
              <a:gd name="connsiteX162" fmla="*/ 5686761 w 12192000"/>
              <a:gd name="connsiteY162" fmla="*/ 5970757 h 6858000"/>
              <a:gd name="connsiteX163" fmla="*/ 5686761 w 12192000"/>
              <a:gd name="connsiteY163" fmla="*/ 5933291 h 6858000"/>
              <a:gd name="connsiteX164" fmla="*/ 5684709 w 12192000"/>
              <a:gd name="connsiteY164" fmla="*/ 5927047 h 6858000"/>
              <a:gd name="connsiteX165" fmla="*/ 5678557 w 12192000"/>
              <a:gd name="connsiteY165" fmla="*/ 5927047 h 6858000"/>
              <a:gd name="connsiteX166" fmla="*/ 5312653 w 12192000"/>
              <a:gd name="connsiteY166" fmla="*/ 5897825 h 6858000"/>
              <a:gd name="connsiteX167" fmla="*/ 5232236 w 12192000"/>
              <a:gd name="connsiteY167" fmla="*/ 5901977 h 6858000"/>
              <a:gd name="connsiteX168" fmla="*/ 5226049 w 12192000"/>
              <a:gd name="connsiteY168" fmla="*/ 5910281 h 6858000"/>
              <a:gd name="connsiteX169" fmla="*/ 5226049 w 12192000"/>
              <a:gd name="connsiteY169" fmla="*/ 6151093 h 6858000"/>
              <a:gd name="connsiteX170" fmla="*/ 5234297 w 12192000"/>
              <a:gd name="connsiteY170" fmla="*/ 6157321 h 6858000"/>
              <a:gd name="connsiteX171" fmla="*/ 5263165 w 12192000"/>
              <a:gd name="connsiteY171" fmla="*/ 6157321 h 6858000"/>
              <a:gd name="connsiteX172" fmla="*/ 5271414 w 12192000"/>
              <a:gd name="connsiteY172" fmla="*/ 6151093 h 6858000"/>
              <a:gd name="connsiteX173" fmla="*/ 5271414 w 12192000"/>
              <a:gd name="connsiteY173" fmla="*/ 6055599 h 6858000"/>
              <a:gd name="connsiteX174" fmla="*/ 5320901 w 12192000"/>
              <a:gd name="connsiteY174" fmla="*/ 6057674 h 6858000"/>
              <a:gd name="connsiteX175" fmla="*/ 5362142 w 12192000"/>
              <a:gd name="connsiteY175" fmla="*/ 6153168 h 6858000"/>
              <a:gd name="connsiteX176" fmla="*/ 5368327 w 12192000"/>
              <a:gd name="connsiteY176" fmla="*/ 6157321 h 6858000"/>
              <a:gd name="connsiteX177" fmla="*/ 5401320 w 12192000"/>
              <a:gd name="connsiteY177" fmla="*/ 6157321 h 6858000"/>
              <a:gd name="connsiteX178" fmla="*/ 5407505 w 12192000"/>
              <a:gd name="connsiteY178" fmla="*/ 6155245 h 6858000"/>
              <a:gd name="connsiteX179" fmla="*/ 5409567 w 12192000"/>
              <a:gd name="connsiteY179" fmla="*/ 6149017 h 6858000"/>
              <a:gd name="connsiteX180" fmla="*/ 5362142 w 12192000"/>
              <a:gd name="connsiteY180" fmla="*/ 6045219 h 6858000"/>
              <a:gd name="connsiteX181" fmla="*/ 5407505 w 12192000"/>
              <a:gd name="connsiteY181" fmla="*/ 5976711 h 6858000"/>
              <a:gd name="connsiteX182" fmla="*/ 5318839 w 12192000"/>
              <a:gd name="connsiteY182" fmla="*/ 5897825 h 6858000"/>
              <a:gd name="connsiteX183" fmla="*/ 5312653 w 12192000"/>
              <a:gd name="connsiteY183" fmla="*/ 5897825 h 6858000"/>
              <a:gd name="connsiteX184" fmla="*/ 6675208 w 12192000"/>
              <a:gd name="connsiteY184" fmla="*/ 5864819 h 6858000"/>
              <a:gd name="connsiteX185" fmla="*/ 6683451 w 12192000"/>
              <a:gd name="connsiteY185" fmla="*/ 5864819 h 6858000"/>
              <a:gd name="connsiteX186" fmla="*/ 6790593 w 12192000"/>
              <a:gd name="connsiteY186" fmla="*/ 5926632 h 6858000"/>
              <a:gd name="connsiteX187" fmla="*/ 6794714 w 12192000"/>
              <a:gd name="connsiteY187" fmla="*/ 5932813 h 6858000"/>
              <a:gd name="connsiteX188" fmla="*/ 6786472 w 12192000"/>
              <a:gd name="connsiteY188" fmla="*/ 5938994 h 6858000"/>
              <a:gd name="connsiteX189" fmla="*/ 6695813 w 12192000"/>
              <a:gd name="connsiteY189" fmla="*/ 5982263 h 6858000"/>
              <a:gd name="connsiteX190" fmla="*/ 6685511 w 12192000"/>
              <a:gd name="connsiteY190" fmla="*/ 5984323 h 6858000"/>
              <a:gd name="connsiteX191" fmla="*/ 6681390 w 12192000"/>
              <a:gd name="connsiteY191" fmla="*/ 5974021 h 6858000"/>
              <a:gd name="connsiteX192" fmla="*/ 6673148 w 12192000"/>
              <a:gd name="connsiteY192" fmla="*/ 5873060 h 6858000"/>
              <a:gd name="connsiteX193" fmla="*/ 6675208 w 12192000"/>
              <a:gd name="connsiteY193" fmla="*/ 5864819 h 6858000"/>
              <a:gd name="connsiteX194" fmla="*/ 6617873 w 12192000"/>
              <a:gd name="connsiteY194" fmla="*/ 5864048 h 6858000"/>
              <a:gd name="connsiteX195" fmla="*/ 6621994 w 12192000"/>
              <a:gd name="connsiteY195" fmla="*/ 5864823 h 6858000"/>
              <a:gd name="connsiteX196" fmla="*/ 6624054 w 12192000"/>
              <a:gd name="connsiteY196" fmla="*/ 5875148 h 6858000"/>
              <a:gd name="connsiteX197" fmla="*/ 6615813 w 12192000"/>
              <a:gd name="connsiteY197" fmla="*/ 5976336 h 6858000"/>
              <a:gd name="connsiteX198" fmla="*/ 6611692 w 12192000"/>
              <a:gd name="connsiteY198" fmla="*/ 5984596 h 6858000"/>
              <a:gd name="connsiteX199" fmla="*/ 6601390 w 12192000"/>
              <a:gd name="connsiteY199" fmla="*/ 5984596 h 6858000"/>
              <a:gd name="connsiteX200" fmla="*/ 6510730 w 12192000"/>
              <a:gd name="connsiteY200" fmla="*/ 5939165 h 6858000"/>
              <a:gd name="connsiteX201" fmla="*/ 6502489 w 12192000"/>
              <a:gd name="connsiteY201" fmla="*/ 5932970 h 6858000"/>
              <a:gd name="connsiteX202" fmla="*/ 6506610 w 12192000"/>
              <a:gd name="connsiteY202" fmla="*/ 5926774 h 6858000"/>
              <a:gd name="connsiteX203" fmla="*/ 6613752 w 12192000"/>
              <a:gd name="connsiteY203" fmla="*/ 5864823 h 6858000"/>
              <a:gd name="connsiteX204" fmla="*/ 6617873 w 12192000"/>
              <a:gd name="connsiteY204" fmla="*/ 5864048 h 6858000"/>
              <a:gd name="connsiteX205" fmla="*/ 6649186 w 12192000"/>
              <a:gd name="connsiteY205" fmla="*/ 5828859 h 6858000"/>
              <a:gd name="connsiteX206" fmla="*/ 6432355 w 12192000"/>
              <a:gd name="connsiteY206" fmla="*/ 6048029 h 6858000"/>
              <a:gd name="connsiteX207" fmla="*/ 6649186 w 12192000"/>
              <a:gd name="connsiteY207" fmla="*/ 6267198 h 6858000"/>
              <a:gd name="connsiteX208" fmla="*/ 6866018 w 12192000"/>
              <a:gd name="connsiteY208" fmla="*/ 6048029 h 6858000"/>
              <a:gd name="connsiteX209" fmla="*/ 6649186 w 12192000"/>
              <a:gd name="connsiteY209" fmla="*/ 5828859 h 6858000"/>
              <a:gd name="connsiteX210" fmla="*/ 6648602 w 12192000"/>
              <a:gd name="connsiteY210" fmla="*/ 5797300 h 6858000"/>
              <a:gd name="connsiteX211" fmla="*/ 6895240 w 12192000"/>
              <a:gd name="connsiteY211" fmla="*/ 6046861 h 6858000"/>
              <a:gd name="connsiteX212" fmla="*/ 6648602 w 12192000"/>
              <a:gd name="connsiteY212" fmla="*/ 6296422 h 6858000"/>
              <a:gd name="connsiteX213" fmla="*/ 6401963 w 12192000"/>
              <a:gd name="connsiteY213" fmla="*/ 6046861 h 6858000"/>
              <a:gd name="connsiteX214" fmla="*/ 6648602 w 12192000"/>
              <a:gd name="connsiteY214" fmla="*/ 5797300 h 6858000"/>
              <a:gd name="connsiteX215" fmla="*/ 6635678 w 12192000"/>
              <a:gd name="connsiteY215" fmla="*/ 5718724 h 6858000"/>
              <a:gd name="connsiteX216" fmla="*/ 6623339 w 12192000"/>
              <a:gd name="connsiteY216" fmla="*/ 5768607 h 6858000"/>
              <a:gd name="connsiteX217" fmla="*/ 6600717 w 12192000"/>
              <a:gd name="connsiteY217" fmla="*/ 5772764 h 6858000"/>
              <a:gd name="connsiteX218" fmla="*/ 6573982 w 12192000"/>
              <a:gd name="connsiteY218" fmla="*/ 5727038 h 6858000"/>
              <a:gd name="connsiteX219" fmla="*/ 6573982 w 12192000"/>
              <a:gd name="connsiteY219" fmla="*/ 5724959 h 6858000"/>
              <a:gd name="connsiteX220" fmla="*/ 6571926 w 12192000"/>
              <a:gd name="connsiteY220" fmla="*/ 5727038 h 6858000"/>
              <a:gd name="connsiteX221" fmla="*/ 6551360 w 12192000"/>
              <a:gd name="connsiteY221" fmla="*/ 5731195 h 6858000"/>
              <a:gd name="connsiteX222" fmla="*/ 6551360 w 12192000"/>
              <a:gd name="connsiteY222" fmla="*/ 5733273 h 6858000"/>
              <a:gd name="connsiteX223" fmla="*/ 6547247 w 12192000"/>
              <a:gd name="connsiteY223" fmla="*/ 5758215 h 6858000"/>
              <a:gd name="connsiteX224" fmla="*/ 6551360 w 12192000"/>
              <a:gd name="connsiteY224" fmla="*/ 5785235 h 6858000"/>
              <a:gd name="connsiteX225" fmla="*/ 6530795 w 12192000"/>
              <a:gd name="connsiteY225" fmla="*/ 5793548 h 6858000"/>
              <a:gd name="connsiteX226" fmla="*/ 6493777 w 12192000"/>
              <a:gd name="connsiteY226" fmla="*/ 5758215 h 6858000"/>
              <a:gd name="connsiteX227" fmla="*/ 6493777 w 12192000"/>
              <a:gd name="connsiteY227" fmla="*/ 5756136 h 6858000"/>
              <a:gd name="connsiteX228" fmla="*/ 6491721 w 12192000"/>
              <a:gd name="connsiteY228" fmla="*/ 5756136 h 6858000"/>
              <a:gd name="connsiteX229" fmla="*/ 6473212 w 12192000"/>
              <a:gd name="connsiteY229" fmla="*/ 5768607 h 6858000"/>
              <a:gd name="connsiteX230" fmla="*/ 6473212 w 12192000"/>
              <a:gd name="connsiteY230" fmla="*/ 5770685 h 6858000"/>
              <a:gd name="connsiteX231" fmla="*/ 6485551 w 12192000"/>
              <a:gd name="connsiteY231" fmla="*/ 5820568 h 6858000"/>
              <a:gd name="connsiteX232" fmla="*/ 6469099 w 12192000"/>
              <a:gd name="connsiteY232" fmla="*/ 5833039 h 6858000"/>
              <a:gd name="connsiteX233" fmla="*/ 6425911 w 12192000"/>
              <a:gd name="connsiteY233" fmla="*/ 5806019 h 6858000"/>
              <a:gd name="connsiteX234" fmla="*/ 6423855 w 12192000"/>
              <a:gd name="connsiteY234" fmla="*/ 5806019 h 6858000"/>
              <a:gd name="connsiteX235" fmla="*/ 6423855 w 12192000"/>
              <a:gd name="connsiteY235" fmla="*/ 5808097 h 6858000"/>
              <a:gd name="connsiteX236" fmla="*/ 6407402 w 12192000"/>
              <a:gd name="connsiteY236" fmla="*/ 5822647 h 6858000"/>
              <a:gd name="connsiteX237" fmla="*/ 6407402 w 12192000"/>
              <a:gd name="connsiteY237" fmla="*/ 5824725 h 6858000"/>
              <a:gd name="connsiteX238" fmla="*/ 6434138 w 12192000"/>
              <a:gd name="connsiteY238" fmla="*/ 5870451 h 6858000"/>
              <a:gd name="connsiteX239" fmla="*/ 6419742 w 12192000"/>
              <a:gd name="connsiteY239" fmla="*/ 5887079 h 6858000"/>
              <a:gd name="connsiteX240" fmla="*/ 6370385 w 12192000"/>
              <a:gd name="connsiteY240" fmla="*/ 5874608 h 6858000"/>
              <a:gd name="connsiteX241" fmla="*/ 6368328 w 12192000"/>
              <a:gd name="connsiteY241" fmla="*/ 5874608 h 6858000"/>
              <a:gd name="connsiteX242" fmla="*/ 6358046 w 12192000"/>
              <a:gd name="connsiteY242" fmla="*/ 5893314 h 6858000"/>
              <a:gd name="connsiteX243" fmla="*/ 6358046 w 12192000"/>
              <a:gd name="connsiteY243" fmla="*/ 5895393 h 6858000"/>
              <a:gd name="connsiteX244" fmla="*/ 6395063 w 12192000"/>
              <a:gd name="connsiteY244" fmla="*/ 5932805 h 6858000"/>
              <a:gd name="connsiteX245" fmla="*/ 6386837 w 12192000"/>
              <a:gd name="connsiteY245" fmla="*/ 5951511 h 6858000"/>
              <a:gd name="connsiteX246" fmla="*/ 6335424 w 12192000"/>
              <a:gd name="connsiteY246" fmla="*/ 5951511 h 6858000"/>
              <a:gd name="connsiteX247" fmla="*/ 6333367 w 12192000"/>
              <a:gd name="connsiteY247" fmla="*/ 5951511 h 6858000"/>
              <a:gd name="connsiteX248" fmla="*/ 6333367 w 12192000"/>
              <a:gd name="connsiteY248" fmla="*/ 5953589 h 6858000"/>
              <a:gd name="connsiteX249" fmla="*/ 6327198 w 12192000"/>
              <a:gd name="connsiteY249" fmla="*/ 5974373 h 6858000"/>
              <a:gd name="connsiteX250" fmla="*/ 6329254 w 12192000"/>
              <a:gd name="connsiteY250" fmla="*/ 5976452 h 6858000"/>
              <a:gd name="connsiteX251" fmla="*/ 6372441 w 12192000"/>
              <a:gd name="connsiteY251" fmla="*/ 6001393 h 6858000"/>
              <a:gd name="connsiteX252" fmla="*/ 6370385 w 12192000"/>
              <a:gd name="connsiteY252" fmla="*/ 6024257 h 6858000"/>
              <a:gd name="connsiteX253" fmla="*/ 6321028 w 12192000"/>
              <a:gd name="connsiteY253" fmla="*/ 6036728 h 6858000"/>
              <a:gd name="connsiteX254" fmla="*/ 6318972 w 12192000"/>
              <a:gd name="connsiteY254" fmla="*/ 6036728 h 6858000"/>
              <a:gd name="connsiteX255" fmla="*/ 6318972 w 12192000"/>
              <a:gd name="connsiteY255" fmla="*/ 6038805 h 6858000"/>
              <a:gd name="connsiteX256" fmla="*/ 6318972 w 12192000"/>
              <a:gd name="connsiteY256" fmla="*/ 6049198 h 6858000"/>
              <a:gd name="connsiteX257" fmla="*/ 6318972 w 12192000"/>
              <a:gd name="connsiteY257" fmla="*/ 6059590 h 6858000"/>
              <a:gd name="connsiteX258" fmla="*/ 6318972 w 12192000"/>
              <a:gd name="connsiteY258" fmla="*/ 6061669 h 6858000"/>
              <a:gd name="connsiteX259" fmla="*/ 6321028 w 12192000"/>
              <a:gd name="connsiteY259" fmla="*/ 6061669 h 6858000"/>
              <a:gd name="connsiteX260" fmla="*/ 6370385 w 12192000"/>
              <a:gd name="connsiteY260" fmla="*/ 6074140 h 6858000"/>
              <a:gd name="connsiteX261" fmla="*/ 6374498 w 12192000"/>
              <a:gd name="connsiteY261" fmla="*/ 6097002 h 6858000"/>
              <a:gd name="connsiteX262" fmla="*/ 6329254 w 12192000"/>
              <a:gd name="connsiteY262" fmla="*/ 6124022 h 6858000"/>
              <a:gd name="connsiteX263" fmla="*/ 6327198 w 12192000"/>
              <a:gd name="connsiteY263" fmla="*/ 6124022 h 6858000"/>
              <a:gd name="connsiteX264" fmla="*/ 6327198 w 12192000"/>
              <a:gd name="connsiteY264" fmla="*/ 6126101 h 6858000"/>
              <a:gd name="connsiteX265" fmla="*/ 6333367 w 12192000"/>
              <a:gd name="connsiteY265" fmla="*/ 6146886 h 6858000"/>
              <a:gd name="connsiteX266" fmla="*/ 6335424 w 12192000"/>
              <a:gd name="connsiteY266" fmla="*/ 6146886 h 6858000"/>
              <a:gd name="connsiteX267" fmla="*/ 6386837 w 12192000"/>
              <a:gd name="connsiteY267" fmla="*/ 6146886 h 6858000"/>
              <a:gd name="connsiteX268" fmla="*/ 6395063 w 12192000"/>
              <a:gd name="connsiteY268" fmla="*/ 6167669 h 6858000"/>
              <a:gd name="connsiteX269" fmla="*/ 6358046 w 12192000"/>
              <a:gd name="connsiteY269" fmla="*/ 6205082 h 6858000"/>
              <a:gd name="connsiteX270" fmla="*/ 6358046 w 12192000"/>
              <a:gd name="connsiteY270" fmla="*/ 6207160 h 6858000"/>
              <a:gd name="connsiteX271" fmla="*/ 6370385 w 12192000"/>
              <a:gd name="connsiteY271" fmla="*/ 6225866 h 6858000"/>
              <a:gd name="connsiteX272" fmla="*/ 6421798 w 12192000"/>
              <a:gd name="connsiteY272" fmla="*/ 6211318 h 6858000"/>
              <a:gd name="connsiteX273" fmla="*/ 6434138 w 12192000"/>
              <a:gd name="connsiteY273" fmla="*/ 6230024 h 6858000"/>
              <a:gd name="connsiteX274" fmla="*/ 6407402 w 12192000"/>
              <a:gd name="connsiteY274" fmla="*/ 6275750 h 6858000"/>
              <a:gd name="connsiteX275" fmla="*/ 6409459 w 12192000"/>
              <a:gd name="connsiteY275" fmla="*/ 6277827 h 6858000"/>
              <a:gd name="connsiteX276" fmla="*/ 6423855 w 12192000"/>
              <a:gd name="connsiteY276" fmla="*/ 6292377 h 6858000"/>
              <a:gd name="connsiteX277" fmla="*/ 6425911 w 12192000"/>
              <a:gd name="connsiteY277" fmla="*/ 6292377 h 6858000"/>
              <a:gd name="connsiteX278" fmla="*/ 6471156 w 12192000"/>
              <a:gd name="connsiteY278" fmla="*/ 6265357 h 6858000"/>
              <a:gd name="connsiteX279" fmla="*/ 6487608 w 12192000"/>
              <a:gd name="connsiteY279" fmla="*/ 6279906 h 6858000"/>
              <a:gd name="connsiteX280" fmla="*/ 6475269 w 12192000"/>
              <a:gd name="connsiteY280" fmla="*/ 6329789 h 6858000"/>
              <a:gd name="connsiteX281" fmla="*/ 6475269 w 12192000"/>
              <a:gd name="connsiteY281" fmla="*/ 6331868 h 6858000"/>
              <a:gd name="connsiteX282" fmla="*/ 6493777 w 12192000"/>
              <a:gd name="connsiteY282" fmla="*/ 6342259 h 6858000"/>
              <a:gd name="connsiteX283" fmla="*/ 6493777 w 12192000"/>
              <a:gd name="connsiteY283" fmla="*/ 6344338 h 6858000"/>
              <a:gd name="connsiteX284" fmla="*/ 6495834 w 12192000"/>
              <a:gd name="connsiteY284" fmla="*/ 6342259 h 6858000"/>
              <a:gd name="connsiteX285" fmla="*/ 6532851 w 12192000"/>
              <a:gd name="connsiteY285" fmla="*/ 6304848 h 6858000"/>
              <a:gd name="connsiteX286" fmla="*/ 6551360 w 12192000"/>
              <a:gd name="connsiteY286" fmla="*/ 6313162 h 6858000"/>
              <a:gd name="connsiteX287" fmla="*/ 6549304 w 12192000"/>
              <a:gd name="connsiteY287" fmla="*/ 6340182 h 6858000"/>
              <a:gd name="connsiteX288" fmla="*/ 6551360 w 12192000"/>
              <a:gd name="connsiteY288" fmla="*/ 6365123 h 6858000"/>
              <a:gd name="connsiteX289" fmla="*/ 6551360 w 12192000"/>
              <a:gd name="connsiteY289" fmla="*/ 6367201 h 6858000"/>
              <a:gd name="connsiteX290" fmla="*/ 6553417 w 12192000"/>
              <a:gd name="connsiteY290" fmla="*/ 6367201 h 6858000"/>
              <a:gd name="connsiteX291" fmla="*/ 6573982 w 12192000"/>
              <a:gd name="connsiteY291" fmla="*/ 6373436 h 6858000"/>
              <a:gd name="connsiteX292" fmla="*/ 6576039 w 12192000"/>
              <a:gd name="connsiteY292" fmla="*/ 6373436 h 6858000"/>
              <a:gd name="connsiteX293" fmla="*/ 6600717 w 12192000"/>
              <a:gd name="connsiteY293" fmla="*/ 6327711 h 6858000"/>
              <a:gd name="connsiteX294" fmla="*/ 6623339 w 12192000"/>
              <a:gd name="connsiteY294" fmla="*/ 6329789 h 6858000"/>
              <a:gd name="connsiteX295" fmla="*/ 6635678 w 12192000"/>
              <a:gd name="connsiteY295" fmla="*/ 6381750 h 6858000"/>
              <a:gd name="connsiteX296" fmla="*/ 6637734 w 12192000"/>
              <a:gd name="connsiteY296" fmla="*/ 6381750 h 6858000"/>
              <a:gd name="connsiteX297" fmla="*/ 6658300 w 12192000"/>
              <a:gd name="connsiteY297" fmla="*/ 6381750 h 6858000"/>
              <a:gd name="connsiteX298" fmla="*/ 6660357 w 12192000"/>
              <a:gd name="connsiteY298" fmla="*/ 6381750 h 6858000"/>
              <a:gd name="connsiteX299" fmla="*/ 6674753 w 12192000"/>
              <a:gd name="connsiteY299" fmla="*/ 6329789 h 6858000"/>
              <a:gd name="connsiteX300" fmla="*/ 6695318 w 12192000"/>
              <a:gd name="connsiteY300" fmla="*/ 6327711 h 6858000"/>
              <a:gd name="connsiteX301" fmla="*/ 6722053 w 12192000"/>
              <a:gd name="connsiteY301" fmla="*/ 6373436 h 6858000"/>
              <a:gd name="connsiteX302" fmla="*/ 6742618 w 12192000"/>
              <a:gd name="connsiteY302" fmla="*/ 6367201 h 6858000"/>
              <a:gd name="connsiteX303" fmla="*/ 6744675 w 12192000"/>
              <a:gd name="connsiteY303" fmla="*/ 6367201 h 6858000"/>
              <a:gd name="connsiteX304" fmla="*/ 6746731 w 12192000"/>
              <a:gd name="connsiteY304" fmla="*/ 6340182 h 6858000"/>
              <a:gd name="connsiteX305" fmla="*/ 6744675 w 12192000"/>
              <a:gd name="connsiteY305" fmla="*/ 6313162 h 6858000"/>
              <a:gd name="connsiteX306" fmla="*/ 6765240 w 12192000"/>
              <a:gd name="connsiteY306" fmla="*/ 6304848 h 6858000"/>
              <a:gd name="connsiteX307" fmla="*/ 6802257 w 12192000"/>
              <a:gd name="connsiteY307" fmla="*/ 6342259 h 6858000"/>
              <a:gd name="connsiteX308" fmla="*/ 6820766 w 12192000"/>
              <a:gd name="connsiteY308" fmla="*/ 6331868 h 6858000"/>
              <a:gd name="connsiteX309" fmla="*/ 6822823 w 12192000"/>
              <a:gd name="connsiteY309" fmla="*/ 6329789 h 6858000"/>
              <a:gd name="connsiteX310" fmla="*/ 6822823 w 12192000"/>
              <a:gd name="connsiteY310" fmla="*/ 6327711 h 6858000"/>
              <a:gd name="connsiteX311" fmla="*/ 6808427 w 12192000"/>
              <a:gd name="connsiteY311" fmla="*/ 6279906 h 6858000"/>
              <a:gd name="connsiteX312" fmla="*/ 6824879 w 12192000"/>
              <a:gd name="connsiteY312" fmla="*/ 6265357 h 6858000"/>
              <a:gd name="connsiteX313" fmla="*/ 6870123 w 12192000"/>
              <a:gd name="connsiteY313" fmla="*/ 6292377 h 6858000"/>
              <a:gd name="connsiteX314" fmla="*/ 6872180 w 12192000"/>
              <a:gd name="connsiteY314" fmla="*/ 6292377 h 6858000"/>
              <a:gd name="connsiteX315" fmla="*/ 6886576 w 12192000"/>
              <a:gd name="connsiteY315" fmla="*/ 6275750 h 6858000"/>
              <a:gd name="connsiteX316" fmla="*/ 6888632 w 12192000"/>
              <a:gd name="connsiteY316" fmla="*/ 6275750 h 6858000"/>
              <a:gd name="connsiteX317" fmla="*/ 6861897 w 12192000"/>
              <a:gd name="connsiteY317" fmla="*/ 6230024 h 6858000"/>
              <a:gd name="connsiteX318" fmla="*/ 6874236 w 12192000"/>
              <a:gd name="connsiteY318" fmla="*/ 6211318 h 6858000"/>
              <a:gd name="connsiteX319" fmla="*/ 6925650 w 12192000"/>
              <a:gd name="connsiteY319" fmla="*/ 6225866 h 6858000"/>
              <a:gd name="connsiteX320" fmla="*/ 6927706 w 12192000"/>
              <a:gd name="connsiteY320" fmla="*/ 6223788 h 6858000"/>
              <a:gd name="connsiteX321" fmla="*/ 6937989 w 12192000"/>
              <a:gd name="connsiteY321" fmla="*/ 6205082 h 6858000"/>
              <a:gd name="connsiteX322" fmla="*/ 6937989 w 12192000"/>
              <a:gd name="connsiteY322" fmla="*/ 6203004 h 6858000"/>
              <a:gd name="connsiteX323" fmla="*/ 6900972 w 12192000"/>
              <a:gd name="connsiteY323" fmla="*/ 6167669 h 6858000"/>
              <a:gd name="connsiteX324" fmla="*/ 6909198 w 12192000"/>
              <a:gd name="connsiteY324" fmla="*/ 6146886 h 6858000"/>
              <a:gd name="connsiteX325" fmla="*/ 6960611 w 12192000"/>
              <a:gd name="connsiteY325" fmla="*/ 6146886 h 6858000"/>
              <a:gd name="connsiteX326" fmla="*/ 6962667 w 12192000"/>
              <a:gd name="connsiteY326" fmla="*/ 6146886 h 6858000"/>
              <a:gd name="connsiteX327" fmla="*/ 6966781 w 12192000"/>
              <a:gd name="connsiteY327" fmla="*/ 6126101 h 6858000"/>
              <a:gd name="connsiteX328" fmla="*/ 6966781 w 12192000"/>
              <a:gd name="connsiteY328" fmla="*/ 6124022 h 6858000"/>
              <a:gd name="connsiteX329" fmla="*/ 6921537 w 12192000"/>
              <a:gd name="connsiteY329" fmla="*/ 6097002 h 6858000"/>
              <a:gd name="connsiteX330" fmla="*/ 6925650 w 12192000"/>
              <a:gd name="connsiteY330" fmla="*/ 6076218 h 6858000"/>
              <a:gd name="connsiteX331" fmla="*/ 6975007 w 12192000"/>
              <a:gd name="connsiteY331" fmla="*/ 6061669 h 6858000"/>
              <a:gd name="connsiteX332" fmla="*/ 6977063 w 12192000"/>
              <a:gd name="connsiteY332" fmla="*/ 6061669 h 6858000"/>
              <a:gd name="connsiteX333" fmla="*/ 6977063 w 12192000"/>
              <a:gd name="connsiteY333" fmla="*/ 6049198 h 6858000"/>
              <a:gd name="connsiteX334" fmla="*/ 6977063 w 12192000"/>
              <a:gd name="connsiteY334" fmla="*/ 6038805 h 6858000"/>
              <a:gd name="connsiteX335" fmla="*/ 6975007 w 12192000"/>
              <a:gd name="connsiteY335" fmla="*/ 6038805 h 6858000"/>
              <a:gd name="connsiteX336" fmla="*/ 6925650 w 12192000"/>
              <a:gd name="connsiteY336" fmla="*/ 6024257 h 6858000"/>
              <a:gd name="connsiteX337" fmla="*/ 6923593 w 12192000"/>
              <a:gd name="connsiteY337" fmla="*/ 6003472 h 6858000"/>
              <a:gd name="connsiteX338" fmla="*/ 6966781 w 12192000"/>
              <a:gd name="connsiteY338" fmla="*/ 5976452 h 6858000"/>
              <a:gd name="connsiteX339" fmla="*/ 6968837 w 12192000"/>
              <a:gd name="connsiteY339" fmla="*/ 5976452 h 6858000"/>
              <a:gd name="connsiteX340" fmla="*/ 6968837 w 12192000"/>
              <a:gd name="connsiteY340" fmla="*/ 5974373 h 6858000"/>
              <a:gd name="connsiteX341" fmla="*/ 6962667 w 12192000"/>
              <a:gd name="connsiteY341" fmla="*/ 5953589 h 6858000"/>
              <a:gd name="connsiteX342" fmla="*/ 6960611 w 12192000"/>
              <a:gd name="connsiteY342" fmla="*/ 5953589 h 6858000"/>
              <a:gd name="connsiteX343" fmla="*/ 6909198 w 12192000"/>
              <a:gd name="connsiteY343" fmla="*/ 5953589 h 6858000"/>
              <a:gd name="connsiteX344" fmla="*/ 6900972 w 12192000"/>
              <a:gd name="connsiteY344" fmla="*/ 5932805 h 6858000"/>
              <a:gd name="connsiteX345" fmla="*/ 6937989 w 12192000"/>
              <a:gd name="connsiteY345" fmla="*/ 5895393 h 6858000"/>
              <a:gd name="connsiteX346" fmla="*/ 6937989 w 12192000"/>
              <a:gd name="connsiteY346" fmla="*/ 5893314 h 6858000"/>
              <a:gd name="connsiteX347" fmla="*/ 6927706 w 12192000"/>
              <a:gd name="connsiteY347" fmla="*/ 5874608 h 6858000"/>
              <a:gd name="connsiteX348" fmla="*/ 6925650 w 12192000"/>
              <a:gd name="connsiteY348" fmla="*/ 5874608 h 6858000"/>
              <a:gd name="connsiteX349" fmla="*/ 6876293 w 12192000"/>
              <a:gd name="connsiteY349" fmla="*/ 5887079 h 6858000"/>
              <a:gd name="connsiteX350" fmla="*/ 6861897 w 12192000"/>
              <a:gd name="connsiteY350" fmla="*/ 5870451 h 6858000"/>
              <a:gd name="connsiteX351" fmla="*/ 6888632 w 12192000"/>
              <a:gd name="connsiteY351" fmla="*/ 5824725 h 6858000"/>
              <a:gd name="connsiteX352" fmla="*/ 6888632 w 12192000"/>
              <a:gd name="connsiteY352" fmla="*/ 5822647 h 6858000"/>
              <a:gd name="connsiteX353" fmla="*/ 6872180 w 12192000"/>
              <a:gd name="connsiteY353" fmla="*/ 5808097 h 6858000"/>
              <a:gd name="connsiteX354" fmla="*/ 6826936 w 12192000"/>
              <a:gd name="connsiteY354" fmla="*/ 5833039 h 6858000"/>
              <a:gd name="connsiteX355" fmla="*/ 6808427 w 12192000"/>
              <a:gd name="connsiteY355" fmla="*/ 5820568 h 6858000"/>
              <a:gd name="connsiteX356" fmla="*/ 6822823 w 12192000"/>
              <a:gd name="connsiteY356" fmla="*/ 5770685 h 6858000"/>
              <a:gd name="connsiteX357" fmla="*/ 6822823 w 12192000"/>
              <a:gd name="connsiteY357" fmla="*/ 5768607 h 6858000"/>
              <a:gd name="connsiteX358" fmla="*/ 6804314 w 12192000"/>
              <a:gd name="connsiteY358" fmla="*/ 5758215 h 6858000"/>
              <a:gd name="connsiteX359" fmla="*/ 6802257 w 12192000"/>
              <a:gd name="connsiteY359" fmla="*/ 5756136 h 6858000"/>
              <a:gd name="connsiteX360" fmla="*/ 6802257 w 12192000"/>
              <a:gd name="connsiteY360" fmla="*/ 5758215 h 6858000"/>
              <a:gd name="connsiteX361" fmla="*/ 6765240 w 12192000"/>
              <a:gd name="connsiteY361" fmla="*/ 5793548 h 6858000"/>
              <a:gd name="connsiteX362" fmla="*/ 6744675 w 12192000"/>
              <a:gd name="connsiteY362" fmla="*/ 5785235 h 6858000"/>
              <a:gd name="connsiteX363" fmla="*/ 6748788 w 12192000"/>
              <a:gd name="connsiteY363" fmla="*/ 5758215 h 6858000"/>
              <a:gd name="connsiteX364" fmla="*/ 6744675 w 12192000"/>
              <a:gd name="connsiteY364" fmla="*/ 5733273 h 6858000"/>
              <a:gd name="connsiteX365" fmla="*/ 6744675 w 12192000"/>
              <a:gd name="connsiteY365" fmla="*/ 5731195 h 6858000"/>
              <a:gd name="connsiteX366" fmla="*/ 6742618 w 12192000"/>
              <a:gd name="connsiteY366" fmla="*/ 5731195 h 6858000"/>
              <a:gd name="connsiteX367" fmla="*/ 6722053 w 12192000"/>
              <a:gd name="connsiteY367" fmla="*/ 5727038 h 6858000"/>
              <a:gd name="connsiteX368" fmla="*/ 6695318 w 12192000"/>
              <a:gd name="connsiteY368" fmla="*/ 5772764 h 6858000"/>
              <a:gd name="connsiteX369" fmla="*/ 6672696 w 12192000"/>
              <a:gd name="connsiteY369" fmla="*/ 5768607 h 6858000"/>
              <a:gd name="connsiteX370" fmla="*/ 6660357 w 12192000"/>
              <a:gd name="connsiteY370" fmla="*/ 5718724 h 6858000"/>
              <a:gd name="connsiteX371" fmla="*/ 6658300 w 12192000"/>
              <a:gd name="connsiteY371" fmla="*/ 5718724 h 6858000"/>
              <a:gd name="connsiteX372" fmla="*/ 6637734 w 12192000"/>
              <a:gd name="connsiteY372" fmla="*/ 5718724 h 6858000"/>
              <a:gd name="connsiteX373" fmla="*/ 6635678 w 12192000"/>
              <a:gd name="connsiteY373" fmla="*/ 571872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6602777" y="6116155"/>
                </a:moveTo>
                <a:cubicBezTo>
                  <a:pt x="6606858" y="6114071"/>
                  <a:pt x="6608899" y="6114071"/>
                  <a:pt x="6612980" y="6116155"/>
                </a:cubicBezTo>
                <a:cubicBezTo>
                  <a:pt x="6615021" y="6118240"/>
                  <a:pt x="6617061" y="6120324"/>
                  <a:pt x="6617061" y="6124493"/>
                </a:cubicBezTo>
                <a:cubicBezTo>
                  <a:pt x="6623183" y="6226637"/>
                  <a:pt x="6623183" y="6226637"/>
                  <a:pt x="6623183" y="6226637"/>
                </a:cubicBezTo>
                <a:cubicBezTo>
                  <a:pt x="6625224" y="6232890"/>
                  <a:pt x="6623183" y="6234975"/>
                  <a:pt x="6621142" y="6237059"/>
                </a:cubicBezTo>
                <a:cubicBezTo>
                  <a:pt x="6619102" y="6239144"/>
                  <a:pt x="6617061" y="6237059"/>
                  <a:pt x="6615021" y="6237059"/>
                </a:cubicBezTo>
                <a:cubicBezTo>
                  <a:pt x="6570127" y="6226637"/>
                  <a:pt x="6539517" y="6207875"/>
                  <a:pt x="6508908" y="6174523"/>
                </a:cubicBezTo>
                <a:cubicBezTo>
                  <a:pt x="6506867" y="6172439"/>
                  <a:pt x="6504827" y="6170354"/>
                  <a:pt x="6504827" y="6168270"/>
                </a:cubicBezTo>
                <a:cubicBezTo>
                  <a:pt x="6504827" y="6168270"/>
                  <a:pt x="6504827" y="6168270"/>
                  <a:pt x="6504827" y="6166184"/>
                </a:cubicBezTo>
                <a:cubicBezTo>
                  <a:pt x="6504827" y="6164100"/>
                  <a:pt x="6508908" y="6162015"/>
                  <a:pt x="6510948" y="6162015"/>
                </a:cubicBezTo>
                <a:cubicBezTo>
                  <a:pt x="6602777" y="6116155"/>
                  <a:pt x="6602777" y="6116155"/>
                  <a:pt x="6602777" y="6116155"/>
                </a:cubicBezTo>
                <a:close/>
                <a:moveTo>
                  <a:pt x="6685511" y="6114071"/>
                </a:moveTo>
                <a:cubicBezTo>
                  <a:pt x="6689631" y="6114071"/>
                  <a:pt x="6691692" y="6114071"/>
                  <a:pt x="6695813" y="6114071"/>
                </a:cubicBezTo>
                <a:cubicBezTo>
                  <a:pt x="6786472" y="6159837"/>
                  <a:pt x="6786472" y="6159837"/>
                  <a:pt x="6786472" y="6159837"/>
                </a:cubicBezTo>
                <a:cubicBezTo>
                  <a:pt x="6790593" y="6161917"/>
                  <a:pt x="6792654" y="6163997"/>
                  <a:pt x="6794714" y="6166078"/>
                </a:cubicBezTo>
                <a:cubicBezTo>
                  <a:pt x="6794714" y="6168158"/>
                  <a:pt x="6792654" y="6170238"/>
                  <a:pt x="6790593" y="6172318"/>
                </a:cubicBezTo>
                <a:cubicBezTo>
                  <a:pt x="6759687" y="6205602"/>
                  <a:pt x="6726720" y="6224325"/>
                  <a:pt x="6683451" y="6234726"/>
                </a:cubicBezTo>
                <a:cubicBezTo>
                  <a:pt x="6679330" y="6236806"/>
                  <a:pt x="6677269" y="6236806"/>
                  <a:pt x="6675208" y="6234726"/>
                </a:cubicBezTo>
                <a:cubicBezTo>
                  <a:pt x="6673148" y="6232646"/>
                  <a:pt x="6673148" y="6228485"/>
                  <a:pt x="6673148" y="6226405"/>
                </a:cubicBezTo>
                <a:cubicBezTo>
                  <a:pt x="6681390" y="6122392"/>
                  <a:pt x="6681390" y="6122392"/>
                  <a:pt x="6681390" y="6122392"/>
                </a:cubicBezTo>
                <a:cubicBezTo>
                  <a:pt x="6681390" y="6120312"/>
                  <a:pt x="6683451" y="6116151"/>
                  <a:pt x="6685511" y="6114071"/>
                </a:cubicBezTo>
                <a:close/>
                <a:moveTo>
                  <a:pt x="5867776" y="6074328"/>
                </a:moveTo>
                <a:cubicBezTo>
                  <a:pt x="5867776" y="6074328"/>
                  <a:pt x="5867776" y="6074328"/>
                  <a:pt x="5867776" y="6117531"/>
                </a:cubicBezTo>
                <a:cubicBezTo>
                  <a:pt x="5867776" y="6117531"/>
                  <a:pt x="5840708" y="6125760"/>
                  <a:pt x="5819888" y="6125760"/>
                </a:cubicBezTo>
                <a:cubicBezTo>
                  <a:pt x="5803231" y="6125760"/>
                  <a:pt x="5801149" y="6109302"/>
                  <a:pt x="5801149" y="6101073"/>
                </a:cubicBezTo>
                <a:cubicBezTo>
                  <a:pt x="5801149" y="6086672"/>
                  <a:pt x="5809477" y="6078443"/>
                  <a:pt x="5826134" y="6076386"/>
                </a:cubicBezTo>
                <a:close/>
                <a:moveTo>
                  <a:pt x="5518276" y="6004194"/>
                </a:moveTo>
                <a:cubicBezTo>
                  <a:pt x="5546913" y="6004194"/>
                  <a:pt x="5559186" y="6020801"/>
                  <a:pt x="5559186" y="6064393"/>
                </a:cubicBezTo>
                <a:cubicBezTo>
                  <a:pt x="5559186" y="6101757"/>
                  <a:pt x="5553050" y="6124591"/>
                  <a:pt x="5518276" y="6124591"/>
                </a:cubicBezTo>
                <a:cubicBezTo>
                  <a:pt x="5483500" y="6124591"/>
                  <a:pt x="5477363" y="6101757"/>
                  <a:pt x="5477363" y="6064393"/>
                </a:cubicBezTo>
                <a:cubicBezTo>
                  <a:pt x="5477363" y="6020801"/>
                  <a:pt x="5487591" y="6004194"/>
                  <a:pt x="5518276" y="6004194"/>
                </a:cubicBezTo>
                <a:close/>
                <a:moveTo>
                  <a:pt x="6672498" y="5995882"/>
                </a:moveTo>
                <a:cubicBezTo>
                  <a:pt x="6675325" y="5995363"/>
                  <a:pt x="6678409" y="5995882"/>
                  <a:pt x="6681491" y="5996921"/>
                </a:cubicBezTo>
                <a:cubicBezTo>
                  <a:pt x="6697937" y="6009390"/>
                  <a:pt x="6708215" y="6028092"/>
                  <a:pt x="6708215" y="6048872"/>
                </a:cubicBezTo>
                <a:cubicBezTo>
                  <a:pt x="6708215" y="6080043"/>
                  <a:pt x="6681491" y="6107057"/>
                  <a:pt x="6648601" y="6107057"/>
                </a:cubicBezTo>
                <a:cubicBezTo>
                  <a:pt x="6615711" y="6107057"/>
                  <a:pt x="6588987" y="6080043"/>
                  <a:pt x="6588987" y="6048872"/>
                </a:cubicBezTo>
                <a:cubicBezTo>
                  <a:pt x="6588987" y="6028092"/>
                  <a:pt x="6599266" y="6009390"/>
                  <a:pt x="6615711" y="5999000"/>
                </a:cubicBezTo>
                <a:cubicBezTo>
                  <a:pt x="6621878" y="5994843"/>
                  <a:pt x="6628045" y="5994843"/>
                  <a:pt x="6632156" y="6001077"/>
                </a:cubicBezTo>
                <a:cubicBezTo>
                  <a:pt x="6636268" y="6007312"/>
                  <a:pt x="6634212" y="6013545"/>
                  <a:pt x="6630100" y="6017702"/>
                </a:cubicBezTo>
                <a:cubicBezTo>
                  <a:pt x="6619822" y="6023936"/>
                  <a:pt x="6613655" y="6036404"/>
                  <a:pt x="6613655" y="6048872"/>
                </a:cubicBezTo>
                <a:cubicBezTo>
                  <a:pt x="6613655" y="6067575"/>
                  <a:pt x="6630100" y="6084199"/>
                  <a:pt x="6648601" y="6084199"/>
                </a:cubicBezTo>
                <a:cubicBezTo>
                  <a:pt x="6667102" y="6084199"/>
                  <a:pt x="6683547" y="6067575"/>
                  <a:pt x="6683547" y="6048872"/>
                </a:cubicBezTo>
                <a:cubicBezTo>
                  <a:pt x="6683547" y="6036404"/>
                  <a:pt x="6677381" y="6023936"/>
                  <a:pt x="6667102" y="6017702"/>
                </a:cubicBezTo>
                <a:cubicBezTo>
                  <a:pt x="6662991" y="6013545"/>
                  <a:pt x="6660935" y="6007312"/>
                  <a:pt x="6665047" y="6001077"/>
                </a:cubicBezTo>
                <a:cubicBezTo>
                  <a:pt x="6667102" y="5997961"/>
                  <a:pt x="6669672" y="5996402"/>
                  <a:pt x="6672498" y="5995882"/>
                </a:cubicBezTo>
                <a:close/>
                <a:moveTo>
                  <a:pt x="6821432" y="5980816"/>
                </a:moveTo>
                <a:cubicBezTo>
                  <a:pt x="6823499" y="5980816"/>
                  <a:pt x="6825565" y="5984968"/>
                  <a:pt x="6825565" y="5987045"/>
                </a:cubicBezTo>
                <a:cubicBezTo>
                  <a:pt x="6837964" y="6030643"/>
                  <a:pt x="6837964" y="6068013"/>
                  <a:pt x="6825565" y="6111612"/>
                </a:cubicBezTo>
                <a:cubicBezTo>
                  <a:pt x="6823499" y="6115764"/>
                  <a:pt x="6823499" y="6117840"/>
                  <a:pt x="6821432" y="6117840"/>
                </a:cubicBezTo>
                <a:cubicBezTo>
                  <a:pt x="6817299" y="6119916"/>
                  <a:pt x="6815233" y="6117840"/>
                  <a:pt x="6813166" y="6115764"/>
                </a:cubicBezTo>
                <a:cubicBezTo>
                  <a:pt x="6728441" y="6057632"/>
                  <a:pt x="6728441" y="6057632"/>
                  <a:pt x="6728441" y="6057632"/>
                </a:cubicBezTo>
                <a:cubicBezTo>
                  <a:pt x="6724308" y="6055557"/>
                  <a:pt x="6722242" y="6053480"/>
                  <a:pt x="6722242" y="6049328"/>
                </a:cubicBezTo>
                <a:cubicBezTo>
                  <a:pt x="6722242" y="6047252"/>
                  <a:pt x="6724308" y="6043100"/>
                  <a:pt x="6728441" y="6041024"/>
                </a:cubicBezTo>
                <a:cubicBezTo>
                  <a:pt x="6813166" y="5982893"/>
                  <a:pt x="6813166" y="5982893"/>
                  <a:pt x="6813166" y="5982893"/>
                </a:cubicBezTo>
                <a:cubicBezTo>
                  <a:pt x="6815233" y="5980816"/>
                  <a:pt x="6819366" y="5980816"/>
                  <a:pt x="6821432" y="5980816"/>
                </a:cubicBezTo>
                <a:close/>
                <a:moveTo>
                  <a:pt x="6475604" y="5980816"/>
                </a:moveTo>
                <a:cubicBezTo>
                  <a:pt x="6479695" y="5980816"/>
                  <a:pt x="6481741" y="5982893"/>
                  <a:pt x="6483787" y="5984968"/>
                </a:cubicBezTo>
                <a:cubicBezTo>
                  <a:pt x="6567656" y="6041024"/>
                  <a:pt x="6567656" y="6041024"/>
                  <a:pt x="6567656" y="6041024"/>
                </a:cubicBezTo>
                <a:cubicBezTo>
                  <a:pt x="6571747" y="6043100"/>
                  <a:pt x="6573792" y="6047252"/>
                  <a:pt x="6573792" y="6049328"/>
                </a:cubicBezTo>
                <a:cubicBezTo>
                  <a:pt x="6573792" y="6053480"/>
                  <a:pt x="6571747" y="6055557"/>
                  <a:pt x="6567656" y="6057632"/>
                </a:cubicBezTo>
                <a:lnTo>
                  <a:pt x="6483787" y="6115764"/>
                </a:lnTo>
                <a:cubicBezTo>
                  <a:pt x="6479695" y="6117840"/>
                  <a:pt x="6477650" y="6119916"/>
                  <a:pt x="6475604" y="6117840"/>
                </a:cubicBezTo>
                <a:cubicBezTo>
                  <a:pt x="6473559" y="6117840"/>
                  <a:pt x="6471513" y="6115764"/>
                  <a:pt x="6471513" y="6111612"/>
                </a:cubicBezTo>
                <a:cubicBezTo>
                  <a:pt x="6459240" y="6068013"/>
                  <a:pt x="6459240" y="6032719"/>
                  <a:pt x="6471513" y="5987045"/>
                </a:cubicBezTo>
                <a:cubicBezTo>
                  <a:pt x="6471513" y="5984968"/>
                  <a:pt x="6473559" y="5982893"/>
                  <a:pt x="6475604" y="5980816"/>
                </a:cubicBezTo>
                <a:close/>
                <a:moveTo>
                  <a:pt x="6087559" y="5970296"/>
                </a:moveTo>
                <a:cubicBezTo>
                  <a:pt x="6085506" y="5970296"/>
                  <a:pt x="6083453" y="5970296"/>
                  <a:pt x="6081400" y="5972374"/>
                </a:cubicBezTo>
                <a:cubicBezTo>
                  <a:pt x="6079347" y="5974451"/>
                  <a:pt x="6079347" y="5976528"/>
                  <a:pt x="6079347" y="5978604"/>
                </a:cubicBezTo>
                <a:cubicBezTo>
                  <a:pt x="6120408" y="6136455"/>
                  <a:pt x="6120408" y="6136455"/>
                  <a:pt x="6120408" y="6136455"/>
                </a:cubicBezTo>
                <a:cubicBezTo>
                  <a:pt x="6122461" y="6144763"/>
                  <a:pt x="6130674" y="6157224"/>
                  <a:pt x="6145045" y="6157224"/>
                </a:cubicBezTo>
                <a:cubicBezTo>
                  <a:pt x="6153257" y="6157224"/>
                  <a:pt x="6153257" y="6157224"/>
                  <a:pt x="6153257" y="6157224"/>
                </a:cubicBezTo>
                <a:cubicBezTo>
                  <a:pt x="6151204" y="6161378"/>
                  <a:pt x="6151204" y="6163456"/>
                  <a:pt x="6149151" y="6165532"/>
                </a:cubicBezTo>
                <a:cubicBezTo>
                  <a:pt x="6149151" y="6167609"/>
                  <a:pt x="6149151" y="6167609"/>
                  <a:pt x="6149151" y="6167609"/>
                </a:cubicBezTo>
                <a:cubicBezTo>
                  <a:pt x="6147098" y="6173841"/>
                  <a:pt x="6145045" y="6186302"/>
                  <a:pt x="6124515" y="6186302"/>
                </a:cubicBezTo>
                <a:cubicBezTo>
                  <a:pt x="6089612" y="6184225"/>
                  <a:pt x="6089612" y="6184225"/>
                  <a:pt x="6089612" y="6184225"/>
                </a:cubicBezTo>
                <a:cubicBezTo>
                  <a:pt x="6087559" y="6182148"/>
                  <a:pt x="6085506" y="6184225"/>
                  <a:pt x="6083453" y="6186302"/>
                </a:cubicBezTo>
                <a:cubicBezTo>
                  <a:pt x="6081400" y="6186302"/>
                  <a:pt x="6081400" y="6188379"/>
                  <a:pt x="6081400" y="6190456"/>
                </a:cubicBezTo>
                <a:cubicBezTo>
                  <a:pt x="6081400" y="6209149"/>
                  <a:pt x="6081400" y="6209149"/>
                  <a:pt x="6081400" y="6209149"/>
                </a:cubicBezTo>
                <a:cubicBezTo>
                  <a:pt x="6081400" y="6213303"/>
                  <a:pt x="6083453" y="6215380"/>
                  <a:pt x="6087559" y="6215380"/>
                </a:cubicBezTo>
                <a:cubicBezTo>
                  <a:pt x="6097825" y="6219533"/>
                  <a:pt x="6118355" y="6221610"/>
                  <a:pt x="6134780" y="6221610"/>
                </a:cubicBezTo>
                <a:cubicBezTo>
                  <a:pt x="6134780" y="6221610"/>
                  <a:pt x="6134780" y="6221610"/>
                  <a:pt x="6136833" y="6221610"/>
                </a:cubicBezTo>
                <a:cubicBezTo>
                  <a:pt x="6163523" y="6221610"/>
                  <a:pt x="6182000" y="6204995"/>
                  <a:pt x="6190213" y="6169686"/>
                </a:cubicBezTo>
                <a:cubicBezTo>
                  <a:pt x="6200478" y="6130223"/>
                  <a:pt x="6214849" y="6078299"/>
                  <a:pt x="6223062" y="6040914"/>
                </a:cubicBezTo>
                <a:cubicBezTo>
                  <a:pt x="6227168" y="6024298"/>
                  <a:pt x="6231274" y="6009759"/>
                  <a:pt x="6235380" y="5999374"/>
                </a:cubicBezTo>
                <a:cubicBezTo>
                  <a:pt x="6239487" y="5978604"/>
                  <a:pt x="6239487" y="5978604"/>
                  <a:pt x="6239487" y="5978604"/>
                </a:cubicBezTo>
                <a:cubicBezTo>
                  <a:pt x="6239487" y="5976528"/>
                  <a:pt x="6239487" y="5974451"/>
                  <a:pt x="6237434" y="5972374"/>
                </a:cubicBezTo>
                <a:cubicBezTo>
                  <a:pt x="6237434" y="5970296"/>
                  <a:pt x="6235380" y="5970296"/>
                  <a:pt x="6233327" y="5970296"/>
                </a:cubicBezTo>
                <a:cubicBezTo>
                  <a:pt x="6204584" y="5970296"/>
                  <a:pt x="6204584" y="5970296"/>
                  <a:pt x="6204584" y="5970296"/>
                </a:cubicBezTo>
                <a:cubicBezTo>
                  <a:pt x="6202531" y="5970296"/>
                  <a:pt x="6198425" y="5972374"/>
                  <a:pt x="6198425" y="5974451"/>
                </a:cubicBezTo>
                <a:cubicBezTo>
                  <a:pt x="6161469" y="6115685"/>
                  <a:pt x="6161469" y="6115685"/>
                  <a:pt x="6161469" y="6115685"/>
                </a:cubicBezTo>
                <a:cubicBezTo>
                  <a:pt x="6159417" y="6115685"/>
                  <a:pt x="6159417" y="6115685"/>
                  <a:pt x="6159417" y="6115685"/>
                </a:cubicBezTo>
                <a:cubicBezTo>
                  <a:pt x="6120408" y="5974451"/>
                  <a:pt x="6120408" y="5974451"/>
                  <a:pt x="6120408" y="5974451"/>
                </a:cubicBezTo>
                <a:cubicBezTo>
                  <a:pt x="6120408" y="5972374"/>
                  <a:pt x="6118355" y="5970296"/>
                  <a:pt x="6114249" y="5970296"/>
                </a:cubicBezTo>
                <a:cubicBezTo>
                  <a:pt x="6087559" y="5970296"/>
                  <a:pt x="6087559" y="5970296"/>
                  <a:pt x="6087559" y="5970296"/>
                </a:cubicBezTo>
                <a:close/>
                <a:moveTo>
                  <a:pt x="6047787" y="5967959"/>
                </a:moveTo>
                <a:cubicBezTo>
                  <a:pt x="6029376" y="5967959"/>
                  <a:pt x="6010966" y="5980444"/>
                  <a:pt x="5998692" y="5988768"/>
                </a:cubicBezTo>
                <a:cubicBezTo>
                  <a:pt x="5998692" y="5976283"/>
                  <a:pt x="5998692" y="5976283"/>
                  <a:pt x="5998692" y="5976283"/>
                </a:cubicBezTo>
                <a:cubicBezTo>
                  <a:pt x="5998692" y="5972120"/>
                  <a:pt x="5996647" y="5970040"/>
                  <a:pt x="5992556" y="5970040"/>
                </a:cubicBezTo>
                <a:cubicBezTo>
                  <a:pt x="5963918" y="5970040"/>
                  <a:pt x="5963918" y="5970040"/>
                  <a:pt x="5963918" y="5970040"/>
                </a:cubicBezTo>
                <a:cubicBezTo>
                  <a:pt x="5959827" y="5970040"/>
                  <a:pt x="5957781" y="5972120"/>
                  <a:pt x="5957781" y="5976283"/>
                </a:cubicBezTo>
                <a:cubicBezTo>
                  <a:pt x="5957781" y="6151078"/>
                  <a:pt x="5957781" y="6151078"/>
                  <a:pt x="5957781" y="6151078"/>
                </a:cubicBezTo>
                <a:cubicBezTo>
                  <a:pt x="5957781" y="6155240"/>
                  <a:pt x="5959827" y="6157321"/>
                  <a:pt x="5963918" y="6157321"/>
                </a:cubicBezTo>
                <a:cubicBezTo>
                  <a:pt x="5992556" y="6157321"/>
                  <a:pt x="5992556" y="6157321"/>
                  <a:pt x="5992556" y="6157321"/>
                </a:cubicBezTo>
                <a:cubicBezTo>
                  <a:pt x="5996647" y="6157321"/>
                  <a:pt x="5998692" y="6155240"/>
                  <a:pt x="5998692" y="6151078"/>
                </a:cubicBezTo>
                <a:cubicBezTo>
                  <a:pt x="5998692" y="6030386"/>
                  <a:pt x="5998692" y="6030386"/>
                  <a:pt x="5998692" y="6030386"/>
                </a:cubicBezTo>
                <a:cubicBezTo>
                  <a:pt x="6006875" y="6024143"/>
                  <a:pt x="6025285" y="6009577"/>
                  <a:pt x="6049832" y="6007496"/>
                </a:cubicBezTo>
                <a:cubicBezTo>
                  <a:pt x="6053923" y="6007496"/>
                  <a:pt x="6055969" y="6003334"/>
                  <a:pt x="6055969" y="6001253"/>
                </a:cubicBezTo>
                <a:cubicBezTo>
                  <a:pt x="6055969" y="5974202"/>
                  <a:pt x="6055969" y="5974202"/>
                  <a:pt x="6055969" y="5974202"/>
                </a:cubicBezTo>
                <a:cubicBezTo>
                  <a:pt x="6055969" y="5972120"/>
                  <a:pt x="6055969" y="5970040"/>
                  <a:pt x="6053923" y="5970040"/>
                </a:cubicBezTo>
                <a:cubicBezTo>
                  <a:pt x="6051878" y="5967959"/>
                  <a:pt x="6049832" y="5967959"/>
                  <a:pt x="6047787" y="5967959"/>
                </a:cubicBezTo>
                <a:close/>
                <a:moveTo>
                  <a:pt x="5846879" y="5964452"/>
                </a:moveTo>
                <a:cubicBezTo>
                  <a:pt x="5826186" y="5964452"/>
                  <a:pt x="5791009" y="5970690"/>
                  <a:pt x="5776523" y="5972770"/>
                </a:cubicBezTo>
                <a:cubicBezTo>
                  <a:pt x="5772384" y="5972770"/>
                  <a:pt x="5770315" y="5976928"/>
                  <a:pt x="5770315" y="5979008"/>
                </a:cubicBezTo>
                <a:cubicBezTo>
                  <a:pt x="5770315" y="5979008"/>
                  <a:pt x="5770315" y="5979008"/>
                  <a:pt x="5772384" y="6003961"/>
                </a:cubicBezTo>
                <a:cubicBezTo>
                  <a:pt x="5772384" y="6006040"/>
                  <a:pt x="5772384" y="6008120"/>
                  <a:pt x="5774454" y="6008120"/>
                </a:cubicBezTo>
                <a:cubicBezTo>
                  <a:pt x="5776523" y="6010199"/>
                  <a:pt x="5776523" y="6010199"/>
                  <a:pt x="5778592" y="6010199"/>
                </a:cubicBezTo>
                <a:cubicBezTo>
                  <a:pt x="5795147" y="6010199"/>
                  <a:pt x="5824116" y="6006040"/>
                  <a:pt x="5844809" y="6006040"/>
                </a:cubicBezTo>
                <a:cubicBezTo>
                  <a:pt x="5859294" y="6006040"/>
                  <a:pt x="5867571" y="6014358"/>
                  <a:pt x="5867571" y="6028914"/>
                </a:cubicBezTo>
                <a:cubicBezTo>
                  <a:pt x="5867571" y="6028914"/>
                  <a:pt x="5867571" y="6028914"/>
                  <a:pt x="5867571" y="6041390"/>
                </a:cubicBezTo>
                <a:cubicBezTo>
                  <a:pt x="5867571" y="6041390"/>
                  <a:pt x="5867571" y="6041390"/>
                  <a:pt x="5822047" y="6045549"/>
                </a:cubicBezTo>
                <a:cubicBezTo>
                  <a:pt x="5776523" y="6047629"/>
                  <a:pt x="5757900" y="6064264"/>
                  <a:pt x="5757900" y="6101693"/>
                </a:cubicBezTo>
                <a:cubicBezTo>
                  <a:pt x="5757900" y="6141202"/>
                  <a:pt x="5778592" y="6161996"/>
                  <a:pt x="5813770" y="6161996"/>
                </a:cubicBezTo>
                <a:cubicBezTo>
                  <a:pt x="5842740" y="6161996"/>
                  <a:pt x="5873779" y="6149520"/>
                  <a:pt x="5873779" y="6149520"/>
                </a:cubicBezTo>
                <a:cubicBezTo>
                  <a:pt x="5882056" y="6155758"/>
                  <a:pt x="5888264" y="6159917"/>
                  <a:pt x="5902750" y="6161996"/>
                </a:cubicBezTo>
                <a:cubicBezTo>
                  <a:pt x="5904818" y="6161996"/>
                  <a:pt x="5906888" y="6161996"/>
                  <a:pt x="5908957" y="6159917"/>
                </a:cubicBezTo>
                <a:cubicBezTo>
                  <a:pt x="5908957" y="6157837"/>
                  <a:pt x="5911026" y="6155758"/>
                  <a:pt x="5911026" y="6153679"/>
                </a:cubicBezTo>
                <a:cubicBezTo>
                  <a:pt x="5911026" y="6153679"/>
                  <a:pt x="5911026" y="6153679"/>
                  <a:pt x="5911026" y="6028914"/>
                </a:cubicBezTo>
                <a:cubicBezTo>
                  <a:pt x="5911026" y="5985246"/>
                  <a:pt x="5890333" y="5964452"/>
                  <a:pt x="5846879" y="5964452"/>
                </a:cubicBezTo>
                <a:close/>
                <a:moveTo>
                  <a:pt x="5518274" y="5964452"/>
                </a:moveTo>
                <a:cubicBezTo>
                  <a:pt x="5471794" y="5964452"/>
                  <a:pt x="5434114" y="6008673"/>
                  <a:pt x="5434114" y="6063224"/>
                </a:cubicBezTo>
                <a:cubicBezTo>
                  <a:pt x="5434114" y="6117775"/>
                  <a:pt x="5471794" y="6161996"/>
                  <a:pt x="5518274" y="6161996"/>
                </a:cubicBezTo>
                <a:cubicBezTo>
                  <a:pt x="5564755" y="6161996"/>
                  <a:pt x="5602435" y="6117775"/>
                  <a:pt x="5602435" y="6063224"/>
                </a:cubicBezTo>
                <a:cubicBezTo>
                  <a:pt x="5602435" y="6008673"/>
                  <a:pt x="5564755" y="5964452"/>
                  <a:pt x="5518274" y="5964452"/>
                </a:cubicBezTo>
                <a:close/>
                <a:moveTo>
                  <a:pt x="5302320" y="5938736"/>
                </a:moveTo>
                <a:cubicBezTo>
                  <a:pt x="5302320" y="5938736"/>
                  <a:pt x="5302320" y="5938736"/>
                  <a:pt x="5318685" y="5938736"/>
                </a:cubicBezTo>
                <a:cubicBezTo>
                  <a:pt x="5349369" y="5938736"/>
                  <a:pt x="5361642" y="5959653"/>
                  <a:pt x="5361642" y="5978478"/>
                </a:cubicBezTo>
                <a:cubicBezTo>
                  <a:pt x="5361642" y="6001488"/>
                  <a:pt x="5343232" y="6016129"/>
                  <a:pt x="5316640" y="6016129"/>
                </a:cubicBezTo>
                <a:cubicBezTo>
                  <a:pt x="5294139" y="6018221"/>
                  <a:pt x="5279820" y="6016129"/>
                  <a:pt x="5271637" y="6016129"/>
                </a:cubicBezTo>
                <a:cubicBezTo>
                  <a:pt x="5271637" y="6016129"/>
                  <a:pt x="5271637" y="6016129"/>
                  <a:pt x="5271637" y="5940828"/>
                </a:cubicBezTo>
                <a:cubicBezTo>
                  <a:pt x="5275728" y="5938736"/>
                  <a:pt x="5285956" y="5938736"/>
                  <a:pt x="5302320" y="5938736"/>
                </a:cubicBezTo>
                <a:close/>
                <a:moveTo>
                  <a:pt x="5678557" y="5927047"/>
                </a:moveTo>
                <a:cubicBezTo>
                  <a:pt x="5678557" y="5927047"/>
                  <a:pt x="5678557" y="5927047"/>
                  <a:pt x="5649847" y="5933291"/>
                </a:cubicBezTo>
                <a:cubicBezTo>
                  <a:pt x="5645746" y="5935373"/>
                  <a:pt x="5643695" y="5937455"/>
                  <a:pt x="5643695" y="5939535"/>
                </a:cubicBezTo>
                <a:cubicBezTo>
                  <a:pt x="5643695" y="5939535"/>
                  <a:pt x="5643695" y="5939535"/>
                  <a:pt x="5643695" y="5970757"/>
                </a:cubicBezTo>
                <a:cubicBezTo>
                  <a:pt x="5643695" y="5970757"/>
                  <a:pt x="5643695" y="5970757"/>
                  <a:pt x="5627290" y="5970757"/>
                </a:cubicBezTo>
                <a:cubicBezTo>
                  <a:pt x="5623188" y="5970757"/>
                  <a:pt x="5621138" y="5972839"/>
                  <a:pt x="5621138" y="5977002"/>
                </a:cubicBezTo>
                <a:cubicBezTo>
                  <a:pt x="5621138" y="5977002"/>
                  <a:pt x="5621138" y="5977002"/>
                  <a:pt x="5621138" y="6001980"/>
                </a:cubicBezTo>
                <a:cubicBezTo>
                  <a:pt x="5621138" y="6006143"/>
                  <a:pt x="5623188" y="6008224"/>
                  <a:pt x="5627290" y="6008224"/>
                </a:cubicBezTo>
                <a:cubicBezTo>
                  <a:pt x="5627290" y="6008224"/>
                  <a:pt x="5627290" y="6008224"/>
                  <a:pt x="5643695" y="6008224"/>
                </a:cubicBezTo>
                <a:cubicBezTo>
                  <a:pt x="5643695" y="6008224"/>
                  <a:pt x="5643695" y="6008224"/>
                  <a:pt x="5643695" y="6091483"/>
                </a:cubicBezTo>
                <a:cubicBezTo>
                  <a:pt x="5643695" y="6147682"/>
                  <a:pt x="5658050" y="6164334"/>
                  <a:pt x="5699064" y="6164334"/>
                </a:cubicBezTo>
                <a:cubicBezTo>
                  <a:pt x="5709318" y="6164334"/>
                  <a:pt x="5721622" y="6160171"/>
                  <a:pt x="5731875" y="6160171"/>
                </a:cubicBezTo>
                <a:cubicBezTo>
                  <a:pt x="5735977" y="6158090"/>
                  <a:pt x="5738028" y="6156008"/>
                  <a:pt x="5738028" y="6151845"/>
                </a:cubicBezTo>
                <a:cubicBezTo>
                  <a:pt x="5738028" y="6151845"/>
                  <a:pt x="5738028" y="6151845"/>
                  <a:pt x="5735977" y="6128949"/>
                </a:cubicBezTo>
                <a:cubicBezTo>
                  <a:pt x="5735977" y="6124786"/>
                  <a:pt x="5733926" y="6120623"/>
                  <a:pt x="5729824" y="6120623"/>
                </a:cubicBezTo>
                <a:cubicBezTo>
                  <a:pt x="5723673" y="6120623"/>
                  <a:pt x="5713419" y="6122705"/>
                  <a:pt x="5705217" y="6122705"/>
                </a:cubicBezTo>
                <a:cubicBezTo>
                  <a:pt x="5686761" y="6122705"/>
                  <a:pt x="5686761" y="6112298"/>
                  <a:pt x="5686761" y="6085238"/>
                </a:cubicBezTo>
                <a:cubicBezTo>
                  <a:pt x="5686761" y="6085238"/>
                  <a:pt x="5686761" y="6085238"/>
                  <a:pt x="5686761" y="6008224"/>
                </a:cubicBezTo>
                <a:cubicBezTo>
                  <a:pt x="5686761" y="6008224"/>
                  <a:pt x="5686761" y="6008224"/>
                  <a:pt x="5729824" y="6008224"/>
                </a:cubicBezTo>
                <a:cubicBezTo>
                  <a:pt x="5733926" y="6008224"/>
                  <a:pt x="5735977" y="6006143"/>
                  <a:pt x="5735977" y="6001980"/>
                </a:cubicBezTo>
                <a:cubicBezTo>
                  <a:pt x="5735977" y="6001980"/>
                  <a:pt x="5735977" y="6001980"/>
                  <a:pt x="5735977" y="5977002"/>
                </a:cubicBezTo>
                <a:cubicBezTo>
                  <a:pt x="5735977" y="5972839"/>
                  <a:pt x="5733926" y="5970757"/>
                  <a:pt x="5729824" y="5970757"/>
                </a:cubicBezTo>
                <a:cubicBezTo>
                  <a:pt x="5729824" y="5970757"/>
                  <a:pt x="5729824" y="5970757"/>
                  <a:pt x="5686761" y="5970757"/>
                </a:cubicBezTo>
                <a:cubicBezTo>
                  <a:pt x="5686761" y="5970757"/>
                  <a:pt x="5686761" y="5970757"/>
                  <a:pt x="5686761" y="5933291"/>
                </a:cubicBezTo>
                <a:cubicBezTo>
                  <a:pt x="5686761" y="5931210"/>
                  <a:pt x="5684709" y="5929128"/>
                  <a:pt x="5684709" y="5927047"/>
                </a:cubicBezTo>
                <a:cubicBezTo>
                  <a:pt x="5682658" y="5927047"/>
                  <a:pt x="5680608" y="5927047"/>
                  <a:pt x="5678557" y="5927047"/>
                </a:cubicBezTo>
                <a:close/>
                <a:moveTo>
                  <a:pt x="5312653" y="5897825"/>
                </a:moveTo>
                <a:cubicBezTo>
                  <a:pt x="5302343" y="5897825"/>
                  <a:pt x="5271414" y="5897825"/>
                  <a:pt x="5232236" y="5901977"/>
                </a:cubicBezTo>
                <a:cubicBezTo>
                  <a:pt x="5230173" y="5901977"/>
                  <a:pt x="5226049" y="5906129"/>
                  <a:pt x="5226049" y="5910281"/>
                </a:cubicBezTo>
                <a:cubicBezTo>
                  <a:pt x="5226049" y="5910281"/>
                  <a:pt x="5226049" y="5910281"/>
                  <a:pt x="5226049" y="6151093"/>
                </a:cubicBezTo>
                <a:cubicBezTo>
                  <a:pt x="5226049" y="6155245"/>
                  <a:pt x="5230173" y="6157321"/>
                  <a:pt x="5234297" y="6157321"/>
                </a:cubicBezTo>
                <a:cubicBezTo>
                  <a:pt x="5234297" y="6157321"/>
                  <a:pt x="5234297" y="6157321"/>
                  <a:pt x="5263165" y="6157321"/>
                </a:cubicBezTo>
                <a:cubicBezTo>
                  <a:pt x="5267290" y="6157321"/>
                  <a:pt x="5271414" y="6155245"/>
                  <a:pt x="5271414" y="6151093"/>
                </a:cubicBezTo>
                <a:cubicBezTo>
                  <a:pt x="5271414" y="6151093"/>
                  <a:pt x="5271414" y="6151093"/>
                  <a:pt x="5271414" y="6055599"/>
                </a:cubicBezTo>
                <a:cubicBezTo>
                  <a:pt x="5279661" y="6055599"/>
                  <a:pt x="5298219" y="6057674"/>
                  <a:pt x="5320901" y="6057674"/>
                </a:cubicBezTo>
                <a:cubicBezTo>
                  <a:pt x="5320901" y="6057674"/>
                  <a:pt x="5320901" y="6057674"/>
                  <a:pt x="5362142" y="6153168"/>
                </a:cubicBezTo>
                <a:cubicBezTo>
                  <a:pt x="5364203" y="6157321"/>
                  <a:pt x="5366265" y="6157321"/>
                  <a:pt x="5368327" y="6157321"/>
                </a:cubicBezTo>
                <a:cubicBezTo>
                  <a:pt x="5368327" y="6157321"/>
                  <a:pt x="5368327" y="6157321"/>
                  <a:pt x="5401320" y="6157321"/>
                </a:cubicBezTo>
                <a:cubicBezTo>
                  <a:pt x="5405443" y="6157321"/>
                  <a:pt x="5407505" y="6157321"/>
                  <a:pt x="5407505" y="6155245"/>
                </a:cubicBezTo>
                <a:cubicBezTo>
                  <a:pt x="5409567" y="6153168"/>
                  <a:pt x="5409567" y="6151093"/>
                  <a:pt x="5409567" y="6149017"/>
                </a:cubicBezTo>
                <a:lnTo>
                  <a:pt x="5362142" y="6045219"/>
                </a:lnTo>
                <a:cubicBezTo>
                  <a:pt x="5393071" y="6030687"/>
                  <a:pt x="5407505" y="6007851"/>
                  <a:pt x="5407505" y="5976711"/>
                </a:cubicBezTo>
                <a:cubicBezTo>
                  <a:pt x="5407505" y="5941420"/>
                  <a:pt x="5391009" y="5897825"/>
                  <a:pt x="5318839" y="5897825"/>
                </a:cubicBezTo>
                <a:cubicBezTo>
                  <a:pt x="5318839" y="5897825"/>
                  <a:pt x="5316777" y="5897825"/>
                  <a:pt x="5312653" y="5897825"/>
                </a:cubicBezTo>
                <a:close/>
                <a:moveTo>
                  <a:pt x="6675208" y="5864819"/>
                </a:moveTo>
                <a:cubicBezTo>
                  <a:pt x="6677269" y="5862758"/>
                  <a:pt x="6681390" y="5862758"/>
                  <a:pt x="6683451" y="5864819"/>
                </a:cubicBezTo>
                <a:cubicBezTo>
                  <a:pt x="6726720" y="5875120"/>
                  <a:pt x="6759687" y="5893664"/>
                  <a:pt x="6790593" y="5926632"/>
                </a:cubicBezTo>
                <a:cubicBezTo>
                  <a:pt x="6792654" y="5928692"/>
                  <a:pt x="6794714" y="5930752"/>
                  <a:pt x="6794714" y="5932813"/>
                </a:cubicBezTo>
                <a:cubicBezTo>
                  <a:pt x="6792654" y="5936933"/>
                  <a:pt x="6790593" y="5936933"/>
                  <a:pt x="6786472" y="5938994"/>
                </a:cubicBezTo>
                <a:cubicBezTo>
                  <a:pt x="6695813" y="5982263"/>
                  <a:pt x="6695813" y="5982263"/>
                  <a:pt x="6695813" y="5982263"/>
                </a:cubicBezTo>
                <a:cubicBezTo>
                  <a:pt x="6691692" y="5984323"/>
                  <a:pt x="6687571" y="5984323"/>
                  <a:pt x="6685511" y="5984323"/>
                </a:cubicBezTo>
                <a:cubicBezTo>
                  <a:pt x="6683451" y="5982263"/>
                  <a:pt x="6681390" y="5978142"/>
                  <a:pt x="6681390" y="5974021"/>
                </a:cubicBezTo>
                <a:cubicBezTo>
                  <a:pt x="6673148" y="5873060"/>
                  <a:pt x="6673148" y="5873060"/>
                  <a:pt x="6673148" y="5873060"/>
                </a:cubicBezTo>
                <a:cubicBezTo>
                  <a:pt x="6673148" y="5868939"/>
                  <a:pt x="6673148" y="5866879"/>
                  <a:pt x="6675208" y="5864819"/>
                </a:cubicBezTo>
                <a:close/>
                <a:moveTo>
                  <a:pt x="6617873" y="5864048"/>
                </a:moveTo>
                <a:cubicBezTo>
                  <a:pt x="6619419" y="5863791"/>
                  <a:pt x="6620964" y="5863791"/>
                  <a:pt x="6621994" y="5864823"/>
                </a:cubicBezTo>
                <a:cubicBezTo>
                  <a:pt x="6621994" y="5866888"/>
                  <a:pt x="6624054" y="5868953"/>
                  <a:pt x="6624054" y="5875148"/>
                </a:cubicBezTo>
                <a:cubicBezTo>
                  <a:pt x="6615813" y="5976336"/>
                  <a:pt x="6615813" y="5976336"/>
                  <a:pt x="6615813" y="5976336"/>
                </a:cubicBezTo>
                <a:cubicBezTo>
                  <a:pt x="6615813" y="5980466"/>
                  <a:pt x="6613752" y="5982531"/>
                  <a:pt x="6611692" y="5984596"/>
                </a:cubicBezTo>
                <a:cubicBezTo>
                  <a:pt x="6607571" y="5986661"/>
                  <a:pt x="6605510" y="5986661"/>
                  <a:pt x="6601390" y="5984596"/>
                </a:cubicBezTo>
                <a:cubicBezTo>
                  <a:pt x="6510730" y="5939165"/>
                  <a:pt x="6510730" y="5939165"/>
                  <a:pt x="6510730" y="5939165"/>
                </a:cubicBezTo>
                <a:cubicBezTo>
                  <a:pt x="6506610" y="5939165"/>
                  <a:pt x="6504549" y="5937100"/>
                  <a:pt x="6502489" y="5932970"/>
                </a:cubicBezTo>
                <a:cubicBezTo>
                  <a:pt x="6502489" y="5930904"/>
                  <a:pt x="6504549" y="5928840"/>
                  <a:pt x="6506610" y="5926774"/>
                </a:cubicBezTo>
                <a:cubicBezTo>
                  <a:pt x="6537516" y="5893734"/>
                  <a:pt x="6570483" y="5875148"/>
                  <a:pt x="6613752" y="5864823"/>
                </a:cubicBezTo>
                <a:cubicBezTo>
                  <a:pt x="6614782" y="5864823"/>
                  <a:pt x="6616328" y="5864307"/>
                  <a:pt x="6617873" y="5864048"/>
                </a:cubicBezTo>
                <a:close/>
                <a:moveTo>
                  <a:pt x="6649186" y="5828859"/>
                </a:moveTo>
                <a:cubicBezTo>
                  <a:pt x="6529433" y="5828859"/>
                  <a:pt x="6432355" y="5926985"/>
                  <a:pt x="6432355" y="6048029"/>
                </a:cubicBezTo>
                <a:cubicBezTo>
                  <a:pt x="6432355" y="6169072"/>
                  <a:pt x="6529433" y="6267198"/>
                  <a:pt x="6649186" y="6267198"/>
                </a:cubicBezTo>
                <a:cubicBezTo>
                  <a:pt x="6768939" y="6267198"/>
                  <a:pt x="6866018" y="6169072"/>
                  <a:pt x="6866018" y="6048029"/>
                </a:cubicBezTo>
                <a:cubicBezTo>
                  <a:pt x="6866018" y="5926985"/>
                  <a:pt x="6768939" y="5828859"/>
                  <a:pt x="6649186" y="5828859"/>
                </a:cubicBezTo>
                <a:close/>
                <a:moveTo>
                  <a:pt x="6648602" y="5797300"/>
                </a:moveTo>
                <a:cubicBezTo>
                  <a:pt x="6784816" y="5797300"/>
                  <a:pt x="6895240" y="5909032"/>
                  <a:pt x="6895240" y="6046861"/>
                </a:cubicBezTo>
                <a:cubicBezTo>
                  <a:pt x="6895240" y="6184689"/>
                  <a:pt x="6784816" y="6296422"/>
                  <a:pt x="6648602" y="6296422"/>
                </a:cubicBezTo>
                <a:cubicBezTo>
                  <a:pt x="6512387" y="6296422"/>
                  <a:pt x="6401963" y="6184689"/>
                  <a:pt x="6401963" y="6046861"/>
                </a:cubicBezTo>
                <a:cubicBezTo>
                  <a:pt x="6401963" y="5909032"/>
                  <a:pt x="6512387" y="5797300"/>
                  <a:pt x="6648602" y="5797300"/>
                </a:cubicBezTo>
                <a:close/>
                <a:moveTo>
                  <a:pt x="6635678" y="5718724"/>
                </a:moveTo>
                <a:cubicBezTo>
                  <a:pt x="6627452" y="5733273"/>
                  <a:pt x="6623339" y="5751979"/>
                  <a:pt x="6623339" y="5768607"/>
                </a:cubicBezTo>
                <a:cubicBezTo>
                  <a:pt x="6619226" y="5768607"/>
                  <a:pt x="6602773" y="5770685"/>
                  <a:pt x="6600717" y="5772764"/>
                </a:cubicBezTo>
                <a:cubicBezTo>
                  <a:pt x="6594547" y="5754058"/>
                  <a:pt x="6586321" y="5737430"/>
                  <a:pt x="6573982" y="5727038"/>
                </a:cubicBezTo>
                <a:cubicBezTo>
                  <a:pt x="6573982" y="5724959"/>
                  <a:pt x="6573982" y="5724959"/>
                  <a:pt x="6573982" y="5724959"/>
                </a:cubicBezTo>
                <a:cubicBezTo>
                  <a:pt x="6571926" y="5727038"/>
                  <a:pt x="6571926" y="5727038"/>
                  <a:pt x="6571926" y="5727038"/>
                </a:cubicBezTo>
                <a:cubicBezTo>
                  <a:pt x="6565756" y="5727038"/>
                  <a:pt x="6557530" y="5729116"/>
                  <a:pt x="6551360" y="5731195"/>
                </a:cubicBezTo>
                <a:cubicBezTo>
                  <a:pt x="6551360" y="5733273"/>
                  <a:pt x="6551360" y="5733273"/>
                  <a:pt x="6551360" y="5733273"/>
                </a:cubicBezTo>
                <a:cubicBezTo>
                  <a:pt x="6549304" y="5741587"/>
                  <a:pt x="6547247" y="5749901"/>
                  <a:pt x="6547247" y="5758215"/>
                </a:cubicBezTo>
                <a:cubicBezTo>
                  <a:pt x="6547247" y="5768607"/>
                  <a:pt x="6549304" y="5776921"/>
                  <a:pt x="6551360" y="5785235"/>
                </a:cubicBezTo>
                <a:cubicBezTo>
                  <a:pt x="6549304" y="5785235"/>
                  <a:pt x="6532851" y="5793548"/>
                  <a:pt x="6530795" y="5793548"/>
                </a:cubicBezTo>
                <a:cubicBezTo>
                  <a:pt x="6520512" y="5778999"/>
                  <a:pt x="6508173" y="5764450"/>
                  <a:pt x="6493777" y="5758215"/>
                </a:cubicBezTo>
                <a:cubicBezTo>
                  <a:pt x="6493777" y="5756136"/>
                  <a:pt x="6493777" y="5756136"/>
                  <a:pt x="6493777" y="5756136"/>
                </a:cubicBezTo>
                <a:cubicBezTo>
                  <a:pt x="6491721" y="5756136"/>
                  <a:pt x="6491721" y="5756136"/>
                  <a:pt x="6491721" y="5756136"/>
                </a:cubicBezTo>
                <a:cubicBezTo>
                  <a:pt x="6485551" y="5760293"/>
                  <a:pt x="6479382" y="5764450"/>
                  <a:pt x="6473212" y="5768607"/>
                </a:cubicBezTo>
                <a:cubicBezTo>
                  <a:pt x="6473212" y="5768607"/>
                  <a:pt x="6473212" y="5770685"/>
                  <a:pt x="6473212" y="5770685"/>
                </a:cubicBezTo>
                <a:cubicBezTo>
                  <a:pt x="6473212" y="5787313"/>
                  <a:pt x="6477325" y="5803941"/>
                  <a:pt x="6485551" y="5820568"/>
                </a:cubicBezTo>
                <a:cubicBezTo>
                  <a:pt x="6483495" y="5822647"/>
                  <a:pt x="6471156" y="5830961"/>
                  <a:pt x="6469099" y="5833039"/>
                </a:cubicBezTo>
                <a:cubicBezTo>
                  <a:pt x="6456760" y="5820568"/>
                  <a:pt x="6440308" y="5810176"/>
                  <a:pt x="6425911" y="5806019"/>
                </a:cubicBezTo>
                <a:cubicBezTo>
                  <a:pt x="6423855" y="5806019"/>
                  <a:pt x="6423855" y="5806019"/>
                  <a:pt x="6423855" y="5806019"/>
                </a:cubicBezTo>
                <a:cubicBezTo>
                  <a:pt x="6423855" y="5808097"/>
                  <a:pt x="6423855" y="5808097"/>
                  <a:pt x="6423855" y="5808097"/>
                </a:cubicBezTo>
                <a:cubicBezTo>
                  <a:pt x="6417685" y="5810176"/>
                  <a:pt x="6411516" y="5816411"/>
                  <a:pt x="6407402" y="5822647"/>
                </a:cubicBezTo>
                <a:cubicBezTo>
                  <a:pt x="6407402" y="5824725"/>
                  <a:pt x="6407402" y="5824725"/>
                  <a:pt x="6407402" y="5824725"/>
                </a:cubicBezTo>
                <a:cubicBezTo>
                  <a:pt x="6411516" y="5839274"/>
                  <a:pt x="6421798" y="5855902"/>
                  <a:pt x="6434138" y="5870451"/>
                </a:cubicBezTo>
                <a:cubicBezTo>
                  <a:pt x="6432082" y="5870451"/>
                  <a:pt x="6421798" y="5885000"/>
                  <a:pt x="6419742" y="5887079"/>
                </a:cubicBezTo>
                <a:cubicBezTo>
                  <a:pt x="6405346" y="5878765"/>
                  <a:pt x="6386837" y="5874608"/>
                  <a:pt x="6370385" y="5874608"/>
                </a:cubicBezTo>
                <a:cubicBezTo>
                  <a:pt x="6368328" y="5874608"/>
                  <a:pt x="6368328" y="5874608"/>
                  <a:pt x="6368328" y="5874608"/>
                </a:cubicBezTo>
                <a:cubicBezTo>
                  <a:pt x="6364215" y="5878765"/>
                  <a:pt x="6360102" y="5887079"/>
                  <a:pt x="6358046" y="5893314"/>
                </a:cubicBezTo>
                <a:cubicBezTo>
                  <a:pt x="6358046" y="5895393"/>
                  <a:pt x="6358046" y="5895393"/>
                  <a:pt x="6358046" y="5895393"/>
                </a:cubicBezTo>
                <a:cubicBezTo>
                  <a:pt x="6366272" y="5909941"/>
                  <a:pt x="6378611" y="5922412"/>
                  <a:pt x="6395063" y="5932805"/>
                </a:cubicBezTo>
                <a:cubicBezTo>
                  <a:pt x="6393007" y="5934883"/>
                  <a:pt x="6386837" y="5949432"/>
                  <a:pt x="6386837" y="5951511"/>
                </a:cubicBezTo>
                <a:cubicBezTo>
                  <a:pt x="6368328" y="5947354"/>
                  <a:pt x="6349820" y="5947354"/>
                  <a:pt x="6335424" y="5951511"/>
                </a:cubicBezTo>
                <a:cubicBezTo>
                  <a:pt x="6333367" y="5951511"/>
                  <a:pt x="6333367" y="5951511"/>
                  <a:pt x="6333367" y="5951511"/>
                </a:cubicBezTo>
                <a:cubicBezTo>
                  <a:pt x="6333367" y="5953589"/>
                  <a:pt x="6333367" y="5953589"/>
                  <a:pt x="6333367" y="5953589"/>
                </a:cubicBezTo>
                <a:cubicBezTo>
                  <a:pt x="6331311" y="5959825"/>
                  <a:pt x="6329254" y="5968138"/>
                  <a:pt x="6327198" y="5974373"/>
                </a:cubicBezTo>
                <a:cubicBezTo>
                  <a:pt x="6329254" y="5976452"/>
                  <a:pt x="6329254" y="5976452"/>
                  <a:pt x="6329254" y="5976452"/>
                </a:cubicBezTo>
                <a:cubicBezTo>
                  <a:pt x="6339537" y="5986844"/>
                  <a:pt x="6355989" y="5997237"/>
                  <a:pt x="6372441" y="6001393"/>
                </a:cubicBezTo>
                <a:cubicBezTo>
                  <a:pt x="6372441" y="6003472"/>
                  <a:pt x="6370385" y="6022178"/>
                  <a:pt x="6370385" y="6024257"/>
                </a:cubicBezTo>
                <a:cubicBezTo>
                  <a:pt x="6351876" y="6024257"/>
                  <a:pt x="6333367" y="6028413"/>
                  <a:pt x="6321028" y="6036728"/>
                </a:cubicBezTo>
                <a:cubicBezTo>
                  <a:pt x="6318972" y="6036728"/>
                  <a:pt x="6318972" y="6036728"/>
                  <a:pt x="6318972" y="6036728"/>
                </a:cubicBezTo>
                <a:cubicBezTo>
                  <a:pt x="6318972" y="6038805"/>
                  <a:pt x="6318972" y="6038805"/>
                  <a:pt x="6318972" y="6038805"/>
                </a:cubicBezTo>
                <a:cubicBezTo>
                  <a:pt x="6318972" y="6040884"/>
                  <a:pt x="6318972" y="6045041"/>
                  <a:pt x="6318972" y="6049198"/>
                </a:cubicBezTo>
                <a:cubicBezTo>
                  <a:pt x="6318972" y="6053355"/>
                  <a:pt x="6318972" y="6057512"/>
                  <a:pt x="6318972" y="6059590"/>
                </a:cubicBezTo>
                <a:cubicBezTo>
                  <a:pt x="6318972" y="6061669"/>
                  <a:pt x="6318972" y="6061669"/>
                  <a:pt x="6318972" y="6061669"/>
                </a:cubicBezTo>
                <a:cubicBezTo>
                  <a:pt x="6321028" y="6061669"/>
                  <a:pt x="6321028" y="6061669"/>
                  <a:pt x="6321028" y="6061669"/>
                </a:cubicBezTo>
                <a:cubicBezTo>
                  <a:pt x="6333367" y="6069983"/>
                  <a:pt x="6351876" y="6074140"/>
                  <a:pt x="6370385" y="6074140"/>
                </a:cubicBezTo>
                <a:cubicBezTo>
                  <a:pt x="6370385" y="6078296"/>
                  <a:pt x="6372441" y="6094924"/>
                  <a:pt x="6374498" y="6097002"/>
                </a:cubicBezTo>
                <a:cubicBezTo>
                  <a:pt x="6355989" y="6103237"/>
                  <a:pt x="6339537" y="6111551"/>
                  <a:pt x="6329254" y="6124022"/>
                </a:cubicBezTo>
                <a:cubicBezTo>
                  <a:pt x="6327198" y="6124022"/>
                  <a:pt x="6327198" y="6124022"/>
                  <a:pt x="6327198" y="6124022"/>
                </a:cubicBezTo>
                <a:cubicBezTo>
                  <a:pt x="6327198" y="6126101"/>
                  <a:pt x="6327198" y="6126101"/>
                  <a:pt x="6327198" y="6126101"/>
                </a:cubicBezTo>
                <a:cubicBezTo>
                  <a:pt x="6329254" y="6132336"/>
                  <a:pt x="6331311" y="6140650"/>
                  <a:pt x="6333367" y="6146886"/>
                </a:cubicBezTo>
                <a:cubicBezTo>
                  <a:pt x="6335424" y="6146886"/>
                  <a:pt x="6335424" y="6146886"/>
                  <a:pt x="6335424" y="6146886"/>
                </a:cubicBezTo>
                <a:cubicBezTo>
                  <a:pt x="6349820" y="6153121"/>
                  <a:pt x="6370385" y="6151042"/>
                  <a:pt x="6386837" y="6146886"/>
                </a:cubicBezTo>
                <a:cubicBezTo>
                  <a:pt x="6386837" y="6148963"/>
                  <a:pt x="6395063" y="6165592"/>
                  <a:pt x="6395063" y="6167669"/>
                </a:cubicBezTo>
                <a:cubicBezTo>
                  <a:pt x="6380668" y="6175983"/>
                  <a:pt x="6366272" y="6190533"/>
                  <a:pt x="6358046" y="6205082"/>
                </a:cubicBezTo>
                <a:cubicBezTo>
                  <a:pt x="6358046" y="6207160"/>
                  <a:pt x="6358046" y="6207160"/>
                  <a:pt x="6358046" y="6207160"/>
                </a:cubicBezTo>
                <a:cubicBezTo>
                  <a:pt x="6360102" y="6211318"/>
                  <a:pt x="6366272" y="6219631"/>
                  <a:pt x="6370385" y="6225866"/>
                </a:cubicBezTo>
                <a:cubicBezTo>
                  <a:pt x="6386837" y="6225866"/>
                  <a:pt x="6405346" y="6221710"/>
                  <a:pt x="6421798" y="6211318"/>
                </a:cubicBezTo>
                <a:cubicBezTo>
                  <a:pt x="6421798" y="6213395"/>
                  <a:pt x="6432082" y="6227945"/>
                  <a:pt x="6434138" y="6230024"/>
                </a:cubicBezTo>
                <a:cubicBezTo>
                  <a:pt x="6421798" y="6242494"/>
                  <a:pt x="6411516" y="6259121"/>
                  <a:pt x="6407402" y="6275750"/>
                </a:cubicBezTo>
                <a:cubicBezTo>
                  <a:pt x="6409459" y="6277827"/>
                  <a:pt x="6409459" y="6277827"/>
                  <a:pt x="6409459" y="6277827"/>
                </a:cubicBezTo>
                <a:cubicBezTo>
                  <a:pt x="6411516" y="6281985"/>
                  <a:pt x="6419742" y="6288220"/>
                  <a:pt x="6423855" y="6292377"/>
                </a:cubicBezTo>
                <a:cubicBezTo>
                  <a:pt x="6425911" y="6292377"/>
                  <a:pt x="6425911" y="6292377"/>
                  <a:pt x="6425911" y="6292377"/>
                </a:cubicBezTo>
                <a:cubicBezTo>
                  <a:pt x="6440308" y="6288220"/>
                  <a:pt x="6456760" y="6279906"/>
                  <a:pt x="6471156" y="6265357"/>
                </a:cubicBezTo>
                <a:cubicBezTo>
                  <a:pt x="6473212" y="6267436"/>
                  <a:pt x="6485551" y="6277827"/>
                  <a:pt x="6487608" y="6279906"/>
                </a:cubicBezTo>
                <a:cubicBezTo>
                  <a:pt x="6479382" y="6296533"/>
                  <a:pt x="6475269" y="6313162"/>
                  <a:pt x="6475269" y="6329789"/>
                </a:cubicBezTo>
                <a:cubicBezTo>
                  <a:pt x="6475269" y="6329789"/>
                  <a:pt x="6475269" y="6331868"/>
                  <a:pt x="6475269" y="6331868"/>
                </a:cubicBezTo>
                <a:cubicBezTo>
                  <a:pt x="6479382" y="6336024"/>
                  <a:pt x="6487608" y="6340182"/>
                  <a:pt x="6493777" y="6342259"/>
                </a:cubicBezTo>
                <a:cubicBezTo>
                  <a:pt x="6493777" y="6344338"/>
                  <a:pt x="6493777" y="6344338"/>
                  <a:pt x="6493777" y="6344338"/>
                </a:cubicBezTo>
                <a:cubicBezTo>
                  <a:pt x="6495834" y="6342259"/>
                  <a:pt x="6495834" y="6342259"/>
                  <a:pt x="6495834" y="6342259"/>
                </a:cubicBezTo>
                <a:cubicBezTo>
                  <a:pt x="6510230" y="6333946"/>
                  <a:pt x="6522569" y="6321475"/>
                  <a:pt x="6532851" y="6304848"/>
                </a:cubicBezTo>
                <a:cubicBezTo>
                  <a:pt x="6534908" y="6306926"/>
                  <a:pt x="6549304" y="6313162"/>
                  <a:pt x="6551360" y="6313162"/>
                </a:cubicBezTo>
                <a:cubicBezTo>
                  <a:pt x="6549304" y="6321475"/>
                  <a:pt x="6549304" y="6331868"/>
                  <a:pt x="6549304" y="6340182"/>
                </a:cubicBezTo>
                <a:cubicBezTo>
                  <a:pt x="6549304" y="6348495"/>
                  <a:pt x="6549304" y="6358888"/>
                  <a:pt x="6551360" y="6365123"/>
                </a:cubicBezTo>
                <a:cubicBezTo>
                  <a:pt x="6551360" y="6367201"/>
                  <a:pt x="6551360" y="6367201"/>
                  <a:pt x="6551360" y="6367201"/>
                </a:cubicBezTo>
                <a:cubicBezTo>
                  <a:pt x="6553417" y="6367201"/>
                  <a:pt x="6553417" y="6367201"/>
                  <a:pt x="6553417" y="6367201"/>
                </a:cubicBezTo>
                <a:cubicBezTo>
                  <a:pt x="6557530" y="6369280"/>
                  <a:pt x="6567812" y="6371358"/>
                  <a:pt x="6573982" y="6373436"/>
                </a:cubicBezTo>
                <a:cubicBezTo>
                  <a:pt x="6576039" y="6373436"/>
                  <a:pt x="6576039" y="6373436"/>
                  <a:pt x="6576039" y="6373436"/>
                </a:cubicBezTo>
                <a:cubicBezTo>
                  <a:pt x="6586321" y="6360966"/>
                  <a:pt x="6596604" y="6344338"/>
                  <a:pt x="6600717" y="6327711"/>
                </a:cubicBezTo>
                <a:cubicBezTo>
                  <a:pt x="6602773" y="6327711"/>
                  <a:pt x="6621282" y="6329789"/>
                  <a:pt x="6623339" y="6329789"/>
                </a:cubicBezTo>
                <a:cubicBezTo>
                  <a:pt x="6623339" y="6348495"/>
                  <a:pt x="6627452" y="6367201"/>
                  <a:pt x="6635678" y="6381750"/>
                </a:cubicBezTo>
                <a:cubicBezTo>
                  <a:pt x="6637734" y="6381750"/>
                  <a:pt x="6637734" y="6381750"/>
                  <a:pt x="6637734" y="6381750"/>
                </a:cubicBezTo>
                <a:cubicBezTo>
                  <a:pt x="6643904" y="6381750"/>
                  <a:pt x="6654187" y="6381750"/>
                  <a:pt x="6658300" y="6381750"/>
                </a:cubicBezTo>
                <a:cubicBezTo>
                  <a:pt x="6660357" y="6381750"/>
                  <a:pt x="6660357" y="6381750"/>
                  <a:pt x="6660357" y="6381750"/>
                </a:cubicBezTo>
                <a:cubicBezTo>
                  <a:pt x="6668583" y="6367201"/>
                  <a:pt x="6672696" y="6348495"/>
                  <a:pt x="6674753" y="6329789"/>
                </a:cubicBezTo>
                <a:cubicBezTo>
                  <a:pt x="6676809" y="6329789"/>
                  <a:pt x="6693261" y="6327711"/>
                  <a:pt x="6695318" y="6327711"/>
                </a:cubicBezTo>
                <a:cubicBezTo>
                  <a:pt x="6699431" y="6344338"/>
                  <a:pt x="6709714" y="6360966"/>
                  <a:pt x="6722053" y="6373436"/>
                </a:cubicBezTo>
                <a:cubicBezTo>
                  <a:pt x="6728222" y="6371358"/>
                  <a:pt x="6738505" y="6369280"/>
                  <a:pt x="6742618" y="6367201"/>
                </a:cubicBezTo>
                <a:cubicBezTo>
                  <a:pt x="6744675" y="6367201"/>
                  <a:pt x="6744675" y="6367201"/>
                  <a:pt x="6744675" y="6367201"/>
                </a:cubicBezTo>
                <a:cubicBezTo>
                  <a:pt x="6746731" y="6358888"/>
                  <a:pt x="6746731" y="6348495"/>
                  <a:pt x="6746731" y="6340182"/>
                </a:cubicBezTo>
                <a:cubicBezTo>
                  <a:pt x="6746731" y="6331868"/>
                  <a:pt x="6746731" y="6321475"/>
                  <a:pt x="6744675" y="6313162"/>
                </a:cubicBezTo>
                <a:cubicBezTo>
                  <a:pt x="6746731" y="6313162"/>
                  <a:pt x="6763183" y="6306926"/>
                  <a:pt x="6765240" y="6304848"/>
                </a:cubicBezTo>
                <a:cubicBezTo>
                  <a:pt x="6773466" y="6321475"/>
                  <a:pt x="6787862" y="6333946"/>
                  <a:pt x="6802257" y="6342259"/>
                </a:cubicBezTo>
                <a:cubicBezTo>
                  <a:pt x="6808427" y="6340182"/>
                  <a:pt x="6816653" y="6336024"/>
                  <a:pt x="6820766" y="6331868"/>
                </a:cubicBezTo>
                <a:cubicBezTo>
                  <a:pt x="6822823" y="6329789"/>
                  <a:pt x="6822823" y="6329789"/>
                  <a:pt x="6822823" y="6329789"/>
                </a:cubicBezTo>
                <a:cubicBezTo>
                  <a:pt x="6822823" y="6329789"/>
                  <a:pt x="6822823" y="6329789"/>
                  <a:pt x="6822823" y="6327711"/>
                </a:cubicBezTo>
                <a:cubicBezTo>
                  <a:pt x="6822823" y="6313162"/>
                  <a:pt x="6816653" y="6294456"/>
                  <a:pt x="6808427" y="6279906"/>
                </a:cubicBezTo>
                <a:cubicBezTo>
                  <a:pt x="6810484" y="6277827"/>
                  <a:pt x="6822823" y="6267436"/>
                  <a:pt x="6824879" y="6265357"/>
                </a:cubicBezTo>
                <a:cubicBezTo>
                  <a:pt x="6839275" y="6277827"/>
                  <a:pt x="6855727" y="6288220"/>
                  <a:pt x="6870123" y="6292377"/>
                </a:cubicBezTo>
                <a:cubicBezTo>
                  <a:pt x="6872180" y="6292377"/>
                  <a:pt x="6872180" y="6292377"/>
                  <a:pt x="6872180" y="6292377"/>
                </a:cubicBezTo>
                <a:cubicBezTo>
                  <a:pt x="6876293" y="6288220"/>
                  <a:pt x="6884519" y="6281985"/>
                  <a:pt x="6886576" y="6275750"/>
                </a:cubicBezTo>
                <a:cubicBezTo>
                  <a:pt x="6888632" y="6275750"/>
                  <a:pt x="6888632" y="6275750"/>
                  <a:pt x="6888632" y="6275750"/>
                </a:cubicBezTo>
                <a:cubicBezTo>
                  <a:pt x="6884519" y="6259121"/>
                  <a:pt x="6874236" y="6242494"/>
                  <a:pt x="6861897" y="6230024"/>
                </a:cubicBezTo>
                <a:cubicBezTo>
                  <a:pt x="6863954" y="6227945"/>
                  <a:pt x="6874236" y="6213395"/>
                  <a:pt x="6874236" y="6211318"/>
                </a:cubicBezTo>
                <a:cubicBezTo>
                  <a:pt x="6890689" y="6219631"/>
                  <a:pt x="6909198" y="6225866"/>
                  <a:pt x="6925650" y="6225866"/>
                </a:cubicBezTo>
                <a:cubicBezTo>
                  <a:pt x="6927706" y="6223788"/>
                  <a:pt x="6927706" y="6223788"/>
                  <a:pt x="6927706" y="6223788"/>
                </a:cubicBezTo>
                <a:cubicBezTo>
                  <a:pt x="6929763" y="6219631"/>
                  <a:pt x="6935933" y="6211318"/>
                  <a:pt x="6937989" y="6205082"/>
                </a:cubicBezTo>
                <a:cubicBezTo>
                  <a:pt x="6937989" y="6203004"/>
                  <a:pt x="6937989" y="6203004"/>
                  <a:pt x="6937989" y="6203004"/>
                </a:cubicBezTo>
                <a:cubicBezTo>
                  <a:pt x="6929763" y="6190533"/>
                  <a:pt x="6915367" y="6175983"/>
                  <a:pt x="6900972" y="6167669"/>
                </a:cubicBezTo>
                <a:cubicBezTo>
                  <a:pt x="6900972" y="6163513"/>
                  <a:pt x="6909198" y="6148963"/>
                  <a:pt x="6909198" y="6146886"/>
                </a:cubicBezTo>
                <a:cubicBezTo>
                  <a:pt x="6925650" y="6151042"/>
                  <a:pt x="6944159" y="6151042"/>
                  <a:pt x="6960611" y="6146886"/>
                </a:cubicBezTo>
                <a:cubicBezTo>
                  <a:pt x="6962667" y="6146886"/>
                  <a:pt x="6962667" y="6146886"/>
                  <a:pt x="6962667" y="6146886"/>
                </a:cubicBezTo>
                <a:cubicBezTo>
                  <a:pt x="6964724" y="6140650"/>
                  <a:pt x="6966781" y="6132336"/>
                  <a:pt x="6966781" y="6126101"/>
                </a:cubicBezTo>
                <a:cubicBezTo>
                  <a:pt x="6966781" y="6124022"/>
                  <a:pt x="6966781" y="6124022"/>
                  <a:pt x="6966781" y="6124022"/>
                </a:cubicBezTo>
                <a:cubicBezTo>
                  <a:pt x="6956498" y="6111551"/>
                  <a:pt x="6940046" y="6103237"/>
                  <a:pt x="6921537" y="6097002"/>
                </a:cubicBezTo>
                <a:cubicBezTo>
                  <a:pt x="6923593" y="6094924"/>
                  <a:pt x="6925650" y="6078296"/>
                  <a:pt x="6925650" y="6076218"/>
                </a:cubicBezTo>
                <a:cubicBezTo>
                  <a:pt x="6944159" y="6076218"/>
                  <a:pt x="6962667" y="6069983"/>
                  <a:pt x="6975007" y="6061669"/>
                </a:cubicBezTo>
                <a:cubicBezTo>
                  <a:pt x="6977063" y="6061669"/>
                  <a:pt x="6977063" y="6061669"/>
                  <a:pt x="6977063" y="6061669"/>
                </a:cubicBezTo>
                <a:cubicBezTo>
                  <a:pt x="6977063" y="6057512"/>
                  <a:pt x="6977063" y="6053355"/>
                  <a:pt x="6977063" y="6049198"/>
                </a:cubicBezTo>
                <a:cubicBezTo>
                  <a:pt x="6977063" y="6047119"/>
                  <a:pt x="6977063" y="6042963"/>
                  <a:pt x="6977063" y="6038805"/>
                </a:cubicBezTo>
                <a:cubicBezTo>
                  <a:pt x="6975007" y="6038805"/>
                  <a:pt x="6975007" y="6038805"/>
                  <a:pt x="6975007" y="6038805"/>
                </a:cubicBezTo>
                <a:cubicBezTo>
                  <a:pt x="6962667" y="6030492"/>
                  <a:pt x="6944159" y="6024257"/>
                  <a:pt x="6925650" y="6024257"/>
                </a:cubicBezTo>
                <a:cubicBezTo>
                  <a:pt x="6925650" y="6022178"/>
                  <a:pt x="6923593" y="6005551"/>
                  <a:pt x="6923593" y="6003472"/>
                </a:cubicBezTo>
                <a:cubicBezTo>
                  <a:pt x="6940046" y="5997237"/>
                  <a:pt x="6956498" y="5988923"/>
                  <a:pt x="6966781" y="5976452"/>
                </a:cubicBezTo>
                <a:cubicBezTo>
                  <a:pt x="6968837" y="5976452"/>
                  <a:pt x="6968837" y="5976452"/>
                  <a:pt x="6968837" y="5976452"/>
                </a:cubicBezTo>
                <a:cubicBezTo>
                  <a:pt x="6968837" y="5974373"/>
                  <a:pt x="6968837" y="5974373"/>
                  <a:pt x="6968837" y="5974373"/>
                </a:cubicBezTo>
                <a:cubicBezTo>
                  <a:pt x="6966781" y="5968138"/>
                  <a:pt x="6964724" y="5959825"/>
                  <a:pt x="6962667" y="5953589"/>
                </a:cubicBezTo>
                <a:cubicBezTo>
                  <a:pt x="6960611" y="5953589"/>
                  <a:pt x="6960611" y="5953589"/>
                  <a:pt x="6960611" y="5953589"/>
                </a:cubicBezTo>
                <a:cubicBezTo>
                  <a:pt x="6946215" y="5947354"/>
                  <a:pt x="6927706" y="5949432"/>
                  <a:pt x="6909198" y="5953589"/>
                </a:cubicBezTo>
                <a:cubicBezTo>
                  <a:pt x="6909198" y="5951511"/>
                  <a:pt x="6903028" y="5934883"/>
                  <a:pt x="6900972" y="5932805"/>
                </a:cubicBezTo>
                <a:cubicBezTo>
                  <a:pt x="6917424" y="5924491"/>
                  <a:pt x="6929763" y="5909941"/>
                  <a:pt x="6937989" y="5895393"/>
                </a:cubicBezTo>
                <a:cubicBezTo>
                  <a:pt x="6937989" y="5893314"/>
                  <a:pt x="6937989" y="5893314"/>
                  <a:pt x="6937989" y="5893314"/>
                </a:cubicBezTo>
                <a:cubicBezTo>
                  <a:pt x="6935933" y="5889157"/>
                  <a:pt x="6931820" y="5880843"/>
                  <a:pt x="6927706" y="5874608"/>
                </a:cubicBezTo>
                <a:cubicBezTo>
                  <a:pt x="6925650" y="5874608"/>
                  <a:pt x="6925650" y="5874608"/>
                  <a:pt x="6925650" y="5874608"/>
                </a:cubicBezTo>
                <a:cubicBezTo>
                  <a:pt x="6909198" y="5874608"/>
                  <a:pt x="6890689" y="5878765"/>
                  <a:pt x="6876293" y="5887079"/>
                </a:cubicBezTo>
                <a:cubicBezTo>
                  <a:pt x="6874236" y="5887079"/>
                  <a:pt x="6863954" y="5872529"/>
                  <a:pt x="6861897" y="5870451"/>
                </a:cubicBezTo>
                <a:cubicBezTo>
                  <a:pt x="6874236" y="5857980"/>
                  <a:pt x="6884519" y="5841353"/>
                  <a:pt x="6888632" y="5824725"/>
                </a:cubicBezTo>
                <a:cubicBezTo>
                  <a:pt x="6888632" y="5822647"/>
                  <a:pt x="6888632" y="5822647"/>
                  <a:pt x="6888632" y="5822647"/>
                </a:cubicBezTo>
                <a:cubicBezTo>
                  <a:pt x="6884519" y="5818490"/>
                  <a:pt x="6878350" y="5812254"/>
                  <a:pt x="6872180" y="5808097"/>
                </a:cubicBezTo>
                <a:cubicBezTo>
                  <a:pt x="6855727" y="5812254"/>
                  <a:pt x="6839275" y="5820568"/>
                  <a:pt x="6826936" y="5833039"/>
                </a:cubicBezTo>
                <a:cubicBezTo>
                  <a:pt x="6824879" y="5833039"/>
                  <a:pt x="6810484" y="5822647"/>
                  <a:pt x="6808427" y="5820568"/>
                </a:cubicBezTo>
                <a:cubicBezTo>
                  <a:pt x="6818710" y="5803941"/>
                  <a:pt x="6822823" y="5787313"/>
                  <a:pt x="6822823" y="5770685"/>
                </a:cubicBezTo>
                <a:cubicBezTo>
                  <a:pt x="6822823" y="5770685"/>
                  <a:pt x="6822823" y="5768607"/>
                  <a:pt x="6822823" y="5768607"/>
                </a:cubicBezTo>
                <a:cubicBezTo>
                  <a:pt x="6816653" y="5764450"/>
                  <a:pt x="6808427" y="5760293"/>
                  <a:pt x="6804314" y="5758215"/>
                </a:cubicBezTo>
                <a:cubicBezTo>
                  <a:pt x="6802257" y="5756136"/>
                  <a:pt x="6802257" y="5756136"/>
                  <a:pt x="6802257" y="5756136"/>
                </a:cubicBezTo>
                <a:cubicBezTo>
                  <a:pt x="6802257" y="5758215"/>
                  <a:pt x="6802257" y="5758215"/>
                  <a:pt x="6802257" y="5758215"/>
                </a:cubicBezTo>
                <a:cubicBezTo>
                  <a:pt x="6787862" y="5764450"/>
                  <a:pt x="6775523" y="5778999"/>
                  <a:pt x="6765240" y="5793548"/>
                </a:cubicBezTo>
                <a:cubicBezTo>
                  <a:pt x="6763183" y="5793548"/>
                  <a:pt x="6746731" y="5787313"/>
                  <a:pt x="6744675" y="5785235"/>
                </a:cubicBezTo>
                <a:cubicBezTo>
                  <a:pt x="6746731" y="5776921"/>
                  <a:pt x="6748788" y="5768607"/>
                  <a:pt x="6748788" y="5758215"/>
                </a:cubicBezTo>
                <a:cubicBezTo>
                  <a:pt x="6748788" y="5749901"/>
                  <a:pt x="6746731" y="5741587"/>
                  <a:pt x="6744675" y="5733273"/>
                </a:cubicBezTo>
                <a:cubicBezTo>
                  <a:pt x="6744675" y="5731195"/>
                  <a:pt x="6744675" y="5731195"/>
                  <a:pt x="6744675" y="5731195"/>
                </a:cubicBezTo>
                <a:cubicBezTo>
                  <a:pt x="6742618" y="5731195"/>
                  <a:pt x="6742618" y="5731195"/>
                  <a:pt x="6742618" y="5731195"/>
                </a:cubicBezTo>
                <a:cubicBezTo>
                  <a:pt x="6738505" y="5729116"/>
                  <a:pt x="6730279" y="5727038"/>
                  <a:pt x="6722053" y="5727038"/>
                </a:cubicBezTo>
                <a:cubicBezTo>
                  <a:pt x="6709714" y="5737430"/>
                  <a:pt x="6699431" y="5754058"/>
                  <a:pt x="6695318" y="5772764"/>
                </a:cubicBezTo>
                <a:cubicBezTo>
                  <a:pt x="6693261" y="5770685"/>
                  <a:pt x="6676809" y="5768607"/>
                  <a:pt x="6672696" y="5768607"/>
                </a:cubicBezTo>
                <a:cubicBezTo>
                  <a:pt x="6672696" y="5751979"/>
                  <a:pt x="6668583" y="5733273"/>
                  <a:pt x="6660357" y="5718724"/>
                </a:cubicBezTo>
                <a:cubicBezTo>
                  <a:pt x="6658300" y="5718724"/>
                  <a:pt x="6658300" y="5718724"/>
                  <a:pt x="6658300" y="5718724"/>
                </a:cubicBezTo>
                <a:cubicBezTo>
                  <a:pt x="6652131" y="5716645"/>
                  <a:pt x="6643904" y="5716645"/>
                  <a:pt x="6637734" y="5718724"/>
                </a:cubicBezTo>
                <a:cubicBezTo>
                  <a:pt x="6635678" y="5718724"/>
                  <a:pt x="6635678" y="5718724"/>
                  <a:pt x="6635678" y="57187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3474720">
            <a:noAutofit/>
          </a:bodyPr>
          <a:lstStyle>
            <a:lvl1pPr marL="0" indent="0" algn="ctr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29733" y="4174066"/>
            <a:ext cx="10532534" cy="465667"/>
          </a:xfrm>
        </p:spPr>
        <p:txBody>
          <a:bodyPr/>
          <a:lstStyle>
            <a:lvl1pPr marL="0" indent="0" algn="ctr">
              <a:buNone/>
              <a:defRPr sz="2400">
                <a:solidFill>
                  <a:srgbClr val="01B0E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5130B4A2-183C-4739-A12D-8649A5A9BA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16974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751A1306-839E-4BE0-95C1-D0AB7509740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240D857C-E5F1-4BDC-8A99-7B246164353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lIns="0" tIns="0" rIns="0" bIns="0" anchor="ctr" anchorCtr="0">
            <a:noAutofit/>
          </a:bodyPr>
          <a:lstStyle>
            <a:lvl1pPr marL="457200" indent="0" algn="ctr">
              <a:buNone/>
              <a:defRPr sz="66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29733" y="4330700"/>
            <a:ext cx="10532534" cy="465667"/>
          </a:xfrm>
        </p:spPr>
        <p:txBody>
          <a:bodyPr tIns="91440">
            <a:noAutofit/>
          </a:bodyPr>
          <a:lstStyle>
            <a:lvl1pPr marL="0" indent="0" algn="ctr">
              <a:buNone/>
              <a:defRPr sz="33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92889AC8-2B3C-43E0-AD73-A0F149AC2F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042293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ABC2B8F-6799-45DF-9C13-11714280774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FE705B7-F9CA-40F7-B96C-C2B7E5291A9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8106 w 12192000"/>
              <a:gd name="connsiteY0" fmla="*/ 6443815 h 6858000"/>
              <a:gd name="connsiteX1" fmla="*/ 11618309 w 12192000"/>
              <a:gd name="connsiteY1" fmla="*/ 6443815 h 6858000"/>
              <a:gd name="connsiteX2" fmla="*/ 11622390 w 12192000"/>
              <a:gd name="connsiteY2" fmla="*/ 6452153 h 6858000"/>
              <a:gd name="connsiteX3" fmla="*/ 11628512 w 12192000"/>
              <a:gd name="connsiteY3" fmla="*/ 6554297 h 6858000"/>
              <a:gd name="connsiteX4" fmla="*/ 11626471 w 12192000"/>
              <a:gd name="connsiteY4" fmla="*/ 6564719 h 6858000"/>
              <a:gd name="connsiteX5" fmla="*/ 11620349 w 12192000"/>
              <a:gd name="connsiteY5" fmla="*/ 6564719 h 6858000"/>
              <a:gd name="connsiteX6" fmla="*/ 11514237 w 12192000"/>
              <a:gd name="connsiteY6" fmla="*/ 6502183 h 6858000"/>
              <a:gd name="connsiteX7" fmla="*/ 11510155 w 12192000"/>
              <a:gd name="connsiteY7" fmla="*/ 6495930 h 6858000"/>
              <a:gd name="connsiteX8" fmla="*/ 11510155 w 12192000"/>
              <a:gd name="connsiteY8" fmla="*/ 6493844 h 6858000"/>
              <a:gd name="connsiteX9" fmla="*/ 11516277 w 12192000"/>
              <a:gd name="connsiteY9" fmla="*/ 6489675 h 6858000"/>
              <a:gd name="connsiteX10" fmla="*/ 11608106 w 12192000"/>
              <a:gd name="connsiteY10" fmla="*/ 6443815 h 6858000"/>
              <a:gd name="connsiteX11" fmla="*/ 11690840 w 12192000"/>
              <a:gd name="connsiteY11" fmla="*/ 6441731 h 6858000"/>
              <a:gd name="connsiteX12" fmla="*/ 11701142 w 12192000"/>
              <a:gd name="connsiteY12" fmla="*/ 6441731 h 6858000"/>
              <a:gd name="connsiteX13" fmla="*/ 11791801 w 12192000"/>
              <a:gd name="connsiteY13" fmla="*/ 6487497 h 6858000"/>
              <a:gd name="connsiteX14" fmla="*/ 11800043 w 12192000"/>
              <a:gd name="connsiteY14" fmla="*/ 6493738 h 6858000"/>
              <a:gd name="connsiteX15" fmla="*/ 11795922 w 12192000"/>
              <a:gd name="connsiteY15" fmla="*/ 6499978 h 6858000"/>
              <a:gd name="connsiteX16" fmla="*/ 11688780 w 12192000"/>
              <a:gd name="connsiteY16" fmla="*/ 6562386 h 6858000"/>
              <a:gd name="connsiteX17" fmla="*/ 11680537 w 12192000"/>
              <a:gd name="connsiteY17" fmla="*/ 6562386 h 6858000"/>
              <a:gd name="connsiteX18" fmla="*/ 11678477 w 12192000"/>
              <a:gd name="connsiteY18" fmla="*/ 6554065 h 6858000"/>
              <a:gd name="connsiteX19" fmla="*/ 11686719 w 12192000"/>
              <a:gd name="connsiteY19" fmla="*/ 6450052 h 6858000"/>
              <a:gd name="connsiteX20" fmla="*/ 11690840 w 12192000"/>
              <a:gd name="connsiteY20" fmla="*/ 6441731 h 6858000"/>
              <a:gd name="connsiteX21" fmla="*/ 10873105 w 12192000"/>
              <a:gd name="connsiteY21" fmla="*/ 6401988 h 6858000"/>
              <a:gd name="connsiteX22" fmla="*/ 10873105 w 12192000"/>
              <a:gd name="connsiteY22" fmla="*/ 6445191 h 6858000"/>
              <a:gd name="connsiteX23" fmla="*/ 10825216 w 12192000"/>
              <a:gd name="connsiteY23" fmla="*/ 6453420 h 6858000"/>
              <a:gd name="connsiteX24" fmla="*/ 10806477 w 12192000"/>
              <a:gd name="connsiteY24" fmla="*/ 6428733 h 6858000"/>
              <a:gd name="connsiteX25" fmla="*/ 10831463 w 12192000"/>
              <a:gd name="connsiteY25" fmla="*/ 6404046 h 6858000"/>
              <a:gd name="connsiteX26" fmla="*/ 10523604 w 12192000"/>
              <a:gd name="connsiteY26" fmla="*/ 6331854 h 6858000"/>
              <a:gd name="connsiteX27" fmla="*/ 10564515 w 12192000"/>
              <a:gd name="connsiteY27" fmla="*/ 6392053 h 6858000"/>
              <a:gd name="connsiteX28" fmla="*/ 10523604 w 12192000"/>
              <a:gd name="connsiteY28" fmla="*/ 6452251 h 6858000"/>
              <a:gd name="connsiteX29" fmla="*/ 10482692 w 12192000"/>
              <a:gd name="connsiteY29" fmla="*/ 6392053 h 6858000"/>
              <a:gd name="connsiteX30" fmla="*/ 10523604 w 12192000"/>
              <a:gd name="connsiteY30" fmla="*/ 6331854 h 6858000"/>
              <a:gd name="connsiteX31" fmla="*/ 11677827 w 12192000"/>
              <a:gd name="connsiteY31" fmla="*/ 6323542 h 6858000"/>
              <a:gd name="connsiteX32" fmla="*/ 11686820 w 12192000"/>
              <a:gd name="connsiteY32" fmla="*/ 6324581 h 6858000"/>
              <a:gd name="connsiteX33" fmla="*/ 11713544 w 12192000"/>
              <a:gd name="connsiteY33" fmla="*/ 6376532 h 6858000"/>
              <a:gd name="connsiteX34" fmla="*/ 11653930 w 12192000"/>
              <a:gd name="connsiteY34" fmla="*/ 6434717 h 6858000"/>
              <a:gd name="connsiteX35" fmla="*/ 11594316 w 12192000"/>
              <a:gd name="connsiteY35" fmla="*/ 6376532 h 6858000"/>
              <a:gd name="connsiteX36" fmla="*/ 11621040 w 12192000"/>
              <a:gd name="connsiteY36" fmla="*/ 6326660 h 6858000"/>
              <a:gd name="connsiteX37" fmla="*/ 11637485 w 12192000"/>
              <a:gd name="connsiteY37" fmla="*/ 6328737 h 6858000"/>
              <a:gd name="connsiteX38" fmla="*/ 11635429 w 12192000"/>
              <a:gd name="connsiteY38" fmla="*/ 6345362 h 6858000"/>
              <a:gd name="connsiteX39" fmla="*/ 11618984 w 12192000"/>
              <a:gd name="connsiteY39" fmla="*/ 6376532 h 6858000"/>
              <a:gd name="connsiteX40" fmla="*/ 11653930 w 12192000"/>
              <a:gd name="connsiteY40" fmla="*/ 6411859 h 6858000"/>
              <a:gd name="connsiteX41" fmla="*/ 11688876 w 12192000"/>
              <a:gd name="connsiteY41" fmla="*/ 6376532 h 6858000"/>
              <a:gd name="connsiteX42" fmla="*/ 11672431 w 12192000"/>
              <a:gd name="connsiteY42" fmla="*/ 6345362 h 6858000"/>
              <a:gd name="connsiteX43" fmla="*/ 11670375 w 12192000"/>
              <a:gd name="connsiteY43" fmla="*/ 6328737 h 6858000"/>
              <a:gd name="connsiteX44" fmla="*/ 11677827 w 12192000"/>
              <a:gd name="connsiteY44" fmla="*/ 6323542 h 6858000"/>
              <a:gd name="connsiteX45" fmla="*/ 11826761 w 12192000"/>
              <a:gd name="connsiteY45" fmla="*/ 6308476 h 6858000"/>
              <a:gd name="connsiteX46" fmla="*/ 11830894 w 12192000"/>
              <a:gd name="connsiteY46" fmla="*/ 6314705 h 6858000"/>
              <a:gd name="connsiteX47" fmla="*/ 11830894 w 12192000"/>
              <a:gd name="connsiteY47" fmla="*/ 6439272 h 6858000"/>
              <a:gd name="connsiteX48" fmla="*/ 11826761 w 12192000"/>
              <a:gd name="connsiteY48" fmla="*/ 6445500 h 6858000"/>
              <a:gd name="connsiteX49" fmla="*/ 11818495 w 12192000"/>
              <a:gd name="connsiteY49" fmla="*/ 6443424 h 6858000"/>
              <a:gd name="connsiteX50" fmla="*/ 11733770 w 12192000"/>
              <a:gd name="connsiteY50" fmla="*/ 6385292 h 6858000"/>
              <a:gd name="connsiteX51" fmla="*/ 11727571 w 12192000"/>
              <a:gd name="connsiteY51" fmla="*/ 6376988 h 6858000"/>
              <a:gd name="connsiteX52" fmla="*/ 11733770 w 12192000"/>
              <a:gd name="connsiteY52" fmla="*/ 6368684 h 6858000"/>
              <a:gd name="connsiteX53" fmla="*/ 11818495 w 12192000"/>
              <a:gd name="connsiteY53" fmla="*/ 6310553 h 6858000"/>
              <a:gd name="connsiteX54" fmla="*/ 11826761 w 12192000"/>
              <a:gd name="connsiteY54" fmla="*/ 6308476 h 6858000"/>
              <a:gd name="connsiteX55" fmla="*/ 11480933 w 12192000"/>
              <a:gd name="connsiteY55" fmla="*/ 6308476 h 6858000"/>
              <a:gd name="connsiteX56" fmla="*/ 11489116 w 12192000"/>
              <a:gd name="connsiteY56" fmla="*/ 6312628 h 6858000"/>
              <a:gd name="connsiteX57" fmla="*/ 11572984 w 12192000"/>
              <a:gd name="connsiteY57" fmla="*/ 6368684 h 6858000"/>
              <a:gd name="connsiteX58" fmla="*/ 11579121 w 12192000"/>
              <a:gd name="connsiteY58" fmla="*/ 6376988 h 6858000"/>
              <a:gd name="connsiteX59" fmla="*/ 11572984 w 12192000"/>
              <a:gd name="connsiteY59" fmla="*/ 6385292 h 6858000"/>
              <a:gd name="connsiteX60" fmla="*/ 11489116 w 12192000"/>
              <a:gd name="connsiteY60" fmla="*/ 6443424 h 6858000"/>
              <a:gd name="connsiteX61" fmla="*/ 11480933 w 12192000"/>
              <a:gd name="connsiteY61" fmla="*/ 6445500 h 6858000"/>
              <a:gd name="connsiteX62" fmla="*/ 11476842 w 12192000"/>
              <a:gd name="connsiteY62" fmla="*/ 6439272 h 6858000"/>
              <a:gd name="connsiteX63" fmla="*/ 11476842 w 12192000"/>
              <a:gd name="connsiteY63" fmla="*/ 6314705 h 6858000"/>
              <a:gd name="connsiteX64" fmla="*/ 11480933 w 12192000"/>
              <a:gd name="connsiteY64" fmla="*/ 6308476 h 6858000"/>
              <a:gd name="connsiteX65" fmla="*/ 11092888 w 12192000"/>
              <a:gd name="connsiteY65" fmla="*/ 6297956 h 6858000"/>
              <a:gd name="connsiteX66" fmla="*/ 11086728 w 12192000"/>
              <a:gd name="connsiteY66" fmla="*/ 6300034 h 6858000"/>
              <a:gd name="connsiteX67" fmla="*/ 11084676 w 12192000"/>
              <a:gd name="connsiteY67" fmla="*/ 6306264 h 6858000"/>
              <a:gd name="connsiteX68" fmla="*/ 11125737 w 12192000"/>
              <a:gd name="connsiteY68" fmla="*/ 6464115 h 6858000"/>
              <a:gd name="connsiteX69" fmla="*/ 11150374 w 12192000"/>
              <a:gd name="connsiteY69" fmla="*/ 6484884 h 6858000"/>
              <a:gd name="connsiteX70" fmla="*/ 11158586 w 12192000"/>
              <a:gd name="connsiteY70" fmla="*/ 6484884 h 6858000"/>
              <a:gd name="connsiteX71" fmla="*/ 11154480 w 12192000"/>
              <a:gd name="connsiteY71" fmla="*/ 6493192 h 6858000"/>
              <a:gd name="connsiteX72" fmla="*/ 11154480 w 12192000"/>
              <a:gd name="connsiteY72" fmla="*/ 6495269 h 6858000"/>
              <a:gd name="connsiteX73" fmla="*/ 11129843 w 12192000"/>
              <a:gd name="connsiteY73" fmla="*/ 6513962 h 6858000"/>
              <a:gd name="connsiteX74" fmla="*/ 11094941 w 12192000"/>
              <a:gd name="connsiteY74" fmla="*/ 6511885 h 6858000"/>
              <a:gd name="connsiteX75" fmla="*/ 11088782 w 12192000"/>
              <a:gd name="connsiteY75" fmla="*/ 6513962 h 6858000"/>
              <a:gd name="connsiteX76" fmla="*/ 11086728 w 12192000"/>
              <a:gd name="connsiteY76" fmla="*/ 6518116 h 6858000"/>
              <a:gd name="connsiteX77" fmla="*/ 11086728 w 12192000"/>
              <a:gd name="connsiteY77" fmla="*/ 6536809 h 6858000"/>
              <a:gd name="connsiteX78" fmla="*/ 11092888 w 12192000"/>
              <a:gd name="connsiteY78" fmla="*/ 6543040 h 6858000"/>
              <a:gd name="connsiteX79" fmla="*/ 11140108 w 12192000"/>
              <a:gd name="connsiteY79" fmla="*/ 6549270 h 6858000"/>
              <a:gd name="connsiteX80" fmla="*/ 11142162 w 12192000"/>
              <a:gd name="connsiteY80" fmla="*/ 6549270 h 6858000"/>
              <a:gd name="connsiteX81" fmla="*/ 11195542 w 12192000"/>
              <a:gd name="connsiteY81" fmla="*/ 6497346 h 6858000"/>
              <a:gd name="connsiteX82" fmla="*/ 11228391 w 12192000"/>
              <a:gd name="connsiteY82" fmla="*/ 6368574 h 6858000"/>
              <a:gd name="connsiteX83" fmla="*/ 11240709 w 12192000"/>
              <a:gd name="connsiteY83" fmla="*/ 6327034 h 6858000"/>
              <a:gd name="connsiteX84" fmla="*/ 11244815 w 12192000"/>
              <a:gd name="connsiteY84" fmla="*/ 6306264 h 6858000"/>
              <a:gd name="connsiteX85" fmla="*/ 11242762 w 12192000"/>
              <a:gd name="connsiteY85" fmla="*/ 6300034 h 6858000"/>
              <a:gd name="connsiteX86" fmla="*/ 11238656 w 12192000"/>
              <a:gd name="connsiteY86" fmla="*/ 6297956 h 6858000"/>
              <a:gd name="connsiteX87" fmla="*/ 11209913 w 12192000"/>
              <a:gd name="connsiteY87" fmla="*/ 6297956 h 6858000"/>
              <a:gd name="connsiteX88" fmla="*/ 11203754 w 12192000"/>
              <a:gd name="connsiteY88" fmla="*/ 6302111 h 6858000"/>
              <a:gd name="connsiteX89" fmla="*/ 11166798 w 12192000"/>
              <a:gd name="connsiteY89" fmla="*/ 6443345 h 6858000"/>
              <a:gd name="connsiteX90" fmla="*/ 11164745 w 12192000"/>
              <a:gd name="connsiteY90" fmla="*/ 6443345 h 6858000"/>
              <a:gd name="connsiteX91" fmla="*/ 11125737 w 12192000"/>
              <a:gd name="connsiteY91" fmla="*/ 6302111 h 6858000"/>
              <a:gd name="connsiteX92" fmla="*/ 11119578 w 12192000"/>
              <a:gd name="connsiteY92" fmla="*/ 6297956 h 6858000"/>
              <a:gd name="connsiteX93" fmla="*/ 11092888 w 12192000"/>
              <a:gd name="connsiteY93" fmla="*/ 6297956 h 6858000"/>
              <a:gd name="connsiteX94" fmla="*/ 11053116 w 12192000"/>
              <a:gd name="connsiteY94" fmla="*/ 6295619 h 6858000"/>
              <a:gd name="connsiteX95" fmla="*/ 11004021 w 12192000"/>
              <a:gd name="connsiteY95" fmla="*/ 6316428 h 6858000"/>
              <a:gd name="connsiteX96" fmla="*/ 11004021 w 12192000"/>
              <a:gd name="connsiteY96" fmla="*/ 6303943 h 6858000"/>
              <a:gd name="connsiteX97" fmla="*/ 10997885 w 12192000"/>
              <a:gd name="connsiteY97" fmla="*/ 6297700 h 6858000"/>
              <a:gd name="connsiteX98" fmla="*/ 10969246 w 12192000"/>
              <a:gd name="connsiteY98" fmla="*/ 6297700 h 6858000"/>
              <a:gd name="connsiteX99" fmla="*/ 10963110 w 12192000"/>
              <a:gd name="connsiteY99" fmla="*/ 6303943 h 6858000"/>
              <a:gd name="connsiteX100" fmla="*/ 10963110 w 12192000"/>
              <a:gd name="connsiteY100" fmla="*/ 6478738 h 6858000"/>
              <a:gd name="connsiteX101" fmla="*/ 10969246 w 12192000"/>
              <a:gd name="connsiteY101" fmla="*/ 6484981 h 6858000"/>
              <a:gd name="connsiteX102" fmla="*/ 10997885 w 12192000"/>
              <a:gd name="connsiteY102" fmla="*/ 6484981 h 6858000"/>
              <a:gd name="connsiteX103" fmla="*/ 11004021 w 12192000"/>
              <a:gd name="connsiteY103" fmla="*/ 6478738 h 6858000"/>
              <a:gd name="connsiteX104" fmla="*/ 11004021 w 12192000"/>
              <a:gd name="connsiteY104" fmla="*/ 6358046 h 6858000"/>
              <a:gd name="connsiteX105" fmla="*/ 11055161 w 12192000"/>
              <a:gd name="connsiteY105" fmla="*/ 6335156 h 6858000"/>
              <a:gd name="connsiteX106" fmla="*/ 11061298 w 12192000"/>
              <a:gd name="connsiteY106" fmla="*/ 6328913 h 6858000"/>
              <a:gd name="connsiteX107" fmla="*/ 11061298 w 12192000"/>
              <a:gd name="connsiteY107" fmla="*/ 6301862 h 6858000"/>
              <a:gd name="connsiteX108" fmla="*/ 11059252 w 12192000"/>
              <a:gd name="connsiteY108" fmla="*/ 6297700 h 6858000"/>
              <a:gd name="connsiteX109" fmla="*/ 11053116 w 12192000"/>
              <a:gd name="connsiteY109" fmla="*/ 6295619 h 6858000"/>
              <a:gd name="connsiteX110" fmla="*/ 10852208 w 12192000"/>
              <a:gd name="connsiteY110" fmla="*/ 6292112 h 6858000"/>
              <a:gd name="connsiteX111" fmla="*/ 10781852 w 12192000"/>
              <a:gd name="connsiteY111" fmla="*/ 6300430 h 6858000"/>
              <a:gd name="connsiteX112" fmla="*/ 10775644 w 12192000"/>
              <a:gd name="connsiteY112" fmla="*/ 6306668 h 6858000"/>
              <a:gd name="connsiteX113" fmla="*/ 10777713 w 12192000"/>
              <a:gd name="connsiteY113" fmla="*/ 6331621 h 6858000"/>
              <a:gd name="connsiteX114" fmla="*/ 10779783 w 12192000"/>
              <a:gd name="connsiteY114" fmla="*/ 6335780 h 6858000"/>
              <a:gd name="connsiteX115" fmla="*/ 10783921 w 12192000"/>
              <a:gd name="connsiteY115" fmla="*/ 6337859 h 6858000"/>
              <a:gd name="connsiteX116" fmla="*/ 10850138 w 12192000"/>
              <a:gd name="connsiteY116" fmla="*/ 6333700 h 6858000"/>
              <a:gd name="connsiteX117" fmla="*/ 10872900 w 12192000"/>
              <a:gd name="connsiteY117" fmla="*/ 6356574 h 6858000"/>
              <a:gd name="connsiteX118" fmla="*/ 10872900 w 12192000"/>
              <a:gd name="connsiteY118" fmla="*/ 6369050 h 6858000"/>
              <a:gd name="connsiteX119" fmla="*/ 10827376 w 12192000"/>
              <a:gd name="connsiteY119" fmla="*/ 6373209 h 6858000"/>
              <a:gd name="connsiteX120" fmla="*/ 10763228 w 12192000"/>
              <a:gd name="connsiteY120" fmla="*/ 6429353 h 6858000"/>
              <a:gd name="connsiteX121" fmla="*/ 10819099 w 12192000"/>
              <a:gd name="connsiteY121" fmla="*/ 6489656 h 6858000"/>
              <a:gd name="connsiteX122" fmla="*/ 10879108 w 12192000"/>
              <a:gd name="connsiteY122" fmla="*/ 6477180 h 6858000"/>
              <a:gd name="connsiteX123" fmla="*/ 10908078 w 12192000"/>
              <a:gd name="connsiteY123" fmla="*/ 6489656 h 6858000"/>
              <a:gd name="connsiteX124" fmla="*/ 10914286 w 12192000"/>
              <a:gd name="connsiteY124" fmla="*/ 6487577 h 6858000"/>
              <a:gd name="connsiteX125" fmla="*/ 10916355 w 12192000"/>
              <a:gd name="connsiteY125" fmla="*/ 6481339 h 6858000"/>
              <a:gd name="connsiteX126" fmla="*/ 10916355 w 12192000"/>
              <a:gd name="connsiteY126" fmla="*/ 6356574 h 6858000"/>
              <a:gd name="connsiteX127" fmla="*/ 10852208 w 12192000"/>
              <a:gd name="connsiteY127" fmla="*/ 6292112 h 6858000"/>
              <a:gd name="connsiteX128" fmla="*/ 10523603 w 12192000"/>
              <a:gd name="connsiteY128" fmla="*/ 6292112 h 6858000"/>
              <a:gd name="connsiteX129" fmla="*/ 10439442 w 12192000"/>
              <a:gd name="connsiteY129" fmla="*/ 6390884 h 6858000"/>
              <a:gd name="connsiteX130" fmla="*/ 10523603 w 12192000"/>
              <a:gd name="connsiteY130" fmla="*/ 6489656 h 6858000"/>
              <a:gd name="connsiteX131" fmla="*/ 10607764 w 12192000"/>
              <a:gd name="connsiteY131" fmla="*/ 6390884 h 6858000"/>
              <a:gd name="connsiteX132" fmla="*/ 10523603 w 12192000"/>
              <a:gd name="connsiteY132" fmla="*/ 6292112 h 6858000"/>
              <a:gd name="connsiteX133" fmla="*/ 10307649 w 12192000"/>
              <a:gd name="connsiteY133" fmla="*/ 6266396 h 6858000"/>
              <a:gd name="connsiteX134" fmla="*/ 10324014 w 12192000"/>
              <a:gd name="connsiteY134" fmla="*/ 6266396 h 6858000"/>
              <a:gd name="connsiteX135" fmla="*/ 10366971 w 12192000"/>
              <a:gd name="connsiteY135" fmla="*/ 6306138 h 6858000"/>
              <a:gd name="connsiteX136" fmla="*/ 10321968 w 12192000"/>
              <a:gd name="connsiteY136" fmla="*/ 6343789 h 6858000"/>
              <a:gd name="connsiteX137" fmla="*/ 10276965 w 12192000"/>
              <a:gd name="connsiteY137" fmla="*/ 6343789 h 6858000"/>
              <a:gd name="connsiteX138" fmla="*/ 10276965 w 12192000"/>
              <a:gd name="connsiteY138" fmla="*/ 6268488 h 6858000"/>
              <a:gd name="connsiteX139" fmla="*/ 10307649 w 12192000"/>
              <a:gd name="connsiteY139" fmla="*/ 6266396 h 6858000"/>
              <a:gd name="connsiteX140" fmla="*/ 10683886 w 12192000"/>
              <a:gd name="connsiteY140" fmla="*/ 6254707 h 6858000"/>
              <a:gd name="connsiteX141" fmla="*/ 10655176 w 12192000"/>
              <a:gd name="connsiteY141" fmla="*/ 6260951 h 6858000"/>
              <a:gd name="connsiteX142" fmla="*/ 10649024 w 12192000"/>
              <a:gd name="connsiteY142" fmla="*/ 6267195 h 6858000"/>
              <a:gd name="connsiteX143" fmla="*/ 10649024 w 12192000"/>
              <a:gd name="connsiteY143" fmla="*/ 6298417 h 6858000"/>
              <a:gd name="connsiteX144" fmla="*/ 10632618 w 12192000"/>
              <a:gd name="connsiteY144" fmla="*/ 6298417 h 6858000"/>
              <a:gd name="connsiteX145" fmla="*/ 10626466 w 12192000"/>
              <a:gd name="connsiteY145" fmla="*/ 6304662 h 6858000"/>
              <a:gd name="connsiteX146" fmla="*/ 10626466 w 12192000"/>
              <a:gd name="connsiteY146" fmla="*/ 6329640 h 6858000"/>
              <a:gd name="connsiteX147" fmla="*/ 10632618 w 12192000"/>
              <a:gd name="connsiteY147" fmla="*/ 6335884 h 6858000"/>
              <a:gd name="connsiteX148" fmla="*/ 10649024 w 12192000"/>
              <a:gd name="connsiteY148" fmla="*/ 6335884 h 6858000"/>
              <a:gd name="connsiteX149" fmla="*/ 10649024 w 12192000"/>
              <a:gd name="connsiteY149" fmla="*/ 6419143 h 6858000"/>
              <a:gd name="connsiteX150" fmla="*/ 10704393 w 12192000"/>
              <a:gd name="connsiteY150" fmla="*/ 6491994 h 6858000"/>
              <a:gd name="connsiteX151" fmla="*/ 10737204 w 12192000"/>
              <a:gd name="connsiteY151" fmla="*/ 6487831 h 6858000"/>
              <a:gd name="connsiteX152" fmla="*/ 10743356 w 12192000"/>
              <a:gd name="connsiteY152" fmla="*/ 6479505 h 6858000"/>
              <a:gd name="connsiteX153" fmla="*/ 10741306 w 12192000"/>
              <a:gd name="connsiteY153" fmla="*/ 6456609 h 6858000"/>
              <a:gd name="connsiteX154" fmla="*/ 10735153 w 12192000"/>
              <a:gd name="connsiteY154" fmla="*/ 6448283 h 6858000"/>
              <a:gd name="connsiteX155" fmla="*/ 10710545 w 12192000"/>
              <a:gd name="connsiteY155" fmla="*/ 6450365 h 6858000"/>
              <a:gd name="connsiteX156" fmla="*/ 10692089 w 12192000"/>
              <a:gd name="connsiteY156" fmla="*/ 6412898 h 6858000"/>
              <a:gd name="connsiteX157" fmla="*/ 10692089 w 12192000"/>
              <a:gd name="connsiteY157" fmla="*/ 6335884 h 6858000"/>
              <a:gd name="connsiteX158" fmla="*/ 10735153 w 12192000"/>
              <a:gd name="connsiteY158" fmla="*/ 6335884 h 6858000"/>
              <a:gd name="connsiteX159" fmla="*/ 10741306 w 12192000"/>
              <a:gd name="connsiteY159" fmla="*/ 6329640 h 6858000"/>
              <a:gd name="connsiteX160" fmla="*/ 10741306 w 12192000"/>
              <a:gd name="connsiteY160" fmla="*/ 6304662 h 6858000"/>
              <a:gd name="connsiteX161" fmla="*/ 10735153 w 12192000"/>
              <a:gd name="connsiteY161" fmla="*/ 6298417 h 6858000"/>
              <a:gd name="connsiteX162" fmla="*/ 10692089 w 12192000"/>
              <a:gd name="connsiteY162" fmla="*/ 6298417 h 6858000"/>
              <a:gd name="connsiteX163" fmla="*/ 10692089 w 12192000"/>
              <a:gd name="connsiteY163" fmla="*/ 6260951 h 6858000"/>
              <a:gd name="connsiteX164" fmla="*/ 10690038 w 12192000"/>
              <a:gd name="connsiteY164" fmla="*/ 6254707 h 6858000"/>
              <a:gd name="connsiteX165" fmla="*/ 10683886 w 12192000"/>
              <a:gd name="connsiteY165" fmla="*/ 6254707 h 6858000"/>
              <a:gd name="connsiteX166" fmla="*/ 10317982 w 12192000"/>
              <a:gd name="connsiteY166" fmla="*/ 6225485 h 6858000"/>
              <a:gd name="connsiteX167" fmla="*/ 10237565 w 12192000"/>
              <a:gd name="connsiteY167" fmla="*/ 6229637 h 6858000"/>
              <a:gd name="connsiteX168" fmla="*/ 10231378 w 12192000"/>
              <a:gd name="connsiteY168" fmla="*/ 6237941 h 6858000"/>
              <a:gd name="connsiteX169" fmla="*/ 10231378 w 12192000"/>
              <a:gd name="connsiteY169" fmla="*/ 6478753 h 6858000"/>
              <a:gd name="connsiteX170" fmla="*/ 10239626 w 12192000"/>
              <a:gd name="connsiteY170" fmla="*/ 6484981 h 6858000"/>
              <a:gd name="connsiteX171" fmla="*/ 10268494 w 12192000"/>
              <a:gd name="connsiteY171" fmla="*/ 6484981 h 6858000"/>
              <a:gd name="connsiteX172" fmla="*/ 10276742 w 12192000"/>
              <a:gd name="connsiteY172" fmla="*/ 6478753 h 6858000"/>
              <a:gd name="connsiteX173" fmla="*/ 10276742 w 12192000"/>
              <a:gd name="connsiteY173" fmla="*/ 6383259 h 6858000"/>
              <a:gd name="connsiteX174" fmla="*/ 10326230 w 12192000"/>
              <a:gd name="connsiteY174" fmla="*/ 6385334 h 6858000"/>
              <a:gd name="connsiteX175" fmla="*/ 10367470 w 12192000"/>
              <a:gd name="connsiteY175" fmla="*/ 6480828 h 6858000"/>
              <a:gd name="connsiteX176" fmla="*/ 10373656 w 12192000"/>
              <a:gd name="connsiteY176" fmla="*/ 6484981 h 6858000"/>
              <a:gd name="connsiteX177" fmla="*/ 10406648 w 12192000"/>
              <a:gd name="connsiteY177" fmla="*/ 6484981 h 6858000"/>
              <a:gd name="connsiteX178" fmla="*/ 10412834 w 12192000"/>
              <a:gd name="connsiteY178" fmla="*/ 6482905 h 6858000"/>
              <a:gd name="connsiteX179" fmla="*/ 10414896 w 12192000"/>
              <a:gd name="connsiteY179" fmla="*/ 6476677 h 6858000"/>
              <a:gd name="connsiteX180" fmla="*/ 10367470 w 12192000"/>
              <a:gd name="connsiteY180" fmla="*/ 6372879 h 6858000"/>
              <a:gd name="connsiteX181" fmla="*/ 10412834 w 12192000"/>
              <a:gd name="connsiteY181" fmla="*/ 6304371 h 6858000"/>
              <a:gd name="connsiteX182" fmla="*/ 10324168 w 12192000"/>
              <a:gd name="connsiteY182" fmla="*/ 6225485 h 6858000"/>
              <a:gd name="connsiteX183" fmla="*/ 10317982 w 12192000"/>
              <a:gd name="connsiteY183" fmla="*/ 6225485 h 6858000"/>
              <a:gd name="connsiteX184" fmla="*/ 11680537 w 12192000"/>
              <a:gd name="connsiteY184" fmla="*/ 6192479 h 6858000"/>
              <a:gd name="connsiteX185" fmla="*/ 11688780 w 12192000"/>
              <a:gd name="connsiteY185" fmla="*/ 6192479 h 6858000"/>
              <a:gd name="connsiteX186" fmla="*/ 11795922 w 12192000"/>
              <a:gd name="connsiteY186" fmla="*/ 6254292 h 6858000"/>
              <a:gd name="connsiteX187" fmla="*/ 11800043 w 12192000"/>
              <a:gd name="connsiteY187" fmla="*/ 6260473 h 6858000"/>
              <a:gd name="connsiteX188" fmla="*/ 11791801 w 12192000"/>
              <a:gd name="connsiteY188" fmla="*/ 6266654 h 6858000"/>
              <a:gd name="connsiteX189" fmla="*/ 11701142 w 12192000"/>
              <a:gd name="connsiteY189" fmla="*/ 6309923 h 6858000"/>
              <a:gd name="connsiteX190" fmla="*/ 11690840 w 12192000"/>
              <a:gd name="connsiteY190" fmla="*/ 6311983 h 6858000"/>
              <a:gd name="connsiteX191" fmla="*/ 11686719 w 12192000"/>
              <a:gd name="connsiteY191" fmla="*/ 6301681 h 6858000"/>
              <a:gd name="connsiteX192" fmla="*/ 11678477 w 12192000"/>
              <a:gd name="connsiteY192" fmla="*/ 6200720 h 6858000"/>
              <a:gd name="connsiteX193" fmla="*/ 11680537 w 12192000"/>
              <a:gd name="connsiteY193" fmla="*/ 6192479 h 6858000"/>
              <a:gd name="connsiteX194" fmla="*/ 11623202 w 12192000"/>
              <a:gd name="connsiteY194" fmla="*/ 6191708 h 6858000"/>
              <a:gd name="connsiteX195" fmla="*/ 11627323 w 12192000"/>
              <a:gd name="connsiteY195" fmla="*/ 6192483 h 6858000"/>
              <a:gd name="connsiteX196" fmla="*/ 11629383 w 12192000"/>
              <a:gd name="connsiteY196" fmla="*/ 6202808 h 6858000"/>
              <a:gd name="connsiteX197" fmla="*/ 11621142 w 12192000"/>
              <a:gd name="connsiteY197" fmla="*/ 6303996 h 6858000"/>
              <a:gd name="connsiteX198" fmla="*/ 11617020 w 12192000"/>
              <a:gd name="connsiteY198" fmla="*/ 6312256 h 6858000"/>
              <a:gd name="connsiteX199" fmla="*/ 11606719 w 12192000"/>
              <a:gd name="connsiteY199" fmla="*/ 6312256 h 6858000"/>
              <a:gd name="connsiteX200" fmla="*/ 11516059 w 12192000"/>
              <a:gd name="connsiteY200" fmla="*/ 6266825 h 6858000"/>
              <a:gd name="connsiteX201" fmla="*/ 11507818 w 12192000"/>
              <a:gd name="connsiteY201" fmla="*/ 6260630 h 6858000"/>
              <a:gd name="connsiteX202" fmla="*/ 11511939 w 12192000"/>
              <a:gd name="connsiteY202" fmla="*/ 6254434 h 6858000"/>
              <a:gd name="connsiteX203" fmla="*/ 11619081 w 12192000"/>
              <a:gd name="connsiteY203" fmla="*/ 6192483 h 6858000"/>
              <a:gd name="connsiteX204" fmla="*/ 11623202 w 12192000"/>
              <a:gd name="connsiteY204" fmla="*/ 6191708 h 6858000"/>
              <a:gd name="connsiteX205" fmla="*/ 11654515 w 12192000"/>
              <a:gd name="connsiteY205" fmla="*/ 6156519 h 6858000"/>
              <a:gd name="connsiteX206" fmla="*/ 11437684 w 12192000"/>
              <a:gd name="connsiteY206" fmla="*/ 6375689 h 6858000"/>
              <a:gd name="connsiteX207" fmla="*/ 11654515 w 12192000"/>
              <a:gd name="connsiteY207" fmla="*/ 6594858 h 6858000"/>
              <a:gd name="connsiteX208" fmla="*/ 11871347 w 12192000"/>
              <a:gd name="connsiteY208" fmla="*/ 6375689 h 6858000"/>
              <a:gd name="connsiteX209" fmla="*/ 11654515 w 12192000"/>
              <a:gd name="connsiteY209" fmla="*/ 6156519 h 6858000"/>
              <a:gd name="connsiteX210" fmla="*/ 11653930 w 12192000"/>
              <a:gd name="connsiteY210" fmla="*/ 6124960 h 6858000"/>
              <a:gd name="connsiteX211" fmla="*/ 11900569 w 12192000"/>
              <a:gd name="connsiteY211" fmla="*/ 6374521 h 6858000"/>
              <a:gd name="connsiteX212" fmla="*/ 11653930 w 12192000"/>
              <a:gd name="connsiteY212" fmla="*/ 6624082 h 6858000"/>
              <a:gd name="connsiteX213" fmla="*/ 11407292 w 12192000"/>
              <a:gd name="connsiteY213" fmla="*/ 6374521 h 6858000"/>
              <a:gd name="connsiteX214" fmla="*/ 11653930 w 12192000"/>
              <a:gd name="connsiteY214" fmla="*/ 6124960 h 6858000"/>
              <a:gd name="connsiteX215" fmla="*/ 11641007 w 12192000"/>
              <a:gd name="connsiteY215" fmla="*/ 6046384 h 6858000"/>
              <a:gd name="connsiteX216" fmla="*/ 11628668 w 12192000"/>
              <a:gd name="connsiteY216" fmla="*/ 6096267 h 6858000"/>
              <a:gd name="connsiteX217" fmla="*/ 11606046 w 12192000"/>
              <a:gd name="connsiteY217" fmla="*/ 6100424 h 6858000"/>
              <a:gd name="connsiteX218" fmla="*/ 11579311 w 12192000"/>
              <a:gd name="connsiteY218" fmla="*/ 6054698 h 6858000"/>
              <a:gd name="connsiteX219" fmla="*/ 11579311 w 12192000"/>
              <a:gd name="connsiteY219" fmla="*/ 6052619 h 6858000"/>
              <a:gd name="connsiteX220" fmla="*/ 11577254 w 12192000"/>
              <a:gd name="connsiteY220" fmla="*/ 6054698 h 6858000"/>
              <a:gd name="connsiteX221" fmla="*/ 11556689 w 12192000"/>
              <a:gd name="connsiteY221" fmla="*/ 6058855 h 6858000"/>
              <a:gd name="connsiteX222" fmla="*/ 11556689 w 12192000"/>
              <a:gd name="connsiteY222" fmla="*/ 6060933 h 6858000"/>
              <a:gd name="connsiteX223" fmla="*/ 11552576 w 12192000"/>
              <a:gd name="connsiteY223" fmla="*/ 6085875 h 6858000"/>
              <a:gd name="connsiteX224" fmla="*/ 11556689 w 12192000"/>
              <a:gd name="connsiteY224" fmla="*/ 6112895 h 6858000"/>
              <a:gd name="connsiteX225" fmla="*/ 11536124 w 12192000"/>
              <a:gd name="connsiteY225" fmla="*/ 6121208 h 6858000"/>
              <a:gd name="connsiteX226" fmla="*/ 11499106 w 12192000"/>
              <a:gd name="connsiteY226" fmla="*/ 6085875 h 6858000"/>
              <a:gd name="connsiteX227" fmla="*/ 11499106 w 12192000"/>
              <a:gd name="connsiteY227" fmla="*/ 6083796 h 6858000"/>
              <a:gd name="connsiteX228" fmla="*/ 11497050 w 12192000"/>
              <a:gd name="connsiteY228" fmla="*/ 6083796 h 6858000"/>
              <a:gd name="connsiteX229" fmla="*/ 11478541 w 12192000"/>
              <a:gd name="connsiteY229" fmla="*/ 6096267 h 6858000"/>
              <a:gd name="connsiteX230" fmla="*/ 11478541 w 12192000"/>
              <a:gd name="connsiteY230" fmla="*/ 6098345 h 6858000"/>
              <a:gd name="connsiteX231" fmla="*/ 11490880 w 12192000"/>
              <a:gd name="connsiteY231" fmla="*/ 6148228 h 6858000"/>
              <a:gd name="connsiteX232" fmla="*/ 11474428 w 12192000"/>
              <a:gd name="connsiteY232" fmla="*/ 6160699 h 6858000"/>
              <a:gd name="connsiteX233" fmla="*/ 11431240 w 12192000"/>
              <a:gd name="connsiteY233" fmla="*/ 6133679 h 6858000"/>
              <a:gd name="connsiteX234" fmla="*/ 11429184 w 12192000"/>
              <a:gd name="connsiteY234" fmla="*/ 6133679 h 6858000"/>
              <a:gd name="connsiteX235" fmla="*/ 11429184 w 12192000"/>
              <a:gd name="connsiteY235" fmla="*/ 6135757 h 6858000"/>
              <a:gd name="connsiteX236" fmla="*/ 11412731 w 12192000"/>
              <a:gd name="connsiteY236" fmla="*/ 6150307 h 6858000"/>
              <a:gd name="connsiteX237" fmla="*/ 11412731 w 12192000"/>
              <a:gd name="connsiteY237" fmla="*/ 6152385 h 6858000"/>
              <a:gd name="connsiteX238" fmla="*/ 11439467 w 12192000"/>
              <a:gd name="connsiteY238" fmla="*/ 6198111 h 6858000"/>
              <a:gd name="connsiteX239" fmla="*/ 11425070 w 12192000"/>
              <a:gd name="connsiteY239" fmla="*/ 6214739 h 6858000"/>
              <a:gd name="connsiteX240" fmla="*/ 11375714 w 12192000"/>
              <a:gd name="connsiteY240" fmla="*/ 6202268 h 6858000"/>
              <a:gd name="connsiteX241" fmla="*/ 11373657 w 12192000"/>
              <a:gd name="connsiteY241" fmla="*/ 6202268 h 6858000"/>
              <a:gd name="connsiteX242" fmla="*/ 11363375 w 12192000"/>
              <a:gd name="connsiteY242" fmla="*/ 6220974 h 6858000"/>
              <a:gd name="connsiteX243" fmla="*/ 11363375 w 12192000"/>
              <a:gd name="connsiteY243" fmla="*/ 6223053 h 6858000"/>
              <a:gd name="connsiteX244" fmla="*/ 11400392 w 12192000"/>
              <a:gd name="connsiteY244" fmla="*/ 6260465 h 6858000"/>
              <a:gd name="connsiteX245" fmla="*/ 11392166 w 12192000"/>
              <a:gd name="connsiteY245" fmla="*/ 6279171 h 6858000"/>
              <a:gd name="connsiteX246" fmla="*/ 11340753 w 12192000"/>
              <a:gd name="connsiteY246" fmla="*/ 6279171 h 6858000"/>
              <a:gd name="connsiteX247" fmla="*/ 11338696 w 12192000"/>
              <a:gd name="connsiteY247" fmla="*/ 6279171 h 6858000"/>
              <a:gd name="connsiteX248" fmla="*/ 11338696 w 12192000"/>
              <a:gd name="connsiteY248" fmla="*/ 6281249 h 6858000"/>
              <a:gd name="connsiteX249" fmla="*/ 11332527 w 12192000"/>
              <a:gd name="connsiteY249" fmla="*/ 6302033 h 6858000"/>
              <a:gd name="connsiteX250" fmla="*/ 11334583 w 12192000"/>
              <a:gd name="connsiteY250" fmla="*/ 6304112 h 6858000"/>
              <a:gd name="connsiteX251" fmla="*/ 11377770 w 12192000"/>
              <a:gd name="connsiteY251" fmla="*/ 6329053 h 6858000"/>
              <a:gd name="connsiteX252" fmla="*/ 11375714 w 12192000"/>
              <a:gd name="connsiteY252" fmla="*/ 6351917 h 6858000"/>
              <a:gd name="connsiteX253" fmla="*/ 11326357 w 12192000"/>
              <a:gd name="connsiteY253" fmla="*/ 6364388 h 6858000"/>
              <a:gd name="connsiteX254" fmla="*/ 11324300 w 12192000"/>
              <a:gd name="connsiteY254" fmla="*/ 6364388 h 6858000"/>
              <a:gd name="connsiteX255" fmla="*/ 11324300 w 12192000"/>
              <a:gd name="connsiteY255" fmla="*/ 6366465 h 6858000"/>
              <a:gd name="connsiteX256" fmla="*/ 11324300 w 12192000"/>
              <a:gd name="connsiteY256" fmla="*/ 6376858 h 6858000"/>
              <a:gd name="connsiteX257" fmla="*/ 11324300 w 12192000"/>
              <a:gd name="connsiteY257" fmla="*/ 6387250 h 6858000"/>
              <a:gd name="connsiteX258" fmla="*/ 11324300 w 12192000"/>
              <a:gd name="connsiteY258" fmla="*/ 6389329 h 6858000"/>
              <a:gd name="connsiteX259" fmla="*/ 11326357 w 12192000"/>
              <a:gd name="connsiteY259" fmla="*/ 6389329 h 6858000"/>
              <a:gd name="connsiteX260" fmla="*/ 11375714 w 12192000"/>
              <a:gd name="connsiteY260" fmla="*/ 6401800 h 6858000"/>
              <a:gd name="connsiteX261" fmla="*/ 11379827 w 12192000"/>
              <a:gd name="connsiteY261" fmla="*/ 6424662 h 6858000"/>
              <a:gd name="connsiteX262" fmla="*/ 11334583 w 12192000"/>
              <a:gd name="connsiteY262" fmla="*/ 6451682 h 6858000"/>
              <a:gd name="connsiteX263" fmla="*/ 11332527 w 12192000"/>
              <a:gd name="connsiteY263" fmla="*/ 6451682 h 6858000"/>
              <a:gd name="connsiteX264" fmla="*/ 11332527 w 12192000"/>
              <a:gd name="connsiteY264" fmla="*/ 6453761 h 6858000"/>
              <a:gd name="connsiteX265" fmla="*/ 11338696 w 12192000"/>
              <a:gd name="connsiteY265" fmla="*/ 6474546 h 6858000"/>
              <a:gd name="connsiteX266" fmla="*/ 11340753 w 12192000"/>
              <a:gd name="connsiteY266" fmla="*/ 6474546 h 6858000"/>
              <a:gd name="connsiteX267" fmla="*/ 11392166 w 12192000"/>
              <a:gd name="connsiteY267" fmla="*/ 6474546 h 6858000"/>
              <a:gd name="connsiteX268" fmla="*/ 11400392 w 12192000"/>
              <a:gd name="connsiteY268" fmla="*/ 6495329 h 6858000"/>
              <a:gd name="connsiteX269" fmla="*/ 11363375 w 12192000"/>
              <a:gd name="connsiteY269" fmla="*/ 6532742 h 6858000"/>
              <a:gd name="connsiteX270" fmla="*/ 11363375 w 12192000"/>
              <a:gd name="connsiteY270" fmla="*/ 6534820 h 6858000"/>
              <a:gd name="connsiteX271" fmla="*/ 11375714 w 12192000"/>
              <a:gd name="connsiteY271" fmla="*/ 6553526 h 6858000"/>
              <a:gd name="connsiteX272" fmla="*/ 11427127 w 12192000"/>
              <a:gd name="connsiteY272" fmla="*/ 6538978 h 6858000"/>
              <a:gd name="connsiteX273" fmla="*/ 11439467 w 12192000"/>
              <a:gd name="connsiteY273" fmla="*/ 6557684 h 6858000"/>
              <a:gd name="connsiteX274" fmla="*/ 11412731 w 12192000"/>
              <a:gd name="connsiteY274" fmla="*/ 6603410 h 6858000"/>
              <a:gd name="connsiteX275" fmla="*/ 11414788 w 12192000"/>
              <a:gd name="connsiteY275" fmla="*/ 6605487 h 6858000"/>
              <a:gd name="connsiteX276" fmla="*/ 11429184 w 12192000"/>
              <a:gd name="connsiteY276" fmla="*/ 6620037 h 6858000"/>
              <a:gd name="connsiteX277" fmla="*/ 11431240 w 12192000"/>
              <a:gd name="connsiteY277" fmla="*/ 6620037 h 6858000"/>
              <a:gd name="connsiteX278" fmla="*/ 11476484 w 12192000"/>
              <a:gd name="connsiteY278" fmla="*/ 6593017 h 6858000"/>
              <a:gd name="connsiteX279" fmla="*/ 11492937 w 12192000"/>
              <a:gd name="connsiteY279" fmla="*/ 6607566 h 6858000"/>
              <a:gd name="connsiteX280" fmla="*/ 11480598 w 12192000"/>
              <a:gd name="connsiteY280" fmla="*/ 6657449 h 6858000"/>
              <a:gd name="connsiteX281" fmla="*/ 11480598 w 12192000"/>
              <a:gd name="connsiteY281" fmla="*/ 6659528 h 6858000"/>
              <a:gd name="connsiteX282" fmla="*/ 11499106 w 12192000"/>
              <a:gd name="connsiteY282" fmla="*/ 6669919 h 6858000"/>
              <a:gd name="connsiteX283" fmla="*/ 11499106 w 12192000"/>
              <a:gd name="connsiteY283" fmla="*/ 6671998 h 6858000"/>
              <a:gd name="connsiteX284" fmla="*/ 11501163 w 12192000"/>
              <a:gd name="connsiteY284" fmla="*/ 6669919 h 6858000"/>
              <a:gd name="connsiteX285" fmla="*/ 11538180 w 12192000"/>
              <a:gd name="connsiteY285" fmla="*/ 6632508 h 6858000"/>
              <a:gd name="connsiteX286" fmla="*/ 11556689 w 12192000"/>
              <a:gd name="connsiteY286" fmla="*/ 6640822 h 6858000"/>
              <a:gd name="connsiteX287" fmla="*/ 11554632 w 12192000"/>
              <a:gd name="connsiteY287" fmla="*/ 6667842 h 6858000"/>
              <a:gd name="connsiteX288" fmla="*/ 11556689 w 12192000"/>
              <a:gd name="connsiteY288" fmla="*/ 6692783 h 6858000"/>
              <a:gd name="connsiteX289" fmla="*/ 11556689 w 12192000"/>
              <a:gd name="connsiteY289" fmla="*/ 6694861 h 6858000"/>
              <a:gd name="connsiteX290" fmla="*/ 11558746 w 12192000"/>
              <a:gd name="connsiteY290" fmla="*/ 6694861 h 6858000"/>
              <a:gd name="connsiteX291" fmla="*/ 11579311 w 12192000"/>
              <a:gd name="connsiteY291" fmla="*/ 6701096 h 6858000"/>
              <a:gd name="connsiteX292" fmla="*/ 11581367 w 12192000"/>
              <a:gd name="connsiteY292" fmla="*/ 6701096 h 6858000"/>
              <a:gd name="connsiteX293" fmla="*/ 11606046 w 12192000"/>
              <a:gd name="connsiteY293" fmla="*/ 6655371 h 6858000"/>
              <a:gd name="connsiteX294" fmla="*/ 11628668 w 12192000"/>
              <a:gd name="connsiteY294" fmla="*/ 6657449 h 6858000"/>
              <a:gd name="connsiteX295" fmla="*/ 11641007 w 12192000"/>
              <a:gd name="connsiteY295" fmla="*/ 6709410 h 6858000"/>
              <a:gd name="connsiteX296" fmla="*/ 11643063 w 12192000"/>
              <a:gd name="connsiteY296" fmla="*/ 6709410 h 6858000"/>
              <a:gd name="connsiteX297" fmla="*/ 11663629 w 12192000"/>
              <a:gd name="connsiteY297" fmla="*/ 6709410 h 6858000"/>
              <a:gd name="connsiteX298" fmla="*/ 11665686 w 12192000"/>
              <a:gd name="connsiteY298" fmla="*/ 6709410 h 6858000"/>
              <a:gd name="connsiteX299" fmla="*/ 11680082 w 12192000"/>
              <a:gd name="connsiteY299" fmla="*/ 6657449 h 6858000"/>
              <a:gd name="connsiteX300" fmla="*/ 11700647 w 12192000"/>
              <a:gd name="connsiteY300" fmla="*/ 6655371 h 6858000"/>
              <a:gd name="connsiteX301" fmla="*/ 11727382 w 12192000"/>
              <a:gd name="connsiteY301" fmla="*/ 6701096 h 6858000"/>
              <a:gd name="connsiteX302" fmla="*/ 11747947 w 12192000"/>
              <a:gd name="connsiteY302" fmla="*/ 6694861 h 6858000"/>
              <a:gd name="connsiteX303" fmla="*/ 11750004 w 12192000"/>
              <a:gd name="connsiteY303" fmla="*/ 6694861 h 6858000"/>
              <a:gd name="connsiteX304" fmla="*/ 11752060 w 12192000"/>
              <a:gd name="connsiteY304" fmla="*/ 6667842 h 6858000"/>
              <a:gd name="connsiteX305" fmla="*/ 11750004 w 12192000"/>
              <a:gd name="connsiteY305" fmla="*/ 6640822 h 6858000"/>
              <a:gd name="connsiteX306" fmla="*/ 11770569 w 12192000"/>
              <a:gd name="connsiteY306" fmla="*/ 6632508 h 6858000"/>
              <a:gd name="connsiteX307" fmla="*/ 11807586 w 12192000"/>
              <a:gd name="connsiteY307" fmla="*/ 6669919 h 6858000"/>
              <a:gd name="connsiteX308" fmla="*/ 11826095 w 12192000"/>
              <a:gd name="connsiteY308" fmla="*/ 6659528 h 6858000"/>
              <a:gd name="connsiteX309" fmla="*/ 11828152 w 12192000"/>
              <a:gd name="connsiteY309" fmla="*/ 6657449 h 6858000"/>
              <a:gd name="connsiteX310" fmla="*/ 11828152 w 12192000"/>
              <a:gd name="connsiteY310" fmla="*/ 6655371 h 6858000"/>
              <a:gd name="connsiteX311" fmla="*/ 11813756 w 12192000"/>
              <a:gd name="connsiteY311" fmla="*/ 6607566 h 6858000"/>
              <a:gd name="connsiteX312" fmla="*/ 11830208 w 12192000"/>
              <a:gd name="connsiteY312" fmla="*/ 6593017 h 6858000"/>
              <a:gd name="connsiteX313" fmla="*/ 11875452 w 12192000"/>
              <a:gd name="connsiteY313" fmla="*/ 6620037 h 6858000"/>
              <a:gd name="connsiteX314" fmla="*/ 11877509 w 12192000"/>
              <a:gd name="connsiteY314" fmla="*/ 6620037 h 6858000"/>
              <a:gd name="connsiteX315" fmla="*/ 11891905 w 12192000"/>
              <a:gd name="connsiteY315" fmla="*/ 6603410 h 6858000"/>
              <a:gd name="connsiteX316" fmla="*/ 11893961 w 12192000"/>
              <a:gd name="connsiteY316" fmla="*/ 6603410 h 6858000"/>
              <a:gd name="connsiteX317" fmla="*/ 11867226 w 12192000"/>
              <a:gd name="connsiteY317" fmla="*/ 6557684 h 6858000"/>
              <a:gd name="connsiteX318" fmla="*/ 11879565 w 12192000"/>
              <a:gd name="connsiteY318" fmla="*/ 6538978 h 6858000"/>
              <a:gd name="connsiteX319" fmla="*/ 11930979 w 12192000"/>
              <a:gd name="connsiteY319" fmla="*/ 6553526 h 6858000"/>
              <a:gd name="connsiteX320" fmla="*/ 11933035 w 12192000"/>
              <a:gd name="connsiteY320" fmla="*/ 6551448 h 6858000"/>
              <a:gd name="connsiteX321" fmla="*/ 11943318 w 12192000"/>
              <a:gd name="connsiteY321" fmla="*/ 6532742 h 6858000"/>
              <a:gd name="connsiteX322" fmla="*/ 11943318 w 12192000"/>
              <a:gd name="connsiteY322" fmla="*/ 6530664 h 6858000"/>
              <a:gd name="connsiteX323" fmla="*/ 11906300 w 12192000"/>
              <a:gd name="connsiteY323" fmla="*/ 6495329 h 6858000"/>
              <a:gd name="connsiteX324" fmla="*/ 11914526 w 12192000"/>
              <a:gd name="connsiteY324" fmla="*/ 6474546 h 6858000"/>
              <a:gd name="connsiteX325" fmla="*/ 11965940 w 12192000"/>
              <a:gd name="connsiteY325" fmla="*/ 6474546 h 6858000"/>
              <a:gd name="connsiteX326" fmla="*/ 11967996 w 12192000"/>
              <a:gd name="connsiteY326" fmla="*/ 6474546 h 6858000"/>
              <a:gd name="connsiteX327" fmla="*/ 11972109 w 12192000"/>
              <a:gd name="connsiteY327" fmla="*/ 6453761 h 6858000"/>
              <a:gd name="connsiteX328" fmla="*/ 11972109 w 12192000"/>
              <a:gd name="connsiteY328" fmla="*/ 6451682 h 6858000"/>
              <a:gd name="connsiteX329" fmla="*/ 11926866 w 12192000"/>
              <a:gd name="connsiteY329" fmla="*/ 6424662 h 6858000"/>
              <a:gd name="connsiteX330" fmla="*/ 11930979 w 12192000"/>
              <a:gd name="connsiteY330" fmla="*/ 6403878 h 6858000"/>
              <a:gd name="connsiteX331" fmla="*/ 11980336 w 12192000"/>
              <a:gd name="connsiteY331" fmla="*/ 6389329 h 6858000"/>
              <a:gd name="connsiteX332" fmla="*/ 11982392 w 12192000"/>
              <a:gd name="connsiteY332" fmla="*/ 6389329 h 6858000"/>
              <a:gd name="connsiteX333" fmla="*/ 11982392 w 12192000"/>
              <a:gd name="connsiteY333" fmla="*/ 6376858 h 6858000"/>
              <a:gd name="connsiteX334" fmla="*/ 11982392 w 12192000"/>
              <a:gd name="connsiteY334" fmla="*/ 6366465 h 6858000"/>
              <a:gd name="connsiteX335" fmla="*/ 11980336 w 12192000"/>
              <a:gd name="connsiteY335" fmla="*/ 6366465 h 6858000"/>
              <a:gd name="connsiteX336" fmla="*/ 11930979 w 12192000"/>
              <a:gd name="connsiteY336" fmla="*/ 6351917 h 6858000"/>
              <a:gd name="connsiteX337" fmla="*/ 11928922 w 12192000"/>
              <a:gd name="connsiteY337" fmla="*/ 6331132 h 6858000"/>
              <a:gd name="connsiteX338" fmla="*/ 11972109 w 12192000"/>
              <a:gd name="connsiteY338" fmla="*/ 6304112 h 6858000"/>
              <a:gd name="connsiteX339" fmla="*/ 11974166 w 12192000"/>
              <a:gd name="connsiteY339" fmla="*/ 6304112 h 6858000"/>
              <a:gd name="connsiteX340" fmla="*/ 11974166 w 12192000"/>
              <a:gd name="connsiteY340" fmla="*/ 6302033 h 6858000"/>
              <a:gd name="connsiteX341" fmla="*/ 11967996 w 12192000"/>
              <a:gd name="connsiteY341" fmla="*/ 6281249 h 6858000"/>
              <a:gd name="connsiteX342" fmla="*/ 11965940 w 12192000"/>
              <a:gd name="connsiteY342" fmla="*/ 6281249 h 6858000"/>
              <a:gd name="connsiteX343" fmla="*/ 11914526 w 12192000"/>
              <a:gd name="connsiteY343" fmla="*/ 6281249 h 6858000"/>
              <a:gd name="connsiteX344" fmla="*/ 11906300 w 12192000"/>
              <a:gd name="connsiteY344" fmla="*/ 6260465 h 6858000"/>
              <a:gd name="connsiteX345" fmla="*/ 11943318 w 12192000"/>
              <a:gd name="connsiteY345" fmla="*/ 6223053 h 6858000"/>
              <a:gd name="connsiteX346" fmla="*/ 11943318 w 12192000"/>
              <a:gd name="connsiteY346" fmla="*/ 6220974 h 6858000"/>
              <a:gd name="connsiteX347" fmla="*/ 11933035 w 12192000"/>
              <a:gd name="connsiteY347" fmla="*/ 6202268 h 6858000"/>
              <a:gd name="connsiteX348" fmla="*/ 11930979 w 12192000"/>
              <a:gd name="connsiteY348" fmla="*/ 6202268 h 6858000"/>
              <a:gd name="connsiteX349" fmla="*/ 11881622 w 12192000"/>
              <a:gd name="connsiteY349" fmla="*/ 6214739 h 6858000"/>
              <a:gd name="connsiteX350" fmla="*/ 11867226 w 12192000"/>
              <a:gd name="connsiteY350" fmla="*/ 6198111 h 6858000"/>
              <a:gd name="connsiteX351" fmla="*/ 11893961 w 12192000"/>
              <a:gd name="connsiteY351" fmla="*/ 6152385 h 6858000"/>
              <a:gd name="connsiteX352" fmla="*/ 11893961 w 12192000"/>
              <a:gd name="connsiteY352" fmla="*/ 6150307 h 6858000"/>
              <a:gd name="connsiteX353" fmla="*/ 11877509 w 12192000"/>
              <a:gd name="connsiteY353" fmla="*/ 6135757 h 6858000"/>
              <a:gd name="connsiteX354" fmla="*/ 11832265 w 12192000"/>
              <a:gd name="connsiteY354" fmla="*/ 6160699 h 6858000"/>
              <a:gd name="connsiteX355" fmla="*/ 11813756 w 12192000"/>
              <a:gd name="connsiteY355" fmla="*/ 6148228 h 6858000"/>
              <a:gd name="connsiteX356" fmla="*/ 11828152 w 12192000"/>
              <a:gd name="connsiteY356" fmla="*/ 6098345 h 6858000"/>
              <a:gd name="connsiteX357" fmla="*/ 11828152 w 12192000"/>
              <a:gd name="connsiteY357" fmla="*/ 6096267 h 6858000"/>
              <a:gd name="connsiteX358" fmla="*/ 11809643 w 12192000"/>
              <a:gd name="connsiteY358" fmla="*/ 6085875 h 6858000"/>
              <a:gd name="connsiteX359" fmla="*/ 11807586 w 12192000"/>
              <a:gd name="connsiteY359" fmla="*/ 6083796 h 6858000"/>
              <a:gd name="connsiteX360" fmla="*/ 11807586 w 12192000"/>
              <a:gd name="connsiteY360" fmla="*/ 6085875 h 6858000"/>
              <a:gd name="connsiteX361" fmla="*/ 11770569 w 12192000"/>
              <a:gd name="connsiteY361" fmla="*/ 6121208 h 6858000"/>
              <a:gd name="connsiteX362" fmla="*/ 11750004 w 12192000"/>
              <a:gd name="connsiteY362" fmla="*/ 6112895 h 6858000"/>
              <a:gd name="connsiteX363" fmla="*/ 11754116 w 12192000"/>
              <a:gd name="connsiteY363" fmla="*/ 6085875 h 6858000"/>
              <a:gd name="connsiteX364" fmla="*/ 11750004 w 12192000"/>
              <a:gd name="connsiteY364" fmla="*/ 6060933 h 6858000"/>
              <a:gd name="connsiteX365" fmla="*/ 11750004 w 12192000"/>
              <a:gd name="connsiteY365" fmla="*/ 6058855 h 6858000"/>
              <a:gd name="connsiteX366" fmla="*/ 11747947 w 12192000"/>
              <a:gd name="connsiteY366" fmla="*/ 6058855 h 6858000"/>
              <a:gd name="connsiteX367" fmla="*/ 11727382 w 12192000"/>
              <a:gd name="connsiteY367" fmla="*/ 6054698 h 6858000"/>
              <a:gd name="connsiteX368" fmla="*/ 11700647 w 12192000"/>
              <a:gd name="connsiteY368" fmla="*/ 6100424 h 6858000"/>
              <a:gd name="connsiteX369" fmla="*/ 11678025 w 12192000"/>
              <a:gd name="connsiteY369" fmla="*/ 6096267 h 6858000"/>
              <a:gd name="connsiteX370" fmla="*/ 11665686 w 12192000"/>
              <a:gd name="connsiteY370" fmla="*/ 6046384 h 6858000"/>
              <a:gd name="connsiteX371" fmla="*/ 11663629 w 12192000"/>
              <a:gd name="connsiteY371" fmla="*/ 6046384 h 6858000"/>
              <a:gd name="connsiteX372" fmla="*/ 11643063 w 12192000"/>
              <a:gd name="connsiteY372" fmla="*/ 6046384 h 6858000"/>
              <a:gd name="connsiteX373" fmla="*/ 11641007 w 12192000"/>
              <a:gd name="connsiteY373" fmla="*/ 604638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8106" y="6443815"/>
                </a:moveTo>
                <a:cubicBezTo>
                  <a:pt x="11612187" y="6441731"/>
                  <a:pt x="11614228" y="6441731"/>
                  <a:pt x="11618309" y="6443815"/>
                </a:cubicBezTo>
                <a:cubicBezTo>
                  <a:pt x="11620349" y="6445900"/>
                  <a:pt x="11622390" y="6447984"/>
                  <a:pt x="11622390" y="6452153"/>
                </a:cubicBezTo>
                <a:cubicBezTo>
                  <a:pt x="11628512" y="6554297"/>
                  <a:pt x="11628512" y="6554297"/>
                  <a:pt x="11628512" y="6554297"/>
                </a:cubicBezTo>
                <a:cubicBezTo>
                  <a:pt x="11630552" y="6560550"/>
                  <a:pt x="11628512" y="6562635"/>
                  <a:pt x="11626471" y="6564719"/>
                </a:cubicBezTo>
                <a:cubicBezTo>
                  <a:pt x="11624431" y="6566804"/>
                  <a:pt x="11622390" y="6564719"/>
                  <a:pt x="11620349" y="6564719"/>
                </a:cubicBezTo>
                <a:cubicBezTo>
                  <a:pt x="11575456" y="6554297"/>
                  <a:pt x="11544846" y="6535535"/>
                  <a:pt x="11514237" y="6502183"/>
                </a:cubicBezTo>
                <a:cubicBezTo>
                  <a:pt x="11512196" y="6500099"/>
                  <a:pt x="11510155" y="6498014"/>
                  <a:pt x="11510155" y="6495930"/>
                </a:cubicBezTo>
                <a:cubicBezTo>
                  <a:pt x="11510155" y="6495930"/>
                  <a:pt x="11510155" y="6495930"/>
                  <a:pt x="11510155" y="6493844"/>
                </a:cubicBezTo>
                <a:cubicBezTo>
                  <a:pt x="11510155" y="6491760"/>
                  <a:pt x="11514237" y="6489675"/>
                  <a:pt x="11516277" y="6489675"/>
                </a:cubicBezTo>
                <a:cubicBezTo>
                  <a:pt x="11608106" y="6443815"/>
                  <a:pt x="11608106" y="6443815"/>
                  <a:pt x="11608106" y="6443815"/>
                </a:cubicBezTo>
                <a:close/>
                <a:moveTo>
                  <a:pt x="11690840" y="6441731"/>
                </a:moveTo>
                <a:cubicBezTo>
                  <a:pt x="11694960" y="6441731"/>
                  <a:pt x="11697021" y="6441731"/>
                  <a:pt x="11701142" y="6441731"/>
                </a:cubicBezTo>
                <a:cubicBezTo>
                  <a:pt x="11791801" y="6487497"/>
                  <a:pt x="11791801" y="6487497"/>
                  <a:pt x="11791801" y="6487497"/>
                </a:cubicBezTo>
                <a:cubicBezTo>
                  <a:pt x="11795922" y="6489577"/>
                  <a:pt x="11797982" y="6491657"/>
                  <a:pt x="11800043" y="6493738"/>
                </a:cubicBezTo>
                <a:cubicBezTo>
                  <a:pt x="11800043" y="6495818"/>
                  <a:pt x="11797982" y="6497898"/>
                  <a:pt x="11795922" y="6499978"/>
                </a:cubicBezTo>
                <a:cubicBezTo>
                  <a:pt x="11765016" y="6533262"/>
                  <a:pt x="11732048" y="6551985"/>
                  <a:pt x="11688780" y="6562386"/>
                </a:cubicBezTo>
                <a:cubicBezTo>
                  <a:pt x="11684658" y="6564466"/>
                  <a:pt x="11682598" y="6564466"/>
                  <a:pt x="11680537" y="6562386"/>
                </a:cubicBezTo>
                <a:cubicBezTo>
                  <a:pt x="11678477" y="6560306"/>
                  <a:pt x="11678477" y="6556145"/>
                  <a:pt x="11678477" y="6554065"/>
                </a:cubicBezTo>
                <a:cubicBezTo>
                  <a:pt x="11686719" y="6450052"/>
                  <a:pt x="11686719" y="6450052"/>
                  <a:pt x="11686719" y="6450052"/>
                </a:cubicBezTo>
                <a:cubicBezTo>
                  <a:pt x="11686719" y="6447972"/>
                  <a:pt x="11688780" y="6443811"/>
                  <a:pt x="11690840" y="6441731"/>
                </a:cubicBezTo>
                <a:close/>
                <a:moveTo>
                  <a:pt x="10873105" y="6401988"/>
                </a:moveTo>
                <a:cubicBezTo>
                  <a:pt x="10873105" y="6401988"/>
                  <a:pt x="10873105" y="6401988"/>
                  <a:pt x="10873105" y="6445191"/>
                </a:cubicBezTo>
                <a:cubicBezTo>
                  <a:pt x="10873105" y="6445191"/>
                  <a:pt x="10846037" y="6453420"/>
                  <a:pt x="10825216" y="6453420"/>
                </a:cubicBezTo>
                <a:cubicBezTo>
                  <a:pt x="10808559" y="6453420"/>
                  <a:pt x="10806477" y="6436962"/>
                  <a:pt x="10806477" y="6428733"/>
                </a:cubicBezTo>
                <a:cubicBezTo>
                  <a:pt x="10806477" y="6414332"/>
                  <a:pt x="10814806" y="6406103"/>
                  <a:pt x="10831463" y="6404046"/>
                </a:cubicBezTo>
                <a:close/>
                <a:moveTo>
                  <a:pt x="10523604" y="6331854"/>
                </a:moveTo>
                <a:cubicBezTo>
                  <a:pt x="10552241" y="6331854"/>
                  <a:pt x="10564515" y="6348461"/>
                  <a:pt x="10564515" y="6392053"/>
                </a:cubicBezTo>
                <a:cubicBezTo>
                  <a:pt x="10564515" y="6429417"/>
                  <a:pt x="10558379" y="6452251"/>
                  <a:pt x="10523604" y="6452251"/>
                </a:cubicBezTo>
                <a:cubicBezTo>
                  <a:pt x="10488829" y="6452251"/>
                  <a:pt x="10482692" y="6429417"/>
                  <a:pt x="10482692" y="6392053"/>
                </a:cubicBezTo>
                <a:cubicBezTo>
                  <a:pt x="10482692" y="6348461"/>
                  <a:pt x="10492920" y="6331854"/>
                  <a:pt x="10523604" y="6331854"/>
                </a:cubicBezTo>
                <a:close/>
                <a:moveTo>
                  <a:pt x="11677827" y="6323542"/>
                </a:moveTo>
                <a:cubicBezTo>
                  <a:pt x="11680654" y="6323023"/>
                  <a:pt x="11683737" y="6323542"/>
                  <a:pt x="11686820" y="6324581"/>
                </a:cubicBezTo>
                <a:cubicBezTo>
                  <a:pt x="11703266" y="6337050"/>
                  <a:pt x="11713544" y="6355752"/>
                  <a:pt x="11713544" y="6376532"/>
                </a:cubicBezTo>
                <a:cubicBezTo>
                  <a:pt x="11713544" y="6407703"/>
                  <a:pt x="11686820" y="6434717"/>
                  <a:pt x="11653930" y="6434717"/>
                </a:cubicBezTo>
                <a:cubicBezTo>
                  <a:pt x="11621040" y="6434717"/>
                  <a:pt x="11594316" y="6407703"/>
                  <a:pt x="11594316" y="6376532"/>
                </a:cubicBezTo>
                <a:cubicBezTo>
                  <a:pt x="11594316" y="6355752"/>
                  <a:pt x="11604594" y="6337050"/>
                  <a:pt x="11621040" y="6326660"/>
                </a:cubicBezTo>
                <a:cubicBezTo>
                  <a:pt x="11627207" y="6322503"/>
                  <a:pt x="11633373" y="6322503"/>
                  <a:pt x="11637485" y="6328737"/>
                </a:cubicBezTo>
                <a:cubicBezTo>
                  <a:pt x="11641596" y="6334972"/>
                  <a:pt x="11639541" y="6341205"/>
                  <a:pt x="11635429" y="6345362"/>
                </a:cubicBezTo>
                <a:cubicBezTo>
                  <a:pt x="11625151" y="6351596"/>
                  <a:pt x="11618984" y="6364064"/>
                  <a:pt x="11618984" y="6376532"/>
                </a:cubicBezTo>
                <a:cubicBezTo>
                  <a:pt x="11618984" y="6395235"/>
                  <a:pt x="11635429" y="6411859"/>
                  <a:pt x="11653930" y="6411859"/>
                </a:cubicBezTo>
                <a:cubicBezTo>
                  <a:pt x="11672431" y="6411859"/>
                  <a:pt x="11688876" y="6395235"/>
                  <a:pt x="11688876" y="6376532"/>
                </a:cubicBezTo>
                <a:cubicBezTo>
                  <a:pt x="11688876" y="6364064"/>
                  <a:pt x="11682709" y="6351596"/>
                  <a:pt x="11672431" y="6345362"/>
                </a:cubicBezTo>
                <a:cubicBezTo>
                  <a:pt x="11668320" y="6341205"/>
                  <a:pt x="11666264" y="6334972"/>
                  <a:pt x="11670375" y="6328737"/>
                </a:cubicBezTo>
                <a:cubicBezTo>
                  <a:pt x="11672431" y="6325621"/>
                  <a:pt x="11675001" y="6324062"/>
                  <a:pt x="11677827" y="6323542"/>
                </a:cubicBezTo>
                <a:close/>
                <a:moveTo>
                  <a:pt x="11826761" y="6308476"/>
                </a:moveTo>
                <a:cubicBezTo>
                  <a:pt x="11828828" y="6308476"/>
                  <a:pt x="11830894" y="6312628"/>
                  <a:pt x="11830894" y="6314705"/>
                </a:cubicBezTo>
                <a:cubicBezTo>
                  <a:pt x="11843292" y="6358303"/>
                  <a:pt x="11843292" y="6395673"/>
                  <a:pt x="11830894" y="6439272"/>
                </a:cubicBezTo>
                <a:cubicBezTo>
                  <a:pt x="11828828" y="6443424"/>
                  <a:pt x="11828828" y="6445500"/>
                  <a:pt x="11826761" y="6445500"/>
                </a:cubicBezTo>
                <a:cubicBezTo>
                  <a:pt x="11822628" y="6447576"/>
                  <a:pt x="11820562" y="6445500"/>
                  <a:pt x="11818495" y="6443424"/>
                </a:cubicBezTo>
                <a:cubicBezTo>
                  <a:pt x="11733770" y="6385292"/>
                  <a:pt x="11733770" y="6385292"/>
                  <a:pt x="11733770" y="6385292"/>
                </a:cubicBezTo>
                <a:cubicBezTo>
                  <a:pt x="11729637" y="6383217"/>
                  <a:pt x="11727571" y="6381140"/>
                  <a:pt x="11727571" y="6376988"/>
                </a:cubicBezTo>
                <a:cubicBezTo>
                  <a:pt x="11727571" y="6374912"/>
                  <a:pt x="11729637" y="6370760"/>
                  <a:pt x="11733770" y="6368684"/>
                </a:cubicBezTo>
                <a:cubicBezTo>
                  <a:pt x="11818495" y="6310553"/>
                  <a:pt x="11818495" y="6310553"/>
                  <a:pt x="11818495" y="6310553"/>
                </a:cubicBezTo>
                <a:cubicBezTo>
                  <a:pt x="11820562" y="6308476"/>
                  <a:pt x="11824695" y="6308476"/>
                  <a:pt x="11826761" y="6308476"/>
                </a:cubicBezTo>
                <a:close/>
                <a:moveTo>
                  <a:pt x="11480933" y="6308476"/>
                </a:moveTo>
                <a:cubicBezTo>
                  <a:pt x="11485024" y="6308476"/>
                  <a:pt x="11487070" y="6310553"/>
                  <a:pt x="11489116" y="6312628"/>
                </a:cubicBezTo>
                <a:cubicBezTo>
                  <a:pt x="11572984" y="6368684"/>
                  <a:pt x="11572984" y="6368684"/>
                  <a:pt x="11572984" y="6368684"/>
                </a:cubicBezTo>
                <a:cubicBezTo>
                  <a:pt x="11577075" y="6370760"/>
                  <a:pt x="11579121" y="6374912"/>
                  <a:pt x="11579121" y="6376988"/>
                </a:cubicBezTo>
                <a:cubicBezTo>
                  <a:pt x="11579121" y="6381140"/>
                  <a:pt x="11577075" y="6383217"/>
                  <a:pt x="11572984" y="6385292"/>
                </a:cubicBezTo>
                <a:lnTo>
                  <a:pt x="11489116" y="6443424"/>
                </a:lnTo>
                <a:cubicBezTo>
                  <a:pt x="11485024" y="6445500"/>
                  <a:pt x="11482979" y="6447576"/>
                  <a:pt x="11480933" y="6445500"/>
                </a:cubicBezTo>
                <a:cubicBezTo>
                  <a:pt x="11478888" y="6445500"/>
                  <a:pt x="11476842" y="6443424"/>
                  <a:pt x="11476842" y="6439272"/>
                </a:cubicBezTo>
                <a:cubicBezTo>
                  <a:pt x="11464569" y="6395673"/>
                  <a:pt x="11464569" y="6360379"/>
                  <a:pt x="11476842" y="6314705"/>
                </a:cubicBezTo>
                <a:cubicBezTo>
                  <a:pt x="11476842" y="6312628"/>
                  <a:pt x="11478888" y="6310553"/>
                  <a:pt x="11480933" y="6308476"/>
                </a:cubicBezTo>
                <a:close/>
                <a:moveTo>
                  <a:pt x="11092888" y="6297956"/>
                </a:moveTo>
                <a:cubicBezTo>
                  <a:pt x="11090835" y="6297956"/>
                  <a:pt x="11088782" y="6297956"/>
                  <a:pt x="11086728" y="6300034"/>
                </a:cubicBezTo>
                <a:cubicBezTo>
                  <a:pt x="11084676" y="6302111"/>
                  <a:pt x="11084676" y="6304188"/>
                  <a:pt x="11084676" y="6306264"/>
                </a:cubicBezTo>
                <a:cubicBezTo>
                  <a:pt x="11125737" y="6464115"/>
                  <a:pt x="11125737" y="6464115"/>
                  <a:pt x="11125737" y="6464115"/>
                </a:cubicBezTo>
                <a:cubicBezTo>
                  <a:pt x="11127790" y="6472423"/>
                  <a:pt x="11136003" y="6484884"/>
                  <a:pt x="11150374" y="6484884"/>
                </a:cubicBezTo>
                <a:cubicBezTo>
                  <a:pt x="11158586" y="6484884"/>
                  <a:pt x="11158586" y="6484884"/>
                  <a:pt x="11158586" y="6484884"/>
                </a:cubicBezTo>
                <a:cubicBezTo>
                  <a:pt x="11156533" y="6489038"/>
                  <a:pt x="11156533" y="6491116"/>
                  <a:pt x="11154480" y="6493192"/>
                </a:cubicBezTo>
                <a:cubicBezTo>
                  <a:pt x="11154480" y="6495269"/>
                  <a:pt x="11154480" y="6495269"/>
                  <a:pt x="11154480" y="6495269"/>
                </a:cubicBezTo>
                <a:cubicBezTo>
                  <a:pt x="11152427" y="6501501"/>
                  <a:pt x="11150374" y="6513962"/>
                  <a:pt x="11129843" y="6513962"/>
                </a:cubicBezTo>
                <a:cubicBezTo>
                  <a:pt x="11094941" y="6511885"/>
                  <a:pt x="11094941" y="6511885"/>
                  <a:pt x="11094941" y="6511885"/>
                </a:cubicBezTo>
                <a:cubicBezTo>
                  <a:pt x="11092888" y="6509808"/>
                  <a:pt x="11090835" y="6511885"/>
                  <a:pt x="11088782" y="6513962"/>
                </a:cubicBezTo>
                <a:cubicBezTo>
                  <a:pt x="11086728" y="6513962"/>
                  <a:pt x="11086728" y="6516039"/>
                  <a:pt x="11086728" y="6518116"/>
                </a:cubicBezTo>
                <a:cubicBezTo>
                  <a:pt x="11086728" y="6536809"/>
                  <a:pt x="11086728" y="6536809"/>
                  <a:pt x="11086728" y="6536809"/>
                </a:cubicBezTo>
                <a:cubicBezTo>
                  <a:pt x="11086728" y="6540963"/>
                  <a:pt x="11088782" y="6543040"/>
                  <a:pt x="11092888" y="6543040"/>
                </a:cubicBezTo>
                <a:cubicBezTo>
                  <a:pt x="11103153" y="6547193"/>
                  <a:pt x="11123684" y="6549270"/>
                  <a:pt x="11140108" y="6549270"/>
                </a:cubicBezTo>
                <a:cubicBezTo>
                  <a:pt x="11140108" y="6549270"/>
                  <a:pt x="11140108" y="6549270"/>
                  <a:pt x="11142162" y="6549270"/>
                </a:cubicBezTo>
                <a:cubicBezTo>
                  <a:pt x="11168852" y="6549270"/>
                  <a:pt x="11187329" y="6532655"/>
                  <a:pt x="11195542" y="6497346"/>
                </a:cubicBezTo>
                <a:cubicBezTo>
                  <a:pt x="11205807" y="6457883"/>
                  <a:pt x="11220178" y="6405959"/>
                  <a:pt x="11228391" y="6368574"/>
                </a:cubicBezTo>
                <a:cubicBezTo>
                  <a:pt x="11232497" y="6351958"/>
                  <a:pt x="11236603" y="6337419"/>
                  <a:pt x="11240709" y="6327034"/>
                </a:cubicBezTo>
                <a:cubicBezTo>
                  <a:pt x="11244815" y="6306264"/>
                  <a:pt x="11244815" y="6306264"/>
                  <a:pt x="11244815" y="6306264"/>
                </a:cubicBezTo>
                <a:cubicBezTo>
                  <a:pt x="11244815" y="6304188"/>
                  <a:pt x="11244815" y="6302111"/>
                  <a:pt x="11242762" y="6300034"/>
                </a:cubicBezTo>
                <a:cubicBezTo>
                  <a:pt x="11242762" y="6297956"/>
                  <a:pt x="11240709" y="6297956"/>
                  <a:pt x="11238656" y="6297956"/>
                </a:cubicBezTo>
                <a:cubicBezTo>
                  <a:pt x="11209913" y="6297956"/>
                  <a:pt x="11209913" y="6297956"/>
                  <a:pt x="11209913" y="6297956"/>
                </a:cubicBezTo>
                <a:cubicBezTo>
                  <a:pt x="11207860" y="6297956"/>
                  <a:pt x="11203754" y="6300034"/>
                  <a:pt x="11203754" y="6302111"/>
                </a:cubicBezTo>
                <a:cubicBezTo>
                  <a:pt x="11166798" y="6443345"/>
                  <a:pt x="11166798" y="6443345"/>
                  <a:pt x="11166798" y="6443345"/>
                </a:cubicBezTo>
                <a:cubicBezTo>
                  <a:pt x="11164745" y="6443345"/>
                  <a:pt x="11164745" y="6443345"/>
                  <a:pt x="11164745" y="6443345"/>
                </a:cubicBezTo>
                <a:cubicBezTo>
                  <a:pt x="11125737" y="6302111"/>
                  <a:pt x="11125737" y="6302111"/>
                  <a:pt x="11125737" y="6302111"/>
                </a:cubicBezTo>
                <a:cubicBezTo>
                  <a:pt x="11125737" y="6300034"/>
                  <a:pt x="11123684" y="6297956"/>
                  <a:pt x="11119578" y="6297956"/>
                </a:cubicBezTo>
                <a:cubicBezTo>
                  <a:pt x="11092888" y="6297956"/>
                  <a:pt x="11092888" y="6297956"/>
                  <a:pt x="11092888" y="6297956"/>
                </a:cubicBezTo>
                <a:close/>
                <a:moveTo>
                  <a:pt x="11053116" y="6295619"/>
                </a:moveTo>
                <a:cubicBezTo>
                  <a:pt x="11034705" y="6295619"/>
                  <a:pt x="11016295" y="6308104"/>
                  <a:pt x="11004021" y="6316428"/>
                </a:cubicBezTo>
                <a:cubicBezTo>
                  <a:pt x="11004021" y="6303943"/>
                  <a:pt x="11004021" y="6303943"/>
                  <a:pt x="11004021" y="6303943"/>
                </a:cubicBezTo>
                <a:cubicBezTo>
                  <a:pt x="11004021" y="6299780"/>
                  <a:pt x="11001976" y="6297700"/>
                  <a:pt x="10997885" y="6297700"/>
                </a:cubicBezTo>
                <a:cubicBezTo>
                  <a:pt x="10969246" y="6297700"/>
                  <a:pt x="10969246" y="6297700"/>
                  <a:pt x="10969246" y="6297700"/>
                </a:cubicBezTo>
                <a:cubicBezTo>
                  <a:pt x="10965155" y="6297700"/>
                  <a:pt x="10963110" y="6299780"/>
                  <a:pt x="10963110" y="6303943"/>
                </a:cubicBezTo>
                <a:cubicBezTo>
                  <a:pt x="10963110" y="6478738"/>
                  <a:pt x="10963110" y="6478738"/>
                  <a:pt x="10963110" y="6478738"/>
                </a:cubicBezTo>
                <a:cubicBezTo>
                  <a:pt x="10963110" y="6482900"/>
                  <a:pt x="10965155" y="6484981"/>
                  <a:pt x="10969246" y="6484981"/>
                </a:cubicBezTo>
                <a:cubicBezTo>
                  <a:pt x="10997885" y="6484981"/>
                  <a:pt x="10997885" y="6484981"/>
                  <a:pt x="10997885" y="6484981"/>
                </a:cubicBezTo>
                <a:cubicBezTo>
                  <a:pt x="11001976" y="6484981"/>
                  <a:pt x="11004021" y="6482900"/>
                  <a:pt x="11004021" y="6478738"/>
                </a:cubicBezTo>
                <a:cubicBezTo>
                  <a:pt x="11004021" y="6358046"/>
                  <a:pt x="11004021" y="6358046"/>
                  <a:pt x="11004021" y="6358046"/>
                </a:cubicBezTo>
                <a:cubicBezTo>
                  <a:pt x="11012204" y="6351803"/>
                  <a:pt x="11030614" y="6337237"/>
                  <a:pt x="11055161" y="6335156"/>
                </a:cubicBezTo>
                <a:cubicBezTo>
                  <a:pt x="11059252" y="6335156"/>
                  <a:pt x="11061298" y="6330994"/>
                  <a:pt x="11061298" y="6328913"/>
                </a:cubicBezTo>
                <a:cubicBezTo>
                  <a:pt x="11061298" y="6301862"/>
                  <a:pt x="11061298" y="6301862"/>
                  <a:pt x="11061298" y="6301862"/>
                </a:cubicBezTo>
                <a:cubicBezTo>
                  <a:pt x="11061298" y="6299780"/>
                  <a:pt x="11061298" y="6297700"/>
                  <a:pt x="11059252" y="6297700"/>
                </a:cubicBezTo>
                <a:cubicBezTo>
                  <a:pt x="11057207" y="6295619"/>
                  <a:pt x="11055161" y="6295619"/>
                  <a:pt x="11053116" y="6295619"/>
                </a:cubicBezTo>
                <a:close/>
                <a:moveTo>
                  <a:pt x="10852208" y="6292112"/>
                </a:moveTo>
                <a:cubicBezTo>
                  <a:pt x="10831515" y="6292112"/>
                  <a:pt x="10796337" y="6298350"/>
                  <a:pt x="10781852" y="6300430"/>
                </a:cubicBezTo>
                <a:cubicBezTo>
                  <a:pt x="10777713" y="6300430"/>
                  <a:pt x="10775644" y="6304588"/>
                  <a:pt x="10775644" y="6306668"/>
                </a:cubicBezTo>
                <a:cubicBezTo>
                  <a:pt x="10775644" y="6306668"/>
                  <a:pt x="10775644" y="6306668"/>
                  <a:pt x="10777713" y="6331621"/>
                </a:cubicBezTo>
                <a:cubicBezTo>
                  <a:pt x="10777713" y="6333700"/>
                  <a:pt x="10777713" y="6335780"/>
                  <a:pt x="10779783" y="6335780"/>
                </a:cubicBezTo>
                <a:cubicBezTo>
                  <a:pt x="10781852" y="6337859"/>
                  <a:pt x="10781852" y="6337859"/>
                  <a:pt x="10783921" y="6337859"/>
                </a:cubicBezTo>
                <a:cubicBezTo>
                  <a:pt x="10800475" y="6337859"/>
                  <a:pt x="10829445" y="6333700"/>
                  <a:pt x="10850138" y="6333700"/>
                </a:cubicBezTo>
                <a:cubicBezTo>
                  <a:pt x="10864622" y="6333700"/>
                  <a:pt x="10872900" y="6342018"/>
                  <a:pt x="10872900" y="6356574"/>
                </a:cubicBezTo>
                <a:cubicBezTo>
                  <a:pt x="10872900" y="6356574"/>
                  <a:pt x="10872900" y="6356574"/>
                  <a:pt x="10872900" y="6369050"/>
                </a:cubicBezTo>
                <a:cubicBezTo>
                  <a:pt x="10872900" y="6369050"/>
                  <a:pt x="10872900" y="6369050"/>
                  <a:pt x="10827376" y="6373209"/>
                </a:cubicBezTo>
                <a:cubicBezTo>
                  <a:pt x="10781852" y="6375289"/>
                  <a:pt x="10763228" y="6391924"/>
                  <a:pt x="10763228" y="6429353"/>
                </a:cubicBezTo>
                <a:cubicBezTo>
                  <a:pt x="10763228" y="6468862"/>
                  <a:pt x="10783921" y="6489656"/>
                  <a:pt x="10819099" y="6489656"/>
                </a:cubicBezTo>
                <a:cubicBezTo>
                  <a:pt x="10848069" y="6489656"/>
                  <a:pt x="10879108" y="6477180"/>
                  <a:pt x="10879108" y="6477180"/>
                </a:cubicBezTo>
                <a:cubicBezTo>
                  <a:pt x="10887385" y="6483418"/>
                  <a:pt x="10893593" y="6487577"/>
                  <a:pt x="10908078" y="6489656"/>
                </a:cubicBezTo>
                <a:cubicBezTo>
                  <a:pt x="10910147" y="6489656"/>
                  <a:pt x="10912216" y="6489656"/>
                  <a:pt x="10914286" y="6487577"/>
                </a:cubicBezTo>
                <a:cubicBezTo>
                  <a:pt x="10914286" y="6485497"/>
                  <a:pt x="10916355" y="6483418"/>
                  <a:pt x="10916355" y="6481339"/>
                </a:cubicBezTo>
                <a:cubicBezTo>
                  <a:pt x="10916355" y="6481339"/>
                  <a:pt x="10916355" y="6481339"/>
                  <a:pt x="10916355" y="6356574"/>
                </a:cubicBezTo>
                <a:cubicBezTo>
                  <a:pt x="10916355" y="6312906"/>
                  <a:pt x="10895662" y="6292112"/>
                  <a:pt x="10852208" y="6292112"/>
                </a:cubicBezTo>
                <a:close/>
                <a:moveTo>
                  <a:pt x="10523603" y="6292112"/>
                </a:moveTo>
                <a:cubicBezTo>
                  <a:pt x="10477123" y="6292112"/>
                  <a:pt x="10439442" y="6336333"/>
                  <a:pt x="10439442" y="6390884"/>
                </a:cubicBezTo>
                <a:cubicBezTo>
                  <a:pt x="10439442" y="6445435"/>
                  <a:pt x="10477123" y="6489656"/>
                  <a:pt x="10523603" y="6489656"/>
                </a:cubicBezTo>
                <a:cubicBezTo>
                  <a:pt x="10570084" y="6489656"/>
                  <a:pt x="10607764" y="6445435"/>
                  <a:pt x="10607764" y="6390884"/>
                </a:cubicBezTo>
                <a:cubicBezTo>
                  <a:pt x="10607764" y="6336333"/>
                  <a:pt x="10570084" y="6292112"/>
                  <a:pt x="10523603" y="6292112"/>
                </a:cubicBezTo>
                <a:close/>
                <a:moveTo>
                  <a:pt x="10307649" y="6266396"/>
                </a:moveTo>
                <a:cubicBezTo>
                  <a:pt x="10307649" y="6266396"/>
                  <a:pt x="10307649" y="6266396"/>
                  <a:pt x="10324014" y="6266396"/>
                </a:cubicBezTo>
                <a:cubicBezTo>
                  <a:pt x="10354698" y="6266396"/>
                  <a:pt x="10366971" y="6287313"/>
                  <a:pt x="10366971" y="6306138"/>
                </a:cubicBezTo>
                <a:cubicBezTo>
                  <a:pt x="10366971" y="6329148"/>
                  <a:pt x="10348561" y="6343789"/>
                  <a:pt x="10321968" y="6343789"/>
                </a:cubicBezTo>
                <a:cubicBezTo>
                  <a:pt x="10299467" y="6345881"/>
                  <a:pt x="10285148" y="6343789"/>
                  <a:pt x="10276965" y="6343789"/>
                </a:cubicBezTo>
                <a:cubicBezTo>
                  <a:pt x="10276965" y="6343789"/>
                  <a:pt x="10276965" y="6343789"/>
                  <a:pt x="10276965" y="6268488"/>
                </a:cubicBezTo>
                <a:cubicBezTo>
                  <a:pt x="10281057" y="6266396"/>
                  <a:pt x="10291285" y="6266396"/>
                  <a:pt x="10307649" y="6266396"/>
                </a:cubicBezTo>
                <a:close/>
                <a:moveTo>
                  <a:pt x="10683886" y="6254707"/>
                </a:moveTo>
                <a:cubicBezTo>
                  <a:pt x="10683886" y="6254707"/>
                  <a:pt x="10683886" y="6254707"/>
                  <a:pt x="10655176" y="6260951"/>
                </a:cubicBezTo>
                <a:cubicBezTo>
                  <a:pt x="10651075" y="6263033"/>
                  <a:pt x="10649024" y="6265115"/>
                  <a:pt x="10649024" y="6267195"/>
                </a:cubicBezTo>
                <a:cubicBezTo>
                  <a:pt x="10649024" y="6267195"/>
                  <a:pt x="10649024" y="6267195"/>
                  <a:pt x="10649024" y="6298417"/>
                </a:cubicBezTo>
                <a:cubicBezTo>
                  <a:pt x="10649024" y="6298417"/>
                  <a:pt x="10649024" y="6298417"/>
                  <a:pt x="10632618" y="6298417"/>
                </a:cubicBezTo>
                <a:cubicBezTo>
                  <a:pt x="10628517" y="6298417"/>
                  <a:pt x="10626466" y="6300499"/>
                  <a:pt x="10626466" y="6304662"/>
                </a:cubicBezTo>
                <a:cubicBezTo>
                  <a:pt x="10626466" y="6304662"/>
                  <a:pt x="10626466" y="6304662"/>
                  <a:pt x="10626466" y="6329640"/>
                </a:cubicBezTo>
                <a:cubicBezTo>
                  <a:pt x="10626466" y="6333803"/>
                  <a:pt x="10628517" y="6335884"/>
                  <a:pt x="10632618" y="6335884"/>
                </a:cubicBezTo>
                <a:cubicBezTo>
                  <a:pt x="10632618" y="6335884"/>
                  <a:pt x="10632618" y="6335884"/>
                  <a:pt x="10649024" y="6335884"/>
                </a:cubicBezTo>
                <a:cubicBezTo>
                  <a:pt x="10649024" y="6335884"/>
                  <a:pt x="10649024" y="6335884"/>
                  <a:pt x="10649024" y="6419143"/>
                </a:cubicBezTo>
                <a:cubicBezTo>
                  <a:pt x="10649024" y="6475342"/>
                  <a:pt x="10663379" y="6491994"/>
                  <a:pt x="10704393" y="6491994"/>
                </a:cubicBezTo>
                <a:cubicBezTo>
                  <a:pt x="10714647" y="6491994"/>
                  <a:pt x="10726951" y="6487831"/>
                  <a:pt x="10737204" y="6487831"/>
                </a:cubicBezTo>
                <a:cubicBezTo>
                  <a:pt x="10741306" y="6485750"/>
                  <a:pt x="10743356" y="6483668"/>
                  <a:pt x="10743356" y="6479505"/>
                </a:cubicBezTo>
                <a:cubicBezTo>
                  <a:pt x="10743356" y="6479505"/>
                  <a:pt x="10743356" y="6479505"/>
                  <a:pt x="10741306" y="6456609"/>
                </a:cubicBezTo>
                <a:cubicBezTo>
                  <a:pt x="10741306" y="6452446"/>
                  <a:pt x="10739255" y="6448283"/>
                  <a:pt x="10735153" y="6448283"/>
                </a:cubicBezTo>
                <a:cubicBezTo>
                  <a:pt x="10729001" y="6448283"/>
                  <a:pt x="10718748" y="6450365"/>
                  <a:pt x="10710545" y="6450365"/>
                </a:cubicBezTo>
                <a:cubicBezTo>
                  <a:pt x="10692089" y="6450365"/>
                  <a:pt x="10692089" y="6439958"/>
                  <a:pt x="10692089" y="6412898"/>
                </a:cubicBezTo>
                <a:cubicBezTo>
                  <a:pt x="10692089" y="6412898"/>
                  <a:pt x="10692089" y="6412898"/>
                  <a:pt x="10692089" y="6335884"/>
                </a:cubicBezTo>
                <a:cubicBezTo>
                  <a:pt x="10692089" y="6335884"/>
                  <a:pt x="10692089" y="6335884"/>
                  <a:pt x="10735153" y="6335884"/>
                </a:cubicBezTo>
                <a:cubicBezTo>
                  <a:pt x="10739255" y="6335884"/>
                  <a:pt x="10741306" y="6333803"/>
                  <a:pt x="10741306" y="6329640"/>
                </a:cubicBezTo>
                <a:cubicBezTo>
                  <a:pt x="10741306" y="6329640"/>
                  <a:pt x="10741306" y="6329640"/>
                  <a:pt x="10741306" y="6304662"/>
                </a:cubicBezTo>
                <a:cubicBezTo>
                  <a:pt x="10741306" y="6300499"/>
                  <a:pt x="10739255" y="6298417"/>
                  <a:pt x="10735153" y="6298417"/>
                </a:cubicBezTo>
                <a:cubicBezTo>
                  <a:pt x="10735153" y="6298417"/>
                  <a:pt x="10735153" y="6298417"/>
                  <a:pt x="10692089" y="6298417"/>
                </a:cubicBezTo>
                <a:cubicBezTo>
                  <a:pt x="10692089" y="6298417"/>
                  <a:pt x="10692089" y="6298417"/>
                  <a:pt x="10692089" y="6260951"/>
                </a:cubicBezTo>
                <a:cubicBezTo>
                  <a:pt x="10692089" y="6258870"/>
                  <a:pt x="10690038" y="6256788"/>
                  <a:pt x="10690038" y="6254707"/>
                </a:cubicBezTo>
                <a:cubicBezTo>
                  <a:pt x="10687987" y="6254707"/>
                  <a:pt x="10685936" y="6254707"/>
                  <a:pt x="10683886" y="6254707"/>
                </a:cubicBezTo>
                <a:close/>
                <a:moveTo>
                  <a:pt x="10317982" y="6225485"/>
                </a:moveTo>
                <a:cubicBezTo>
                  <a:pt x="10307672" y="6225485"/>
                  <a:pt x="10276742" y="6225485"/>
                  <a:pt x="10237565" y="6229637"/>
                </a:cubicBezTo>
                <a:cubicBezTo>
                  <a:pt x="10235502" y="6229637"/>
                  <a:pt x="10231378" y="6233789"/>
                  <a:pt x="10231378" y="6237941"/>
                </a:cubicBezTo>
                <a:cubicBezTo>
                  <a:pt x="10231378" y="6237941"/>
                  <a:pt x="10231378" y="6237941"/>
                  <a:pt x="10231378" y="6478753"/>
                </a:cubicBezTo>
                <a:cubicBezTo>
                  <a:pt x="10231378" y="6482905"/>
                  <a:pt x="10235502" y="6484981"/>
                  <a:pt x="10239626" y="6484981"/>
                </a:cubicBezTo>
                <a:cubicBezTo>
                  <a:pt x="10239626" y="6484981"/>
                  <a:pt x="10239626" y="6484981"/>
                  <a:pt x="10268494" y="6484981"/>
                </a:cubicBezTo>
                <a:cubicBezTo>
                  <a:pt x="10272618" y="6484981"/>
                  <a:pt x="10276742" y="6482905"/>
                  <a:pt x="10276742" y="6478753"/>
                </a:cubicBezTo>
                <a:cubicBezTo>
                  <a:pt x="10276742" y="6478753"/>
                  <a:pt x="10276742" y="6478753"/>
                  <a:pt x="10276742" y="6383259"/>
                </a:cubicBezTo>
                <a:cubicBezTo>
                  <a:pt x="10284990" y="6383259"/>
                  <a:pt x="10303548" y="6385334"/>
                  <a:pt x="10326230" y="6385334"/>
                </a:cubicBezTo>
                <a:cubicBezTo>
                  <a:pt x="10326230" y="6385334"/>
                  <a:pt x="10326230" y="6385334"/>
                  <a:pt x="10367470" y="6480828"/>
                </a:cubicBezTo>
                <a:cubicBezTo>
                  <a:pt x="10369532" y="6484981"/>
                  <a:pt x="10371594" y="6484981"/>
                  <a:pt x="10373656" y="6484981"/>
                </a:cubicBezTo>
                <a:cubicBezTo>
                  <a:pt x="10373656" y="6484981"/>
                  <a:pt x="10373656" y="6484981"/>
                  <a:pt x="10406648" y="6484981"/>
                </a:cubicBezTo>
                <a:cubicBezTo>
                  <a:pt x="10410772" y="6484981"/>
                  <a:pt x="10412834" y="6484981"/>
                  <a:pt x="10412834" y="6482905"/>
                </a:cubicBezTo>
                <a:cubicBezTo>
                  <a:pt x="10414896" y="6480828"/>
                  <a:pt x="10414896" y="6478753"/>
                  <a:pt x="10414896" y="6476677"/>
                </a:cubicBezTo>
                <a:lnTo>
                  <a:pt x="10367470" y="6372879"/>
                </a:lnTo>
                <a:cubicBezTo>
                  <a:pt x="10398400" y="6358347"/>
                  <a:pt x="10412834" y="6335511"/>
                  <a:pt x="10412834" y="6304371"/>
                </a:cubicBezTo>
                <a:cubicBezTo>
                  <a:pt x="10412834" y="6269080"/>
                  <a:pt x="10396338" y="6225485"/>
                  <a:pt x="10324168" y="6225485"/>
                </a:cubicBezTo>
                <a:cubicBezTo>
                  <a:pt x="10324168" y="6225485"/>
                  <a:pt x="10322106" y="6225485"/>
                  <a:pt x="10317982" y="6225485"/>
                </a:cubicBezTo>
                <a:close/>
                <a:moveTo>
                  <a:pt x="11680537" y="6192479"/>
                </a:moveTo>
                <a:cubicBezTo>
                  <a:pt x="11682598" y="6190418"/>
                  <a:pt x="11686719" y="6190418"/>
                  <a:pt x="11688780" y="6192479"/>
                </a:cubicBezTo>
                <a:cubicBezTo>
                  <a:pt x="11732048" y="6202780"/>
                  <a:pt x="11765016" y="6221324"/>
                  <a:pt x="11795922" y="6254292"/>
                </a:cubicBezTo>
                <a:cubicBezTo>
                  <a:pt x="11797982" y="6256352"/>
                  <a:pt x="11800043" y="6258412"/>
                  <a:pt x="11800043" y="6260473"/>
                </a:cubicBezTo>
                <a:cubicBezTo>
                  <a:pt x="11797982" y="6264593"/>
                  <a:pt x="11795922" y="6264593"/>
                  <a:pt x="11791801" y="6266654"/>
                </a:cubicBezTo>
                <a:cubicBezTo>
                  <a:pt x="11701142" y="6309923"/>
                  <a:pt x="11701142" y="6309923"/>
                  <a:pt x="11701142" y="6309923"/>
                </a:cubicBezTo>
                <a:cubicBezTo>
                  <a:pt x="11697021" y="6311983"/>
                  <a:pt x="11692900" y="6311983"/>
                  <a:pt x="11690840" y="6311983"/>
                </a:cubicBezTo>
                <a:cubicBezTo>
                  <a:pt x="11688780" y="6309923"/>
                  <a:pt x="11686719" y="6305802"/>
                  <a:pt x="11686719" y="6301681"/>
                </a:cubicBezTo>
                <a:cubicBezTo>
                  <a:pt x="11678477" y="6200720"/>
                  <a:pt x="11678477" y="6200720"/>
                  <a:pt x="11678477" y="6200720"/>
                </a:cubicBezTo>
                <a:cubicBezTo>
                  <a:pt x="11678477" y="6196599"/>
                  <a:pt x="11678477" y="6194539"/>
                  <a:pt x="11680537" y="6192479"/>
                </a:cubicBezTo>
                <a:close/>
                <a:moveTo>
                  <a:pt x="11623202" y="6191708"/>
                </a:moveTo>
                <a:cubicBezTo>
                  <a:pt x="11624747" y="6191451"/>
                  <a:pt x="11626293" y="6191451"/>
                  <a:pt x="11627323" y="6192483"/>
                </a:cubicBezTo>
                <a:cubicBezTo>
                  <a:pt x="11627323" y="6194548"/>
                  <a:pt x="11629383" y="6196613"/>
                  <a:pt x="11629383" y="6202808"/>
                </a:cubicBezTo>
                <a:cubicBezTo>
                  <a:pt x="11621142" y="6303996"/>
                  <a:pt x="11621142" y="6303996"/>
                  <a:pt x="11621142" y="6303996"/>
                </a:cubicBezTo>
                <a:cubicBezTo>
                  <a:pt x="11621142" y="6308126"/>
                  <a:pt x="11619081" y="6310191"/>
                  <a:pt x="11617020" y="6312256"/>
                </a:cubicBezTo>
                <a:cubicBezTo>
                  <a:pt x="11612900" y="6314321"/>
                  <a:pt x="11610839" y="6314321"/>
                  <a:pt x="11606719" y="6312256"/>
                </a:cubicBezTo>
                <a:cubicBezTo>
                  <a:pt x="11516059" y="6266825"/>
                  <a:pt x="11516059" y="6266825"/>
                  <a:pt x="11516059" y="6266825"/>
                </a:cubicBezTo>
                <a:cubicBezTo>
                  <a:pt x="11511939" y="6266825"/>
                  <a:pt x="11509878" y="6264760"/>
                  <a:pt x="11507818" y="6260630"/>
                </a:cubicBezTo>
                <a:cubicBezTo>
                  <a:pt x="11507818" y="6258564"/>
                  <a:pt x="11509878" y="6256500"/>
                  <a:pt x="11511939" y="6254434"/>
                </a:cubicBezTo>
                <a:cubicBezTo>
                  <a:pt x="11542845" y="6221394"/>
                  <a:pt x="11575812" y="6202808"/>
                  <a:pt x="11619081" y="6192483"/>
                </a:cubicBezTo>
                <a:cubicBezTo>
                  <a:pt x="11620111" y="6192483"/>
                  <a:pt x="11621656" y="6191967"/>
                  <a:pt x="11623202" y="6191708"/>
                </a:cubicBezTo>
                <a:close/>
                <a:moveTo>
                  <a:pt x="11654515" y="6156519"/>
                </a:moveTo>
                <a:cubicBezTo>
                  <a:pt x="11534762" y="6156519"/>
                  <a:pt x="11437684" y="6254645"/>
                  <a:pt x="11437684" y="6375689"/>
                </a:cubicBezTo>
                <a:cubicBezTo>
                  <a:pt x="11437684" y="6496732"/>
                  <a:pt x="11534762" y="6594858"/>
                  <a:pt x="11654515" y="6594858"/>
                </a:cubicBezTo>
                <a:cubicBezTo>
                  <a:pt x="11774268" y="6594858"/>
                  <a:pt x="11871347" y="6496732"/>
                  <a:pt x="11871347" y="6375689"/>
                </a:cubicBezTo>
                <a:cubicBezTo>
                  <a:pt x="11871347" y="6254645"/>
                  <a:pt x="11774268" y="6156519"/>
                  <a:pt x="11654515" y="6156519"/>
                </a:cubicBezTo>
                <a:close/>
                <a:moveTo>
                  <a:pt x="11653930" y="6124960"/>
                </a:moveTo>
                <a:cubicBezTo>
                  <a:pt x="11790145" y="6124960"/>
                  <a:pt x="11900569" y="6236692"/>
                  <a:pt x="11900569" y="6374521"/>
                </a:cubicBezTo>
                <a:cubicBezTo>
                  <a:pt x="11900569" y="6512349"/>
                  <a:pt x="11790145" y="6624082"/>
                  <a:pt x="11653930" y="6624082"/>
                </a:cubicBezTo>
                <a:cubicBezTo>
                  <a:pt x="11517716" y="6624082"/>
                  <a:pt x="11407292" y="6512349"/>
                  <a:pt x="11407292" y="6374521"/>
                </a:cubicBezTo>
                <a:cubicBezTo>
                  <a:pt x="11407292" y="6236692"/>
                  <a:pt x="11517716" y="6124960"/>
                  <a:pt x="11653930" y="6124960"/>
                </a:cubicBezTo>
                <a:close/>
                <a:moveTo>
                  <a:pt x="11641007" y="6046384"/>
                </a:moveTo>
                <a:cubicBezTo>
                  <a:pt x="11632781" y="6060933"/>
                  <a:pt x="11628668" y="6079639"/>
                  <a:pt x="11628668" y="6096267"/>
                </a:cubicBezTo>
                <a:cubicBezTo>
                  <a:pt x="11624554" y="6096267"/>
                  <a:pt x="11608102" y="6098345"/>
                  <a:pt x="11606046" y="6100424"/>
                </a:cubicBezTo>
                <a:cubicBezTo>
                  <a:pt x="11599876" y="6081718"/>
                  <a:pt x="11591650" y="6065090"/>
                  <a:pt x="11579311" y="6054698"/>
                </a:cubicBezTo>
                <a:cubicBezTo>
                  <a:pt x="11579311" y="6052619"/>
                  <a:pt x="11579311" y="6052619"/>
                  <a:pt x="11579311" y="6052619"/>
                </a:cubicBezTo>
                <a:cubicBezTo>
                  <a:pt x="11577254" y="6054698"/>
                  <a:pt x="11577254" y="6054698"/>
                  <a:pt x="11577254" y="6054698"/>
                </a:cubicBezTo>
                <a:cubicBezTo>
                  <a:pt x="11571085" y="6054698"/>
                  <a:pt x="11562859" y="6056776"/>
                  <a:pt x="11556689" y="6058855"/>
                </a:cubicBezTo>
                <a:cubicBezTo>
                  <a:pt x="11556689" y="6060933"/>
                  <a:pt x="11556689" y="6060933"/>
                  <a:pt x="11556689" y="6060933"/>
                </a:cubicBezTo>
                <a:cubicBezTo>
                  <a:pt x="11554632" y="6069247"/>
                  <a:pt x="11552576" y="6077561"/>
                  <a:pt x="11552576" y="6085875"/>
                </a:cubicBezTo>
                <a:cubicBezTo>
                  <a:pt x="11552576" y="6096267"/>
                  <a:pt x="11554632" y="6104581"/>
                  <a:pt x="11556689" y="6112895"/>
                </a:cubicBezTo>
                <a:cubicBezTo>
                  <a:pt x="11554632" y="6112895"/>
                  <a:pt x="11538180" y="6121208"/>
                  <a:pt x="11536124" y="6121208"/>
                </a:cubicBezTo>
                <a:cubicBezTo>
                  <a:pt x="11525841" y="6106659"/>
                  <a:pt x="11513502" y="6092110"/>
                  <a:pt x="11499106" y="6085875"/>
                </a:cubicBezTo>
                <a:cubicBezTo>
                  <a:pt x="11499106" y="6083796"/>
                  <a:pt x="11499106" y="6083796"/>
                  <a:pt x="11499106" y="6083796"/>
                </a:cubicBezTo>
                <a:cubicBezTo>
                  <a:pt x="11497050" y="6083796"/>
                  <a:pt x="11497050" y="6083796"/>
                  <a:pt x="11497050" y="6083796"/>
                </a:cubicBezTo>
                <a:cubicBezTo>
                  <a:pt x="11490880" y="6087953"/>
                  <a:pt x="11484710" y="6092110"/>
                  <a:pt x="11478541" y="6096267"/>
                </a:cubicBezTo>
                <a:cubicBezTo>
                  <a:pt x="11478541" y="6096267"/>
                  <a:pt x="11478541" y="6098345"/>
                  <a:pt x="11478541" y="6098345"/>
                </a:cubicBezTo>
                <a:cubicBezTo>
                  <a:pt x="11478541" y="6114973"/>
                  <a:pt x="11482654" y="6131601"/>
                  <a:pt x="11490880" y="6148228"/>
                </a:cubicBezTo>
                <a:cubicBezTo>
                  <a:pt x="11488824" y="6150307"/>
                  <a:pt x="11476484" y="6158621"/>
                  <a:pt x="11474428" y="6160699"/>
                </a:cubicBezTo>
                <a:cubicBezTo>
                  <a:pt x="11462089" y="6148228"/>
                  <a:pt x="11445636" y="6137836"/>
                  <a:pt x="11431240" y="6133679"/>
                </a:cubicBezTo>
                <a:cubicBezTo>
                  <a:pt x="11429184" y="6133679"/>
                  <a:pt x="11429184" y="6133679"/>
                  <a:pt x="11429184" y="6133679"/>
                </a:cubicBezTo>
                <a:cubicBezTo>
                  <a:pt x="11429184" y="6135757"/>
                  <a:pt x="11429184" y="6135757"/>
                  <a:pt x="11429184" y="6135757"/>
                </a:cubicBezTo>
                <a:cubicBezTo>
                  <a:pt x="11423014" y="6137836"/>
                  <a:pt x="11416844" y="6144071"/>
                  <a:pt x="11412731" y="6150307"/>
                </a:cubicBezTo>
                <a:cubicBezTo>
                  <a:pt x="11412731" y="6152385"/>
                  <a:pt x="11412731" y="6152385"/>
                  <a:pt x="11412731" y="6152385"/>
                </a:cubicBezTo>
                <a:cubicBezTo>
                  <a:pt x="11416844" y="6166934"/>
                  <a:pt x="11427127" y="6183562"/>
                  <a:pt x="11439467" y="6198111"/>
                </a:cubicBezTo>
                <a:cubicBezTo>
                  <a:pt x="11437410" y="6198111"/>
                  <a:pt x="11427127" y="6212660"/>
                  <a:pt x="11425070" y="6214739"/>
                </a:cubicBezTo>
                <a:cubicBezTo>
                  <a:pt x="11410675" y="6206425"/>
                  <a:pt x="11392166" y="6202268"/>
                  <a:pt x="11375714" y="6202268"/>
                </a:cubicBezTo>
                <a:cubicBezTo>
                  <a:pt x="11373657" y="6202268"/>
                  <a:pt x="11373657" y="6202268"/>
                  <a:pt x="11373657" y="6202268"/>
                </a:cubicBezTo>
                <a:cubicBezTo>
                  <a:pt x="11369544" y="6206425"/>
                  <a:pt x="11365431" y="6214739"/>
                  <a:pt x="11363375" y="6220974"/>
                </a:cubicBezTo>
                <a:cubicBezTo>
                  <a:pt x="11363375" y="6223053"/>
                  <a:pt x="11363375" y="6223053"/>
                  <a:pt x="11363375" y="6223053"/>
                </a:cubicBezTo>
                <a:cubicBezTo>
                  <a:pt x="11371601" y="6237601"/>
                  <a:pt x="11383940" y="6250072"/>
                  <a:pt x="11400392" y="6260465"/>
                </a:cubicBezTo>
                <a:cubicBezTo>
                  <a:pt x="11398336" y="6262543"/>
                  <a:pt x="11392166" y="6277092"/>
                  <a:pt x="11392166" y="6279171"/>
                </a:cubicBezTo>
                <a:cubicBezTo>
                  <a:pt x="11373657" y="6275014"/>
                  <a:pt x="11355148" y="6275014"/>
                  <a:pt x="11340753" y="6279171"/>
                </a:cubicBezTo>
                <a:cubicBezTo>
                  <a:pt x="11338696" y="6279171"/>
                  <a:pt x="11338696" y="6279171"/>
                  <a:pt x="11338696" y="6279171"/>
                </a:cubicBezTo>
                <a:cubicBezTo>
                  <a:pt x="11338696" y="6281249"/>
                  <a:pt x="11338696" y="6281249"/>
                  <a:pt x="11338696" y="6281249"/>
                </a:cubicBezTo>
                <a:cubicBezTo>
                  <a:pt x="11336640" y="6287485"/>
                  <a:pt x="11334583" y="6295798"/>
                  <a:pt x="11332527" y="6302033"/>
                </a:cubicBezTo>
                <a:cubicBezTo>
                  <a:pt x="11334583" y="6304112"/>
                  <a:pt x="11334583" y="6304112"/>
                  <a:pt x="11334583" y="6304112"/>
                </a:cubicBezTo>
                <a:cubicBezTo>
                  <a:pt x="11344866" y="6314504"/>
                  <a:pt x="11361318" y="6324897"/>
                  <a:pt x="11377770" y="6329053"/>
                </a:cubicBezTo>
                <a:cubicBezTo>
                  <a:pt x="11377770" y="6331132"/>
                  <a:pt x="11375714" y="6349838"/>
                  <a:pt x="11375714" y="6351917"/>
                </a:cubicBezTo>
                <a:cubicBezTo>
                  <a:pt x="11357205" y="6351917"/>
                  <a:pt x="11338696" y="6356073"/>
                  <a:pt x="11326357" y="6364388"/>
                </a:cubicBezTo>
                <a:cubicBezTo>
                  <a:pt x="11324300" y="6364388"/>
                  <a:pt x="11324300" y="6364388"/>
                  <a:pt x="11324300" y="6364388"/>
                </a:cubicBezTo>
                <a:cubicBezTo>
                  <a:pt x="11324300" y="6366465"/>
                  <a:pt x="11324300" y="6366465"/>
                  <a:pt x="11324300" y="6366465"/>
                </a:cubicBezTo>
                <a:cubicBezTo>
                  <a:pt x="11324300" y="6368544"/>
                  <a:pt x="11324300" y="6372701"/>
                  <a:pt x="11324300" y="6376858"/>
                </a:cubicBezTo>
                <a:cubicBezTo>
                  <a:pt x="11324300" y="6381015"/>
                  <a:pt x="11324300" y="6385172"/>
                  <a:pt x="11324300" y="6387250"/>
                </a:cubicBezTo>
                <a:cubicBezTo>
                  <a:pt x="11324300" y="6389329"/>
                  <a:pt x="11324300" y="6389329"/>
                  <a:pt x="11324300" y="6389329"/>
                </a:cubicBezTo>
                <a:cubicBezTo>
                  <a:pt x="11326357" y="6389329"/>
                  <a:pt x="11326357" y="6389329"/>
                  <a:pt x="11326357" y="6389329"/>
                </a:cubicBezTo>
                <a:cubicBezTo>
                  <a:pt x="11338696" y="6397643"/>
                  <a:pt x="11357205" y="6401800"/>
                  <a:pt x="11375714" y="6401800"/>
                </a:cubicBezTo>
                <a:cubicBezTo>
                  <a:pt x="11375714" y="6405956"/>
                  <a:pt x="11377770" y="6422584"/>
                  <a:pt x="11379827" y="6424662"/>
                </a:cubicBezTo>
                <a:cubicBezTo>
                  <a:pt x="11361318" y="6430897"/>
                  <a:pt x="11344866" y="6439211"/>
                  <a:pt x="11334583" y="6451682"/>
                </a:cubicBezTo>
                <a:cubicBezTo>
                  <a:pt x="11332527" y="6451682"/>
                  <a:pt x="11332527" y="6451682"/>
                  <a:pt x="11332527" y="6451682"/>
                </a:cubicBezTo>
                <a:cubicBezTo>
                  <a:pt x="11332527" y="6453761"/>
                  <a:pt x="11332527" y="6453761"/>
                  <a:pt x="11332527" y="6453761"/>
                </a:cubicBezTo>
                <a:cubicBezTo>
                  <a:pt x="11334583" y="6459996"/>
                  <a:pt x="11336640" y="6468310"/>
                  <a:pt x="11338696" y="6474546"/>
                </a:cubicBezTo>
                <a:cubicBezTo>
                  <a:pt x="11340753" y="6474546"/>
                  <a:pt x="11340753" y="6474546"/>
                  <a:pt x="11340753" y="6474546"/>
                </a:cubicBezTo>
                <a:cubicBezTo>
                  <a:pt x="11355148" y="6480781"/>
                  <a:pt x="11375714" y="6478702"/>
                  <a:pt x="11392166" y="6474546"/>
                </a:cubicBezTo>
                <a:cubicBezTo>
                  <a:pt x="11392166" y="6476623"/>
                  <a:pt x="11400392" y="6493252"/>
                  <a:pt x="11400392" y="6495329"/>
                </a:cubicBezTo>
                <a:cubicBezTo>
                  <a:pt x="11385996" y="6503643"/>
                  <a:pt x="11371601" y="6518193"/>
                  <a:pt x="11363375" y="6532742"/>
                </a:cubicBezTo>
                <a:cubicBezTo>
                  <a:pt x="11363375" y="6534820"/>
                  <a:pt x="11363375" y="6534820"/>
                  <a:pt x="11363375" y="6534820"/>
                </a:cubicBezTo>
                <a:cubicBezTo>
                  <a:pt x="11365431" y="6538978"/>
                  <a:pt x="11371601" y="6547291"/>
                  <a:pt x="11375714" y="6553526"/>
                </a:cubicBezTo>
                <a:cubicBezTo>
                  <a:pt x="11392166" y="6553526"/>
                  <a:pt x="11410675" y="6549370"/>
                  <a:pt x="11427127" y="6538978"/>
                </a:cubicBezTo>
                <a:cubicBezTo>
                  <a:pt x="11427127" y="6541055"/>
                  <a:pt x="11437410" y="6555605"/>
                  <a:pt x="11439467" y="6557684"/>
                </a:cubicBezTo>
                <a:cubicBezTo>
                  <a:pt x="11427127" y="6570154"/>
                  <a:pt x="11416844" y="6586781"/>
                  <a:pt x="11412731" y="6603410"/>
                </a:cubicBezTo>
                <a:cubicBezTo>
                  <a:pt x="11414788" y="6605487"/>
                  <a:pt x="11414788" y="6605487"/>
                  <a:pt x="11414788" y="6605487"/>
                </a:cubicBezTo>
                <a:cubicBezTo>
                  <a:pt x="11416844" y="6609645"/>
                  <a:pt x="11425070" y="6615880"/>
                  <a:pt x="11429184" y="6620037"/>
                </a:cubicBezTo>
                <a:cubicBezTo>
                  <a:pt x="11431240" y="6620037"/>
                  <a:pt x="11431240" y="6620037"/>
                  <a:pt x="11431240" y="6620037"/>
                </a:cubicBezTo>
                <a:cubicBezTo>
                  <a:pt x="11445636" y="6615880"/>
                  <a:pt x="11462089" y="6607566"/>
                  <a:pt x="11476484" y="6593017"/>
                </a:cubicBezTo>
                <a:cubicBezTo>
                  <a:pt x="11478541" y="6595096"/>
                  <a:pt x="11490880" y="6605487"/>
                  <a:pt x="11492937" y="6607566"/>
                </a:cubicBezTo>
                <a:cubicBezTo>
                  <a:pt x="11484710" y="6624193"/>
                  <a:pt x="11480598" y="6640822"/>
                  <a:pt x="11480598" y="6657449"/>
                </a:cubicBezTo>
                <a:cubicBezTo>
                  <a:pt x="11480598" y="6657449"/>
                  <a:pt x="11480598" y="6659528"/>
                  <a:pt x="11480598" y="6659528"/>
                </a:cubicBezTo>
                <a:cubicBezTo>
                  <a:pt x="11484710" y="6663684"/>
                  <a:pt x="11492937" y="6667842"/>
                  <a:pt x="11499106" y="6669919"/>
                </a:cubicBezTo>
                <a:cubicBezTo>
                  <a:pt x="11499106" y="6671998"/>
                  <a:pt x="11499106" y="6671998"/>
                  <a:pt x="11499106" y="6671998"/>
                </a:cubicBezTo>
                <a:cubicBezTo>
                  <a:pt x="11501163" y="6669919"/>
                  <a:pt x="11501163" y="6669919"/>
                  <a:pt x="11501163" y="6669919"/>
                </a:cubicBezTo>
                <a:cubicBezTo>
                  <a:pt x="11515558" y="6661606"/>
                  <a:pt x="11527898" y="6649135"/>
                  <a:pt x="11538180" y="6632508"/>
                </a:cubicBezTo>
                <a:cubicBezTo>
                  <a:pt x="11540237" y="6634586"/>
                  <a:pt x="11554632" y="6640822"/>
                  <a:pt x="11556689" y="6640822"/>
                </a:cubicBezTo>
                <a:cubicBezTo>
                  <a:pt x="11554632" y="6649135"/>
                  <a:pt x="11554632" y="6659528"/>
                  <a:pt x="11554632" y="6667842"/>
                </a:cubicBezTo>
                <a:cubicBezTo>
                  <a:pt x="11554632" y="6676155"/>
                  <a:pt x="11554632" y="6686548"/>
                  <a:pt x="11556689" y="6692783"/>
                </a:cubicBezTo>
                <a:cubicBezTo>
                  <a:pt x="11556689" y="6694861"/>
                  <a:pt x="11556689" y="6694861"/>
                  <a:pt x="11556689" y="6694861"/>
                </a:cubicBezTo>
                <a:cubicBezTo>
                  <a:pt x="11558746" y="6694861"/>
                  <a:pt x="11558746" y="6694861"/>
                  <a:pt x="11558746" y="6694861"/>
                </a:cubicBezTo>
                <a:cubicBezTo>
                  <a:pt x="11562859" y="6696940"/>
                  <a:pt x="11573141" y="6699018"/>
                  <a:pt x="11579311" y="6701096"/>
                </a:cubicBezTo>
                <a:cubicBezTo>
                  <a:pt x="11581367" y="6701096"/>
                  <a:pt x="11581367" y="6701096"/>
                  <a:pt x="11581367" y="6701096"/>
                </a:cubicBezTo>
                <a:cubicBezTo>
                  <a:pt x="11591650" y="6688626"/>
                  <a:pt x="11601933" y="6671998"/>
                  <a:pt x="11606046" y="6655371"/>
                </a:cubicBezTo>
                <a:cubicBezTo>
                  <a:pt x="11608102" y="6655371"/>
                  <a:pt x="11626611" y="6657449"/>
                  <a:pt x="11628668" y="6657449"/>
                </a:cubicBezTo>
                <a:cubicBezTo>
                  <a:pt x="11628668" y="6676155"/>
                  <a:pt x="11632781" y="6694861"/>
                  <a:pt x="11641007" y="6709410"/>
                </a:cubicBezTo>
                <a:cubicBezTo>
                  <a:pt x="11643063" y="6709410"/>
                  <a:pt x="11643063" y="6709410"/>
                  <a:pt x="11643063" y="6709410"/>
                </a:cubicBezTo>
                <a:cubicBezTo>
                  <a:pt x="11649233" y="6709410"/>
                  <a:pt x="11659516" y="6709410"/>
                  <a:pt x="11663629" y="6709410"/>
                </a:cubicBezTo>
                <a:cubicBezTo>
                  <a:pt x="11665686" y="6709410"/>
                  <a:pt x="11665686" y="6709410"/>
                  <a:pt x="11665686" y="6709410"/>
                </a:cubicBezTo>
                <a:cubicBezTo>
                  <a:pt x="11673912" y="6694861"/>
                  <a:pt x="11678025" y="6676155"/>
                  <a:pt x="11680082" y="6657449"/>
                </a:cubicBezTo>
                <a:cubicBezTo>
                  <a:pt x="11682138" y="6657449"/>
                  <a:pt x="11698590" y="6655371"/>
                  <a:pt x="11700647" y="6655371"/>
                </a:cubicBezTo>
                <a:cubicBezTo>
                  <a:pt x="11704760" y="6671998"/>
                  <a:pt x="11715042" y="6688626"/>
                  <a:pt x="11727382" y="6701096"/>
                </a:cubicBezTo>
                <a:cubicBezTo>
                  <a:pt x="11733551" y="6699018"/>
                  <a:pt x="11743834" y="6696940"/>
                  <a:pt x="11747947" y="6694861"/>
                </a:cubicBezTo>
                <a:cubicBezTo>
                  <a:pt x="11750004" y="6694861"/>
                  <a:pt x="11750004" y="6694861"/>
                  <a:pt x="11750004" y="6694861"/>
                </a:cubicBezTo>
                <a:cubicBezTo>
                  <a:pt x="11752060" y="6686548"/>
                  <a:pt x="11752060" y="6676155"/>
                  <a:pt x="11752060" y="6667842"/>
                </a:cubicBezTo>
                <a:cubicBezTo>
                  <a:pt x="11752060" y="6659528"/>
                  <a:pt x="11752060" y="6649135"/>
                  <a:pt x="11750004" y="6640822"/>
                </a:cubicBezTo>
                <a:cubicBezTo>
                  <a:pt x="11752060" y="6640822"/>
                  <a:pt x="11768512" y="6634586"/>
                  <a:pt x="11770569" y="6632508"/>
                </a:cubicBezTo>
                <a:cubicBezTo>
                  <a:pt x="11778795" y="6649135"/>
                  <a:pt x="11793191" y="6661606"/>
                  <a:pt x="11807586" y="6669919"/>
                </a:cubicBezTo>
                <a:cubicBezTo>
                  <a:pt x="11813756" y="6667842"/>
                  <a:pt x="11821982" y="6663684"/>
                  <a:pt x="11826095" y="6659528"/>
                </a:cubicBezTo>
                <a:cubicBezTo>
                  <a:pt x="11828152" y="6657449"/>
                  <a:pt x="11828152" y="6657449"/>
                  <a:pt x="11828152" y="6657449"/>
                </a:cubicBezTo>
                <a:cubicBezTo>
                  <a:pt x="11828152" y="6657449"/>
                  <a:pt x="11828152" y="6657449"/>
                  <a:pt x="11828152" y="6655371"/>
                </a:cubicBezTo>
                <a:cubicBezTo>
                  <a:pt x="11828152" y="6640822"/>
                  <a:pt x="11821982" y="6622116"/>
                  <a:pt x="11813756" y="6607566"/>
                </a:cubicBezTo>
                <a:cubicBezTo>
                  <a:pt x="11815812" y="6605487"/>
                  <a:pt x="11828152" y="6595096"/>
                  <a:pt x="11830208" y="6593017"/>
                </a:cubicBezTo>
                <a:cubicBezTo>
                  <a:pt x="11844604" y="6605487"/>
                  <a:pt x="11861056" y="6615880"/>
                  <a:pt x="11875452" y="6620037"/>
                </a:cubicBezTo>
                <a:cubicBezTo>
                  <a:pt x="11877509" y="6620037"/>
                  <a:pt x="11877509" y="6620037"/>
                  <a:pt x="11877509" y="6620037"/>
                </a:cubicBezTo>
                <a:cubicBezTo>
                  <a:pt x="11881622" y="6615880"/>
                  <a:pt x="11889848" y="6609645"/>
                  <a:pt x="11891905" y="6603410"/>
                </a:cubicBezTo>
                <a:cubicBezTo>
                  <a:pt x="11893961" y="6603410"/>
                  <a:pt x="11893961" y="6603410"/>
                  <a:pt x="11893961" y="6603410"/>
                </a:cubicBezTo>
                <a:cubicBezTo>
                  <a:pt x="11889848" y="6586781"/>
                  <a:pt x="11879565" y="6570154"/>
                  <a:pt x="11867226" y="6557684"/>
                </a:cubicBezTo>
                <a:cubicBezTo>
                  <a:pt x="11869283" y="6555605"/>
                  <a:pt x="11879565" y="6541055"/>
                  <a:pt x="11879565" y="6538978"/>
                </a:cubicBezTo>
                <a:cubicBezTo>
                  <a:pt x="11896018" y="6547291"/>
                  <a:pt x="11914526" y="6553526"/>
                  <a:pt x="11930979" y="6553526"/>
                </a:cubicBezTo>
                <a:cubicBezTo>
                  <a:pt x="11933035" y="6551448"/>
                  <a:pt x="11933035" y="6551448"/>
                  <a:pt x="11933035" y="6551448"/>
                </a:cubicBezTo>
                <a:cubicBezTo>
                  <a:pt x="11935092" y="6547291"/>
                  <a:pt x="11941261" y="6538978"/>
                  <a:pt x="11943318" y="6532742"/>
                </a:cubicBezTo>
                <a:cubicBezTo>
                  <a:pt x="11943318" y="6530664"/>
                  <a:pt x="11943318" y="6530664"/>
                  <a:pt x="11943318" y="6530664"/>
                </a:cubicBezTo>
                <a:cubicBezTo>
                  <a:pt x="11935092" y="6518193"/>
                  <a:pt x="11920696" y="6503643"/>
                  <a:pt x="11906300" y="6495329"/>
                </a:cubicBezTo>
                <a:cubicBezTo>
                  <a:pt x="11906300" y="6491173"/>
                  <a:pt x="11914526" y="6476623"/>
                  <a:pt x="11914526" y="6474546"/>
                </a:cubicBezTo>
                <a:cubicBezTo>
                  <a:pt x="11930979" y="6478702"/>
                  <a:pt x="11949488" y="6478702"/>
                  <a:pt x="11965940" y="6474546"/>
                </a:cubicBezTo>
                <a:cubicBezTo>
                  <a:pt x="11967996" y="6474546"/>
                  <a:pt x="11967996" y="6474546"/>
                  <a:pt x="11967996" y="6474546"/>
                </a:cubicBezTo>
                <a:cubicBezTo>
                  <a:pt x="11970053" y="6468310"/>
                  <a:pt x="11972109" y="6459996"/>
                  <a:pt x="11972109" y="6453761"/>
                </a:cubicBezTo>
                <a:cubicBezTo>
                  <a:pt x="11972109" y="6451682"/>
                  <a:pt x="11972109" y="6451682"/>
                  <a:pt x="11972109" y="6451682"/>
                </a:cubicBezTo>
                <a:cubicBezTo>
                  <a:pt x="11961827" y="6439211"/>
                  <a:pt x="11945374" y="6430897"/>
                  <a:pt x="11926866" y="6424662"/>
                </a:cubicBezTo>
                <a:cubicBezTo>
                  <a:pt x="11928922" y="6422584"/>
                  <a:pt x="11930979" y="6405956"/>
                  <a:pt x="11930979" y="6403878"/>
                </a:cubicBezTo>
                <a:cubicBezTo>
                  <a:pt x="11949488" y="6403878"/>
                  <a:pt x="11967996" y="6397643"/>
                  <a:pt x="11980336" y="6389329"/>
                </a:cubicBezTo>
                <a:cubicBezTo>
                  <a:pt x="11982392" y="6389329"/>
                  <a:pt x="11982392" y="6389329"/>
                  <a:pt x="11982392" y="6389329"/>
                </a:cubicBezTo>
                <a:cubicBezTo>
                  <a:pt x="11982392" y="6385172"/>
                  <a:pt x="11982392" y="6381015"/>
                  <a:pt x="11982392" y="6376858"/>
                </a:cubicBezTo>
                <a:cubicBezTo>
                  <a:pt x="11982392" y="6374779"/>
                  <a:pt x="11982392" y="6370623"/>
                  <a:pt x="11982392" y="6366465"/>
                </a:cubicBezTo>
                <a:cubicBezTo>
                  <a:pt x="11980336" y="6366465"/>
                  <a:pt x="11980336" y="6366465"/>
                  <a:pt x="11980336" y="6366465"/>
                </a:cubicBezTo>
                <a:cubicBezTo>
                  <a:pt x="11967996" y="6358152"/>
                  <a:pt x="11949488" y="6351917"/>
                  <a:pt x="11930979" y="6351917"/>
                </a:cubicBezTo>
                <a:cubicBezTo>
                  <a:pt x="11930979" y="6349838"/>
                  <a:pt x="11928922" y="6333211"/>
                  <a:pt x="11928922" y="6331132"/>
                </a:cubicBezTo>
                <a:cubicBezTo>
                  <a:pt x="11945374" y="6324897"/>
                  <a:pt x="11961827" y="6316583"/>
                  <a:pt x="11972109" y="6304112"/>
                </a:cubicBezTo>
                <a:cubicBezTo>
                  <a:pt x="11974166" y="6304112"/>
                  <a:pt x="11974166" y="6304112"/>
                  <a:pt x="11974166" y="6304112"/>
                </a:cubicBezTo>
                <a:cubicBezTo>
                  <a:pt x="11974166" y="6302033"/>
                  <a:pt x="11974166" y="6302033"/>
                  <a:pt x="11974166" y="6302033"/>
                </a:cubicBezTo>
                <a:cubicBezTo>
                  <a:pt x="11972109" y="6295798"/>
                  <a:pt x="11970053" y="6287485"/>
                  <a:pt x="11967996" y="6281249"/>
                </a:cubicBezTo>
                <a:cubicBezTo>
                  <a:pt x="11965940" y="6281249"/>
                  <a:pt x="11965940" y="6281249"/>
                  <a:pt x="11965940" y="6281249"/>
                </a:cubicBezTo>
                <a:cubicBezTo>
                  <a:pt x="11951544" y="6275014"/>
                  <a:pt x="11933035" y="6277092"/>
                  <a:pt x="11914526" y="6281249"/>
                </a:cubicBezTo>
                <a:cubicBezTo>
                  <a:pt x="11914526" y="6279171"/>
                  <a:pt x="11908357" y="6262543"/>
                  <a:pt x="11906300" y="6260465"/>
                </a:cubicBezTo>
                <a:cubicBezTo>
                  <a:pt x="11922753" y="6252151"/>
                  <a:pt x="11935092" y="6237601"/>
                  <a:pt x="11943318" y="6223053"/>
                </a:cubicBezTo>
                <a:cubicBezTo>
                  <a:pt x="11943318" y="6220974"/>
                  <a:pt x="11943318" y="6220974"/>
                  <a:pt x="11943318" y="6220974"/>
                </a:cubicBezTo>
                <a:cubicBezTo>
                  <a:pt x="11941261" y="6216817"/>
                  <a:pt x="11937148" y="6208503"/>
                  <a:pt x="11933035" y="6202268"/>
                </a:cubicBezTo>
                <a:cubicBezTo>
                  <a:pt x="11930979" y="6202268"/>
                  <a:pt x="11930979" y="6202268"/>
                  <a:pt x="11930979" y="6202268"/>
                </a:cubicBezTo>
                <a:cubicBezTo>
                  <a:pt x="11914526" y="6202268"/>
                  <a:pt x="11896018" y="6206425"/>
                  <a:pt x="11881622" y="6214739"/>
                </a:cubicBezTo>
                <a:cubicBezTo>
                  <a:pt x="11879565" y="6214739"/>
                  <a:pt x="11869283" y="6200189"/>
                  <a:pt x="11867226" y="6198111"/>
                </a:cubicBezTo>
                <a:cubicBezTo>
                  <a:pt x="11879565" y="6185640"/>
                  <a:pt x="11889848" y="6169013"/>
                  <a:pt x="11893961" y="6152385"/>
                </a:cubicBezTo>
                <a:cubicBezTo>
                  <a:pt x="11893961" y="6150307"/>
                  <a:pt x="11893961" y="6150307"/>
                  <a:pt x="11893961" y="6150307"/>
                </a:cubicBezTo>
                <a:cubicBezTo>
                  <a:pt x="11889848" y="6146150"/>
                  <a:pt x="11883679" y="6139914"/>
                  <a:pt x="11877509" y="6135757"/>
                </a:cubicBezTo>
                <a:cubicBezTo>
                  <a:pt x="11861056" y="6139914"/>
                  <a:pt x="11844604" y="6148228"/>
                  <a:pt x="11832265" y="6160699"/>
                </a:cubicBezTo>
                <a:cubicBezTo>
                  <a:pt x="11830208" y="6160699"/>
                  <a:pt x="11815812" y="6150307"/>
                  <a:pt x="11813756" y="6148228"/>
                </a:cubicBezTo>
                <a:cubicBezTo>
                  <a:pt x="11824038" y="6131601"/>
                  <a:pt x="11828152" y="6114973"/>
                  <a:pt x="11828152" y="6098345"/>
                </a:cubicBezTo>
                <a:cubicBezTo>
                  <a:pt x="11828152" y="6098345"/>
                  <a:pt x="11828152" y="6096267"/>
                  <a:pt x="11828152" y="6096267"/>
                </a:cubicBezTo>
                <a:cubicBezTo>
                  <a:pt x="11821982" y="6092110"/>
                  <a:pt x="11813756" y="6087953"/>
                  <a:pt x="11809643" y="6085875"/>
                </a:cubicBezTo>
                <a:cubicBezTo>
                  <a:pt x="11807586" y="6083796"/>
                  <a:pt x="11807586" y="6083796"/>
                  <a:pt x="11807586" y="6083796"/>
                </a:cubicBezTo>
                <a:cubicBezTo>
                  <a:pt x="11807586" y="6085875"/>
                  <a:pt x="11807586" y="6085875"/>
                  <a:pt x="11807586" y="6085875"/>
                </a:cubicBezTo>
                <a:cubicBezTo>
                  <a:pt x="11793191" y="6092110"/>
                  <a:pt x="11780851" y="6106659"/>
                  <a:pt x="11770569" y="6121208"/>
                </a:cubicBezTo>
                <a:cubicBezTo>
                  <a:pt x="11768512" y="6121208"/>
                  <a:pt x="11752060" y="6114973"/>
                  <a:pt x="11750004" y="6112895"/>
                </a:cubicBezTo>
                <a:cubicBezTo>
                  <a:pt x="11752060" y="6104581"/>
                  <a:pt x="11754116" y="6096267"/>
                  <a:pt x="11754116" y="6085875"/>
                </a:cubicBezTo>
                <a:cubicBezTo>
                  <a:pt x="11754116" y="6077561"/>
                  <a:pt x="11752060" y="6069247"/>
                  <a:pt x="11750004" y="6060933"/>
                </a:cubicBezTo>
                <a:cubicBezTo>
                  <a:pt x="11750004" y="6058855"/>
                  <a:pt x="11750004" y="6058855"/>
                  <a:pt x="11750004" y="6058855"/>
                </a:cubicBezTo>
                <a:cubicBezTo>
                  <a:pt x="11747947" y="6058855"/>
                  <a:pt x="11747947" y="6058855"/>
                  <a:pt x="11747947" y="6058855"/>
                </a:cubicBezTo>
                <a:cubicBezTo>
                  <a:pt x="11743834" y="6056776"/>
                  <a:pt x="11735608" y="6054698"/>
                  <a:pt x="11727382" y="6054698"/>
                </a:cubicBezTo>
                <a:cubicBezTo>
                  <a:pt x="11715042" y="6065090"/>
                  <a:pt x="11704760" y="6081718"/>
                  <a:pt x="11700647" y="6100424"/>
                </a:cubicBezTo>
                <a:cubicBezTo>
                  <a:pt x="11698590" y="6098345"/>
                  <a:pt x="11682138" y="6096267"/>
                  <a:pt x="11678025" y="6096267"/>
                </a:cubicBezTo>
                <a:cubicBezTo>
                  <a:pt x="11678025" y="6079639"/>
                  <a:pt x="11673912" y="6060933"/>
                  <a:pt x="11665686" y="6046384"/>
                </a:cubicBezTo>
                <a:cubicBezTo>
                  <a:pt x="11663629" y="6046384"/>
                  <a:pt x="11663629" y="6046384"/>
                  <a:pt x="11663629" y="6046384"/>
                </a:cubicBezTo>
                <a:cubicBezTo>
                  <a:pt x="11657460" y="6044305"/>
                  <a:pt x="11649233" y="6044305"/>
                  <a:pt x="11643063" y="6046384"/>
                </a:cubicBezTo>
                <a:cubicBezTo>
                  <a:pt x="11641007" y="6046384"/>
                  <a:pt x="11641007" y="6046384"/>
                  <a:pt x="11641007" y="604638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C8830E89-B3DC-4845-B9D6-57EEF767FD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58942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487A99E-EF5B-439A-BE3B-E777CA5DFBD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0EEDB4C5-4D50-4C91-B9A5-A9BCE42BF8D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733" y="3429000"/>
            <a:ext cx="10532534" cy="1135062"/>
          </a:xfrm>
        </p:spPr>
        <p:txBody>
          <a:bodyPr>
            <a:normAutofit/>
          </a:bodyPr>
          <a:lstStyle>
            <a:lvl1pPr marL="0" indent="0" algn="ctr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167D3182-E237-4027-9277-305E020D6F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6920169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9BB0E19E-2EC7-475B-9B28-093E8638E481}"/>
              </a:ext>
            </a:extLst>
          </p:cNvPr>
          <p:cNvSpPr/>
          <p:nvPr userDrawn="1"/>
        </p:nvSpPr>
        <p:spPr>
          <a:xfrm>
            <a:off x="-12084" y="-4763"/>
            <a:ext cx="12216168" cy="2408098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D58ED7BC-1EA4-4387-82A7-BFEBF7FA13E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2403336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0 w 12192000"/>
              <a:gd name="connsiteY377" fmla="*/ 4454665 h 4454665"/>
              <a:gd name="connsiteX378" fmla="*/ 0 w 12192000"/>
              <a:gd name="connsiteY378" fmla="*/ 4454664 h 4454665"/>
              <a:gd name="connsiteX379" fmla="*/ 0 w 12192000"/>
              <a:gd name="connsiteY379" fmla="*/ 3869777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0" y="4454665"/>
                </a:lnTo>
                <a:lnTo>
                  <a:pt x="0" y="4454664"/>
                </a:lnTo>
                <a:lnTo>
                  <a:pt x="0" y="386977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A9A7530-18B5-41FC-A93D-F8CA8070C837}"/>
              </a:ext>
            </a:extLst>
          </p:cNvPr>
          <p:cNvSpPr/>
          <p:nvPr userDrawn="1"/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0 w 12192000"/>
              <a:gd name="connsiteY377" fmla="*/ 4454665 h 4454665"/>
              <a:gd name="connsiteX378" fmla="*/ 0 w 12192000"/>
              <a:gd name="connsiteY378" fmla="*/ 4454664 h 4454665"/>
              <a:gd name="connsiteX379" fmla="*/ 0 w 12192000"/>
              <a:gd name="connsiteY379" fmla="*/ 3869777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0" y="4454665"/>
                </a:lnTo>
                <a:lnTo>
                  <a:pt x="0" y="4454664"/>
                </a:lnTo>
                <a:lnTo>
                  <a:pt x="0" y="3869777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93866"/>
            <a:ext cx="11065934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rgbClr val="01B0E3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1338932"/>
            <a:ext cx="11065934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77FD9FF6-D0F7-4D4C-BFE7-449EBFDC20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628003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35B401B-8986-425F-87D2-9CDF185F587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4539049 w 12192000"/>
              <a:gd name="connsiteY377" fmla="*/ 4454665 h 4454665"/>
              <a:gd name="connsiteX378" fmla="*/ 0 w 12192000"/>
              <a:gd name="connsiteY378" fmla="*/ 4454665 h 4454665"/>
              <a:gd name="connsiteX379" fmla="*/ 0 w 12192000"/>
              <a:gd name="connsiteY379" fmla="*/ 3869778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4539049" y="4454665"/>
                </a:lnTo>
                <a:lnTo>
                  <a:pt x="0" y="4454665"/>
                </a:lnTo>
                <a:lnTo>
                  <a:pt x="0" y="386977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9E9DC1D0-3644-45DF-A146-AEC5F8D9A0AF}"/>
              </a:ext>
            </a:extLst>
          </p:cNvPr>
          <p:cNvSpPr/>
          <p:nvPr userDrawn="1"/>
        </p:nvSpPr>
        <p:spPr>
          <a:xfrm>
            <a:off x="0" y="1"/>
            <a:ext cx="12192000" cy="2403334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93866"/>
            <a:ext cx="11065934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1338932"/>
            <a:ext cx="11065934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rgbClr val="33333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7A25AB8-018D-4AE5-A574-6BAA008440FD}"/>
              </a:ext>
            </a:extLst>
          </p:cNvPr>
          <p:cNvSpPr/>
          <p:nvPr userDrawn="1"/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4539049 w 12192000"/>
              <a:gd name="connsiteY377" fmla="*/ 4454665 h 4454665"/>
              <a:gd name="connsiteX378" fmla="*/ 0 w 12192000"/>
              <a:gd name="connsiteY378" fmla="*/ 4454665 h 4454665"/>
              <a:gd name="connsiteX379" fmla="*/ 0 w 12192000"/>
              <a:gd name="connsiteY379" fmla="*/ 3869778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4539049" y="4454665"/>
                </a:lnTo>
                <a:lnTo>
                  <a:pt x="0" y="4454665"/>
                </a:lnTo>
                <a:lnTo>
                  <a:pt x="0" y="3869778"/>
                </a:lnTo>
                <a:close/>
              </a:path>
            </a:pathLst>
          </a:custGeom>
          <a:solidFill>
            <a:srgbClr val="01B0E3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117E5071-7349-4505-A053-38E7B450BB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6190568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3B5555C6-768D-4D30-811A-F66CBE74CEF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5043713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09702C4-ABB0-4FA9-AC7F-FD0C1056D0BB}"/>
              </a:ext>
            </a:extLst>
          </p:cNvPr>
          <p:cNvSpPr/>
          <p:nvPr userDrawn="1"/>
        </p:nvSpPr>
        <p:spPr>
          <a:xfrm>
            <a:off x="0" y="0"/>
            <a:ext cx="12192000" cy="504371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7432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D468973-885C-4EB1-BD5B-E7545B32CF5C}"/>
              </a:ext>
            </a:extLst>
          </p:cNvPr>
          <p:cNvSpPr/>
          <p:nvPr userDrawn="1"/>
        </p:nvSpPr>
        <p:spPr>
          <a:xfrm>
            <a:off x="0" y="5043714"/>
            <a:ext cx="12192000" cy="1814286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297713"/>
            <a:ext cx="9733038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rgbClr val="01B0E3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6042779"/>
            <a:ext cx="9733038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82C86F38-D8C8-456F-8A72-3A2DD495DC6F}"/>
              </a:ext>
            </a:extLst>
          </p:cNvPr>
          <p:cNvSpPr>
            <a:spLocks/>
          </p:cNvSpPr>
          <p:nvPr userDrawn="1"/>
        </p:nvSpPr>
        <p:spPr bwMode="auto">
          <a:xfrm>
            <a:off x="1022667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14C5DF7C-5C7E-463F-BC2C-54928278EB71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71700CBF-B968-4177-A57B-11088BD7A2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34597441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3B5555C6-768D-4D30-811A-F66CBE74CEF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5043713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09702C4-ABB0-4FA9-AC7F-FD0C1056D0BB}"/>
              </a:ext>
            </a:extLst>
          </p:cNvPr>
          <p:cNvSpPr/>
          <p:nvPr userDrawn="1"/>
        </p:nvSpPr>
        <p:spPr>
          <a:xfrm>
            <a:off x="0" y="0"/>
            <a:ext cx="12192000" cy="504371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7432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D468973-885C-4EB1-BD5B-E7545B32CF5C}"/>
              </a:ext>
            </a:extLst>
          </p:cNvPr>
          <p:cNvSpPr/>
          <p:nvPr userDrawn="1"/>
        </p:nvSpPr>
        <p:spPr>
          <a:xfrm>
            <a:off x="0" y="5043714"/>
            <a:ext cx="12192000" cy="1814286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297713"/>
            <a:ext cx="9733038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6042779"/>
            <a:ext cx="9733038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rgbClr val="33333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4CD36CFD-F607-4420-9136-F367C25BD39E}"/>
              </a:ext>
            </a:extLst>
          </p:cNvPr>
          <p:cNvSpPr>
            <a:spLocks/>
          </p:cNvSpPr>
          <p:nvPr userDrawn="1"/>
        </p:nvSpPr>
        <p:spPr bwMode="auto">
          <a:xfrm>
            <a:off x="1022667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84DDCCAD-79C7-47DD-ADFA-662E6C9F15A6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B404E3BF-B02B-48D6-9216-A767209304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9553714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E6EAAB-7FEE-4F68-883D-EBA6B0F104AC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TextBox 3" hidden="1">
            <a:extLst>
              <a:ext uri="{FF2B5EF4-FFF2-40B4-BE49-F238E27FC236}">
                <a16:creationId xmlns:a16="http://schemas.microsoft.com/office/drawing/2014/main" id="{690739EB-94C1-4415-B19F-879B952D09F0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498B72DB-9B3F-4174-946B-11B970D5D5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4356730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4AB9660-06D7-4EC1-B41A-0141039CF0E9}"/>
              </a:ext>
            </a:extLst>
          </p:cNvPr>
          <p:cNvSpPr/>
          <p:nvPr userDrawn="1"/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440A6B87-0865-4F2E-BFC1-2085F3020671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A7B473F-4FCB-4E80-AEDD-AFF0A582E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49713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BFE6C60-BD51-4C06-972B-D598C068A30B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4D0FBAC-275F-4558-B592-D14B0D07426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519863" y="398463"/>
            <a:ext cx="5265737" cy="60198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F4016360-4C79-4F76-A938-3BBB6229913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rgbClr val="333333"/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rgbClr val="333333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E1D181C7-949B-4052-9076-6B318782A37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rgbClr val="333333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F4EF337-F8F4-4151-B616-10707ECBE95F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dirty="0">
                <a:solidFill>
                  <a:schemeClr val="bg2">
                    <a:lumMod val="75000"/>
                  </a:schemeClr>
                </a:solidFill>
              </a:rPr>
              <a:t>© 2019 Rotary International. Internal Use Only. Not For Distribution. Private and Confidential.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CEA03AD6-A795-41C0-B0E9-C5E66A8C8F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9165463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6B15CEA-7F4D-4111-91E1-C24BB8942014}"/>
              </a:ext>
            </a:extLst>
          </p:cNvPr>
          <p:cNvSpPr/>
          <p:nvPr userDrawn="1"/>
        </p:nvSpPr>
        <p:spPr>
          <a:xfrm flipV="1"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B110B65-104E-48DA-9FDA-01FF9A48E8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9A633E9E-2A95-4274-8C9E-B12F3C8F05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rgbClr val="333333"/>
                </a:solidFill>
              </a:defRPr>
            </a:lvl1pPr>
            <a:lvl2pPr marL="457200" indent="-228600">
              <a:defRPr sz="2000">
                <a:solidFill>
                  <a:srgbClr val="333333"/>
                </a:solidFill>
              </a:defRPr>
            </a:lvl2pPr>
            <a:lvl3pPr marL="685800" indent="-228600">
              <a:defRPr sz="1800">
                <a:solidFill>
                  <a:srgbClr val="333333"/>
                </a:solidFill>
              </a:defRPr>
            </a:lvl3pPr>
            <a:lvl4pPr marL="914400" indent="-228600">
              <a:defRPr sz="1600">
                <a:solidFill>
                  <a:srgbClr val="333333"/>
                </a:solidFill>
              </a:defRPr>
            </a:lvl4pPr>
            <a:lvl5pPr marL="1143000" indent="-228600">
              <a:defRPr sz="1600">
                <a:solidFill>
                  <a:srgbClr val="33333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134820A4-D5DF-4EEE-9F8B-8C9C8D423F7B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CE2B2F9D-68E3-43FB-86DA-500515AC83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84457231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6B15CEA-7F4D-4111-91E1-C24BB8942014}"/>
              </a:ext>
            </a:extLst>
          </p:cNvPr>
          <p:cNvSpPr/>
          <p:nvPr userDrawn="1"/>
        </p:nvSpPr>
        <p:spPr>
          <a:xfrm flipV="1"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B110B65-104E-48DA-9FDA-01FF9A48E8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9A633E9E-2A95-4274-8C9E-B12F3C8F05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436811"/>
            <a:ext cx="11506199" cy="3836989"/>
          </a:xfrm>
        </p:spPr>
        <p:txBody>
          <a:bodyPr>
            <a:normAutofit/>
          </a:bodyPr>
          <a:lstStyle>
            <a:lvl1pPr>
              <a:defRPr sz="2400">
                <a:solidFill>
                  <a:srgbClr val="333333"/>
                </a:solidFill>
              </a:defRPr>
            </a:lvl1pPr>
            <a:lvl2pPr marL="457200" indent="-228600">
              <a:defRPr sz="2000">
                <a:solidFill>
                  <a:srgbClr val="333333"/>
                </a:solidFill>
              </a:defRPr>
            </a:lvl2pPr>
            <a:lvl3pPr marL="685800" indent="-228600">
              <a:defRPr sz="1800">
                <a:solidFill>
                  <a:srgbClr val="333333"/>
                </a:solidFill>
              </a:defRPr>
            </a:lvl3pPr>
            <a:lvl4pPr marL="914400" indent="-228600">
              <a:defRPr sz="1600">
                <a:solidFill>
                  <a:srgbClr val="333333"/>
                </a:solidFill>
              </a:defRPr>
            </a:lvl4pPr>
            <a:lvl5pPr marL="1143000" indent="-228600">
              <a:defRPr sz="1600">
                <a:solidFill>
                  <a:srgbClr val="33333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11B1EC5A-E690-43D2-A0E3-D50BD6A53AFE}"/>
              </a:ext>
            </a:extLst>
          </p:cNvPr>
          <p:cNvSpPr>
            <a:spLocks noGrp="1"/>
          </p:cNvSpPr>
          <p:nvPr>
            <p:ph type="subTitle" idx="13"/>
          </p:nvPr>
        </p:nvSpPr>
        <p:spPr>
          <a:xfrm>
            <a:off x="380999" y="1796132"/>
            <a:ext cx="11506199" cy="615279"/>
          </a:xfrm>
        </p:spPr>
        <p:txBody>
          <a:bodyPr>
            <a:normAutofit/>
          </a:bodyPr>
          <a:lstStyle>
            <a:lvl1pPr marL="0" indent="0" algn="l">
              <a:buNone/>
              <a:defRPr sz="2400" b="1" cap="all" baseline="0">
                <a:solidFill>
                  <a:srgbClr val="333333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7" name="TextBox 6" hidden="1">
            <a:extLst>
              <a:ext uri="{FF2B5EF4-FFF2-40B4-BE49-F238E27FC236}">
                <a16:creationId xmlns:a16="http://schemas.microsoft.com/office/drawing/2014/main" id="{C429B5C5-40F0-413F-82DE-781C809F82A3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FD10926E-D815-4592-97B7-8EE7A9786A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9496371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1540042"/>
            <a:ext cx="12192000" cy="5317958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3720C02A-46A0-4BE0-B1BF-F34465AC27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6356350"/>
            <a:ext cx="42333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C48881AF-761E-4663-9A5E-BC34236BC1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rgbClr val="48595D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Box 4" hidden="1">
            <a:extLst>
              <a:ext uri="{FF2B5EF4-FFF2-40B4-BE49-F238E27FC236}">
                <a16:creationId xmlns:a16="http://schemas.microsoft.com/office/drawing/2014/main" id="{31265F87-D1A9-4FC6-9F13-66361C11DF35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8D424E8-3A20-4BF1-B53F-7A284F46F6A4}"/>
              </a:ext>
            </a:extLst>
          </p:cNvPr>
          <p:cNvSpPr txBox="1">
            <a:spLocks/>
          </p:cNvSpPr>
          <p:nvPr userDrawn="1"/>
        </p:nvSpPr>
        <p:spPr>
          <a:xfrm>
            <a:off x="11650133" y="115570"/>
            <a:ext cx="42333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lang="en-US" sz="120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004870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C0EF89B-F057-4EA3-BC61-71F9D7BF9F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F6A0DDC-8464-4003-BDFD-127BB593AA78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FF64A36E-6351-44F5-8371-4CD912E771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3499093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BFE6C60-BD51-4C06-972B-D598C068A30B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8702E8D-AEBF-49D4-9D69-00802EFEB7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50000" y="2141538"/>
            <a:ext cx="5537200" cy="3141662"/>
          </a:xfrm>
        </p:spPr>
        <p:txBody>
          <a:bodyPr>
            <a:normAutofit/>
          </a:bodyPr>
          <a:lstStyle>
            <a:lvl1pPr marL="0" indent="0">
              <a:buNone/>
              <a:defRPr sz="2200"/>
            </a:lvl1pPr>
            <a:lvl2pPr marL="228600" indent="-169863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defRPr sz="18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1" name="Text Placeholder 11">
            <a:extLst>
              <a:ext uri="{FF2B5EF4-FFF2-40B4-BE49-F238E27FC236}">
                <a16:creationId xmlns:a16="http://schemas.microsoft.com/office/drawing/2014/main" id="{573E487D-389A-425E-93B1-6E466DB120C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2" name="Subtitle 2">
            <a:extLst>
              <a:ext uri="{FF2B5EF4-FFF2-40B4-BE49-F238E27FC236}">
                <a16:creationId xmlns:a16="http://schemas.microsoft.com/office/drawing/2014/main" id="{08ACE488-B9EE-4F80-9093-0D25C49D3C1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A5D6F820-5DA9-442B-93E8-9740D3002517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9D2C925-BE4C-4057-86A9-05FBB940D62D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</p:spTree>
    <p:extLst>
      <p:ext uri="{BB962C8B-B14F-4D97-AF65-F5344CB8AC3E}">
        <p14:creationId xmlns:p14="http://schemas.microsoft.com/office/powerpoint/2010/main" val="291507789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16">
          <p15:clr>
            <a:srgbClr val="FBAE40"/>
          </p15:clr>
        </p15:guide>
      </p15:sldGuideLst>
    </p:ext>
  </p:extLst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BFE6C60-BD51-4C06-972B-D598C068A30B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4D0FBAC-275F-4558-B592-D14B0D07426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519863" y="398463"/>
            <a:ext cx="5265737" cy="60198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F4016360-4C79-4F76-A938-3BBB6229913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rgbClr val="333333"/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rgbClr val="333333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E1D181C7-949B-4052-9076-6B318782A37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rgbClr val="333333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F4EF337-F8F4-4151-B616-10707ECBE95F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CEA03AD6-A795-41C0-B0E9-C5E66A8C8F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8433582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D0F8D7EE-C41C-4CDB-AAA2-6FAC12F10A5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F3DCB0E-7364-4B69-BA11-325DFB75F03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8FA3288-E931-4B57-91D2-DD2960072EA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4539049 w 6096000"/>
              <a:gd name="connsiteY3" fmla="*/ 6858000 h 6858000"/>
              <a:gd name="connsiteX4" fmla="*/ 0 w 6096000"/>
              <a:gd name="connsiteY4" fmla="*/ 6858000 h 6858000"/>
              <a:gd name="connsiteX5" fmla="*/ 0 w 6096000"/>
              <a:gd name="connsiteY5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01B4E7">
              <a:alpha val="38000"/>
            </a:srgbClr>
          </a:solidFill>
        </p:spPr>
        <p:txBody>
          <a:bodyPr wrap="square" anchor="b">
            <a:noAutofit/>
          </a:bodyPr>
          <a:lstStyle>
            <a:lvl1pPr marL="0" indent="0" algn="r">
              <a:buNone/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en-US" dirty="0"/>
              <a:t>c</a:t>
            </a:r>
          </a:p>
        </p:txBody>
      </p:sp>
      <p:sp>
        <p:nvSpPr>
          <p:cNvPr id="25" name="Text Placeholder 11">
            <a:extLst>
              <a:ext uri="{FF2B5EF4-FFF2-40B4-BE49-F238E27FC236}">
                <a16:creationId xmlns:a16="http://schemas.microsoft.com/office/drawing/2014/main" id="{C02B76E2-7589-4337-BF82-0C18E133FEF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6" name="Subtitle 2">
            <a:extLst>
              <a:ext uri="{FF2B5EF4-FFF2-40B4-BE49-F238E27FC236}">
                <a16:creationId xmlns:a16="http://schemas.microsoft.com/office/drawing/2014/main" id="{4E8986D0-5FBE-4E27-A81A-78A0B31033D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1D36450B-DFC0-48BB-9AD4-A3DF476727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3012547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3703CCB-4515-447B-9D4C-C361026CC13F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 dirty="0"/>
              <a:t> 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71B4E8BC-C3BC-4E7C-B3C2-AB5029B8FB2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96000" y="0"/>
            <a:ext cx="6096000" cy="6858000"/>
          </a:xfrm>
          <a:custGeom>
            <a:avLst/>
            <a:gdLst>
              <a:gd name="connsiteX0" fmla="*/ 5507402 w 6096000"/>
              <a:gd name="connsiteY0" fmla="*/ 6448102 h 6858000"/>
              <a:gd name="connsiteX1" fmla="*/ 5517605 w 6096000"/>
              <a:gd name="connsiteY1" fmla="*/ 6448102 h 6858000"/>
              <a:gd name="connsiteX2" fmla="*/ 5521686 w 6096000"/>
              <a:gd name="connsiteY2" fmla="*/ 6456440 h 6858000"/>
              <a:gd name="connsiteX3" fmla="*/ 5527808 w 6096000"/>
              <a:gd name="connsiteY3" fmla="*/ 6558584 h 6858000"/>
              <a:gd name="connsiteX4" fmla="*/ 5525767 w 6096000"/>
              <a:gd name="connsiteY4" fmla="*/ 6569006 h 6858000"/>
              <a:gd name="connsiteX5" fmla="*/ 5519645 w 6096000"/>
              <a:gd name="connsiteY5" fmla="*/ 6569006 h 6858000"/>
              <a:gd name="connsiteX6" fmla="*/ 5413533 w 6096000"/>
              <a:gd name="connsiteY6" fmla="*/ 6506470 h 6858000"/>
              <a:gd name="connsiteX7" fmla="*/ 5409451 w 6096000"/>
              <a:gd name="connsiteY7" fmla="*/ 6500217 h 6858000"/>
              <a:gd name="connsiteX8" fmla="*/ 5409451 w 6096000"/>
              <a:gd name="connsiteY8" fmla="*/ 6498131 h 6858000"/>
              <a:gd name="connsiteX9" fmla="*/ 5415573 w 6096000"/>
              <a:gd name="connsiteY9" fmla="*/ 6493962 h 6858000"/>
              <a:gd name="connsiteX10" fmla="*/ 5507402 w 6096000"/>
              <a:gd name="connsiteY10" fmla="*/ 6448102 h 6858000"/>
              <a:gd name="connsiteX11" fmla="*/ 5590136 w 6096000"/>
              <a:gd name="connsiteY11" fmla="*/ 6446018 h 6858000"/>
              <a:gd name="connsiteX12" fmla="*/ 5600438 w 6096000"/>
              <a:gd name="connsiteY12" fmla="*/ 6446018 h 6858000"/>
              <a:gd name="connsiteX13" fmla="*/ 5691097 w 6096000"/>
              <a:gd name="connsiteY13" fmla="*/ 6491784 h 6858000"/>
              <a:gd name="connsiteX14" fmla="*/ 5699339 w 6096000"/>
              <a:gd name="connsiteY14" fmla="*/ 6498025 h 6858000"/>
              <a:gd name="connsiteX15" fmla="*/ 5695218 w 6096000"/>
              <a:gd name="connsiteY15" fmla="*/ 6504265 h 6858000"/>
              <a:gd name="connsiteX16" fmla="*/ 5588076 w 6096000"/>
              <a:gd name="connsiteY16" fmla="*/ 6566673 h 6858000"/>
              <a:gd name="connsiteX17" fmla="*/ 5579833 w 6096000"/>
              <a:gd name="connsiteY17" fmla="*/ 6566673 h 6858000"/>
              <a:gd name="connsiteX18" fmla="*/ 5577773 w 6096000"/>
              <a:gd name="connsiteY18" fmla="*/ 6558352 h 6858000"/>
              <a:gd name="connsiteX19" fmla="*/ 5586015 w 6096000"/>
              <a:gd name="connsiteY19" fmla="*/ 6454339 h 6858000"/>
              <a:gd name="connsiteX20" fmla="*/ 5590136 w 6096000"/>
              <a:gd name="connsiteY20" fmla="*/ 6446018 h 6858000"/>
              <a:gd name="connsiteX21" fmla="*/ 4772401 w 6096000"/>
              <a:gd name="connsiteY21" fmla="*/ 6406275 h 6858000"/>
              <a:gd name="connsiteX22" fmla="*/ 4772401 w 6096000"/>
              <a:gd name="connsiteY22" fmla="*/ 6449478 h 6858000"/>
              <a:gd name="connsiteX23" fmla="*/ 4724512 w 6096000"/>
              <a:gd name="connsiteY23" fmla="*/ 6457707 h 6858000"/>
              <a:gd name="connsiteX24" fmla="*/ 4705773 w 6096000"/>
              <a:gd name="connsiteY24" fmla="*/ 6433020 h 6858000"/>
              <a:gd name="connsiteX25" fmla="*/ 4730759 w 6096000"/>
              <a:gd name="connsiteY25" fmla="*/ 6408333 h 6858000"/>
              <a:gd name="connsiteX26" fmla="*/ 4422900 w 6096000"/>
              <a:gd name="connsiteY26" fmla="*/ 6336141 h 6858000"/>
              <a:gd name="connsiteX27" fmla="*/ 4463811 w 6096000"/>
              <a:gd name="connsiteY27" fmla="*/ 6396340 h 6858000"/>
              <a:gd name="connsiteX28" fmla="*/ 4422900 w 6096000"/>
              <a:gd name="connsiteY28" fmla="*/ 6456538 h 6858000"/>
              <a:gd name="connsiteX29" fmla="*/ 4381988 w 6096000"/>
              <a:gd name="connsiteY29" fmla="*/ 6396340 h 6858000"/>
              <a:gd name="connsiteX30" fmla="*/ 4422900 w 6096000"/>
              <a:gd name="connsiteY30" fmla="*/ 6336141 h 6858000"/>
              <a:gd name="connsiteX31" fmla="*/ 5577123 w 6096000"/>
              <a:gd name="connsiteY31" fmla="*/ 6327829 h 6858000"/>
              <a:gd name="connsiteX32" fmla="*/ 5586116 w 6096000"/>
              <a:gd name="connsiteY32" fmla="*/ 6328868 h 6858000"/>
              <a:gd name="connsiteX33" fmla="*/ 5612840 w 6096000"/>
              <a:gd name="connsiteY33" fmla="*/ 6380819 h 6858000"/>
              <a:gd name="connsiteX34" fmla="*/ 5553226 w 6096000"/>
              <a:gd name="connsiteY34" fmla="*/ 6439004 h 6858000"/>
              <a:gd name="connsiteX35" fmla="*/ 5493612 w 6096000"/>
              <a:gd name="connsiteY35" fmla="*/ 6380819 h 6858000"/>
              <a:gd name="connsiteX36" fmla="*/ 5520336 w 6096000"/>
              <a:gd name="connsiteY36" fmla="*/ 6330947 h 6858000"/>
              <a:gd name="connsiteX37" fmla="*/ 5536781 w 6096000"/>
              <a:gd name="connsiteY37" fmla="*/ 6333024 h 6858000"/>
              <a:gd name="connsiteX38" fmla="*/ 5534725 w 6096000"/>
              <a:gd name="connsiteY38" fmla="*/ 6349649 h 6858000"/>
              <a:gd name="connsiteX39" fmla="*/ 5518280 w 6096000"/>
              <a:gd name="connsiteY39" fmla="*/ 6380819 h 6858000"/>
              <a:gd name="connsiteX40" fmla="*/ 5553226 w 6096000"/>
              <a:gd name="connsiteY40" fmla="*/ 6416146 h 6858000"/>
              <a:gd name="connsiteX41" fmla="*/ 5588172 w 6096000"/>
              <a:gd name="connsiteY41" fmla="*/ 6380819 h 6858000"/>
              <a:gd name="connsiteX42" fmla="*/ 5571727 w 6096000"/>
              <a:gd name="connsiteY42" fmla="*/ 6349649 h 6858000"/>
              <a:gd name="connsiteX43" fmla="*/ 5569671 w 6096000"/>
              <a:gd name="connsiteY43" fmla="*/ 6333024 h 6858000"/>
              <a:gd name="connsiteX44" fmla="*/ 5577123 w 6096000"/>
              <a:gd name="connsiteY44" fmla="*/ 6327829 h 6858000"/>
              <a:gd name="connsiteX45" fmla="*/ 5726057 w 6096000"/>
              <a:gd name="connsiteY45" fmla="*/ 6312763 h 6858000"/>
              <a:gd name="connsiteX46" fmla="*/ 5730190 w 6096000"/>
              <a:gd name="connsiteY46" fmla="*/ 6318992 h 6858000"/>
              <a:gd name="connsiteX47" fmla="*/ 5730190 w 6096000"/>
              <a:gd name="connsiteY47" fmla="*/ 6443559 h 6858000"/>
              <a:gd name="connsiteX48" fmla="*/ 5726057 w 6096000"/>
              <a:gd name="connsiteY48" fmla="*/ 6449787 h 6858000"/>
              <a:gd name="connsiteX49" fmla="*/ 5717791 w 6096000"/>
              <a:gd name="connsiteY49" fmla="*/ 6447711 h 6858000"/>
              <a:gd name="connsiteX50" fmla="*/ 5633066 w 6096000"/>
              <a:gd name="connsiteY50" fmla="*/ 6389579 h 6858000"/>
              <a:gd name="connsiteX51" fmla="*/ 5626867 w 6096000"/>
              <a:gd name="connsiteY51" fmla="*/ 6381275 h 6858000"/>
              <a:gd name="connsiteX52" fmla="*/ 5633066 w 6096000"/>
              <a:gd name="connsiteY52" fmla="*/ 6372971 h 6858000"/>
              <a:gd name="connsiteX53" fmla="*/ 5717791 w 6096000"/>
              <a:gd name="connsiteY53" fmla="*/ 6314840 h 6858000"/>
              <a:gd name="connsiteX54" fmla="*/ 5726057 w 6096000"/>
              <a:gd name="connsiteY54" fmla="*/ 6312763 h 6858000"/>
              <a:gd name="connsiteX55" fmla="*/ 5380229 w 6096000"/>
              <a:gd name="connsiteY55" fmla="*/ 6312763 h 6858000"/>
              <a:gd name="connsiteX56" fmla="*/ 5388412 w 6096000"/>
              <a:gd name="connsiteY56" fmla="*/ 6316915 h 6858000"/>
              <a:gd name="connsiteX57" fmla="*/ 5472280 w 6096000"/>
              <a:gd name="connsiteY57" fmla="*/ 6372971 h 6858000"/>
              <a:gd name="connsiteX58" fmla="*/ 5478417 w 6096000"/>
              <a:gd name="connsiteY58" fmla="*/ 6381275 h 6858000"/>
              <a:gd name="connsiteX59" fmla="*/ 5472280 w 6096000"/>
              <a:gd name="connsiteY59" fmla="*/ 6389579 h 6858000"/>
              <a:gd name="connsiteX60" fmla="*/ 5388412 w 6096000"/>
              <a:gd name="connsiteY60" fmla="*/ 6447711 h 6858000"/>
              <a:gd name="connsiteX61" fmla="*/ 5380229 w 6096000"/>
              <a:gd name="connsiteY61" fmla="*/ 6449787 h 6858000"/>
              <a:gd name="connsiteX62" fmla="*/ 5376138 w 6096000"/>
              <a:gd name="connsiteY62" fmla="*/ 6443559 h 6858000"/>
              <a:gd name="connsiteX63" fmla="*/ 5376138 w 6096000"/>
              <a:gd name="connsiteY63" fmla="*/ 6318992 h 6858000"/>
              <a:gd name="connsiteX64" fmla="*/ 5380229 w 6096000"/>
              <a:gd name="connsiteY64" fmla="*/ 6312763 h 6858000"/>
              <a:gd name="connsiteX65" fmla="*/ 4992184 w 6096000"/>
              <a:gd name="connsiteY65" fmla="*/ 6302243 h 6858000"/>
              <a:gd name="connsiteX66" fmla="*/ 4986024 w 6096000"/>
              <a:gd name="connsiteY66" fmla="*/ 6304321 h 6858000"/>
              <a:gd name="connsiteX67" fmla="*/ 4983972 w 6096000"/>
              <a:gd name="connsiteY67" fmla="*/ 6310551 h 6858000"/>
              <a:gd name="connsiteX68" fmla="*/ 5025033 w 6096000"/>
              <a:gd name="connsiteY68" fmla="*/ 6468402 h 6858000"/>
              <a:gd name="connsiteX69" fmla="*/ 5049670 w 6096000"/>
              <a:gd name="connsiteY69" fmla="*/ 6489171 h 6858000"/>
              <a:gd name="connsiteX70" fmla="*/ 5057882 w 6096000"/>
              <a:gd name="connsiteY70" fmla="*/ 6489171 h 6858000"/>
              <a:gd name="connsiteX71" fmla="*/ 5053776 w 6096000"/>
              <a:gd name="connsiteY71" fmla="*/ 6497479 h 6858000"/>
              <a:gd name="connsiteX72" fmla="*/ 5053776 w 6096000"/>
              <a:gd name="connsiteY72" fmla="*/ 6499556 h 6858000"/>
              <a:gd name="connsiteX73" fmla="*/ 5029139 w 6096000"/>
              <a:gd name="connsiteY73" fmla="*/ 6518249 h 6858000"/>
              <a:gd name="connsiteX74" fmla="*/ 4994237 w 6096000"/>
              <a:gd name="connsiteY74" fmla="*/ 6516172 h 6858000"/>
              <a:gd name="connsiteX75" fmla="*/ 4988078 w 6096000"/>
              <a:gd name="connsiteY75" fmla="*/ 6518249 h 6858000"/>
              <a:gd name="connsiteX76" fmla="*/ 4986024 w 6096000"/>
              <a:gd name="connsiteY76" fmla="*/ 6522403 h 6858000"/>
              <a:gd name="connsiteX77" fmla="*/ 4986024 w 6096000"/>
              <a:gd name="connsiteY77" fmla="*/ 6541096 h 6858000"/>
              <a:gd name="connsiteX78" fmla="*/ 4992184 w 6096000"/>
              <a:gd name="connsiteY78" fmla="*/ 6547327 h 6858000"/>
              <a:gd name="connsiteX79" fmla="*/ 5039404 w 6096000"/>
              <a:gd name="connsiteY79" fmla="*/ 6553557 h 6858000"/>
              <a:gd name="connsiteX80" fmla="*/ 5041458 w 6096000"/>
              <a:gd name="connsiteY80" fmla="*/ 6553557 h 6858000"/>
              <a:gd name="connsiteX81" fmla="*/ 5094838 w 6096000"/>
              <a:gd name="connsiteY81" fmla="*/ 6501633 h 6858000"/>
              <a:gd name="connsiteX82" fmla="*/ 5127687 w 6096000"/>
              <a:gd name="connsiteY82" fmla="*/ 6372861 h 6858000"/>
              <a:gd name="connsiteX83" fmla="*/ 5140005 w 6096000"/>
              <a:gd name="connsiteY83" fmla="*/ 6331321 h 6858000"/>
              <a:gd name="connsiteX84" fmla="*/ 5144111 w 6096000"/>
              <a:gd name="connsiteY84" fmla="*/ 6310551 h 6858000"/>
              <a:gd name="connsiteX85" fmla="*/ 5142058 w 6096000"/>
              <a:gd name="connsiteY85" fmla="*/ 6304321 h 6858000"/>
              <a:gd name="connsiteX86" fmla="*/ 5137952 w 6096000"/>
              <a:gd name="connsiteY86" fmla="*/ 6302243 h 6858000"/>
              <a:gd name="connsiteX87" fmla="*/ 5109209 w 6096000"/>
              <a:gd name="connsiteY87" fmla="*/ 6302243 h 6858000"/>
              <a:gd name="connsiteX88" fmla="*/ 5103050 w 6096000"/>
              <a:gd name="connsiteY88" fmla="*/ 6306398 h 6858000"/>
              <a:gd name="connsiteX89" fmla="*/ 5066094 w 6096000"/>
              <a:gd name="connsiteY89" fmla="*/ 6447632 h 6858000"/>
              <a:gd name="connsiteX90" fmla="*/ 5064041 w 6096000"/>
              <a:gd name="connsiteY90" fmla="*/ 6447632 h 6858000"/>
              <a:gd name="connsiteX91" fmla="*/ 5025033 w 6096000"/>
              <a:gd name="connsiteY91" fmla="*/ 6306398 h 6858000"/>
              <a:gd name="connsiteX92" fmla="*/ 5018874 w 6096000"/>
              <a:gd name="connsiteY92" fmla="*/ 6302243 h 6858000"/>
              <a:gd name="connsiteX93" fmla="*/ 4992184 w 6096000"/>
              <a:gd name="connsiteY93" fmla="*/ 6302243 h 6858000"/>
              <a:gd name="connsiteX94" fmla="*/ 4952412 w 6096000"/>
              <a:gd name="connsiteY94" fmla="*/ 6299906 h 6858000"/>
              <a:gd name="connsiteX95" fmla="*/ 4903317 w 6096000"/>
              <a:gd name="connsiteY95" fmla="*/ 6320715 h 6858000"/>
              <a:gd name="connsiteX96" fmla="*/ 4903317 w 6096000"/>
              <a:gd name="connsiteY96" fmla="*/ 6308230 h 6858000"/>
              <a:gd name="connsiteX97" fmla="*/ 4897181 w 6096000"/>
              <a:gd name="connsiteY97" fmla="*/ 6301987 h 6858000"/>
              <a:gd name="connsiteX98" fmla="*/ 4868542 w 6096000"/>
              <a:gd name="connsiteY98" fmla="*/ 6301987 h 6858000"/>
              <a:gd name="connsiteX99" fmla="*/ 4862406 w 6096000"/>
              <a:gd name="connsiteY99" fmla="*/ 6308230 h 6858000"/>
              <a:gd name="connsiteX100" fmla="*/ 4862406 w 6096000"/>
              <a:gd name="connsiteY100" fmla="*/ 6483025 h 6858000"/>
              <a:gd name="connsiteX101" fmla="*/ 4868542 w 6096000"/>
              <a:gd name="connsiteY101" fmla="*/ 6489268 h 6858000"/>
              <a:gd name="connsiteX102" fmla="*/ 4897181 w 6096000"/>
              <a:gd name="connsiteY102" fmla="*/ 6489268 h 6858000"/>
              <a:gd name="connsiteX103" fmla="*/ 4903317 w 6096000"/>
              <a:gd name="connsiteY103" fmla="*/ 6483025 h 6858000"/>
              <a:gd name="connsiteX104" fmla="*/ 4903317 w 6096000"/>
              <a:gd name="connsiteY104" fmla="*/ 6362333 h 6858000"/>
              <a:gd name="connsiteX105" fmla="*/ 4954457 w 6096000"/>
              <a:gd name="connsiteY105" fmla="*/ 6339443 h 6858000"/>
              <a:gd name="connsiteX106" fmla="*/ 4960594 w 6096000"/>
              <a:gd name="connsiteY106" fmla="*/ 6333200 h 6858000"/>
              <a:gd name="connsiteX107" fmla="*/ 4960594 w 6096000"/>
              <a:gd name="connsiteY107" fmla="*/ 6306149 h 6858000"/>
              <a:gd name="connsiteX108" fmla="*/ 4958548 w 6096000"/>
              <a:gd name="connsiteY108" fmla="*/ 6301987 h 6858000"/>
              <a:gd name="connsiteX109" fmla="*/ 4952412 w 6096000"/>
              <a:gd name="connsiteY109" fmla="*/ 6299906 h 6858000"/>
              <a:gd name="connsiteX110" fmla="*/ 4751504 w 6096000"/>
              <a:gd name="connsiteY110" fmla="*/ 6296399 h 6858000"/>
              <a:gd name="connsiteX111" fmla="*/ 4681148 w 6096000"/>
              <a:gd name="connsiteY111" fmla="*/ 6304717 h 6858000"/>
              <a:gd name="connsiteX112" fmla="*/ 4674940 w 6096000"/>
              <a:gd name="connsiteY112" fmla="*/ 6310955 h 6858000"/>
              <a:gd name="connsiteX113" fmla="*/ 4677009 w 6096000"/>
              <a:gd name="connsiteY113" fmla="*/ 6335908 h 6858000"/>
              <a:gd name="connsiteX114" fmla="*/ 4679079 w 6096000"/>
              <a:gd name="connsiteY114" fmla="*/ 6340067 h 6858000"/>
              <a:gd name="connsiteX115" fmla="*/ 4683217 w 6096000"/>
              <a:gd name="connsiteY115" fmla="*/ 6342146 h 6858000"/>
              <a:gd name="connsiteX116" fmla="*/ 4749434 w 6096000"/>
              <a:gd name="connsiteY116" fmla="*/ 6337987 h 6858000"/>
              <a:gd name="connsiteX117" fmla="*/ 4772196 w 6096000"/>
              <a:gd name="connsiteY117" fmla="*/ 6360861 h 6858000"/>
              <a:gd name="connsiteX118" fmla="*/ 4772196 w 6096000"/>
              <a:gd name="connsiteY118" fmla="*/ 6373337 h 6858000"/>
              <a:gd name="connsiteX119" fmla="*/ 4726672 w 6096000"/>
              <a:gd name="connsiteY119" fmla="*/ 6377496 h 6858000"/>
              <a:gd name="connsiteX120" fmla="*/ 4662524 w 6096000"/>
              <a:gd name="connsiteY120" fmla="*/ 6433640 h 6858000"/>
              <a:gd name="connsiteX121" fmla="*/ 4718395 w 6096000"/>
              <a:gd name="connsiteY121" fmla="*/ 6493943 h 6858000"/>
              <a:gd name="connsiteX122" fmla="*/ 4778404 w 6096000"/>
              <a:gd name="connsiteY122" fmla="*/ 6481467 h 6858000"/>
              <a:gd name="connsiteX123" fmla="*/ 4807374 w 6096000"/>
              <a:gd name="connsiteY123" fmla="*/ 6493943 h 6858000"/>
              <a:gd name="connsiteX124" fmla="*/ 4813582 w 6096000"/>
              <a:gd name="connsiteY124" fmla="*/ 6491864 h 6858000"/>
              <a:gd name="connsiteX125" fmla="*/ 4815651 w 6096000"/>
              <a:gd name="connsiteY125" fmla="*/ 6485626 h 6858000"/>
              <a:gd name="connsiteX126" fmla="*/ 4815651 w 6096000"/>
              <a:gd name="connsiteY126" fmla="*/ 6360861 h 6858000"/>
              <a:gd name="connsiteX127" fmla="*/ 4751504 w 6096000"/>
              <a:gd name="connsiteY127" fmla="*/ 6296399 h 6858000"/>
              <a:gd name="connsiteX128" fmla="*/ 4422899 w 6096000"/>
              <a:gd name="connsiteY128" fmla="*/ 6296399 h 6858000"/>
              <a:gd name="connsiteX129" fmla="*/ 4338738 w 6096000"/>
              <a:gd name="connsiteY129" fmla="*/ 6395171 h 6858000"/>
              <a:gd name="connsiteX130" fmla="*/ 4422899 w 6096000"/>
              <a:gd name="connsiteY130" fmla="*/ 6493943 h 6858000"/>
              <a:gd name="connsiteX131" fmla="*/ 4507060 w 6096000"/>
              <a:gd name="connsiteY131" fmla="*/ 6395171 h 6858000"/>
              <a:gd name="connsiteX132" fmla="*/ 4422899 w 6096000"/>
              <a:gd name="connsiteY132" fmla="*/ 6296399 h 6858000"/>
              <a:gd name="connsiteX133" fmla="*/ 4206945 w 6096000"/>
              <a:gd name="connsiteY133" fmla="*/ 6270683 h 6858000"/>
              <a:gd name="connsiteX134" fmla="*/ 4223310 w 6096000"/>
              <a:gd name="connsiteY134" fmla="*/ 6270683 h 6858000"/>
              <a:gd name="connsiteX135" fmla="*/ 4266267 w 6096000"/>
              <a:gd name="connsiteY135" fmla="*/ 6310425 h 6858000"/>
              <a:gd name="connsiteX136" fmla="*/ 4221264 w 6096000"/>
              <a:gd name="connsiteY136" fmla="*/ 6348076 h 6858000"/>
              <a:gd name="connsiteX137" fmla="*/ 4176261 w 6096000"/>
              <a:gd name="connsiteY137" fmla="*/ 6348076 h 6858000"/>
              <a:gd name="connsiteX138" fmla="*/ 4176261 w 6096000"/>
              <a:gd name="connsiteY138" fmla="*/ 6272775 h 6858000"/>
              <a:gd name="connsiteX139" fmla="*/ 4206945 w 6096000"/>
              <a:gd name="connsiteY139" fmla="*/ 6270683 h 6858000"/>
              <a:gd name="connsiteX140" fmla="*/ 4583182 w 6096000"/>
              <a:gd name="connsiteY140" fmla="*/ 6258994 h 6858000"/>
              <a:gd name="connsiteX141" fmla="*/ 4554472 w 6096000"/>
              <a:gd name="connsiteY141" fmla="*/ 6265238 h 6858000"/>
              <a:gd name="connsiteX142" fmla="*/ 4548320 w 6096000"/>
              <a:gd name="connsiteY142" fmla="*/ 6271482 h 6858000"/>
              <a:gd name="connsiteX143" fmla="*/ 4548320 w 6096000"/>
              <a:gd name="connsiteY143" fmla="*/ 6302704 h 6858000"/>
              <a:gd name="connsiteX144" fmla="*/ 4531914 w 6096000"/>
              <a:gd name="connsiteY144" fmla="*/ 6302704 h 6858000"/>
              <a:gd name="connsiteX145" fmla="*/ 4525762 w 6096000"/>
              <a:gd name="connsiteY145" fmla="*/ 6308949 h 6858000"/>
              <a:gd name="connsiteX146" fmla="*/ 4525762 w 6096000"/>
              <a:gd name="connsiteY146" fmla="*/ 6333927 h 6858000"/>
              <a:gd name="connsiteX147" fmla="*/ 4531914 w 6096000"/>
              <a:gd name="connsiteY147" fmla="*/ 6340171 h 6858000"/>
              <a:gd name="connsiteX148" fmla="*/ 4548320 w 6096000"/>
              <a:gd name="connsiteY148" fmla="*/ 6340171 h 6858000"/>
              <a:gd name="connsiteX149" fmla="*/ 4548320 w 6096000"/>
              <a:gd name="connsiteY149" fmla="*/ 6423430 h 6858000"/>
              <a:gd name="connsiteX150" fmla="*/ 4603689 w 6096000"/>
              <a:gd name="connsiteY150" fmla="*/ 6496281 h 6858000"/>
              <a:gd name="connsiteX151" fmla="*/ 4636500 w 6096000"/>
              <a:gd name="connsiteY151" fmla="*/ 6492118 h 6858000"/>
              <a:gd name="connsiteX152" fmla="*/ 4642652 w 6096000"/>
              <a:gd name="connsiteY152" fmla="*/ 6483792 h 6858000"/>
              <a:gd name="connsiteX153" fmla="*/ 4640602 w 6096000"/>
              <a:gd name="connsiteY153" fmla="*/ 6460896 h 6858000"/>
              <a:gd name="connsiteX154" fmla="*/ 4634449 w 6096000"/>
              <a:gd name="connsiteY154" fmla="*/ 6452570 h 6858000"/>
              <a:gd name="connsiteX155" fmla="*/ 4609841 w 6096000"/>
              <a:gd name="connsiteY155" fmla="*/ 6454652 h 6858000"/>
              <a:gd name="connsiteX156" fmla="*/ 4591385 w 6096000"/>
              <a:gd name="connsiteY156" fmla="*/ 6417185 h 6858000"/>
              <a:gd name="connsiteX157" fmla="*/ 4591385 w 6096000"/>
              <a:gd name="connsiteY157" fmla="*/ 6340171 h 6858000"/>
              <a:gd name="connsiteX158" fmla="*/ 4634449 w 6096000"/>
              <a:gd name="connsiteY158" fmla="*/ 6340171 h 6858000"/>
              <a:gd name="connsiteX159" fmla="*/ 4640602 w 6096000"/>
              <a:gd name="connsiteY159" fmla="*/ 6333927 h 6858000"/>
              <a:gd name="connsiteX160" fmla="*/ 4640602 w 6096000"/>
              <a:gd name="connsiteY160" fmla="*/ 6308949 h 6858000"/>
              <a:gd name="connsiteX161" fmla="*/ 4634449 w 6096000"/>
              <a:gd name="connsiteY161" fmla="*/ 6302704 h 6858000"/>
              <a:gd name="connsiteX162" fmla="*/ 4591385 w 6096000"/>
              <a:gd name="connsiteY162" fmla="*/ 6302704 h 6858000"/>
              <a:gd name="connsiteX163" fmla="*/ 4591385 w 6096000"/>
              <a:gd name="connsiteY163" fmla="*/ 6265238 h 6858000"/>
              <a:gd name="connsiteX164" fmla="*/ 4589334 w 6096000"/>
              <a:gd name="connsiteY164" fmla="*/ 6258994 h 6858000"/>
              <a:gd name="connsiteX165" fmla="*/ 4583182 w 6096000"/>
              <a:gd name="connsiteY165" fmla="*/ 6258994 h 6858000"/>
              <a:gd name="connsiteX166" fmla="*/ 4217278 w 6096000"/>
              <a:gd name="connsiteY166" fmla="*/ 6229772 h 6858000"/>
              <a:gd name="connsiteX167" fmla="*/ 4136861 w 6096000"/>
              <a:gd name="connsiteY167" fmla="*/ 6233924 h 6858000"/>
              <a:gd name="connsiteX168" fmla="*/ 4130674 w 6096000"/>
              <a:gd name="connsiteY168" fmla="*/ 6242228 h 6858000"/>
              <a:gd name="connsiteX169" fmla="*/ 4130674 w 6096000"/>
              <a:gd name="connsiteY169" fmla="*/ 6483040 h 6858000"/>
              <a:gd name="connsiteX170" fmla="*/ 4138922 w 6096000"/>
              <a:gd name="connsiteY170" fmla="*/ 6489268 h 6858000"/>
              <a:gd name="connsiteX171" fmla="*/ 4167790 w 6096000"/>
              <a:gd name="connsiteY171" fmla="*/ 6489268 h 6858000"/>
              <a:gd name="connsiteX172" fmla="*/ 4176038 w 6096000"/>
              <a:gd name="connsiteY172" fmla="*/ 6483040 h 6858000"/>
              <a:gd name="connsiteX173" fmla="*/ 4176038 w 6096000"/>
              <a:gd name="connsiteY173" fmla="*/ 6387546 h 6858000"/>
              <a:gd name="connsiteX174" fmla="*/ 4225526 w 6096000"/>
              <a:gd name="connsiteY174" fmla="*/ 6389621 h 6858000"/>
              <a:gd name="connsiteX175" fmla="*/ 4266766 w 6096000"/>
              <a:gd name="connsiteY175" fmla="*/ 6485115 h 6858000"/>
              <a:gd name="connsiteX176" fmla="*/ 4272952 w 6096000"/>
              <a:gd name="connsiteY176" fmla="*/ 6489268 h 6858000"/>
              <a:gd name="connsiteX177" fmla="*/ 4305944 w 6096000"/>
              <a:gd name="connsiteY177" fmla="*/ 6489268 h 6858000"/>
              <a:gd name="connsiteX178" fmla="*/ 4312130 w 6096000"/>
              <a:gd name="connsiteY178" fmla="*/ 6487192 h 6858000"/>
              <a:gd name="connsiteX179" fmla="*/ 4314192 w 6096000"/>
              <a:gd name="connsiteY179" fmla="*/ 6480964 h 6858000"/>
              <a:gd name="connsiteX180" fmla="*/ 4266766 w 6096000"/>
              <a:gd name="connsiteY180" fmla="*/ 6377166 h 6858000"/>
              <a:gd name="connsiteX181" fmla="*/ 4312130 w 6096000"/>
              <a:gd name="connsiteY181" fmla="*/ 6308658 h 6858000"/>
              <a:gd name="connsiteX182" fmla="*/ 4223464 w 6096000"/>
              <a:gd name="connsiteY182" fmla="*/ 6229772 h 6858000"/>
              <a:gd name="connsiteX183" fmla="*/ 4217278 w 6096000"/>
              <a:gd name="connsiteY183" fmla="*/ 6229772 h 6858000"/>
              <a:gd name="connsiteX184" fmla="*/ 5579833 w 6096000"/>
              <a:gd name="connsiteY184" fmla="*/ 6196766 h 6858000"/>
              <a:gd name="connsiteX185" fmla="*/ 5588076 w 6096000"/>
              <a:gd name="connsiteY185" fmla="*/ 6196766 h 6858000"/>
              <a:gd name="connsiteX186" fmla="*/ 5695218 w 6096000"/>
              <a:gd name="connsiteY186" fmla="*/ 6258579 h 6858000"/>
              <a:gd name="connsiteX187" fmla="*/ 5699339 w 6096000"/>
              <a:gd name="connsiteY187" fmla="*/ 6264760 h 6858000"/>
              <a:gd name="connsiteX188" fmla="*/ 5691097 w 6096000"/>
              <a:gd name="connsiteY188" fmla="*/ 6270941 h 6858000"/>
              <a:gd name="connsiteX189" fmla="*/ 5600438 w 6096000"/>
              <a:gd name="connsiteY189" fmla="*/ 6314210 h 6858000"/>
              <a:gd name="connsiteX190" fmla="*/ 5590136 w 6096000"/>
              <a:gd name="connsiteY190" fmla="*/ 6316270 h 6858000"/>
              <a:gd name="connsiteX191" fmla="*/ 5586015 w 6096000"/>
              <a:gd name="connsiteY191" fmla="*/ 6305968 h 6858000"/>
              <a:gd name="connsiteX192" fmla="*/ 5577773 w 6096000"/>
              <a:gd name="connsiteY192" fmla="*/ 6205007 h 6858000"/>
              <a:gd name="connsiteX193" fmla="*/ 5579833 w 6096000"/>
              <a:gd name="connsiteY193" fmla="*/ 6196766 h 6858000"/>
              <a:gd name="connsiteX194" fmla="*/ 5522498 w 6096000"/>
              <a:gd name="connsiteY194" fmla="*/ 6195995 h 6858000"/>
              <a:gd name="connsiteX195" fmla="*/ 5526619 w 6096000"/>
              <a:gd name="connsiteY195" fmla="*/ 6196770 h 6858000"/>
              <a:gd name="connsiteX196" fmla="*/ 5528679 w 6096000"/>
              <a:gd name="connsiteY196" fmla="*/ 6207095 h 6858000"/>
              <a:gd name="connsiteX197" fmla="*/ 5520438 w 6096000"/>
              <a:gd name="connsiteY197" fmla="*/ 6308283 h 6858000"/>
              <a:gd name="connsiteX198" fmla="*/ 5516316 w 6096000"/>
              <a:gd name="connsiteY198" fmla="*/ 6316543 h 6858000"/>
              <a:gd name="connsiteX199" fmla="*/ 5506015 w 6096000"/>
              <a:gd name="connsiteY199" fmla="*/ 6316543 h 6858000"/>
              <a:gd name="connsiteX200" fmla="*/ 5415355 w 6096000"/>
              <a:gd name="connsiteY200" fmla="*/ 6271112 h 6858000"/>
              <a:gd name="connsiteX201" fmla="*/ 5407114 w 6096000"/>
              <a:gd name="connsiteY201" fmla="*/ 6264917 h 6858000"/>
              <a:gd name="connsiteX202" fmla="*/ 5411235 w 6096000"/>
              <a:gd name="connsiteY202" fmla="*/ 6258721 h 6858000"/>
              <a:gd name="connsiteX203" fmla="*/ 5518377 w 6096000"/>
              <a:gd name="connsiteY203" fmla="*/ 6196770 h 6858000"/>
              <a:gd name="connsiteX204" fmla="*/ 5522498 w 6096000"/>
              <a:gd name="connsiteY204" fmla="*/ 6195995 h 6858000"/>
              <a:gd name="connsiteX205" fmla="*/ 5553811 w 6096000"/>
              <a:gd name="connsiteY205" fmla="*/ 6160806 h 6858000"/>
              <a:gd name="connsiteX206" fmla="*/ 5336980 w 6096000"/>
              <a:gd name="connsiteY206" fmla="*/ 6379976 h 6858000"/>
              <a:gd name="connsiteX207" fmla="*/ 5553811 w 6096000"/>
              <a:gd name="connsiteY207" fmla="*/ 6599145 h 6858000"/>
              <a:gd name="connsiteX208" fmla="*/ 5770643 w 6096000"/>
              <a:gd name="connsiteY208" fmla="*/ 6379976 h 6858000"/>
              <a:gd name="connsiteX209" fmla="*/ 5553811 w 6096000"/>
              <a:gd name="connsiteY209" fmla="*/ 6160806 h 6858000"/>
              <a:gd name="connsiteX210" fmla="*/ 5553226 w 6096000"/>
              <a:gd name="connsiteY210" fmla="*/ 6129247 h 6858000"/>
              <a:gd name="connsiteX211" fmla="*/ 5799865 w 6096000"/>
              <a:gd name="connsiteY211" fmla="*/ 6378808 h 6858000"/>
              <a:gd name="connsiteX212" fmla="*/ 5553226 w 6096000"/>
              <a:gd name="connsiteY212" fmla="*/ 6628369 h 6858000"/>
              <a:gd name="connsiteX213" fmla="*/ 5306588 w 6096000"/>
              <a:gd name="connsiteY213" fmla="*/ 6378808 h 6858000"/>
              <a:gd name="connsiteX214" fmla="*/ 5553226 w 6096000"/>
              <a:gd name="connsiteY214" fmla="*/ 6129247 h 6858000"/>
              <a:gd name="connsiteX215" fmla="*/ 5540303 w 6096000"/>
              <a:gd name="connsiteY215" fmla="*/ 6050671 h 6858000"/>
              <a:gd name="connsiteX216" fmla="*/ 5527964 w 6096000"/>
              <a:gd name="connsiteY216" fmla="*/ 6100554 h 6858000"/>
              <a:gd name="connsiteX217" fmla="*/ 5505342 w 6096000"/>
              <a:gd name="connsiteY217" fmla="*/ 6104711 h 6858000"/>
              <a:gd name="connsiteX218" fmla="*/ 5478607 w 6096000"/>
              <a:gd name="connsiteY218" fmla="*/ 6058985 h 6858000"/>
              <a:gd name="connsiteX219" fmla="*/ 5478607 w 6096000"/>
              <a:gd name="connsiteY219" fmla="*/ 6056906 h 6858000"/>
              <a:gd name="connsiteX220" fmla="*/ 5476550 w 6096000"/>
              <a:gd name="connsiteY220" fmla="*/ 6058985 h 6858000"/>
              <a:gd name="connsiteX221" fmla="*/ 5455985 w 6096000"/>
              <a:gd name="connsiteY221" fmla="*/ 6063142 h 6858000"/>
              <a:gd name="connsiteX222" fmla="*/ 5455985 w 6096000"/>
              <a:gd name="connsiteY222" fmla="*/ 6065220 h 6858000"/>
              <a:gd name="connsiteX223" fmla="*/ 5451872 w 6096000"/>
              <a:gd name="connsiteY223" fmla="*/ 6090162 h 6858000"/>
              <a:gd name="connsiteX224" fmla="*/ 5455985 w 6096000"/>
              <a:gd name="connsiteY224" fmla="*/ 6117182 h 6858000"/>
              <a:gd name="connsiteX225" fmla="*/ 5435420 w 6096000"/>
              <a:gd name="connsiteY225" fmla="*/ 6125495 h 6858000"/>
              <a:gd name="connsiteX226" fmla="*/ 5398402 w 6096000"/>
              <a:gd name="connsiteY226" fmla="*/ 6090162 h 6858000"/>
              <a:gd name="connsiteX227" fmla="*/ 5398402 w 6096000"/>
              <a:gd name="connsiteY227" fmla="*/ 6088083 h 6858000"/>
              <a:gd name="connsiteX228" fmla="*/ 5396346 w 6096000"/>
              <a:gd name="connsiteY228" fmla="*/ 6088083 h 6858000"/>
              <a:gd name="connsiteX229" fmla="*/ 5377837 w 6096000"/>
              <a:gd name="connsiteY229" fmla="*/ 6100554 h 6858000"/>
              <a:gd name="connsiteX230" fmla="*/ 5377837 w 6096000"/>
              <a:gd name="connsiteY230" fmla="*/ 6102632 h 6858000"/>
              <a:gd name="connsiteX231" fmla="*/ 5390176 w 6096000"/>
              <a:gd name="connsiteY231" fmla="*/ 6152515 h 6858000"/>
              <a:gd name="connsiteX232" fmla="*/ 5373724 w 6096000"/>
              <a:gd name="connsiteY232" fmla="*/ 6164986 h 6858000"/>
              <a:gd name="connsiteX233" fmla="*/ 5330536 w 6096000"/>
              <a:gd name="connsiteY233" fmla="*/ 6137966 h 6858000"/>
              <a:gd name="connsiteX234" fmla="*/ 5328480 w 6096000"/>
              <a:gd name="connsiteY234" fmla="*/ 6137966 h 6858000"/>
              <a:gd name="connsiteX235" fmla="*/ 5328480 w 6096000"/>
              <a:gd name="connsiteY235" fmla="*/ 6140044 h 6858000"/>
              <a:gd name="connsiteX236" fmla="*/ 5312027 w 6096000"/>
              <a:gd name="connsiteY236" fmla="*/ 6154594 h 6858000"/>
              <a:gd name="connsiteX237" fmla="*/ 5312027 w 6096000"/>
              <a:gd name="connsiteY237" fmla="*/ 6156672 h 6858000"/>
              <a:gd name="connsiteX238" fmla="*/ 5338763 w 6096000"/>
              <a:gd name="connsiteY238" fmla="*/ 6202398 h 6858000"/>
              <a:gd name="connsiteX239" fmla="*/ 5324366 w 6096000"/>
              <a:gd name="connsiteY239" fmla="*/ 6219026 h 6858000"/>
              <a:gd name="connsiteX240" fmla="*/ 5275010 w 6096000"/>
              <a:gd name="connsiteY240" fmla="*/ 6206555 h 6858000"/>
              <a:gd name="connsiteX241" fmla="*/ 5272953 w 6096000"/>
              <a:gd name="connsiteY241" fmla="*/ 6206555 h 6858000"/>
              <a:gd name="connsiteX242" fmla="*/ 5262671 w 6096000"/>
              <a:gd name="connsiteY242" fmla="*/ 6225261 h 6858000"/>
              <a:gd name="connsiteX243" fmla="*/ 5262671 w 6096000"/>
              <a:gd name="connsiteY243" fmla="*/ 6227340 h 6858000"/>
              <a:gd name="connsiteX244" fmla="*/ 5299688 w 6096000"/>
              <a:gd name="connsiteY244" fmla="*/ 6264752 h 6858000"/>
              <a:gd name="connsiteX245" fmla="*/ 5291462 w 6096000"/>
              <a:gd name="connsiteY245" fmla="*/ 6283458 h 6858000"/>
              <a:gd name="connsiteX246" fmla="*/ 5240049 w 6096000"/>
              <a:gd name="connsiteY246" fmla="*/ 6283458 h 6858000"/>
              <a:gd name="connsiteX247" fmla="*/ 5237992 w 6096000"/>
              <a:gd name="connsiteY247" fmla="*/ 6283458 h 6858000"/>
              <a:gd name="connsiteX248" fmla="*/ 5237992 w 6096000"/>
              <a:gd name="connsiteY248" fmla="*/ 6285536 h 6858000"/>
              <a:gd name="connsiteX249" fmla="*/ 5231823 w 6096000"/>
              <a:gd name="connsiteY249" fmla="*/ 6306320 h 6858000"/>
              <a:gd name="connsiteX250" fmla="*/ 5233879 w 6096000"/>
              <a:gd name="connsiteY250" fmla="*/ 6308399 h 6858000"/>
              <a:gd name="connsiteX251" fmla="*/ 5277066 w 6096000"/>
              <a:gd name="connsiteY251" fmla="*/ 6333340 h 6858000"/>
              <a:gd name="connsiteX252" fmla="*/ 5275010 w 6096000"/>
              <a:gd name="connsiteY252" fmla="*/ 6356204 h 6858000"/>
              <a:gd name="connsiteX253" fmla="*/ 5225653 w 6096000"/>
              <a:gd name="connsiteY253" fmla="*/ 6368675 h 6858000"/>
              <a:gd name="connsiteX254" fmla="*/ 5223596 w 6096000"/>
              <a:gd name="connsiteY254" fmla="*/ 6368675 h 6858000"/>
              <a:gd name="connsiteX255" fmla="*/ 5223596 w 6096000"/>
              <a:gd name="connsiteY255" fmla="*/ 6370752 h 6858000"/>
              <a:gd name="connsiteX256" fmla="*/ 5223596 w 6096000"/>
              <a:gd name="connsiteY256" fmla="*/ 6381145 h 6858000"/>
              <a:gd name="connsiteX257" fmla="*/ 5223596 w 6096000"/>
              <a:gd name="connsiteY257" fmla="*/ 6391537 h 6858000"/>
              <a:gd name="connsiteX258" fmla="*/ 5223596 w 6096000"/>
              <a:gd name="connsiteY258" fmla="*/ 6393616 h 6858000"/>
              <a:gd name="connsiteX259" fmla="*/ 5225653 w 6096000"/>
              <a:gd name="connsiteY259" fmla="*/ 6393616 h 6858000"/>
              <a:gd name="connsiteX260" fmla="*/ 5275010 w 6096000"/>
              <a:gd name="connsiteY260" fmla="*/ 6406087 h 6858000"/>
              <a:gd name="connsiteX261" fmla="*/ 5279123 w 6096000"/>
              <a:gd name="connsiteY261" fmla="*/ 6428949 h 6858000"/>
              <a:gd name="connsiteX262" fmla="*/ 5233879 w 6096000"/>
              <a:gd name="connsiteY262" fmla="*/ 6455969 h 6858000"/>
              <a:gd name="connsiteX263" fmla="*/ 5231823 w 6096000"/>
              <a:gd name="connsiteY263" fmla="*/ 6455969 h 6858000"/>
              <a:gd name="connsiteX264" fmla="*/ 5231823 w 6096000"/>
              <a:gd name="connsiteY264" fmla="*/ 6458048 h 6858000"/>
              <a:gd name="connsiteX265" fmla="*/ 5237992 w 6096000"/>
              <a:gd name="connsiteY265" fmla="*/ 6478833 h 6858000"/>
              <a:gd name="connsiteX266" fmla="*/ 5240049 w 6096000"/>
              <a:gd name="connsiteY266" fmla="*/ 6478833 h 6858000"/>
              <a:gd name="connsiteX267" fmla="*/ 5291462 w 6096000"/>
              <a:gd name="connsiteY267" fmla="*/ 6478833 h 6858000"/>
              <a:gd name="connsiteX268" fmla="*/ 5299688 w 6096000"/>
              <a:gd name="connsiteY268" fmla="*/ 6499616 h 6858000"/>
              <a:gd name="connsiteX269" fmla="*/ 5262671 w 6096000"/>
              <a:gd name="connsiteY269" fmla="*/ 6537029 h 6858000"/>
              <a:gd name="connsiteX270" fmla="*/ 5262671 w 6096000"/>
              <a:gd name="connsiteY270" fmla="*/ 6539107 h 6858000"/>
              <a:gd name="connsiteX271" fmla="*/ 5275010 w 6096000"/>
              <a:gd name="connsiteY271" fmla="*/ 6557813 h 6858000"/>
              <a:gd name="connsiteX272" fmla="*/ 5326423 w 6096000"/>
              <a:gd name="connsiteY272" fmla="*/ 6543265 h 6858000"/>
              <a:gd name="connsiteX273" fmla="*/ 5338763 w 6096000"/>
              <a:gd name="connsiteY273" fmla="*/ 6561971 h 6858000"/>
              <a:gd name="connsiteX274" fmla="*/ 5312027 w 6096000"/>
              <a:gd name="connsiteY274" fmla="*/ 6607697 h 6858000"/>
              <a:gd name="connsiteX275" fmla="*/ 5314084 w 6096000"/>
              <a:gd name="connsiteY275" fmla="*/ 6609774 h 6858000"/>
              <a:gd name="connsiteX276" fmla="*/ 5328480 w 6096000"/>
              <a:gd name="connsiteY276" fmla="*/ 6624324 h 6858000"/>
              <a:gd name="connsiteX277" fmla="*/ 5330536 w 6096000"/>
              <a:gd name="connsiteY277" fmla="*/ 6624324 h 6858000"/>
              <a:gd name="connsiteX278" fmla="*/ 5375780 w 6096000"/>
              <a:gd name="connsiteY278" fmla="*/ 6597304 h 6858000"/>
              <a:gd name="connsiteX279" fmla="*/ 5392233 w 6096000"/>
              <a:gd name="connsiteY279" fmla="*/ 6611853 h 6858000"/>
              <a:gd name="connsiteX280" fmla="*/ 5379894 w 6096000"/>
              <a:gd name="connsiteY280" fmla="*/ 6661736 h 6858000"/>
              <a:gd name="connsiteX281" fmla="*/ 5379894 w 6096000"/>
              <a:gd name="connsiteY281" fmla="*/ 6663815 h 6858000"/>
              <a:gd name="connsiteX282" fmla="*/ 5398402 w 6096000"/>
              <a:gd name="connsiteY282" fmla="*/ 6674206 h 6858000"/>
              <a:gd name="connsiteX283" fmla="*/ 5398402 w 6096000"/>
              <a:gd name="connsiteY283" fmla="*/ 6676285 h 6858000"/>
              <a:gd name="connsiteX284" fmla="*/ 5400459 w 6096000"/>
              <a:gd name="connsiteY284" fmla="*/ 6674206 h 6858000"/>
              <a:gd name="connsiteX285" fmla="*/ 5437476 w 6096000"/>
              <a:gd name="connsiteY285" fmla="*/ 6636795 h 6858000"/>
              <a:gd name="connsiteX286" fmla="*/ 5455985 w 6096000"/>
              <a:gd name="connsiteY286" fmla="*/ 6645109 h 6858000"/>
              <a:gd name="connsiteX287" fmla="*/ 5453928 w 6096000"/>
              <a:gd name="connsiteY287" fmla="*/ 6672129 h 6858000"/>
              <a:gd name="connsiteX288" fmla="*/ 5455985 w 6096000"/>
              <a:gd name="connsiteY288" fmla="*/ 6697070 h 6858000"/>
              <a:gd name="connsiteX289" fmla="*/ 5455985 w 6096000"/>
              <a:gd name="connsiteY289" fmla="*/ 6699148 h 6858000"/>
              <a:gd name="connsiteX290" fmla="*/ 5458042 w 6096000"/>
              <a:gd name="connsiteY290" fmla="*/ 6699148 h 6858000"/>
              <a:gd name="connsiteX291" fmla="*/ 5478607 w 6096000"/>
              <a:gd name="connsiteY291" fmla="*/ 6705383 h 6858000"/>
              <a:gd name="connsiteX292" fmla="*/ 5480663 w 6096000"/>
              <a:gd name="connsiteY292" fmla="*/ 6705383 h 6858000"/>
              <a:gd name="connsiteX293" fmla="*/ 5505342 w 6096000"/>
              <a:gd name="connsiteY293" fmla="*/ 6659658 h 6858000"/>
              <a:gd name="connsiteX294" fmla="*/ 5527964 w 6096000"/>
              <a:gd name="connsiteY294" fmla="*/ 6661736 h 6858000"/>
              <a:gd name="connsiteX295" fmla="*/ 5540303 w 6096000"/>
              <a:gd name="connsiteY295" fmla="*/ 6713697 h 6858000"/>
              <a:gd name="connsiteX296" fmla="*/ 5542359 w 6096000"/>
              <a:gd name="connsiteY296" fmla="*/ 6713697 h 6858000"/>
              <a:gd name="connsiteX297" fmla="*/ 5562925 w 6096000"/>
              <a:gd name="connsiteY297" fmla="*/ 6713697 h 6858000"/>
              <a:gd name="connsiteX298" fmla="*/ 5564982 w 6096000"/>
              <a:gd name="connsiteY298" fmla="*/ 6713697 h 6858000"/>
              <a:gd name="connsiteX299" fmla="*/ 5579378 w 6096000"/>
              <a:gd name="connsiteY299" fmla="*/ 6661736 h 6858000"/>
              <a:gd name="connsiteX300" fmla="*/ 5599943 w 6096000"/>
              <a:gd name="connsiteY300" fmla="*/ 6659658 h 6858000"/>
              <a:gd name="connsiteX301" fmla="*/ 5626678 w 6096000"/>
              <a:gd name="connsiteY301" fmla="*/ 6705383 h 6858000"/>
              <a:gd name="connsiteX302" fmla="*/ 5647243 w 6096000"/>
              <a:gd name="connsiteY302" fmla="*/ 6699148 h 6858000"/>
              <a:gd name="connsiteX303" fmla="*/ 5649300 w 6096000"/>
              <a:gd name="connsiteY303" fmla="*/ 6699148 h 6858000"/>
              <a:gd name="connsiteX304" fmla="*/ 5651356 w 6096000"/>
              <a:gd name="connsiteY304" fmla="*/ 6672129 h 6858000"/>
              <a:gd name="connsiteX305" fmla="*/ 5649300 w 6096000"/>
              <a:gd name="connsiteY305" fmla="*/ 6645109 h 6858000"/>
              <a:gd name="connsiteX306" fmla="*/ 5669865 w 6096000"/>
              <a:gd name="connsiteY306" fmla="*/ 6636795 h 6858000"/>
              <a:gd name="connsiteX307" fmla="*/ 5706882 w 6096000"/>
              <a:gd name="connsiteY307" fmla="*/ 6674206 h 6858000"/>
              <a:gd name="connsiteX308" fmla="*/ 5725391 w 6096000"/>
              <a:gd name="connsiteY308" fmla="*/ 6663815 h 6858000"/>
              <a:gd name="connsiteX309" fmla="*/ 5727448 w 6096000"/>
              <a:gd name="connsiteY309" fmla="*/ 6661736 h 6858000"/>
              <a:gd name="connsiteX310" fmla="*/ 5727448 w 6096000"/>
              <a:gd name="connsiteY310" fmla="*/ 6659658 h 6858000"/>
              <a:gd name="connsiteX311" fmla="*/ 5713052 w 6096000"/>
              <a:gd name="connsiteY311" fmla="*/ 6611853 h 6858000"/>
              <a:gd name="connsiteX312" fmla="*/ 5729504 w 6096000"/>
              <a:gd name="connsiteY312" fmla="*/ 6597304 h 6858000"/>
              <a:gd name="connsiteX313" fmla="*/ 5774748 w 6096000"/>
              <a:gd name="connsiteY313" fmla="*/ 6624324 h 6858000"/>
              <a:gd name="connsiteX314" fmla="*/ 5776805 w 6096000"/>
              <a:gd name="connsiteY314" fmla="*/ 6624324 h 6858000"/>
              <a:gd name="connsiteX315" fmla="*/ 5791201 w 6096000"/>
              <a:gd name="connsiteY315" fmla="*/ 6607697 h 6858000"/>
              <a:gd name="connsiteX316" fmla="*/ 5793257 w 6096000"/>
              <a:gd name="connsiteY316" fmla="*/ 6607697 h 6858000"/>
              <a:gd name="connsiteX317" fmla="*/ 5766522 w 6096000"/>
              <a:gd name="connsiteY317" fmla="*/ 6561971 h 6858000"/>
              <a:gd name="connsiteX318" fmla="*/ 5778861 w 6096000"/>
              <a:gd name="connsiteY318" fmla="*/ 6543265 h 6858000"/>
              <a:gd name="connsiteX319" fmla="*/ 5830275 w 6096000"/>
              <a:gd name="connsiteY319" fmla="*/ 6557813 h 6858000"/>
              <a:gd name="connsiteX320" fmla="*/ 5832331 w 6096000"/>
              <a:gd name="connsiteY320" fmla="*/ 6555735 h 6858000"/>
              <a:gd name="connsiteX321" fmla="*/ 5842614 w 6096000"/>
              <a:gd name="connsiteY321" fmla="*/ 6537029 h 6858000"/>
              <a:gd name="connsiteX322" fmla="*/ 5842614 w 6096000"/>
              <a:gd name="connsiteY322" fmla="*/ 6534951 h 6858000"/>
              <a:gd name="connsiteX323" fmla="*/ 5805596 w 6096000"/>
              <a:gd name="connsiteY323" fmla="*/ 6499616 h 6858000"/>
              <a:gd name="connsiteX324" fmla="*/ 5813822 w 6096000"/>
              <a:gd name="connsiteY324" fmla="*/ 6478833 h 6858000"/>
              <a:gd name="connsiteX325" fmla="*/ 5865236 w 6096000"/>
              <a:gd name="connsiteY325" fmla="*/ 6478833 h 6858000"/>
              <a:gd name="connsiteX326" fmla="*/ 5867292 w 6096000"/>
              <a:gd name="connsiteY326" fmla="*/ 6478833 h 6858000"/>
              <a:gd name="connsiteX327" fmla="*/ 5871405 w 6096000"/>
              <a:gd name="connsiteY327" fmla="*/ 6458048 h 6858000"/>
              <a:gd name="connsiteX328" fmla="*/ 5871405 w 6096000"/>
              <a:gd name="connsiteY328" fmla="*/ 6455969 h 6858000"/>
              <a:gd name="connsiteX329" fmla="*/ 5826162 w 6096000"/>
              <a:gd name="connsiteY329" fmla="*/ 6428949 h 6858000"/>
              <a:gd name="connsiteX330" fmla="*/ 5830275 w 6096000"/>
              <a:gd name="connsiteY330" fmla="*/ 6408165 h 6858000"/>
              <a:gd name="connsiteX331" fmla="*/ 5879632 w 6096000"/>
              <a:gd name="connsiteY331" fmla="*/ 6393616 h 6858000"/>
              <a:gd name="connsiteX332" fmla="*/ 5881688 w 6096000"/>
              <a:gd name="connsiteY332" fmla="*/ 6393616 h 6858000"/>
              <a:gd name="connsiteX333" fmla="*/ 5881688 w 6096000"/>
              <a:gd name="connsiteY333" fmla="*/ 6381145 h 6858000"/>
              <a:gd name="connsiteX334" fmla="*/ 5881688 w 6096000"/>
              <a:gd name="connsiteY334" fmla="*/ 6370752 h 6858000"/>
              <a:gd name="connsiteX335" fmla="*/ 5879632 w 6096000"/>
              <a:gd name="connsiteY335" fmla="*/ 6370752 h 6858000"/>
              <a:gd name="connsiteX336" fmla="*/ 5830275 w 6096000"/>
              <a:gd name="connsiteY336" fmla="*/ 6356204 h 6858000"/>
              <a:gd name="connsiteX337" fmla="*/ 5828218 w 6096000"/>
              <a:gd name="connsiteY337" fmla="*/ 6335419 h 6858000"/>
              <a:gd name="connsiteX338" fmla="*/ 5871405 w 6096000"/>
              <a:gd name="connsiteY338" fmla="*/ 6308399 h 6858000"/>
              <a:gd name="connsiteX339" fmla="*/ 5873462 w 6096000"/>
              <a:gd name="connsiteY339" fmla="*/ 6308399 h 6858000"/>
              <a:gd name="connsiteX340" fmla="*/ 5873462 w 6096000"/>
              <a:gd name="connsiteY340" fmla="*/ 6306320 h 6858000"/>
              <a:gd name="connsiteX341" fmla="*/ 5867292 w 6096000"/>
              <a:gd name="connsiteY341" fmla="*/ 6285536 h 6858000"/>
              <a:gd name="connsiteX342" fmla="*/ 5865236 w 6096000"/>
              <a:gd name="connsiteY342" fmla="*/ 6285536 h 6858000"/>
              <a:gd name="connsiteX343" fmla="*/ 5813822 w 6096000"/>
              <a:gd name="connsiteY343" fmla="*/ 6285536 h 6858000"/>
              <a:gd name="connsiteX344" fmla="*/ 5805596 w 6096000"/>
              <a:gd name="connsiteY344" fmla="*/ 6264752 h 6858000"/>
              <a:gd name="connsiteX345" fmla="*/ 5842614 w 6096000"/>
              <a:gd name="connsiteY345" fmla="*/ 6227340 h 6858000"/>
              <a:gd name="connsiteX346" fmla="*/ 5842614 w 6096000"/>
              <a:gd name="connsiteY346" fmla="*/ 6225261 h 6858000"/>
              <a:gd name="connsiteX347" fmla="*/ 5832331 w 6096000"/>
              <a:gd name="connsiteY347" fmla="*/ 6206555 h 6858000"/>
              <a:gd name="connsiteX348" fmla="*/ 5830275 w 6096000"/>
              <a:gd name="connsiteY348" fmla="*/ 6206555 h 6858000"/>
              <a:gd name="connsiteX349" fmla="*/ 5780918 w 6096000"/>
              <a:gd name="connsiteY349" fmla="*/ 6219026 h 6858000"/>
              <a:gd name="connsiteX350" fmla="*/ 5766522 w 6096000"/>
              <a:gd name="connsiteY350" fmla="*/ 6202398 h 6858000"/>
              <a:gd name="connsiteX351" fmla="*/ 5793257 w 6096000"/>
              <a:gd name="connsiteY351" fmla="*/ 6156672 h 6858000"/>
              <a:gd name="connsiteX352" fmla="*/ 5793257 w 6096000"/>
              <a:gd name="connsiteY352" fmla="*/ 6154594 h 6858000"/>
              <a:gd name="connsiteX353" fmla="*/ 5776805 w 6096000"/>
              <a:gd name="connsiteY353" fmla="*/ 6140044 h 6858000"/>
              <a:gd name="connsiteX354" fmla="*/ 5731561 w 6096000"/>
              <a:gd name="connsiteY354" fmla="*/ 6164986 h 6858000"/>
              <a:gd name="connsiteX355" fmla="*/ 5713052 w 6096000"/>
              <a:gd name="connsiteY355" fmla="*/ 6152515 h 6858000"/>
              <a:gd name="connsiteX356" fmla="*/ 5727448 w 6096000"/>
              <a:gd name="connsiteY356" fmla="*/ 6102632 h 6858000"/>
              <a:gd name="connsiteX357" fmla="*/ 5727448 w 6096000"/>
              <a:gd name="connsiteY357" fmla="*/ 6100554 h 6858000"/>
              <a:gd name="connsiteX358" fmla="*/ 5708939 w 6096000"/>
              <a:gd name="connsiteY358" fmla="*/ 6090162 h 6858000"/>
              <a:gd name="connsiteX359" fmla="*/ 5706882 w 6096000"/>
              <a:gd name="connsiteY359" fmla="*/ 6088083 h 6858000"/>
              <a:gd name="connsiteX360" fmla="*/ 5706882 w 6096000"/>
              <a:gd name="connsiteY360" fmla="*/ 6090162 h 6858000"/>
              <a:gd name="connsiteX361" fmla="*/ 5669865 w 6096000"/>
              <a:gd name="connsiteY361" fmla="*/ 6125495 h 6858000"/>
              <a:gd name="connsiteX362" fmla="*/ 5649300 w 6096000"/>
              <a:gd name="connsiteY362" fmla="*/ 6117182 h 6858000"/>
              <a:gd name="connsiteX363" fmla="*/ 5653412 w 6096000"/>
              <a:gd name="connsiteY363" fmla="*/ 6090162 h 6858000"/>
              <a:gd name="connsiteX364" fmla="*/ 5649300 w 6096000"/>
              <a:gd name="connsiteY364" fmla="*/ 6065220 h 6858000"/>
              <a:gd name="connsiteX365" fmla="*/ 5649300 w 6096000"/>
              <a:gd name="connsiteY365" fmla="*/ 6063142 h 6858000"/>
              <a:gd name="connsiteX366" fmla="*/ 5647243 w 6096000"/>
              <a:gd name="connsiteY366" fmla="*/ 6063142 h 6858000"/>
              <a:gd name="connsiteX367" fmla="*/ 5626678 w 6096000"/>
              <a:gd name="connsiteY367" fmla="*/ 6058985 h 6858000"/>
              <a:gd name="connsiteX368" fmla="*/ 5599943 w 6096000"/>
              <a:gd name="connsiteY368" fmla="*/ 6104711 h 6858000"/>
              <a:gd name="connsiteX369" fmla="*/ 5577321 w 6096000"/>
              <a:gd name="connsiteY369" fmla="*/ 6100554 h 6858000"/>
              <a:gd name="connsiteX370" fmla="*/ 5564982 w 6096000"/>
              <a:gd name="connsiteY370" fmla="*/ 6050671 h 6858000"/>
              <a:gd name="connsiteX371" fmla="*/ 5562925 w 6096000"/>
              <a:gd name="connsiteY371" fmla="*/ 6050671 h 6858000"/>
              <a:gd name="connsiteX372" fmla="*/ 5542359 w 6096000"/>
              <a:gd name="connsiteY372" fmla="*/ 6050671 h 6858000"/>
              <a:gd name="connsiteX373" fmla="*/ 5540303 w 6096000"/>
              <a:gd name="connsiteY373" fmla="*/ 6050671 h 6858000"/>
              <a:gd name="connsiteX374" fmla="*/ 0 w 6096000"/>
              <a:gd name="connsiteY374" fmla="*/ 0 h 6858000"/>
              <a:gd name="connsiteX375" fmla="*/ 6096000 w 6096000"/>
              <a:gd name="connsiteY375" fmla="*/ 0 h 6858000"/>
              <a:gd name="connsiteX376" fmla="*/ 6096000 w 6096000"/>
              <a:gd name="connsiteY376" fmla="*/ 6858000 h 6858000"/>
              <a:gd name="connsiteX377" fmla="*/ 0 w 6096000"/>
              <a:gd name="connsiteY37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</a:cxnLst>
            <a:rect l="l" t="t" r="r" b="b"/>
            <a:pathLst>
              <a:path w="6096000" h="6858000">
                <a:moveTo>
                  <a:pt x="5507402" y="6448102"/>
                </a:moveTo>
                <a:cubicBezTo>
                  <a:pt x="5511483" y="6446018"/>
                  <a:pt x="5513524" y="6446018"/>
                  <a:pt x="5517605" y="6448102"/>
                </a:cubicBezTo>
                <a:cubicBezTo>
                  <a:pt x="5519645" y="6450187"/>
                  <a:pt x="5521686" y="6452271"/>
                  <a:pt x="5521686" y="6456440"/>
                </a:cubicBezTo>
                <a:cubicBezTo>
                  <a:pt x="5527808" y="6558584"/>
                  <a:pt x="5527808" y="6558584"/>
                  <a:pt x="5527808" y="6558584"/>
                </a:cubicBezTo>
                <a:cubicBezTo>
                  <a:pt x="5529848" y="6564837"/>
                  <a:pt x="5527808" y="6566922"/>
                  <a:pt x="5525767" y="6569006"/>
                </a:cubicBezTo>
                <a:cubicBezTo>
                  <a:pt x="5523727" y="6571091"/>
                  <a:pt x="5521686" y="6569006"/>
                  <a:pt x="5519645" y="6569006"/>
                </a:cubicBezTo>
                <a:cubicBezTo>
                  <a:pt x="5474752" y="6558584"/>
                  <a:pt x="5444142" y="6539822"/>
                  <a:pt x="5413533" y="6506470"/>
                </a:cubicBezTo>
                <a:cubicBezTo>
                  <a:pt x="5411492" y="6504386"/>
                  <a:pt x="5409451" y="6502301"/>
                  <a:pt x="5409451" y="6500217"/>
                </a:cubicBezTo>
                <a:cubicBezTo>
                  <a:pt x="5409451" y="6500217"/>
                  <a:pt x="5409451" y="6500217"/>
                  <a:pt x="5409451" y="6498131"/>
                </a:cubicBezTo>
                <a:cubicBezTo>
                  <a:pt x="5409451" y="6496047"/>
                  <a:pt x="5413533" y="6493962"/>
                  <a:pt x="5415573" y="6493962"/>
                </a:cubicBezTo>
                <a:cubicBezTo>
                  <a:pt x="5507402" y="6448102"/>
                  <a:pt x="5507402" y="6448102"/>
                  <a:pt x="5507402" y="6448102"/>
                </a:cubicBezTo>
                <a:close/>
                <a:moveTo>
                  <a:pt x="5590136" y="6446018"/>
                </a:moveTo>
                <a:cubicBezTo>
                  <a:pt x="5594256" y="6446018"/>
                  <a:pt x="5596317" y="6446018"/>
                  <a:pt x="5600438" y="6446018"/>
                </a:cubicBezTo>
                <a:cubicBezTo>
                  <a:pt x="5691097" y="6491784"/>
                  <a:pt x="5691097" y="6491784"/>
                  <a:pt x="5691097" y="6491784"/>
                </a:cubicBezTo>
                <a:cubicBezTo>
                  <a:pt x="5695218" y="6493864"/>
                  <a:pt x="5697278" y="6495944"/>
                  <a:pt x="5699339" y="6498025"/>
                </a:cubicBezTo>
                <a:cubicBezTo>
                  <a:pt x="5699339" y="6500105"/>
                  <a:pt x="5697278" y="6502185"/>
                  <a:pt x="5695218" y="6504265"/>
                </a:cubicBezTo>
                <a:cubicBezTo>
                  <a:pt x="5664312" y="6537549"/>
                  <a:pt x="5631344" y="6556272"/>
                  <a:pt x="5588076" y="6566673"/>
                </a:cubicBezTo>
                <a:cubicBezTo>
                  <a:pt x="5583954" y="6568753"/>
                  <a:pt x="5581894" y="6568753"/>
                  <a:pt x="5579833" y="6566673"/>
                </a:cubicBezTo>
                <a:cubicBezTo>
                  <a:pt x="5577773" y="6564593"/>
                  <a:pt x="5577773" y="6560432"/>
                  <a:pt x="5577773" y="6558352"/>
                </a:cubicBezTo>
                <a:cubicBezTo>
                  <a:pt x="5586015" y="6454339"/>
                  <a:pt x="5586015" y="6454339"/>
                  <a:pt x="5586015" y="6454339"/>
                </a:cubicBezTo>
                <a:cubicBezTo>
                  <a:pt x="5586015" y="6452259"/>
                  <a:pt x="5588076" y="6448098"/>
                  <a:pt x="5590136" y="6446018"/>
                </a:cubicBezTo>
                <a:close/>
                <a:moveTo>
                  <a:pt x="4772401" y="6406275"/>
                </a:moveTo>
                <a:cubicBezTo>
                  <a:pt x="4772401" y="6406275"/>
                  <a:pt x="4772401" y="6406275"/>
                  <a:pt x="4772401" y="6449478"/>
                </a:cubicBezTo>
                <a:cubicBezTo>
                  <a:pt x="4772401" y="6449478"/>
                  <a:pt x="4745333" y="6457707"/>
                  <a:pt x="4724512" y="6457707"/>
                </a:cubicBezTo>
                <a:cubicBezTo>
                  <a:pt x="4707855" y="6457707"/>
                  <a:pt x="4705773" y="6441249"/>
                  <a:pt x="4705773" y="6433020"/>
                </a:cubicBezTo>
                <a:cubicBezTo>
                  <a:pt x="4705773" y="6418619"/>
                  <a:pt x="4714102" y="6410390"/>
                  <a:pt x="4730759" y="6408333"/>
                </a:cubicBezTo>
                <a:close/>
                <a:moveTo>
                  <a:pt x="4422900" y="6336141"/>
                </a:moveTo>
                <a:cubicBezTo>
                  <a:pt x="4451537" y="6336141"/>
                  <a:pt x="4463811" y="6352748"/>
                  <a:pt x="4463811" y="6396340"/>
                </a:cubicBezTo>
                <a:cubicBezTo>
                  <a:pt x="4463811" y="6433704"/>
                  <a:pt x="4457675" y="6456538"/>
                  <a:pt x="4422900" y="6456538"/>
                </a:cubicBezTo>
                <a:cubicBezTo>
                  <a:pt x="4388125" y="6456538"/>
                  <a:pt x="4381988" y="6433704"/>
                  <a:pt x="4381988" y="6396340"/>
                </a:cubicBezTo>
                <a:cubicBezTo>
                  <a:pt x="4381988" y="6352748"/>
                  <a:pt x="4392216" y="6336141"/>
                  <a:pt x="4422900" y="6336141"/>
                </a:cubicBezTo>
                <a:close/>
                <a:moveTo>
                  <a:pt x="5577123" y="6327829"/>
                </a:moveTo>
                <a:cubicBezTo>
                  <a:pt x="5579950" y="6327310"/>
                  <a:pt x="5583033" y="6327829"/>
                  <a:pt x="5586116" y="6328868"/>
                </a:cubicBezTo>
                <a:cubicBezTo>
                  <a:pt x="5602562" y="6341337"/>
                  <a:pt x="5612840" y="6360039"/>
                  <a:pt x="5612840" y="6380819"/>
                </a:cubicBezTo>
                <a:cubicBezTo>
                  <a:pt x="5612840" y="6411990"/>
                  <a:pt x="5586116" y="6439004"/>
                  <a:pt x="5553226" y="6439004"/>
                </a:cubicBezTo>
                <a:cubicBezTo>
                  <a:pt x="5520336" y="6439004"/>
                  <a:pt x="5493612" y="6411990"/>
                  <a:pt x="5493612" y="6380819"/>
                </a:cubicBezTo>
                <a:cubicBezTo>
                  <a:pt x="5493612" y="6360039"/>
                  <a:pt x="5503890" y="6341337"/>
                  <a:pt x="5520336" y="6330947"/>
                </a:cubicBezTo>
                <a:cubicBezTo>
                  <a:pt x="5526503" y="6326790"/>
                  <a:pt x="5532669" y="6326790"/>
                  <a:pt x="5536781" y="6333024"/>
                </a:cubicBezTo>
                <a:cubicBezTo>
                  <a:pt x="5540892" y="6339259"/>
                  <a:pt x="5538837" y="6345492"/>
                  <a:pt x="5534725" y="6349649"/>
                </a:cubicBezTo>
                <a:cubicBezTo>
                  <a:pt x="5524447" y="6355883"/>
                  <a:pt x="5518280" y="6368351"/>
                  <a:pt x="5518280" y="6380819"/>
                </a:cubicBezTo>
                <a:cubicBezTo>
                  <a:pt x="5518280" y="6399522"/>
                  <a:pt x="5534725" y="6416146"/>
                  <a:pt x="5553226" y="6416146"/>
                </a:cubicBezTo>
                <a:cubicBezTo>
                  <a:pt x="5571727" y="6416146"/>
                  <a:pt x="5588172" y="6399522"/>
                  <a:pt x="5588172" y="6380819"/>
                </a:cubicBezTo>
                <a:cubicBezTo>
                  <a:pt x="5588172" y="6368351"/>
                  <a:pt x="5582005" y="6355883"/>
                  <a:pt x="5571727" y="6349649"/>
                </a:cubicBezTo>
                <a:cubicBezTo>
                  <a:pt x="5567616" y="6345492"/>
                  <a:pt x="5565560" y="6339259"/>
                  <a:pt x="5569671" y="6333024"/>
                </a:cubicBezTo>
                <a:cubicBezTo>
                  <a:pt x="5571727" y="6329908"/>
                  <a:pt x="5574297" y="6328349"/>
                  <a:pt x="5577123" y="6327829"/>
                </a:cubicBezTo>
                <a:close/>
                <a:moveTo>
                  <a:pt x="5726057" y="6312763"/>
                </a:moveTo>
                <a:cubicBezTo>
                  <a:pt x="5728124" y="6312763"/>
                  <a:pt x="5730190" y="6316915"/>
                  <a:pt x="5730190" y="6318992"/>
                </a:cubicBezTo>
                <a:cubicBezTo>
                  <a:pt x="5742588" y="6362590"/>
                  <a:pt x="5742588" y="6399960"/>
                  <a:pt x="5730190" y="6443559"/>
                </a:cubicBezTo>
                <a:cubicBezTo>
                  <a:pt x="5728124" y="6447711"/>
                  <a:pt x="5728124" y="6449787"/>
                  <a:pt x="5726057" y="6449787"/>
                </a:cubicBezTo>
                <a:cubicBezTo>
                  <a:pt x="5721924" y="6451863"/>
                  <a:pt x="5719858" y="6449787"/>
                  <a:pt x="5717791" y="6447711"/>
                </a:cubicBezTo>
                <a:cubicBezTo>
                  <a:pt x="5633066" y="6389579"/>
                  <a:pt x="5633066" y="6389579"/>
                  <a:pt x="5633066" y="6389579"/>
                </a:cubicBezTo>
                <a:cubicBezTo>
                  <a:pt x="5628933" y="6387504"/>
                  <a:pt x="5626867" y="6385427"/>
                  <a:pt x="5626867" y="6381275"/>
                </a:cubicBezTo>
                <a:cubicBezTo>
                  <a:pt x="5626867" y="6379199"/>
                  <a:pt x="5628933" y="6375047"/>
                  <a:pt x="5633066" y="6372971"/>
                </a:cubicBezTo>
                <a:cubicBezTo>
                  <a:pt x="5717791" y="6314840"/>
                  <a:pt x="5717791" y="6314840"/>
                  <a:pt x="5717791" y="6314840"/>
                </a:cubicBezTo>
                <a:cubicBezTo>
                  <a:pt x="5719858" y="6312763"/>
                  <a:pt x="5723991" y="6312763"/>
                  <a:pt x="5726057" y="6312763"/>
                </a:cubicBezTo>
                <a:close/>
                <a:moveTo>
                  <a:pt x="5380229" y="6312763"/>
                </a:moveTo>
                <a:cubicBezTo>
                  <a:pt x="5384320" y="6312763"/>
                  <a:pt x="5386366" y="6314840"/>
                  <a:pt x="5388412" y="6316915"/>
                </a:cubicBezTo>
                <a:cubicBezTo>
                  <a:pt x="5472280" y="6372971"/>
                  <a:pt x="5472280" y="6372971"/>
                  <a:pt x="5472280" y="6372971"/>
                </a:cubicBezTo>
                <a:cubicBezTo>
                  <a:pt x="5476371" y="6375047"/>
                  <a:pt x="5478417" y="6379199"/>
                  <a:pt x="5478417" y="6381275"/>
                </a:cubicBezTo>
                <a:cubicBezTo>
                  <a:pt x="5478417" y="6385427"/>
                  <a:pt x="5476371" y="6387504"/>
                  <a:pt x="5472280" y="6389579"/>
                </a:cubicBezTo>
                <a:lnTo>
                  <a:pt x="5388412" y="6447711"/>
                </a:lnTo>
                <a:cubicBezTo>
                  <a:pt x="5384320" y="6449787"/>
                  <a:pt x="5382275" y="6451863"/>
                  <a:pt x="5380229" y="6449787"/>
                </a:cubicBezTo>
                <a:cubicBezTo>
                  <a:pt x="5378184" y="6449787"/>
                  <a:pt x="5376138" y="6447711"/>
                  <a:pt x="5376138" y="6443559"/>
                </a:cubicBezTo>
                <a:cubicBezTo>
                  <a:pt x="5363865" y="6399960"/>
                  <a:pt x="5363865" y="6364666"/>
                  <a:pt x="5376138" y="6318992"/>
                </a:cubicBezTo>
                <a:cubicBezTo>
                  <a:pt x="5376138" y="6316915"/>
                  <a:pt x="5378184" y="6314840"/>
                  <a:pt x="5380229" y="6312763"/>
                </a:cubicBezTo>
                <a:close/>
                <a:moveTo>
                  <a:pt x="4992184" y="6302243"/>
                </a:moveTo>
                <a:cubicBezTo>
                  <a:pt x="4990131" y="6302243"/>
                  <a:pt x="4988078" y="6302243"/>
                  <a:pt x="4986024" y="6304321"/>
                </a:cubicBezTo>
                <a:cubicBezTo>
                  <a:pt x="4983972" y="6306398"/>
                  <a:pt x="4983972" y="6308475"/>
                  <a:pt x="4983972" y="6310551"/>
                </a:cubicBezTo>
                <a:cubicBezTo>
                  <a:pt x="5025033" y="6468402"/>
                  <a:pt x="5025033" y="6468402"/>
                  <a:pt x="5025033" y="6468402"/>
                </a:cubicBezTo>
                <a:cubicBezTo>
                  <a:pt x="5027086" y="6476710"/>
                  <a:pt x="5035299" y="6489171"/>
                  <a:pt x="5049670" y="6489171"/>
                </a:cubicBezTo>
                <a:cubicBezTo>
                  <a:pt x="5057882" y="6489171"/>
                  <a:pt x="5057882" y="6489171"/>
                  <a:pt x="5057882" y="6489171"/>
                </a:cubicBezTo>
                <a:cubicBezTo>
                  <a:pt x="5055829" y="6493325"/>
                  <a:pt x="5055829" y="6495403"/>
                  <a:pt x="5053776" y="6497479"/>
                </a:cubicBezTo>
                <a:cubicBezTo>
                  <a:pt x="5053776" y="6499556"/>
                  <a:pt x="5053776" y="6499556"/>
                  <a:pt x="5053776" y="6499556"/>
                </a:cubicBezTo>
                <a:cubicBezTo>
                  <a:pt x="5051723" y="6505788"/>
                  <a:pt x="5049670" y="6518249"/>
                  <a:pt x="5029139" y="6518249"/>
                </a:cubicBezTo>
                <a:cubicBezTo>
                  <a:pt x="4994237" y="6516172"/>
                  <a:pt x="4994237" y="6516172"/>
                  <a:pt x="4994237" y="6516172"/>
                </a:cubicBezTo>
                <a:cubicBezTo>
                  <a:pt x="4992184" y="6514095"/>
                  <a:pt x="4990131" y="6516172"/>
                  <a:pt x="4988078" y="6518249"/>
                </a:cubicBezTo>
                <a:cubicBezTo>
                  <a:pt x="4986024" y="6518249"/>
                  <a:pt x="4986024" y="6520326"/>
                  <a:pt x="4986024" y="6522403"/>
                </a:cubicBezTo>
                <a:cubicBezTo>
                  <a:pt x="4986024" y="6541096"/>
                  <a:pt x="4986024" y="6541096"/>
                  <a:pt x="4986024" y="6541096"/>
                </a:cubicBezTo>
                <a:cubicBezTo>
                  <a:pt x="4986024" y="6545250"/>
                  <a:pt x="4988078" y="6547327"/>
                  <a:pt x="4992184" y="6547327"/>
                </a:cubicBezTo>
                <a:cubicBezTo>
                  <a:pt x="5002449" y="6551480"/>
                  <a:pt x="5022980" y="6553557"/>
                  <a:pt x="5039404" y="6553557"/>
                </a:cubicBezTo>
                <a:cubicBezTo>
                  <a:pt x="5039404" y="6553557"/>
                  <a:pt x="5039404" y="6553557"/>
                  <a:pt x="5041458" y="6553557"/>
                </a:cubicBezTo>
                <a:cubicBezTo>
                  <a:pt x="5068148" y="6553557"/>
                  <a:pt x="5086625" y="6536942"/>
                  <a:pt x="5094838" y="6501633"/>
                </a:cubicBezTo>
                <a:cubicBezTo>
                  <a:pt x="5105103" y="6462170"/>
                  <a:pt x="5119474" y="6410246"/>
                  <a:pt x="5127687" y="6372861"/>
                </a:cubicBezTo>
                <a:cubicBezTo>
                  <a:pt x="5131793" y="6356245"/>
                  <a:pt x="5135899" y="6341706"/>
                  <a:pt x="5140005" y="6331321"/>
                </a:cubicBezTo>
                <a:cubicBezTo>
                  <a:pt x="5144111" y="6310551"/>
                  <a:pt x="5144111" y="6310551"/>
                  <a:pt x="5144111" y="6310551"/>
                </a:cubicBezTo>
                <a:cubicBezTo>
                  <a:pt x="5144111" y="6308475"/>
                  <a:pt x="5144111" y="6306398"/>
                  <a:pt x="5142058" y="6304321"/>
                </a:cubicBezTo>
                <a:cubicBezTo>
                  <a:pt x="5142058" y="6302243"/>
                  <a:pt x="5140005" y="6302243"/>
                  <a:pt x="5137952" y="6302243"/>
                </a:cubicBezTo>
                <a:cubicBezTo>
                  <a:pt x="5109209" y="6302243"/>
                  <a:pt x="5109209" y="6302243"/>
                  <a:pt x="5109209" y="6302243"/>
                </a:cubicBezTo>
                <a:cubicBezTo>
                  <a:pt x="5107156" y="6302243"/>
                  <a:pt x="5103050" y="6304321"/>
                  <a:pt x="5103050" y="6306398"/>
                </a:cubicBezTo>
                <a:cubicBezTo>
                  <a:pt x="5066094" y="6447632"/>
                  <a:pt x="5066094" y="6447632"/>
                  <a:pt x="5066094" y="6447632"/>
                </a:cubicBezTo>
                <a:cubicBezTo>
                  <a:pt x="5064041" y="6447632"/>
                  <a:pt x="5064041" y="6447632"/>
                  <a:pt x="5064041" y="6447632"/>
                </a:cubicBezTo>
                <a:cubicBezTo>
                  <a:pt x="5025033" y="6306398"/>
                  <a:pt x="5025033" y="6306398"/>
                  <a:pt x="5025033" y="6306398"/>
                </a:cubicBezTo>
                <a:cubicBezTo>
                  <a:pt x="5025033" y="6304321"/>
                  <a:pt x="5022980" y="6302243"/>
                  <a:pt x="5018874" y="6302243"/>
                </a:cubicBezTo>
                <a:cubicBezTo>
                  <a:pt x="4992184" y="6302243"/>
                  <a:pt x="4992184" y="6302243"/>
                  <a:pt x="4992184" y="6302243"/>
                </a:cubicBezTo>
                <a:close/>
                <a:moveTo>
                  <a:pt x="4952412" y="6299906"/>
                </a:moveTo>
                <a:cubicBezTo>
                  <a:pt x="4934001" y="6299906"/>
                  <a:pt x="4915591" y="6312391"/>
                  <a:pt x="4903317" y="6320715"/>
                </a:cubicBezTo>
                <a:cubicBezTo>
                  <a:pt x="4903317" y="6308230"/>
                  <a:pt x="4903317" y="6308230"/>
                  <a:pt x="4903317" y="6308230"/>
                </a:cubicBezTo>
                <a:cubicBezTo>
                  <a:pt x="4903317" y="6304067"/>
                  <a:pt x="4901272" y="6301987"/>
                  <a:pt x="4897181" y="6301987"/>
                </a:cubicBezTo>
                <a:cubicBezTo>
                  <a:pt x="4868542" y="6301987"/>
                  <a:pt x="4868542" y="6301987"/>
                  <a:pt x="4868542" y="6301987"/>
                </a:cubicBezTo>
                <a:cubicBezTo>
                  <a:pt x="4864451" y="6301987"/>
                  <a:pt x="4862406" y="6304067"/>
                  <a:pt x="4862406" y="6308230"/>
                </a:cubicBezTo>
                <a:cubicBezTo>
                  <a:pt x="4862406" y="6483025"/>
                  <a:pt x="4862406" y="6483025"/>
                  <a:pt x="4862406" y="6483025"/>
                </a:cubicBezTo>
                <a:cubicBezTo>
                  <a:pt x="4862406" y="6487187"/>
                  <a:pt x="4864451" y="6489268"/>
                  <a:pt x="4868542" y="6489268"/>
                </a:cubicBezTo>
                <a:cubicBezTo>
                  <a:pt x="4897181" y="6489268"/>
                  <a:pt x="4897181" y="6489268"/>
                  <a:pt x="4897181" y="6489268"/>
                </a:cubicBezTo>
                <a:cubicBezTo>
                  <a:pt x="4901272" y="6489268"/>
                  <a:pt x="4903317" y="6487187"/>
                  <a:pt x="4903317" y="6483025"/>
                </a:cubicBezTo>
                <a:cubicBezTo>
                  <a:pt x="4903317" y="6362333"/>
                  <a:pt x="4903317" y="6362333"/>
                  <a:pt x="4903317" y="6362333"/>
                </a:cubicBezTo>
                <a:cubicBezTo>
                  <a:pt x="4911500" y="6356090"/>
                  <a:pt x="4929910" y="6341524"/>
                  <a:pt x="4954457" y="6339443"/>
                </a:cubicBezTo>
                <a:cubicBezTo>
                  <a:pt x="4958548" y="6339443"/>
                  <a:pt x="4960594" y="6335281"/>
                  <a:pt x="4960594" y="6333200"/>
                </a:cubicBezTo>
                <a:cubicBezTo>
                  <a:pt x="4960594" y="6306149"/>
                  <a:pt x="4960594" y="6306149"/>
                  <a:pt x="4960594" y="6306149"/>
                </a:cubicBezTo>
                <a:cubicBezTo>
                  <a:pt x="4960594" y="6304067"/>
                  <a:pt x="4960594" y="6301987"/>
                  <a:pt x="4958548" y="6301987"/>
                </a:cubicBezTo>
                <a:cubicBezTo>
                  <a:pt x="4956503" y="6299906"/>
                  <a:pt x="4954457" y="6299906"/>
                  <a:pt x="4952412" y="6299906"/>
                </a:cubicBezTo>
                <a:close/>
                <a:moveTo>
                  <a:pt x="4751504" y="6296399"/>
                </a:moveTo>
                <a:cubicBezTo>
                  <a:pt x="4730811" y="6296399"/>
                  <a:pt x="4695633" y="6302637"/>
                  <a:pt x="4681148" y="6304717"/>
                </a:cubicBezTo>
                <a:cubicBezTo>
                  <a:pt x="4677009" y="6304717"/>
                  <a:pt x="4674940" y="6308875"/>
                  <a:pt x="4674940" y="6310955"/>
                </a:cubicBezTo>
                <a:cubicBezTo>
                  <a:pt x="4674940" y="6310955"/>
                  <a:pt x="4674940" y="6310955"/>
                  <a:pt x="4677009" y="6335908"/>
                </a:cubicBezTo>
                <a:cubicBezTo>
                  <a:pt x="4677009" y="6337987"/>
                  <a:pt x="4677009" y="6340067"/>
                  <a:pt x="4679079" y="6340067"/>
                </a:cubicBezTo>
                <a:cubicBezTo>
                  <a:pt x="4681148" y="6342146"/>
                  <a:pt x="4681148" y="6342146"/>
                  <a:pt x="4683217" y="6342146"/>
                </a:cubicBezTo>
                <a:cubicBezTo>
                  <a:pt x="4699771" y="6342146"/>
                  <a:pt x="4728741" y="6337987"/>
                  <a:pt x="4749434" y="6337987"/>
                </a:cubicBezTo>
                <a:cubicBezTo>
                  <a:pt x="4763918" y="6337987"/>
                  <a:pt x="4772196" y="6346305"/>
                  <a:pt x="4772196" y="6360861"/>
                </a:cubicBezTo>
                <a:cubicBezTo>
                  <a:pt x="4772196" y="6360861"/>
                  <a:pt x="4772196" y="6360861"/>
                  <a:pt x="4772196" y="6373337"/>
                </a:cubicBezTo>
                <a:cubicBezTo>
                  <a:pt x="4772196" y="6373337"/>
                  <a:pt x="4772196" y="6373337"/>
                  <a:pt x="4726672" y="6377496"/>
                </a:cubicBezTo>
                <a:cubicBezTo>
                  <a:pt x="4681148" y="6379576"/>
                  <a:pt x="4662524" y="6396211"/>
                  <a:pt x="4662524" y="6433640"/>
                </a:cubicBezTo>
                <a:cubicBezTo>
                  <a:pt x="4662524" y="6473149"/>
                  <a:pt x="4683217" y="6493943"/>
                  <a:pt x="4718395" y="6493943"/>
                </a:cubicBezTo>
                <a:cubicBezTo>
                  <a:pt x="4747365" y="6493943"/>
                  <a:pt x="4778404" y="6481467"/>
                  <a:pt x="4778404" y="6481467"/>
                </a:cubicBezTo>
                <a:cubicBezTo>
                  <a:pt x="4786681" y="6487705"/>
                  <a:pt x="4792889" y="6491864"/>
                  <a:pt x="4807374" y="6493943"/>
                </a:cubicBezTo>
                <a:cubicBezTo>
                  <a:pt x="4809443" y="6493943"/>
                  <a:pt x="4811512" y="6493943"/>
                  <a:pt x="4813582" y="6491864"/>
                </a:cubicBezTo>
                <a:cubicBezTo>
                  <a:pt x="4813582" y="6489784"/>
                  <a:pt x="4815651" y="6487705"/>
                  <a:pt x="4815651" y="6485626"/>
                </a:cubicBezTo>
                <a:cubicBezTo>
                  <a:pt x="4815651" y="6485626"/>
                  <a:pt x="4815651" y="6485626"/>
                  <a:pt x="4815651" y="6360861"/>
                </a:cubicBezTo>
                <a:cubicBezTo>
                  <a:pt x="4815651" y="6317193"/>
                  <a:pt x="4794958" y="6296399"/>
                  <a:pt x="4751504" y="6296399"/>
                </a:cubicBezTo>
                <a:close/>
                <a:moveTo>
                  <a:pt x="4422899" y="6296399"/>
                </a:moveTo>
                <a:cubicBezTo>
                  <a:pt x="4376419" y="6296399"/>
                  <a:pt x="4338738" y="6340620"/>
                  <a:pt x="4338738" y="6395171"/>
                </a:cubicBezTo>
                <a:cubicBezTo>
                  <a:pt x="4338738" y="6449722"/>
                  <a:pt x="4376419" y="6493943"/>
                  <a:pt x="4422899" y="6493943"/>
                </a:cubicBezTo>
                <a:cubicBezTo>
                  <a:pt x="4469380" y="6493943"/>
                  <a:pt x="4507060" y="6449722"/>
                  <a:pt x="4507060" y="6395171"/>
                </a:cubicBezTo>
                <a:cubicBezTo>
                  <a:pt x="4507060" y="6340620"/>
                  <a:pt x="4469380" y="6296399"/>
                  <a:pt x="4422899" y="6296399"/>
                </a:cubicBezTo>
                <a:close/>
                <a:moveTo>
                  <a:pt x="4206945" y="6270683"/>
                </a:moveTo>
                <a:cubicBezTo>
                  <a:pt x="4206945" y="6270683"/>
                  <a:pt x="4206945" y="6270683"/>
                  <a:pt x="4223310" y="6270683"/>
                </a:cubicBezTo>
                <a:cubicBezTo>
                  <a:pt x="4253994" y="6270683"/>
                  <a:pt x="4266267" y="6291600"/>
                  <a:pt x="4266267" y="6310425"/>
                </a:cubicBezTo>
                <a:cubicBezTo>
                  <a:pt x="4266267" y="6333435"/>
                  <a:pt x="4247857" y="6348076"/>
                  <a:pt x="4221264" y="6348076"/>
                </a:cubicBezTo>
                <a:cubicBezTo>
                  <a:pt x="4198763" y="6350168"/>
                  <a:pt x="4184444" y="6348076"/>
                  <a:pt x="4176261" y="6348076"/>
                </a:cubicBezTo>
                <a:cubicBezTo>
                  <a:pt x="4176261" y="6348076"/>
                  <a:pt x="4176261" y="6348076"/>
                  <a:pt x="4176261" y="6272775"/>
                </a:cubicBezTo>
                <a:cubicBezTo>
                  <a:pt x="4180353" y="6270683"/>
                  <a:pt x="4190581" y="6270683"/>
                  <a:pt x="4206945" y="6270683"/>
                </a:cubicBezTo>
                <a:close/>
                <a:moveTo>
                  <a:pt x="4583182" y="6258994"/>
                </a:moveTo>
                <a:cubicBezTo>
                  <a:pt x="4583182" y="6258994"/>
                  <a:pt x="4583182" y="6258994"/>
                  <a:pt x="4554472" y="6265238"/>
                </a:cubicBezTo>
                <a:cubicBezTo>
                  <a:pt x="4550371" y="6267320"/>
                  <a:pt x="4548320" y="6269402"/>
                  <a:pt x="4548320" y="6271482"/>
                </a:cubicBezTo>
                <a:cubicBezTo>
                  <a:pt x="4548320" y="6271482"/>
                  <a:pt x="4548320" y="6271482"/>
                  <a:pt x="4548320" y="6302704"/>
                </a:cubicBezTo>
                <a:cubicBezTo>
                  <a:pt x="4548320" y="6302704"/>
                  <a:pt x="4548320" y="6302704"/>
                  <a:pt x="4531914" y="6302704"/>
                </a:cubicBezTo>
                <a:cubicBezTo>
                  <a:pt x="4527813" y="6302704"/>
                  <a:pt x="4525762" y="6304786"/>
                  <a:pt x="4525762" y="6308949"/>
                </a:cubicBezTo>
                <a:cubicBezTo>
                  <a:pt x="4525762" y="6308949"/>
                  <a:pt x="4525762" y="6308949"/>
                  <a:pt x="4525762" y="6333927"/>
                </a:cubicBezTo>
                <a:cubicBezTo>
                  <a:pt x="4525762" y="6338090"/>
                  <a:pt x="4527813" y="6340171"/>
                  <a:pt x="4531914" y="6340171"/>
                </a:cubicBezTo>
                <a:cubicBezTo>
                  <a:pt x="4531914" y="6340171"/>
                  <a:pt x="4531914" y="6340171"/>
                  <a:pt x="4548320" y="6340171"/>
                </a:cubicBezTo>
                <a:cubicBezTo>
                  <a:pt x="4548320" y="6340171"/>
                  <a:pt x="4548320" y="6340171"/>
                  <a:pt x="4548320" y="6423430"/>
                </a:cubicBezTo>
                <a:cubicBezTo>
                  <a:pt x="4548320" y="6479629"/>
                  <a:pt x="4562675" y="6496281"/>
                  <a:pt x="4603689" y="6496281"/>
                </a:cubicBezTo>
                <a:cubicBezTo>
                  <a:pt x="4613943" y="6496281"/>
                  <a:pt x="4626247" y="6492118"/>
                  <a:pt x="4636500" y="6492118"/>
                </a:cubicBezTo>
                <a:cubicBezTo>
                  <a:pt x="4640602" y="6490037"/>
                  <a:pt x="4642652" y="6487955"/>
                  <a:pt x="4642652" y="6483792"/>
                </a:cubicBezTo>
                <a:cubicBezTo>
                  <a:pt x="4642652" y="6483792"/>
                  <a:pt x="4642652" y="6483792"/>
                  <a:pt x="4640602" y="6460896"/>
                </a:cubicBezTo>
                <a:cubicBezTo>
                  <a:pt x="4640602" y="6456733"/>
                  <a:pt x="4638551" y="6452570"/>
                  <a:pt x="4634449" y="6452570"/>
                </a:cubicBezTo>
                <a:cubicBezTo>
                  <a:pt x="4628297" y="6452570"/>
                  <a:pt x="4618044" y="6454652"/>
                  <a:pt x="4609841" y="6454652"/>
                </a:cubicBezTo>
                <a:cubicBezTo>
                  <a:pt x="4591385" y="6454652"/>
                  <a:pt x="4591385" y="6444245"/>
                  <a:pt x="4591385" y="6417185"/>
                </a:cubicBezTo>
                <a:cubicBezTo>
                  <a:pt x="4591385" y="6417185"/>
                  <a:pt x="4591385" y="6417185"/>
                  <a:pt x="4591385" y="6340171"/>
                </a:cubicBezTo>
                <a:cubicBezTo>
                  <a:pt x="4591385" y="6340171"/>
                  <a:pt x="4591385" y="6340171"/>
                  <a:pt x="4634449" y="6340171"/>
                </a:cubicBezTo>
                <a:cubicBezTo>
                  <a:pt x="4638551" y="6340171"/>
                  <a:pt x="4640602" y="6338090"/>
                  <a:pt x="4640602" y="6333927"/>
                </a:cubicBezTo>
                <a:cubicBezTo>
                  <a:pt x="4640602" y="6333927"/>
                  <a:pt x="4640602" y="6333927"/>
                  <a:pt x="4640602" y="6308949"/>
                </a:cubicBezTo>
                <a:cubicBezTo>
                  <a:pt x="4640602" y="6304786"/>
                  <a:pt x="4638551" y="6302704"/>
                  <a:pt x="4634449" y="6302704"/>
                </a:cubicBezTo>
                <a:cubicBezTo>
                  <a:pt x="4634449" y="6302704"/>
                  <a:pt x="4634449" y="6302704"/>
                  <a:pt x="4591385" y="6302704"/>
                </a:cubicBezTo>
                <a:cubicBezTo>
                  <a:pt x="4591385" y="6302704"/>
                  <a:pt x="4591385" y="6302704"/>
                  <a:pt x="4591385" y="6265238"/>
                </a:cubicBezTo>
                <a:cubicBezTo>
                  <a:pt x="4591385" y="6263157"/>
                  <a:pt x="4589334" y="6261075"/>
                  <a:pt x="4589334" y="6258994"/>
                </a:cubicBezTo>
                <a:cubicBezTo>
                  <a:pt x="4587283" y="6258994"/>
                  <a:pt x="4585232" y="6258994"/>
                  <a:pt x="4583182" y="6258994"/>
                </a:cubicBezTo>
                <a:close/>
                <a:moveTo>
                  <a:pt x="4217278" y="6229772"/>
                </a:moveTo>
                <a:cubicBezTo>
                  <a:pt x="4206968" y="6229772"/>
                  <a:pt x="4176038" y="6229772"/>
                  <a:pt x="4136861" y="6233924"/>
                </a:cubicBezTo>
                <a:cubicBezTo>
                  <a:pt x="4134798" y="6233924"/>
                  <a:pt x="4130674" y="6238076"/>
                  <a:pt x="4130674" y="6242228"/>
                </a:cubicBezTo>
                <a:cubicBezTo>
                  <a:pt x="4130674" y="6242228"/>
                  <a:pt x="4130674" y="6242228"/>
                  <a:pt x="4130674" y="6483040"/>
                </a:cubicBezTo>
                <a:cubicBezTo>
                  <a:pt x="4130674" y="6487192"/>
                  <a:pt x="4134798" y="6489268"/>
                  <a:pt x="4138922" y="6489268"/>
                </a:cubicBezTo>
                <a:cubicBezTo>
                  <a:pt x="4138922" y="6489268"/>
                  <a:pt x="4138922" y="6489268"/>
                  <a:pt x="4167790" y="6489268"/>
                </a:cubicBezTo>
                <a:cubicBezTo>
                  <a:pt x="4171914" y="6489268"/>
                  <a:pt x="4176038" y="6487192"/>
                  <a:pt x="4176038" y="6483040"/>
                </a:cubicBezTo>
                <a:cubicBezTo>
                  <a:pt x="4176038" y="6483040"/>
                  <a:pt x="4176038" y="6483040"/>
                  <a:pt x="4176038" y="6387546"/>
                </a:cubicBezTo>
                <a:cubicBezTo>
                  <a:pt x="4184286" y="6387546"/>
                  <a:pt x="4202844" y="6389621"/>
                  <a:pt x="4225526" y="6389621"/>
                </a:cubicBezTo>
                <a:cubicBezTo>
                  <a:pt x="4225526" y="6389621"/>
                  <a:pt x="4225526" y="6389621"/>
                  <a:pt x="4266766" y="6485115"/>
                </a:cubicBezTo>
                <a:cubicBezTo>
                  <a:pt x="4268828" y="6489268"/>
                  <a:pt x="4270890" y="6489268"/>
                  <a:pt x="4272952" y="6489268"/>
                </a:cubicBezTo>
                <a:cubicBezTo>
                  <a:pt x="4272952" y="6489268"/>
                  <a:pt x="4272952" y="6489268"/>
                  <a:pt x="4305944" y="6489268"/>
                </a:cubicBezTo>
                <a:cubicBezTo>
                  <a:pt x="4310068" y="6489268"/>
                  <a:pt x="4312130" y="6489268"/>
                  <a:pt x="4312130" y="6487192"/>
                </a:cubicBezTo>
                <a:cubicBezTo>
                  <a:pt x="4314192" y="6485115"/>
                  <a:pt x="4314192" y="6483040"/>
                  <a:pt x="4314192" y="6480964"/>
                </a:cubicBezTo>
                <a:lnTo>
                  <a:pt x="4266766" y="6377166"/>
                </a:lnTo>
                <a:cubicBezTo>
                  <a:pt x="4297696" y="6362634"/>
                  <a:pt x="4312130" y="6339798"/>
                  <a:pt x="4312130" y="6308658"/>
                </a:cubicBezTo>
                <a:cubicBezTo>
                  <a:pt x="4312130" y="6273367"/>
                  <a:pt x="4295634" y="6229772"/>
                  <a:pt x="4223464" y="6229772"/>
                </a:cubicBezTo>
                <a:cubicBezTo>
                  <a:pt x="4223464" y="6229772"/>
                  <a:pt x="4221402" y="6229772"/>
                  <a:pt x="4217278" y="6229772"/>
                </a:cubicBezTo>
                <a:close/>
                <a:moveTo>
                  <a:pt x="5579833" y="6196766"/>
                </a:moveTo>
                <a:cubicBezTo>
                  <a:pt x="5581894" y="6194705"/>
                  <a:pt x="5586015" y="6194705"/>
                  <a:pt x="5588076" y="6196766"/>
                </a:cubicBezTo>
                <a:cubicBezTo>
                  <a:pt x="5631344" y="6207067"/>
                  <a:pt x="5664312" y="6225611"/>
                  <a:pt x="5695218" y="6258579"/>
                </a:cubicBezTo>
                <a:cubicBezTo>
                  <a:pt x="5697278" y="6260639"/>
                  <a:pt x="5699339" y="6262699"/>
                  <a:pt x="5699339" y="6264760"/>
                </a:cubicBezTo>
                <a:cubicBezTo>
                  <a:pt x="5697278" y="6268880"/>
                  <a:pt x="5695218" y="6268880"/>
                  <a:pt x="5691097" y="6270941"/>
                </a:cubicBezTo>
                <a:cubicBezTo>
                  <a:pt x="5600438" y="6314210"/>
                  <a:pt x="5600438" y="6314210"/>
                  <a:pt x="5600438" y="6314210"/>
                </a:cubicBezTo>
                <a:cubicBezTo>
                  <a:pt x="5596317" y="6316270"/>
                  <a:pt x="5592196" y="6316270"/>
                  <a:pt x="5590136" y="6316270"/>
                </a:cubicBezTo>
                <a:cubicBezTo>
                  <a:pt x="5588076" y="6314210"/>
                  <a:pt x="5586015" y="6310089"/>
                  <a:pt x="5586015" y="6305968"/>
                </a:cubicBezTo>
                <a:cubicBezTo>
                  <a:pt x="5577773" y="6205007"/>
                  <a:pt x="5577773" y="6205007"/>
                  <a:pt x="5577773" y="6205007"/>
                </a:cubicBezTo>
                <a:cubicBezTo>
                  <a:pt x="5577773" y="6200886"/>
                  <a:pt x="5577773" y="6198826"/>
                  <a:pt x="5579833" y="6196766"/>
                </a:cubicBezTo>
                <a:close/>
                <a:moveTo>
                  <a:pt x="5522498" y="6195995"/>
                </a:moveTo>
                <a:cubicBezTo>
                  <a:pt x="5524043" y="6195738"/>
                  <a:pt x="5525589" y="6195738"/>
                  <a:pt x="5526619" y="6196770"/>
                </a:cubicBezTo>
                <a:cubicBezTo>
                  <a:pt x="5526619" y="6198835"/>
                  <a:pt x="5528679" y="6200900"/>
                  <a:pt x="5528679" y="6207095"/>
                </a:cubicBezTo>
                <a:cubicBezTo>
                  <a:pt x="5520438" y="6308283"/>
                  <a:pt x="5520438" y="6308283"/>
                  <a:pt x="5520438" y="6308283"/>
                </a:cubicBezTo>
                <a:cubicBezTo>
                  <a:pt x="5520438" y="6312413"/>
                  <a:pt x="5518377" y="6314478"/>
                  <a:pt x="5516316" y="6316543"/>
                </a:cubicBezTo>
                <a:cubicBezTo>
                  <a:pt x="5512196" y="6318608"/>
                  <a:pt x="5510135" y="6318608"/>
                  <a:pt x="5506015" y="6316543"/>
                </a:cubicBezTo>
                <a:cubicBezTo>
                  <a:pt x="5415355" y="6271112"/>
                  <a:pt x="5415355" y="6271112"/>
                  <a:pt x="5415355" y="6271112"/>
                </a:cubicBezTo>
                <a:cubicBezTo>
                  <a:pt x="5411235" y="6271112"/>
                  <a:pt x="5409174" y="6269047"/>
                  <a:pt x="5407114" y="6264917"/>
                </a:cubicBezTo>
                <a:cubicBezTo>
                  <a:pt x="5407114" y="6262851"/>
                  <a:pt x="5409174" y="6260787"/>
                  <a:pt x="5411235" y="6258721"/>
                </a:cubicBezTo>
                <a:cubicBezTo>
                  <a:pt x="5442141" y="6225681"/>
                  <a:pt x="5475108" y="6207095"/>
                  <a:pt x="5518377" y="6196770"/>
                </a:cubicBezTo>
                <a:cubicBezTo>
                  <a:pt x="5519407" y="6196770"/>
                  <a:pt x="5520952" y="6196254"/>
                  <a:pt x="5522498" y="6195995"/>
                </a:cubicBezTo>
                <a:close/>
                <a:moveTo>
                  <a:pt x="5553811" y="6160806"/>
                </a:moveTo>
                <a:cubicBezTo>
                  <a:pt x="5434058" y="6160806"/>
                  <a:pt x="5336980" y="6258932"/>
                  <a:pt x="5336980" y="6379976"/>
                </a:cubicBezTo>
                <a:cubicBezTo>
                  <a:pt x="5336980" y="6501019"/>
                  <a:pt x="5434058" y="6599145"/>
                  <a:pt x="5553811" y="6599145"/>
                </a:cubicBezTo>
                <a:cubicBezTo>
                  <a:pt x="5673564" y="6599145"/>
                  <a:pt x="5770643" y="6501019"/>
                  <a:pt x="5770643" y="6379976"/>
                </a:cubicBezTo>
                <a:cubicBezTo>
                  <a:pt x="5770643" y="6258932"/>
                  <a:pt x="5673564" y="6160806"/>
                  <a:pt x="5553811" y="6160806"/>
                </a:cubicBezTo>
                <a:close/>
                <a:moveTo>
                  <a:pt x="5553226" y="6129247"/>
                </a:moveTo>
                <a:cubicBezTo>
                  <a:pt x="5689441" y="6129247"/>
                  <a:pt x="5799865" y="6240979"/>
                  <a:pt x="5799865" y="6378808"/>
                </a:cubicBezTo>
                <a:cubicBezTo>
                  <a:pt x="5799865" y="6516636"/>
                  <a:pt x="5689441" y="6628369"/>
                  <a:pt x="5553226" y="6628369"/>
                </a:cubicBezTo>
                <a:cubicBezTo>
                  <a:pt x="5417012" y="6628369"/>
                  <a:pt x="5306588" y="6516636"/>
                  <a:pt x="5306588" y="6378808"/>
                </a:cubicBezTo>
                <a:cubicBezTo>
                  <a:pt x="5306588" y="6240979"/>
                  <a:pt x="5417012" y="6129247"/>
                  <a:pt x="5553226" y="6129247"/>
                </a:cubicBezTo>
                <a:close/>
                <a:moveTo>
                  <a:pt x="5540303" y="6050671"/>
                </a:moveTo>
                <a:cubicBezTo>
                  <a:pt x="5532077" y="6065220"/>
                  <a:pt x="5527964" y="6083926"/>
                  <a:pt x="5527964" y="6100554"/>
                </a:cubicBezTo>
                <a:cubicBezTo>
                  <a:pt x="5523850" y="6100554"/>
                  <a:pt x="5507398" y="6102632"/>
                  <a:pt x="5505342" y="6104711"/>
                </a:cubicBezTo>
                <a:cubicBezTo>
                  <a:pt x="5499172" y="6086005"/>
                  <a:pt x="5490946" y="6069377"/>
                  <a:pt x="5478607" y="6058985"/>
                </a:cubicBezTo>
                <a:cubicBezTo>
                  <a:pt x="5478607" y="6056906"/>
                  <a:pt x="5478607" y="6056906"/>
                  <a:pt x="5478607" y="6056906"/>
                </a:cubicBezTo>
                <a:cubicBezTo>
                  <a:pt x="5476550" y="6058985"/>
                  <a:pt x="5476550" y="6058985"/>
                  <a:pt x="5476550" y="6058985"/>
                </a:cubicBezTo>
                <a:cubicBezTo>
                  <a:pt x="5470381" y="6058985"/>
                  <a:pt x="5462155" y="6061063"/>
                  <a:pt x="5455985" y="6063142"/>
                </a:cubicBezTo>
                <a:cubicBezTo>
                  <a:pt x="5455985" y="6065220"/>
                  <a:pt x="5455985" y="6065220"/>
                  <a:pt x="5455985" y="6065220"/>
                </a:cubicBezTo>
                <a:cubicBezTo>
                  <a:pt x="5453928" y="6073534"/>
                  <a:pt x="5451872" y="6081848"/>
                  <a:pt x="5451872" y="6090162"/>
                </a:cubicBezTo>
                <a:cubicBezTo>
                  <a:pt x="5451872" y="6100554"/>
                  <a:pt x="5453928" y="6108868"/>
                  <a:pt x="5455985" y="6117182"/>
                </a:cubicBezTo>
                <a:cubicBezTo>
                  <a:pt x="5453928" y="6117182"/>
                  <a:pt x="5437476" y="6125495"/>
                  <a:pt x="5435420" y="6125495"/>
                </a:cubicBezTo>
                <a:cubicBezTo>
                  <a:pt x="5425137" y="6110946"/>
                  <a:pt x="5412798" y="6096397"/>
                  <a:pt x="5398402" y="6090162"/>
                </a:cubicBezTo>
                <a:cubicBezTo>
                  <a:pt x="5398402" y="6088083"/>
                  <a:pt x="5398402" y="6088083"/>
                  <a:pt x="5398402" y="6088083"/>
                </a:cubicBezTo>
                <a:cubicBezTo>
                  <a:pt x="5396346" y="6088083"/>
                  <a:pt x="5396346" y="6088083"/>
                  <a:pt x="5396346" y="6088083"/>
                </a:cubicBezTo>
                <a:cubicBezTo>
                  <a:pt x="5390176" y="6092240"/>
                  <a:pt x="5384006" y="6096397"/>
                  <a:pt x="5377837" y="6100554"/>
                </a:cubicBezTo>
                <a:cubicBezTo>
                  <a:pt x="5377837" y="6100554"/>
                  <a:pt x="5377837" y="6102632"/>
                  <a:pt x="5377837" y="6102632"/>
                </a:cubicBezTo>
                <a:cubicBezTo>
                  <a:pt x="5377837" y="6119260"/>
                  <a:pt x="5381950" y="6135888"/>
                  <a:pt x="5390176" y="6152515"/>
                </a:cubicBezTo>
                <a:cubicBezTo>
                  <a:pt x="5388120" y="6154594"/>
                  <a:pt x="5375780" y="6162908"/>
                  <a:pt x="5373724" y="6164986"/>
                </a:cubicBezTo>
                <a:cubicBezTo>
                  <a:pt x="5361385" y="6152515"/>
                  <a:pt x="5344932" y="6142123"/>
                  <a:pt x="5330536" y="6137966"/>
                </a:cubicBezTo>
                <a:cubicBezTo>
                  <a:pt x="5328480" y="6137966"/>
                  <a:pt x="5328480" y="6137966"/>
                  <a:pt x="5328480" y="6137966"/>
                </a:cubicBezTo>
                <a:cubicBezTo>
                  <a:pt x="5328480" y="6140044"/>
                  <a:pt x="5328480" y="6140044"/>
                  <a:pt x="5328480" y="6140044"/>
                </a:cubicBezTo>
                <a:cubicBezTo>
                  <a:pt x="5322310" y="6142123"/>
                  <a:pt x="5316140" y="6148358"/>
                  <a:pt x="5312027" y="6154594"/>
                </a:cubicBezTo>
                <a:cubicBezTo>
                  <a:pt x="5312027" y="6156672"/>
                  <a:pt x="5312027" y="6156672"/>
                  <a:pt x="5312027" y="6156672"/>
                </a:cubicBezTo>
                <a:cubicBezTo>
                  <a:pt x="5316140" y="6171221"/>
                  <a:pt x="5326423" y="6187849"/>
                  <a:pt x="5338763" y="6202398"/>
                </a:cubicBezTo>
                <a:cubicBezTo>
                  <a:pt x="5336706" y="6202398"/>
                  <a:pt x="5326423" y="6216947"/>
                  <a:pt x="5324366" y="6219026"/>
                </a:cubicBezTo>
                <a:cubicBezTo>
                  <a:pt x="5309971" y="6210712"/>
                  <a:pt x="5291462" y="6206555"/>
                  <a:pt x="5275010" y="6206555"/>
                </a:cubicBezTo>
                <a:cubicBezTo>
                  <a:pt x="5272953" y="6206555"/>
                  <a:pt x="5272953" y="6206555"/>
                  <a:pt x="5272953" y="6206555"/>
                </a:cubicBezTo>
                <a:cubicBezTo>
                  <a:pt x="5268840" y="6210712"/>
                  <a:pt x="5264727" y="6219026"/>
                  <a:pt x="5262671" y="6225261"/>
                </a:cubicBezTo>
                <a:cubicBezTo>
                  <a:pt x="5262671" y="6227340"/>
                  <a:pt x="5262671" y="6227340"/>
                  <a:pt x="5262671" y="6227340"/>
                </a:cubicBezTo>
                <a:cubicBezTo>
                  <a:pt x="5270897" y="6241888"/>
                  <a:pt x="5283236" y="6254359"/>
                  <a:pt x="5299688" y="6264752"/>
                </a:cubicBezTo>
                <a:cubicBezTo>
                  <a:pt x="5297632" y="6266830"/>
                  <a:pt x="5291462" y="6281379"/>
                  <a:pt x="5291462" y="6283458"/>
                </a:cubicBezTo>
                <a:cubicBezTo>
                  <a:pt x="5272953" y="6279301"/>
                  <a:pt x="5254444" y="6279301"/>
                  <a:pt x="5240049" y="6283458"/>
                </a:cubicBezTo>
                <a:cubicBezTo>
                  <a:pt x="5237992" y="6283458"/>
                  <a:pt x="5237992" y="6283458"/>
                  <a:pt x="5237992" y="6283458"/>
                </a:cubicBezTo>
                <a:cubicBezTo>
                  <a:pt x="5237992" y="6285536"/>
                  <a:pt x="5237992" y="6285536"/>
                  <a:pt x="5237992" y="6285536"/>
                </a:cubicBezTo>
                <a:cubicBezTo>
                  <a:pt x="5235936" y="6291772"/>
                  <a:pt x="5233879" y="6300085"/>
                  <a:pt x="5231823" y="6306320"/>
                </a:cubicBezTo>
                <a:cubicBezTo>
                  <a:pt x="5233879" y="6308399"/>
                  <a:pt x="5233879" y="6308399"/>
                  <a:pt x="5233879" y="6308399"/>
                </a:cubicBezTo>
                <a:cubicBezTo>
                  <a:pt x="5244162" y="6318791"/>
                  <a:pt x="5260614" y="6329184"/>
                  <a:pt x="5277066" y="6333340"/>
                </a:cubicBezTo>
                <a:cubicBezTo>
                  <a:pt x="5277066" y="6335419"/>
                  <a:pt x="5275010" y="6354125"/>
                  <a:pt x="5275010" y="6356204"/>
                </a:cubicBezTo>
                <a:cubicBezTo>
                  <a:pt x="5256501" y="6356204"/>
                  <a:pt x="5237992" y="6360360"/>
                  <a:pt x="5225653" y="6368675"/>
                </a:cubicBezTo>
                <a:cubicBezTo>
                  <a:pt x="5223596" y="6368675"/>
                  <a:pt x="5223596" y="6368675"/>
                  <a:pt x="5223596" y="6368675"/>
                </a:cubicBezTo>
                <a:cubicBezTo>
                  <a:pt x="5223596" y="6370752"/>
                  <a:pt x="5223596" y="6370752"/>
                  <a:pt x="5223596" y="6370752"/>
                </a:cubicBezTo>
                <a:cubicBezTo>
                  <a:pt x="5223596" y="6372831"/>
                  <a:pt x="5223596" y="6376988"/>
                  <a:pt x="5223596" y="6381145"/>
                </a:cubicBezTo>
                <a:cubicBezTo>
                  <a:pt x="5223596" y="6385302"/>
                  <a:pt x="5223596" y="6389459"/>
                  <a:pt x="5223596" y="6391537"/>
                </a:cubicBezTo>
                <a:cubicBezTo>
                  <a:pt x="5223596" y="6393616"/>
                  <a:pt x="5223596" y="6393616"/>
                  <a:pt x="5223596" y="6393616"/>
                </a:cubicBezTo>
                <a:cubicBezTo>
                  <a:pt x="5225653" y="6393616"/>
                  <a:pt x="5225653" y="6393616"/>
                  <a:pt x="5225653" y="6393616"/>
                </a:cubicBezTo>
                <a:cubicBezTo>
                  <a:pt x="5237992" y="6401930"/>
                  <a:pt x="5256501" y="6406087"/>
                  <a:pt x="5275010" y="6406087"/>
                </a:cubicBezTo>
                <a:cubicBezTo>
                  <a:pt x="5275010" y="6410243"/>
                  <a:pt x="5277066" y="6426871"/>
                  <a:pt x="5279123" y="6428949"/>
                </a:cubicBezTo>
                <a:cubicBezTo>
                  <a:pt x="5260614" y="6435184"/>
                  <a:pt x="5244162" y="6443498"/>
                  <a:pt x="5233879" y="6455969"/>
                </a:cubicBezTo>
                <a:cubicBezTo>
                  <a:pt x="5231823" y="6455969"/>
                  <a:pt x="5231823" y="6455969"/>
                  <a:pt x="5231823" y="6455969"/>
                </a:cubicBezTo>
                <a:cubicBezTo>
                  <a:pt x="5231823" y="6458048"/>
                  <a:pt x="5231823" y="6458048"/>
                  <a:pt x="5231823" y="6458048"/>
                </a:cubicBezTo>
                <a:cubicBezTo>
                  <a:pt x="5233879" y="6464283"/>
                  <a:pt x="5235936" y="6472597"/>
                  <a:pt x="5237992" y="6478833"/>
                </a:cubicBezTo>
                <a:cubicBezTo>
                  <a:pt x="5240049" y="6478833"/>
                  <a:pt x="5240049" y="6478833"/>
                  <a:pt x="5240049" y="6478833"/>
                </a:cubicBezTo>
                <a:cubicBezTo>
                  <a:pt x="5254444" y="6485068"/>
                  <a:pt x="5275010" y="6482989"/>
                  <a:pt x="5291462" y="6478833"/>
                </a:cubicBezTo>
                <a:cubicBezTo>
                  <a:pt x="5291462" y="6480910"/>
                  <a:pt x="5299688" y="6497539"/>
                  <a:pt x="5299688" y="6499616"/>
                </a:cubicBezTo>
                <a:cubicBezTo>
                  <a:pt x="5285292" y="6507930"/>
                  <a:pt x="5270897" y="6522480"/>
                  <a:pt x="5262671" y="6537029"/>
                </a:cubicBezTo>
                <a:cubicBezTo>
                  <a:pt x="5262671" y="6539107"/>
                  <a:pt x="5262671" y="6539107"/>
                  <a:pt x="5262671" y="6539107"/>
                </a:cubicBezTo>
                <a:cubicBezTo>
                  <a:pt x="5264727" y="6543265"/>
                  <a:pt x="5270897" y="6551578"/>
                  <a:pt x="5275010" y="6557813"/>
                </a:cubicBezTo>
                <a:cubicBezTo>
                  <a:pt x="5291462" y="6557813"/>
                  <a:pt x="5309971" y="6553657"/>
                  <a:pt x="5326423" y="6543265"/>
                </a:cubicBezTo>
                <a:cubicBezTo>
                  <a:pt x="5326423" y="6545342"/>
                  <a:pt x="5336706" y="6559892"/>
                  <a:pt x="5338763" y="6561971"/>
                </a:cubicBezTo>
                <a:cubicBezTo>
                  <a:pt x="5326423" y="6574441"/>
                  <a:pt x="5316140" y="6591068"/>
                  <a:pt x="5312027" y="6607697"/>
                </a:cubicBezTo>
                <a:cubicBezTo>
                  <a:pt x="5314084" y="6609774"/>
                  <a:pt x="5314084" y="6609774"/>
                  <a:pt x="5314084" y="6609774"/>
                </a:cubicBezTo>
                <a:cubicBezTo>
                  <a:pt x="5316140" y="6613932"/>
                  <a:pt x="5324366" y="6620167"/>
                  <a:pt x="5328480" y="6624324"/>
                </a:cubicBezTo>
                <a:cubicBezTo>
                  <a:pt x="5330536" y="6624324"/>
                  <a:pt x="5330536" y="6624324"/>
                  <a:pt x="5330536" y="6624324"/>
                </a:cubicBezTo>
                <a:cubicBezTo>
                  <a:pt x="5344932" y="6620167"/>
                  <a:pt x="5361385" y="6611853"/>
                  <a:pt x="5375780" y="6597304"/>
                </a:cubicBezTo>
                <a:cubicBezTo>
                  <a:pt x="5377837" y="6599383"/>
                  <a:pt x="5390176" y="6609774"/>
                  <a:pt x="5392233" y="6611853"/>
                </a:cubicBezTo>
                <a:cubicBezTo>
                  <a:pt x="5384006" y="6628480"/>
                  <a:pt x="5379894" y="6645109"/>
                  <a:pt x="5379894" y="6661736"/>
                </a:cubicBezTo>
                <a:cubicBezTo>
                  <a:pt x="5379894" y="6661736"/>
                  <a:pt x="5379894" y="6663815"/>
                  <a:pt x="5379894" y="6663815"/>
                </a:cubicBezTo>
                <a:cubicBezTo>
                  <a:pt x="5384006" y="6667971"/>
                  <a:pt x="5392233" y="6672129"/>
                  <a:pt x="5398402" y="6674206"/>
                </a:cubicBezTo>
                <a:cubicBezTo>
                  <a:pt x="5398402" y="6676285"/>
                  <a:pt x="5398402" y="6676285"/>
                  <a:pt x="5398402" y="6676285"/>
                </a:cubicBezTo>
                <a:cubicBezTo>
                  <a:pt x="5400459" y="6674206"/>
                  <a:pt x="5400459" y="6674206"/>
                  <a:pt x="5400459" y="6674206"/>
                </a:cubicBezTo>
                <a:cubicBezTo>
                  <a:pt x="5414854" y="6665893"/>
                  <a:pt x="5427194" y="6653422"/>
                  <a:pt x="5437476" y="6636795"/>
                </a:cubicBezTo>
                <a:cubicBezTo>
                  <a:pt x="5439533" y="6638873"/>
                  <a:pt x="5453928" y="6645109"/>
                  <a:pt x="5455985" y="6645109"/>
                </a:cubicBezTo>
                <a:cubicBezTo>
                  <a:pt x="5453928" y="6653422"/>
                  <a:pt x="5453928" y="6663815"/>
                  <a:pt x="5453928" y="6672129"/>
                </a:cubicBezTo>
                <a:cubicBezTo>
                  <a:pt x="5453928" y="6680442"/>
                  <a:pt x="5453928" y="6690835"/>
                  <a:pt x="5455985" y="6697070"/>
                </a:cubicBezTo>
                <a:cubicBezTo>
                  <a:pt x="5455985" y="6699148"/>
                  <a:pt x="5455985" y="6699148"/>
                  <a:pt x="5455985" y="6699148"/>
                </a:cubicBezTo>
                <a:cubicBezTo>
                  <a:pt x="5458042" y="6699148"/>
                  <a:pt x="5458042" y="6699148"/>
                  <a:pt x="5458042" y="6699148"/>
                </a:cubicBezTo>
                <a:cubicBezTo>
                  <a:pt x="5462155" y="6701227"/>
                  <a:pt x="5472437" y="6703305"/>
                  <a:pt x="5478607" y="6705383"/>
                </a:cubicBezTo>
                <a:cubicBezTo>
                  <a:pt x="5480663" y="6705383"/>
                  <a:pt x="5480663" y="6705383"/>
                  <a:pt x="5480663" y="6705383"/>
                </a:cubicBezTo>
                <a:cubicBezTo>
                  <a:pt x="5490946" y="6692913"/>
                  <a:pt x="5501229" y="6676285"/>
                  <a:pt x="5505342" y="6659658"/>
                </a:cubicBezTo>
                <a:cubicBezTo>
                  <a:pt x="5507398" y="6659658"/>
                  <a:pt x="5525907" y="6661736"/>
                  <a:pt x="5527964" y="6661736"/>
                </a:cubicBezTo>
                <a:cubicBezTo>
                  <a:pt x="5527964" y="6680442"/>
                  <a:pt x="5532077" y="6699148"/>
                  <a:pt x="5540303" y="6713697"/>
                </a:cubicBezTo>
                <a:cubicBezTo>
                  <a:pt x="5542359" y="6713697"/>
                  <a:pt x="5542359" y="6713697"/>
                  <a:pt x="5542359" y="6713697"/>
                </a:cubicBezTo>
                <a:cubicBezTo>
                  <a:pt x="5548529" y="6713697"/>
                  <a:pt x="5558812" y="6713697"/>
                  <a:pt x="5562925" y="6713697"/>
                </a:cubicBezTo>
                <a:cubicBezTo>
                  <a:pt x="5564982" y="6713697"/>
                  <a:pt x="5564982" y="6713697"/>
                  <a:pt x="5564982" y="6713697"/>
                </a:cubicBezTo>
                <a:cubicBezTo>
                  <a:pt x="5573208" y="6699148"/>
                  <a:pt x="5577321" y="6680442"/>
                  <a:pt x="5579378" y="6661736"/>
                </a:cubicBezTo>
                <a:cubicBezTo>
                  <a:pt x="5581434" y="6661736"/>
                  <a:pt x="5597886" y="6659658"/>
                  <a:pt x="5599943" y="6659658"/>
                </a:cubicBezTo>
                <a:cubicBezTo>
                  <a:pt x="5604056" y="6676285"/>
                  <a:pt x="5614338" y="6692913"/>
                  <a:pt x="5626678" y="6705383"/>
                </a:cubicBezTo>
                <a:cubicBezTo>
                  <a:pt x="5632847" y="6703305"/>
                  <a:pt x="5643130" y="6701227"/>
                  <a:pt x="5647243" y="6699148"/>
                </a:cubicBezTo>
                <a:cubicBezTo>
                  <a:pt x="5649300" y="6699148"/>
                  <a:pt x="5649300" y="6699148"/>
                  <a:pt x="5649300" y="6699148"/>
                </a:cubicBezTo>
                <a:cubicBezTo>
                  <a:pt x="5651356" y="6690835"/>
                  <a:pt x="5651356" y="6680442"/>
                  <a:pt x="5651356" y="6672129"/>
                </a:cubicBezTo>
                <a:cubicBezTo>
                  <a:pt x="5651356" y="6663815"/>
                  <a:pt x="5651356" y="6653422"/>
                  <a:pt x="5649300" y="6645109"/>
                </a:cubicBezTo>
                <a:cubicBezTo>
                  <a:pt x="5651356" y="6645109"/>
                  <a:pt x="5667808" y="6638873"/>
                  <a:pt x="5669865" y="6636795"/>
                </a:cubicBezTo>
                <a:cubicBezTo>
                  <a:pt x="5678091" y="6653422"/>
                  <a:pt x="5692487" y="6665893"/>
                  <a:pt x="5706882" y="6674206"/>
                </a:cubicBezTo>
                <a:cubicBezTo>
                  <a:pt x="5713052" y="6672129"/>
                  <a:pt x="5721278" y="6667971"/>
                  <a:pt x="5725391" y="6663815"/>
                </a:cubicBezTo>
                <a:cubicBezTo>
                  <a:pt x="5727448" y="6661736"/>
                  <a:pt x="5727448" y="6661736"/>
                  <a:pt x="5727448" y="6661736"/>
                </a:cubicBezTo>
                <a:cubicBezTo>
                  <a:pt x="5727448" y="6661736"/>
                  <a:pt x="5727448" y="6661736"/>
                  <a:pt x="5727448" y="6659658"/>
                </a:cubicBezTo>
                <a:cubicBezTo>
                  <a:pt x="5727448" y="6645109"/>
                  <a:pt x="5721278" y="6626403"/>
                  <a:pt x="5713052" y="6611853"/>
                </a:cubicBezTo>
                <a:cubicBezTo>
                  <a:pt x="5715108" y="6609774"/>
                  <a:pt x="5727448" y="6599383"/>
                  <a:pt x="5729504" y="6597304"/>
                </a:cubicBezTo>
                <a:cubicBezTo>
                  <a:pt x="5743900" y="6609774"/>
                  <a:pt x="5760352" y="6620167"/>
                  <a:pt x="5774748" y="6624324"/>
                </a:cubicBezTo>
                <a:cubicBezTo>
                  <a:pt x="5776805" y="6624324"/>
                  <a:pt x="5776805" y="6624324"/>
                  <a:pt x="5776805" y="6624324"/>
                </a:cubicBezTo>
                <a:cubicBezTo>
                  <a:pt x="5780918" y="6620167"/>
                  <a:pt x="5789144" y="6613932"/>
                  <a:pt x="5791201" y="6607697"/>
                </a:cubicBezTo>
                <a:cubicBezTo>
                  <a:pt x="5793257" y="6607697"/>
                  <a:pt x="5793257" y="6607697"/>
                  <a:pt x="5793257" y="6607697"/>
                </a:cubicBezTo>
                <a:cubicBezTo>
                  <a:pt x="5789144" y="6591068"/>
                  <a:pt x="5778861" y="6574441"/>
                  <a:pt x="5766522" y="6561971"/>
                </a:cubicBezTo>
                <a:cubicBezTo>
                  <a:pt x="5768579" y="6559892"/>
                  <a:pt x="5778861" y="6545342"/>
                  <a:pt x="5778861" y="6543265"/>
                </a:cubicBezTo>
                <a:cubicBezTo>
                  <a:pt x="5795314" y="6551578"/>
                  <a:pt x="5813822" y="6557813"/>
                  <a:pt x="5830275" y="6557813"/>
                </a:cubicBezTo>
                <a:cubicBezTo>
                  <a:pt x="5832331" y="6555735"/>
                  <a:pt x="5832331" y="6555735"/>
                  <a:pt x="5832331" y="6555735"/>
                </a:cubicBezTo>
                <a:cubicBezTo>
                  <a:pt x="5834388" y="6551578"/>
                  <a:pt x="5840557" y="6543265"/>
                  <a:pt x="5842614" y="6537029"/>
                </a:cubicBezTo>
                <a:cubicBezTo>
                  <a:pt x="5842614" y="6534951"/>
                  <a:pt x="5842614" y="6534951"/>
                  <a:pt x="5842614" y="6534951"/>
                </a:cubicBezTo>
                <a:cubicBezTo>
                  <a:pt x="5834388" y="6522480"/>
                  <a:pt x="5819992" y="6507930"/>
                  <a:pt x="5805596" y="6499616"/>
                </a:cubicBezTo>
                <a:cubicBezTo>
                  <a:pt x="5805596" y="6495460"/>
                  <a:pt x="5813822" y="6480910"/>
                  <a:pt x="5813822" y="6478833"/>
                </a:cubicBezTo>
                <a:cubicBezTo>
                  <a:pt x="5830275" y="6482989"/>
                  <a:pt x="5848784" y="6482989"/>
                  <a:pt x="5865236" y="6478833"/>
                </a:cubicBezTo>
                <a:cubicBezTo>
                  <a:pt x="5867292" y="6478833"/>
                  <a:pt x="5867292" y="6478833"/>
                  <a:pt x="5867292" y="6478833"/>
                </a:cubicBezTo>
                <a:cubicBezTo>
                  <a:pt x="5869349" y="6472597"/>
                  <a:pt x="5871405" y="6464283"/>
                  <a:pt x="5871405" y="6458048"/>
                </a:cubicBezTo>
                <a:cubicBezTo>
                  <a:pt x="5871405" y="6455969"/>
                  <a:pt x="5871405" y="6455969"/>
                  <a:pt x="5871405" y="6455969"/>
                </a:cubicBezTo>
                <a:cubicBezTo>
                  <a:pt x="5861123" y="6443498"/>
                  <a:pt x="5844670" y="6435184"/>
                  <a:pt x="5826162" y="6428949"/>
                </a:cubicBezTo>
                <a:cubicBezTo>
                  <a:pt x="5828218" y="6426871"/>
                  <a:pt x="5830275" y="6410243"/>
                  <a:pt x="5830275" y="6408165"/>
                </a:cubicBezTo>
                <a:cubicBezTo>
                  <a:pt x="5848784" y="6408165"/>
                  <a:pt x="5867292" y="6401930"/>
                  <a:pt x="5879632" y="6393616"/>
                </a:cubicBezTo>
                <a:cubicBezTo>
                  <a:pt x="5881688" y="6393616"/>
                  <a:pt x="5881688" y="6393616"/>
                  <a:pt x="5881688" y="6393616"/>
                </a:cubicBezTo>
                <a:cubicBezTo>
                  <a:pt x="5881688" y="6389459"/>
                  <a:pt x="5881688" y="6385302"/>
                  <a:pt x="5881688" y="6381145"/>
                </a:cubicBezTo>
                <a:cubicBezTo>
                  <a:pt x="5881688" y="6379066"/>
                  <a:pt x="5881688" y="6374910"/>
                  <a:pt x="5881688" y="6370752"/>
                </a:cubicBezTo>
                <a:cubicBezTo>
                  <a:pt x="5879632" y="6370752"/>
                  <a:pt x="5879632" y="6370752"/>
                  <a:pt x="5879632" y="6370752"/>
                </a:cubicBezTo>
                <a:cubicBezTo>
                  <a:pt x="5867292" y="6362439"/>
                  <a:pt x="5848784" y="6356204"/>
                  <a:pt x="5830275" y="6356204"/>
                </a:cubicBezTo>
                <a:cubicBezTo>
                  <a:pt x="5830275" y="6354125"/>
                  <a:pt x="5828218" y="6337498"/>
                  <a:pt x="5828218" y="6335419"/>
                </a:cubicBezTo>
                <a:cubicBezTo>
                  <a:pt x="5844670" y="6329184"/>
                  <a:pt x="5861123" y="6320870"/>
                  <a:pt x="5871405" y="6308399"/>
                </a:cubicBezTo>
                <a:cubicBezTo>
                  <a:pt x="5873462" y="6308399"/>
                  <a:pt x="5873462" y="6308399"/>
                  <a:pt x="5873462" y="6308399"/>
                </a:cubicBezTo>
                <a:cubicBezTo>
                  <a:pt x="5873462" y="6306320"/>
                  <a:pt x="5873462" y="6306320"/>
                  <a:pt x="5873462" y="6306320"/>
                </a:cubicBezTo>
                <a:cubicBezTo>
                  <a:pt x="5871405" y="6300085"/>
                  <a:pt x="5869349" y="6291772"/>
                  <a:pt x="5867292" y="6285536"/>
                </a:cubicBezTo>
                <a:cubicBezTo>
                  <a:pt x="5865236" y="6285536"/>
                  <a:pt x="5865236" y="6285536"/>
                  <a:pt x="5865236" y="6285536"/>
                </a:cubicBezTo>
                <a:cubicBezTo>
                  <a:pt x="5850840" y="6279301"/>
                  <a:pt x="5832331" y="6281379"/>
                  <a:pt x="5813822" y="6285536"/>
                </a:cubicBezTo>
                <a:cubicBezTo>
                  <a:pt x="5813822" y="6283458"/>
                  <a:pt x="5807653" y="6266830"/>
                  <a:pt x="5805596" y="6264752"/>
                </a:cubicBezTo>
                <a:cubicBezTo>
                  <a:pt x="5822049" y="6256438"/>
                  <a:pt x="5834388" y="6241888"/>
                  <a:pt x="5842614" y="6227340"/>
                </a:cubicBezTo>
                <a:cubicBezTo>
                  <a:pt x="5842614" y="6225261"/>
                  <a:pt x="5842614" y="6225261"/>
                  <a:pt x="5842614" y="6225261"/>
                </a:cubicBezTo>
                <a:cubicBezTo>
                  <a:pt x="5840557" y="6221104"/>
                  <a:pt x="5836444" y="6212790"/>
                  <a:pt x="5832331" y="6206555"/>
                </a:cubicBezTo>
                <a:cubicBezTo>
                  <a:pt x="5830275" y="6206555"/>
                  <a:pt x="5830275" y="6206555"/>
                  <a:pt x="5830275" y="6206555"/>
                </a:cubicBezTo>
                <a:cubicBezTo>
                  <a:pt x="5813822" y="6206555"/>
                  <a:pt x="5795314" y="6210712"/>
                  <a:pt x="5780918" y="6219026"/>
                </a:cubicBezTo>
                <a:cubicBezTo>
                  <a:pt x="5778861" y="6219026"/>
                  <a:pt x="5768579" y="6204476"/>
                  <a:pt x="5766522" y="6202398"/>
                </a:cubicBezTo>
                <a:cubicBezTo>
                  <a:pt x="5778861" y="6189927"/>
                  <a:pt x="5789144" y="6173300"/>
                  <a:pt x="5793257" y="6156672"/>
                </a:cubicBezTo>
                <a:cubicBezTo>
                  <a:pt x="5793257" y="6154594"/>
                  <a:pt x="5793257" y="6154594"/>
                  <a:pt x="5793257" y="6154594"/>
                </a:cubicBezTo>
                <a:cubicBezTo>
                  <a:pt x="5789144" y="6150437"/>
                  <a:pt x="5782975" y="6144201"/>
                  <a:pt x="5776805" y="6140044"/>
                </a:cubicBezTo>
                <a:cubicBezTo>
                  <a:pt x="5760352" y="6144201"/>
                  <a:pt x="5743900" y="6152515"/>
                  <a:pt x="5731561" y="6164986"/>
                </a:cubicBezTo>
                <a:cubicBezTo>
                  <a:pt x="5729504" y="6164986"/>
                  <a:pt x="5715108" y="6154594"/>
                  <a:pt x="5713052" y="6152515"/>
                </a:cubicBezTo>
                <a:cubicBezTo>
                  <a:pt x="5723334" y="6135888"/>
                  <a:pt x="5727448" y="6119260"/>
                  <a:pt x="5727448" y="6102632"/>
                </a:cubicBezTo>
                <a:cubicBezTo>
                  <a:pt x="5727448" y="6102632"/>
                  <a:pt x="5727448" y="6100554"/>
                  <a:pt x="5727448" y="6100554"/>
                </a:cubicBezTo>
                <a:cubicBezTo>
                  <a:pt x="5721278" y="6096397"/>
                  <a:pt x="5713052" y="6092240"/>
                  <a:pt x="5708939" y="6090162"/>
                </a:cubicBezTo>
                <a:cubicBezTo>
                  <a:pt x="5706882" y="6088083"/>
                  <a:pt x="5706882" y="6088083"/>
                  <a:pt x="5706882" y="6088083"/>
                </a:cubicBezTo>
                <a:cubicBezTo>
                  <a:pt x="5706882" y="6090162"/>
                  <a:pt x="5706882" y="6090162"/>
                  <a:pt x="5706882" y="6090162"/>
                </a:cubicBezTo>
                <a:cubicBezTo>
                  <a:pt x="5692487" y="6096397"/>
                  <a:pt x="5680147" y="6110946"/>
                  <a:pt x="5669865" y="6125495"/>
                </a:cubicBezTo>
                <a:cubicBezTo>
                  <a:pt x="5667808" y="6125495"/>
                  <a:pt x="5651356" y="6119260"/>
                  <a:pt x="5649300" y="6117182"/>
                </a:cubicBezTo>
                <a:cubicBezTo>
                  <a:pt x="5651356" y="6108868"/>
                  <a:pt x="5653412" y="6100554"/>
                  <a:pt x="5653412" y="6090162"/>
                </a:cubicBezTo>
                <a:cubicBezTo>
                  <a:pt x="5653412" y="6081848"/>
                  <a:pt x="5651356" y="6073534"/>
                  <a:pt x="5649300" y="6065220"/>
                </a:cubicBezTo>
                <a:cubicBezTo>
                  <a:pt x="5649300" y="6063142"/>
                  <a:pt x="5649300" y="6063142"/>
                  <a:pt x="5649300" y="6063142"/>
                </a:cubicBezTo>
                <a:cubicBezTo>
                  <a:pt x="5647243" y="6063142"/>
                  <a:pt x="5647243" y="6063142"/>
                  <a:pt x="5647243" y="6063142"/>
                </a:cubicBezTo>
                <a:cubicBezTo>
                  <a:pt x="5643130" y="6061063"/>
                  <a:pt x="5634904" y="6058985"/>
                  <a:pt x="5626678" y="6058985"/>
                </a:cubicBezTo>
                <a:cubicBezTo>
                  <a:pt x="5614338" y="6069377"/>
                  <a:pt x="5604056" y="6086005"/>
                  <a:pt x="5599943" y="6104711"/>
                </a:cubicBezTo>
                <a:cubicBezTo>
                  <a:pt x="5597886" y="6102632"/>
                  <a:pt x="5581434" y="6100554"/>
                  <a:pt x="5577321" y="6100554"/>
                </a:cubicBezTo>
                <a:cubicBezTo>
                  <a:pt x="5577321" y="6083926"/>
                  <a:pt x="5573208" y="6065220"/>
                  <a:pt x="5564982" y="6050671"/>
                </a:cubicBezTo>
                <a:cubicBezTo>
                  <a:pt x="5562925" y="6050671"/>
                  <a:pt x="5562925" y="6050671"/>
                  <a:pt x="5562925" y="6050671"/>
                </a:cubicBezTo>
                <a:cubicBezTo>
                  <a:pt x="5556756" y="6048592"/>
                  <a:pt x="5548529" y="6048592"/>
                  <a:pt x="5542359" y="6050671"/>
                </a:cubicBezTo>
                <a:cubicBezTo>
                  <a:pt x="5540303" y="6050671"/>
                  <a:pt x="5540303" y="6050671"/>
                  <a:pt x="5540303" y="6050671"/>
                </a:cubicBezTo>
                <a:close/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01B4E7">
              <a:alpha val="60000"/>
            </a:srgbClr>
          </a:solidFill>
        </p:spPr>
        <p:txBody>
          <a:bodyPr vert="horz" wrap="square" lIns="91440" tIns="45720" rIns="91440" bIns="45720" rtlCol="0" anchor="b">
            <a:noAutofit/>
          </a:bodyPr>
          <a:lstStyle>
            <a:lvl1pPr>
              <a:defRPr lang="en-US" dirty="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indent="0" algn="r">
              <a:buNone/>
            </a:pPr>
            <a:r>
              <a:rPr lang="en-US" dirty="0"/>
              <a:t> 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79771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71304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86011E95-A43E-42BE-BADC-044BB62745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9363776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FD90A5B-A048-4B19-8F52-8094F1D3050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1" cy="6858000"/>
          </a:xfrm>
          <a:custGeom>
            <a:avLst/>
            <a:gdLst>
              <a:gd name="connsiteX0" fmla="*/ 1 w 6096001"/>
              <a:gd name="connsiteY0" fmla="*/ 0 h 6858000"/>
              <a:gd name="connsiteX1" fmla="*/ 6096001 w 6096001"/>
              <a:gd name="connsiteY1" fmla="*/ 0 h 6858000"/>
              <a:gd name="connsiteX2" fmla="*/ 6096001 w 6096001"/>
              <a:gd name="connsiteY2" fmla="*/ 6858000 h 6858000"/>
              <a:gd name="connsiteX3" fmla="*/ 4539049 w 6096001"/>
              <a:gd name="connsiteY3" fmla="*/ 6858000 h 6858000"/>
              <a:gd name="connsiteX4" fmla="*/ 1 w 6096001"/>
              <a:gd name="connsiteY4" fmla="*/ 6858000 h 6858000"/>
              <a:gd name="connsiteX5" fmla="*/ 0 w 6096001"/>
              <a:gd name="connsiteY5" fmla="*/ 6858000 h 6858000"/>
              <a:gd name="connsiteX6" fmla="*/ 0 w 6096001"/>
              <a:gd name="connsiteY6" fmla="*/ 6273113 h 6858000"/>
              <a:gd name="connsiteX7" fmla="*/ 1 w 6096001"/>
              <a:gd name="connsiteY7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96001" h="6858000">
                <a:moveTo>
                  <a:pt x="1" y="0"/>
                </a:moveTo>
                <a:lnTo>
                  <a:pt x="6096001" y="0"/>
                </a:lnTo>
                <a:lnTo>
                  <a:pt x="6096001" y="6858000"/>
                </a:lnTo>
                <a:lnTo>
                  <a:pt x="4539049" y="6858000"/>
                </a:lnTo>
                <a:lnTo>
                  <a:pt x="1" y="6858000"/>
                </a:lnTo>
                <a:lnTo>
                  <a:pt x="0" y="6858000"/>
                </a:lnTo>
                <a:lnTo>
                  <a:pt x="0" y="6273113"/>
                </a:lnTo>
                <a:lnTo>
                  <a:pt x="1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7E3D8B2A-F4E2-4C5C-8C97-DF59F5F89A1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6001" y="0"/>
            <a:ext cx="6096000" cy="6858000"/>
          </a:xfrm>
          <a:solidFill>
            <a:srgbClr val="48595D"/>
          </a:solidFill>
        </p:spPr>
        <p:txBody>
          <a:bodyPr anchor="b"/>
          <a:lstStyle>
            <a:lvl1pPr marL="0" indent="0" algn="r">
              <a:buNone/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en-US" dirty="0"/>
              <a:t>c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79771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71304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C81BA61-2441-45F0-AE3C-5DEA958300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1579260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7DB56AF-4B87-40BA-AACA-91EF23DAEF6B}"/>
              </a:ext>
            </a:extLst>
          </p:cNvPr>
          <p:cNvSpPr/>
          <p:nvPr userDrawn="1"/>
        </p:nvSpPr>
        <p:spPr>
          <a:xfrm>
            <a:off x="0" y="1540042"/>
            <a:ext cx="12192000" cy="5317958"/>
          </a:xfrm>
          <a:custGeom>
            <a:avLst/>
            <a:gdLst>
              <a:gd name="connsiteX0" fmla="*/ 0 w 12192000"/>
              <a:gd name="connsiteY0" fmla="*/ 0 h 5317958"/>
              <a:gd name="connsiteX1" fmla="*/ 12192000 w 12192000"/>
              <a:gd name="connsiteY1" fmla="*/ 0 h 5317958"/>
              <a:gd name="connsiteX2" fmla="*/ 12192000 w 12192000"/>
              <a:gd name="connsiteY2" fmla="*/ 5317958 h 5317958"/>
              <a:gd name="connsiteX3" fmla="*/ 4539049 w 12192000"/>
              <a:gd name="connsiteY3" fmla="*/ 5317958 h 5317958"/>
              <a:gd name="connsiteX4" fmla="*/ 0 w 12192000"/>
              <a:gd name="connsiteY4" fmla="*/ 5317958 h 5317958"/>
              <a:gd name="connsiteX5" fmla="*/ 0 w 12192000"/>
              <a:gd name="connsiteY5" fmla="*/ 4733071 h 5317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2000" h="5317958">
                <a:moveTo>
                  <a:pt x="0" y="0"/>
                </a:moveTo>
                <a:lnTo>
                  <a:pt x="12192000" y="0"/>
                </a:lnTo>
                <a:lnTo>
                  <a:pt x="12192000" y="5317958"/>
                </a:lnTo>
                <a:lnTo>
                  <a:pt x="4539049" y="5317958"/>
                </a:lnTo>
                <a:lnTo>
                  <a:pt x="0" y="5317958"/>
                </a:lnTo>
                <a:lnTo>
                  <a:pt x="0" y="4733071"/>
                </a:lnTo>
                <a:close/>
              </a:path>
            </a:pathLst>
          </a:cu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AA8D5CE7-BEF2-4FE4-B11E-5B9925320D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rgbClr val="48595D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F881E11F-8C40-406B-8C33-2D779A9666EE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2AEE185A-70FF-4A55-93AA-EBBF90E6E5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1" name="Rectangle 10" hidden="1">
            <a:extLst>
              <a:ext uri="{FF2B5EF4-FFF2-40B4-BE49-F238E27FC236}">
                <a16:creationId xmlns:a16="http://schemas.microsoft.com/office/drawing/2014/main" id="{E89C1C0D-FEFF-4DBE-B7EB-C7C2E923BA77}"/>
              </a:ext>
            </a:extLst>
          </p:cNvPr>
          <p:cNvSpPr/>
          <p:nvPr userDrawn="1"/>
        </p:nvSpPr>
        <p:spPr>
          <a:xfrm>
            <a:off x="0" y="6273113"/>
            <a:ext cx="4539049" cy="58488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785566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591562B1-233E-48E5-851B-D7979172750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" y="2"/>
            <a:ext cx="12191998" cy="6857999"/>
          </a:xfrm>
          <a:custGeom>
            <a:avLst/>
            <a:gdLst>
              <a:gd name="connsiteX0" fmla="*/ 11602874 w 12191998"/>
              <a:gd name="connsiteY0" fmla="*/ 6448253 h 6857999"/>
              <a:gd name="connsiteX1" fmla="*/ 11613077 w 12191998"/>
              <a:gd name="connsiteY1" fmla="*/ 6448253 h 6857999"/>
              <a:gd name="connsiteX2" fmla="*/ 11617158 w 12191998"/>
              <a:gd name="connsiteY2" fmla="*/ 6456591 h 6857999"/>
              <a:gd name="connsiteX3" fmla="*/ 11623280 w 12191998"/>
              <a:gd name="connsiteY3" fmla="*/ 6558735 h 6857999"/>
              <a:gd name="connsiteX4" fmla="*/ 11621239 w 12191998"/>
              <a:gd name="connsiteY4" fmla="*/ 6569157 h 6857999"/>
              <a:gd name="connsiteX5" fmla="*/ 11615118 w 12191998"/>
              <a:gd name="connsiteY5" fmla="*/ 6569157 h 6857999"/>
              <a:gd name="connsiteX6" fmla="*/ 11509005 w 12191998"/>
              <a:gd name="connsiteY6" fmla="*/ 6506621 h 6857999"/>
              <a:gd name="connsiteX7" fmla="*/ 11504924 w 12191998"/>
              <a:gd name="connsiteY7" fmla="*/ 6500368 h 6857999"/>
              <a:gd name="connsiteX8" fmla="*/ 11504924 w 12191998"/>
              <a:gd name="connsiteY8" fmla="*/ 6498282 h 6857999"/>
              <a:gd name="connsiteX9" fmla="*/ 11511045 w 12191998"/>
              <a:gd name="connsiteY9" fmla="*/ 6494113 h 6857999"/>
              <a:gd name="connsiteX10" fmla="*/ 11602874 w 12191998"/>
              <a:gd name="connsiteY10" fmla="*/ 6448253 h 6857999"/>
              <a:gd name="connsiteX11" fmla="*/ 11685608 w 12191998"/>
              <a:gd name="connsiteY11" fmla="*/ 6446169 h 6857999"/>
              <a:gd name="connsiteX12" fmla="*/ 11695910 w 12191998"/>
              <a:gd name="connsiteY12" fmla="*/ 6446169 h 6857999"/>
              <a:gd name="connsiteX13" fmla="*/ 11786569 w 12191998"/>
              <a:gd name="connsiteY13" fmla="*/ 6491935 h 6857999"/>
              <a:gd name="connsiteX14" fmla="*/ 11794811 w 12191998"/>
              <a:gd name="connsiteY14" fmla="*/ 6498176 h 6857999"/>
              <a:gd name="connsiteX15" fmla="*/ 11790690 w 12191998"/>
              <a:gd name="connsiteY15" fmla="*/ 6504416 h 6857999"/>
              <a:gd name="connsiteX16" fmla="*/ 11683548 w 12191998"/>
              <a:gd name="connsiteY16" fmla="*/ 6566824 h 6857999"/>
              <a:gd name="connsiteX17" fmla="*/ 11675305 w 12191998"/>
              <a:gd name="connsiteY17" fmla="*/ 6566824 h 6857999"/>
              <a:gd name="connsiteX18" fmla="*/ 11673245 w 12191998"/>
              <a:gd name="connsiteY18" fmla="*/ 6558503 h 6857999"/>
              <a:gd name="connsiteX19" fmla="*/ 11681487 w 12191998"/>
              <a:gd name="connsiteY19" fmla="*/ 6454490 h 6857999"/>
              <a:gd name="connsiteX20" fmla="*/ 11685608 w 12191998"/>
              <a:gd name="connsiteY20" fmla="*/ 6446169 h 6857999"/>
              <a:gd name="connsiteX21" fmla="*/ 10878610 w 12191998"/>
              <a:gd name="connsiteY21" fmla="*/ 6407461 h 6857999"/>
              <a:gd name="connsiteX22" fmla="*/ 10878610 w 12191998"/>
              <a:gd name="connsiteY22" fmla="*/ 6451004 h 6857999"/>
              <a:gd name="connsiteX23" fmla="*/ 10832845 w 12191998"/>
              <a:gd name="connsiteY23" fmla="*/ 6458261 h 6857999"/>
              <a:gd name="connsiteX24" fmla="*/ 10813523 w 12191998"/>
              <a:gd name="connsiteY24" fmla="*/ 6433380 h 6857999"/>
              <a:gd name="connsiteX25" fmla="*/ 10837930 w 12191998"/>
              <a:gd name="connsiteY25" fmla="*/ 6409535 h 6857999"/>
              <a:gd name="connsiteX26" fmla="*/ 10878610 w 12191998"/>
              <a:gd name="connsiteY26" fmla="*/ 6407461 h 6857999"/>
              <a:gd name="connsiteX27" fmla="*/ 10545885 w 12191998"/>
              <a:gd name="connsiteY27" fmla="*/ 6337611 h 6857999"/>
              <a:gd name="connsiteX28" fmla="*/ 10573810 w 12191998"/>
              <a:gd name="connsiteY28" fmla="*/ 6361192 h 6857999"/>
              <a:gd name="connsiteX29" fmla="*/ 10550022 w 12191998"/>
              <a:gd name="connsiteY29" fmla="*/ 6384774 h 6857999"/>
              <a:gd name="connsiteX30" fmla="*/ 10505548 w 12191998"/>
              <a:gd name="connsiteY30" fmla="*/ 6386824 h 6857999"/>
              <a:gd name="connsiteX31" fmla="*/ 10505548 w 12191998"/>
              <a:gd name="connsiteY31" fmla="*/ 6382723 h 6857999"/>
              <a:gd name="connsiteX32" fmla="*/ 10505548 w 12191998"/>
              <a:gd name="connsiteY32" fmla="*/ 6380673 h 6857999"/>
              <a:gd name="connsiteX33" fmla="*/ 10528302 w 12191998"/>
              <a:gd name="connsiteY33" fmla="*/ 6339662 h 6857999"/>
              <a:gd name="connsiteX34" fmla="*/ 10545885 w 12191998"/>
              <a:gd name="connsiteY34" fmla="*/ 6337611 h 6857999"/>
              <a:gd name="connsiteX35" fmla="*/ 11672595 w 12191998"/>
              <a:gd name="connsiteY35" fmla="*/ 6327980 h 6857999"/>
              <a:gd name="connsiteX36" fmla="*/ 11681588 w 12191998"/>
              <a:gd name="connsiteY36" fmla="*/ 6329019 h 6857999"/>
              <a:gd name="connsiteX37" fmla="*/ 11708312 w 12191998"/>
              <a:gd name="connsiteY37" fmla="*/ 6380970 h 6857999"/>
              <a:gd name="connsiteX38" fmla="*/ 11648698 w 12191998"/>
              <a:gd name="connsiteY38" fmla="*/ 6439155 h 6857999"/>
              <a:gd name="connsiteX39" fmla="*/ 11589084 w 12191998"/>
              <a:gd name="connsiteY39" fmla="*/ 6380970 h 6857999"/>
              <a:gd name="connsiteX40" fmla="*/ 11615808 w 12191998"/>
              <a:gd name="connsiteY40" fmla="*/ 6331098 h 6857999"/>
              <a:gd name="connsiteX41" fmla="*/ 11632253 w 12191998"/>
              <a:gd name="connsiteY41" fmla="*/ 6333175 h 6857999"/>
              <a:gd name="connsiteX42" fmla="*/ 11630197 w 12191998"/>
              <a:gd name="connsiteY42" fmla="*/ 6349800 h 6857999"/>
              <a:gd name="connsiteX43" fmla="*/ 11613752 w 12191998"/>
              <a:gd name="connsiteY43" fmla="*/ 6380970 h 6857999"/>
              <a:gd name="connsiteX44" fmla="*/ 11648698 w 12191998"/>
              <a:gd name="connsiteY44" fmla="*/ 6416297 h 6857999"/>
              <a:gd name="connsiteX45" fmla="*/ 11683644 w 12191998"/>
              <a:gd name="connsiteY45" fmla="*/ 6380970 h 6857999"/>
              <a:gd name="connsiteX46" fmla="*/ 11667199 w 12191998"/>
              <a:gd name="connsiteY46" fmla="*/ 6349800 h 6857999"/>
              <a:gd name="connsiteX47" fmla="*/ 11665144 w 12191998"/>
              <a:gd name="connsiteY47" fmla="*/ 6333175 h 6857999"/>
              <a:gd name="connsiteX48" fmla="*/ 11672595 w 12191998"/>
              <a:gd name="connsiteY48" fmla="*/ 6327980 h 6857999"/>
              <a:gd name="connsiteX49" fmla="*/ 11821529 w 12191998"/>
              <a:gd name="connsiteY49" fmla="*/ 6312914 h 6857999"/>
              <a:gd name="connsiteX50" fmla="*/ 11825662 w 12191998"/>
              <a:gd name="connsiteY50" fmla="*/ 6319143 h 6857999"/>
              <a:gd name="connsiteX51" fmla="*/ 11825662 w 12191998"/>
              <a:gd name="connsiteY51" fmla="*/ 6443710 h 6857999"/>
              <a:gd name="connsiteX52" fmla="*/ 11821529 w 12191998"/>
              <a:gd name="connsiteY52" fmla="*/ 6449938 h 6857999"/>
              <a:gd name="connsiteX53" fmla="*/ 11813263 w 12191998"/>
              <a:gd name="connsiteY53" fmla="*/ 6447862 h 6857999"/>
              <a:gd name="connsiteX54" fmla="*/ 11728538 w 12191998"/>
              <a:gd name="connsiteY54" fmla="*/ 6389730 h 6857999"/>
              <a:gd name="connsiteX55" fmla="*/ 11722339 w 12191998"/>
              <a:gd name="connsiteY55" fmla="*/ 6381426 h 6857999"/>
              <a:gd name="connsiteX56" fmla="*/ 11728538 w 12191998"/>
              <a:gd name="connsiteY56" fmla="*/ 6373122 h 6857999"/>
              <a:gd name="connsiteX57" fmla="*/ 11813263 w 12191998"/>
              <a:gd name="connsiteY57" fmla="*/ 6314991 h 6857999"/>
              <a:gd name="connsiteX58" fmla="*/ 11821529 w 12191998"/>
              <a:gd name="connsiteY58" fmla="*/ 6312914 h 6857999"/>
              <a:gd name="connsiteX59" fmla="*/ 11475701 w 12191998"/>
              <a:gd name="connsiteY59" fmla="*/ 6312914 h 6857999"/>
              <a:gd name="connsiteX60" fmla="*/ 11483884 w 12191998"/>
              <a:gd name="connsiteY60" fmla="*/ 6317066 h 6857999"/>
              <a:gd name="connsiteX61" fmla="*/ 11567753 w 12191998"/>
              <a:gd name="connsiteY61" fmla="*/ 6373122 h 6857999"/>
              <a:gd name="connsiteX62" fmla="*/ 11573889 w 12191998"/>
              <a:gd name="connsiteY62" fmla="*/ 6381426 h 6857999"/>
              <a:gd name="connsiteX63" fmla="*/ 11567753 w 12191998"/>
              <a:gd name="connsiteY63" fmla="*/ 6389730 h 6857999"/>
              <a:gd name="connsiteX64" fmla="*/ 11483884 w 12191998"/>
              <a:gd name="connsiteY64" fmla="*/ 6447862 h 6857999"/>
              <a:gd name="connsiteX65" fmla="*/ 11475701 w 12191998"/>
              <a:gd name="connsiteY65" fmla="*/ 6449938 h 6857999"/>
              <a:gd name="connsiteX66" fmla="*/ 11471610 w 12191998"/>
              <a:gd name="connsiteY66" fmla="*/ 6443710 h 6857999"/>
              <a:gd name="connsiteX67" fmla="*/ 11471610 w 12191998"/>
              <a:gd name="connsiteY67" fmla="*/ 6319143 h 6857999"/>
              <a:gd name="connsiteX68" fmla="*/ 11475701 w 12191998"/>
              <a:gd name="connsiteY68" fmla="*/ 6312914 h 6857999"/>
              <a:gd name="connsiteX69" fmla="*/ 10746019 w 12191998"/>
              <a:gd name="connsiteY69" fmla="*/ 6302686 h 6857999"/>
              <a:gd name="connsiteX70" fmla="*/ 10696807 w 12191998"/>
              <a:gd name="connsiteY70" fmla="*/ 6322350 h 6857999"/>
              <a:gd name="connsiteX71" fmla="*/ 10696807 w 12191998"/>
              <a:gd name="connsiteY71" fmla="*/ 6310966 h 6857999"/>
              <a:gd name="connsiteX72" fmla="*/ 10689630 w 12191998"/>
              <a:gd name="connsiteY72" fmla="*/ 6303721 h 6857999"/>
              <a:gd name="connsiteX73" fmla="*/ 10661948 w 12191998"/>
              <a:gd name="connsiteY73" fmla="*/ 6303721 h 6857999"/>
              <a:gd name="connsiteX74" fmla="*/ 10654771 w 12191998"/>
              <a:gd name="connsiteY74" fmla="*/ 6310966 h 6857999"/>
              <a:gd name="connsiteX75" fmla="*/ 10654771 w 12191998"/>
              <a:gd name="connsiteY75" fmla="*/ 6483802 h 6857999"/>
              <a:gd name="connsiteX76" fmla="*/ 10661948 w 12191998"/>
              <a:gd name="connsiteY76" fmla="*/ 6490011 h 6857999"/>
              <a:gd name="connsiteX77" fmla="*/ 10689630 w 12191998"/>
              <a:gd name="connsiteY77" fmla="*/ 6490011 h 6857999"/>
              <a:gd name="connsiteX78" fmla="*/ 10696807 w 12191998"/>
              <a:gd name="connsiteY78" fmla="*/ 6483802 h 6857999"/>
              <a:gd name="connsiteX79" fmla="*/ 10696807 w 12191998"/>
              <a:gd name="connsiteY79" fmla="*/ 6363748 h 6857999"/>
              <a:gd name="connsiteX80" fmla="*/ 10747045 w 12191998"/>
              <a:gd name="connsiteY80" fmla="*/ 6342014 h 6857999"/>
              <a:gd name="connsiteX81" fmla="*/ 10753197 w 12191998"/>
              <a:gd name="connsiteY81" fmla="*/ 6334770 h 6857999"/>
              <a:gd name="connsiteX82" fmla="*/ 10753197 w 12191998"/>
              <a:gd name="connsiteY82" fmla="*/ 6309931 h 6857999"/>
              <a:gd name="connsiteX83" fmla="*/ 10751146 w 12191998"/>
              <a:gd name="connsiteY83" fmla="*/ 6304756 h 6857999"/>
              <a:gd name="connsiteX84" fmla="*/ 10746019 w 12191998"/>
              <a:gd name="connsiteY84" fmla="*/ 6302686 h 6857999"/>
              <a:gd name="connsiteX85" fmla="*/ 10221292 w 12191998"/>
              <a:gd name="connsiteY85" fmla="*/ 6302686 h 6857999"/>
              <a:gd name="connsiteX86" fmla="*/ 10173013 w 12191998"/>
              <a:gd name="connsiteY86" fmla="*/ 6322350 h 6857999"/>
              <a:gd name="connsiteX87" fmla="*/ 10173013 w 12191998"/>
              <a:gd name="connsiteY87" fmla="*/ 6310966 h 6857999"/>
              <a:gd name="connsiteX88" fmla="*/ 10165823 w 12191998"/>
              <a:gd name="connsiteY88" fmla="*/ 6303721 h 6857999"/>
              <a:gd name="connsiteX89" fmla="*/ 10137062 w 12191998"/>
              <a:gd name="connsiteY89" fmla="*/ 6303721 h 6857999"/>
              <a:gd name="connsiteX90" fmla="*/ 10130898 w 12191998"/>
              <a:gd name="connsiteY90" fmla="*/ 6310966 h 6857999"/>
              <a:gd name="connsiteX91" fmla="*/ 10130898 w 12191998"/>
              <a:gd name="connsiteY91" fmla="*/ 6483802 h 6857999"/>
              <a:gd name="connsiteX92" fmla="*/ 10137062 w 12191998"/>
              <a:gd name="connsiteY92" fmla="*/ 6490011 h 6857999"/>
              <a:gd name="connsiteX93" fmla="*/ 10165823 w 12191998"/>
              <a:gd name="connsiteY93" fmla="*/ 6490011 h 6857999"/>
              <a:gd name="connsiteX94" fmla="*/ 10173013 w 12191998"/>
              <a:gd name="connsiteY94" fmla="*/ 6483802 h 6857999"/>
              <a:gd name="connsiteX95" fmla="*/ 10173013 w 12191998"/>
              <a:gd name="connsiteY95" fmla="*/ 6363748 h 6857999"/>
              <a:gd name="connsiteX96" fmla="*/ 10222319 w 12191998"/>
              <a:gd name="connsiteY96" fmla="*/ 6342014 h 6857999"/>
              <a:gd name="connsiteX97" fmla="*/ 10245945 w 12191998"/>
              <a:gd name="connsiteY97" fmla="*/ 6362713 h 6857999"/>
              <a:gd name="connsiteX98" fmla="*/ 10245945 w 12191998"/>
              <a:gd name="connsiteY98" fmla="*/ 6363748 h 6857999"/>
              <a:gd name="connsiteX99" fmla="*/ 10245945 w 12191998"/>
              <a:gd name="connsiteY99" fmla="*/ 6483802 h 6857999"/>
              <a:gd name="connsiteX100" fmla="*/ 10252109 w 12191998"/>
              <a:gd name="connsiteY100" fmla="*/ 6490011 h 6857999"/>
              <a:gd name="connsiteX101" fmla="*/ 10280870 w 12191998"/>
              <a:gd name="connsiteY101" fmla="*/ 6490011 h 6857999"/>
              <a:gd name="connsiteX102" fmla="*/ 10288061 w 12191998"/>
              <a:gd name="connsiteY102" fmla="*/ 6483802 h 6857999"/>
              <a:gd name="connsiteX103" fmla="*/ 10288061 w 12191998"/>
              <a:gd name="connsiteY103" fmla="*/ 6452753 h 6857999"/>
              <a:gd name="connsiteX104" fmla="*/ 10288061 w 12191998"/>
              <a:gd name="connsiteY104" fmla="*/ 6388587 h 6857999"/>
              <a:gd name="connsiteX105" fmla="*/ 10288061 w 12191998"/>
              <a:gd name="connsiteY105" fmla="*/ 6365818 h 6857999"/>
              <a:gd name="connsiteX106" fmla="*/ 10231564 w 12191998"/>
              <a:gd name="connsiteY106" fmla="*/ 6302686 h 6857999"/>
              <a:gd name="connsiteX107" fmla="*/ 10226428 w 12191998"/>
              <a:gd name="connsiteY107" fmla="*/ 6302686 h 6857999"/>
              <a:gd name="connsiteX108" fmla="*/ 10224374 w 12191998"/>
              <a:gd name="connsiteY108" fmla="*/ 6302686 h 6857999"/>
              <a:gd name="connsiteX109" fmla="*/ 10221292 w 12191998"/>
              <a:gd name="connsiteY109" fmla="*/ 6302686 h 6857999"/>
              <a:gd name="connsiteX110" fmla="*/ 11036971 w 12191998"/>
              <a:gd name="connsiteY110" fmla="*/ 6299511 h 6857999"/>
              <a:gd name="connsiteX111" fmla="*/ 10953221 w 12191998"/>
              <a:gd name="connsiteY111" fmla="*/ 6396104 h 6857999"/>
              <a:gd name="connsiteX112" fmla="*/ 10953221 w 12191998"/>
              <a:gd name="connsiteY112" fmla="*/ 6398181 h 6857999"/>
              <a:gd name="connsiteX113" fmla="*/ 11036971 w 12191998"/>
              <a:gd name="connsiteY113" fmla="*/ 6494774 h 6857999"/>
              <a:gd name="connsiteX114" fmla="*/ 11093143 w 12191998"/>
              <a:gd name="connsiteY114" fmla="*/ 6487504 h 6857999"/>
              <a:gd name="connsiteX115" fmla="*/ 11099271 w 12191998"/>
              <a:gd name="connsiteY115" fmla="*/ 6480233 h 6857999"/>
              <a:gd name="connsiteX116" fmla="*/ 11098250 w 12191998"/>
              <a:gd name="connsiteY116" fmla="*/ 6456345 h 6857999"/>
              <a:gd name="connsiteX117" fmla="*/ 11096207 w 12191998"/>
              <a:gd name="connsiteY117" fmla="*/ 6452190 h 6857999"/>
              <a:gd name="connsiteX118" fmla="*/ 11090079 w 12191998"/>
              <a:gd name="connsiteY118" fmla="*/ 6450113 h 6857999"/>
              <a:gd name="connsiteX119" fmla="*/ 11036971 w 12191998"/>
              <a:gd name="connsiteY119" fmla="*/ 6456345 h 6857999"/>
              <a:gd name="connsiteX120" fmla="*/ 10997138 w 12191998"/>
              <a:gd name="connsiteY120" fmla="*/ 6413761 h 6857999"/>
              <a:gd name="connsiteX121" fmla="*/ 10997138 w 12191998"/>
              <a:gd name="connsiteY121" fmla="*/ 6411684 h 6857999"/>
              <a:gd name="connsiteX122" fmla="*/ 10997138 w 12191998"/>
              <a:gd name="connsiteY122" fmla="*/ 6408568 h 6857999"/>
              <a:gd name="connsiteX123" fmla="*/ 10996117 w 12191998"/>
              <a:gd name="connsiteY123" fmla="*/ 6404413 h 6857999"/>
              <a:gd name="connsiteX124" fmla="*/ 10996117 w 12191998"/>
              <a:gd name="connsiteY124" fmla="*/ 6401297 h 6857999"/>
              <a:gd name="connsiteX125" fmla="*/ 10996117 w 12191998"/>
              <a:gd name="connsiteY125" fmla="*/ 6396104 h 6857999"/>
              <a:gd name="connsiteX126" fmla="*/ 11036971 w 12191998"/>
              <a:gd name="connsiteY126" fmla="*/ 6337941 h 6857999"/>
              <a:gd name="connsiteX127" fmla="*/ 11090079 w 12191998"/>
              <a:gd name="connsiteY127" fmla="*/ 6344172 h 6857999"/>
              <a:gd name="connsiteX128" fmla="*/ 11096207 w 12191998"/>
              <a:gd name="connsiteY128" fmla="*/ 6343134 h 6857999"/>
              <a:gd name="connsiteX129" fmla="*/ 11098250 w 12191998"/>
              <a:gd name="connsiteY129" fmla="*/ 6337941 h 6857999"/>
              <a:gd name="connsiteX130" fmla="*/ 11099271 w 12191998"/>
              <a:gd name="connsiteY130" fmla="*/ 6314052 h 6857999"/>
              <a:gd name="connsiteX131" fmla="*/ 11093143 w 12191998"/>
              <a:gd name="connsiteY131" fmla="*/ 6306782 h 6857999"/>
              <a:gd name="connsiteX132" fmla="*/ 11036971 w 12191998"/>
              <a:gd name="connsiteY132" fmla="*/ 6299511 h 6857999"/>
              <a:gd name="connsiteX133" fmla="*/ 10858462 w 12191998"/>
              <a:gd name="connsiteY133" fmla="*/ 6299511 h 6857999"/>
              <a:gd name="connsiteX134" fmla="*/ 10788221 w 12191998"/>
              <a:gd name="connsiteY134" fmla="*/ 6306782 h 6857999"/>
              <a:gd name="connsiteX135" fmla="*/ 10783056 w 12191998"/>
              <a:gd name="connsiteY135" fmla="*/ 6314052 h 6857999"/>
              <a:gd name="connsiteX136" fmla="*/ 10784089 w 12191998"/>
              <a:gd name="connsiteY136" fmla="*/ 6337941 h 6857999"/>
              <a:gd name="connsiteX137" fmla="*/ 10786155 w 12191998"/>
              <a:gd name="connsiteY137" fmla="*/ 6343134 h 6857999"/>
              <a:gd name="connsiteX138" fmla="*/ 10791320 w 12191998"/>
              <a:gd name="connsiteY138" fmla="*/ 6344172 h 6857999"/>
              <a:gd name="connsiteX139" fmla="*/ 10856397 w 12191998"/>
              <a:gd name="connsiteY139" fmla="*/ 6341057 h 6857999"/>
              <a:gd name="connsiteX140" fmla="*/ 10879123 w 12191998"/>
              <a:gd name="connsiteY140" fmla="*/ 6362868 h 6857999"/>
              <a:gd name="connsiteX141" fmla="*/ 10879123 w 12191998"/>
              <a:gd name="connsiteY141" fmla="*/ 6374293 h 6857999"/>
              <a:gd name="connsiteX142" fmla="*/ 10832639 w 12191998"/>
              <a:gd name="connsiteY142" fmla="*/ 6378447 h 6857999"/>
              <a:gd name="connsiteX143" fmla="*/ 10770660 w 12191998"/>
              <a:gd name="connsiteY143" fmla="*/ 6435572 h 6857999"/>
              <a:gd name="connsiteX144" fmla="*/ 10824374 w 12191998"/>
              <a:gd name="connsiteY144" fmla="*/ 6494774 h 6857999"/>
              <a:gd name="connsiteX145" fmla="*/ 10885319 w 12191998"/>
              <a:gd name="connsiteY145" fmla="*/ 6482311 h 6857999"/>
              <a:gd name="connsiteX146" fmla="*/ 10913210 w 12191998"/>
              <a:gd name="connsiteY146" fmla="*/ 6493736 h 6857999"/>
              <a:gd name="connsiteX147" fmla="*/ 10919407 w 12191998"/>
              <a:gd name="connsiteY147" fmla="*/ 6491658 h 6857999"/>
              <a:gd name="connsiteX148" fmla="*/ 10921473 w 12191998"/>
              <a:gd name="connsiteY148" fmla="*/ 6486465 h 6857999"/>
              <a:gd name="connsiteX149" fmla="*/ 10921473 w 12191998"/>
              <a:gd name="connsiteY149" fmla="*/ 6362868 h 6857999"/>
              <a:gd name="connsiteX150" fmla="*/ 10858462 w 12191998"/>
              <a:gd name="connsiteY150" fmla="*/ 6299511 h 6857999"/>
              <a:gd name="connsiteX151" fmla="*/ 10537848 w 12191998"/>
              <a:gd name="connsiteY151" fmla="*/ 6299511 h 6857999"/>
              <a:gd name="connsiteX152" fmla="*/ 10461097 w 12191998"/>
              <a:gd name="connsiteY152" fmla="*/ 6396104 h 6857999"/>
              <a:gd name="connsiteX153" fmla="*/ 10461097 w 12191998"/>
              <a:gd name="connsiteY153" fmla="*/ 6398181 h 6857999"/>
              <a:gd name="connsiteX154" fmla="*/ 10467320 w 12191998"/>
              <a:gd name="connsiteY154" fmla="*/ 6453229 h 6857999"/>
              <a:gd name="connsiteX155" fmla="*/ 10528513 w 12191998"/>
              <a:gd name="connsiteY155" fmla="*/ 6494774 h 6857999"/>
              <a:gd name="connsiteX156" fmla="*/ 10537848 w 12191998"/>
              <a:gd name="connsiteY156" fmla="*/ 6494774 h 6857999"/>
              <a:gd name="connsiteX157" fmla="*/ 10545109 w 12191998"/>
              <a:gd name="connsiteY157" fmla="*/ 6494774 h 6857999"/>
              <a:gd name="connsiteX158" fmla="*/ 10598004 w 12191998"/>
              <a:gd name="connsiteY158" fmla="*/ 6487504 h 6857999"/>
              <a:gd name="connsiteX159" fmla="*/ 10604227 w 12191998"/>
              <a:gd name="connsiteY159" fmla="*/ 6480233 h 6857999"/>
              <a:gd name="connsiteX160" fmla="*/ 10603190 w 12191998"/>
              <a:gd name="connsiteY160" fmla="*/ 6456345 h 6857999"/>
              <a:gd name="connsiteX161" fmla="*/ 10601116 w 12191998"/>
              <a:gd name="connsiteY161" fmla="*/ 6452190 h 6857999"/>
              <a:gd name="connsiteX162" fmla="*/ 10595930 w 12191998"/>
              <a:gd name="connsiteY162" fmla="*/ 6450113 h 6857999"/>
              <a:gd name="connsiteX163" fmla="*/ 10539922 w 12191998"/>
              <a:gd name="connsiteY163" fmla="*/ 6453229 h 6857999"/>
              <a:gd name="connsiteX164" fmla="*/ 10506733 w 12191998"/>
              <a:gd name="connsiteY164" fmla="*/ 6428302 h 6857999"/>
              <a:gd name="connsiteX165" fmla="*/ 10505695 w 12191998"/>
              <a:gd name="connsiteY165" fmla="*/ 6419993 h 6857999"/>
              <a:gd name="connsiteX166" fmla="*/ 10554442 w 12191998"/>
              <a:gd name="connsiteY166" fmla="*/ 6416877 h 6857999"/>
              <a:gd name="connsiteX167" fmla="*/ 10616672 w 12191998"/>
              <a:gd name="connsiteY167" fmla="*/ 6359752 h 6857999"/>
              <a:gd name="connsiteX168" fmla="*/ 10545109 w 12191998"/>
              <a:gd name="connsiteY168" fmla="*/ 6299511 h 6857999"/>
              <a:gd name="connsiteX169" fmla="*/ 10537848 w 12191998"/>
              <a:gd name="connsiteY169" fmla="*/ 6299511 h 6857999"/>
              <a:gd name="connsiteX170" fmla="*/ 11181077 w 12191998"/>
              <a:gd name="connsiteY170" fmla="*/ 6262439 h 6857999"/>
              <a:gd name="connsiteX171" fmla="*/ 11153387 w 12191998"/>
              <a:gd name="connsiteY171" fmla="*/ 6269635 h 6857999"/>
              <a:gd name="connsiteX172" fmla="*/ 11147234 w 12191998"/>
              <a:gd name="connsiteY172" fmla="*/ 6275804 h 6857999"/>
              <a:gd name="connsiteX173" fmla="*/ 11147234 w 12191998"/>
              <a:gd name="connsiteY173" fmla="*/ 6304589 h 6857999"/>
              <a:gd name="connsiteX174" fmla="*/ 11131850 w 12191998"/>
              <a:gd name="connsiteY174" fmla="*/ 6304589 h 6857999"/>
              <a:gd name="connsiteX175" fmla="*/ 11124671 w 12191998"/>
              <a:gd name="connsiteY175" fmla="*/ 6311785 h 6857999"/>
              <a:gd name="connsiteX176" fmla="*/ 11124671 w 12191998"/>
              <a:gd name="connsiteY176" fmla="*/ 6336457 h 6857999"/>
              <a:gd name="connsiteX177" fmla="*/ 11131850 w 12191998"/>
              <a:gd name="connsiteY177" fmla="*/ 6342626 h 6857999"/>
              <a:gd name="connsiteX178" fmla="*/ 11147234 w 12191998"/>
              <a:gd name="connsiteY178" fmla="*/ 6342626 h 6857999"/>
              <a:gd name="connsiteX179" fmla="*/ 11147234 w 12191998"/>
              <a:gd name="connsiteY179" fmla="*/ 6424868 h 6857999"/>
              <a:gd name="connsiteX180" fmla="*/ 11203639 w 12191998"/>
              <a:gd name="connsiteY180" fmla="*/ 6494774 h 6857999"/>
              <a:gd name="connsiteX181" fmla="*/ 11235431 w 12191998"/>
              <a:gd name="connsiteY181" fmla="*/ 6490662 h 6857999"/>
              <a:gd name="connsiteX182" fmla="*/ 11240559 w 12191998"/>
              <a:gd name="connsiteY182" fmla="*/ 6483466 h 6857999"/>
              <a:gd name="connsiteX183" fmla="*/ 11239534 w 12191998"/>
              <a:gd name="connsiteY183" fmla="*/ 6459821 h 6857999"/>
              <a:gd name="connsiteX184" fmla="*/ 11232355 w 12191998"/>
              <a:gd name="connsiteY184" fmla="*/ 6453653 h 6857999"/>
              <a:gd name="connsiteX185" fmla="*/ 11208767 w 12191998"/>
              <a:gd name="connsiteY185" fmla="*/ 6453653 h 6857999"/>
              <a:gd name="connsiteX186" fmla="*/ 11190307 w 12191998"/>
              <a:gd name="connsiteY186" fmla="*/ 6418700 h 6857999"/>
              <a:gd name="connsiteX187" fmla="*/ 11190307 w 12191998"/>
              <a:gd name="connsiteY187" fmla="*/ 6342626 h 6857999"/>
              <a:gd name="connsiteX188" fmla="*/ 11233380 w 12191998"/>
              <a:gd name="connsiteY188" fmla="*/ 6342626 h 6857999"/>
              <a:gd name="connsiteX189" fmla="*/ 11239534 w 12191998"/>
              <a:gd name="connsiteY189" fmla="*/ 6336457 h 6857999"/>
              <a:gd name="connsiteX190" fmla="*/ 11239534 w 12191998"/>
              <a:gd name="connsiteY190" fmla="*/ 6311785 h 6857999"/>
              <a:gd name="connsiteX191" fmla="*/ 11233380 w 12191998"/>
              <a:gd name="connsiteY191" fmla="*/ 6304589 h 6857999"/>
              <a:gd name="connsiteX192" fmla="*/ 11190307 w 12191998"/>
              <a:gd name="connsiteY192" fmla="*/ 6304589 h 6857999"/>
              <a:gd name="connsiteX193" fmla="*/ 11190307 w 12191998"/>
              <a:gd name="connsiteY193" fmla="*/ 6269635 h 6857999"/>
              <a:gd name="connsiteX194" fmla="*/ 11187230 w 12191998"/>
              <a:gd name="connsiteY194" fmla="*/ 6263467 h 6857999"/>
              <a:gd name="connsiteX195" fmla="*/ 11181077 w 12191998"/>
              <a:gd name="connsiteY195" fmla="*/ 6262439 h 6857999"/>
              <a:gd name="connsiteX196" fmla="*/ 10376216 w 12191998"/>
              <a:gd name="connsiteY196" fmla="*/ 6262439 h 6857999"/>
              <a:gd name="connsiteX197" fmla="*/ 10348526 w 12191998"/>
              <a:gd name="connsiteY197" fmla="*/ 6269635 h 6857999"/>
              <a:gd name="connsiteX198" fmla="*/ 10343399 w 12191998"/>
              <a:gd name="connsiteY198" fmla="*/ 6275804 h 6857999"/>
              <a:gd name="connsiteX199" fmla="*/ 10343399 w 12191998"/>
              <a:gd name="connsiteY199" fmla="*/ 6304589 h 6857999"/>
              <a:gd name="connsiteX200" fmla="*/ 10326990 w 12191998"/>
              <a:gd name="connsiteY200" fmla="*/ 6304589 h 6857999"/>
              <a:gd name="connsiteX201" fmla="*/ 10319811 w 12191998"/>
              <a:gd name="connsiteY201" fmla="*/ 6311785 h 6857999"/>
              <a:gd name="connsiteX202" fmla="*/ 10319811 w 12191998"/>
              <a:gd name="connsiteY202" fmla="*/ 6336457 h 6857999"/>
              <a:gd name="connsiteX203" fmla="*/ 10326990 w 12191998"/>
              <a:gd name="connsiteY203" fmla="*/ 6342626 h 6857999"/>
              <a:gd name="connsiteX204" fmla="*/ 10343399 w 12191998"/>
              <a:gd name="connsiteY204" fmla="*/ 6342626 h 6857999"/>
              <a:gd name="connsiteX205" fmla="*/ 10343399 w 12191998"/>
              <a:gd name="connsiteY205" fmla="*/ 6424868 h 6857999"/>
              <a:gd name="connsiteX206" fmla="*/ 10398779 w 12191998"/>
              <a:gd name="connsiteY206" fmla="*/ 6494774 h 6857999"/>
              <a:gd name="connsiteX207" fmla="*/ 10430571 w 12191998"/>
              <a:gd name="connsiteY207" fmla="*/ 6490662 h 6857999"/>
              <a:gd name="connsiteX208" fmla="*/ 10435698 w 12191998"/>
              <a:gd name="connsiteY208" fmla="*/ 6483466 h 6857999"/>
              <a:gd name="connsiteX209" fmla="*/ 10434673 w 12191998"/>
              <a:gd name="connsiteY209" fmla="*/ 6459821 h 6857999"/>
              <a:gd name="connsiteX210" fmla="*/ 10427495 w 12191998"/>
              <a:gd name="connsiteY210" fmla="*/ 6453653 h 6857999"/>
              <a:gd name="connsiteX211" fmla="*/ 10403906 w 12191998"/>
              <a:gd name="connsiteY211" fmla="*/ 6453653 h 6857999"/>
              <a:gd name="connsiteX212" fmla="*/ 10385446 w 12191998"/>
              <a:gd name="connsiteY212" fmla="*/ 6418700 h 6857999"/>
              <a:gd name="connsiteX213" fmla="*/ 10385446 w 12191998"/>
              <a:gd name="connsiteY213" fmla="*/ 6342626 h 6857999"/>
              <a:gd name="connsiteX214" fmla="*/ 10428520 w 12191998"/>
              <a:gd name="connsiteY214" fmla="*/ 6342626 h 6857999"/>
              <a:gd name="connsiteX215" fmla="*/ 10434673 w 12191998"/>
              <a:gd name="connsiteY215" fmla="*/ 6336457 h 6857999"/>
              <a:gd name="connsiteX216" fmla="*/ 10434673 w 12191998"/>
              <a:gd name="connsiteY216" fmla="*/ 6311785 h 6857999"/>
              <a:gd name="connsiteX217" fmla="*/ 10428520 w 12191998"/>
              <a:gd name="connsiteY217" fmla="*/ 6304589 h 6857999"/>
              <a:gd name="connsiteX218" fmla="*/ 10385446 w 12191998"/>
              <a:gd name="connsiteY218" fmla="*/ 6304589 h 6857999"/>
              <a:gd name="connsiteX219" fmla="*/ 10385446 w 12191998"/>
              <a:gd name="connsiteY219" fmla="*/ 6269635 h 6857999"/>
              <a:gd name="connsiteX220" fmla="*/ 10382370 w 12191998"/>
              <a:gd name="connsiteY220" fmla="*/ 6263467 h 6857999"/>
              <a:gd name="connsiteX221" fmla="*/ 10376216 w 12191998"/>
              <a:gd name="connsiteY221" fmla="*/ 6262439 h 6857999"/>
              <a:gd name="connsiteX222" fmla="*/ 10045025 w 12191998"/>
              <a:gd name="connsiteY222" fmla="*/ 6237599 h 6857999"/>
              <a:gd name="connsiteX223" fmla="*/ 10042958 w 12191998"/>
              <a:gd name="connsiteY223" fmla="*/ 6238634 h 6857999"/>
              <a:gd name="connsiteX224" fmla="*/ 10040890 w 12191998"/>
              <a:gd name="connsiteY224" fmla="*/ 6239668 h 6857999"/>
              <a:gd name="connsiteX225" fmla="*/ 10039857 w 12191998"/>
              <a:gd name="connsiteY225" fmla="*/ 6241737 h 6857999"/>
              <a:gd name="connsiteX226" fmla="*/ 10038822 w 12191998"/>
              <a:gd name="connsiteY226" fmla="*/ 6244841 h 6857999"/>
              <a:gd name="connsiteX227" fmla="*/ 10038822 w 12191998"/>
              <a:gd name="connsiteY227" fmla="*/ 6483805 h 6857999"/>
              <a:gd name="connsiteX228" fmla="*/ 10046058 w 12191998"/>
              <a:gd name="connsiteY228" fmla="*/ 6490012 h 6857999"/>
              <a:gd name="connsiteX229" fmla="*/ 10076036 w 12191998"/>
              <a:gd name="connsiteY229" fmla="*/ 6490012 h 6857999"/>
              <a:gd name="connsiteX230" fmla="*/ 10077071 w 12191998"/>
              <a:gd name="connsiteY230" fmla="*/ 6490012 h 6857999"/>
              <a:gd name="connsiteX231" fmla="*/ 10079138 w 12191998"/>
              <a:gd name="connsiteY231" fmla="*/ 6490012 h 6857999"/>
              <a:gd name="connsiteX232" fmla="*/ 10079138 w 12191998"/>
              <a:gd name="connsiteY232" fmla="*/ 6488978 h 6857999"/>
              <a:gd name="connsiteX233" fmla="*/ 10081206 w 12191998"/>
              <a:gd name="connsiteY233" fmla="*/ 6487943 h 6857999"/>
              <a:gd name="connsiteX234" fmla="*/ 10082239 w 12191998"/>
              <a:gd name="connsiteY234" fmla="*/ 6485874 h 6857999"/>
              <a:gd name="connsiteX235" fmla="*/ 10083273 w 12191998"/>
              <a:gd name="connsiteY235" fmla="*/ 6483805 h 6857999"/>
              <a:gd name="connsiteX236" fmla="*/ 10083273 w 12191998"/>
              <a:gd name="connsiteY236" fmla="*/ 6244841 h 6857999"/>
              <a:gd name="connsiteX237" fmla="*/ 10076036 w 12191998"/>
              <a:gd name="connsiteY237" fmla="*/ 6237599 h 6857999"/>
              <a:gd name="connsiteX238" fmla="*/ 10046058 w 12191998"/>
              <a:gd name="connsiteY238" fmla="*/ 6237599 h 6857999"/>
              <a:gd name="connsiteX239" fmla="*/ 10045025 w 12191998"/>
              <a:gd name="connsiteY239" fmla="*/ 6237599 h 6857999"/>
              <a:gd name="connsiteX240" fmla="*/ 11675305 w 12191998"/>
              <a:gd name="connsiteY240" fmla="*/ 6196917 h 6857999"/>
              <a:gd name="connsiteX241" fmla="*/ 11683548 w 12191998"/>
              <a:gd name="connsiteY241" fmla="*/ 6196917 h 6857999"/>
              <a:gd name="connsiteX242" fmla="*/ 11790690 w 12191998"/>
              <a:gd name="connsiteY242" fmla="*/ 6258730 h 6857999"/>
              <a:gd name="connsiteX243" fmla="*/ 11794811 w 12191998"/>
              <a:gd name="connsiteY243" fmla="*/ 6264911 h 6857999"/>
              <a:gd name="connsiteX244" fmla="*/ 11786569 w 12191998"/>
              <a:gd name="connsiteY244" fmla="*/ 6271092 h 6857999"/>
              <a:gd name="connsiteX245" fmla="*/ 11695910 w 12191998"/>
              <a:gd name="connsiteY245" fmla="*/ 6314361 h 6857999"/>
              <a:gd name="connsiteX246" fmla="*/ 11685608 w 12191998"/>
              <a:gd name="connsiteY246" fmla="*/ 6316421 h 6857999"/>
              <a:gd name="connsiteX247" fmla="*/ 11681487 w 12191998"/>
              <a:gd name="connsiteY247" fmla="*/ 6306119 h 6857999"/>
              <a:gd name="connsiteX248" fmla="*/ 11673245 w 12191998"/>
              <a:gd name="connsiteY248" fmla="*/ 6205158 h 6857999"/>
              <a:gd name="connsiteX249" fmla="*/ 11675305 w 12191998"/>
              <a:gd name="connsiteY249" fmla="*/ 6196917 h 6857999"/>
              <a:gd name="connsiteX250" fmla="*/ 11617970 w 12191998"/>
              <a:gd name="connsiteY250" fmla="*/ 6196146 h 6857999"/>
              <a:gd name="connsiteX251" fmla="*/ 11622091 w 12191998"/>
              <a:gd name="connsiteY251" fmla="*/ 6196921 h 6857999"/>
              <a:gd name="connsiteX252" fmla="*/ 11624151 w 12191998"/>
              <a:gd name="connsiteY252" fmla="*/ 6207246 h 6857999"/>
              <a:gd name="connsiteX253" fmla="*/ 11615910 w 12191998"/>
              <a:gd name="connsiteY253" fmla="*/ 6308434 h 6857999"/>
              <a:gd name="connsiteX254" fmla="*/ 11611789 w 12191998"/>
              <a:gd name="connsiteY254" fmla="*/ 6316694 h 6857999"/>
              <a:gd name="connsiteX255" fmla="*/ 11601487 w 12191998"/>
              <a:gd name="connsiteY255" fmla="*/ 6316694 h 6857999"/>
              <a:gd name="connsiteX256" fmla="*/ 11510827 w 12191998"/>
              <a:gd name="connsiteY256" fmla="*/ 6271263 h 6857999"/>
              <a:gd name="connsiteX257" fmla="*/ 11502586 w 12191998"/>
              <a:gd name="connsiteY257" fmla="*/ 6265068 h 6857999"/>
              <a:gd name="connsiteX258" fmla="*/ 11506707 w 12191998"/>
              <a:gd name="connsiteY258" fmla="*/ 6258872 h 6857999"/>
              <a:gd name="connsiteX259" fmla="*/ 11613849 w 12191998"/>
              <a:gd name="connsiteY259" fmla="*/ 6196921 h 6857999"/>
              <a:gd name="connsiteX260" fmla="*/ 11617970 w 12191998"/>
              <a:gd name="connsiteY260" fmla="*/ 6196146 h 6857999"/>
              <a:gd name="connsiteX261" fmla="*/ 11649283 w 12191998"/>
              <a:gd name="connsiteY261" fmla="*/ 6160957 h 6857999"/>
              <a:gd name="connsiteX262" fmla="*/ 11432452 w 12191998"/>
              <a:gd name="connsiteY262" fmla="*/ 6380127 h 6857999"/>
              <a:gd name="connsiteX263" fmla="*/ 11649283 w 12191998"/>
              <a:gd name="connsiteY263" fmla="*/ 6599296 h 6857999"/>
              <a:gd name="connsiteX264" fmla="*/ 11866115 w 12191998"/>
              <a:gd name="connsiteY264" fmla="*/ 6380127 h 6857999"/>
              <a:gd name="connsiteX265" fmla="*/ 11649283 w 12191998"/>
              <a:gd name="connsiteY265" fmla="*/ 6160957 h 6857999"/>
              <a:gd name="connsiteX266" fmla="*/ 11648699 w 12191998"/>
              <a:gd name="connsiteY266" fmla="*/ 6129397 h 6857999"/>
              <a:gd name="connsiteX267" fmla="*/ 11895337 w 12191998"/>
              <a:gd name="connsiteY267" fmla="*/ 6378958 h 6857999"/>
              <a:gd name="connsiteX268" fmla="*/ 11648699 w 12191998"/>
              <a:gd name="connsiteY268" fmla="*/ 6628519 h 6857999"/>
              <a:gd name="connsiteX269" fmla="*/ 11402060 w 12191998"/>
              <a:gd name="connsiteY269" fmla="*/ 6378958 h 6857999"/>
              <a:gd name="connsiteX270" fmla="*/ 11648699 w 12191998"/>
              <a:gd name="connsiteY270" fmla="*/ 6129397 h 6857999"/>
              <a:gd name="connsiteX271" fmla="*/ 11635775 w 12191998"/>
              <a:gd name="connsiteY271" fmla="*/ 6050821 h 6857999"/>
              <a:gd name="connsiteX272" fmla="*/ 11623436 w 12191998"/>
              <a:gd name="connsiteY272" fmla="*/ 6100704 h 6857999"/>
              <a:gd name="connsiteX273" fmla="*/ 11600814 w 12191998"/>
              <a:gd name="connsiteY273" fmla="*/ 6104861 h 6857999"/>
              <a:gd name="connsiteX274" fmla="*/ 11574079 w 12191998"/>
              <a:gd name="connsiteY274" fmla="*/ 6059135 h 6857999"/>
              <a:gd name="connsiteX275" fmla="*/ 11574079 w 12191998"/>
              <a:gd name="connsiteY275" fmla="*/ 6057056 h 6857999"/>
              <a:gd name="connsiteX276" fmla="*/ 11572023 w 12191998"/>
              <a:gd name="connsiteY276" fmla="*/ 6059135 h 6857999"/>
              <a:gd name="connsiteX277" fmla="*/ 11551457 w 12191998"/>
              <a:gd name="connsiteY277" fmla="*/ 6063292 h 6857999"/>
              <a:gd name="connsiteX278" fmla="*/ 11551457 w 12191998"/>
              <a:gd name="connsiteY278" fmla="*/ 6065370 h 6857999"/>
              <a:gd name="connsiteX279" fmla="*/ 11547344 w 12191998"/>
              <a:gd name="connsiteY279" fmla="*/ 6090312 h 6857999"/>
              <a:gd name="connsiteX280" fmla="*/ 11551457 w 12191998"/>
              <a:gd name="connsiteY280" fmla="*/ 6117332 h 6857999"/>
              <a:gd name="connsiteX281" fmla="*/ 11530892 w 12191998"/>
              <a:gd name="connsiteY281" fmla="*/ 6125645 h 6857999"/>
              <a:gd name="connsiteX282" fmla="*/ 11493874 w 12191998"/>
              <a:gd name="connsiteY282" fmla="*/ 6090312 h 6857999"/>
              <a:gd name="connsiteX283" fmla="*/ 11493874 w 12191998"/>
              <a:gd name="connsiteY283" fmla="*/ 6088233 h 6857999"/>
              <a:gd name="connsiteX284" fmla="*/ 11491818 w 12191998"/>
              <a:gd name="connsiteY284" fmla="*/ 6088233 h 6857999"/>
              <a:gd name="connsiteX285" fmla="*/ 11473309 w 12191998"/>
              <a:gd name="connsiteY285" fmla="*/ 6100704 h 6857999"/>
              <a:gd name="connsiteX286" fmla="*/ 11473309 w 12191998"/>
              <a:gd name="connsiteY286" fmla="*/ 6102782 h 6857999"/>
              <a:gd name="connsiteX287" fmla="*/ 11485648 w 12191998"/>
              <a:gd name="connsiteY287" fmla="*/ 6152665 h 6857999"/>
              <a:gd name="connsiteX288" fmla="*/ 11469196 w 12191998"/>
              <a:gd name="connsiteY288" fmla="*/ 6165136 h 6857999"/>
              <a:gd name="connsiteX289" fmla="*/ 11426008 w 12191998"/>
              <a:gd name="connsiteY289" fmla="*/ 6138116 h 6857999"/>
              <a:gd name="connsiteX290" fmla="*/ 11423952 w 12191998"/>
              <a:gd name="connsiteY290" fmla="*/ 6138116 h 6857999"/>
              <a:gd name="connsiteX291" fmla="*/ 11423952 w 12191998"/>
              <a:gd name="connsiteY291" fmla="*/ 6140194 h 6857999"/>
              <a:gd name="connsiteX292" fmla="*/ 11407499 w 12191998"/>
              <a:gd name="connsiteY292" fmla="*/ 6154744 h 6857999"/>
              <a:gd name="connsiteX293" fmla="*/ 11407499 w 12191998"/>
              <a:gd name="connsiteY293" fmla="*/ 6156822 h 6857999"/>
              <a:gd name="connsiteX294" fmla="*/ 11434235 w 12191998"/>
              <a:gd name="connsiteY294" fmla="*/ 6202548 h 6857999"/>
              <a:gd name="connsiteX295" fmla="*/ 11419839 w 12191998"/>
              <a:gd name="connsiteY295" fmla="*/ 6219176 h 6857999"/>
              <a:gd name="connsiteX296" fmla="*/ 11370482 w 12191998"/>
              <a:gd name="connsiteY296" fmla="*/ 6206705 h 6857999"/>
              <a:gd name="connsiteX297" fmla="*/ 11368425 w 12191998"/>
              <a:gd name="connsiteY297" fmla="*/ 6206705 h 6857999"/>
              <a:gd name="connsiteX298" fmla="*/ 11358143 w 12191998"/>
              <a:gd name="connsiteY298" fmla="*/ 6225411 h 6857999"/>
              <a:gd name="connsiteX299" fmla="*/ 11358143 w 12191998"/>
              <a:gd name="connsiteY299" fmla="*/ 6227490 h 6857999"/>
              <a:gd name="connsiteX300" fmla="*/ 11395160 w 12191998"/>
              <a:gd name="connsiteY300" fmla="*/ 6264902 h 6857999"/>
              <a:gd name="connsiteX301" fmla="*/ 11386934 w 12191998"/>
              <a:gd name="connsiteY301" fmla="*/ 6283608 h 6857999"/>
              <a:gd name="connsiteX302" fmla="*/ 11335521 w 12191998"/>
              <a:gd name="connsiteY302" fmla="*/ 6283608 h 6857999"/>
              <a:gd name="connsiteX303" fmla="*/ 11333464 w 12191998"/>
              <a:gd name="connsiteY303" fmla="*/ 6283608 h 6857999"/>
              <a:gd name="connsiteX304" fmla="*/ 11333464 w 12191998"/>
              <a:gd name="connsiteY304" fmla="*/ 6285686 h 6857999"/>
              <a:gd name="connsiteX305" fmla="*/ 11327295 w 12191998"/>
              <a:gd name="connsiteY305" fmla="*/ 6306470 h 6857999"/>
              <a:gd name="connsiteX306" fmla="*/ 11329351 w 12191998"/>
              <a:gd name="connsiteY306" fmla="*/ 6308549 h 6857999"/>
              <a:gd name="connsiteX307" fmla="*/ 11372538 w 12191998"/>
              <a:gd name="connsiteY307" fmla="*/ 6333490 h 6857999"/>
              <a:gd name="connsiteX308" fmla="*/ 11370482 w 12191998"/>
              <a:gd name="connsiteY308" fmla="*/ 6356354 h 6857999"/>
              <a:gd name="connsiteX309" fmla="*/ 11321125 w 12191998"/>
              <a:gd name="connsiteY309" fmla="*/ 6368825 h 6857999"/>
              <a:gd name="connsiteX310" fmla="*/ 11319069 w 12191998"/>
              <a:gd name="connsiteY310" fmla="*/ 6368825 h 6857999"/>
              <a:gd name="connsiteX311" fmla="*/ 11319069 w 12191998"/>
              <a:gd name="connsiteY311" fmla="*/ 6370902 h 6857999"/>
              <a:gd name="connsiteX312" fmla="*/ 11319069 w 12191998"/>
              <a:gd name="connsiteY312" fmla="*/ 6381295 h 6857999"/>
              <a:gd name="connsiteX313" fmla="*/ 11319069 w 12191998"/>
              <a:gd name="connsiteY313" fmla="*/ 6391687 h 6857999"/>
              <a:gd name="connsiteX314" fmla="*/ 11319069 w 12191998"/>
              <a:gd name="connsiteY314" fmla="*/ 6393766 h 6857999"/>
              <a:gd name="connsiteX315" fmla="*/ 11321125 w 12191998"/>
              <a:gd name="connsiteY315" fmla="*/ 6393766 h 6857999"/>
              <a:gd name="connsiteX316" fmla="*/ 11370482 w 12191998"/>
              <a:gd name="connsiteY316" fmla="*/ 6406237 h 6857999"/>
              <a:gd name="connsiteX317" fmla="*/ 11374595 w 12191998"/>
              <a:gd name="connsiteY317" fmla="*/ 6429099 h 6857999"/>
              <a:gd name="connsiteX318" fmla="*/ 11329351 w 12191998"/>
              <a:gd name="connsiteY318" fmla="*/ 6456119 h 6857999"/>
              <a:gd name="connsiteX319" fmla="*/ 11327295 w 12191998"/>
              <a:gd name="connsiteY319" fmla="*/ 6456119 h 6857999"/>
              <a:gd name="connsiteX320" fmla="*/ 11327295 w 12191998"/>
              <a:gd name="connsiteY320" fmla="*/ 6458198 h 6857999"/>
              <a:gd name="connsiteX321" fmla="*/ 11333464 w 12191998"/>
              <a:gd name="connsiteY321" fmla="*/ 6478983 h 6857999"/>
              <a:gd name="connsiteX322" fmla="*/ 11335521 w 12191998"/>
              <a:gd name="connsiteY322" fmla="*/ 6478983 h 6857999"/>
              <a:gd name="connsiteX323" fmla="*/ 11386934 w 12191998"/>
              <a:gd name="connsiteY323" fmla="*/ 6478983 h 6857999"/>
              <a:gd name="connsiteX324" fmla="*/ 11395160 w 12191998"/>
              <a:gd name="connsiteY324" fmla="*/ 6499766 h 6857999"/>
              <a:gd name="connsiteX325" fmla="*/ 11358143 w 12191998"/>
              <a:gd name="connsiteY325" fmla="*/ 6537179 h 6857999"/>
              <a:gd name="connsiteX326" fmla="*/ 11358143 w 12191998"/>
              <a:gd name="connsiteY326" fmla="*/ 6539257 h 6857999"/>
              <a:gd name="connsiteX327" fmla="*/ 11370482 w 12191998"/>
              <a:gd name="connsiteY327" fmla="*/ 6557963 h 6857999"/>
              <a:gd name="connsiteX328" fmla="*/ 11421895 w 12191998"/>
              <a:gd name="connsiteY328" fmla="*/ 6543415 h 6857999"/>
              <a:gd name="connsiteX329" fmla="*/ 11434235 w 12191998"/>
              <a:gd name="connsiteY329" fmla="*/ 6562121 h 6857999"/>
              <a:gd name="connsiteX330" fmla="*/ 11407499 w 12191998"/>
              <a:gd name="connsiteY330" fmla="*/ 6607847 h 6857999"/>
              <a:gd name="connsiteX331" fmla="*/ 11409556 w 12191998"/>
              <a:gd name="connsiteY331" fmla="*/ 6609924 h 6857999"/>
              <a:gd name="connsiteX332" fmla="*/ 11423952 w 12191998"/>
              <a:gd name="connsiteY332" fmla="*/ 6624474 h 6857999"/>
              <a:gd name="connsiteX333" fmla="*/ 11426008 w 12191998"/>
              <a:gd name="connsiteY333" fmla="*/ 6624474 h 6857999"/>
              <a:gd name="connsiteX334" fmla="*/ 11471253 w 12191998"/>
              <a:gd name="connsiteY334" fmla="*/ 6597454 h 6857999"/>
              <a:gd name="connsiteX335" fmla="*/ 11487705 w 12191998"/>
              <a:gd name="connsiteY335" fmla="*/ 6612003 h 6857999"/>
              <a:gd name="connsiteX336" fmla="*/ 11475366 w 12191998"/>
              <a:gd name="connsiteY336" fmla="*/ 6661886 h 6857999"/>
              <a:gd name="connsiteX337" fmla="*/ 11475366 w 12191998"/>
              <a:gd name="connsiteY337" fmla="*/ 6663965 h 6857999"/>
              <a:gd name="connsiteX338" fmla="*/ 11493874 w 12191998"/>
              <a:gd name="connsiteY338" fmla="*/ 6674356 h 6857999"/>
              <a:gd name="connsiteX339" fmla="*/ 11493874 w 12191998"/>
              <a:gd name="connsiteY339" fmla="*/ 6676435 h 6857999"/>
              <a:gd name="connsiteX340" fmla="*/ 11495931 w 12191998"/>
              <a:gd name="connsiteY340" fmla="*/ 6674356 h 6857999"/>
              <a:gd name="connsiteX341" fmla="*/ 11532948 w 12191998"/>
              <a:gd name="connsiteY341" fmla="*/ 6636945 h 6857999"/>
              <a:gd name="connsiteX342" fmla="*/ 11551457 w 12191998"/>
              <a:gd name="connsiteY342" fmla="*/ 6645259 h 6857999"/>
              <a:gd name="connsiteX343" fmla="*/ 11549401 w 12191998"/>
              <a:gd name="connsiteY343" fmla="*/ 6672279 h 6857999"/>
              <a:gd name="connsiteX344" fmla="*/ 11551457 w 12191998"/>
              <a:gd name="connsiteY344" fmla="*/ 6697220 h 6857999"/>
              <a:gd name="connsiteX345" fmla="*/ 11551457 w 12191998"/>
              <a:gd name="connsiteY345" fmla="*/ 6699298 h 6857999"/>
              <a:gd name="connsiteX346" fmla="*/ 11553514 w 12191998"/>
              <a:gd name="connsiteY346" fmla="*/ 6699298 h 6857999"/>
              <a:gd name="connsiteX347" fmla="*/ 11574079 w 12191998"/>
              <a:gd name="connsiteY347" fmla="*/ 6705533 h 6857999"/>
              <a:gd name="connsiteX348" fmla="*/ 11576136 w 12191998"/>
              <a:gd name="connsiteY348" fmla="*/ 6705533 h 6857999"/>
              <a:gd name="connsiteX349" fmla="*/ 11600814 w 12191998"/>
              <a:gd name="connsiteY349" fmla="*/ 6659808 h 6857999"/>
              <a:gd name="connsiteX350" fmla="*/ 11623436 w 12191998"/>
              <a:gd name="connsiteY350" fmla="*/ 6661886 h 6857999"/>
              <a:gd name="connsiteX351" fmla="*/ 11635775 w 12191998"/>
              <a:gd name="connsiteY351" fmla="*/ 6713847 h 6857999"/>
              <a:gd name="connsiteX352" fmla="*/ 11637831 w 12191998"/>
              <a:gd name="connsiteY352" fmla="*/ 6713847 h 6857999"/>
              <a:gd name="connsiteX353" fmla="*/ 11658397 w 12191998"/>
              <a:gd name="connsiteY353" fmla="*/ 6713847 h 6857999"/>
              <a:gd name="connsiteX354" fmla="*/ 11660454 w 12191998"/>
              <a:gd name="connsiteY354" fmla="*/ 6713847 h 6857999"/>
              <a:gd name="connsiteX355" fmla="*/ 11674850 w 12191998"/>
              <a:gd name="connsiteY355" fmla="*/ 6661886 h 6857999"/>
              <a:gd name="connsiteX356" fmla="*/ 11695415 w 12191998"/>
              <a:gd name="connsiteY356" fmla="*/ 6659808 h 6857999"/>
              <a:gd name="connsiteX357" fmla="*/ 11722150 w 12191998"/>
              <a:gd name="connsiteY357" fmla="*/ 6705533 h 6857999"/>
              <a:gd name="connsiteX358" fmla="*/ 11742715 w 12191998"/>
              <a:gd name="connsiteY358" fmla="*/ 6699298 h 6857999"/>
              <a:gd name="connsiteX359" fmla="*/ 11744772 w 12191998"/>
              <a:gd name="connsiteY359" fmla="*/ 6699298 h 6857999"/>
              <a:gd name="connsiteX360" fmla="*/ 11746828 w 12191998"/>
              <a:gd name="connsiteY360" fmla="*/ 6672279 h 6857999"/>
              <a:gd name="connsiteX361" fmla="*/ 11744772 w 12191998"/>
              <a:gd name="connsiteY361" fmla="*/ 6645259 h 6857999"/>
              <a:gd name="connsiteX362" fmla="*/ 11765337 w 12191998"/>
              <a:gd name="connsiteY362" fmla="*/ 6636945 h 6857999"/>
              <a:gd name="connsiteX363" fmla="*/ 11802354 w 12191998"/>
              <a:gd name="connsiteY363" fmla="*/ 6674356 h 6857999"/>
              <a:gd name="connsiteX364" fmla="*/ 11820863 w 12191998"/>
              <a:gd name="connsiteY364" fmla="*/ 6663965 h 6857999"/>
              <a:gd name="connsiteX365" fmla="*/ 11822920 w 12191998"/>
              <a:gd name="connsiteY365" fmla="*/ 6661886 h 6857999"/>
              <a:gd name="connsiteX366" fmla="*/ 11822920 w 12191998"/>
              <a:gd name="connsiteY366" fmla="*/ 6659808 h 6857999"/>
              <a:gd name="connsiteX367" fmla="*/ 11808524 w 12191998"/>
              <a:gd name="connsiteY367" fmla="*/ 6612003 h 6857999"/>
              <a:gd name="connsiteX368" fmla="*/ 11824976 w 12191998"/>
              <a:gd name="connsiteY368" fmla="*/ 6597454 h 6857999"/>
              <a:gd name="connsiteX369" fmla="*/ 11870220 w 12191998"/>
              <a:gd name="connsiteY369" fmla="*/ 6624474 h 6857999"/>
              <a:gd name="connsiteX370" fmla="*/ 11872277 w 12191998"/>
              <a:gd name="connsiteY370" fmla="*/ 6624474 h 6857999"/>
              <a:gd name="connsiteX371" fmla="*/ 11886673 w 12191998"/>
              <a:gd name="connsiteY371" fmla="*/ 6607847 h 6857999"/>
              <a:gd name="connsiteX372" fmla="*/ 11888729 w 12191998"/>
              <a:gd name="connsiteY372" fmla="*/ 6607847 h 6857999"/>
              <a:gd name="connsiteX373" fmla="*/ 11861994 w 12191998"/>
              <a:gd name="connsiteY373" fmla="*/ 6562121 h 6857999"/>
              <a:gd name="connsiteX374" fmla="*/ 11874333 w 12191998"/>
              <a:gd name="connsiteY374" fmla="*/ 6543415 h 6857999"/>
              <a:gd name="connsiteX375" fmla="*/ 11925747 w 12191998"/>
              <a:gd name="connsiteY375" fmla="*/ 6557963 h 6857999"/>
              <a:gd name="connsiteX376" fmla="*/ 11927803 w 12191998"/>
              <a:gd name="connsiteY376" fmla="*/ 6555885 h 6857999"/>
              <a:gd name="connsiteX377" fmla="*/ 11938086 w 12191998"/>
              <a:gd name="connsiteY377" fmla="*/ 6537179 h 6857999"/>
              <a:gd name="connsiteX378" fmla="*/ 11938086 w 12191998"/>
              <a:gd name="connsiteY378" fmla="*/ 6535101 h 6857999"/>
              <a:gd name="connsiteX379" fmla="*/ 11901069 w 12191998"/>
              <a:gd name="connsiteY379" fmla="*/ 6499766 h 6857999"/>
              <a:gd name="connsiteX380" fmla="*/ 11909295 w 12191998"/>
              <a:gd name="connsiteY380" fmla="*/ 6478983 h 6857999"/>
              <a:gd name="connsiteX381" fmla="*/ 11960708 w 12191998"/>
              <a:gd name="connsiteY381" fmla="*/ 6478983 h 6857999"/>
              <a:gd name="connsiteX382" fmla="*/ 11962764 w 12191998"/>
              <a:gd name="connsiteY382" fmla="*/ 6478983 h 6857999"/>
              <a:gd name="connsiteX383" fmla="*/ 11966878 w 12191998"/>
              <a:gd name="connsiteY383" fmla="*/ 6458198 h 6857999"/>
              <a:gd name="connsiteX384" fmla="*/ 11966878 w 12191998"/>
              <a:gd name="connsiteY384" fmla="*/ 6456119 h 6857999"/>
              <a:gd name="connsiteX385" fmla="*/ 11921634 w 12191998"/>
              <a:gd name="connsiteY385" fmla="*/ 6429099 h 6857999"/>
              <a:gd name="connsiteX386" fmla="*/ 11925747 w 12191998"/>
              <a:gd name="connsiteY386" fmla="*/ 6408315 h 6857999"/>
              <a:gd name="connsiteX387" fmla="*/ 11975104 w 12191998"/>
              <a:gd name="connsiteY387" fmla="*/ 6393766 h 6857999"/>
              <a:gd name="connsiteX388" fmla="*/ 11977160 w 12191998"/>
              <a:gd name="connsiteY388" fmla="*/ 6393766 h 6857999"/>
              <a:gd name="connsiteX389" fmla="*/ 11977160 w 12191998"/>
              <a:gd name="connsiteY389" fmla="*/ 6381295 h 6857999"/>
              <a:gd name="connsiteX390" fmla="*/ 11977160 w 12191998"/>
              <a:gd name="connsiteY390" fmla="*/ 6370902 h 6857999"/>
              <a:gd name="connsiteX391" fmla="*/ 11975104 w 12191998"/>
              <a:gd name="connsiteY391" fmla="*/ 6370902 h 6857999"/>
              <a:gd name="connsiteX392" fmla="*/ 11925747 w 12191998"/>
              <a:gd name="connsiteY392" fmla="*/ 6356354 h 6857999"/>
              <a:gd name="connsiteX393" fmla="*/ 11923690 w 12191998"/>
              <a:gd name="connsiteY393" fmla="*/ 6335569 h 6857999"/>
              <a:gd name="connsiteX394" fmla="*/ 11966878 w 12191998"/>
              <a:gd name="connsiteY394" fmla="*/ 6308549 h 6857999"/>
              <a:gd name="connsiteX395" fmla="*/ 11968934 w 12191998"/>
              <a:gd name="connsiteY395" fmla="*/ 6308549 h 6857999"/>
              <a:gd name="connsiteX396" fmla="*/ 11968934 w 12191998"/>
              <a:gd name="connsiteY396" fmla="*/ 6306470 h 6857999"/>
              <a:gd name="connsiteX397" fmla="*/ 11962764 w 12191998"/>
              <a:gd name="connsiteY397" fmla="*/ 6285686 h 6857999"/>
              <a:gd name="connsiteX398" fmla="*/ 11960708 w 12191998"/>
              <a:gd name="connsiteY398" fmla="*/ 6285686 h 6857999"/>
              <a:gd name="connsiteX399" fmla="*/ 11909295 w 12191998"/>
              <a:gd name="connsiteY399" fmla="*/ 6285686 h 6857999"/>
              <a:gd name="connsiteX400" fmla="*/ 11901069 w 12191998"/>
              <a:gd name="connsiteY400" fmla="*/ 6264902 h 6857999"/>
              <a:gd name="connsiteX401" fmla="*/ 11938086 w 12191998"/>
              <a:gd name="connsiteY401" fmla="*/ 6227490 h 6857999"/>
              <a:gd name="connsiteX402" fmla="*/ 11938086 w 12191998"/>
              <a:gd name="connsiteY402" fmla="*/ 6225411 h 6857999"/>
              <a:gd name="connsiteX403" fmla="*/ 11927803 w 12191998"/>
              <a:gd name="connsiteY403" fmla="*/ 6206705 h 6857999"/>
              <a:gd name="connsiteX404" fmla="*/ 11925747 w 12191998"/>
              <a:gd name="connsiteY404" fmla="*/ 6206705 h 6857999"/>
              <a:gd name="connsiteX405" fmla="*/ 11876390 w 12191998"/>
              <a:gd name="connsiteY405" fmla="*/ 6219176 h 6857999"/>
              <a:gd name="connsiteX406" fmla="*/ 11861994 w 12191998"/>
              <a:gd name="connsiteY406" fmla="*/ 6202548 h 6857999"/>
              <a:gd name="connsiteX407" fmla="*/ 11888729 w 12191998"/>
              <a:gd name="connsiteY407" fmla="*/ 6156822 h 6857999"/>
              <a:gd name="connsiteX408" fmla="*/ 11888729 w 12191998"/>
              <a:gd name="connsiteY408" fmla="*/ 6154744 h 6857999"/>
              <a:gd name="connsiteX409" fmla="*/ 11872277 w 12191998"/>
              <a:gd name="connsiteY409" fmla="*/ 6140194 h 6857999"/>
              <a:gd name="connsiteX410" fmla="*/ 11827033 w 12191998"/>
              <a:gd name="connsiteY410" fmla="*/ 6165136 h 6857999"/>
              <a:gd name="connsiteX411" fmla="*/ 11808524 w 12191998"/>
              <a:gd name="connsiteY411" fmla="*/ 6152665 h 6857999"/>
              <a:gd name="connsiteX412" fmla="*/ 11822920 w 12191998"/>
              <a:gd name="connsiteY412" fmla="*/ 6102782 h 6857999"/>
              <a:gd name="connsiteX413" fmla="*/ 11822920 w 12191998"/>
              <a:gd name="connsiteY413" fmla="*/ 6100704 h 6857999"/>
              <a:gd name="connsiteX414" fmla="*/ 11804411 w 12191998"/>
              <a:gd name="connsiteY414" fmla="*/ 6090312 h 6857999"/>
              <a:gd name="connsiteX415" fmla="*/ 11802354 w 12191998"/>
              <a:gd name="connsiteY415" fmla="*/ 6088233 h 6857999"/>
              <a:gd name="connsiteX416" fmla="*/ 11802354 w 12191998"/>
              <a:gd name="connsiteY416" fmla="*/ 6090312 h 6857999"/>
              <a:gd name="connsiteX417" fmla="*/ 11765337 w 12191998"/>
              <a:gd name="connsiteY417" fmla="*/ 6125645 h 6857999"/>
              <a:gd name="connsiteX418" fmla="*/ 11744772 w 12191998"/>
              <a:gd name="connsiteY418" fmla="*/ 6117332 h 6857999"/>
              <a:gd name="connsiteX419" fmla="*/ 11748885 w 12191998"/>
              <a:gd name="connsiteY419" fmla="*/ 6090312 h 6857999"/>
              <a:gd name="connsiteX420" fmla="*/ 11744772 w 12191998"/>
              <a:gd name="connsiteY420" fmla="*/ 6065370 h 6857999"/>
              <a:gd name="connsiteX421" fmla="*/ 11744772 w 12191998"/>
              <a:gd name="connsiteY421" fmla="*/ 6063292 h 6857999"/>
              <a:gd name="connsiteX422" fmla="*/ 11742715 w 12191998"/>
              <a:gd name="connsiteY422" fmla="*/ 6063292 h 6857999"/>
              <a:gd name="connsiteX423" fmla="*/ 11722150 w 12191998"/>
              <a:gd name="connsiteY423" fmla="*/ 6059135 h 6857999"/>
              <a:gd name="connsiteX424" fmla="*/ 11695415 w 12191998"/>
              <a:gd name="connsiteY424" fmla="*/ 6104861 h 6857999"/>
              <a:gd name="connsiteX425" fmla="*/ 11672793 w 12191998"/>
              <a:gd name="connsiteY425" fmla="*/ 6100704 h 6857999"/>
              <a:gd name="connsiteX426" fmla="*/ 11660454 w 12191998"/>
              <a:gd name="connsiteY426" fmla="*/ 6050821 h 6857999"/>
              <a:gd name="connsiteX427" fmla="*/ 11658397 w 12191998"/>
              <a:gd name="connsiteY427" fmla="*/ 6050821 h 6857999"/>
              <a:gd name="connsiteX428" fmla="*/ 11637831 w 12191998"/>
              <a:gd name="connsiteY428" fmla="*/ 6050821 h 6857999"/>
              <a:gd name="connsiteX429" fmla="*/ 11635775 w 12191998"/>
              <a:gd name="connsiteY429" fmla="*/ 6050821 h 6857999"/>
              <a:gd name="connsiteX430" fmla="*/ 0 w 12191998"/>
              <a:gd name="connsiteY430" fmla="*/ 0 h 6857999"/>
              <a:gd name="connsiteX431" fmla="*/ 12191998 w 12191998"/>
              <a:gd name="connsiteY431" fmla="*/ 0 h 6857999"/>
              <a:gd name="connsiteX432" fmla="*/ 12191998 w 12191998"/>
              <a:gd name="connsiteY432" fmla="*/ 6857999 h 6857999"/>
              <a:gd name="connsiteX433" fmla="*/ 0 w 12191998"/>
              <a:gd name="connsiteY43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</a:cxnLst>
            <a:rect l="l" t="t" r="r" b="b"/>
            <a:pathLst>
              <a:path w="12191998" h="6857999">
                <a:moveTo>
                  <a:pt x="11602874" y="6448253"/>
                </a:moveTo>
                <a:cubicBezTo>
                  <a:pt x="11606955" y="6446169"/>
                  <a:pt x="11608996" y="6446169"/>
                  <a:pt x="11613077" y="6448253"/>
                </a:cubicBezTo>
                <a:cubicBezTo>
                  <a:pt x="11615118" y="6450338"/>
                  <a:pt x="11617158" y="6452422"/>
                  <a:pt x="11617158" y="6456591"/>
                </a:cubicBezTo>
                <a:cubicBezTo>
                  <a:pt x="11623280" y="6558735"/>
                  <a:pt x="11623280" y="6558735"/>
                  <a:pt x="11623280" y="6558735"/>
                </a:cubicBezTo>
                <a:cubicBezTo>
                  <a:pt x="11625321" y="6564988"/>
                  <a:pt x="11623280" y="6567073"/>
                  <a:pt x="11621239" y="6569157"/>
                </a:cubicBezTo>
                <a:cubicBezTo>
                  <a:pt x="11619199" y="6571242"/>
                  <a:pt x="11617158" y="6569157"/>
                  <a:pt x="11615118" y="6569157"/>
                </a:cubicBezTo>
                <a:cubicBezTo>
                  <a:pt x="11570224" y="6558735"/>
                  <a:pt x="11539614" y="6539973"/>
                  <a:pt x="11509005" y="6506621"/>
                </a:cubicBezTo>
                <a:cubicBezTo>
                  <a:pt x="11506964" y="6504537"/>
                  <a:pt x="11504924" y="6502452"/>
                  <a:pt x="11504924" y="6500368"/>
                </a:cubicBezTo>
                <a:cubicBezTo>
                  <a:pt x="11504924" y="6500368"/>
                  <a:pt x="11504924" y="6500368"/>
                  <a:pt x="11504924" y="6498282"/>
                </a:cubicBezTo>
                <a:cubicBezTo>
                  <a:pt x="11504924" y="6496198"/>
                  <a:pt x="11509005" y="6494113"/>
                  <a:pt x="11511045" y="6494113"/>
                </a:cubicBezTo>
                <a:cubicBezTo>
                  <a:pt x="11602874" y="6448253"/>
                  <a:pt x="11602874" y="6448253"/>
                  <a:pt x="11602874" y="6448253"/>
                </a:cubicBezTo>
                <a:close/>
                <a:moveTo>
                  <a:pt x="11685608" y="6446169"/>
                </a:moveTo>
                <a:cubicBezTo>
                  <a:pt x="11689728" y="6446169"/>
                  <a:pt x="11691789" y="6446169"/>
                  <a:pt x="11695910" y="6446169"/>
                </a:cubicBezTo>
                <a:cubicBezTo>
                  <a:pt x="11786569" y="6491935"/>
                  <a:pt x="11786569" y="6491935"/>
                  <a:pt x="11786569" y="6491935"/>
                </a:cubicBezTo>
                <a:cubicBezTo>
                  <a:pt x="11790690" y="6494015"/>
                  <a:pt x="11792751" y="6496095"/>
                  <a:pt x="11794811" y="6498176"/>
                </a:cubicBezTo>
                <a:cubicBezTo>
                  <a:pt x="11794811" y="6500256"/>
                  <a:pt x="11792751" y="6502336"/>
                  <a:pt x="11790690" y="6504416"/>
                </a:cubicBezTo>
                <a:cubicBezTo>
                  <a:pt x="11759784" y="6537700"/>
                  <a:pt x="11726817" y="6556423"/>
                  <a:pt x="11683548" y="6566824"/>
                </a:cubicBezTo>
                <a:cubicBezTo>
                  <a:pt x="11679427" y="6568904"/>
                  <a:pt x="11677366" y="6568904"/>
                  <a:pt x="11675305" y="6566824"/>
                </a:cubicBezTo>
                <a:cubicBezTo>
                  <a:pt x="11673245" y="6564744"/>
                  <a:pt x="11673245" y="6560583"/>
                  <a:pt x="11673245" y="6558503"/>
                </a:cubicBezTo>
                <a:cubicBezTo>
                  <a:pt x="11681487" y="6454490"/>
                  <a:pt x="11681487" y="6454490"/>
                  <a:pt x="11681487" y="6454490"/>
                </a:cubicBezTo>
                <a:cubicBezTo>
                  <a:pt x="11681487" y="6452410"/>
                  <a:pt x="11683548" y="6448249"/>
                  <a:pt x="11685608" y="6446169"/>
                </a:cubicBezTo>
                <a:close/>
                <a:moveTo>
                  <a:pt x="10878610" y="6407461"/>
                </a:moveTo>
                <a:lnTo>
                  <a:pt x="10878610" y="6451004"/>
                </a:lnTo>
                <a:cubicBezTo>
                  <a:pt x="10878610" y="6451004"/>
                  <a:pt x="10852168" y="6458261"/>
                  <a:pt x="10832845" y="6458261"/>
                </a:cubicBezTo>
                <a:cubicBezTo>
                  <a:pt x="10816573" y="6458261"/>
                  <a:pt x="10813523" y="6442710"/>
                  <a:pt x="10813523" y="6433380"/>
                </a:cubicBezTo>
                <a:cubicBezTo>
                  <a:pt x="10813523" y="6418865"/>
                  <a:pt x="10821658" y="6411608"/>
                  <a:pt x="10837930" y="6409535"/>
                </a:cubicBezTo>
                <a:cubicBezTo>
                  <a:pt x="10878610" y="6407461"/>
                  <a:pt x="10878610" y="6407461"/>
                  <a:pt x="10878610" y="6407461"/>
                </a:cubicBezTo>
                <a:close/>
                <a:moveTo>
                  <a:pt x="10545885" y="6337611"/>
                </a:moveTo>
                <a:cubicBezTo>
                  <a:pt x="10573810" y="6337611"/>
                  <a:pt x="10573810" y="6351965"/>
                  <a:pt x="10573810" y="6361192"/>
                </a:cubicBezTo>
                <a:cubicBezTo>
                  <a:pt x="10573810" y="6375546"/>
                  <a:pt x="10566570" y="6382723"/>
                  <a:pt x="10550022" y="6384774"/>
                </a:cubicBezTo>
                <a:lnTo>
                  <a:pt x="10505548" y="6386824"/>
                </a:lnTo>
                <a:cubicBezTo>
                  <a:pt x="10505548" y="6385799"/>
                  <a:pt x="10505548" y="6383748"/>
                  <a:pt x="10505548" y="6382723"/>
                </a:cubicBezTo>
                <a:cubicBezTo>
                  <a:pt x="10505548" y="6380673"/>
                  <a:pt x="10505548" y="6380673"/>
                  <a:pt x="10505548" y="6380673"/>
                </a:cubicBezTo>
                <a:cubicBezTo>
                  <a:pt x="10507617" y="6358117"/>
                  <a:pt x="10514857" y="6344788"/>
                  <a:pt x="10528302" y="6339662"/>
                </a:cubicBezTo>
                <a:cubicBezTo>
                  <a:pt x="10533473" y="6338637"/>
                  <a:pt x="10539680" y="6337611"/>
                  <a:pt x="10545885" y="6337611"/>
                </a:cubicBezTo>
                <a:close/>
                <a:moveTo>
                  <a:pt x="11672595" y="6327980"/>
                </a:moveTo>
                <a:cubicBezTo>
                  <a:pt x="11675422" y="6327461"/>
                  <a:pt x="11678506" y="6327980"/>
                  <a:pt x="11681588" y="6329019"/>
                </a:cubicBezTo>
                <a:cubicBezTo>
                  <a:pt x="11698034" y="6341488"/>
                  <a:pt x="11708312" y="6360190"/>
                  <a:pt x="11708312" y="6380970"/>
                </a:cubicBezTo>
                <a:cubicBezTo>
                  <a:pt x="11708312" y="6412141"/>
                  <a:pt x="11681588" y="6439155"/>
                  <a:pt x="11648698" y="6439155"/>
                </a:cubicBezTo>
                <a:cubicBezTo>
                  <a:pt x="11615808" y="6439155"/>
                  <a:pt x="11589084" y="6412141"/>
                  <a:pt x="11589084" y="6380970"/>
                </a:cubicBezTo>
                <a:cubicBezTo>
                  <a:pt x="11589084" y="6360190"/>
                  <a:pt x="11599363" y="6341488"/>
                  <a:pt x="11615808" y="6331098"/>
                </a:cubicBezTo>
                <a:cubicBezTo>
                  <a:pt x="11621975" y="6326941"/>
                  <a:pt x="11628142" y="6326941"/>
                  <a:pt x="11632253" y="6333175"/>
                </a:cubicBezTo>
                <a:cubicBezTo>
                  <a:pt x="11636365" y="6339410"/>
                  <a:pt x="11634309" y="6345643"/>
                  <a:pt x="11630197" y="6349800"/>
                </a:cubicBezTo>
                <a:cubicBezTo>
                  <a:pt x="11619919" y="6356034"/>
                  <a:pt x="11613752" y="6368502"/>
                  <a:pt x="11613752" y="6380970"/>
                </a:cubicBezTo>
                <a:cubicBezTo>
                  <a:pt x="11613752" y="6399673"/>
                  <a:pt x="11630197" y="6416297"/>
                  <a:pt x="11648698" y="6416297"/>
                </a:cubicBezTo>
                <a:cubicBezTo>
                  <a:pt x="11667199" y="6416297"/>
                  <a:pt x="11683644" y="6399673"/>
                  <a:pt x="11683644" y="6380970"/>
                </a:cubicBezTo>
                <a:cubicBezTo>
                  <a:pt x="11683644" y="6368502"/>
                  <a:pt x="11677478" y="6356034"/>
                  <a:pt x="11667199" y="6349800"/>
                </a:cubicBezTo>
                <a:cubicBezTo>
                  <a:pt x="11663088" y="6345643"/>
                  <a:pt x="11661032" y="6339410"/>
                  <a:pt x="11665144" y="6333175"/>
                </a:cubicBezTo>
                <a:cubicBezTo>
                  <a:pt x="11667199" y="6330059"/>
                  <a:pt x="11669769" y="6328500"/>
                  <a:pt x="11672595" y="6327980"/>
                </a:cubicBezTo>
                <a:close/>
                <a:moveTo>
                  <a:pt x="11821529" y="6312914"/>
                </a:moveTo>
                <a:cubicBezTo>
                  <a:pt x="11823596" y="6312914"/>
                  <a:pt x="11825662" y="6317066"/>
                  <a:pt x="11825662" y="6319143"/>
                </a:cubicBezTo>
                <a:cubicBezTo>
                  <a:pt x="11838061" y="6362741"/>
                  <a:pt x="11838061" y="6400111"/>
                  <a:pt x="11825662" y="6443710"/>
                </a:cubicBezTo>
                <a:cubicBezTo>
                  <a:pt x="11823596" y="6447862"/>
                  <a:pt x="11823596" y="6449938"/>
                  <a:pt x="11821529" y="6449938"/>
                </a:cubicBezTo>
                <a:cubicBezTo>
                  <a:pt x="11817396" y="6452014"/>
                  <a:pt x="11815330" y="6449938"/>
                  <a:pt x="11813263" y="6447862"/>
                </a:cubicBezTo>
                <a:cubicBezTo>
                  <a:pt x="11728538" y="6389730"/>
                  <a:pt x="11728538" y="6389730"/>
                  <a:pt x="11728538" y="6389730"/>
                </a:cubicBezTo>
                <a:cubicBezTo>
                  <a:pt x="11724405" y="6387655"/>
                  <a:pt x="11722339" y="6385578"/>
                  <a:pt x="11722339" y="6381426"/>
                </a:cubicBezTo>
                <a:cubicBezTo>
                  <a:pt x="11722339" y="6379350"/>
                  <a:pt x="11724405" y="6375198"/>
                  <a:pt x="11728538" y="6373122"/>
                </a:cubicBezTo>
                <a:cubicBezTo>
                  <a:pt x="11813263" y="6314991"/>
                  <a:pt x="11813263" y="6314991"/>
                  <a:pt x="11813263" y="6314991"/>
                </a:cubicBezTo>
                <a:cubicBezTo>
                  <a:pt x="11815330" y="6312914"/>
                  <a:pt x="11819463" y="6312914"/>
                  <a:pt x="11821529" y="6312914"/>
                </a:cubicBezTo>
                <a:close/>
                <a:moveTo>
                  <a:pt x="11475701" y="6312914"/>
                </a:moveTo>
                <a:cubicBezTo>
                  <a:pt x="11479792" y="6312914"/>
                  <a:pt x="11481838" y="6314991"/>
                  <a:pt x="11483884" y="6317066"/>
                </a:cubicBezTo>
                <a:cubicBezTo>
                  <a:pt x="11567753" y="6373122"/>
                  <a:pt x="11567753" y="6373122"/>
                  <a:pt x="11567753" y="6373122"/>
                </a:cubicBezTo>
                <a:cubicBezTo>
                  <a:pt x="11571844" y="6375198"/>
                  <a:pt x="11573889" y="6379350"/>
                  <a:pt x="11573889" y="6381426"/>
                </a:cubicBezTo>
                <a:cubicBezTo>
                  <a:pt x="11573889" y="6385578"/>
                  <a:pt x="11571844" y="6387655"/>
                  <a:pt x="11567753" y="6389730"/>
                </a:cubicBezTo>
                <a:lnTo>
                  <a:pt x="11483884" y="6447862"/>
                </a:lnTo>
                <a:cubicBezTo>
                  <a:pt x="11479792" y="6449938"/>
                  <a:pt x="11477747" y="6452014"/>
                  <a:pt x="11475701" y="6449938"/>
                </a:cubicBezTo>
                <a:cubicBezTo>
                  <a:pt x="11473656" y="6449938"/>
                  <a:pt x="11471610" y="6447862"/>
                  <a:pt x="11471610" y="6443710"/>
                </a:cubicBezTo>
                <a:cubicBezTo>
                  <a:pt x="11459337" y="6400111"/>
                  <a:pt x="11459337" y="6364817"/>
                  <a:pt x="11471610" y="6319143"/>
                </a:cubicBezTo>
                <a:cubicBezTo>
                  <a:pt x="11471610" y="6317066"/>
                  <a:pt x="11473656" y="6314991"/>
                  <a:pt x="11475701" y="6312914"/>
                </a:cubicBezTo>
                <a:close/>
                <a:moveTo>
                  <a:pt x="10746019" y="6302686"/>
                </a:moveTo>
                <a:cubicBezTo>
                  <a:pt x="10726539" y="6303721"/>
                  <a:pt x="10708085" y="6314071"/>
                  <a:pt x="10696807" y="6322350"/>
                </a:cubicBezTo>
                <a:cubicBezTo>
                  <a:pt x="10696807" y="6310966"/>
                  <a:pt x="10696807" y="6310966"/>
                  <a:pt x="10696807" y="6310966"/>
                </a:cubicBezTo>
                <a:cubicBezTo>
                  <a:pt x="10696807" y="6306826"/>
                  <a:pt x="10693731" y="6303721"/>
                  <a:pt x="10689630" y="6303721"/>
                </a:cubicBezTo>
                <a:cubicBezTo>
                  <a:pt x="10661948" y="6303721"/>
                  <a:pt x="10661948" y="6303721"/>
                  <a:pt x="10661948" y="6303721"/>
                </a:cubicBezTo>
                <a:cubicBezTo>
                  <a:pt x="10657848" y="6303721"/>
                  <a:pt x="10654771" y="6306826"/>
                  <a:pt x="10654771" y="6310966"/>
                </a:cubicBezTo>
                <a:cubicBezTo>
                  <a:pt x="10654771" y="6483802"/>
                  <a:pt x="10654771" y="6483802"/>
                  <a:pt x="10654771" y="6483802"/>
                </a:cubicBezTo>
                <a:cubicBezTo>
                  <a:pt x="10654771" y="6486906"/>
                  <a:pt x="10657848" y="6490011"/>
                  <a:pt x="10661948" y="6490011"/>
                </a:cubicBezTo>
                <a:cubicBezTo>
                  <a:pt x="10689630" y="6490011"/>
                  <a:pt x="10689630" y="6490011"/>
                  <a:pt x="10689630" y="6490011"/>
                </a:cubicBezTo>
                <a:cubicBezTo>
                  <a:pt x="10693731" y="6490011"/>
                  <a:pt x="10696807" y="6486906"/>
                  <a:pt x="10696807" y="6483802"/>
                </a:cubicBezTo>
                <a:cubicBezTo>
                  <a:pt x="10696807" y="6363748"/>
                  <a:pt x="10696807" y="6363748"/>
                  <a:pt x="10696807" y="6363748"/>
                </a:cubicBezTo>
                <a:cubicBezTo>
                  <a:pt x="10702958" y="6358573"/>
                  <a:pt x="10723464" y="6344084"/>
                  <a:pt x="10747045" y="6342014"/>
                </a:cubicBezTo>
                <a:cubicBezTo>
                  <a:pt x="10750120" y="6342014"/>
                  <a:pt x="10753197" y="6338909"/>
                  <a:pt x="10753197" y="6334770"/>
                </a:cubicBezTo>
                <a:cubicBezTo>
                  <a:pt x="10753197" y="6309931"/>
                  <a:pt x="10753197" y="6309931"/>
                  <a:pt x="10753197" y="6309931"/>
                </a:cubicBezTo>
                <a:cubicBezTo>
                  <a:pt x="10753197" y="6307861"/>
                  <a:pt x="10752171" y="6305791"/>
                  <a:pt x="10751146" y="6304756"/>
                </a:cubicBezTo>
                <a:cubicBezTo>
                  <a:pt x="10749095" y="6302686"/>
                  <a:pt x="10747045" y="6302686"/>
                  <a:pt x="10746019" y="6302686"/>
                </a:cubicBezTo>
                <a:close/>
                <a:moveTo>
                  <a:pt x="10221292" y="6302686"/>
                </a:moveTo>
                <a:cubicBezTo>
                  <a:pt x="10202802" y="6302686"/>
                  <a:pt x="10184313" y="6314071"/>
                  <a:pt x="10173013" y="6322350"/>
                </a:cubicBezTo>
                <a:cubicBezTo>
                  <a:pt x="10173013" y="6310966"/>
                  <a:pt x="10173013" y="6310966"/>
                  <a:pt x="10173013" y="6310966"/>
                </a:cubicBezTo>
                <a:cubicBezTo>
                  <a:pt x="10173013" y="6306826"/>
                  <a:pt x="10169932" y="6303721"/>
                  <a:pt x="10165823" y="6303721"/>
                </a:cubicBezTo>
                <a:cubicBezTo>
                  <a:pt x="10137062" y="6303721"/>
                  <a:pt x="10137062" y="6303721"/>
                  <a:pt x="10137062" y="6303721"/>
                </a:cubicBezTo>
                <a:cubicBezTo>
                  <a:pt x="10133979" y="6303721"/>
                  <a:pt x="10130898" y="6306826"/>
                  <a:pt x="10130898" y="6310966"/>
                </a:cubicBezTo>
                <a:cubicBezTo>
                  <a:pt x="10130898" y="6483802"/>
                  <a:pt x="10130898" y="6483802"/>
                  <a:pt x="10130898" y="6483802"/>
                </a:cubicBezTo>
                <a:cubicBezTo>
                  <a:pt x="10130898" y="6486906"/>
                  <a:pt x="10133979" y="6490011"/>
                  <a:pt x="10137062" y="6490011"/>
                </a:cubicBezTo>
                <a:cubicBezTo>
                  <a:pt x="10165823" y="6490011"/>
                  <a:pt x="10165823" y="6490011"/>
                  <a:pt x="10165823" y="6490011"/>
                </a:cubicBezTo>
                <a:cubicBezTo>
                  <a:pt x="10169932" y="6490011"/>
                  <a:pt x="10173013" y="6486906"/>
                  <a:pt x="10173013" y="6483802"/>
                </a:cubicBezTo>
                <a:cubicBezTo>
                  <a:pt x="10173013" y="6363748"/>
                  <a:pt x="10173013" y="6363748"/>
                  <a:pt x="10173013" y="6363748"/>
                </a:cubicBezTo>
                <a:cubicBezTo>
                  <a:pt x="10179177" y="6358573"/>
                  <a:pt x="10198694" y="6344084"/>
                  <a:pt x="10222319" y="6342014"/>
                </a:cubicBezTo>
                <a:cubicBezTo>
                  <a:pt x="10236700" y="6342014"/>
                  <a:pt x="10244918" y="6348224"/>
                  <a:pt x="10245945" y="6362713"/>
                </a:cubicBezTo>
                <a:cubicBezTo>
                  <a:pt x="10245945" y="6363748"/>
                  <a:pt x="10245945" y="6363748"/>
                  <a:pt x="10245945" y="6363748"/>
                </a:cubicBezTo>
                <a:cubicBezTo>
                  <a:pt x="10245945" y="6483802"/>
                  <a:pt x="10245945" y="6483802"/>
                  <a:pt x="10245945" y="6483802"/>
                </a:cubicBezTo>
                <a:cubicBezTo>
                  <a:pt x="10245945" y="6486906"/>
                  <a:pt x="10249026" y="6490011"/>
                  <a:pt x="10252109" y="6490011"/>
                </a:cubicBezTo>
                <a:cubicBezTo>
                  <a:pt x="10280870" y="6490011"/>
                  <a:pt x="10280870" y="6490011"/>
                  <a:pt x="10280870" y="6490011"/>
                </a:cubicBezTo>
                <a:cubicBezTo>
                  <a:pt x="10284979" y="6490011"/>
                  <a:pt x="10288061" y="6486906"/>
                  <a:pt x="10288061" y="6483802"/>
                </a:cubicBezTo>
                <a:cubicBezTo>
                  <a:pt x="10288061" y="6452753"/>
                  <a:pt x="10288061" y="6452753"/>
                  <a:pt x="10288061" y="6452753"/>
                </a:cubicBezTo>
                <a:cubicBezTo>
                  <a:pt x="10288061" y="6388587"/>
                  <a:pt x="10288061" y="6388587"/>
                  <a:pt x="10288061" y="6388587"/>
                </a:cubicBezTo>
                <a:cubicBezTo>
                  <a:pt x="10288061" y="6365818"/>
                  <a:pt x="10288061" y="6365818"/>
                  <a:pt x="10288061" y="6365818"/>
                </a:cubicBezTo>
                <a:cubicBezTo>
                  <a:pt x="10288061" y="6325455"/>
                  <a:pt x="10269571" y="6304756"/>
                  <a:pt x="10231564" y="6302686"/>
                </a:cubicBezTo>
                <a:cubicBezTo>
                  <a:pt x="10231564" y="6302686"/>
                  <a:pt x="10229510" y="6302686"/>
                  <a:pt x="10226428" y="6302686"/>
                </a:cubicBezTo>
                <a:cubicBezTo>
                  <a:pt x="10225401" y="6302686"/>
                  <a:pt x="10225401" y="6302686"/>
                  <a:pt x="10224374" y="6302686"/>
                </a:cubicBezTo>
                <a:cubicBezTo>
                  <a:pt x="10223347" y="6302686"/>
                  <a:pt x="10222319" y="6302686"/>
                  <a:pt x="10221292" y="6302686"/>
                </a:cubicBezTo>
                <a:close/>
                <a:moveTo>
                  <a:pt x="11036971" y="6299511"/>
                </a:moveTo>
                <a:cubicBezTo>
                  <a:pt x="10978754" y="6299511"/>
                  <a:pt x="10953221" y="6329632"/>
                  <a:pt x="10953221" y="6396104"/>
                </a:cubicBezTo>
                <a:cubicBezTo>
                  <a:pt x="10953221" y="6397143"/>
                  <a:pt x="10953221" y="6397143"/>
                  <a:pt x="10953221" y="6398181"/>
                </a:cubicBezTo>
                <a:cubicBezTo>
                  <a:pt x="10953221" y="6464654"/>
                  <a:pt x="10978754" y="6494774"/>
                  <a:pt x="11036971" y="6494774"/>
                </a:cubicBezTo>
                <a:cubicBezTo>
                  <a:pt x="11057397" y="6494774"/>
                  <a:pt x="11079867" y="6489581"/>
                  <a:pt x="11093143" y="6487504"/>
                </a:cubicBezTo>
                <a:cubicBezTo>
                  <a:pt x="11096207" y="6487504"/>
                  <a:pt x="11099271" y="6484388"/>
                  <a:pt x="11099271" y="6480233"/>
                </a:cubicBezTo>
                <a:cubicBezTo>
                  <a:pt x="11098250" y="6456345"/>
                  <a:pt x="11098250" y="6456345"/>
                  <a:pt x="11098250" y="6456345"/>
                </a:cubicBezTo>
                <a:cubicBezTo>
                  <a:pt x="11098250" y="6455306"/>
                  <a:pt x="11097229" y="6453229"/>
                  <a:pt x="11096207" y="6452190"/>
                </a:cubicBezTo>
                <a:cubicBezTo>
                  <a:pt x="11094165" y="6450113"/>
                  <a:pt x="11092122" y="6450113"/>
                  <a:pt x="11090079" y="6450113"/>
                </a:cubicBezTo>
                <a:cubicBezTo>
                  <a:pt x="11074759" y="6451152"/>
                  <a:pt x="11056375" y="6456345"/>
                  <a:pt x="11036971" y="6456345"/>
                </a:cubicBezTo>
                <a:cubicBezTo>
                  <a:pt x="11010416" y="6456345"/>
                  <a:pt x="10999181" y="6444920"/>
                  <a:pt x="10997138" y="6413761"/>
                </a:cubicBezTo>
                <a:cubicBezTo>
                  <a:pt x="10997138" y="6412722"/>
                  <a:pt x="10997138" y="6412722"/>
                  <a:pt x="10997138" y="6411684"/>
                </a:cubicBezTo>
                <a:cubicBezTo>
                  <a:pt x="10997138" y="6410645"/>
                  <a:pt x="10997138" y="6409606"/>
                  <a:pt x="10997138" y="6408568"/>
                </a:cubicBezTo>
                <a:cubicBezTo>
                  <a:pt x="10996117" y="6406490"/>
                  <a:pt x="10996117" y="6405452"/>
                  <a:pt x="10996117" y="6404413"/>
                </a:cubicBezTo>
                <a:cubicBezTo>
                  <a:pt x="10996117" y="6403375"/>
                  <a:pt x="10996117" y="6402336"/>
                  <a:pt x="10996117" y="6401297"/>
                </a:cubicBezTo>
                <a:cubicBezTo>
                  <a:pt x="10996117" y="6399220"/>
                  <a:pt x="10996117" y="6398181"/>
                  <a:pt x="10996117" y="6396104"/>
                </a:cubicBezTo>
                <a:cubicBezTo>
                  <a:pt x="10996117" y="6353520"/>
                  <a:pt x="11007352" y="6337941"/>
                  <a:pt x="11036971" y="6337941"/>
                </a:cubicBezTo>
                <a:cubicBezTo>
                  <a:pt x="11056375" y="6337941"/>
                  <a:pt x="11074759" y="6343134"/>
                  <a:pt x="11090079" y="6344172"/>
                </a:cubicBezTo>
                <a:cubicBezTo>
                  <a:pt x="11092122" y="6344172"/>
                  <a:pt x="11094165" y="6344172"/>
                  <a:pt x="11096207" y="6343134"/>
                </a:cubicBezTo>
                <a:cubicBezTo>
                  <a:pt x="11097229" y="6341057"/>
                  <a:pt x="11098250" y="6340018"/>
                  <a:pt x="11098250" y="6337941"/>
                </a:cubicBezTo>
                <a:cubicBezTo>
                  <a:pt x="11099271" y="6314052"/>
                  <a:pt x="11099271" y="6314052"/>
                  <a:pt x="11099271" y="6314052"/>
                </a:cubicBezTo>
                <a:cubicBezTo>
                  <a:pt x="11099271" y="6309898"/>
                  <a:pt x="11096207" y="6306782"/>
                  <a:pt x="11093143" y="6306782"/>
                </a:cubicBezTo>
                <a:cubicBezTo>
                  <a:pt x="11079867" y="6304704"/>
                  <a:pt x="11057397" y="6299511"/>
                  <a:pt x="11036971" y="6299511"/>
                </a:cubicBezTo>
                <a:close/>
                <a:moveTo>
                  <a:pt x="10858462" y="6299511"/>
                </a:moveTo>
                <a:cubicBezTo>
                  <a:pt x="10836770" y="6299511"/>
                  <a:pt x="10802683" y="6304704"/>
                  <a:pt x="10788221" y="6306782"/>
                </a:cubicBezTo>
                <a:cubicBezTo>
                  <a:pt x="10785122" y="6306782"/>
                  <a:pt x="10783056" y="6309898"/>
                  <a:pt x="10783056" y="6314052"/>
                </a:cubicBezTo>
                <a:cubicBezTo>
                  <a:pt x="10784089" y="6337941"/>
                  <a:pt x="10784089" y="6337941"/>
                  <a:pt x="10784089" y="6337941"/>
                </a:cubicBezTo>
                <a:cubicBezTo>
                  <a:pt x="10784089" y="6340018"/>
                  <a:pt x="10784089" y="6341057"/>
                  <a:pt x="10786155" y="6343134"/>
                </a:cubicBezTo>
                <a:cubicBezTo>
                  <a:pt x="10787188" y="6344172"/>
                  <a:pt x="10789254" y="6344172"/>
                  <a:pt x="10791320" y="6344172"/>
                </a:cubicBezTo>
                <a:cubicBezTo>
                  <a:pt x="10806815" y="6343134"/>
                  <a:pt x="10835737" y="6341057"/>
                  <a:pt x="10856397" y="6341057"/>
                </a:cubicBezTo>
                <a:cubicBezTo>
                  <a:pt x="10870858" y="6341057"/>
                  <a:pt x="10879123" y="6349366"/>
                  <a:pt x="10879123" y="6362868"/>
                </a:cubicBezTo>
                <a:cubicBezTo>
                  <a:pt x="10879123" y="6374293"/>
                  <a:pt x="10879123" y="6374293"/>
                  <a:pt x="10879123" y="6374293"/>
                </a:cubicBezTo>
                <a:cubicBezTo>
                  <a:pt x="10832639" y="6378447"/>
                  <a:pt x="10832639" y="6378447"/>
                  <a:pt x="10832639" y="6378447"/>
                </a:cubicBezTo>
                <a:cubicBezTo>
                  <a:pt x="10788221" y="6381563"/>
                  <a:pt x="10770660" y="6398181"/>
                  <a:pt x="10770660" y="6435572"/>
                </a:cubicBezTo>
                <a:cubicBezTo>
                  <a:pt x="10770660" y="6472963"/>
                  <a:pt x="10790287" y="6494774"/>
                  <a:pt x="10824374" y="6494774"/>
                </a:cubicBezTo>
                <a:cubicBezTo>
                  <a:pt x="10853299" y="6494774"/>
                  <a:pt x="10885319" y="6482311"/>
                  <a:pt x="10885319" y="6482311"/>
                </a:cubicBezTo>
                <a:cubicBezTo>
                  <a:pt x="10892550" y="6487504"/>
                  <a:pt x="10898748" y="6491658"/>
                  <a:pt x="10913210" y="6493736"/>
                </a:cubicBezTo>
                <a:cubicBezTo>
                  <a:pt x="10915275" y="6493736"/>
                  <a:pt x="10917341" y="6493736"/>
                  <a:pt x="10919407" y="6491658"/>
                </a:cubicBezTo>
                <a:cubicBezTo>
                  <a:pt x="10920440" y="6490620"/>
                  <a:pt x="10921473" y="6488542"/>
                  <a:pt x="10921473" y="6486465"/>
                </a:cubicBezTo>
                <a:cubicBezTo>
                  <a:pt x="10921473" y="6362868"/>
                  <a:pt x="10921473" y="6362868"/>
                  <a:pt x="10921473" y="6362868"/>
                </a:cubicBezTo>
                <a:cubicBezTo>
                  <a:pt x="10921473" y="6319245"/>
                  <a:pt x="10901847" y="6299511"/>
                  <a:pt x="10858462" y="6299511"/>
                </a:cubicBezTo>
                <a:close/>
                <a:moveTo>
                  <a:pt x="10537848" y="6299511"/>
                </a:moveTo>
                <a:cubicBezTo>
                  <a:pt x="10484952" y="6301589"/>
                  <a:pt x="10461097" y="6331709"/>
                  <a:pt x="10461097" y="6396104"/>
                </a:cubicBezTo>
                <a:cubicBezTo>
                  <a:pt x="10461097" y="6397143"/>
                  <a:pt x="10461097" y="6397143"/>
                  <a:pt x="10461097" y="6398181"/>
                </a:cubicBezTo>
                <a:cubicBezTo>
                  <a:pt x="10461097" y="6419993"/>
                  <a:pt x="10463172" y="6438688"/>
                  <a:pt x="10467320" y="6453229"/>
                </a:cubicBezTo>
                <a:cubicBezTo>
                  <a:pt x="10475618" y="6481272"/>
                  <a:pt x="10500510" y="6494774"/>
                  <a:pt x="10528513" y="6494774"/>
                </a:cubicBezTo>
                <a:cubicBezTo>
                  <a:pt x="10531625" y="6494774"/>
                  <a:pt x="10534736" y="6494774"/>
                  <a:pt x="10537848" y="6494774"/>
                </a:cubicBezTo>
                <a:cubicBezTo>
                  <a:pt x="10539922" y="6494774"/>
                  <a:pt x="10543033" y="6494774"/>
                  <a:pt x="10545109" y="6494774"/>
                </a:cubicBezTo>
                <a:cubicBezTo>
                  <a:pt x="10564815" y="6492697"/>
                  <a:pt x="10587633" y="6489581"/>
                  <a:pt x="10598004" y="6487504"/>
                </a:cubicBezTo>
                <a:cubicBezTo>
                  <a:pt x="10602153" y="6487504"/>
                  <a:pt x="10604227" y="6484388"/>
                  <a:pt x="10604227" y="6480233"/>
                </a:cubicBezTo>
                <a:cubicBezTo>
                  <a:pt x="10603190" y="6456345"/>
                  <a:pt x="10603190" y="6456345"/>
                  <a:pt x="10603190" y="6456345"/>
                </a:cubicBezTo>
                <a:cubicBezTo>
                  <a:pt x="10603190" y="6455306"/>
                  <a:pt x="10602153" y="6453229"/>
                  <a:pt x="10601116" y="6452190"/>
                </a:cubicBezTo>
                <a:cubicBezTo>
                  <a:pt x="10599041" y="6450113"/>
                  <a:pt x="10598004" y="6450113"/>
                  <a:pt x="10595930" y="6450113"/>
                </a:cubicBezTo>
                <a:cubicBezTo>
                  <a:pt x="10582447" y="6451152"/>
                  <a:pt x="10558592" y="6453229"/>
                  <a:pt x="10539922" y="6453229"/>
                </a:cubicBezTo>
                <a:cubicBezTo>
                  <a:pt x="10521253" y="6453229"/>
                  <a:pt x="10511918" y="6445958"/>
                  <a:pt x="10506733" y="6428302"/>
                </a:cubicBezTo>
                <a:cubicBezTo>
                  <a:pt x="10505695" y="6419993"/>
                  <a:pt x="10505695" y="6419993"/>
                  <a:pt x="10505695" y="6419993"/>
                </a:cubicBezTo>
                <a:cubicBezTo>
                  <a:pt x="10554442" y="6416877"/>
                  <a:pt x="10554442" y="6416877"/>
                  <a:pt x="10554442" y="6416877"/>
                </a:cubicBezTo>
                <a:cubicBezTo>
                  <a:pt x="10598004" y="6412722"/>
                  <a:pt x="10616672" y="6396104"/>
                  <a:pt x="10616672" y="6359752"/>
                </a:cubicBezTo>
                <a:cubicBezTo>
                  <a:pt x="10616672" y="6321323"/>
                  <a:pt x="10599041" y="6299511"/>
                  <a:pt x="10545109" y="6299511"/>
                </a:cubicBezTo>
                <a:cubicBezTo>
                  <a:pt x="10543033" y="6299511"/>
                  <a:pt x="10539922" y="6299511"/>
                  <a:pt x="10537848" y="6299511"/>
                </a:cubicBezTo>
                <a:close/>
                <a:moveTo>
                  <a:pt x="11181077" y="6262439"/>
                </a:moveTo>
                <a:cubicBezTo>
                  <a:pt x="11153387" y="6269635"/>
                  <a:pt x="11153387" y="6269635"/>
                  <a:pt x="11153387" y="6269635"/>
                </a:cubicBezTo>
                <a:cubicBezTo>
                  <a:pt x="11150310" y="6269635"/>
                  <a:pt x="11147234" y="6272720"/>
                  <a:pt x="11147234" y="6275804"/>
                </a:cubicBezTo>
                <a:cubicBezTo>
                  <a:pt x="11147234" y="6304589"/>
                  <a:pt x="11147234" y="6304589"/>
                  <a:pt x="11147234" y="6304589"/>
                </a:cubicBezTo>
                <a:cubicBezTo>
                  <a:pt x="11131850" y="6304589"/>
                  <a:pt x="11131850" y="6304589"/>
                  <a:pt x="11131850" y="6304589"/>
                </a:cubicBezTo>
                <a:cubicBezTo>
                  <a:pt x="11127748" y="6304589"/>
                  <a:pt x="11124671" y="6307673"/>
                  <a:pt x="11124671" y="6311785"/>
                </a:cubicBezTo>
                <a:cubicBezTo>
                  <a:pt x="11124671" y="6336457"/>
                  <a:pt x="11124671" y="6336457"/>
                  <a:pt x="11124671" y="6336457"/>
                </a:cubicBezTo>
                <a:cubicBezTo>
                  <a:pt x="11124671" y="6339542"/>
                  <a:pt x="11127748" y="6342626"/>
                  <a:pt x="11131850" y="6342626"/>
                </a:cubicBezTo>
                <a:cubicBezTo>
                  <a:pt x="11147234" y="6342626"/>
                  <a:pt x="11147234" y="6342626"/>
                  <a:pt x="11147234" y="6342626"/>
                </a:cubicBezTo>
                <a:cubicBezTo>
                  <a:pt x="11147234" y="6424868"/>
                  <a:pt x="11147234" y="6424868"/>
                  <a:pt x="11147234" y="6424868"/>
                </a:cubicBezTo>
                <a:cubicBezTo>
                  <a:pt x="11147234" y="6478326"/>
                  <a:pt x="11160566" y="6494774"/>
                  <a:pt x="11203639" y="6494774"/>
                </a:cubicBezTo>
                <a:cubicBezTo>
                  <a:pt x="11211844" y="6494774"/>
                  <a:pt x="11225176" y="6492718"/>
                  <a:pt x="11235431" y="6490662"/>
                </a:cubicBezTo>
                <a:cubicBezTo>
                  <a:pt x="11238508" y="6489634"/>
                  <a:pt x="11240559" y="6486550"/>
                  <a:pt x="11240559" y="6483466"/>
                </a:cubicBezTo>
                <a:cubicBezTo>
                  <a:pt x="11239534" y="6459821"/>
                  <a:pt x="11239534" y="6459821"/>
                  <a:pt x="11239534" y="6459821"/>
                </a:cubicBezTo>
                <a:cubicBezTo>
                  <a:pt x="11239534" y="6455709"/>
                  <a:pt x="11235431" y="6453653"/>
                  <a:pt x="11232355" y="6453653"/>
                </a:cubicBezTo>
                <a:cubicBezTo>
                  <a:pt x="11226201" y="6453653"/>
                  <a:pt x="11215946" y="6453653"/>
                  <a:pt x="11208767" y="6453653"/>
                </a:cubicBezTo>
                <a:cubicBezTo>
                  <a:pt x="11191332" y="6453653"/>
                  <a:pt x="11190307" y="6445429"/>
                  <a:pt x="11190307" y="6418700"/>
                </a:cubicBezTo>
                <a:cubicBezTo>
                  <a:pt x="11190307" y="6342626"/>
                  <a:pt x="11190307" y="6342626"/>
                  <a:pt x="11190307" y="6342626"/>
                </a:cubicBezTo>
                <a:cubicBezTo>
                  <a:pt x="11233380" y="6342626"/>
                  <a:pt x="11233380" y="6342626"/>
                  <a:pt x="11233380" y="6342626"/>
                </a:cubicBezTo>
                <a:cubicBezTo>
                  <a:pt x="11236457" y="6342626"/>
                  <a:pt x="11239534" y="6339542"/>
                  <a:pt x="11239534" y="6336457"/>
                </a:cubicBezTo>
                <a:cubicBezTo>
                  <a:pt x="11239534" y="6311785"/>
                  <a:pt x="11239534" y="6311785"/>
                  <a:pt x="11239534" y="6311785"/>
                </a:cubicBezTo>
                <a:cubicBezTo>
                  <a:pt x="11239534" y="6307673"/>
                  <a:pt x="11236457" y="6304589"/>
                  <a:pt x="11233380" y="6304589"/>
                </a:cubicBezTo>
                <a:cubicBezTo>
                  <a:pt x="11190307" y="6304589"/>
                  <a:pt x="11190307" y="6304589"/>
                  <a:pt x="11190307" y="6304589"/>
                </a:cubicBezTo>
                <a:cubicBezTo>
                  <a:pt x="11190307" y="6269635"/>
                  <a:pt x="11190307" y="6269635"/>
                  <a:pt x="11190307" y="6269635"/>
                </a:cubicBezTo>
                <a:cubicBezTo>
                  <a:pt x="11190307" y="6266551"/>
                  <a:pt x="11189281" y="6265523"/>
                  <a:pt x="11187230" y="6263467"/>
                </a:cubicBezTo>
                <a:cubicBezTo>
                  <a:pt x="11185179" y="6262439"/>
                  <a:pt x="11183128" y="6261411"/>
                  <a:pt x="11181077" y="6262439"/>
                </a:cubicBezTo>
                <a:close/>
                <a:moveTo>
                  <a:pt x="10376216" y="6262439"/>
                </a:moveTo>
                <a:cubicBezTo>
                  <a:pt x="10348526" y="6269635"/>
                  <a:pt x="10348526" y="6269635"/>
                  <a:pt x="10348526" y="6269635"/>
                </a:cubicBezTo>
                <a:cubicBezTo>
                  <a:pt x="10345450" y="6269635"/>
                  <a:pt x="10343399" y="6272720"/>
                  <a:pt x="10343399" y="6275804"/>
                </a:cubicBezTo>
                <a:cubicBezTo>
                  <a:pt x="10343399" y="6304589"/>
                  <a:pt x="10343399" y="6304589"/>
                  <a:pt x="10343399" y="6304589"/>
                </a:cubicBezTo>
                <a:cubicBezTo>
                  <a:pt x="10326990" y="6304589"/>
                  <a:pt x="10326990" y="6304589"/>
                  <a:pt x="10326990" y="6304589"/>
                </a:cubicBezTo>
                <a:cubicBezTo>
                  <a:pt x="10322888" y="6304589"/>
                  <a:pt x="10319811" y="6307673"/>
                  <a:pt x="10319811" y="6311785"/>
                </a:cubicBezTo>
                <a:cubicBezTo>
                  <a:pt x="10319811" y="6336457"/>
                  <a:pt x="10319811" y="6336457"/>
                  <a:pt x="10319811" y="6336457"/>
                </a:cubicBezTo>
                <a:cubicBezTo>
                  <a:pt x="10319811" y="6339542"/>
                  <a:pt x="10322888" y="6342626"/>
                  <a:pt x="10326990" y="6342626"/>
                </a:cubicBezTo>
                <a:cubicBezTo>
                  <a:pt x="10343399" y="6342626"/>
                  <a:pt x="10343399" y="6342626"/>
                  <a:pt x="10343399" y="6342626"/>
                </a:cubicBezTo>
                <a:cubicBezTo>
                  <a:pt x="10343399" y="6424868"/>
                  <a:pt x="10343399" y="6424868"/>
                  <a:pt x="10343399" y="6424868"/>
                </a:cubicBezTo>
                <a:cubicBezTo>
                  <a:pt x="10343399" y="6478326"/>
                  <a:pt x="10355705" y="6494774"/>
                  <a:pt x="10398779" y="6494774"/>
                </a:cubicBezTo>
                <a:cubicBezTo>
                  <a:pt x="10406983" y="6494774"/>
                  <a:pt x="10420316" y="6492718"/>
                  <a:pt x="10430571" y="6490662"/>
                </a:cubicBezTo>
                <a:cubicBezTo>
                  <a:pt x="10433648" y="6489634"/>
                  <a:pt x="10435698" y="6486550"/>
                  <a:pt x="10435698" y="6483466"/>
                </a:cubicBezTo>
                <a:cubicBezTo>
                  <a:pt x="10434673" y="6459821"/>
                  <a:pt x="10434673" y="6459821"/>
                  <a:pt x="10434673" y="6459821"/>
                </a:cubicBezTo>
                <a:cubicBezTo>
                  <a:pt x="10434673" y="6455709"/>
                  <a:pt x="10431597" y="6453653"/>
                  <a:pt x="10427495" y="6453653"/>
                </a:cubicBezTo>
                <a:cubicBezTo>
                  <a:pt x="10421341" y="6453653"/>
                  <a:pt x="10411086" y="6453653"/>
                  <a:pt x="10403906" y="6453653"/>
                </a:cubicBezTo>
                <a:cubicBezTo>
                  <a:pt x="10386472" y="6453653"/>
                  <a:pt x="10385446" y="6445429"/>
                  <a:pt x="10385446" y="6418700"/>
                </a:cubicBezTo>
                <a:cubicBezTo>
                  <a:pt x="10385446" y="6342626"/>
                  <a:pt x="10385446" y="6342626"/>
                  <a:pt x="10385446" y="6342626"/>
                </a:cubicBezTo>
                <a:cubicBezTo>
                  <a:pt x="10428520" y="6342626"/>
                  <a:pt x="10428520" y="6342626"/>
                  <a:pt x="10428520" y="6342626"/>
                </a:cubicBezTo>
                <a:cubicBezTo>
                  <a:pt x="10431597" y="6342626"/>
                  <a:pt x="10434673" y="6339542"/>
                  <a:pt x="10434673" y="6336457"/>
                </a:cubicBezTo>
                <a:cubicBezTo>
                  <a:pt x="10434673" y="6311785"/>
                  <a:pt x="10434673" y="6311785"/>
                  <a:pt x="10434673" y="6311785"/>
                </a:cubicBezTo>
                <a:cubicBezTo>
                  <a:pt x="10434673" y="6307673"/>
                  <a:pt x="10431597" y="6304589"/>
                  <a:pt x="10428520" y="6304589"/>
                </a:cubicBezTo>
                <a:cubicBezTo>
                  <a:pt x="10385446" y="6304589"/>
                  <a:pt x="10385446" y="6304589"/>
                  <a:pt x="10385446" y="6304589"/>
                </a:cubicBezTo>
                <a:cubicBezTo>
                  <a:pt x="10385446" y="6269635"/>
                  <a:pt x="10385446" y="6269635"/>
                  <a:pt x="10385446" y="6269635"/>
                </a:cubicBezTo>
                <a:cubicBezTo>
                  <a:pt x="10385446" y="6266551"/>
                  <a:pt x="10384421" y="6265523"/>
                  <a:pt x="10382370" y="6263467"/>
                </a:cubicBezTo>
                <a:cubicBezTo>
                  <a:pt x="10380319" y="6262439"/>
                  <a:pt x="10378268" y="6261411"/>
                  <a:pt x="10376216" y="6262439"/>
                </a:cubicBezTo>
                <a:close/>
                <a:moveTo>
                  <a:pt x="10045025" y="6237599"/>
                </a:moveTo>
                <a:cubicBezTo>
                  <a:pt x="10045025" y="6237599"/>
                  <a:pt x="10043992" y="6237599"/>
                  <a:pt x="10042958" y="6238634"/>
                </a:cubicBezTo>
                <a:cubicBezTo>
                  <a:pt x="10041923" y="6238634"/>
                  <a:pt x="10041923" y="6239668"/>
                  <a:pt x="10040890" y="6239668"/>
                </a:cubicBezTo>
                <a:cubicBezTo>
                  <a:pt x="10040890" y="6240703"/>
                  <a:pt x="10039857" y="6241737"/>
                  <a:pt x="10039857" y="6241737"/>
                </a:cubicBezTo>
                <a:cubicBezTo>
                  <a:pt x="10039857" y="6242772"/>
                  <a:pt x="10038822" y="6243806"/>
                  <a:pt x="10038822" y="6244841"/>
                </a:cubicBezTo>
                <a:cubicBezTo>
                  <a:pt x="10038822" y="6483805"/>
                  <a:pt x="10038822" y="6483805"/>
                  <a:pt x="10038822" y="6483805"/>
                </a:cubicBezTo>
                <a:cubicBezTo>
                  <a:pt x="10038822" y="6486909"/>
                  <a:pt x="10041923" y="6490012"/>
                  <a:pt x="10046058" y="6490012"/>
                </a:cubicBezTo>
                <a:cubicBezTo>
                  <a:pt x="10076036" y="6490012"/>
                  <a:pt x="10076036" y="6490012"/>
                  <a:pt x="10076036" y="6490012"/>
                </a:cubicBezTo>
                <a:cubicBezTo>
                  <a:pt x="10076036" y="6490012"/>
                  <a:pt x="10076036" y="6490012"/>
                  <a:pt x="10077071" y="6490012"/>
                </a:cubicBezTo>
                <a:cubicBezTo>
                  <a:pt x="10078105" y="6490012"/>
                  <a:pt x="10078105" y="6490012"/>
                  <a:pt x="10079138" y="6490012"/>
                </a:cubicBezTo>
                <a:cubicBezTo>
                  <a:pt x="10079138" y="6490012"/>
                  <a:pt x="10079138" y="6490012"/>
                  <a:pt x="10079138" y="6488978"/>
                </a:cubicBezTo>
                <a:cubicBezTo>
                  <a:pt x="10080171" y="6488978"/>
                  <a:pt x="10080171" y="6488978"/>
                  <a:pt x="10081206" y="6487943"/>
                </a:cubicBezTo>
                <a:cubicBezTo>
                  <a:pt x="10081206" y="6486909"/>
                  <a:pt x="10082239" y="6486909"/>
                  <a:pt x="10082239" y="6485874"/>
                </a:cubicBezTo>
                <a:cubicBezTo>
                  <a:pt x="10082239" y="6484840"/>
                  <a:pt x="10083273" y="6483805"/>
                  <a:pt x="10083273" y="6483805"/>
                </a:cubicBezTo>
                <a:cubicBezTo>
                  <a:pt x="10083273" y="6244841"/>
                  <a:pt x="10083273" y="6244841"/>
                  <a:pt x="10083273" y="6244841"/>
                </a:cubicBezTo>
                <a:cubicBezTo>
                  <a:pt x="10083273" y="6240703"/>
                  <a:pt x="10080171" y="6237599"/>
                  <a:pt x="10076036" y="6237599"/>
                </a:cubicBezTo>
                <a:cubicBezTo>
                  <a:pt x="10046058" y="6237599"/>
                  <a:pt x="10046058" y="6237599"/>
                  <a:pt x="10046058" y="6237599"/>
                </a:cubicBezTo>
                <a:cubicBezTo>
                  <a:pt x="10045025" y="6237599"/>
                  <a:pt x="10045025" y="6237599"/>
                  <a:pt x="10045025" y="6237599"/>
                </a:cubicBezTo>
                <a:close/>
                <a:moveTo>
                  <a:pt x="11675305" y="6196917"/>
                </a:moveTo>
                <a:cubicBezTo>
                  <a:pt x="11677366" y="6194856"/>
                  <a:pt x="11681487" y="6194856"/>
                  <a:pt x="11683548" y="6196917"/>
                </a:cubicBezTo>
                <a:cubicBezTo>
                  <a:pt x="11726817" y="6207218"/>
                  <a:pt x="11759784" y="6225762"/>
                  <a:pt x="11790690" y="6258730"/>
                </a:cubicBezTo>
                <a:cubicBezTo>
                  <a:pt x="11792751" y="6260790"/>
                  <a:pt x="11794811" y="6262850"/>
                  <a:pt x="11794811" y="6264911"/>
                </a:cubicBezTo>
                <a:cubicBezTo>
                  <a:pt x="11792751" y="6269031"/>
                  <a:pt x="11790690" y="6269031"/>
                  <a:pt x="11786569" y="6271092"/>
                </a:cubicBezTo>
                <a:cubicBezTo>
                  <a:pt x="11695910" y="6314361"/>
                  <a:pt x="11695910" y="6314361"/>
                  <a:pt x="11695910" y="6314361"/>
                </a:cubicBezTo>
                <a:cubicBezTo>
                  <a:pt x="11691789" y="6316421"/>
                  <a:pt x="11687668" y="6316421"/>
                  <a:pt x="11685608" y="6316421"/>
                </a:cubicBezTo>
                <a:cubicBezTo>
                  <a:pt x="11683548" y="6314361"/>
                  <a:pt x="11681487" y="6310240"/>
                  <a:pt x="11681487" y="6306119"/>
                </a:cubicBezTo>
                <a:cubicBezTo>
                  <a:pt x="11673245" y="6205158"/>
                  <a:pt x="11673245" y="6205158"/>
                  <a:pt x="11673245" y="6205158"/>
                </a:cubicBezTo>
                <a:cubicBezTo>
                  <a:pt x="11673245" y="6201037"/>
                  <a:pt x="11673245" y="6198977"/>
                  <a:pt x="11675305" y="6196917"/>
                </a:cubicBezTo>
                <a:close/>
                <a:moveTo>
                  <a:pt x="11617970" y="6196146"/>
                </a:moveTo>
                <a:cubicBezTo>
                  <a:pt x="11619516" y="6195889"/>
                  <a:pt x="11621061" y="6195889"/>
                  <a:pt x="11622091" y="6196921"/>
                </a:cubicBezTo>
                <a:cubicBezTo>
                  <a:pt x="11622091" y="6198986"/>
                  <a:pt x="11624151" y="6201051"/>
                  <a:pt x="11624151" y="6207246"/>
                </a:cubicBezTo>
                <a:cubicBezTo>
                  <a:pt x="11615910" y="6308434"/>
                  <a:pt x="11615910" y="6308434"/>
                  <a:pt x="11615910" y="6308434"/>
                </a:cubicBezTo>
                <a:cubicBezTo>
                  <a:pt x="11615910" y="6312564"/>
                  <a:pt x="11613849" y="6314629"/>
                  <a:pt x="11611789" y="6316694"/>
                </a:cubicBezTo>
                <a:cubicBezTo>
                  <a:pt x="11607668" y="6318759"/>
                  <a:pt x="11605607" y="6318759"/>
                  <a:pt x="11601487" y="6316694"/>
                </a:cubicBezTo>
                <a:cubicBezTo>
                  <a:pt x="11510827" y="6271263"/>
                  <a:pt x="11510827" y="6271263"/>
                  <a:pt x="11510827" y="6271263"/>
                </a:cubicBezTo>
                <a:cubicBezTo>
                  <a:pt x="11506707" y="6271263"/>
                  <a:pt x="11504646" y="6269198"/>
                  <a:pt x="11502586" y="6265068"/>
                </a:cubicBezTo>
                <a:cubicBezTo>
                  <a:pt x="11502586" y="6263002"/>
                  <a:pt x="11504646" y="6260938"/>
                  <a:pt x="11506707" y="6258872"/>
                </a:cubicBezTo>
                <a:cubicBezTo>
                  <a:pt x="11537613" y="6225832"/>
                  <a:pt x="11570580" y="6207246"/>
                  <a:pt x="11613849" y="6196921"/>
                </a:cubicBezTo>
                <a:cubicBezTo>
                  <a:pt x="11614879" y="6196921"/>
                  <a:pt x="11616425" y="6196405"/>
                  <a:pt x="11617970" y="6196146"/>
                </a:cubicBezTo>
                <a:close/>
                <a:moveTo>
                  <a:pt x="11649283" y="6160957"/>
                </a:moveTo>
                <a:cubicBezTo>
                  <a:pt x="11529530" y="6160957"/>
                  <a:pt x="11432452" y="6259083"/>
                  <a:pt x="11432452" y="6380127"/>
                </a:cubicBezTo>
                <a:cubicBezTo>
                  <a:pt x="11432452" y="6501170"/>
                  <a:pt x="11529530" y="6599296"/>
                  <a:pt x="11649283" y="6599296"/>
                </a:cubicBezTo>
                <a:cubicBezTo>
                  <a:pt x="11769036" y="6599296"/>
                  <a:pt x="11866115" y="6501170"/>
                  <a:pt x="11866115" y="6380127"/>
                </a:cubicBezTo>
                <a:cubicBezTo>
                  <a:pt x="11866115" y="6259083"/>
                  <a:pt x="11769036" y="6160957"/>
                  <a:pt x="11649283" y="6160957"/>
                </a:cubicBezTo>
                <a:close/>
                <a:moveTo>
                  <a:pt x="11648699" y="6129397"/>
                </a:moveTo>
                <a:cubicBezTo>
                  <a:pt x="11784913" y="6129397"/>
                  <a:pt x="11895337" y="6241129"/>
                  <a:pt x="11895337" y="6378958"/>
                </a:cubicBezTo>
                <a:cubicBezTo>
                  <a:pt x="11895337" y="6516786"/>
                  <a:pt x="11784913" y="6628519"/>
                  <a:pt x="11648699" y="6628519"/>
                </a:cubicBezTo>
                <a:cubicBezTo>
                  <a:pt x="11512484" y="6628519"/>
                  <a:pt x="11402060" y="6516786"/>
                  <a:pt x="11402060" y="6378958"/>
                </a:cubicBezTo>
                <a:cubicBezTo>
                  <a:pt x="11402060" y="6241129"/>
                  <a:pt x="11512484" y="6129397"/>
                  <a:pt x="11648699" y="6129397"/>
                </a:cubicBezTo>
                <a:close/>
                <a:moveTo>
                  <a:pt x="11635775" y="6050821"/>
                </a:moveTo>
                <a:cubicBezTo>
                  <a:pt x="11627549" y="6065370"/>
                  <a:pt x="11623436" y="6084076"/>
                  <a:pt x="11623436" y="6100704"/>
                </a:cubicBezTo>
                <a:cubicBezTo>
                  <a:pt x="11619323" y="6100704"/>
                  <a:pt x="11602870" y="6102782"/>
                  <a:pt x="11600814" y="6104861"/>
                </a:cubicBezTo>
                <a:cubicBezTo>
                  <a:pt x="11594644" y="6086155"/>
                  <a:pt x="11586418" y="6069527"/>
                  <a:pt x="11574079" y="6059135"/>
                </a:cubicBezTo>
                <a:cubicBezTo>
                  <a:pt x="11574079" y="6057056"/>
                  <a:pt x="11574079" y="6057056"/>
                  <a:pt x="11574079" y="6057056"/>
                </a:cubicBezTo>
                <a:cubicBezTo>
                  <a:pt x="11572023" y="6059135"/>
                  <a:pt x="11572023" y="6059135"/>
                  <a:pt x="11572023" y="6059135"/>
                </a:cubicBezTo>
                <a:cubicBezTo>
                  <a:pt x="11565853" y="6059135"/>
                  <a:pt x="11557627" y="6061213"/>
                  <a:pt x="11551457" y="6063292"/>
                </a:cubicBezTo>
                <a:cubicBezTo>
                  <a:pt x="11551457" y="6065370"/>
                  <a:pt x="11551457" y="6065370"/>
                  <a:pt x="11551457" y="6065370"/>
                </a:cubicBezTo>
                <a:cubicBezTo>
                  <a:pt x="11549401" y="6073684"/>
                  <a:pt x="11547344" y="6081998"/>
                  <a:pt x="11547344" y="6090312"/>
                </a:cubicBezTo>
                <a:cubicBezTo>
                  <a:pt x="11547344" y="6100704"/>
                  <a:pt x="11549401" y="6109018"/>
                  <a:pt x="11551457" y="6117332"/>
                </a:cubicBezTo>
                <a:cubicBezTo>
                  <a:pt x="11549401" y="6117332"/>
                  <a:pt x="11532948" y="6125645"/>
                  <a:pt x="11530892" y="6125645"/>
                </a:cubicBezTo>
                <a:cubicBezTo>
                  <a:pt x="11520609" y="6111096"/>
                  <a:pt x="11508270" y="6096547"/>
                  <a:pt x="11493874" y="6090312"/>
                </a:cubicBezTo>
                <a:cubicBezTo>
                  <a:pt x="11493874" y="6088233"/>
                  <a:pt x="11493874" y="6088233"/>
                  <a:pt x="11493874" y="6088233"/>
                </a:cubicBezTo>
                <a:cubicBezTo>
                  <a:pt x="11491818" y="6088233"/>
                  <a:pt x="11491818" y="6088233"/>
                  <a:pt x="11491818" y="6088233"/>
                </a:cubicBezTo>
                <a:cubicBezTo>
                  <a:pt x="11485648" y="6092390"/>
                  <a:pt x="11479479" y="6096547"/>
                  <a:pt x="11473309" y="6100704"/>
                </a:cubicBezTo>
                <a:cubicBezTo>
                  <a:pt x="11473309" y="6100704"/>
                  <a:pt x="11473309" y="6102782"/>
                  <a:pt x="11473309" y="6102782"/>
                </a:cubicBezTo>
                <a:cubicBezTo>
                  <a:pt x="11473309" y="6119410"/>
                  <a:pt x="11477422" y="6136038"/>
                  <a:pt x="11485648" y="6152665"/>
                </a:cubicBezTo>
                <a:cubicBezTo>
                  <a:pt x="11483592" y="6154744"/>
                  <a:pt x="11471253" y="6163058"/>
                  <a:pt x="11469196" y="6165136"/>
                </a:cubicBezTo>
                <a:cubicBezTo>
                  <a:pt x="11456857" y="6152665"/>
                  <a:pt x="11440405" y="6142273"/>
                  <a:pt x="11426008" y="6138116"/>
                </a:cubicBezTo>
                <a:cubicBezTo>
                  <a:pt x="11423952" y="6138116"/>
                  <a:pt x="11423952" y="6138116"/>
                  <a:pt x="11423952" y="6138116"/>
                </a:cubicBezTo>
                <a:cubicBezTo>
                  <a:pt x="11423952" y="6140194"/>
                  <a:pt x="11423952" y="6140194"/>
                  <a:pt x="11423952" y="6140194"/>
                </a:cubicBezTo>
                <a:cubicBezTo>
                  <a:pt x="11417782" y="6142273"/>
                  <a:pt x="11411613" y="6148508"/>
                  <a:pt x="11407499" y="6154744"/>
                </a:cubicBezTo>
                <a:cubicBezTo>
                  <a:pt x="11407499" y="6156822"/>
                  <a:pt x="11407499" y="6156822"/>
                  <a:pt x="11407499" y="6156822"/>
                </a:cubicBezTo>
                <a:cubicBezTo>
                  <a:pt x="11411613" y="6171371"/>
                  <a:pt x="11421895" y="6187999"/>
                  <a:pt x="11434235" y="6202548"/>
                </a:cubicBezTo>
                <a:cubicBezTo>
                  <a:pt x="11432179" y="6202548"/>
                  <a:pt x="11421895" y="6217097"/>
                  <a:pt x="11419839" y="6219176"/>
                </a:cubicBezTo>
                <a:cubicBezTo>
                  <a:pt x="11405443" y="6210862"/>
                  <a:pt x="11386934" y="6206705"/>
                  <a:pt x="11370482" y="6206705"/>
                </a:cubicBezTo>
                <a:cubicBezTo>
                  <a:pt x="11368425" y="6206705"/>
                  <a:pt x="11368425" y="6206705"/>
                  <a:pt x="11368425" y="6206705"/>
                </a:cubicBezTo>
                <a:cubicBezTo>
                  <a:pt x="11364312" y="6210862"/>
                  <a:pt x="11360199" y="6219176"/>
                  <a:pt x="11358143" y="6225411"/>
                </a:cubicBezTo>
                <a:cubicBezTo>
                  <a:pt x="11358143" y="6227490"/>
                  <a:pt x="11358143" y="6227490"/>
                  <a:pt x="11358143" y="6227490"/>
                </a:cubicBezTo>
                <a:cubicBezTo>
                  <a:pt x="11366369" y="6242038"/>
                  <a:pt x="11378708" y="6254509"/>
                  <a:pt x="11395160" y="6264902"/>
                </a:cubicBezTo>
                <a:cubicBezTo>
                  <a:pt x="11393104" y="6266980"/>
                  <a:pt x="11386934" y="6281529"/>
                  <a:pt x="11386934" y="6283608"/>
                </a:cubicBezTo>
                <a:cubicBezTo>
                  <a:pt x="11368425" y="6279451"/>
                  <a:pt x="11349917" y="6279451"/>
                  <a:pt x="11335521" y="6283608"/>
                </a:cubicBezTo>
                <a:cubicBezTo>
                  <a:pt x="11333464" y="6283608"/>
                  <a:pt x="11333464" y="6283608"/>
                  <a:pt x="11333464" y="6283608"/>
                </a:cubicBezTo>
                <a:cubicBezTo>
                  <a:pt x="11333464" y="6285686"/>
                  <a:pt x="11333464" y="6285686"/>
                  <a:pt x="11333464" y="6285686"/>
                </a:cubicBezTo>
                <a:cubicBezTo>
                  <a:pt x="11331408" y="6291922"/>
                  <a:pt x="11329351" y="6300235"/>
                  <a:pt x="11327295" y="6306470"/>
                </a:cubicBezTo>
                <a:cubicBezTo>
                  <a:pt x="11329351" y="6308549"/>
                  <a:pt x="11329351" y="6308549"/>
                  <a:pt x="11329351" y="6308549"/>
                </a:cubicBezTo>
                <a:cubicBezTo>
                  <a:pt x="11339634" y="6318941"/>
                  <a:pt x="11356086" y="6329334"/>
                  <a:pt x="11372538" y="6333490"/>
                </a:cubicBezTo>
                <a:cubicBezTo>
                  <a:pt x="11372538" y="6335569"/>
                  <a:pt x="11370482" y="6354275"/>
                  <a:pt x="11370482" y="6356354"/>
                </a:cubicBezTo>
                <a:cubicBezTo>
                  <a:pt x="11351973" y="6356354"/>
                  <a:pt x="11333464" y="6360510"/>
                  <a:pt x="11321125" y="6368825"/>
                </a:cubicBezTo>
                <a:cubicBezTo>
                  <a:pt x="11319069" y="6368825"/>
                  <a:pt x="11319069" y="6368825"/>
                  <a:pt x="11319069" y="6368825"/>
                </a:cubicBezTo>
                <a:cubicBezTo>
                  <a:pt x="11319069" y="6370902"/>
                  <a:pt x="11319069" y="6370902"/>
                  <a:pt x="11319069" y="6370902"/>
                </a:cubicBezTo>
                <a:cubicBezTo>
                  <a:pt x="11319069" y="6372981"/>
                  <a:pt x="11319069" y="6377138"/>
                  <a:pt x="11319069" y="6381295"/>
                </a:cubicBezTo>
                <a:cubicBezTo>
                  <a:pt x="11319069" y="6385452"/>
                  <a:pt x="11319069" y="6389609"/>
                  <a:pt x="11319069" y="6391687"/>
                </a:cubicBezTo>
                <a:cubicBezTo>
                  <a:pt x="11319069" y="6393766"/>
                  <a:pt x="11319069" y="6393766"/>
                  <a:pt x="11319069" y="6393766"/>
                </a:cubicBezTo>
                <a:cubicBezTo>
                  <a:pt x="11321125" y="6393766"/>
                  <a:pt x="11321125" y="6393766"/>
                  <a:pt x="11321125" y="6393766"/>
                </a:cubicBezTo>
                <a:cubicBezTo>
                  <a:pt x="11333464" y="6402080"/>
                  <a:pt x="11351973" y="6406237"/>
                  <a:pt x="11370482" y="6406237"/>
                </a:cubicBezTo>
                <a:cubicBezTo>
                  <a:pt x="11370482" y="6410393"/>
                  <a:pt x="11372538" y="6427021"/>
                  <a:pt x="11374595" y="6429099"/>
                </a:cubicBezTo>
                <a:cubicBezTo>
                  <a:pt x="11356086" y="6435334"/>
                  <a:pt x="11339634" y="6443648"/>
                  <a:pt x="11329351" y="6456119"/>
                </a:cubicBezTo>
                <a:cubicBezTo>
                  <a:pt x="11327295" y="6456119"/>
                  <a:pt x="11327295" y="6456119"/>
                  <a:pt x="11327295" y="6456119"/>
                </a:cubicBezTo>
                <a:cubicBezTo>
                  <a:pt x="11327295" y="6458198"/>
                  <a:pt x="11327295" y="6458198"/>
                  <a:pt x="11327295" y="6458198"/>
                </a:cubicBezTo>
                <a:cubicBezTo>
                  <a:pt x="11329351" y="6464433"/>
                  <a:pt x="11331408" y="6472747"/>
                  <a:pt x="11333464" y="6478983"/>
                </a:cubicBezTo>
                <a:cubicBezTo>
                  <a:pt x="11335521" y="6478983"/>
                  <a:pt x="11335521" y="6478983"/>
                  <a:pt x="11335521" y="6478983"/>
                </a:cubicBezTo>
                <a:cubicBezTo>
                  <a:pt x="11349917" y="6485218"/>
                  <a:pt x="11370482" y="6483139"/>
                  <a:pt x="11386934" y="6478983"/>
                </a:cubicBezTo>
                <a:cubicBezTo>
                  <a:pt x="11386934" y="6481060"/>
                  <a:pt x="11395160" y="6497689"/>
                  <a:pt x="11395160" y="6499766"/>
                </a:cubicBezTo>
                <a:cubicBezTo>
                  <a:pt x="11380765" y="6508080"/>
                  <a:pt x="11366369" y="6522630"/>
                  <a:pt x="11358143" y="6537179"/>
                </a:cubicBezTo>
                <a:cubicBezTo>
                  <a:pt x="11358143" y="6539257"/>
                  <a:pt x="11358143" y="6539257"/>
                  <a:pt x="11358143" y="6539257"/>
                </a:cubicBezTo>
                <a:cubicBezTo>
                  <a:pt x="11360199" y="6543415"/>
                  <a:pt x="11366369" y="6551728"/>
                  <a:pt x="11370482" y="6557963"/>
                </a:cubicBezTo>
                <a:cubicBezTo>
                  <a:pt x="11386934" y="6557963"/>
                  <a:pt x="11405443" y="6553807"/>
                  <a:pt x="11421895" y="6543415"/>
                </a:cubicBezTo>
                <a:cubicBezTo>
                  <a:pt x="11421895" y="6545492"/>
                  <a:pt x="11432179" y="6560042"/>
                  <a:pt x="11434235" y="6562121"/>
                </a:cubicBezTo>
                <a:cubicBezTo>
                  <a:pt x="11421895" y="6574591"/>
                  <a:pt x="11411613" y="6591218"/>
                  <a:pt x="11407499" y="6607847"/>
                </a:cubicBezTo>
                <a:cubicBezTo>
                  <a:pt x="11409556" y="6609924"/>
                  <a:pt x="11409556" y="6609924"/>
                  <a:pt x="11409556" y="6609924"/>
                </a:cubicBezTo>
                <a:cubicBezTo>
                  <a:pt x="11411613" y="6614082"/>
                  <a:pt x="11419839" y="6620317"/>
                  <a:pt x="11423952" y="6624474"/>
                </a:cubicBezTo>
                <a:cubicBezTo>
                  <a:pt x="11426008" y="6624474"/>
                  <a:pt x="11426008" y="6624474"/>
                  <a:pt x="11426008" y="6624474"/>
                </a:cubicBezTo>
                <a:cubicBezTo>
                  <a:pt x="11440405" y="6620317"/>
                  <a:pt x="11456857" y="6612003"/>
                  <a:pt x="11471253" y="6597454"/>
                </a:cubicBezTo>
                <a:cubicBezTo>
                  <a:pt x="11473309" y="6599533"/>
                  <a:pt x="11485648" y="6609924"/>
                  <a:pt x="11487705" y="6612003"/>
                </a:cubicBezTo>
                <a:cubicBezTo>
                  <a:pt x="11479479" y="6628630"/>
                  <a:pt x="11475366" y="6645259"/>
                  <a:pt x="11475366" y="6661886"/>
                </a:cubicBezTo>
                <a:cubicBezTo>
                  <a:pt x="11475366" y="6661886"/>
                  <a:pt x="11475366" y="6663965"/>
                  <a:pt x="11475366" y="6663965"/>
                </a:cubicBezTo>
                <a:cubicBezTo>
                  <a:pt x="11479479" y="6668121"/>
                  <a:pt x="11487705" y="6672279"/>
                  <a:pt x="11493874" y="6674356"/>
                </a:cubicBezTo>
                <a:cubicBezTo>
                  <a:pt x="11493874" y="6676435"/>
                  <a:pt x="11493874" y="6676435"/>
                  <a:pt x="11493874" y="6676435"/>
                </a:cubicBezTo>
                <a:cubicBezTo>
                  <a:pt x="11495931" y="6674356"/>
                  <a:pt x="11495931" y="6674356"/>
                  <a:pt x="11495931" y="6674356"/>
                </a:cubicBezTo>
                <a:cubicBezTo>
                  <a:pt x="11510327" y="6666043"/>
                  <a:pt x="11522666" y="6653572"/>
                  <a:pt x="11532948" y="6636945"/>
                </a:cubicBezTo>
                <a:cubicBezTo>
                  <a:pt x="11535005" y="6639023"/>
                  <a:pt x="11549401" y="6645259"/>
                  <a:pt x="11551457" y="6645259"/>
                </a:cubicBezTo>
                <a:cubicBezTo>
                  <a:pt x="11549401" y="6653572"/>
                  <a:pt x="11549401" y="6663965"/>
                  <a:pt x="11549401" y="6672279"/>
                </a:cubicBezTo>
                <a:cubicBezTo>
                  <a:pt x="11549401" y="6680592"/>
                  <a:pt x="11549401" y="6690985"/>
                  <a:pt x="11551457" y="6697220"/>
                </a:cubicBezTo>
                <a:cubicBezTo>
                  <a:pt x="11551457" y="6699298"/>
                  <a:pt x="11551457" y="6699298"/>
                  <a:pt x="11551457" y="6699298"/>
                </a:cubicBezTo>
                <a:cubicBezTo>
                  <a:pt x="11553514" y="6699298"/>
                  <a:pt x="11553514" y="6699298"/>
                  <a:pt x="11553514" y="6699298"/>
                </a:cubicBezTo>
                <a:cubicBezTo>
                  <a:pt x="11557627" y="6701377"/>
                  <a:pt x="11567909" y="6703455"/>
                  <a:pt x="11574079" y="6705533"/>
                </a:cubicBezTo>
                <a:cubicBezTo>
                  <a:pt x="11576136" y="6705533"/>
                  <a:pt x="11576136" y="6705533"/>
                  <a:pt x="11576136" y="6705533"/>
                </a:cubicBezTo>
                <a:cubicBezTo>
                  <a:pt x="11586418" y="6693063"/>
                  <a:pt x="11596701" y="6676435"/>
                  <a:pt x="11600814" y="6659808"/>
                </a:cubicBezTo>
                <a:cubicBezTo>
                  <a:pt x="11602870" y="6659808"/>
                  <a:pt x="11621379" y="6661886"/>
                  <a:pt x="11623436" y="6661886"/>
                </a:cubicBezTo>
                <a:cubicBezTo>
                  <a:pt x="11623436" y="6680592"/>
                  <a:pt x="11627549" y="6699298"/>
                  <a:pt x="11635775" y="6713847"/>
                </a:cubicBezTo>
                <a:cubicBezTo>
                  <a:pt x="11637831" y="6713847"/>
                  <a:pt x="11637831" y="6713847"/>
                  <a:pt x="11637831" y="6713847"/>
                </a:cubicBezTo>
                <a:cubicBezTo>
                  <a:pt x="11644001" y="6713847"/>
                  <a:pt x="11654284" y="6713847"/>
                  <a:pt x="11658397" y="6713847"/>
                </a:cubicBezTo>
                <a:cubicBezTo>
                  <a:pt x="11660454" y="6713847"/>
                  <a:pt x="11660454" y="6713847"/>
                  <a:pt x="11660454" y="6713847"/>
                </a:cubicBezTo>
                <a:cubicBezTo>
                  <a:pt x="11668680" y="6699298"/>
                  <a:pt x="11672793" y="6680592"/>
                  <a:pt x="11674850" y="6661886"/>
                </a:cubicBezTo>
                <a:cubicBezTo>
                  <a:pt x="11676906" y="6661886"/>
                  <a:pt x="11693358" y="6659808"/>
                  <a:pt x="11695415" y="6659808"/>
                </a:cubicBezTo>
                <a:cubicBezTo>
                  <a:pt x="11699528" y="6676435"/>
                  <a:pt x="11709811" y="6693063"/>
                  <a:pt x="11722150" y="6705533"/>
                </a:cubicBezTo>
                <a:cubicBezTo>
                  <a:pt x="11728319" y="6703455"/>
                  <a:pt x="11738602" y="6701377"/>
                  <a:pt x="11742715" y="6699298"/>
                </a:cubicBezTo>
                <a:cubicBezTo>
                  <a:pt x="11744772" y="6699298"/>
                  <a:pt x="11744772" y="6699298"/>
                  <a:pt x="11744772" y="6699298"/>
                </a:cubicBezTo>
                <a:cubicBezTo>
                  <a:pt x="11746828" y="6690985"/>
                  <a:pt x="11746828" y="6680592"/>
                  <a:pt x="11746828" y="6672279"/>
                </a:cubicBezTo>
                <a:cubicBezTo>
                  <a:pt x="11746828" y="6663965"/>
                  <a:pt x="11746828" y="6653572"/>
                  <a:pt x="11744772" y="6645259"/>
                </a:cubicBezTo>
                <a:cubicBezTo>
                  <a:pt x="11746828" y="6645259"/>
                  <a:pt x="11763280" y="6639023"/>
                  <a:pt x="11765337" y="6636945"/>
                </a:cubicBezTo>
                <a:cubicBezTo>
                  <a:pt x="11773563" y="6653572"/>
                  <a:pt x="11787959" y="6666043"/>
                  <a:pt x="11802354" y="6674356"/>
                </a:cubicBezTo>
                <a:cubicBezTo>
                  <a:pt x="11808524" y="6672279"/>
                  <a:pt x="11816750" y="6668121"/>
                  <a:pt x="11820863" y="6663965"/>
                </a:cubicBezTo>
                <a:cubicBezTo>
                  <a:pt x="11822920" y="6661886"/>
                  <a:pt x="11822920" y="6661886"/>
                  <a:pt x="11822920" y="6661886"/>
                </a:cubicBezTo>
                <a:cubicBezTo>
                  <a:pt x="11822920" y="6661886"/>
                  <a:pt x="11822920" y="6661886"/>
                  <a:pt x="11822920" y="6659808"/>
                </a:cubicBezTo>
                <a:cubicBezTo>
                  <a:pt x="11822920" y="6645259"/>
                  <a:pt x="11816750" y="6626553"/>
                  <a:pt x="11808524" y="6612003"/>
                </a:cubicBezTo>
                <a:cubicBezTo>
                  <a:pt x="11810581" y="6609924"/>
                  <a:pt x="11822920" y="6599533"/>
                  <a:pt x="11824976" y="6597454"/>
                </a:cubicBezTo>
                <a:cubicBezTo>
                  <a:pt x="11839372" y="6609924"/>
                  <a:pt x="11855824" y="6620317"/>
                  <a:pt x="11870220" y="6624474"/>
                </a:cubicBezTo>
                <a:cubicBezTo>
                  <a:pt x="11872277" y="6624474"/>
                  <a:pt x="11872277" y="6624474"/>
                  <a:pt x="11872277" y="6624474"/>
                </a:cubicBezTo>
                <a:cubicBezTo>
                  <a:pt x="11876390" y="6620317"/>
                  <a:pt x="11884616" y="6614082"/>
                  <a:pt x="11886673" y="6607847"/>
                </a:cubicBezTo>
                <a:cubicBezTo>
                  <a:pt x="11888729" y="6607847"/>
                  <a:pt x="11888729" y="6607847"/>
                  <a:pt x="11888729" y="6607847"/>
                </a:cubicBezTo>
                <a:cubicBezTo>
                  <a:pt x="11884616" y="6591218"/>
                  <a:pt x="11874333" y="6574591"/>
                  <a:pt x="11861994" y="6562121"/>
                </a:cubicBezTo>
                <a:cubicBezTo>
                  <a:pt x="11864051" y="6560042"/>
                  <a:pt x="11874333" y="6545492"/>
                  <a:pt x="11874333" y="6543415"/>
                </a:cubicBezTo>
                <a:cubicBezTo>
                  <a:pt x="11890786" y="6551728"/>
                  <a:pt x="11909295" y="6557963"/>
                  <a:pt x="11925747" y="6557963"/>
                </a:cubicBezTo>
                <a:cubicBezTo>
                  <a:pt x="11927803" y="6555885"/>
                  <a:pt x="11927803" y="6555885"/>
                  <a:pt x="11927803" y="6555885"/>
                </a:cubicBezTo>
                <a:cubicBezTo>
                  <a:pt x="11929860" y="6551728"/>
                  <a:pt x="11936030" y="6543415"/>
                  <a:pt x="11938086" y="6537179"/>
                </a:cubicBezTo>
                <a:cubicBezTo>
                  <a:pt x="11938086" y="6535101"/>
                  <a:pt x="11938086" y="6535101"/>
                  <a:pt x="11938086" y="6535101"/>
                </a:cubicBezTo>
                <a:cubicBezTo>
                  <a:pt x="11929860" y="6522630"/>
                  <a:pt x="11915464" y="6508080"/>
                  <a:pt x="11901069" y="6499766"/>
                </a:cubicBezTo>
                <a:cubicBezTo>
                  <a:pt x="11901069" y="6495610"/>
                  <a:pt x="11909295" y="6481060"/>
                  <a:pt x="11909295" y="6478983"/>
                </a:cubicBezTo>
                <a:cubicBezTo>
                  <a:pt x="11925747" y="6483139"/>
                  <a:pt x="11944256" y="6483139"/>
                  <a:pt x="11960708" y="6478983"/>
                </a:cubicBezTo>
                <a:cubicBezTo>
                  <a:pt x="11962764" y="6478983"/>
                  <a:pt x="11962764" y="6478983"/>
                  <a:pt x="11962764" y="6478983"/>
                </a:cubicBezTo>
                <a:cubicBezTo>
                  <a:pt x="11964821" y="6472747"/>
                  <a:pt x="11966878" y="6464433"/>
                  <a:pt x="11966878" y="6458198"/>
                </a:cubicBezTo>
                <a:cubicBezTo>
                  <a:pt x="11966878" y="6456119"/>
                  <a:pt x="11966878" y="6456119"/>
                  <a:pt x="11966878" y="6456119"/>
                </a:cubicBezTo>
                <a:cubicBezTo>
                  <a:pt x="11956595" y="6443648"/>
                  <a:pt x="11940143" y="6435334"/>
                  <a:pt x="11921634" y="6429099"/>
                </a:cubicBezTo>
                <a:cubicBezTo>
                  <a:pt x="11923690" y="6427021"/>
                  <a:pt x="11925747" y="6410393"/>
                  <a:pt x="11925747" y="6408315"/>
                </a:cubicBezTo>
                <a:cubicBezTo>
                  <a:pt x="11944256" y="6408315"/>
                  <a:pt x="11962764" y="6402080"/>
                  <a:pt x="11975104" y="6393766"/>
                </a:cubicBezTo>
                <a:cubicBezTo>
                  <a:pt x="11977160" y="6393766"/>
                  <a:pt x="11977160" y="6393766"/>
                  <a:pt x="11977160" y="6393766"/>
                </a:cubicBezTo>
                <a:cubicBezTo>
                  <a:pt x="11977160" y="6389609"/>
                  <a:pt x="11977160" y="6385452"/>
                  <a:pt x="11977160" y="6381295"/>
                </a:cubicBezTo>
                <a:cubicBezTo>
                  <a:pt x="11977160" y="6379216"/>
                  <a:pt x="11977160" y="6375060"/>
                  <a:pt x="11977160" y="6370902"/>
                </a:cubicBezTo>
                <a:cubicBezTo>
                  <a:pt x="11975104" y="6370902"/>
                  <a:pt x="11975104" y="6370902"/>
                  <a:pt x="11975104" y="6370902"/>
                </a:cubicBezTo>
                <a:cubicBezTo>
                  <a:pt x="11962764" y="6362589"/>
                  <a:pt x="11944256" y="6356354"/>
                  <a:pt x="11925747" y="6356354"/>
                </a:cubicBezTo>
                <a:cubicBezTo>
                  <a:pt x="11925747" y="6354275"/>
                  <a:pt x="11923690" y="6337648"/>
                  <a:pt x="11923690" y="6335569"/>
                </a:cubicBezTo>
                <a:cubicBezTo>
                  <a:pt x="11940143" y="6329334"/>
                  <a:pt x="11956595" y="6321020"/>
                  <a:pt x="11966878" y="6308549"/>
                </a:cubicBezTo>
                <a:cubicBezTo>
                  <a:pt x="11968934" y="6308549"/>
                  <a:pt x="11968934" y="6308549"/>
                  <a:pt x="11968934" y="6308549"/>
                </a:cubicBezTo>
                <a:cubicBezTo>
                  <a:pt x="11968934" y="6306470"/>
                  <a:pt x="11968934" y="6306470"/>
                  <a:pt x="11968934" y="6306470"/>
                </a:cubicBezTo>
                <a:cubicBezTo>
                  <a:pt x="11966878" y="6300235"/>
                  <a:pt x="11964821" y="6291922"/>
                  <a:pt x="11962764" y="6285686"/>
                </a:cubicBezTo>
                <a:cubicBezTo>
                  <a:pt x="11960708" y="6285686"/>
                  <a:pt x="11960708" y="6285686"/>
                  <a:pt x="11960708" y="6285686"/>
                </a:cubicBezTo>
                <a:cubicBezTo>
                  <a:pt x="11946312" y="6279451"/>
                  <a:pt x="11927803" y="6281529"/>
                  <a:pt x="11909295" y="6285686"/>
                </a:cubicBezTo>
                <a:cubicBezTo>
                  <a:pt x="11909295" y="6283608"/>
                  <a:pt x="11903125" y="6266980"/>
                  <a:pt x="11901069" y="6264902"/>
                </a:cubicBezTo>
                <a:cubicBezTo>
                  <a:pt x="11917521" y="6256588"/>
                  <a:pt x="11929860" y="6242038"/>
                  <a:pt x="11938086" y="6227490"/>
                </a:cubicBezTo>
                <a:cubicBezTo>
                  <a:pt x="11938086" y="6225411"/>
                  <a:pt x="11938086" y="6225411"/>
                  <a:pt x="11938086" y="6225411"/>
                </a:cubicBezTo>
                <a:cubicBezTo>
                  <a:pt x="11936030" y="6221254"/>
                  <a:pt x="11931917" y="6212940"/>
                  <a:pt x="11927803" y="6206705"/>
                </a:cubicBezTo>
                <a:cubicBezTo>
                  <a:pt x="11925747" y="6206705"/>
                  <a:pt x="11925747" y="6206705"/>
                  <a:pt x="11925747" y="6206705"/>
                </a:cubicBezTo>
                <a:cubicBezTo>
                  <a:pt x="11909295" y="6206705"/>
                  <a:pt x="11890786" y="6210862"/>
                  <a:pt x="11876390" y="6219176"/>
                </a:cubicBezTo>
                <a:cubicBezTo>
                  <a:pt x="11874333" y="6219176"/>
                  <a:pt x="11864051" y="6204626"/>
                  <a:pt x="11861994" y="6202548"/>
                </a:cubicBezTo>
                <a:cubicBezTo>
                  <a:pt x="11874333" y="6190077"/>
                  <a:pt x="11884616" y="6173450"/>
                  <a:pt x="11888729" y="6156822"/>
                </a:cubicBezTo>
                <a:cubicBezTo>
                  <a:pt x="11888729" y="6154744"/>
                  <a:pt x="11888729" y="6154744"/>
                  <a:pt x="11888729" y="6154744"/>
                </a:cubicBezTo>
                <a:cubicBezTo>
                  <a:pt x="11884616" y="6150587"/>
                  <a:pt x="11878447" y="6144351"/>
                  <a:pt x="11872277" y="6140194"/>
                </a:cubicBezTo>
                <a:cubicBezTo>
                  <a:pt x="11855824" y="6144351"/>
                  <a:pt x="11839372" y="6152665"/>
                  <a:pt x="11827033" y="6165136"/>
                </a:cubicBezTo>
                <a:cubicBezTo>
                  <a:pt x="11824976" y="6165136"/>
                  <a:pt x="11810581" y="6154744"/>
                  <a:pt x="11808524" y="6152665"/>
                </a:cubicBezTo>
                <a:cubicBezTo>
                  <a:pt x="11818807" y="6136038"/>
                  <a:pt x="11822920" y="6119410"/>
                  <a:pt x="11822920" y="6102782"/>
                </a:cubicBezTo>
                <a:cubicBezTo>
                  <a:pt x="11822920" y="6102782"/>
                  <a:pt x="11822920" y="6100704"/>
                  <a:pt x="11822920" y="6100704"/>
                </a:cubicBezTo>
                <a:cubicBezTo>
                  <a:pt x="11816750" y="6096547"/>
                  <a:pt x="11808524" y="6092390"/>
                  <a:pt x="11804411" y="6090312"/>
                </a:cubicBezTo>
                <a:cubicBezTo>
                  <a:pt x="11802354" y="6088233"/>
                  <a:pt x="11802354" y="6088233"/>
                  <a:pt x="11802354" y="6088233"/>
                </a:cubicBezTo>
                <a:cubicBezTo>
                  <a:pt x="11802354" y="6090312"/>
                  <a:pt x="11802354" y="6090312"/>
                  <a:pt x="11802354" y="6090312"/>
                </a:cubicBezTo>
                <a:cubicBezTo>
                  <a:pt x="11787959" y="6096547"/>
                  <a:pt x="11775620" y="6111096"/>
                  <a:pt x="11765337" y="6125645"/>
                </a:cubicBezTo>
                <a:cubicBezTo>
                  <a:pt x="11763280" y="6125645"/>
                  <a:pt x="11746828" y="6119410"/>
                  <a:pt x="11744772" y="6117332"/>
                </a:cubicBezTo>
                <a:cubicBezTo>
                  <a:pt x="11746828" y="6109018"/>
                  <a:pt x="11748885" y="6100704"/>
                  <a:pt x="11748885" y="6090312"/>
                </a:cubicBezTo>
                <a:cubicBezTo>
                  <a:pt x="11748885" y="6081998"/>
                  <a:pt x="11746828" y="6073684"/>
                  <a:pt x="11744772" y="6065370"/>
                </a:cubicBezTo>
                <a:cubicBezTo>
                  <a:pt x="11744772" y="6063292"/>
                  <a:pt x="11744772" y="6063292"/>
                  <a:pt x="11744772" y="6063292"/>
                </a:cubicBezTo>
                <a:cubicBezTo>
                  <a:pt x="11742715" y="6063292"/>
                  <a:pt x="11742715" y="6063292"/>
                  <a:pt x="11742715" y="6063292"/>
                </a:cubicBezTo>
                <a:cubicBezTo>
                  <a:pt x="11738602" y="6061213"/>
                  <a:pt x="11730376" y="6059135"/>
                  <a:pt x="11722150" y="6059135"/>
                </a:cubicBezTo>
                <a:cubicBezTo>
                  <a:pt x="11709811" y="6069527"/>
                  <a:pt x="11699528" y="6086155"/>
                  <a:pt x="11695415" y="6104861"/>
                </a:cubicBezTo>
                <a:cubicBezTo>
                  <a:pt x="11693358" y="6102782"/>
                  <a:pt x="11676906" y="6100704"/>
                  <a:pt x="11672793" y="6100704"/>
                </a:cubicBezTo>
                <a:cubicBezTo>
                  <a:pt x="11672793" y="6084076"/>
                  <a:pt x="11668680" y="6065370"/>
                  <a:pt x="11660454" y="6050821"/>
                </a:cubicBezTo>
                <a:cubicBezTo>
                  <a:pt x="11658397" y="6050821"/>
                  <a:pt x="11658397" y="6050821"/>
                  <a:pt x="11658397" y="6050821"/>
                </a:cubicBezTo>
                <a:cubicBezTo>
                  <a:pt x="11652228" y="6048742"/>
                  <a:pt x="11644001" y="6048742"/>
                  <a:pt x="11637831" y="6050821"/>
                </a:cubicBezTo>
                <a:cubicBezTo>
                  <a:pt x="11635775" y="6050821"/>
                  <a:pt x="11635775" y="6050821"/>
                  <a:pt x="11635775" y="6050821"/>
                </a:cubicBezTo>
                <a:close/>
                <a:moveTo>
                  <a:pt x="0" y="0"/>
                </a:moveTo>
                <a:lnTo>
                  <a:pt x="12191998" y="0"/>
                </a:lnTo>
                <a:lnTo>
                  <a:pt x="12191998" y="6857999"/>
                </a:lnTo>
                <a:lnTo>
                  <a:pt x="0" y="685799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773B3BCA-1972-4782-96F1-91D036F1B746}"/>
              </a:ext>
            </a:extLst>
          </p:cNvPr>
          <p:cNvSpPr/>
          <p:nvPr userDrawn="1"/>
        </p:nvSpPr>
        <p:spPr>
          <a:xfrm>
            <a:off x="2" y="2"/>
            <a:ext cx="12191998" cy="6857999"/>
          </a:xfrm>
          <a:custGeom>
            <a:avLst/>
            <a:gdLst>
              <a:gd name="connsiteX0" fmla="*/ 11602874 w 12191998"/>
              <a:gd name="connsiteY0" fmla="*/ 6448253 h 6857999"/>
              <a:gd name="connsiteX1" fmla="*/ 11613077 w 12191998"/>
              <a:gd name="connsiteY1" fmla="*/ 6448253 h 6857999"/>
              <a:gd name="connsiteX2" fmla="*/ 11617158 w 12191998"/>
              <a:gd name="connsiteY2" fmla="*/ 6456591 h 6857999"/>
              <a:gd name="connsiteX3" fmla="*/ 11623280 w 12191998"/>
              <a:gd name="connsiteY3" fmla="*/ 6558735 h 6857999"/>
              <a:gd name="connsiteX4" fmla="*/ 11621239 w 12191998"/>
              <a:gd name="connsiteY4" fmla="*/ 6569157 h 6857999"/>
              <a:gd name="connsiteX5" fmla="*/ 11615118 w 12191998"/>
              <a:gd name="connsiteY5" fmla="*/ 6569157 h 6857999"/>
              <a:gd name="connsiteX6" fmla="*/ 11509005 w 12191998"/>
              <a:gd name="connsiteY6" fmla="*/ 6506621 h 6857999"/>
              <a:gd name="connsiteX7" fmla="*/ 11504924 w 12191998"/>
              <a:gd name="connsiteY7" fmla="*/ 6500368 h 6857999"/>
              <a:gd name="connsiteX8" fmla="*/ 11504924 w 12191998"/>
              <a:gd name="connsiteY8" fmla="*/ 6498282 h 6857999"/>
              <a:gd name="connsiteX9" fmla="*/ 11511045 w 12191998"/>
              <a:gd name="connsiteY9" fmla="*/ 6494113 h 6857999"/>
              <a:gd name="connsiteX10" fmla="*/ 11602874 w 12191998"/>
              <a:gd name="connsiteY10" fmla="*/ 6448253 h 6857999"/>
              <a:gd name="connsiteX11" fmla="*/ 11685608 w 12191998"/>
              <a:gd name="connsiteY11" fmla="*/ 6446169 h 6857999"/>
              <a:gd name="connsiteX12" fmla="*/ 11695910 w 12191998"/>
              <a:gd name="connsiteY12" fmla="*/ 6446169 h 6857999"/>
              <a:gd name="connsiteX13" fmla="*/ 11786569 w 12191998"/>
              <a:gd name="connsiteY13" fmla="*/ 6491935 h 6857999"/>
              <a:gd name="connsiteX14" fmla="*/ 11794811 w 12191998"/>
              <a:gd name="connsiteY14" fmla="*/ 6498176 h 6857999"/>
              <a:gd name="connsiteX15" fmla="*/ 11790690 w 12191998"/>
              <a:gd name="connsiteY15" fmla="*/ 6504416 h 6857999"/>
              <a:gd name="connsiteX16" fmla="*/ 11683548 w 12191998"/>
              <a:gd name="connsiteY16" fmla="*/ 6566824 h 6857999"/>
              <a:gd name="connsiteX17" fmla="*/ 11675305 w 12191998"/>
              <a:gd name="connsiteY17" fmla="*/ 6566824 h 6857999"/>
              <a:gd name="connsiteX18" fmla="*/ 11673245 w 12191998"/>
              <a:gd name="connsiteY18" fmla="*/ 6558503 h 6857999"/>
              <a:gd name="connsiteX19" fmla="*/ 11681487 w 12191998"/>
              <a:gd name="connsiteY19" fmla="*/ 6454490 h 6857999"/>
              <a:gd name="connsiteX20" fmla="*/ 11685608 w 12191998"/>
              <a:gd name="connsiteY20" fmla="*/ 6446169 h 6857999"/>
              <a:gd name="connsiteX21" fmla="*/ 10878610 w 12191998"/>
              <a:gd name="connsiteY21" fmla="*/ 6407461 h 6857999"/>
              <a:gd name="connsiteX22" fmla="*/ 10878610 w 12191998"/>
              <a:gd name="connsiteY22" fmla="*/ 6451004 h 6857999"/>
              <a:gd name="connsiteX23" fmla="*/ 10832845 w 12191998"/>
              <a:gd name="connsiteY23" fmla="*/ 6458261 h 6857999"/>
              <a:gd name="connsiteX24" fmla="*/ 10813523 w 12191998"/>
              <a:gd name="connsiteY24" fmla="*/ 6433380 h 6857999"/>
              <a:gd name="connsiteX25" fmla="*/ 10837930 w 12191998"/>
              <a:gd name="connsiteY25" fmla="*/ 6409535 h 6857999"/>
              <a:gd name="connsiteX26" fmla="*/ 10878610 w 12191998"/>
              <a:gd name="connsiteY26" fmla="*/ 6407461 h 6857999"/>
              <a:gd name="connsiteX27" fmla="*/ 10545885 w 12191998"/>
              <a:gd name="connsiteY27" fmla="*/ 6337611 h 6857999"/>
              <a:gd name="connsiteX28" fmla="*/ 10573810 w 12191998"/>
              <a:gd name="connsiteY28" fmla="*/ 6361192 h 6857999"/>
              <a:gd name="connsiteX29" fmla="*/ 10550022 w 12191998"/>
              <a:gd name="connsiteY29" fmla="*/ 6384774 h 6857999"/>
              <a:gd name="connsiteX30" fmla="*/ 10505548 w 12191998"/>
              <a:gd name="connsiteY30" fmla="*/ 6386824 h 6857999"/>
              <a:gd name="connsiteX31" fmla="*/ 10505548 w 12191998"/>
              <a:gd name="connsiteY31" fmla="*/ 6382723 h 6857999"/>
              <a:gd name="connsiteX32" fmla="*/ 10505548 w 12191998"/>
              <a:gd name="connsiteY32" fmla="*/ 6380673 h 6857999"/>
              <a:gd name="connsiteX33" fmla="*/ 10528302 w 12191998"/>
              <a:gd name="connsiteY33" fmla="*/ 6339662 h 6857999"/>
              <a:gd name="connsiteX34" fmla="*/ 10545885 w 12191998"/>
              <a:gd name="connsiteY34" fmla="*/ 6337611 h 6857999"/>
              <a:gd name="connsiteX35" fmla="*/ 11672595 w 12191998"/>
              <a:gd name="connsiteY35" fmla="*/ 6327980 h 6857999"/>
              <a:gd name="connsiteX36" fmla="*/ 11681588 w 12191998"/>
              <a:gd name="connsiteY36" fmla="*/ 6329019 h 6857999"/>
              <a:gd name="connsiteX37" fmla="*/ 11708312 w 12191998"/>
              <a:gd name="connsiteY37" fmla="*/ 6380970 h 6857999"/>
              <a:gd name="connsiteX38" fmla="*/ 11648698 w 12191998"/>
              <a:gd name="connsiteY38" fmla="*/ 6439155 h 6857999"/>
              <a:gd name="connsiteX39" fmla="*/ 11589084 w 12191998"/>
              <a:gd name="connsiteY39" fmla="*/ 6380970 h 6857999"/>
              <a:gd name="connsiteX40" fmla="*/ 11615808 w 12191998"/>
              <a:gd name="connsiteY40" fmla="*/ 6331098 h 6857999"/>
              <a:gd name="connsiteX41" fmla="*/ 11632253 w 12191998"/>
              <a:gd name="connsiteY41" fmla="*/ 6333175 h 6857999"/>
              <a:gd name="connsiteX42" fmla="*/ 11630197 w 12191998"/>
              <a:gd name="connsiteY42" fmla="*/ 6349800 h 6857999"/>
              <a:gd name="connsiteX43" fmla="*/ 11613752 w 12191998"/>
              <a:gd name="connsiteY43" fmla="*/ 6380970 h 6857999"/>
              <a:gd name="connsiteX44" fmla="*/ 11648698 w 12191998"/>
              <a:gd name="connsiteY44" fmla="*/ 6416297 h 6857999"/>
              <a:gd name="connsiteX45" fmla="*/ 11683644 w 12191998"/>
              <a:gd name="connsiteY45" fmla="*/ 6380970 h 6857999"/>
              <a:gd name="connsiteX46" fmla="*/ 11667199 w 12191998"/>
              <a:gd name="connsiteY46" fmla="*/ 6349800 h 6857999"/>
              <a:gd name="connsiteX47" fmla="*/ 11665144 w 12191998"/>
              <a:gd name="connsiteY47" fmla="*/ 6333175 h 6857999"/>
              <a:gd name="connsiteX48" fmla="*/ 11672595 w 12191998"/>
              <a:gd name="connsiteY48" fmla="*/ 6327980 h 6857999"/>
              <a:gd name="connsiteX49" fmla="*/ 11821529 w 12191998"/>
              <a:gd name="connsiteY49" fmla="*/ 6312914 h 6857999"/>
              <a:gd name="connsiteX50" fmla="*/ 11825662 w 12191998"/>
              <a:gd name="connsiteY50" fmla="*/ 6319143 h 6857999"/>
              <a:gd name="connsiteX51" fmla="*/ 11825662 w 12191998"/>
              <a:gd name="connsiteY51" fmla="*/ 6443710 h 6857999"/>
              <a:gd name="connsiteX52" fmla="*/ 11821529 w 12191998"/>
              <a:gd name="connsiteY52" fmla="*/ 6449938 h 6857999"/>
              <a:gd name="connsiteX53" fmla="*/ 11813263 w 12191998"/>
              <a:gd name="connsiteY53" fmla="*/ 6447862 h 6857999"/>
              <a:gd name="connsiteX54" fmla="*/ 11728538 w 12191998"/>
              <a:gd name="connsiteY54" fmla="*/ 6389730 h 6857999"/>
              <a:gd name="connsiteX55" fmla="*/ 11722339 w 12191998"/>
              <a:gd name="connsiteY55" fmla="*/ 6381426 h 6857999"/>
              <a:gd name="connsiteX56" fmla="*/ 11728538 w 12191998"/>
              <a:gd name="connsiteY56" fmla="*/ 6373122 h 6857999"/>
              <a:gd name="connsiteX57" fmla="*/ 11813263 w 12191998"/>
              <a:gd name="connsiteY57" fmla="*/ 6314991 h 6857999"/>
              <a:gd name="connsiteX58" fmla="*/ 11821529 w 12191998"/>
              <a:gd name="connsiteY58" fmla="*/ 6312914 h 6857999"/>
              <a:gd name="connsiteX59" fmla="*/ 11475701 w 12191998"/>
              <a:gd name="connsiteY59" fmla="*/ 6312914 h 6857999"/>
              <a:gd name="connsiteX60" fmla="*/ 11483884 w 12191998"/>
              <a:gd name="connsiteY60" fmla="*/ 6317066 h 6857999"/>
              <a:gd name="connsiteX61" fmla="*/ 11567753 w 12191998"/>
              <a:gd name="connsiteY61" fmla="*/ 6373122 h 6857999"/>
              <a:gd name="connsiteX62" fmla="*/ 11573889 w 12191998"/>
              <a:gd name="connsiteY62" fmla="*/ 6381426 h 6857999"/>
              <a:gd name="connsiteX63" fmla="*/ 11567753 w 12191998"/>
              <a:gd name="connsiteY63" fmla="*/ 6389730 h 6857999"/>
              <a:gd name="connsiteX64" fmla="*/ 11483884 w 12191998"/>
              <a:gd name="connsiteY64" fmla="*/ 6447862 h 6857999"/>
              <a:gd name="connsiteX65" fmla="*/ 11475701 w 12191998"/>
              <a:gd name="connsiteY65" fmla="*/ 6449938 h 6857999"/>
              <a:gd name="connsiteX66" fmla="*/ 11471610 w 12191998"/>
              <a:gd name="connsiteY66" fmla="*/ 6443710 h 6857999"/>
              <a:gd name="connsiteX67" fmla="*/ 11471610 w 12191998"/>
              <a:gd name="connsiteY67" fmla="*/ 6319143 h 6857999"/>
              <a:gd name="connsiteX68" fmla="*/ 11475701 w 12191998"/>
              <a:gd name="connsiteY68" fmla="*/ 6312914 h 6857999"/>
              <a:gd name="connsiteX69" fmla="*/ 10746019 w 12191998"/>
              <a:gd name="connsiteY69" fmla="*/ 6302686 h 6857999"/>
              <a:gd name="connsiteX70" fmla="*/ 10696807 w 12191998"/>
              <a:gd name="connsiteY70" fmla="*/ 6322350 h 6857999"/>
              <a:gd name="connsiteX71" fmla="*/ 10696807 w 12191998"/>
              <a:gd name="connsiteY71" fmla="*/ 6310966 h 6857999"/>
              <a:gd name="connsiteX72" fmla="*/ 10689630 w 12191998"/>
              <a:gd name="connsiteY72" fmla="*/ 6303721 h 6857999"/>
              <a:gd name="connsiteX73" fmla="*/ 10661948 w 12191998"/>
              <a:gd name="connsiteY73" fmla="*/ 6303721 h 6857999"/>
              <a:gd name="connsiteX74" fmla="*/ 10654771 w 12191998"/>
              <a:gd name="connsiteY74" fmla="*/ 6310966 h 6857999"/>
              <a:gd name="connsiteX75" fmla="*/ 10654771 w 12191998"/>
              <a:gd name="connsiteY75" fmla="*/ 6483802 h 6857999"/>
              <a:gd name="connsiteX76" fmla="*/ 10661948 w 12191998"/>
              <a:gd name="connsiteY76" fmla="*/ 6490011 h 6857999"/>
              <a:gd name="connsiteX77" fmla="*/ 10689630 w 12191998"/>
              <a:gd name="connsiteY77" fmla="*/ 6490011 h 6857999"/>
              <a:gd name="connsiteX78" fmla="*/ 10696807 w 12191998"/>
              <a:gd name="connsiteY78" fmla="*/ 6483802 h 6857999"/>
              <a:gd name="connsiteX79" fmla="*/ 10696807 w 12191998"/>
              <a:gd name="connsiteY79" fmla="*/ 6363748 h 6857999"/>
              <a:gd name="connsiteX80" fmla="*/ 10747045 w 12191998"/>
              <a:gd name="connsiteY80" fmla="*/ 6342014 h 6857999"/>
              <a:gd name="connsiteX81" fmla="*/ 10753197 w 12191998"/>
              <a:gd name="connsiteY81" fmla="*/ 6334770 h 6857999"/>
              <a:gd name="connsiteX82" fmla="*/ 10753197 w 12191998"/>
              <a:gd name="connsiteY82" fmla="*/ 6309931 h 6857999"/>
              <a:gd name="connsiteX83" fmla="*/ 10751146 w 12191998"/>
              <a:gd name="connsiteY83" fmla="*/ 6304756 h 6857999"/>
              <a:gd name="connsiteX84" fmla="*/ 10746019 w 12191998"/>
              <a:gd name="connsiteY84" fmla="*/ 6302686 h 6857999"/>
              <a:gd name="connsiteX85" fmla="*/ 10221292 w 12191998"/>
              <a:gd name="connsiteY85" fmla="*/ 6302686 h 6857999"/>
              <a:gd name="connsiteX86" fmla="*/ 10173013 w 12191998"/>
              <a:gd name="connsiteY86" fmla="*/ 6322350 h 6857999"/>
              <a:gd name="connsiteX87" fmla="*/ 10173013 w 12191998"/>
              <a:gd name="connsiteY87" fmla="*/ 6310966 h 6857999"/>
              <a:gd name="connsiteX88" fmla="*/ 10165823 w 12191998"/>
              <a:gd name="connsiteY88" fmla="*/ 6303721 h 6857999"/>
              <a:gd name="connsiteX89" fmla="*/ 10137062 w 12191998"/>
              <a:gd name="connsiteY89" fmla="*/ 6303721 h 6857999"/>
              <a:gd name="connsiteX90" fmla="*/ 10130898 w 12191998"/>
              <a:gd name="connsiteY90" fmla="*/ 6310966 h 6857999"/>
              <a:gd name="connsiteX91" fmla="*/ 10130898 w 12191998"/>
              <a:gd name="connsiteY91" fmla="*/ 6483802 h 6857999"/>
              <a:gd name="connsiteX92" fmla="*/ 10137062 w 12191998"/>
              <a:gd name="connsiteY92" fmla="*/ 6490011 h 6857999"/>
              <a:gd name="connsiteX93" fmla="*/ 10165823 w 12191998"/>
              <a:gd name="connsiteY93" fmla="*/ 6490011 h 6857999"/>
              <a:gd name="connsiteX94" fmla="*/ 10173013 w 12191998"/>
              <a:gd name="connsiteY94" fmla="*/ 6483802 h 6857999"/>
              <a:gd name="connsiteX95" fmla="*/ 10173013 w 12191998"/>
              <a:gd name="connsiteY95" fmla="*/ 6363748 h 6857999"/>
              <a:gd name="connsiteX96" fmla="*/ 10222319 w 12191998"/>
              <a:gd name="connsiteY96" fmla="*/ 6342014 h 6857999"/>
              <a:gd name="connsiteX97" fmla="*/ 10245945 w 12191998"/>
              <a:gd name="connsiteY97" fmla="*/ 6362713 h 6857999"/>
              <a:gd name="connsiteX98" fmla="*/ 10245945 w 12191998"/>
              <a:gd name="connsiteY98" fmla="*/ 6363748 h 6857999"/>
              <a:gd name="connsiteX99" fmla="*/ 10245945 w 12191998"/>
              <a:gd name="connsiteY99" fmla="*/ 6483802 h 6857999"/>
              <a:gd name="connsiteX100" fmla="*/ 10252109 w 12191998"/>
              <a:gd name="connsiteY100" fmla="*/ 6490011 h 6857999"/>
              <a:gd name="connsiteX101" fmla="*/ 10280870 w 12191998"/>
              <a:gd name="connsiteY101" fmla="*/ 6490011 h 6857999"/>
              <a:gd name="connsiteX102" fmla="*/ 10288061 w 12191998"/>
              <a:gd name="connsiteY102" fmla="*/ 6483802 h 6857999"/>
              <a:gd name="connsiteX103" fmla="*/ 10288061 w 12191998"/>
              <a:gd name="connsiteY103" fmla="*/ 6452753 h 6857999"/>
              <a:gd name="connsiteX104" fmla="*/ 10288061 w 12191998"/>
              <a:gd name="connsiteY104" fmla="*/ 6388587 h 6857999"/>
              <a:gd name="connsiteX105" fmla="*/ 10288061 w 12191998"/>
              <a:gd name="connsiteY105" fmla="*/ 6365818 h 6857999"/>
              <a:gd name="connsiteX106" fmla="*/ 10231564 w 12191998"/>
              <a:gd name="connsiteY106" fmla="*/ 6302686 h 6857999"/>
              <a:gd name="connsiteX107" fmla="*/ 10226428 w 12191998"/>
              <a:gd name="connsiteY107" fmla="*/ 6302686 h 6857999"/>
              <a:gd name="connsiteX108" fmla="*/ 10224374 w 12191998"/>
              <a:gd name="connsiteY108" fmla="*/ 6302686 h 6857999"/>
              <a:gd name="connsiteX109" fmla="*/ 10221292 w 12191998"/>
              <a:gd name="connsiteY109" fmla="*/ 6302686 h 6857999"/>
              <a:gd name="connsiteX110" fmla="*/ 11036971 w 12191998"/>
              <a:gd name="connsiteY110" fmla="*/ 6299511 h 6857999"/>
              <a:gd name="connsiteX111" fmla="*/ 10953221 w 12191998"/>
              <a:gd name="connsiteY111" fmla="*/ 6396104 h 6857999"/>
              <a:gd name="connsiteX112" fmla="*/ 10953221 w 12191998"/>
              <a:gd name="connsiteY112" fmla="*/ 6398181 h 6857999"/>
              <a:gd name="connsiteX113" fmla="*/ 11036971 w 12191998"/>
              <a:gd name="connsiteY113" fmla="*/ 6494774 h 6857999"/>
              <a:gd name="connsiteX114" fmla="*/ 11093143 w 12191998"/>
              <a:gd name="connsiteY114" fmla="*/ 6487504 h 6857999"/>
              <a:gd name="connsiteX115" fmla="*/ 11099271 w 12191998"/>
              <a:gd name="connsiteY115" fmla="*/ 6480233 h 6857999"/>
              <a:gd name="connsiteX116" fmla="*/ 11098250 w 12191998"/>
              <a:gd name="connsiteY116" fmla="*/ 6456345 h 6857999"/>
              <a:gd name="connsiteX117" fmla="*/ 11096207 w 12191998"/>
              <a:gd name="connsiteY117" fmla="*/ 6452190 h 6857999"/>
              <a:gd name="connsiteX118" fmla="*/ 11090079 w 12191998"/>
              <a:gd name="connsiteY118" fmla="*/ 6450113 h 6857999"/>
              <a:gd name="connsiteX119" fmla="*/ 11036971 w 12191998"/>
              <a:gd name="connsiteY119" fmla="*/ 6456345 h 6857999"/>
              <a:gd name="connsiteX120" fmla="*/ 10997138 w 12191998"/>
              <a:gd name="connsiteY120" fmla="*/ 6413761 h 6857999"/>
              <a:gd name="connsiteX121" fmla="*/ 10997138 w 12191998"/>
              <a:gd name="connsiteY121" fmla="*/ 6411684 h 6857999"/>
              <a:gd name="connsiteX122" fmla="*/ 10997138 w 12191998"/>
              <a:gd name="connsiteY122" fmla="*/ 6408568 h 6857999"/>
              <a:gd name="connsiteX123" fmla="*/ 10996117 w 12191998"/>
              <a:gd name="connsiteY123" fmla="*/ 6404413 h 6857999"/>
              <a:gd name="connsiteX124" fmla="*/ 10996117 w 12191998"/>
              <a:gd name="connsiteY124" fmla="*/ 6401297 h 6857999"/>
              <a:gd name="connsiteX125" fmla="*/ 10996117 w 12191998"/>
              <a:gd name="connsiteY125" fmla="*/ 6396104 h 6857999"/>
              <a:gd name="connsiteX126" fmla="*/ 11036971 w 12191998"/>
              <a:gd name="connsiteY126" fmla="*/ 6337941 h 6857999"/>
              <a:gd name="connsiteX127" fmla="*/ 11090079 w 12191998"/>
              <a:gd name="connsiteY127" fmla="*/ 6344172 h 6857999"/>
              <a:gd name="connsiteX128" fmla="*/ 11096207 w 12191998"/>
              <a:gd name="connsiteY128" fmla="*/ 6343134 h 6857999"/>
              <a:gd name="connsiteX129" fmla="*/ 11098250 w 12191998"/>
              <a:gd name="connsiteY129" fmla="*/ 6337941 h 6857999"/>
              <a:gd name="connsiteX130" fmla="*/ 11099271 w 12191998"/>
              <a:gd name="connsiteY130" fmla="*/ 6314052 h 6857999"/>
              <a:gd name="connsiteX131" fmla="*/ 11093143 w 12191998"/>
              <a:gd name="connsiteY131" fmla="*/ 6306782 h 6857999"/>
              <a:gd name="connsiteX132" fmla="*/ 11036971 w 12191998"/>
              <a:gd name="connsiteY132" fmla="*/ 6299511 h 6857999"/>
              <a:gd name="connsiteX133" fmla="*/ 10858462 w 12191998"/>
              <a:gd name="connsiteY133" fmla="*/ 6299511 h 6857999"/>
              <a:gd name="connsiteX134" fmla="*/ 10788221 w 12191998"/>
              <a:gd name="connsiteY134" fmla="*/ 6306782 h 6857999"/>
              <a:gd name="connsiteX135" fmla="*/ 10783056 w 12191998"/>
              <a:gd name="connsiteY135" fmla="*/ 6314052 h 6857999"/>
              <a:gd name="connsiteX136" fmla="*/ 10784089 w 12191998"/>
              <a:gd name="connsiteY136" fmla="*/ 6337941 h 6857999"/>
              <a:gd name="connsiteX137" fmla="*/ 10786155 w 12191998"/>
              <a:gd name="connsiteY137" fmla="*/ 6343134 h 6857999"/>
              <a:gd name="connsiteX138" fmla="*/ 10791320 w 12191998"/>
              <a:gd name="connsiteY138" fmla="*/ 6344172 h 6857999"/>
              <a:gd name="connsiteX139" fmla="*/ 10856397 w 12191998"/>
              <a:gd name="connsiteY139" fmla="*/ 6341057 h 6857999"/>
              <a:gd name="connsiteX140" fmla="*/ 10879123 w 12191998"/>
              <a:gd name="connsiteY140" fmla="*/ 6362868 h 6857999"/>
              <a:gd name="connsiteX141" fmla="*/ 10879123 w 12191998"/>
              <a:gd name="connsiteY141" fmla="*/ 6374293 h 6857999"/>
              <a:gd name="connsiteX142" fmla="*/ 10832639 w 12191998"/>
              <a:gd name="connsiteY142" fmla="*/ 6378447 h 6857999"/>
              <a:gd name="connsiteX143" fmla="*/ 10770660 w 12191998"/>
              <a:gd name="connsiteY143" fmla="*/ 6435572 h 6857999"/>
              <a:gd name="connsiteX144" fmla="*/ 10824374 w 12191998"/>
              <a:gd name="connsiteY144" fmla="*/ 6494774 h 6857999"/>
              <a:gd name="connsiteX145" fmla="*/ 10885319 w 12191998"/>
              <a:gd name="connsiteY145" fmla="*/ 6482311 h 6857999"/>
              <a:gd name="connsiteX146" fmla="*/ 10913210 w 12191998"/>
              <a:gd name="connsiteY146" fmla="*/ 6493736 h 6857999"/>
              <a:gd name="connsiteX147" fmla="*/ 10919407 w 12191998"/>
              <a:gd name="connsiteY147" fmla="*/ 6491658 h 6857999"/>
              <a:gd name="connsiteX148" fmla="*/ 10921473 w 12191998"/>
              <a:gd name="connsiteY148" fmla="*/ 6486465 h 6857999"/>
              <a:gd name="connsiteX149" fmla="*/ 10921473 w 12191998"/>
              <a:gd name="connsiteY149" fmla="*/ 6362868 h 6857999"/>
              <a:gd name="connsiteX150" fmla="*/ 10858462 w 12191998"/>
              <a:gd name="connsiteY150" fmla="*/ 6299511 h 6857999"/>
              <a:gd name="connsiteX151" fmla="*/ 10537848 w 12191998"/>
              <a:gd name="connsiteY151" fmla="*/ 6299511 h 6857999"/>
              <a:gd name="connsiteX152" fmla="*/ 10461097 w 12191998"/>
              <a:gd name="connsiteY152" fmla="*/ 6396104 h 6857999"/>
              <a:gd name="connsiteX153" fmla="*/ 10461097 w 12191998"/>
              <a:gd name="connsiteY153" fmla="*/ 6398181 h 6857999"/>
              <a:gd name="connsiteX154" fmla="*/ 10467320 w 12191998"/>
              <a:gd name="connsiteY154" fmla="*/ 6453229 h 6857999"/>
              <a:gd name="connsiteX155" fmla="*/ 10528513 w 12191998"/>
              <a:gd name="connsiteY155" fmla="*/ 6494774 h 6857999"/>
              <a:gd name="connsiteX156" fmla="*/ 10537848 w 12191998"/>
              <a:gd name="connsiteY156" fmla="*/ 6494774 h 6857999"/>
              <a:gd name="connsiteX157" fmla="*/ 10545109 w 12191998"/>
              <a:gd name="connsiteY157" fmla="*/ 6494774 h 6857999"/>
              <a:gd name="connsiteX158" fmla="*/ 10598004 w 12191998"/>
              <a:gd name="connsiteY158" fmla="*/ 6487504 h 6857999"/>
              <a:gd name="connsiteX159" fmla="*/ 10604227 w 12191998"/>
              <a:gd name="connsiteY159" fmla="*/ 6480233 h 6857999"/>
              <a:gd name="connsiteX160" fmla="*/ 10603190 w 12191998"/>
              <a:gd name="connsiteY160" fmla="*/ 6456345 h 6857999"/>
              <a:gd name="connsiteX161" fmla="*/ 10601116 w 12191998"/>
              <a:gd name="connsiteY161" fmla="*/ 6452190 h 6857999"/>
              <a:gd name="connsiteX162" fmla="*/ 10595930 w 12191998"/>
              <a:gd name="connsiteY162" fmla="*/ 6450113 h 6857999"/>
              <a:gd name="connsiteX163" fmla="*/ 10539922 w 12191998"/>
              <a:gd name="connsiteY163" fmla="*/ 6453229 h 6857999"/>
              <a:gd name="connsiteX164" fmla="*/ 10506733 w 12191998"/>
              <a:gd name="connsiteY164" fmla="*/ 6428302 h 6857999"/>
              <a:gd name="connsiteX165" fmla="*/ 10505695 w 12191998"/>
              <a:gd name="connsiteY165" fmla="*/ 6419993 h 6857999"/>
              <a:gd name="connsiteX166" fmla="*/ 10554442 w 12191998"/>
              <a:gd name="connsiteY166" fmla="*/ 6416877 h 6857999"/>
              <a:gd name="connsiteX167" fmla="*/ 10616672 w 12191998"/>
              <a:gd name="connsiteY167" fmla="*/ 6359752 h 6857999"/>
              <a:gd name="connsiteX168" fmla="*/ 10545109 w 12191998"/>
              <a:gd name="connsiteY168" fmla="*/ 6299511 h 6857999"/>
              <a:gd name="connsiteX169" fmla="*/ 10537848 w 12191998"/>
              <a:gd name="connsiteY169" fmla="*/ 6299511 h 6857999"/>
              <a:gd name="connsiteX170" fmla="*/ 11181077 w 12191998"/>
              <a:gd name="connsiteY170" fmla="*/ 6262439 h 6857999"/>
              <a:gd name="connsiteX171" fmla="*/ 11153387 w 12191998"/>
              <a:gd name="connsiteY171" fmla="*/ 6269635 h 6857999"/>
              <a:gd name="connsiteX172" fmla="*/ 11147234 w 12191998"/>
              <a:gd name="connsiteY172" fmla="*/ 6275804 h 6857999"/>
              <a:gd name="connsiteX173" fmla="*/ 11147234 w 12191998"/>
              <a:gd name="connsiteY173" fmla="*/ 6304589 h 6857999"/>
              <a:gd name="connsiteX174" fmla="*/ 11131850 w 12191998"/>
              <a:gd name="connsiteY174" fmla="*/ 6304589 h 6857999"/>
              <a:gd name="connsiteX175" fmla="*/ 11124671 w 12191998"/>
              <a:gd name="connsiteY175" fmla="*/ 6311785 h 6857999"/>
              <a:gd name="connsiteX176" fmla="*/ 11124671 w 12191998"/>
              <a:gd name="connsiteY176" fmla="*/ 6336457 h 6857999"/>
              <a:gd name="connsiteX177" fmla="*/ 11131850 w 12191998"/>
              <a:gd name="connsiteY177" fmla="*/ 6342626 h 6857999"/>
              <a:gd name="connsiteX178" fmla="*/ 11147234 w 12191998"/>
              <a:gd name="connsiteY178" fmla="*/ 6342626 h 6857999"/>
              <a:gd name="connsiteX179" fmla="*/ 11147234 w 12191998"/>
              <a:gd name="connsiteY179" fmla="*/ 6424868 h 6857999"/>
              <a:gd name="connsiteX180" fmla="*/ 11203639 w 12191998"/>
              <a:gd name="connsiteY180" fmla="*/ 6494774 h 6857999"/>
              <a:gd name="connsiteX181" fmla="*/ 11235431 w 12191998"/>
              <a:gd name="connsiteY181" fmla="*/ 6490662 h 6857999"/>
              <a:gd name="connsiteX182" fmla="*/ 11240559 w 12191998"/>
              <a:gd name="connsiteY182" fmla="*/ 6483466 h 6857999"/>
              <a:gd name="connsiteX183" fmla="*/ 11239534 w 12191998"/>
              <a:gd name="connsiteY183" fmla="*/ 6459821 h 6857999"/>
              <a:gd name="connsiteX184" fmla="*/ 11232355 w 12191998"/>
              <a:gd name="connsiteY184" fmla="*/ 6453653 h 6857999"/>
              <a:gd name="connsiteX185" fmla="*/ 11208767 w 12191998"/>
              <a:gd name="connsiteY185" fmla="*/ 6453653 h 6857999"/>
              <a:gd name="connsiteX186" fmla="*/ 11190307 w 12191998"/>
              <a:gd name="connsiteY186" fmla="*/ 6418700 h 6857999"/>
              <a:gd name="connsiteX187" fmla="*/ 11190307 w 12191998"/>
              <a:gd name="connsiteY187" fmla="*/ 6342626 h 6857999"/>
              <a:gd name="connsiteX188" fmla="*/ 11233380 w 12191998"/>
              <a:gd name="connsiteY188" fmla="*/ 6342626 h 6857999"/>
              <a:gd name="connsiteX189" fmla="*/ 11239534 w 12191998"/>
              <a:gd name="connsiteY189" fmla="*/ 6336457 h 6857999"/>
              <a:gd name="connsiteX190" fmla="*/ 11239534 w 12191998"/>
              <a:gd name="connsiteY190" fmla="*/ 6311785 h 6857999"/>
              <a:gd name="connsiteX191" fmla="*/ 11233380 w 12191998"/>
              <a:gd name="connsiteY191" fmla="*/ 6304589 h 6857999"/>
              <a:gd name="connsiteX192" fmla="*/ 11190307 w 12191998"/>
              <a:gd name="connsiteY192" fmla="*/ 6304589 h 6857999"/>
              <a:gd name="connsiteX193" fmla="*/ 11190307 w 12191998"/>
              <a:gd name="connsiteY193" fmla="*/ 6269635 h 6857999"/>
              <a:gd name="connsiteX194" fmla="*/ 11187230 w 12191998"/>
              <a:gd name="connsiteY194" fmla="*/ 6263467 h 6857999"/>
              <a:gd name="connsiteX195" fmla="*/ 11181077 w 12191998"/>
              <a:gd name="connsiteY195" fmla="*/ 6262439 h 6857999"/>
              <a:gd name="connsiteX196" fmla="*/ 10376216 w 12191998"/>
              <a:gd name="connsiteY196" fmla="*/ 6262439 h 6857999"/>
              <a:gd name="connsiteX197" fmla="*/ 10348526 w 12191998"/>
              <a:gd name="connsiteY197" fmla="*/ 6269635 h 6857999"/>
              <a:gd name="connsiteX198" fmla="*/ 10343399 w 12191998"/>
              <a:gd name="connsiteY198" fmla="*/ 6275804 h 6857999"/>
              <a:gd name="connsiteX199" fmla="*/ 10343399 w 12191998"/>
              <a:gd name="connsiteY199" fmla="*/ 6304589 h 6857999"/>
              <a:gd name="connsiteX200" fmla="*/ 10326990 w 12191998"/>
              <a:gd name="connsiteY200" fmla="*/ 6304589 h 6857999"/>
              <a:gd name="connsiteX201" fmla="*/ 10319811 w 12191998"/>
              <a:gd name="connsiteY201" fmla="*/ 6311785 h 6857999"/>
              <a:gd name="connsiteX202" fmla="*/ 10319811 w 12191998"/>
              <a:gd name="connsiteY202" fmla="*/ 6336457 h 6857999"/>
              <a:gd name="connsiteX203" fmla="*/ 10326990 w 12191998"/>
              <a:gd name="connsiteY203" fmla="*/ 6342626 h 6857999"/>
              <a:gd name="connsiteX204" fmla="*/ 10343399 w 12191998"/>
              <a:gd name="connsiteY204" fmla="*/ 6342626 h 6857999"/>
              <a:gd name="connsiteX205" fmla="*/ 10343399 w 12191998"/>
              <a:gd name="connsiteY205" fmla="*/ 6424868 h 6857999"/>
              <a:gd name="connsiteX206" fmla="*/ 10398779 w 12191998"/>
              <a:gd name="connsiteY206" fmla="*/ 6494774 h 6857999"/>
              <a:gd name="connsiteX207" fmla="*/ 10430571 w 12191998"/>
              <a:gd name="connsiteY207" fmla="*/ 6490662 h 6857999"/>
              <a:gd name="connsiteX208" fmla="*/ 10435698 w 12191998"/>
              <a:gd name="connsiteY208" fmla="*/ 6483466 h 6857999"/>
              <a:gd name="connsiteX209" fmla="*/ 10434673 w 12191998"/>
              <a:gd name="connsiteY209" fmla="*/ 6459821 h 6857999"/>
              <a:gd name="connsiteX210" fmla="*/ 10427495 w 12191998"/>
              <a:gd name="connsiteY210" fmla="*/ 6453653 h 6857999"/>
              <a:gd name="connsiteX211" fmla="*/ 10403906 w 12191998"/>
              <a:gd name="connsiteY211" fmla="*/ 6453653 h 6857999"/>
              <a:gd name="connsiteX212" fmla="*/ 10385446 w 12191998"/>
              <a:gd name="connsiteY212" fmla="*/ 6418700 h 6857999"/>
              <a:gd name="connsiteX213" fmla="*/ 10385446 w 12191998"/>
              <a:gd name="connsiteY213" fmla="*/ 6342626 h 6857999"/>
              <a:gd name="connsiteX214" fmla="*/ 10428520 w 12191998"/>
              <a:gd name="connsiteY214" fmla="*/ 6342626 h 6857999"/>
              <a:gd name="connsiteX215" fmla="*/ 10434673 w 12191998"/>
              <a:gd name="connsiteY215" fmla="*/ 6336457 h 6857999"/>
              <a:gd name="connsiteX216" fmla="*/ 10434673 w 12191998"/>
              <a:gd name="connsiteY216" fmla="*/ 6311785 h 6857999"/>
              <a:gd name="connsiteX217" fmla="*/ 10428520 w 12191998"/>
              <a:gd name="connsiteY217" fmla="*/ 6304589 h 6857999"/>
              <a:gd name="connsiteX218" fmla="*/ 10385446 w 12191998"/>
              <a:gd name="connsiteY218" fmla="*/ 6304589 h 6857999"/>
              <a:gd name="connsiteX219" fmla="*/ 10385446 w 12191998"/>
              <a:gd name="connsiteY219" fmla="*/ 6269635 h 6857999"/>
              <a:gd name="connsiteX220" fmla="*/ 10382370 w 12191998"/>
              <a:gd name="connsiteY220" fmla="*/ 6263467 h 6857999"/>
              <a:gd name="connsiteX221" fmla="*/ 10376216 w 12191998"/>
              <a:gd name="connsiteY221" fmla="*/ 6262439 h 6857999"/>
              <a:gd name="connsiteX222" fmla="*/ 10045025 w 12191998"/>
              <a:gd name="connsiteY222" fmla="*/ 6237599 h 6857999"/>
              <a:gd name="connsiteX223" fmla="*/ 10042958 w 12191998"/>
              <a:gd name="connsiteY223" fmla="*/ 6238634 h 6857999"/>
              <a:gd name="connsiteX224" fmla="*/ 10040890 w 12191998"/>
              <a:gd name="connsiteY224" fmla="*/ 6239668 h 6857999"/>
              <a:gd name="connsiteX225" fmla="*/ 10039857 w 12191998"/>
              <a:gd name="connsiteY225" fmla="*/ 6241737 h 6857999"/>
              <a:gd name="connsiteX226" fmla="*/ 10038822 w 12191998"/>
              <a:gd name="connsiteY226" fmla="*/ 6244841 h 6857999"/>
              <a:gd name="connsiteX227" fmla="*/ 10038822 w 12191998"/>
              <a:gd name="connsiteY227" fmla="*/ 6483805 h 6857999"/>
              <a:gd name="connsiteX228" fmla="*/ 10046058 w 12191998"/>
              <a:gd name="connsiteY228" fmla="*/ 6490012 h 6857999"/>
              <a:gd name="connsiteX229" fmla="*/ 10076036 w 12191998"/>
              <a:gd name="connsiteY229" fmla="*/ 6490012 h 6857999"/>
              <a:gd name="connsiteX230" fmla="*/ 10077071 w 12191998"/>
              <a:gd name="connsiteY230" fmla="*/ 6490012 h 6857999"/>
              <a:gd name="connsiteX231" fmla="*/ 10079138 w 12191998"/>
              <a:gd name="connsiteY231" fmla="*/ 6490012 h 6857999"/>
              <a:gd name="connsiteX232" fmla="*/ 10079138 w 12191998"/>
              <a:gd name="connsiteY232" fmla="*/ 6488978 h 6857999"/>
              <a:gd name="connsiteX233" fmla="*/ 10081206 w 12191998"/>
              <a:gd name="connsiteY233" fmla="*/ 6487943 h 6857999"/>
              <a:gd name="connsiteX234" fmla="*/ 10082239 w 12191998"/>
              <a:gd name="connsiteY234" fmla="*/ 6485874 h 6857999"/>
              <a:gd name="connsiteX235" fmla="*/ 10083273 w 12191998"/>
              <a:gd name="connsiteY235" fmla="*/ 6483805 h 6857999"/>
              <a:gd name="connsiteX236" fmla="*/ 10083273 w 12191998"/>
              <a:gd name="connsiteY236" fmla="*/ 6244841 h 6857999"/>
              <a:gd name="connsiteX237" fmla="*/ 10076036 w 12191998"/>
              <a:gd name="connsiteY237" fmla="*/ 6237599 h 6857999"/>
              <a:gd name="connsiteX238" fmla="*/ 10046058 w 12191998"/>
              <a:gd name="connsiteY238" fmla="*/ 6237599 h 6857999"/>
              <a:gd name="connsiteX239" fmla="*/ 10045025 w 12191998"/>
              <a:gd name="connsiteY239" fmla="*/ 6237599 h 6857999"/>
              <a:gd name="connsiteX240" fmla="*/ 11675305 w 12191998"/>
              <a:gd name="connsiteY240" fmla="*/ 6196917 h 6857999"/>
              <a:gd name="connsiteX241" fmla="*/ 11683548 w 12191998"/>
              <a:gd name="connsiteY241" fmla="*/ 6196917 h 6857999"/>
              <a:gd name="connsiteX242" fmla="*/ 11790690 w 12191998"/>
              <a:gd name="connsiteY242" fmla="*/ 6258730 h 6857999"/>
              <a:gd name="connsiteX243" fmla="*/ 11794811 w 12191998"/>
              <a:gd name="connsiteY243" fmla="*/ 6264911 h 6857999"/>
              <a:gd name="connsiteX244" fmla="*/ 11786569 w 12191998"/>
              <a:gd name="connsiteY244" fmla="*/ 6271092 h 6857999"/>
              <a:gd name="connsiteX245" fmla="*/ 11695910 w 12191998"/>
              <a:gd name="connsiteY245" fmla="*/ 6314361 h 6857999"/>
              <a:gd name="connsiteX246" fmla="*/ 11685608 w 12191998"/>
              <a:gd name="connsiteY246" fmla="*/ 6316421 h 6857999"/>
              <a:gd name="connsiteX247" fmla="*/ 11681487 w 12191998"/>
              <a:gd name="connsiteY247" fmla="*/ 6306119 h 6857999"/>
              <a:gd name="connsiteX248" fmla="*/ 11673245 w 12191998"/>
              <a:gd name="connsiteY248" fmla="*/ 6205158 h 6857999"/>
              <a:gd name="connsiteX249" fmla="*/ 11675305 w 12191998"/>
              <a:gd name="connsiteY249" fmla="*/ 6196917 h 6857999"/>
              <a:gd name="connsiteX250" fmla="*/ 11617970 w 12191998"/>
              <a:gd name="connsiteY250" fmla="*/ 6196146 h 6857999"/>
              <a:gd name="connsiteX251" fmla="*/ 11622091 w 12191998"/>
              <a:gd name="connsiteY251" fmla="*/ 6196921 h 6857999"/>
              <a:gd name="connsiteX252" fmla="*/ 11624151 w 12191998"/>
              <a:gd name="connsiteY252" fmla="*/ 6207246 h 6857999"/>
              <a:gd name="connsiteX253" fmla="*/ 11615910 w 12191998"/>
              <a:gd name="connsiteY253" fmla="*/ 6308434 h 6857999"/>
              <a:gd name="connsiteX254" fmla="*/ 11611789 w 12191998"/>
              <a:gd name="connsiteY254" fmla="*/ 6316694 h 6857999"/>
              <a:gd name="connsiteX255" fmla="*/ 11601487 w 12191998"/>
              <a:gd name="connsiteY255" fmla="*/ 6316694 h 6857999"/>
              <a:gd name="connsiteX256" fmla="*/ 11510827 w 12191998"/>
              <a:gd name="connsiteY256" fmla="*/ 6271263 h 6857999"/>
              <a:gd name="connsiteX257" fmla="*/ 11502586 w 12191998"/>
              <a:gd name="connsiteY257" fmla="*/ 6265068 h 6857999"/>
              <a:gd name="connsiteX258" fmla="*/ 11506707 w 12191998"/>
              <a:gd name="connsiteY258" fmla="*/ 6258872 h 6857999"/>
              <a:gd name="connsiteX259" fmla="*/ 11613849 w 12191998"/>
              <a:gd name="connsiteY259" fmla="*/ 6196921 h 6857999"/>
              <a:gd name="connsiteX260" fmla="*/ 11617970 w 12191998"/>
              <a:gd name="connsiteY260" fmla="*/ 6196146 h 6857999"/>
              <a:gd name="connsiteX261" fmla="*/ 11649283 w 12191998"/>
              <a:gd name="connsiteY261" fmla="*/ 6160957 h 6857999"/>
              <a:gd name="connsiteX262" fmla="*/ 11432452 w 12191998"/>
              <a:gd name="connsiteY262" fmla="*/ 6380127 h 6857999"/>
              <a:gd name="connsiteX263" fmla="*/ 11649283 w 12191998"/>
              <a:gd name="connsiteY263" fmla="*/ 6599296 h 6857999"/>
              <a:gd name="connsiteX264" fmla="*/ 11866115 w 12191998"/>
              <a:gd name="connsiteY264" fmla="*/ 6380127 h 6857999"/>
              <a:gd name="connsiteX265" fmla="*/ 11649283 w 12191998"/>
              <a:gd name="connsiteY265" fmla="*/ 6160957 h 6857999"/>
              <a:gd name="connsiteX266" fmla="*/ 11648699 w 12191998"/>
              <a:gd name="connsiteY266" fmla="*/ 6129397 h 6857999"/>
              <a:gd name="connsiteX267" fmla="*/ 11895337 w 12191998"/>
              <a:gd name="connsiteY267" fmla="*/ 6378958 h 6857999"/>
              <a:gd name="connsiteX268" fmla="*/ 11648699 w 12191998"/>
              <a:gd name="connsiteY268" fmla="*/ 6628519 h 6857999"/>
              <a:gd name="connsiteX269" fmla="*/ 11402060 w 12191998"/>
              <a:gd name="connsiteY269" fmla="*/ 6378958 h 6857999"/>
              <a:gd name="connsiteX270" fmla="*/ 11648699 w 12191998"/>
              <a:gd name="connsiteY270" fmla="*/ 6129397 h 6857999"/>
              <a:gd name="connsiteX271" fmla="*/ 11635775 w 12191998"/>
              <a:gd name="connsiteY271" fmla="*/ 6050821 h 6857999"/>
              <a:gd name="connsiteX272" fmla="*/ 11623436 w 12191998"/>
              <a:gd name="connsiteY272" fmla="*/ 6100704 h 6857999"/>
              <a:gd name="connsiteX273" fmla="*/ 11600814 w 12191998"/>
              <a:gd name="connsiteY273" fmla="*/ 6104861 h 6857999"/>
              <a:gd name="connsiteX274" fmla="*/ 11574079 w 12191998"/>
              <a:gd name="connsiteY274" fmla="*/ 6059135 h 6857999"/>
              <a:gd name="connsiteX275" fmla="*/ 11574079 w 12191998"/>
              <a:gd name="connsiteY275" fmla="*/ 6057056 h 6857999"/>
              <a:gd name="connsiteX276" fmla="*/ 11572023 w 12191998"/>
              <a:gd name="connsiteY276" fmla="*/ 6059135 h 6857999"/>
              <a:gd name="connsiteX277" fmla="*/ 11551457 w 12191998"/>
              <a:gd name="connsiteY277" fmla="*/ 6063292 h 6857999"/>
              <a:gd name="connsiteX278" fmla="*/ 11551457 w 12191998"/>
              <a:gd name="connsiteY278" fmla="*/ 6065370 h 6857999"/>
              <a:gd name="connsiteX279" fmla="*/ 11547344 w 12191998"/>
              <a:gd name="connsiteY279" fmla="*/ 6090312 h 6857999"/>
              <a:gd name="connsiteX280" fmla="*/ 11551457 w 12191998"/>
              <a:gd name="connsiteY280" fmla="*/ 6117332 h 6857999"/>
              <a:gd name="connsiteX281" fmla="*/ 11530892 w 12191998"/>
              <a:gd name="connsiteY281" fmla="*/ 6125645 h 6857999"/>
              <a:gd name="connsiteX282" fmla="*/ 11493874 w 12191998"/>
              <a:gd name="connsiteY282" fmla="*/ 6090312 h 6857999"/>
              <a:gd name="connsiteX283" fmla="*/ 11493874 w 12191998"/>
              <a:gd name="connsiteY283" fmla="*/ 6088233 h 6857999"/>
              <a:gd name="connsiteX284" fmla="*/ 11491818 w 12191998"/>
              <a:gd name="connsiteY284" fmla="*/ 6088233 h 6857999"/>
              <a:gd name="connsiteX285" fmla="*/ 11473309 w 12191998"/>
              <a:gd name="connsiteY285" fmla="*/ 6100704 h 6857999"/>
              <a:gd name="connsiteX286" fmla="*/ 11473309 w 12191998"/>
              <a:gd name="connsiteY286" fmla="*/ 6102782 h 6857999"/>
              <a:gd name="connsiteX287" fmla="*/ 11485648 w 12191998"/>
              <a:gd name="connsiteY287" fmla="*/ 6152665 h 6857999"/>
              <a:gd name="connsiteX288" fmla="*/ 11469196 w 12191998"/>
              <a:gd name="connsiteY288" fmla="*/ 6165136 h 6857999"/>
              <a:gd name="connsiteX289" fmla="*/ 11426008 w 12191998"/>
              <a:gd name="connsiteY289" fmla="*/ 6138116 h 6857999"/>
              <a:gd name="connsiteX290" fmla="*/ 11423952 w 12191998"/>
              <a:gd name="connsiteY290" fmla="*/ 6138116 h 6857999"/>
              <a:gd name="connsiteX291" fmla="*/ 11423952 w 12191998"/>
              <a:gd name="connsiteY291" fmla="*/ 6140194 h 6857999"/>
              <a:gd name="connsiteX292" fmla="*/ 11407499 w 12191998"/>
              <a:gd name="connsiteY292" fmla="*/ 6154744 h 6857999"/>
              <a:gd name="connsiteX293" fmla="*/ 11407499 w 12191998"/>
              <a:gd name="connsiteY293" fmla="*/ 6156822 h 6857999"/>
              <a:gd name="connsiteX294" fmla="*/ 11434235 w 12191998"/>
              <a:gd name="connsiteY294" fmla="*/ 6202548 h 6857999"/>
              <a:gd name="connsiteX295" fmla="*/ 11419839 w 12191998"/>
              <a:gd name="connsiteY295" fmla="*/ 6219176 h 6857999"/>
              <a:gd name="connsiteX296" fmla="*/ 11370482 w 12191998"/>
              <a:gd name="connsiteY296" fmla="*/ 6206705 h 6857999"/>
              <a:gd name="connsiteX297" fmla="*/ 11368425 w 12191998"/>
              <a:gd name="connsiteY297" fmla="*/ 6206705 h 6857999"/>
              <a:gd name="connsiteX298" fmla="*/ 11358143 w 12191998"/>
              <a:gd name="connsiteY298" fmla="*/ 6225411 h 6857999"/>
              <a:gd name="connsiteX299" fmla="*/ 11358143 w 12191998"/>
              <a:gd name="connsiteY299" fmla="*/ 6227490 h 6857999"/>
              <a:gd name="connsiteX300" fmla="*/ 11395160 w 12191998"/>
              <a:gd name="connsiteY300" fmla="*/ 6264902 h 6857999"/>
              <a:gd name="connsiteX301" fmla="*/ 11386934 w 12191998"/>
              <a:gd name="connsiteY301" fmla="*/ 6283608 h 6857999"/>
              <a:gd name="connsiteX302" fmla="*/ 11335521 w 12191998"/>
              <a:gd name="connsiteY302" fmla="*/ 6283608 h 6857999"/>
              <a:gd name="connsiteX303" fmla="*/ 11333464 w 12191998"/>
              <a:gd name="connsiteY303" fmla="*/ 6283608 h 6857999"/>
              <a:gd name="connsiteX304" fmla="*/ 11333464 w 12191998"/>
              <a:gd name="connsiteY304" fmla="*/ 6285686 h 6857999"/>
              <a:gd name="connsiteX305" fmla="*/ 11327295 w 12191998"/>
              <a:gd name="connsiteY305" fmla="*/ 6306470 h 6857999"/>
              <a:gd name="connsiteX306" fmla="*/ 11329351 w 12191998"/>
              <a:gd name="connsiteY306" fmla="*/ 6308549 h 6857999"/>
              <a:gd name="connsiteX307" fmla="*/ 11372538 w 12191998"/>
              <a:gd name="connsiteY307" fmla="*/ 6333490 h 6857999"/>
              <a:gd name="connsiteX308" fmla="*/ 11370482 w 12191998"/>
              <a:gd name="connsiteY308" fmla="*/ 6356354 h 6857999"/>
              <a:gd name="connsiteX309" fmla="*/ 11321125 w 12191998"/>
              <a:gd name="connsiteY309" fmla="*/ 6368825 h 6857999"/>
              <a:gd name="connsiteX310" fmla="*/ 11319069 w 12191998"/>
              <a:gd name="connsiteY310" fmla="*/ 6368825 h 6857999"/>
              <a:gd name="connsiteX311" fmla="*/ 11319069 w 12191998"/>
              <a:gd name="connsiteY311" fmla="*/ 6370902 h 6857999"/>
              <a:gd name="connsiteX312" fmla="*/ 11319069 w 12191998"/>
              <a:gd name="connsiteY312" fmla="*/ 6381295 h 6857999"/>
              <a:gd name="connsiteX313" fmla="*/ 11319069 w 12191998"/>
              <a:gd name="connsiteY313" fmla="*/ 6391687 h 6857999"/>
              <a:gd name="connsiteX314" fmla="*/ 11319069 w 12191998"/>
              <a:gd name="connsiteY314" fmla="*/ 6393766 h 6857999"/>
              <a:gd name="connsiteX315" fmla="*/ 11321125 w 12191998"/>
              <a:gd name="connsiteY315" fmla="*/ 6393766 h 6857999"/>
              <a:gd name="connsiteX316" fmla="*/ 11370482 w 12191998"/>
              <a:gd name="connsiteY316" fmla="*/ 6406237 h 6857999"/>
              <a:gd name="connsiteX317" fmla="*/ 11374595 w 12191998"/>
              <a:gd name="connsiteY317" fmla="*/ 6429099 h 6857999"/>
              <a:gd name="connsiteX318" fmla="*/ 11329351 w 12191998"/>
              <a:gd name="connsiteY318" fmla="*/ 6456119 h 6857999"/>
              <a:gd name="connsiteX319" fmla="*/ 11327295 w 12191998"/>
              <a:gd name="connsiteY319" fmla="*/ 6456119 h 6857999"/>
              <a:gd name="connsiteX320" fmla="*/ 11327295 w 12191998"/>
              <a:gd name="connsiteY320" fmla="*/ 6458198 h 6857999"/>
              <a:gd name="connsiteX321" fmla="*/ 11333464 w 12191998"/>
              <a:gd name="connsiteY321" fmla="*/ 6478983 h 6857999"/>
              <a:gd name="connsiteX322" fmla="*/ 11335521 w 12191998"/>
              <a:gd name="connsiteY322" fmla="*/ 6478983 h 6857999"/>
              <a:gd name="connsiteX323" fmla="*/ 11386934 w 12191998"/>
              <a:gd name="connsiteY323" fmla="*/ 6478983 h 6857999"/>
              <a:gd name="connsiteX324" fmla="*/ 11395160 w 12191998"/>
              <a:gd name="connsiteY324" fmla="*/ 6499766 h 6857999"/>
              <a:gd name="connsiteX325" fmla="*/ 11358143 w 12191998"/>
              <a:gd name="connsiteY325" fmla="*/ 6537179 h 6857999"/>
              <a:gd name="connsiteX326" fmla="*/ 11358143 w 12191998"/>
              <a:gd name="connsiteY326" fmla="*/ 6539257 h 6857999"/>
              <a:gd name="connsiteX327" fmla="*/ 11370482 w 12191998"/>
              <a:gd name="connsiteY327" fmla="*/ 6557963 h 6857999"/>
              <a:gd name="connsiteX328" fmla="*/ 11421895 w 12191998"/>
              <a:gd name="connsiteY328" fmla="*/ 6543415 h 6857999"/>
              <a:gd name="connsiteX329" fmla="*/ 11434235 w 12191998"/>
              <a:gd name="connsiteY329" fmla="*/ 6562121 h 6857999"/>
              <a:gd name="connsiteX330" fmla="*/ 11407499 w 12191998"/>
              <a:gd name="connsiteY330" fmla="*/ 6607847 h 6857999"/>
              <a:gd name="connsiteX331" fmla="*/ 11409556 w 12191998"/>
              <a:gd name="connsiteY331" fmla="*/ 6609924 h 6857999"/>
              <a:gd name="connsiteX332" fmla="*/ 11423952 w 12191998"/>
              <a:gd name="connsiteY332" fmla="*/ 6624474 h 6857999"/>
              <a:gd name="connsiteX333" fmla="*/ 11426008 w 12191998"/>
              <a:gd name="connsiteY333" fmla="*/ 6624474 h 6857999"/>
              <a:gd name="connsiteX334" fmla="*/ 11471253 w 12191998"/>
              <a:gd name="connsiteY334" fmla="*/ 6597454 h 6857999"/>
              <a:gd name="connsiteX335" fmla="*/ 11487705 w 12191998"/>
              <a:gd name="connsiteY335" fmla="*/ 6612003 h 6857999"/>
              <a:gd name="connsiteX336" fmla="*/ 11475366 w 12191998"/>
              <a:gd name="connsiteY336" fmla="*/ 6661886 h 6857999"/>
              <a:gd name="connsiteX337" fmla="*/ 11475366 w 12191998"/>
              <a:gd name="connsiteY337" fmla="*/ 6663965 h 6857999"/>
              <a:gd name="connsiteX338" fmla="*/ 11493874 w 12191998"/>
              <a:gd name="connsiteY338" fmla="*/ 6674356 h 6857999"/>
              <a:gd name="connsiteX339" fmla="*/ 11493874 w 12191998"/>
              <a:gd name="connsiteY339" fmla="*/ 6676435 h 6857999"/>
              <a:gd name="connsiteX340" fmla="*/ 11495931 w 12191998"/>
              <a:gd name="connsiteY340" fmla="*/ 6674356 h 6857999"/>
              <a:gd name="connsiteX341" fmla="*/ 11532948 w 12191998"/>
              <a:gd name="connsiteY341" fmla="*/ 6636945 h 6857999"/>
              <a:gd name="connsiteX342" fmla="*/ 11551457 w 12191998"/>
              <a:gd name="connsiteY342" fmla="*/ 6645259 h 6857999"/>
              <a:gd name="connsiteX343" fmla="*/ 11549401 w 12191998"/>
              <a:gd name="connsiteY343" fmla="*/ 6672279 h 6857999"/>
              <a:gd name="connsiteX344" fmla="*/ 11551457 w 12191998"/>
              <a:gd name="connsiteY344" fmla="*/ 6697220 h 6857999"/>
              <a:gd name="connsiteX345" fmla="*/ 11551457 w 12191998"/>
              <a:gd name="connsiteY345" fmla="*/ 6699298 h 6857999"/>
              <a:gd name="connsiteX346" fmla="*/ 11553514 w 12191998"/>
              <a:gd name="connsiteY346" fmla="*/ 6699298 h 6857999"/>
              <a:gd name="connsiteX347" fmla="*/ 11574079 w 12191998"/>
              <a:gd name="connsiteY347" fmla="*/ 6705533 h 6857999"/>
              <a:gd name="connsiteX348" fmla="*/ 11576136 w 12191998"/>
              <a:gd name="connsiteY348" fmla="*/ 6705533 h 6857999"/>
              <a:gd name="connsiteX349" fmla="*/ 11600814 w 12191998"/>
              <a:gd name="connsiteY349" fmla="*/ 6659808 h 6857999"/>
              <a:gd name="connsiteX350" fmla="*/ 11623436 w 12191998"/>
              <a:gd name="connsiteY350" fmla="*/ 6661886 h 6857999"/>
              <a:gd name="connsiteX351" fmla="*/ 11635775 w 12191998"/>
              <a:gd name="connsiteY351" fmla="*/ 6713847 h 6857999"/>
              <a:gd name="connsiteX352" fmla="*/ 11637831 w 12191998"/>
              <a:gd name="connsiteY352" fmla="*/ 6713847 h 6857999"/>
              <a:gd name="connsiteX353" fmla="*/ 11658397 w 12191998"/>
              <a:gd name="connsiteY353" fmla="*/ 6713847 h 6857999"/>
              <a:gd name="connsiteX354" fmla="*/ 11660454 w 12191998"/>
              <a:gd name="connsiteY354" fmla="*/ 6713847 h 6857999"/>
              <a:gd name="connsiteX355" fmla="*/ 11674850 w 12191998"/>
              <a:gd name="connsiteY355" fmla="*/ 6661886 h 6857999"/>
              <a:gd name="connsiteX356" fmla="*/ 11695415 w 12191998"/>
              <a:gd name="connsiteY356" fmla="*/ 6659808 h 6857999"/>
              <a:gd name="connsiteX357" fmla="*/ 11722150 w 12191998"/>
              <a:gd name="connsiteY357" fmla="*/ 6705533 h 6857999"/>
              <a:gd name="connsiteX358" fmla="*/ 11742715 w 12191998"/>
              <a:gd name="connsiteY358" fmla="*/ 6699298 h 6857999"/>
              <a:gd name="connsiteX359" fmla="*/ 11744772 w 12191998"/>
              <a:gd name="connsiteY359" fmla="*/ 6699298 h 6857999"/>
              <a:gd name="connsiteX360" fmla="*/ 11746828 w 12191998"/>
              <a:gd name="connsiteY360" fmla="*/ 6672279 h 6857999"/>
              <a:gd name="connsiteX361" fmla="*/ 11744772 w 12191998"/>
              <a:gd name="connsiteY361" fmla="*/ 6645259 h 6857999"/>
              <a:gd name="connsiteX362" fmla="*/ 11765337 w 12191998"/>
              <a:gd name="connsiteY362" fmla="*/ 6636945 h 6857999"/>
              <a:gd name="connsiteX363" fmla="*/ 11802354 w 12191998"/>
              <a:gd name="connsiteY363" fmla="*/ 6674356 h 6857999"/>
              <a:gd name="connsiteX364" fmla="*/ 11820863 w 12191998"/>
              <a:gd name="connsiteY364" fmla="*/ 6663965 h 6857999"/>
              <a:gd name="connsiteX365" fmla="*/ 11822920 w 12191998"/>
              <a:gd name="connsiteY365" fmla="*/ 6661886 h 6857999"/>
              <a:gd name="connsiteX366" fmla="*/ 11822920 w 12191998"/>
              <a:gd name="connsiteY366" fmla="*/ 6659808 h 6857999"/>
              <a:gd name="connsiteX367" fmla="*/ 11808524 w 12191998"/>
              <a:gd name="connsiteY367" fmla="*/ 6612003 h 6857999"/>
              <a:gd name="connsiteX368" fmla="*/ 11824976 w 12191998"/>
              <a:gd name="connsiteY368" fmla="*/ 6597454 h 6857999"/>
              <a:gd name="connsiteX369" fmla="*/ 11870220 w 12191998"/>
              <a:gd name="connsiteY369" fmla="*/ 6624474 h 6857999"/>
              <a:gd name="connsiteX370" fmla="*/ 11872277 w 12191998"/>
              <a:gd name="connsiteY370" fmla="*/ 6624474 h 6857999"/>
              <a:gd name="connsiteX371" fmla="*/ 11886673 w 12191998"/>
              <a:gd name="connsiteY371" fmla="*/ 6607847 h 6857999"/>
              <a:gd name="connsiteX372" fmla="*/ 11888729 w 12191998"/>
              <a:gd name="connsiteY372" fmla="*/ 6607847 h 6857999"/>
              <a:gd name="connsiteX373" fmla="*/ 11861994 w 12191998"/>
              <a:gd name="connsiteY373" fmla="*/ 6562121 h 6857999"/>
              <a:gd name="connsiteX374" fmla="*/ 11874333 w 12191998"/>
              <a:gd name="connsiteY374" fmla="*/ 6543415 h 6857999"/>
              <a:gd name="connsiteX375" fmla="*/ 11925747 w 12191998"/>
              <a:gd name="connsiteY375" fmla="*/ 6557963 h 6857999"/>
              <a:gd name="connsiteX376" fmla="*/ 11927803 w 12191998"/>
              <a:gd name="connsiteY376" fmla="*/ 6555885 h 6857999"/>
              <a:gd name="connsiteX377" fmla="*/ 11938086 w 12191998"/>
              <a:gd name="connsiteY377" fmla="*/ 6537179 h 6857999"/>
              <a:gd name="connsiteX378" fmla="*/ 11938086 w 12191998"/>
              <a:gd name="connsiteY378" fmla="*/ 6535101 h 6857999"/>
              <a:gd name="connsiteX379" fmla="*/ 11901069 w 12191998"/>
              <a:gd name="connsiteY379" fmla="*/ 6499766 h 6857999"/>
              <a:gd name="connsiteX380" fmla="*/ 11909295 w 12191998"/>
              <a:gd name="connsiteY380" fmla="*/ 6478983 h 6857999"/>
              <a:gd name="connsiteX381" fmla="*/ 11960708 w 12191998"/>
              <a:gd name="connsiteY381" fmla="*/ 6478983 h 6857999"/>
              <a:gd name="connsiteX382" fmla="*/ 11962764 w 12191998"/>
              <a:gd name="connsiteY382" fmla="*/ 6478983 h 6857999"/>
              <a:gd name="connsiteX383" fmla="*/ 11966878 w 12191998"/>
              <a:gd name="connsiteY383" fmla="*/ 6458198 h 6857999"/>
              <a:gd name="connsiteX384" fmla="*/ 11966878 w 12191998"/>
              <a:gd name="connsiteY384" fmla="*/ 6456119 h 6857999"/>
              <a:gd name="connsiteX385" fmla="*/ 11921634 w 12191998"/>
              <a:gd name="connsiteY385" fmla="*/ 6429099 h 6857999"/>
              <a:gd name="connsiteX386" fmla="*/ 11925747 w 12191998"/>
              <a:gd name="connsiteY386" fmla="*/ 6408315 h 6857999"/>
              <a:gd name="connsiteX387" fmla="*/ 11975104 w 12191998"/>
              <a:gd name="connsiteY387" fmla="*/ 6393766 h 6857999"/>
              <a:gd name="connsiteX388" fmla="*/ 11977160 w 12191998"/>
              <a:gd name="connsiteY388" fmla="*/ 6393766 h 6857999"/>
              <a:gd name="connsiteX389" fmla="*/ 11977160 w 12191998"/>
              <a:gd name="connsiteY389" fmla="*/ 6381295 h 6857999"/>
              <a:gd name="connsiteX390" fmla="*/ 11977160 w 12191998"/>
              <a:gd name="connsiteY390" fmla="*/ 6370902 h 6857999"/>
              <a:gd name="connsiteX391" fmla="*/ 11975104 w 12191998"/>
              <a:gd name="connsiteY391" fmla="*/ 6370902 h 6857999"/>
              <a:gd name="connsiteX392" fmla="*/ 11925747 w 12191998"/>
              <a:gd name="connsiteY392" fmla="*/ 6356354 h 6857999"/>
              <a:gd name="connsiteX393" fmla="*/ 11923690 w 12191998"/>
              <a:gd name="connsiteY393" fmla="*/ 6335569 h 6857999"/>
              <a:gd name="connsiteX394" fmla="*/ 11966878 w 12191998"/>
              <a:gd name="connsiteY394" fmla="*/ 6308549 h 6857999"/>
              <a:gd name="connsiteX395" fmla="*/ 11968934 w 12191998"/>
              <a:gd name="connsiteY395" fmla="*/ 6308549 h 6857999"/>
              <a:gd name="connsiteX396" fmla="*/ 11968934 w 12191998"/>
              <a:gd name="connsiteY396" fmla="*/ 6306470 h 6857999"/>
              <a:gd name="connsiteX397" fmla="*/ 11962764 w 12191998"/>
              <a:gd name="connsiteY397" fmla="*/ 6285686 h 6857999"/>
              <a:gd name="connsiteX398" fmla="*/ 11960708 w 12191998"/>
              <a:gd name="connsiteY398" fmla="*/ 6285686 h 6857999"/>
              <a:gd name="connsiteX399" fmla="*/ 11909295 w 12191998"/>
              <a:gd name="connsiteY399" fmla="*/ 6285686 h 6857999"/>
              <a:gd name="connsiteX400" fmla="*/ 11901069 w 12191998"/>
              <a:gd name="connsiteY400" fmla="*/ 6264902 h 6857999"/>
              <a:gd name="connsiteX401" fmla="*/ 11938086 w 12191998"/>
              <a:gd name="connsiteY401" fmla="*/ 6227490 h 6857999"/>
              <a:gd name="connsiteX402" fmla="*/ 11938086 w 12191998"/>
              <a:gd name="connsiteY402" fmla="*/ 6225411 h 6857999"/>
              <a:gd name="connsiteX403" fmla="*/ 11927803 w 12191998"/>
              <a:gd name="connsiteY403" fmla="*/ 6206705 h 6857999"/>
              <a:gd name="connsiteX404" fmla="*/ 11925747 w 12191998"/>
              <a:gd name="connsiteY404" fmla="*/ 6206705 h 6857999"/>
              <a:gd name="connsiteX405" fmla="*/ 11876390 w 12191998"/>
              <a:gd name="connsiteY405" fmla="*/ 6219176 h 6857999"/>
              <a:gd name="connsiteX406" fmla="*/ 11861994 w 12191998"/>
              <a:gd name="connsiteY406" fmla="*/ 6202548 h 6857999"/>
              <a:gd name="connsiteX407" fmla="*/ 11888729 w 12191998"/>
              <a:gd name="connsiteY407" fmla="*/ 6156822 h 6857999"/>
              <a:gd name="connsiteX408" fmla="*/ 11888729 w 12191998"/>
              <a:gd name="connsiteY408" fmla="*/ 6154744 h 6857999"/>
              <a:gd name="connsiteX409" fmla="*/ 11872277 w 12191998"/>
              <a:gd name="connsiteY409" fmla="*/ 6140194 h 6857999"/>
              <a:gd name="connsiteX410" fmla="*/ 11827033 w 12191998"/>
              <a:gd name="connsiteY410" fmla="*/ 6165136 h 6857999"/>
              <a:gd name="connsiteX411" fmla="*/ 11808524 w 12191998"/>
              <a:gd name="connsiteY411" fmla="*/ 6152665 h 6857999"/>
              <a:gd name="connsiteX412" fmla="*/ 11822920 w 12191998"/>
              <a:gd name="connsiteY412" fmla="*/ 6102782 h 6857999"/>
              <a:gd name="connsiteX413" fmla="*/ 11822920 w 12191998"/>
              <a:gd name="connsiteY413" fmla="*/ 6100704 h 6857999"/>
              <a:gd name="connsiteX414" fmla="*/ 11804411 w 12191998"/>
              <a:gd name="connsiteY414" fmla="*/ 6090312 h 6857999"/>
              <a:gd name="connsiteX415" fmla="*/ 11802354 w 12191998"/>
              <a:gd name="connsiteY415" fmla="*/ 6088233 h 6857999"/>
              <a:gd name="connsiteX416" fmla="*/ 11802354 w 12191998"/>
              <a:gd name="connsiteY416" fmla="*/ 6090312 h 6857999"/>
              <a:gd name="connsiteX417" fmla="*/ 11765337 w 12191998"/>
              <a:gd name="connsiteY417" fmla="*/ 6125645 h 6857999"/>
              <a:gd name="connsiteX418" fmla="*/ 11744772 w 12191998"/>
              <a:gd name="connsiteY418" fmla="*/ 6117332 h 6857999"/>
              <a:gd name="connsiteX419" fmla="*/ 11748885 w 12191998"/>
              <a:gd name="connsiteY419" fmla="*/ 6090312 h 6857999"/>
              <a:gd name="connsiteX420" fmla="*/ 11744772 w 12191998"/>
              <a:gd name="connsiteY420" fmla="*/ 6065370 h 6857999"/>
              <a:gd name="connsiteX421" fmla="*/ 11744772 w 12191998"/>
              <a:gd name="connsiteY421" fmla="*/ 6063292 h 6857999"/>
              <a:gd name="connsiteX422" fmla="*/ 11742715 w 12191998"/>
              <a:gd name="connsiteY422" fmla="*/ 6063292 h 6857999"/>
              <a:gd name="connsiteX423" fmla="*/ 11722150 w 12191998"/>
              <a:gd name="connsiteY423" fmla="*/ 6059135 h 6857999"/>
              <a:gd name="connsiteX424" fmla="*/ 11695415 w 12191998"/>
              <a:gd name="connsiteY424" fmla="*/ 6104861 h 6857999"/>
              <a:gd name="connsiteX425" fmla="*/ 11672793 w 12191998"/>
              <a:gd name="connsiteY425" fmla="*/ 6100704 h 6857999"/>
              <a:gd name="connsiteX426" fmla="*/ 11660454 w 12191998"/>
              <a:gd name="connsiteY426" fmla="*/ 6050821 h 6857999"/>
              <a:gd name="connsiteX427" fmla="*/ 11658397 w 12191998"/>
              <a:gd name="connsiteY427" fmla="*/ 6050821 h 6857999"/>
              <a:gd name="connsiteX428" fmla="*/ 11637831 w 12191998"/>
              <a:gd name="connsiteY428" fmla="*/ 6050821 h 6857999"/>
              <a:gd name="connsiteX429" fmla="*/ 11635775 w 12191998"/>
              <a:gd name="connsiteY429" fmla="*/ 6050821 h 6857999"/>
              <a:gd name="connsiteX430" fmla="*/ 0 w 12191998"/>
              <a:gd name="connsiteY430" fmla="*/ 0 h 6857999"/>
              <a:gd name="connsiteX431" fmla="*/ 12191998 w 12191998"/>
              <a:gd name="connsiteY431" fmla="*/ 0 h 6857999"/>
              <a:gd name="connsiteX432" fmla="*/ 12191998 w 12191998"/>
              <a:gd name="connsiteY432" fmla="*/ 6857999 h 6857999"/>
              <a:gd name="connsiteX433" fmla="*/ 0 w 12191998"/>
              <a:gd name="connsiteY43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</a:cxnLst>
            <a:rect l="l" t="t" r="r" b="b"/>
            <a:pathLst>
              <a:path w="12191998" h="6857999">
                <a:moveTo>
                  <a:pt x="11602874" y="6448253"/>
                </a:moveTo>
                <a:cubicBezTo>
                  <a:pt x="11606955" y="6446169"/>
                  <a:pt x="11608996" y="6446169"/>
                  <a:pt x="11613077" y="6448253"/>
                </a:cubicBezTo>
                <a:cubicBezTo>
                  <a:pt x="11615118" y="6450338"/>
                  <a:pt x="11617158" y="6452422"/>
                  <a:pt x="11617158" y="6456591"/>
                </a:cubicBezTo>
                <a:cubicBezTo>
                  <a:pt x="11623280" y="6558735"/>
                  <a:pt x="11623280" y="6558735"/>
                  <a:pt x="11623280" y="6558735"/>
                </a:cubicBezTo>
                <a:cubicBezTo>
                  <a:pt x="11625321" y="6564988"/>
                  <a:pt x="11623280" y="6567073"/>
                  <a:pt x="11621239" y="6569157"/>
                </a:cubicBezTo>
                <a:cubicBezTo>
                  <a:pt x="11619199" y="6571242"/>
                  <a:pt x="11617158" y="6569157"/>
                  <a:pt x="11615118" y="6569157"/>
                </a:cubicBezTo>
                <a:cubicBezTo>
                  <a:pt x="11570224" y="6558735"/>
                  <a:pt x="11539614" y="6539973"/>
                  <a:pt x="11509005" y="6506621"/>
                </a:cubicBezTo>
                <a:cubicBezTo>
                  <a:pt x="11506964" y="6504537"/>
                  <a:pt x="11504924" y="6502452"/>
                  <a:pt x="11504924" y="6500368"/>
                </a:cubicBezTo>
                <a:cubicBezTo>
                  <a:pt x="11504924" y="6500368"/>
                  <a:pt x="11504924" y="6500368"/>
                  <a:pt x="11504924" y="6498282"/>
                </a:cubicBezTo>
                <a:cubicBezTo>
                  <a:pt x="11504924" y="6496198"/>
                  <a:pt x="11509005" y="6494113"/>
                  <a:pt x="11511045" y="6494113"/>
                </a:cubicBezTo>
                <a:cubicBezTo>
                  <a:pt x="11602874" y="6448253"/>
                  <a:pt x="11602874" y="6448253"/>
                  <a:pt x="11602874" y="6448253"/>
                </a:cubicBezTo>
                <a:close/>
                <a:moveTo>
                  <a:pt x="11685608" y="6446169"/>
                </a:moveTo>
                <a:cubicBezTo>
                  <a:pt x="11689728" y="6446169"/>
                  <a:pt x="11691789" y="6446169"/>
                  <a:pt x="11695910" y="6446169"/>
                </a:cubicBezTo>
                <a:cubicBezTo>
                  <a:pt x="11786569" y="6491935"/>
                  <a:pt x="11786569" y="6491935"/>
                  <a:pt x="11786569" y="6491935"/>
                </a:cubicBezTo>
                <a:cubicBezTo>
                  <a:pt x="11790690" y="6494015"/>
                  <a:pt x="11792751" y="6496095"/>
                  <a:pt x="11794811" y="6498176"/>
                </a:cubicBezTo>
                <a:cubicBezTo>
                  <a:pt x="11794811" y="6500256"/>
                  <a:pt x="11792751" y="6502336"/>
                  <a:pt x="11790690" y="6504416"/>
                </a:cubicBezTo>
                <a:cubicBezTo>
                  <a:pt x="11759784" y="6537700"/>
                  <a:pt x="11726817" y="6556423"/>
                  <a:pt x="11683548" y="6566824"/>
                </a:cubicBezTo>
                <a:cubicBezTo>
                  <a:pt x="11679427" y="6568904"/>
                  <a:pt x="11677366" y="6568904"/>
                  <a:pt x="11675305" y="6566824"/>
                </a:cubicBezTo>
                <a:cubicBezTo>
                  <a:pt x="11673245" y="6564744"/>
                  <a:pt x="11673245" y="6560583"/>
                  <a:pt x="11673245" y="6558503"/>
                </a:cubicBezTo>
                <a:cubicBezTo>
                  <a:pt x="11681487" y="6454490"/>
                  <a:pt x="11681487" y="6454490"/>
                  <a:pt x="11681487" y="6454490"/>
                </a:cubicBezTo>
                <a:cubicBezTo>
                  <a:pt x="11681487" y="6452410"/>
                  <a:pt x="11683548" y="6448249"/>
                  <a:pt x="11685608" y="6446169"/>
                </a:cubicBezTo>
                <a:close/>
                <a:moveTo>
                  <a:pt x="10878610" y="6407461"/>
                </a:moveTo>
                <a:lnTo>
                  <a:pt x="10878610" y="6451004"/>
                </a:lnTo>
                <a:cubicBezTo>
                  <a:pt x="10878610" y="6451004"/>
                  <a:pt x="10852168" y="6458261"/>
                  <a:pt x="10832845" y="6458261"/>
                </a:cubicBezTo>
                <a:cubicBezTo>
                  <a:pt x="10816573" y="6458261"/>
                  <a:pt x="10813523" y="6442710"/>
                  <a:pt x="10813523" y="6433380"/>
                </a:cubicBezTo>
                <a:cubicBezTo>
                  <a:pt x="10813523" y="6418865"/>
                  <a:pt x="10821658" y="6411608"/>
                  <a:pt x="10837930" y="6409535"/>
                </a:cubicBezTo>
                <a:cubicBezTo>
                  <a:pt x="10878610" y="6407461"/>
                  <a:pt x="10878610" y="6407461"/>
                  <a:pt x="10878610" y="6407461"/>
                </a:cubicBezTo>
                <a:close/>
                <a:moveTo>
                  <a:pt x="10545885" y="6337611"/>
                </a:moveTo>
                <a:cubicBezTo>
                  <a:pt x="10573810" y="6337611"/>
                  <a:pt x="10573810" y="6351965"/>
                  <a:pt x="10573810" y="6361192"/>
                </a:cubicBezTo>
                <a:cubicBezTo>
                  <a:pt x="10573810" y="6375546"/>
                  <a:pt x="10566570" y="6382723"/>
                  <a:pt x="10550022" y="6384774"/>
                </a:cubicBezTo>
                <a:lnTo>
                  <a:pt x="10505548" y="6386824"/>
                </a:lnTo>
                <a:cubicBezTo>
                  <a:pt x="10505548" y="6385799"/>
                  <a:pt x="10505548" y="6383748"/>
                  <a:pt x="10505548" y="6382723"/>
                </a:cubicBezTo>
                <a:cubicBezTo>
                  <a:pt x="10505548" y="6380673"/>
                  <a:pt x="10505548" y="6380673"/>
                  <a:pt x="10505548" y="6380673"/>
                </a:cubicBezTo>
                <a:cubicBezTo>
                  <a:pt x="10507617" y="6358117"/>
                  <a:pt x="10514857" y="6344788"/>
                  <a:pt x="10528302" y="6339662"/>
                </a:cubicBezTo>
                <a:cubicBezTo>
                  <a:pt x="10533473" y="6338637"/>
                  <a:pt x="10539680" y="6337611"/>
                  <a:pt x="10545885" y="6337611"/>
                </a:cubicBezTo>
                <a:close/>
                <a:moveTo>
                  <a:pt x="11672595" y="6327980"/>
                </a:moveTo>
                <a:cubicBezTo>
                  <a:pt x="11675422" y="6327461"/>
                  <a:pt x="11678506" y="6327980"/>
                  <a:pt x="11681588" y="6329019"/>
                </a:cubicBezTo>
                <a:cubicBezTo>
                  <a:pt x="11698034" y="6341488"/>
                  <a:pt x="11708312" y="6360190"/>
                  <a:pt x="11708312" y="6380970"/>
                </a:cubicBezTo>
                <a:cubicBezTo>
                  <a:pt x="11708312" y="6412141"/>
                  <a:pt x="11681588" y="6439155"/>
                  <a:pt x="11648698" y="6439155"/>
                </a:cubicBezTo>
                <a:cubicBezTo>
                  <a:pt x="11615808" y="6439155"/>
                  <a:pt x="11589084" y="6412141"/>
                  <a:pt x="11589084" y="6380970"/>
                </a:cubicBezTo>
                <a:cubicBezTo>
                  <a:pt x="11589084" y="6360190"/>
                  <a:pt x="11599363" y="6341488"/>
                  <a:pt x="11615808" y="6331098"/>
                </a:cubicBezTo>
                <a:cubicBezTo>
                  <a:pt x="11621975" y="6326941"/>
                  <a:pt x="11628142" y="6326941"/>
                  <a:pt x="11632253" y="6333175"/>
                </a:cubicBezTo>
                <a:cubicBezTo>
                  <a:pt x="11636365" y="6339410"/>
                  <a:pt x="11634309" y="6345643"/>
                  <a:pt x="11630197" y="6349800"/>
                </a:cubicBezTo>
                <a:cubicBezTo>
                  <a:pt x="11619919" y="6356034"/>
                  <a:pt x="11613752" y="6368502"/>
                  <a:pt x="11613752" y="6380970"/>
                </a:cubicBezTo>
                <a:cubicBezTo>
                  <a:pt x="11613752" y="6399673"/>
                  <a:pt x="11630197" y="6416297"/>
                  <a:pt x="11648698" y="6416297"/>
                </a:cubicBezTo>
                <a:cubicBezTo>
                  <a:pt x="11667199" y="6416297"/>
                  <a:pt x="11683644" y="6399673"/>
                  <a:pt x="11683644" y="6380970"/>
                </a:cubicBezTo>
                <a:cubicBezTo>
                  <a:pt x="11683644" y="6368502"/>
                  <a:pt x="11677478" y="6356034"/>
                  <a:pt x="11667199" y="6349800"/>
                </a:cubicBezTo>
                <a:cubicBezTo>
                  <a:pt x="11663088" y="6345643"/>
                  <a:pt x="11661032" y="6339410"/>
                  <a:pt x="11665144" y="6333175"/>
                </a:cubicBezTo>
                <a:cubicBezTo>
                  <a:pt x="11667199" y="6330059"/>
                  <a:pt x="11669769" y="6328500"/>
                  <a:pt x="11672595" y="6327980"/>
                </a:cubicBezTo>
                <a:close/>
                <a:moveTo>
                  <a:pt x="11821529" y="6312914"/>
                </a:moveTo>
                <a:cubicBezTo>
                  <a:pt x="11823596" y="6312914"/>
                  <a:pt x="11825662" y="6317066"/>
                  <a:pt x="11825662" y="6319143"/>
                </a:cubicBezTo>
                <a:cubicBezTo>
                  <a:pt x="11838061" y="6362741"/>
                  <a:pt x="11838061" y="6400111"/>
                  <a:pt x="11825662" y="6443710"/>
                </a:cubicBezTo>
                <a:cubicBezTo>
                  <a:pt x="11823596" y="6447862"/>
                  <a:pt x="11823596" y="6449938"/>
                  <a:pt x="11821529" y="6449938"/>
                </a:cubicBezTo>
                <a:cubicBezTo>
                  <a:pt x="11817396" y="6452014"/>
                  <a:pt x="11815330" y="6449938"/>
                  <a:pt x="11813263" y="6447862"/>
                </a:cubicBezTo>
                <a:cubicBezTo>
                  <a:pt x="11728538" y="6389730"/>
                  <a:pt x="11728538" y="6389730"/>
                  <a:pt x="11728538" y="6389730"/>
                </a:cubicBezTo>
                <a:cubicBezTo>
                  <a:pt x="11724405" y="6387655"/>
                  <a:pt x="11722339" y="6385578"/>
                  <a:pt x="11722339" y="6381426"/>
                </a:cubicBezTo>
                <a:cubicBezTo>
                  <a:pt x="11722339" y="6379350"/>
                  <a:pt x="11724405" y="6375198"/>
                  <a:pt x="11728538" y="6373122"/>
                </a:cubicBezTo>
                <a:cubicBezTo>
                  <a:pt x="11813263" y="6314991"/>
                  <a:pt x="11813263" y="6314991"/>
                  <a:pt x="11813263" y="6314991"/>
                </a:cubicBezTo>
                <a:cubicBezTo>
                  <a:pt x="11815330" y="6312914"/>
                  <a:pt x="11819463" y="6312914"/>
                  <a:pt x="11821529" y="6312914"/>
                </a:cubicBezTo>
                <a:close/>
                <a:moveTo>
                  <a:pt x="11475701" y="6312914"/>
                </a:moveTo>
                <a:cubicBezTo>
                  <a:pt x="11479792" y="6312914"/>
                  <a:pt x="11481838" y="6314991"/>
                  <a:pt x="11483884" y="6317066"/>
                </a:cubicBezTo>
                <a:cubicBezTo>
                  <a:pt x="11567753" y="6373122"/>
                  <a:pt x="11567753" y="6373122"/>
                  <a:pt x="11567753" y="6373122"/>
                </a:cubicBezTo>
                <a:cubicBezTo>
                  <a:pt x="11571844" y="6375198"/>
                  <a:pt x="11573889" y="6379350"/>
                  <a:pt x="11573889" y="6381426"/>
                </a:cubicBezTo>
                <a:cubicBezTo>
                  <a:pt x="11573889" y="6385578"/>
                  <a:pt x="11571844" y="6387655"/>
                  <a:pt x="11567753" y="6389730"/>
                </a:cubicBezTo>
                <a:lnTo>
                  <a:pt x="11483884" y="6447862"/>
                </a:lnTo>
                <a:cubicBezTo>
                  <a:pt x="11479792" y="6449938"/>
                  <a:pt x="11477747" y="6452014"/>
                  <a:pt x="11475701" y="6449938"/>
                </a:cubicBezTo>
                <a:cubicBezTo>
                  <a:pt x="11473656" y="6449938"/>
                  <a:pt x="11471610" y="6447862"/>
                  <a:pt x="11471610" y="6443710"/>
                </a:cubicBezTo>
                <a:cubicBezTo>
                  <a:pt x="11459337" y="6400111"/>
                  <a:pt x="11459337" y="6364817"/>
                  <a:pt x="11471610" y="6319143"/>
                </a:cubicBezTo>
                <a:cubicBezTo>
                  <a:pt x="11471610" y="6317066"/>
                  <a:pt x="11473656" y="6314991"/>
                  <a:pt x="11475701" y="6312914"/>
                </a:cubicBezTo>
                <a:close/>
                <a:moveTo>
                  <a:pt x="10746019" y="6302686"/>
                </a:moveTo>
                <a:cubicBezTo>
                  <a:pt x="10726539" y="6303721"/>
                  <a:pt x="10708085" y="6314071"/>
                  <a:pt x="10696807" y="6322350"/>
                </a:cubicBezTo>
                <a:cubicBezTo>
                  <a:pt x="10696807" y="6310966"/>
                  <a:pt x="10696807" y="6310966"/>
                  <a:pt x="10696807" y="6310966"/>
                </a:cubicBezTo>
                <a:cubicBezTo>
                  <a:pt x="10696807" y="6306826"/>
                  <a:pt x="10693731" y="6303721"/>
                  <a:pt x="10689630" y="6303721"/>
                </a:cubicBezTo>
                <a:cubicBezTo>
                  <a:pt x="10661948" y="6303721"/>
                  <a:pt x="10661948" y="6303721"/>
                  <a:pt x="10661948" y="6303721"/>
                </a:cubicBezTo>
                <a:cubicBezTo>
                  <a:pt x="10657848" y="6303721"/>
                  <a:pt x="10654771" y="6306826"/>
                  <a:pt x="10654771" y="6310966"/>
                </a:cubicBezTo>
                <a:cubicBezTo>
                  <a:pt x="10654771" y="6483802"/>
                  <a:pt x="10654771" y="6483802"/>
                  <a:pt x="10654771" y="6483802"/>
                </a:cubicBezTo>
                <a:cubicBezTo>
                  <a:pt x="10654771" y="6486906"/>
                  <a:pt x="10657848" y="6490011"/>
                  <a:pt x="10661948" y="6490011"/>
                </a:cubicBezTo>
                <a:cubicBezTo>
                  <a:pt x="10689630" y="6490011"/>
                  <a:pt x="10689630" y="6490011"/>
                  <a:pt x="10689630" y="6490011"/>
                </a:cubicBezTo>
                <a:cubicBezTo>
                  <a:pt x="10693731" y="6490011"/>
                  <a:pt x="10696807" y="6486906"/>
                  <a:pt x="10696807" y="6483802"/>
                </a:cubicBezTo>
                <a:cubicBezTo>
                  <a:pt x="10696807" y="6363748"/>
                  <a:pt x="10696807" y="6363748"/>
                  <a:pt x="10696807" y="6363748"/>
                </a:cubicBezTo>
                <a:cubicBezTo>
                  <a:pt x="10702958" y="6358573"/>
                  <a:pt x="10723464" y="6344084"/>
                  <a:pt x="10747045" y="6342014"/>
                </a:cubicBezTo>
                <a:cubicBezTo>
                  <a:pt x="10750120" y="6342014"/>
                  <a:pt x="10753197" y="6338909"/>
                  <a:pt x="10753197" y="6334770"/>
                </a:cubicBezTo>
                <a:cubicBezTo>
                  <a:pt x="10753197" y="6309931"/>
                  <a:pt x="10753197" y="6309931"/>
                  <a:pt x="10753197" y="6309931"/>
                </a:cubicBezTo>
                <a:cubicBezTo>
                  <a:pt x="10753197" y="6307861"/>
                  <a:pt x="10752171" y="6305791"/>
                  <a:pt x="10751146" y="6304756"/>
                </a:cubicBezTo>
                <a:cubicBezTo>
                  <a:pt x="10749095" y="6302686"/>
                  <a:pt x="10747045" y="6302686"/>
                  <a:pt x="10746019" y="6302686"/>
                </a:cubicBezTo>
                <a:close/>
                <a:moveTo>
                  <a:pt x="10221292" y="6302686"/>
                </a:moveTo>
                <a:cubicBezTo>
                  <a:pt x="10202802" y="6302686"/>
                  <a:pt x="10184313" y="6314071"/>
                  <a:pt x="10173013" y="6322350"/>
                </a:cubicBezTo>
                <a:cubicBezTo>
                  <a:pt x="10173013" y="6310966"/>
                  <a:pt x="10173013" y="6310966"/>
                  <a:pt x="10173013" y="6310966"/>
                </a:cubicBezTo>
                <a:cubicBezTo>
                  <a:pt x="10173013" y="6306826"/>
                  <a:pt x="10169932" y="6303721"/>
                  <a:pt x="10165823" y="6303721"/>
                </a:cubicBezTo>
                <a:cubicBezTo>
                  <a:pt x="10137062" y="6303721"/>
                  <a:pt x="10137062" y="6303721"/>
                  <a:pt x="10137062" y="6303721"/>
                </a:cubicBezTo>
                <a:cubicBezTo>
                  <a:pt x="10133979" y="6303721"/>
                  <a:pt x="10130898" y="6306826"/>
                  <a:pt x="10130898" y="6310966"/>
                </a:cubicBezTo>
                <a:cubicBezTo>
                  <a:pt x="10130898" y="6483802"/>
                  <a:pt x="10130898" y="6483802"/>
                  <a:pt x="10130898" y="6483802"/>
                </a:cubicBezTo>
                <a:cubicBezTo>
                  <a:pt x="10130898" y="6486906"/>
                  <a:pt x="10133979" y="6490011"/>
                  <a:pt x="10137062" y="6490011"/>
                </a:cubicBezTo>
                <a:cubicBezTo>
                  <a:pt x="10165823" y="6490011"/>
                  <a:pt x="10165823" y="6490011"/>
                  <a:pt x="10165823" y="6490011"/>
                </a:cubicBezTo>
                <a:cubicBezTo>
                  <a:pt x="10169932" y="6490011"/>
                  <a:pt x="10173013" y="6486906"/>
                  <a:pt x="10173013" y="6483802"/>
                </a:cubicBezTo>
                <a:cubicBezTo>
                  <a:pt x="10173013" y="6363748"/>
                  <a:pt x="10173013" y="6363748"/>
                  <a:pt x="10173013" y="6363748"/>
                </a:cubicBezTo>
                <a:cubicBezTo>
                  <a:pt x="10179177" y="6358573"/>
                  <a:pt x="10198694" y="6344084"/>
                  <a:pt x="10222319" y="6342014"/>
                </a:cubicBezTo>
                <a:cubicBezTo>
                  <a:pt x="10236700" y="6342014"/>
                  <a:pt x="10244918" y="6348224"/>
                  <a:pt x="10245945" y="6362713"/>
                </a:cubicBezTo>
                <a:cubicBezTo>
                  <a:pt x="10245945" y="6363748"/>
                  <a:pt x="10245945" y="6363748"/>
                  <a:pt x="10245945" y="6363748"/>
                </a:cubicBezTo>
                <a:cubicBezTo>
                  <a:pt x="10245945" y="6483802"/>
                  <a:pt x="10245945" y="6483802"/>
                  <a:pt x="10245945" y="6483802"/>
                </a:cubicBezTo>
                <a:cubicBezTo>
                  <a:pt x="10245945" y="6486906"/>
                  <a:pt x="10249026" y="6490011"/>
                  <a:pt x="10252109" y="6490011"/>
                </a:cubicBezTo>
                <a:cubicBezTo>
                  <a:pt x="10280870" y="6490011"/>
                  <a:pt x="10280870" y="6490011"/>
                  <a:pt x="10280870" y="6490011"/>
                </a:cubicBezTo>
                <a:cubicBezTo>
                  <a:pt x="10284979" y="6490011"/>
                  <a:pt x="10288061" y="6486906"/>
                  <a:pt x="10288061" y="6483802"/>
                </a:cubicBezTo>
                <a:cubicBezTo>
                  <a:pt x="10288061" y="6452753"/>
                  <a:pt x="10288061" y="6452753"/>
                  <a:pt x="10288061" y="6452753"/>
                </a:cubicBezTo>
                <a:cubicBezTo>
                  <a:pt x="10288061" y="6388587"/>
                  <a:pt x="10288061" y="6388587"/>
                  <a:pt x="10288061" y="6388587"/>
                </a:cubicBezTo>
                <a:cubicBezTo>
                  <a:pt x="10288061" y="6365818"/>
                  <a:pt x="10288061" y="6365818"/>
                  <a:pt x="10288061" y="6365818"/>
                </a:cubicBezTo>
                <a:cubicBezTo>
                  <a:pt x="10288061" y="6325455"/>
                  <a:pt x="10269571" y="6304756"/>
                  <a:pt x="10231564" y="6302686"/>
                </a:cubicBezTo>
                <a:cubicBezTo>
                  <a:pt x="10231564" y="6302686"/>
                  <a:pt x="10229510" y="6302686"/>
                  <a:pt x="10226428" y="6302686"/>
                </a:cubicBezTo>
                <a:cubicBezTo>
                  <a:pt x="10225401" y="6302686"/>
                  <a:pt x="10225401" y="6302686"/>
                  <a:pt x="10224374" y="6302686"/>
                </a:cubicBezTo>
                <a:cubicBezTo>
                  <a:pt x="10223347" y="6302686"/>
                  <a:pt x="10222319" y="6302686"/>
                  <a:pt x="10221292" y="6302686"/>
                </a:cubicBezTo>
                <a:close/>
                <a:moveTo>
                  <a:pt x="11036971" y="6299511"/>
                </a:moveTo>
                <a:cubicBezTo>
                  <a:pt x="10978754" y="6299511"/>
                  <a:pt x="10953221" y="6329632"/>
                  <a:pt x="10953221" y="6396104"/>
                </a:cubicBezTo>
                <a:cubicBezTo>
                  <a:pt x="10953221" y="6397143"/>
                  <a:pt x="10953221" y="6397143"/>
                  <a:pt x="10953221" y="6398181"/>
                </a:cubicBezTo>
                <a:cubicBezTo>
                  <a:pt x="10953221" y="6464654"/>
                  <a:pt x="10978754" y="6494774"/>
                  <a:pt x="11036971" y="6494774"/>
                </a:cubicBezTo>
                <a:cubicBezTo>
                  <a:pt x="11057397" y="6494774"/>
                  <a:pt x="11079867" y="6489581"/>
                  <a:pt x="11093143" y="6487504"/>
                </a:cubicBezTo>
                <a:cubicBezTo>
                  <a:pt x="11096207" y="6487504"/>
                  <a:pt x="11099271" y="6484388"/>
                  <a:pt x="11099271" y="6480233"/>
                </a:cubicBezTo>
                <a:cubicBezTo>
                  <a:pt x="11098250" y="6456345"/>
                  <a:pt x="11098250" y="6456345"/>
                  <a:pt x="11098250" y="6456345"/>
                </a:cubicBezTo>
                <a:cubicBezTo>
                  <a:pt x="11098250" y="6455306"/>
                  <a:pt x="11097229" y="6453229"/>
                  <a:pt x="11096207" y="6452190"/>
                </a:cubicBezTo>
                <a:cubicBezTo>
                  <a:pt x="11094165" y="6450113"/>
                  <a:pt x="11092122" y="6450113"/>
                  <a:pt x="11090079" y="6450113"/>
                </a:cubicBezTo>
                <a:cubicBezTo>
                  <a:pt x="11074759" y="6451152"/>
                  <a:pt x="11056375" y="6456345"/>
                  <a:pt x="11036971" y="6456345"/>
                </a:cubicBezTo>
                <a:cubicBezTo>
                  <a:pt x="11010416" y="6456345"/>
                  <a:pt x="10999181" y="6444920"/>
                  <a:pt x="10997138" y="6413761"/>
                </a:cubicBezTo>
                <a:cubicBezTo>
                  <a:pt x="10997138" y="6412722"/>
                  <a:pt x="10997138" y="6412722"/>
                  <a:pt x="10997138" y="6411684"/>
                </a:cubicBezTo>
                <a:cubicBezTo>
                  <a:pt x="10997138" y="6410645"/>
                  <a:pt x="10997138" y="6409606"/>
                  <a:pt x="10997138" y="6408568"/>
                </a:cubicBezTo>
                <a:cubicBezTo>
                  <a:pt x="10996117" y="6406490"/>
                  <a:pt x="10996117" y="6405452"/>
                  <a:pt x="10996117" y="6404413"/>
                </a:cubicBezTo>
                <a:cubicBezTo>
                  <a:pt x="10996117" y="6403375"/>
                  <a:pt x="10996117" y="6402336"/>
                  <a:pt x="10996117" y="6401297"/>
                </a:cubicBezTo>
                <a:cubicBezTo>
                  <a:pt x="10996117" y="6399220"/>
                  <a:pt x="10996117" y="6398181"/>
                  <a:pt x="10996117" y="6396104"/>
                </a:cubicBezTo>
                <a:cubicBezTo>
                  <a:pt x="10996117" y="6353520"/>
                  <a:pt x="11007352" y="6337941"/>
                  <a:pt x="11036971" y="6337941"/>
                </a:cubicBezTo>
                <a:cubicBezTo>
                  <a:pt x="11056375" y="6337941"/>
                  <a:pt x="11074759" y="6343134"/>
                  <a:pt x="11090079" y="6344172"/>
                </a:cubicBezTo>
                <a:cubicBezTo>
                  <a:pt x="11092122" y="6344172"/>
                  <a:pt x="11094165" y="6344172"/>
                  <a:pt x="11096207" y="6343134"/>
                </a:cubicBezTo>
                <a:cubicBezTo>
                  <a:pt x="11097229" y="6341057"/>
                  <a:pt x="11098250" y="6340018"/>
                  <a:pt x="11098250" y="6337941"/>
                </a:cubicBezTo>
                <a:cubicBezTo>
                  <a:pt x="11099271" y="6314052"/>
                  <a:pt x="11099271" y="6314052"/>
                  <a:pt x="11099271" y="6314052"/>
                </a:cubicBezTo>
                <a:cubicBezTo>
                  <a:pt x="11099271" y="6309898"/>
                  <a:pt x="11096207" y="6306782"/>
                  <a:pt x="11093143" y="6306782"/>
                </a:cubicBezTo>
                <a:cubicBezTo>
                  <a:pt x="11079867" y="6304704"/>
                  <a:pt x="11057397" y="6299511"/>
                  <a:pt x="11036971" y="6299511"/>
                </a:cubicBezTo>
                <a:close/>
                <a:moveTo>
                  <a:pt x="10858462" y="6299511"/>
                </a:moveTo>
                <a:cubicBezTo>
                  <a:pt x="10836770" y="6299511"/>
                  <a:pt x="10802683" y="6304704"/>
                  <a:pt x="10788221" y="6306782"/>
                </a:cubicBezTo>
                <a:cubicBezTo>
                  <a:pt x="10785122" y="6306782"/>
                  <a:pt x="10783056" y="6309898"/>
                  <a:pt x="10783056" y="6314052"/>
                </a:cubicBezTo>
                <a:cubicBezTo>
                  <a:pt x="10784089" y="6337941"/>
                  <a:pt x="10784089" y="6337941"/>
                  <a:pt x="10784089" y="6337941"/>
                </a:cubicBezTo>
                <a:cubicBezTo>
                  <a:pt x="10784089" y="6340018"/>
                  <a:pt x="10784089" y="6341057"/>
                  <a:pt x="10786155" y="6343134"/>
                </a:cubicBezTo>
                <a:cubicBezTo>
                  <a:pt x="10787188" y="6344172"/>
                  <a:pt x="10789254" y="6344172"/>
                  <a:pt x="10791320" y="6344172"/>
                </a:cubicBezTo>
                <a:cubicBezTo>
                  <a:pt x="10806815" y="6343134"/>
                  <a:pt x="10835737" y="6341057"/>
                  <a:pt x="10856397" y="6341057"/>
                </a:cubicBezTo>
                <a:cubicBezTo>
                  <a:pt x="10870858" y="6341057"/>
                  <a:pt x="10879123" y="6349366"/>
                  <a:pt x="10879123" y="6362868"/>
                </a:cubicBezTo>
                <a:cubicBezTo>
                  <a:pt x="10879123" y="6374293"/>
                  <a:pt x="10879123" y="6374293"/>
                  <a:pt x="10879123" y="6374293"/>
                </a:cubicBezTo>
                <a:cubicBezTo>
                  <a:pt x="10832639" y="6378447"/>
                  <a:pt x="10832639" y="6378447"/>
                  <a:pt x="10832639" y="6378447"/>
                </a:cubicBezTo>
                <a:cubicBezTo>
                  <a:pt x="10788221" y="6381563"/>
                  <a:pt x="10770660" y="6398181"/>
                  <a:pt x="10770660" y="6435572"/>
                </a:cubicBezTo>
                <a:cubicBezTo>
                  <a:pt x="10770660" y="6472963"/>
                  <a:pt x="10790287" y="6494774"/>
                  <a:pt x="10824374" y="6494774"/>
                </a:cubicBezTo>
                <a:cubicBezTo>
                  <a:pt x="10853299" y="6494774"/>
                  <a:pt x="10885319" y="6482311"/>
                  <a:pt x="10885319" y="6482311"/>
                </a:cubicBezTo>
                <a:cubicBezTo>
                  <a:pt x="10892550" y="6487504"/>
                  <a:pt x="10898748" y="6491658"/>
                  <a:pt x="10913210" y="6493736"/>
                </a:cubicBezTo>
                <a:cubicBezTo>
                  <a:pt x="10915275" y="6493736"/>
                  <a:pt x="10917341" y="6493736"/>
                  <a:pt x="10919407" y="6491658"/>
                </a:cubicBezTo>
                <a:cubicBezTo>
                  <a:pt x="10920440" y="6490620"/>
                  <a:pt x="10921473" y="6488542"/>
                  <a:pt x="10921473" y="6486465"/>
                </a:cubicBezTo>
                <a:cubicBezTo>
                  <a:pt x="10921473" y="6362868"/>
                  <a:pt x="10921473" y="6362868"/>
                  <a:pt x="10921473" y="6362868"/>
                </a:cubicBezTo>
                <a:cubicBezTo>
                  <a:pt x="10921473" y="6319245"/>
                  <a:pt x="10901847" y="6299511"/>
                  <a:pt x="10858462" y="6299511"/>
                </a:cubicBezTo>
                <a:close/>
                <a:moveTo>
                  <a:pt x="10537848" y="6299511"/>
                </a:moveTo>
                <a:cubicBezTo>
                  <a:pt x="10484952" y="6301589"/>
                  <a:pt x="10461097" y="6331709"/>
                  <a:pt x="10461097" y="6396104"/>
                </a:cubicBezTo>
                <a:cubicBezTo>
                  <a:pt x="10461097" y="6397143"/>
                  <a:pt x="10461097" y="6397143"/>
                  <a:pt x="10461097" y="6398181"/>
                </a:cubicBezTo>
                <a:cubicBezTo>
                  <a:pt x="10461097" y="6419993"/>
                  <a:pt x="10463172" y="6438688"/>
                  <a:pt x="10467320" y="6453229"/>
                </a:cubicBezTo>
                <a:cubicBezTo>
                  <a:pt x="10475618" y="6481272"/>
                  <a:pt x="10500510" y="6494774"/>
                  <a:pt x="10528513" y="6494774"/>
                </a:cubicBezTo>
                <a:cubicBezTo>
                  <a:pt x="10531625" y="6494774"/>
                  <a:pt x="10534736" y="6494774"/>
                  <a:pt x="10537848" y="6494774"/>
                </a:cubicBezTo>
                <a:cubicBezTo>
                  <a:pt x="10539922" y="6494774"/>
                  <a:pt x="10543033" y="6494774"/>
                  <a:pt x="10545109" y="6494774"/>
                </a:cubicBezTo>
                <a:cubicBezTo>
                  <a:pt x="10564815" y="6492697"/>
                  <a:pt x="10587633" y="6489581"/>
                  <a:pt x="10598004" y="6487504"/>
                </a:cubicBezTo>
                <a:cubicBezTo>
                  <a:pt x="10602153" y="6487504"/>
                  <a:pt x="10604227" y="6484388"/>
                  <a:pt x="10604227" y="6480233"/>
                </a:cubicBezTo>
                <a:cubicBezTo>
                  <a:pt x="10603190" y="6456345"/>
                  <a:pt x="10603190" y="6456345"/>
                  <a:pt x="10603190" y="6456345"/>
                </a:cubicBezTo>
                <a:cubicBezTo>
                  <a:pt x="10603190" y="6455306"/>
                  <a:pt x="10602153" y="6453229"/>
                  <a:pt x="10601116" y="6452190"/>
                </a:cubicBezTo>
                <a:cubicBezTo>
                  <a:pt x="10599041" y="6450113"/>
                  <a:pt x="10598004" y="6450113"/>
                  <a:pt x="10595930" y="6450113"/>
                </a:cubicBezTo>
                <a:cubicBezTo>
                  <a:pt x="10582447" y="6451152"/>
                  <a:pt x="10558592" y="6453229"/>
                  <a:pt x="10539922" y="6453229"/>
                </a:cubicBezTo>
                <a:cubicBezTo>
                  <a:pt x="10521253" y="6453229"/>
                  <a:pt x="10511918" y="6445958"/>
                  <a:pt x="10506733" y="6428302"/>
                </a:cubicBezTo>
                <a:cubicBezTo>
                  <a:pt x="10505695" y="6419993"/>
                  <a:pt x="10505695" y="6419993"/>
                  <a:pt x="10505695" y="6419993"/>
                </a:cubicBezTo>
                <a:cubicBezTo>
                  <a:pt x="10554442" y="6416877"/>
                  <a:pt x="10554442" y="6416877"/>
                  <a:pt x="10554442" y="6416877"/>
                </a:cubicBezTo>
                <a:cubicBezTo>
                  <a:pt x="10598004" y="6412722"/>
                  <a:pt x="10616672" y="6396104"/>
                  <a:pt x="10616672" y="6359752"/>
                </a:cubicBezTo>
                <a:cubicBezTo>
                  <a:pt x="10616672" y="6321323"/>
                  <a:pt x="10599041" y="6299511"/>
                  <a:pt x="10545109" y="6299511"/>
                </a:cubicBezTo>
                <a:cubicBezTo>
                  <a:pt x="10543033" y="6299511"/>
                  <a:pt x="10539922" y="6299511"/>
                  <a:pt x="10537848" y="6299511"/>
                </a:cubicBezTo>
                <a:close/>
                <a:moveTo>
                  <a:pt x="11181077" y="6262439"/>
                </a:moveTo>
                <a:cubicBezTo>
                  <a:pt x="11153387" y="6269635"/>
                  <a:pt x="11153387" y="6269635"/>
                  <a:pt x="11153387" y="6269635"/>
                </a:cubicBezTo>
                <a:cubicBezTo>
                  <a:pt x="11150310" y="6269635"/>
                  <a:pt x="11147234" y="6272720"/>
                  <a:pt x="11147234" y="6275804"/>
                </a:cubicBezTo>
                <a:cubicBezTo>
                  <a:pt x="11147234" y="6304589"/>
                  <a:pt x="11147234" y="6304589"/>
                  <a:pt x="11147234" y="6304589"/>
                </a:cubicBezTo>
                <a:cubicBezTo>
                  <a:pt x="11131850" y="6304589"/>
                  <a:pt x="11131850" y="6304589"/>
                  <a:pt x="11131850" y="6304589"/>
                </a:cubicBezTo>
                <a:cubicBezTo>
                  <a:pt x="11127748" y="6304589"/>
                  <a:pt x="11124671" y="6307673"/>
                  <a:pt x="11124671" y="6311785"/>
                </a:cubicBezTo>
                <a:cubicBezTo>
                  <a:pt x="11124671" y="6336457"/>
                  <a:pt x="11124671" y="6336457"/>
                  <a:pt x="11124671" y="6336457"/>
                </a:cubicBezTo>
                <a:cubicBezTo>
                  <a:pt x="11124671" y="6339542"/>
                  <a:pt x="11127748" y="6342626"/>
                  <a:pt x="11131850" y="6342626"/>
                </a:cubicBezTo>
                <a:cubicBezTo>
                  <a:pt x="11147234" y="6342626"/>
                  <a:pt x="11147234" y="6342626"/>
                  <a:pt x="11147234" y="6342626"/>
                </a:cubicBezTo>
                <a:cubicBezTo>
                  <a:pt x="11147234" y="6424868"/>
                  <a:pt x="11147234" y="6424868"/>
                  <a:pt x="11147234" y="6424868"/>
                </a:cubicBezTo>
                <a:cubicBezTo>
                  <a:pt x="11147234" y="6478326"/>
                  <a:pt x="11160566" y="6494774"/>
                  <a:pt x="11203639" y="6494774"/>
                </a:cubicBezTo>
                <a:cubicBezTo>
                  <a:pt x="11211844" y="6494774"/>
                  <a:pt x="11225176" y="6492718"/>
                  <a:pt x="11235431" y="6490662"/>
                </a:cubicBezTo>
                <a:cubicBezTo>
                  <a:pt x="11238508" y="6489634"/>
                  <a:pt x="11240559" y="6486550"/>
                  <a:pt x="11240559" y="6483466"/>
                </a:cubicBezTo>
                <a:cubicBezTo>
                  <a:pt x="11239534" y="6459821"/>
                  <a:pt x="11239534" y="6459821"/>
                  <a:pt x="11239534" y="6459821"/>
                </a:cubicBezTo>
                <a:cubicBezTo>
                  <a:pt x="11239534" y="6455709"/>
                  <a:pt x="11235431" y="6453653"/>
                  <a:pt x="11232355" y="6453653"/>
                </a:cubicBezTo>
                <a:cubicBezTo>
                  <a:pt x="11226201" y="6453653"/>
                  <a:pt x="11215946" y="6453653"/>
                  <a:pt x="11208767" y="6453653"/>
                </a:cubicBezTo>
                <a:cubicBezTo>
                  <a:pt x="11191332" y="6453653"/>
                  <a:pt x="11190307" y="6445429"/>
                  <a:pt x="11190307" y="6418700"/>
                </a:cubicBezTo>
                <a:cubicBezTo>
                  <a:pt x="11190307" y="6342626"/>
                  <a:pt x="11190307" y="6342626"/>
                  <a:pt x="11190307" y="6342626"/>
                </a:cubicBezTo>
                <a:cubicBezTo>
                  <a:pt x="11233380" y="6342626"/>
                  <a:pt x="11233380" y="6342626"/>
                  <a:pt x="11233380" y="6342626"/>
                </a:cubicBezTo>
                <a:cubicBezTo>
                  <a:pt x="11236457" y="6342626"/>
                  <a:pt x="11239534" y="6339542"/>
                  <a:pt x="11239534" y="6336457"/>
                </a:cubicBezTo>
                <a:cubicBezTo>
                  <a:pt x="11239534" y="6311785"/>
                  <a:pt x="11239534" y="6311785"/>
                  <a:pt x="11239534" y="6311785"/>
                </a:cubicBezTo>
                <a:cubicBezTo>
                  <a:pt x="11239534" y="6307673"/>
                  <a:pt x="11236457" y="6304589"/>
                  <a:pt x="11233380" y="6304589"/>
                </a:cubicBezTo>
                <a:cubicBezTo>
                  <a:pt x="11190307" y="6304589"/>
                  <a:pt x="11190307" y="6304589"/>
                  <a:pt x="11190307" y="6304589"/>
                </a:cubicBezTo>
                <a:cubicBezTo>
                  <a:pt x="11190307" y="6269635"/>
                  <a:pt x="11190307" y="6269635"/>
                  <a:pt x="11190307" y="6269635"/>
                </a:cubicBezTo>
                <a:cubicBezTo>
                  <a:pt x="11190307" y="6266551"/>
                  <a:pt x="11189281" y="6265523"/>
                  <a:pt x="11187230" y="6263467"/>
                </a:cubicBezTo>
                <a:cubicBezTo>
                  <a:pt x="11185179" y="6262439"/>
                  <a:pt x="11183128" y="6261411"/>
                  <a:pt x="11181077" y="6262439"/>
                </a:cubicBezTo>
                <a:close/>
                <a:moveTo>
                  <a:pt x="10376216" y="6262439"/>
                </a:moveTo>
                <a:cubicBezTo>
                  <a:pt x="10348526" y="6269635"/>
                  <a:pt x="10348526" y="6269635"/>
                  <a:pt x="10348526" y="6269635"/>
                </a:cubicBezTo>
                <a:cubicBezTo>
                  <a:pt x="10345450" y="6269635"/>
                  <a:pt x="10343399" y="6272720"/>
                  <a:pt x="10343399" y="6275804"/>
                </a:cubicBezTo>
                <a:cubicBezTo>
                  <a:pt x="10343399" y="6304589"/>
                  <a:pt x="10343399" y="6304589"/>
                  <a:pt x="10343399" y="6304589"/>
                </a:cubicBezTo>
                <a:cubicBezTo>
                  <a:pt x="10326990" y="6304589"/>
                  <a:pt x="10326990" y="6304589"/>
                  <a:pt x="10326990" y="6304589"/>
                </a:cubicBezTo>
                <a:cubicBezTo>
                  <a:pt x="10322888" y="6304589"/>
                  <a:pt x="10319811" y="6307673"/>
                  <a:pt x="10319811" y="6311785"/>
                </a:cubicBezTo>
                <a:cubicBezTo>
                  <a:pt x="10319811" y="6336457"/>
                  <a:pt x="10319811" y="6336457"/>
                  <a:pt x="10319811" y="6336457"/>
                </a:cubicBezTo>
                <a:cubicBezTo>
                  <a:pt x="10319811" y="6339542"/>
                  <a:pt x="10322888" y="6342626"/>
                  <a:pt x="10326990" y="6342626"/>
                </a:cubicBezTo>
                <a:cubicBezTo>
                  <a:pt x="10343399" y="6342626"/>
                  <a:pt x="10343399" y="6342626"/>
                  <a:pt x="10343399" y="6342626"/>
                </a:cubicBezTo>
                <a:cubicBezTo>
                  <a:pt x="10343399" y="6424868"/>
                  <a:pt x="10343399" y="6424868"/>
                  <a:pt x="10343399" y="6424868"/>
                </a:cubicBezTo>
                <a:cubicBezTo>
                  <a:pt x="10343399" y="6478326"/>
                  <a:pt x="10355705" y="6494774"/>
                  <a:pt x="10398779" y="6494774"/>
                </a:cubicBezTo>
                <a:cubicBezTo>
                  <a:pt x="10406983" y="6494774"/>
                  <a:pt x="10420316" y="6492718"/>
                  <a:pt x="10430571" y="6490662"/>
                </a:cubicBezTo>
                <a:cubicBezTo>
                  <a:pt x="10433648" y="6489634"/>
                  <a:pt x="10435698" y="6486550"/>
                  <a:pt x="10435698" y="6483466"/>
                </a:cubicBezTo>
                <a:cubicBezTo>
                  <a:pt x="10434673" y="6459821"/>
                  <a:pt x="10434673" y="6459821"/>
                  <a:pt x="10434673" y="6459821"/>
                </a:cubicBezTo>
                <a:cubicBezTo>
                  <a:pt x="10434673" y="6455709"/>
                  <a:pt x="10431597" y="6453653"/>
                  <a:pt x="10427495" y="6453653"/>
                </a:cubicBezTo>
                <a:cubicBezTo>
                  <a:pt x="10421341" y="6453653"/>
                  <a:pt x="10411086" y="6453653"/>
                  <a:pt x="10403906" y="6453653"/>
                </a:cubicBezTo>
                <a:cubicBezTo>
                  <a:pt x="10386472" y="6453653"/>
                  <a:pt x="10385446" y="6445429"/>
                  <a:pt x="10385446" y="6418700"/>
                </a:cubicBezTo>
                <a:cubicBezTo>
                  <a:pt x="10385446" y="6342626"/>
                  <a:pt x="10385446" y="6342626"/>
                  <a:pt x="10385446" y="6342626"/>
                </a:cubicBezTo>
                <a:cubicBezTo>
                  <a:pt x="10428520" y="6342626"/>
                  <a:pt x="10428520" y="6342626"/>
                  <a:pt x="10428520" y="6342626"/>
                </a:cubicBezTo>
                <a:cubicBezTo>
                  <a:pt x="10431597" y="6342626"/>
                  <a:pt x="10434673" y="6339542"/>
                  <a:pt x="10434673" y="6336457"/>
                </a:cubicBezTo>
                <a:cubicBezTo>
                  <a:pt x="10434673" y="6311785"/>
                  <a:pt x="10434673" y="6311785"/>
                  <a:pt x="10434673" y="6311785"/>
                </a:cubicBezTo>
                <a:cubicBezTo>
                  <a:pt x="10434673" y="6307673"/>
                  <a:pt x="10431597" y="6304589"/>
                  <a:pt x="10428520" y="6304589"/>
                </a:cubicBezTo>
                <a:cubicBezTo>
                  <a:pt x="10385446" y="6304589"/>
                  <a:pt x="10385446" y="6304589"/>
                  <a:pt x="10385446" y="6304589"/>
                </a:cubicBezTo>
                <a:cubicBezTo>
                  <a:pt x="10385446" y="6269635"/>
                  <a:pt x="10385446" y="6269635"/>
                  <a:pt x="10385446" y="6269635"/>
                </a:cubicBezTo>
                <a:cubicBezTo>
                  <a:pt x="10385446" y="6266551"/>
                  <a:pt x="10384421" y="6265523"/>
                  <a:pt x="10382370" y="6263467"/>
                </a:cubicBezTo>
                <a:cubicBezTo>
                  <a:pt x="10380319" y="6262439"/>
                  <a:pt x="10378268" y="6261411"/>
                  <a:pt x="10376216" y="6262439"/>
                </a:cubicBezTo>
                <a:close/>
                <a:moveTo>
                  <a:pt x="10045025" y="6237599"/>
                </a:moveTo>
                <a:cubicBezTo>
                  <a:pt x="10045025" y="6237599"/>
                  <a:pt x="10043992" y="6237599"/>
                  <a:pt x="10042958" y="6238634"/>
                </a:cubicBezTo>
                <a:cubicBezTo>
                  <a:pt x="10041923" y="6238634"/>
                  <a:pt x="10041923" y="6239668"/>
                  <a:pt x="10040890" y="6239668"/>
                </a:cubicBezTo>
                <a:cubicBezTo>
                  <a:pt x="10040890" y="6240703"/>
                  <a:pt x="10039857" y="6241737"/>
                  <a:pt x="10039857" y="6241737"/>
                </a:cubicBezTo>
                <a:cubicBezTo>
                  <a:pt x="10039857" y="6242772"/>
                  <a:pt x="10038822" y="6243806"/>
                  <a:pt x="10038822" y="6244841"/>
                </a:cubicBezTo>
                <a:cubicBezTo>
                  <a:pt x="10038822" y="6483805"/>
                  <a:pt x="10038822" y="6483805"/>
                  <a:pt x="10038822" y="6483805"/>
                </a:cubicBezTo>
                <a:cubicBezTo>
                  <a:pt x="10038822" y="6486909"/>
                  <a:pt x="10041923" y="6490012"/>
                  <a:pt x="10046058" y="6490012"/>
                </a:cubicBezTo>
                <a:cubicBezTo>
                  <a:pt x="10076036" y="6490012"/>
                  <a:pt x="10076036" y="6490012"/>
                  <a:pt x="10076036" y="6490012"/>
                </a:cubicBezTo>
                <a:cubicBezTo>
                  <a:pt x="10076036" y="6490012"/>
                  <a:pt x="10076036" y="6490012"/>
                  <a:pt x="10077071" y="6490012"/>
                </a:cubicBezTo>
                <a:cubicBezTo>
                  <a:pt x="10078105" y="6490012"/>
                  <a:pt x="10078105" y="6490012"/>
                  <a:pt x="10079138" y="6490012"/>
                </a:cubicBezTo>
                <a:cubicBezTo>
                  <a:pt x="10079138" y="6490012"/>
                  <a:pt x="10079138" y="6490012"/>
                  <a:pt x="10079138" y="6488978"/>
                </a:cubicBezTo>
                <a:cubicBezTo>
                  <a:pt x="10080171" y="6488978"/>
                  <a:pt x="10080171" y="6488978"/>
                  <a:pt x="10081206" y="6487943"/>
                </a:cubicBezTo>
                <a:cubicBezTo>
                  <a:pt x="10081206" y="6486909"/>
                  <a:pt x="10082239" y="6486909"/>
                  <a:pt x="10082239" y="6485874"/>
                </a:cubicBezTo>
                <a:cubicBezTo>
                  <a:pt x="10082239" y="6484840"/>
                  <a:pt x="10083273" y="6483805"/>
                  <a:pt x="10083273" y="6483805"/>
                </a:cubicBezTo>
                <a:cubicBezTo>
                  <a:pt x="10083273" y="6244841"/>
                  <a:pt x="10083273" y="6244841"/>
                  <a:pt x="10083273" y="6244841"/>
                </a:cubicBezTo>
                <a:cubicBezTo>
                  <a:pt x="10083273" y="6240703"/>
                  <a:pt x="10080171" y="6237599"/>
                  <a:pt x="10076036" y="6237599"/>
                </a:cubicBezTo>
                <a:cubicBezTo>
                  <a:pt x="10046058" y="6237599"/>
                  <a:pt x="10046058" y="6237599"/>
                  <a:pt x="10046058" y="6237599"/>
                </a:cubicBezTo>
                <a:cubicBezTo>
                  <a:pt x="10045025" y="6237599"/>
                  <a:pt x="10045025" y="6237599"/>
                  <a:pt x="10045025" y="6237599"/>
                </a:cubicBezTo>
                <a:close/>
                <a:moveTo>
                  <a:pt x="11675305" y="6196917"/>
                </a:moveTo>
                <a:cubicBezTo>
                  <a:pt x="11677366" y="6194856"/>
                  <a:pt x="11681487" y="6194856"/>
                  <a:pt x="11683548" y="6196917"/>
                </a:cubicBezTo>
                <a:cubicBezTo>
                  <a:pt x="11726817" y="6207218"/>
                  <a:pt x="11759784" y="6225762"/>
                  <a:pt x="11790690" y="6258730"/>
                </a:cubicBezTo>
                <a:cubicBezTo>
                  <a:pt x="11792751" y="6260790"/>
                  <a:pt x="11794811" y="6262850"/>
                  <a:pt x="11794811" y="6264911"/>
                </a:cubicBezTo>
                <a:cubicBezTo>
                  <a:pt x="11792751" y="6269031"/>
                  <a:pt x="11790690" y="6269031"/>
                  <a:pt x="11786569" y="6271092"/>
                </a:cubicBezTo>
                <a:cubicBezTo>
                  <a:pt x="11695910" y="6314361"/>
                  <a:pt x="11695910" y="6314361"/>
                  <a:pt x="11695910" y="6314361"/>
                </a:cubicBezTo>
                <a:cubicBezTo>
                  <a:pt x="11691789" y="6316421"/>
                  <a:pt x="11687668" y="6316421"/>
                  <a:pt x="11685608" y="6316421"/>
                </a:cubicBezTo>
                <a:cubicBezTo>
                  <a:pt x="11683548" y="6314361"/>
                  <a:pt x="11681487" y="6310240"/>
                  <a:pt x="11681487" y="6306119"/>
                </a:cubicBezTo>
                <a:cubicBezTo>
                  <a:pt x="11673245" y="6205158"/>
                  <a:pt x="11673245" y="6205158"/>
                  <a:pt x="11673245" y="6205158"/>
                </a:cubicBezTo>
                <a:cubicBezTo>
                  <a:pt x="11673245" y="6201037"/>
                  <a:pt x="11673245" y="6198977"/>
                  <a:pt x="11675305" y="6196917"/>
                </a:cubicBezTo>
                <a:close/>
                <a:moveTo>
                  <a:pt x="11617970" y="6196146"/>
                </a:moveTo>
                <a:cubicBezTo>
                  <a:pt x="11619516" y="6195889"/>
                  <a:pt x="11621061" y="6195889"/>
                  <a:pt x="11622091" y="6196921"/>
                </a:cubicBezTo>
                <a:cubicBezTo>
                  <a:pt x="11622091" y="6198986"/>
                  <a:pt x="11624151" y="6201051"/>
                  <a:pt x="11624151" y="6207246"/>
                </a:cubicBezTo>
                <a:cubicBezTo>
                  <a:pt x="11615910" y="6308434"/>
                  <a:pt x="11615910" y="6308434"/>
                  <a:pt x="11615910" y="6308434"/>
                </a:cubicBezTo>
                <a:cubicBezTo>
                  <a:pt x="11615910" y="6312564"/>
                  <a:pt x="11613849" y="6314629"/>
                  <a:pt x="11611789" y="6316694"/>
                </a:cubicBezTo>
                <a:cubicBezTo>
                  <a:pt x="11607668" y="6318759"/>
                  <a:pt x="11605607" y="6318759"/>
                  <a:pt x="11601487" y="6316694"/>
                </a:cubicBezTo>
                <a:cubicBezTo>
                  <a:pt x="11510827" y="6271263"/>
                  <a:pt x="11510827" y="6271263"/>
                  <a:pt x="11510827" y="6271263"/>
                </a:cubicBezTo>
                <a:cubicBezTo>
                  <a:pt x="11506707" y="6271263"/>
                  <a:pt x="11504646" y="6269198"/>
                  <a:pt x="11502586" y="6265068"/>
                </a:cubicBezTo>
                <a:cubicBezTo>
                  <a:pt x="11502586" y="6263002"/>
                  <a:pt x="11504646" y="6260938"/>
                  <a:pt x="11506707" y="6258872"/>
                </a:cubicBezTo>
                <a:cubicBezTo>
                  <a:pt x="11537613" y="6225832"/>
                  <a:pt x="11570580" y="6207246"/>
                  <a:pt x="11613849" y="6196921"/>
                </a:cubicBezTo>
                <a:cubicBezTo>
                  <a:pt x="11614879" y="6196921"/>
                  <a:pt x="11616425" y="6196405"/>
                  <a:pt x="11617970" y="6196146"/>
                </a:cubicBezTo>
                <a:close/>
                <a:moveTo>
                  <a:pt x="11649283" y="6160957"/>
                </a:moveTo>
                <a:cubicBezTo>
                  <a:pt x="11529530" y="6160957"/>
                  <a:pt x="11432452" y="6259083"/>
                  <a:pt x="11432452" y="6380127"/>
                </a:cubicBezTo>
                <a:cubicBezTo>
                  <a:pt x="11432452" y="6501170"/>
                  <a:pt x="11529530" y="6599296"/>
                  <a:pt x="11649283" y="6599296"/>
                </a:cubicBezTo>
                <a:cubicBezTo>
                  <a:pt x="11769036" y="6599296"/>
                  <a:pt x="11866115" y="6501170"/>
                  <a:pt x="11866115" y="6380127"/>
                </a:cubicBezTo>
                <a:cubicBezTo>
                  <a:pt x="11866115" y="6259083"/>
                  <a:pt x="11769036" y="6160957"/>
                  <a:pt x="11649283" y="6160957"/>
                </a:cubicBezTo>
                <a:close/>
                <a:moveTo>
                  <a:pt x="11648699" y="6129397"/>
                </a:moveTo>
                <a:cubicBezTo>
                  <a:pt x="11784913" y="6129397"/>
                  <a:pt x="11895337" y="6241129"/>
                  <a:pt x="11895337" y="6378958"/>
                </a:cubicBezTo>
                <a:cubicBezTo>
                  <a:pt x="11895337" y="6516786"/>
                  <a:pt x="11784913" y="6628519"/>
                  <a:pt x="11648699" y="6628519"/>
                </a:cubicBezTo>
                <a:cubicBezTo>
                  <a:pt x="11512484" y="6628519"/>
                  <a:pt x="11402060" y="6516786"/>
                  <a:pt x="11402060" y="6378958"/>
                </a:cubicBezTo>
                <a:cubicBezTo>
                  <a:pt x="11402060" y="6241129"/>
                  <a:pt x="11512484" y="6129397"/>
                  <a:pt x="11648699" y="6129397"/>
                </a:cubicBezTo>
                <a:close/>
                <a:moveTo>
                  <a:pt x="11635775" y="6050821"/>
                </a:moveTo>
                <a:cubicBezTo>
                  <a:pt x="11627549" y="6065370"/>
                  <a:pt x="11623436" y="6084076"/>
                  <a:pt x="11623436" y="6100704"/>
                </a:cubicBezTo>
                <a:cubicBezTo>
                  <a:pt x="11619323" y="6100704"/>
                  <a:pt x="11602870" y="6102782"/>
                  <a:pt x="11600814" y="6104861"/>
                </a:cubicBezTo>
                <a:cubicBezTo>
                  <a:pt x="11594644" y="6086155"/>
                  <a:pt x="11586418" y="6069527"/>
                  <a:pt x="11574079" y="6059135"/>
                </a:cubicBezTo>
                <a:cubicBezTo>
                  <a:pt x="11574079" y="6057056"/>
                  <a:pt x="11574079" y="6057056"/>
                  <a:pt x="11574079" y="6057056"/>
                </a:cubicBezTo>
                <a:cubicBezTo>
                  <a:pt x="11572023" y="6059135"/>
                  <a:pt x="11572023" y="6059135"/>
                  <a:pt x="11572023" y="6059135"/>
                </a:cubicBezTo>
                <a:cubicBezTo>
                  <a:pt x="11565853" y="6059135"/>
                  <a:pt x="11557627" y="6061213"/>
                  <a:pt x="11551457" y="6063292"/>
                </a:cubicBezTo>
                <a:cubicBezTo>
                  <a:pt x="11551457" y="6065370"/>
                  <a:pt x="11551457" y="6065370"/>
                  <a:pt x="11551457" y="6065370"/>
                </a:cubicBezTo>
                <a:cubicBezTo>
                  <a:pt x="11549401" y="6073684"/>
                  <a:pt x="11547344" y="6081998"/>
                  <a:pt x="11547344" y="6090312"/>
                </a:cubicBezTo>
                <a:cubicBezTo>
                  <a:pt x="11547344" y="6100704"/>
                  <a:pt x="11549401" y="6109018"/>
                  <a:pt x="11551457" y="6117332"/>
                </a:cubicBezTo>
                <a:cubicBezTo>
                  <a:pt x="11549401" y="6117332"/>
                  <a:pt x="11532948" y="6125645"/>
                  <a:pt x="11530892" y="6125645"/>
                </a:cubicBezTo>
                <a:cubicBezTo>
                  <a:pt x="11520609" y="6111096"/>
                  <a:pt x="11508270" y="6096547"/>
                  <a:pt x="11493874" y="6090312"/>
                </a:cubicBezTo>
                <a:cubicBezTo>
                  <a:pt x="11493874" y="6088233"/>
                  <a:pt x="11493874" y="6088233"/>
                  <a:pt x="11493874" y="6088233"/>
                </a:cubicBezTo>
                <a:cubicBezTo>
                  <a:pt x="11491818" y="6088233"/>
                  <a:pt x="11491818" y="6088233"/>
                  <a:pt x="11491818" y="6088233"/>
                </a:cubicBezTo>
                <a:cubicBezTo>
                  <a:pt x="11485648" y="6092390"/>
                  <a:pt x="11479479" y="6096547"/>
                  <a:pt x="11473309" y="6100704"/>
                </a:cubicBezTo>
                <a:cubicBezTo>
                  <a:pt x="11473309" y="6100704"/>
                  <a:pt x="11473309" y="6102782"/>
                  <a:pt x="11473309" y="6102782"/>
                </a:cubicBezTo>
                <a:cubicBezTo>
                  <a:pt x="11473309" y="6119410"/>
                  <a:pt x="11477422" y="6136038"/>
                  <a:pt x="11485648" y="6152665"/>
                </a:cubicBezTo>
                <a:cubicBezTo>
                  <a:pt x="11483592" y="6154744"/>
                  <a:pt x="11471253" y="6163058"/>
                  <a:pt x="11469196" y="6165136"/>
                </a:cubicBezTo>
                <a:cubicBezTo>
                  <a:pt x="11456857" y="6152665"/>
                  <a:pt x="11440405" y="6142273"/>
                  <a:pt x="11426008" y="6138116"/>
                </a:cubicBezTo>
                <a:cubicBezTo>
                  <a:pt x="11423952" y="6138116"/>
                  <a:pt x="11423952" y="6138116"/>
                  <a:pt x="11423952" y="6138116"/>
                </a:cubicBezTo>
                <a:cubicBezTo>
                  <a:pt x="11423952" y="6140194"/>
                  <a:pt x="11423952" y="6140194"/>
                  <a:pt x="11423952" y="6140194"/>
                </a:cubicBezTo>
                <a:cubicBezTo>
                  <a:pt x="11417782" y="6142273"/>
                  <a:pt x="11411613" y="6148508"/>
                  <a:pt x="11407499" y="6154744"/>
                </a:cubicBezTo>
                <a:cubicBezTo>
                  <a:pt x="11407499" y="6156822"/>
                  <a:pt x="11407499" y="6156822"/>
                  <a:pt x="11407499" y="6156822"/>
                </a:cubicBezTo>
                <a:cubicBezTo>
                  <a:pt x="11411613" y="6171371"/>
                  <a:pt x="11421895" y="6187999"/>
                  <a:pt x="11434235" y="6202548"/>
                </a:cubicBezTo>
                <a:cubicBezTo>
                  <a:pt x="11432179" y="6202548"/>
                  <a:pt x="11421895" y="6217097"/>
                  <a:pt x="11419839" y="6219176"/>
                </a:cubicBezTo>
                <a:cubicBezTo>
                  <a:pt x="11405443" y="6210862"/>
                  <a:pt x="11386934" y="6206705"/>
                  <a:pt x="11370482" y="6206705"/>
                </a:cubicBezTo>
                <a:cubicBezTo>
                  <a:pt x="11368425" y="6206705"/>
                  <a:pt x="11368425" y="6206705"/>
                  <a:pt x="11368425" y="6206705"/>
                </a:cubicBezTo>
                <a:cubicBezTo>
                  <a:pt x="11364312" y="6210862"/>
                  <a:pt x="11360199" y="6219176"/>
                  <a:pt x="11358143" y="6225411"/>
                </a:cubicBezTo>
                <a:cubicBezTo>
                  <a:pt x="11358143" y="6227490"/>
                  <a:pt x="11358143" y="6227490"/>
                  <a:pt x="11358143" y="6227490"/>
                </a:cubicBezTo>
                <a:cubicBezTo>
                  <a:pt x="11366369" y="6242038"/>
                  <a:pt x="11378708" y="6254509"/>
                  <a:pt x="11395160" y="6264902"/>
                </a:cubicBezTo>
                <a:cubicBezTo>
                  <a:pt x="11393104" y="6266980"/>
                  <a:pt x="11386934" y="6281529"/>
                  <a:pt x="11386934" y="6283608"/>
                </a:cubicBezTo>
                <a:cubicBezTo>
                  <a:pt x="11368425" y="6279451"/>
                  <a:pt x="11349917" y="6279451"/>
                  <a:pt x="11335521" y="6283608"/>
                </a:cubicBezTo>
                <a:cubicBezTo>
                  <a:pt x="11333464" y="6283608"/>
                  <a:pt x="11333464" y="6283608"/>
                  <a:pt x="11333464" y="6283608"/>
                </a:cubicBezTo>
                <a:cubicBezTo>
                  <a:pt x="11333464" y="6285686"/>
                  <a:pt x="11333464" y="6285686"/>
                  <a:pt x="11333464" y="6285686"/>
                </a:cubicBezTo>
                <a:cubicBezTo>
                  <a:pt x="11331408" y="6291922"/>
                  <a:pt x="11329351" y="6300235"/>
                  <a:pt x="11327295" y="6306470"/>
                </a:cubicBezTo>
                <a:cubicBezTo>
                  <a:pt x="11329351" y="6308549"/>
                  <a:pt x="11329351" y="6308549"/>
                  <a:pt x="11329351" y="6308549"/>
                </a:cubicBezTo>
                <a:cubicBezTo>
                  <a:pt x="11339634" y="6318941"/>
                  <a:pt x="11356086" y="6329334"/>
                  <a:pt x="11372538" y="6333490"/>
                </a:cubicBezTo>
                <a:cubicBezTo>
                  <a:pt x="11372538" y="6335569"/>
                  <a:pt x="11370482" y="6354275"/>
                  <a:pt x="11370482" y="6356354"/>
                </a:cubicBezTo>
                <a:cubicBezTo>
                  <a:pt x="11351973" y="6356354"/>
                  <a:pt x="11333464" y="6360510"/>
                  <a:pt x="11321125" y="6368825"/>
                </a:cubicBezTo>
                <a:cubicBezTo>
                  <a:pt x="11319069" y="6368825"/>
                  <a:pt x="11319069" y="6368825"/>
                  <a:pt x="11319069" y="6368825"/>
                </a:cubicBezTo>
                <a:cubicBezTo>
                  <a:pt x="11319069" y="6370902"/>
                  <a:pt x="11319069" y="6370902"/>
                  <a:pt x="11319069" y="6370902"/>
                </a:cubicBezTo>
                <a:cubicBezTo>
                  <a:pt x="11319069" y="6372981"/>
                  <a:pt x="11319069" y="6377138"/>
                  <a:pt x="11319069" y="6381295"/>
                </a:cubicBezTo>
                <a:cubicBezTo>
                  <a:pt x="11319069" y="6385452"/>
                  <a:pt x="11319069" y="6389609"/>
                  <a:pt x="11319069" y="6391687"/>
                </a:cubicBezTo>
                <a:cubicBezTo>
                  <a:pt x="11319069" y="6393766"/>
                  <a:pt x="11319069" y="6393766"/>
                  <a:pt x="11319069" y="6393766"/>
                </a:cubicBezTo>
                <a:cubicBezTo>
                  <a:pt x="11321125" y="6393766"/>
                  <a:pt x="11321125" y="6393766"/>
                  <a:pt x="11321125" y="6393766"/>
                </a:cubicBezTo>
                <a:cubicBezTo>
                  <a:pt x="11333464" y="6402080"/>
                  <a:pt x="11351973" y="6406237"/>
                  <a:pt x="11370482" y="6406237"/>
                </a:cubicBezTo>
                <a:cubicBezTo>
                  <a:pt x="11370482" y="6410393"/>
                  <a:pt x="11372538" y="6427021"/>
                  <a:pt x="11374595" y="6429099"/>
                </a:cubicBezTo>
                <a:cubicBezTo>
                  <a:pt x="11356086" y="6435334"/>
                  <a:pt x="11339634" y="6443648"/>
                  <a:pt x="11329351" y="6456119"/>
                </a:cubicBezTo>
                <a:cubicBezTo>
                  <a:pt x="11327295" y="6456119"/>
                  <a:pt x="11327295" y="6456119"/>
                  <a:pt x="11327295" y="6456119"/>
                </a:cubicBezTo>
                <a:cubicBezTo>
                  <a:pt x="11327295" y="6458198"/>
                  <a:pt x="11327295" y="6458198"/>
                  <a:pt x="11327295" y="6458198"/>
                </a:cubicBezTo>
                <a:cubicBezTo>
                  <a:pt x="11329351" y="6464433"/>
                  <a:pt x="11331408" y="6472747"/>
                  <a:pt x="11333464" y="6478983"/>
                </a:cubicBezTo>
                <a:cubicBezTo>
                  <a:pt x="11335521" y="6478983"/>
                  <a:pt x="11335521" y="6478983"/>
                  <a:pt x="11335521" y="6478983"/>
                </a:cubicBezTo>
                <a:cubicBezTo>
                  <a:pt x="11349917" y="6485218"/>
                  <a:pt x="11370482" y="6483139"/>
                  <a:pt x="11386934" y="6478983"/>
                </a:cubicBezTo>
                <a:cubicBezTo>
                  <a:pt x="11386934" y="6481060"/>
                  <a:pt x="11395160" y="6497689"/>
                  <a:pt x="11395160" y="6499766"/>
                </a:cubicBezTo>
                <a:cubicBezTo>
                  <a:pt x="11380765" y="6508080"/>
                  <a:pt x="11366369" y="6522630"/>
                  <a:pt x="11358143" y="6537179"/>
                </a:cubicBezTo>
                <a:cubicBezTo>
                  <a:pt x="11358143" y="6539257"/>
                  <a:pt x="11358143" y="6539257"/>
                  <a:pt x="11358143" y="6539257"/>
                </a:cubicBezTo>
                <a:cubicBezTo>
                  <a:pt x="11360199" y="6543415"/>
                  <a:pt x="11366369" y="6551728"/>
                  <a:pt x="11370482" y="6557963"/>
                </a:cubicBezTo>
                <a:cubicBezTo>
                  <a:pt x="11386934" y="6557963"/>
                  <a:pt x="11405443" y="6553807"/>
                  <a:pt x="11421895" y="6543415"/>
                </a:cubicBezTo>
                <a:cubicBezTo>
                  <a:pt x="11421895" y="6545492"/>
                  <a:pt x="11432179" y="6560042"/>
                  <a:pt x="11434235" y="6562121"/>
                </a:cubicBezTo>
                <a:cubicBezTo>
                  <a:pt x="11421895" y="6574591"/>
                  <a:pt x="11411613" y="6591218"/>
                  <a:pt x="11407499" y="6607847"/>
                </a:cubicBezTo>
                <a:cubicBezTo>
                  <a:pt x="11409556" y="6609924"/>
                  <a:pt x="11409556" y="6609924"/>
                  <a:pt x="11409556" y="6609924"/>
                </a:cubicBezTo>
                <a:cubicBezTo>
                  <a:pt x="11411613" y="6614082"/>
                  <a:pt x="11419839" y="6620317"/>
                  <a:pt x="11423952" y="6624474"/>
                </a:cubicBezTo>
                <a:cubicBezTo>
                  <a:pt x="11426008" y="6624474"/>
                  <a:pt x="11426008" y="6624474"/>
                  <a:pt x="11426008" y="6624474"/>
                </a:cubicBezTo>
                <a:cubicBezTo>
                  <a:pt x="11440405" y="6620317"/>
                  <a:pt x="11456857" y="6612003"/>
                  <a:pt x="11471253" y="6597454"/>
                </a:cubicBezTo>
                <a:cubicBezTo>
                  <a:pt x="11473309" y="6599533"/>
                  <a:pt x="11485648" y="6609924"/>
                  <a:pt x="11487705" y="6612003"/>
                </a:cubicBezTo>
                <a:cubicBezTo>
                  <a:pt x="11479479" y="6628630"/>
                  <a:pt x="11475366" y="6645259"/>
                  <a:pt x="11475366" y="6661886"/>
                </a:cubicBezTo>
                <a:cubicBezTo>
                  <a:pt x="11475366" y="6661886"/>
                  <a:pt x="11475366" y="6663965"/>
                  <a:pt x="11475366" y="6663965"/>
                </a:cubicBezTo>
                <a:cubicBezTo>
                  <a:pt x="11479479" y="6668121"/>
                  <a:pt x="11487705" y="6672279"/>
                  <a:pt x="11493874" y="6674356"/>
                </a:cubicBezTo>
                <a:cubicBezTo>
                  <a:pt x="11493874" y="6676435"/>
                  <a:pt x="11493874" y="6676435"/>
                  <a:pt x="11493874" y="6676435"/>
                </a:cubicBezTo>
                <a:cubicBezTo>
                  <a:pt x="11495931" y="6674356"/>
                  <a:pt x="11495931" y="6674356"/>
                  <a:pt x="11495931" y="6674356"/>
                </a:cubicBezTo>
                <a:cubicBezTo>
                  <a:pt x="11510327" y="6666043"/>
                  <a:pt x="11522666" y="6653572"/>
                  <a:pt x="11532948" y="6636945"/>
                </a:cubicBezTo>
                <a:cubicBezTo>
                  <a:pt x="11535005" y="6639023"/>
                  <a:pt x="11549401" y="6645259"/>
                  <a:pt x="11551457" y="6645259"/>
                </a:cubicBezTo>
                <a:cubicBezTo>
                  <a:pt x="11549401" y="6653572"/>
                  <a:pt x="11549401" y="6663965"/>
                  <a:pt x="11549401" y="6672279"/>
                </a:cubicBezTo>
                <a:cubicBezTo>
                  <a:pt x="11549401" y="6680592"/>
                  <a:pt x="11549401" y="6690985"/>
                  <a:pt x="11551457" y="6697220"/>
                </a:cubicBezTo>
                <a:cubicBezTo>
                  <a:pt x="11551457" y="6699298"/>
                  <a:pt x="11551457" y="6699298"/>
                  <a:pt x="11551457" y="6699298"/>
                </a:cubicBezTo>
                <a:cubicBezTo>
                  <a:pt x="11553514" y="6699298"/>
                  <a:pt x="11553514" y="6699298"/>
                  <a:pt x="11553514" y="6699298"/>
                </a:cubicBezTo>
                <a:cubicBezTo>
                  <a:pt x="11557627" y="6701377"/>
                  <a:pt x="11567909" y="6703455"/>
                  <a:pt x="11574079" y="6705533"/>
                </a:cubicBezTo>
                <a:cubicBezTo>
                  <a:pt x="11576136" y="6705533"/>
                  <a:pt x="11576136" y="6705533"/>
                  <a:pt x="11576136" y="6705533"/>
                </a:cubicBezTo>
                <a:cubicBezTo>
                  <a:pt x="11586418" y="6693063"/>
                  <a:pt x="11596701" y="6676435"/>
                  <a:pt x="11600814" y="6659808"/>
                </a:cubicBezTo>
                <a:cubicBezTo>
                  <a:pt x="11602870" y="6659808"/>
                  <a:pt x="11621379" y="6661886"/>
                  <a:pt x="11623436" y="6661886"/>
                </a:cubicBezTo>
                <a:cubicBezTo>
                  <a:pt x="11623436" y="6680592"/>
                  <a:pt x="11627549" y="6699298"/>
                  <a:pt x="11635775" y="6713847"/>
                </a:cubicBezTo>
                <a:cubicBezTo>
                  <a:pt x="11637831" y="6713847"/>
                  <a:pt x="11637831" y="6713847"/>
                  <a:pt x="11637831" y="6713847"/>
                </a:cubicBezTo>
                <a:cubicBezTo>
                  <a:pt x="11644001" y="6713847"/>
                  <a:pt x="11654284" y="6713847"/>
                  <a:pt x="11658397" y="6713847"/>
                </a:cubicBezTo>
                <a:cubicBezTo>
                  <a:pt x="11660454" y="6713847"/>
                  <a:pt x="11660454" y="6713847"/>
                  <a:pt x="11660454" y="6713847"/>
                </a:cubicBezTo>
                <a:cubicBezTo>
                  <a:pt x="11668680" y="6699298"/>
                  <a:pt x="11672793" y="6680592"/>
                  <a:pt x="11674850" y="6661886"/>
                </a:cubicBezTo>
                <a:cubicBezTo>
                  <a:pt x="11676906" y="6661886"/>
                  <a:pt x="11693358" y="6659808"/>
                  <a:pt x="11695415" y="6659808"/>
                </a:cubicBezTo>
                <a:cubicBezTo>
                  <a:pt x="11699528" y="6676435"/>
                  <a:pt x="11709811" y="6693063"/>
                  <a:pt x="11722150" y="6705533"/>
                </a:cubicBezTo>
                <a:cubicBezTo>
                  <a:pt x="11728319" y="6703455"/>
                  <a:pt x="11738602" y="6701377"/>
                  <a:pt x="11742715" y="6699298"/>
                </a:cubicBezTo>
                <a:cubicBezTo>
                  <a:pt x="11744772" y="6699298"/>
                  <a:pt x="11744772" y="6699298"/>
                  <a:pt x="11744772" y="6699298"/>
                </a:cubicBezTo>
                <a:cubicBezTo>
                  <a:pt x="11746828" y="6690985"/>
                  <a:pt x="11746828" y="6680592"/>
                  <a:pt x="11746828" y="6672279"/>
                </a:cubicBezTo>
                <a:cubicBezTo>
                  <a:pt x="11746828" y="6663965"/>
                  <a:pt x="11746828" y="6653572"/>
                  <a:pt x="11744772" y="6645259"/>
                </a:cubicBezTo>
                <a:cubicBezTo>
                  <a:pt x="11746828" y="6645259"/>
                  <a:pt x="11763280" y="6639023"/>
                  <a:pt x="11765337" y="6636945"/>
                </a:cubicBezTo>
                <a:cubicBezTo>
                  <a:pt x="11773563" y="6653572"/>
                  <a:pt x="11787959" y="6666043"/>
                  <a:pt x="11802354" y="6674356"/>
                </a:cubicBezTo>
                <a:cubicBezTo>
                  <a:pt x="11808524" y="6672279"/>
                  <a:pt x="11816750" y="6668121"/>
                  <a:pt x="11820863" y="6663965"/>
                </a:cubicBezTo>
                <a:cubicBezTo>
                  <a:pt x="11822920" y="6661886"/>
                  <a:pt x="11822920" y="6661886"/>
                  <a:pt x="11822920" y="6661886"/>
                </a:cubicBezTo>
                <a:cubicBezTo>
                  <a:pt x="11822920" y="6661886"/>
                  <a:pt x="11822920" y="6661886"/>
                  <a:pt x="11822920" y="6659808"/>
                </a:cubicBezTo>
                <a:cubicBezTo>
                  <a:pt x="11822920" y="6645259"/>
                  <a:pt x="11816750" y="6626553"/>
                  <a:pt x="11808524" y="6612003"/>
                </a:cubicBezTo>
                <a:cubicBezTo>
                  <a:pt x="11810581" y="6609924"/>
                  <a:pt x="11822920" y="6599533"/>
                  <a:pt x="11824976" y="6597454"/>
                </a:cubicBezTo>
                <a:cubicBezTo>
                  <a:pt x="11839372" y="6609924"/>
                  <a:pt x="11855824" y="6620317"/>
                  <a:pt x="11870220" y="6624474"/>
                </a:cubicBezTo>
                <a:cubicBezTo>
                  <a:pt x="11872277" y="6624474"/>
                  <a:pt x="11872277" y="6624474"/>
                  <a:pt x="11872277" y="6624474"/>
                </a:cubicBezTo>
                <a:cubicBezTo>
                  <a:pt x="11876390" y="6620317"/>
                  <a:pt x="11884616" y="6614082"/>
                  <a:pt x="11886673" y="6607847"/>
                </a:cubicBezTo>
                <a:cubicBezTo>
                  <a:pt x="11888729" y="6607847"/>
                  <a:pt x="11888729" y="6607847"/>
                  <a:pt x="11888729" y="6607847"/>
                </a:cubicBezTo>
                <a:cubicBezTo>
                  <a:pt x="11884616" y="6591218"/>
                  <a:pt x="11874333" y="6574591"/>
                  <a:pt x="11861994" y="6562121"/>
                </a:cubicBezTo>
                <a:cubicBezTo>
                  <a:pt x="11864051" y="6560042"/>
                  <a:pt x="11874333" y="6545492"/>
                  <a:pt x="11874333" y="6543415"/>
                </a:cubicBezTo>
                <a:cubicBezTo>
                  <a:pt x="11890786" y="6551728"/>
                  <a:pt x="11909295" y="6557963"/>
                  <a:pt x="11925747" y="6557963"/>
                </a:cubicBezTo>
                <a:cubicBezTo>
                  <a:pt x="11927803" y="6555885"/>
                  <a:pt x="11927803" y="6555885"/>
                  <a:pt x="11927803" y="6555885"/>
                </a:cubicBezTo>
                <a:cubicBezTo>
                  <a:pt x="11929860" y="6551728"/>
                  <a:pt x="11936030" y="6543415"/>
                  <a:pt x="11938086" y="6537179"/>
                </a:cubicBezTo>
                <a:cubicBezTo>
                  <a:pt x="11938086" y="6535101"/>
                  <a:pt x="11938086" y="6535101"/>
                  <a:pt x="11938086" y="6535101"/>
                </a:cubicBezTo>
                <a:cubicBezTo>
                  <a:pt x="11929860" y="6522630"/>
                  <a:pt x="11915464" y="6508080"/>
                  <a:pt x="11901069" y="6499766"/>
                </a:cubicBezTo>
                <a:cubicBezTo>
                  <a:pt x="11901069" y="6495610"/>
                  <a:pt x="11909295" y="6481060"/>
                  <a:pt x="11909295" y="6478983"/>
                </a:cubicBezTo>
                <a:cubicBezTo>
                  <a:pt x="11925747" y="6483139"/>
                  <a:pt x="11944256" y="6483139"/>
                  <a:pt x="11960708" y="6478983"/>
                </a:cubicBezTo>
                <a:cubicBezTo>
                  <a:pt x="11962764" y="6478983"/>
                  <a:pt x="11962764" y="6478983"/>
                  <a:pt x="11962764" y="6478983"/>
                </a:cubicBezTo>
                <a:cubicBezTo>
                  <a:pt x="11964821" y="6472747"/>
                  <a:pt x="11966878" y="6464433"/>
                  <a:pt x="11966878" y="6458198"/>
                </a:cubicBezTo>
                <a:cubicBezTo>
                  <a:pt x="11966878" y="6456119"/>
                  <a:pt x="11966878" y="6456119"/>
                  <a:pt x="11966878" y="6456119"/>
                </a:cubicBezTo>
                <a:cubicBezTo>
                  <a:pt x="11956595" y="6443648"/>
                  <a:pt x="11940143" y="6435334"/>
                  <a:pt x="11921634" y="6429099"/>
                </a:cubicBezTo>
                <a:cubicBezTo>
                  <a:pt x="11923690" y="6427021"/>
                  <a:pt x="11925747" y="6410393"/>
                  <a:pt x="11925747" y="6408315"/>
                </a:cubicBezTo>
                <a:cubicBezTo>
                  <a:pt x="11944256" y="6408315"/>
                  <a:pt x="11962764" y="6402080"/>
                  <a:pt x="11975104" y="6393766"/>
                </a:cubicBezTo>
                <a:cubicBezTo>
                  <a:pt x="11977160" y="6393766"/>
                  <a:pt x="11977160" y="6393766"/>
                  <a:pt x="11977160" y="6393766"/>
                </a:cubicBezTo>
                <a:cubicBezTo>
                  <a:pt x="11977160" y="6389609"/>
                  <a:pt x="11977160" y="6385452"/>
                  <a:pt x="11977160" y="6381295"/>
                </a:cubicBezTo>
                <a:cubicBezTo>
                  <a:pt x="11977160" y="6379216"/>
                  <a:pt x="11977160" y="6375060"/>
                  <a:pt x="11977160" y="6370902"/>
                </a:cubicBezTo>
                <a:cubicBezTo>
                  <a:pt x="11975104" y="6370902"/>
                  <a:pt x="11975104" y="6370902"/>
                  <a:pt x="11975104" y="6370902"/>
                </a:cubicBezTo>
                <a:cubicBezTo>
                  <a:pt x="11962764" y="6362589"/>
                  <a:pt x="11944256" y="6356354"/>
                  <a:pt x="11925747" y="6356354"/>
                </a:cubicBezTo>
                <a:cubicBezTo>
                  <a:pt x="11925747" y="6354275"/>
                  <a:pt x="11923690" y="6337648"/>
                  <a:pt x="11923690" y="6335569"/>
                </a:cubicBezTo>
                <a:cubicBezTo>
                  <a:pt x="11940143" y="6329334"/>
                  <a:pt x="11956595" y="6321020"/>
                  <a:pt x="11966878" y="6308549"/>
                </a:cubicBezTo>
                <a:cubicBezTo>
                  <a:pt x="11968934" y="6308549"/>
                  <a:pt x="11968934" y="6308549"/>
                  <a:pt x="11968934" y="6308549"/>
                </a:cubicBezTo>
                <a:cubicBezTo>
                  <a:pt x="11968934" y="6306470"/>
                  <a:pt x="11968934" y="6306470"/>
                  <a:pt x="11968934" y="6306470"/>
                </a:cubicBezTo>
                <a:cubicBezTo>
                  <a:pt x="11966878" y="6300235"/>
                  <a:pt x="11964821" y="6291922"/>
                  <a:pt x="11962764" y="6285686"/>
                </a:cubicBezTo>
                <a:cubicBezTo>
                  <a:pt x="11960708" y="6285686"/>
                  <a:pt x="11960708" y="6285686"/>
                  <a:pt x="11960708" y="6285686"/>
                </a:cubicBezTo>
                <a:cubicBezTo>
                  <a:pt x="11946312" y="6279451"/>
                  <a:pt x="11927803" y="6281529"/>
                  <a:pt x="11909295" y="6285686"/>
                </a:cubicBezTo>
                <a:cubicBezTo>
                  <a:pt x="11909295" y="6283608"/>
                  <a:pt x="11903125" y="6266980"/>
                  <a:pt x="11901069" y="6264902"/>
                </a:cubicBezTo>
                <a:cubicBezTo>
                  <a:pt x="11917521" y="6256588"/>
                  <a:pt x="11929860" y="6242038"/>
                  <a:pt x="11938086" y="6227490"/>
                </a:cubicBezTo>
                <a:cubicBezTo>
                  <a:pt x="11938086" y="6225411"/>
                  <a:pt x="11938086" y="6225411"/>
                  <a:pt x="11938086" y="6225411"/>
                </a:cubicBezTo>
                <a:cubicBezTo>
                  <a:pt x="11936030" y="6221254"/>
                  <a:pt x="11931917" y="6212940"/>
                  <a:pt x="11927803" y="6206705"/>
                </a:cubicBezTo>
                <a:cubicBezTo>
                  <a:pt x="11925747" y="6206705"/>
                  <a:pt x="11925747" y="6206705"/>
                  <a:pt x="11925747" y="6206705"/>
                </a:cubicBezTo>
                <a:cubicBezTo>
                  <a:pt x="11909295" y="6206705"/>
                  <a:pt x="11890786" y="6210862"/>
                  <a:pt x="11876390" y="6219176"/>
                </a:cubicBezTo>
                <a:cubicBezTo>
                  <a:pt x="11874333" y="6219176"/>
                  <a:pt x="11864051" y="6204626"/>
                  <a:pt x="11861994" y="6202548"/>
                </a:cubicBezTo>
                <a:cubicBezTo>
                  <a:pt x="11874333" y="6190077"/>
                  <a:pt x="11884616" y="6173450"/>
                  <a:pt x="11888729" y="6156822"/>
                </a:cubicBezTo>
                <a:cubicBezTo>
                  <a:pt x="11888729" y="6154744"/>
                  <a:pt x="11888729" y="6154744"/>
                  <a:pt x="11888729" y="6154744"/>
                </a:cubicBezTo>
                <a:cubicBezTo>
                  <a:pt x="11884616" y="6150587"/>
                  <a:pt x="11878447" y="6144351"/>
                  <a:pt x="11872277" y="6140194"/>
                </a:cubicBezTo>
                <a:cubicBezTo>
                  <a:pt x="11855824" y="6144351"/>
                  <a:pt x="11839372" y="6152665"/>
                  <a:pt x="11827033" y="6165136"/>
                </a:cubicBezTo>
                <a:cubicBezTo>
                  <a:pt x="11824976" y="6165136"/>
                  <a:pt x="11810581" y="6154744"/>
                  <a:pt x="11808524" y="6152665"/>
                </a:cubicBezTo>
                <a:cubicBezTo>
                  <a:pt x="11818807" y="6136038"/>
                  <a:pt x="11822920" y="6119410"/>
                  <a:pt x="11822920" y="6102782"/>
                </a:cubicBezTo>
                <a:cubicBezTo>
                  <a:pt x="11822920" y="6102782"/>
                  <a:pt x="11822920" y="6100704"/>
                  <a:pt x="11822920" y="6100704"/>
                </a:cubicBezTo>
                <a:cubicBezTo>
                  <a:pt x="11816750" y="6096547"/>
                  <a:pt x="11808524" y="6092390"/>
                  <a:pt x="11804411" y="6090312"/>
                </a:cubicBezTo>
                <a:cubicBezTo>
                  <a:pt x="11802354" y="6088233"/>
                  <a:pt x="11802354" y="6088233"/>
                  <a:pt x="11802354" y="6088233"/>
                </a:cubicBezTo>
                <a:cubicBezTo>
                  <a:pt x="11802354" y="6090312"/>
                  <a:pt x="11802354" y="6090312"/>
                  <a:pt x="11802354" y="6090312"/>
                </a:cubicBezTo>
                <a:cubicBezTo>
                  <a:pt x="11787959" y="6096547"/>
                  <a:pt x="11775620" y="6111096"/>
                  <a:pt x="11765337" y="6125645"/>
                </a:cubicBezTo>
                <a:cubicBezTo>
                  <a:pt x="11763280" y="6125645"/>
                  <a:pt x="11746828" y="6119410"/>
                  <a:pt x="11744772" y="6117332"/>
                </a:cubicBezTo>
                <a:cubicBezTo>
                  <a:pt x="11746828" y="6109018"/>
                  <a:pt x="11748885" y="6100704"/>
                  <a:pt x="11748885" y="6090312"/>
                </a:cubicBezTo>
                <a:cubicBezTo>
                  <a:pt x="11748885" y="6081998"/>
                  <a:pt x="11746828" y="6073684"/>
                  <a:pt x="11744772" y="6065370"/>
                </a:cubicBezTo>
                <a:cubicBezTo>
                  <a:pt x="11744772" y="6063292"/>
                  <a:pt x="11744772" y="6063292"/>
                  <a:pt x="11744772" y="6063292"/>
                </a:cubicBezTo>
                <a:cubicBezTo>
                  <a:pt x="11742715" y="6063292"/>
                  <a:pt x="11742715" y="6063292"/>
                  <a:pt x="11742715" y="6063292"/>
                </a:cubicBezTo>
                <a:cubicBezTo>
                  <a:pt x="11738602" y="6061213"/>
                  <a:pt x="11730376" y="6059135"/>
                  <a:pt x="11722150" y="6059135"/>
                </a:cubicBezTo>
                <a:cubicBezTo>
                  <a:pt x="11709811" y="6069527"/>
                  <a:pt x="11699528" y="6086155"/>
                  <a:pt x="11695415" y="6104861"/>
                </a:cubicBezTo>
                <a:cubicBezTo>
                  <a:pt x="11693358" y="6102782"/>
                  <a:pt x="11676906" y="6100704"/>
                  <a:pt x="11672793" y="6100704"/>
                </a:cubicBezTo>
                <a:cubicBezTo>
                  <a:pt x="11672793" y="6084076"/>
                  <a:pt x="11668680" y="6065370"/>
                  <a:pt x="11660454" y="6050821"/>
                </a:cubicBezTo>
                <a:cubicBezTo>
                  <a:pt x="11658397" y="6050821"/>
                  <a:pt x="11658397" y="6050821"/>
                  <a:pt x="11658397" y="6050821"/>
                </a:cubicBezTo>
                <a:cubicBezTo>
                  <a:pt x="11652228" y="6048742"/>
                  <a:pt x="11644001" y="6048742"/>
                  <a:pt x="11637831" y="6050821"/>
                </a:cubicBezTo>
                <a:cubicBezTo>
                  <a:pt x="11635775" y="6050821"/>
                  <a:pt x="11635775" y="6050821"/>
                  <a:pt x="11635775" y="6050821"/>
                </a:cubicBezTo>
                <a:close/>
                <a:moveTo>
                  <a:pt x="0" y="0"/>
                </a:moveTo>
                <a:lnTo>
                  <a:pt x="12191998" y="0"/>
                </a:lnTo>
                <a:lnTo>
                  <a:pt x="12191998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algn="l"/>
            <a:r>
              <a:rPr lang="en-US" dirty="0">
                <a:solidFill>
                  <a:schemeClr val="lt1">
                    <a:alpha val="0"/>
                  </a:schemeClr>
                </a:solidFill>
              </a:rPr>
              <a:t>z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8FA3288-E931-4B57-91D2-DD2960072EA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4539049 w 6096000"/>
              <a:gd name="connsiteY3" fmla="*/ 6858000 h 6858000"/>
              <a:gd name="connsiteX4" fmla="*/ 0 w 6096000"/>
              <a:gd name="connsiteY4" fmla="*/ 6858000 h 6858000"/>
              <a:gd name="connsiteX5" fmla="*/ 0 w 6096000"/>
              <a:gd name="connsiteY5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01B4E7">
              <a:alpha val="38000"/>
            </a:srgbClr>
          </a:solidFill>
        </p:spPr>
        <p:txBody>
          <a:bodyPr wrap="square" anchor="b">
            <a:noAutofit/>
          </a:bodyPr>
          <a:lstStyle>
            <a:lvl1pPr marL="0" indent="0" algn="r">
              <a:buNone/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en-US" dirty="0"/>
              <a:t>c</a:t>
            </a:r>
          </a:p>
        </p:txBody>
      </p:sp>
      <p:sp>
        <p:nvSpPr>
          <p:cNvPr id="25" name="Text Placeholder 11">
            <a:extLst>
              <a:ext uri="{FF2B5EF4-FFF2-40B4-BE49-F238E27FC236}">
                <a16:creationId xmlns:a16="http://schemas.microsoft.com/office/drawing/2014/main" id="{C02B76E2-7589-4337-BF82-0C18E133FEF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6" name="Subtitle 2">
            <a:extLst>
              <a:ext uri="{FF2B5EF4-FFF2-40B4-BE49-F238E27FC236}">
                <a16:creationId xmlns:a16="http://schemas.microsoft.com/office/drawing/2014/main" id="{4E8986D0-5FBE-4E27-A81A-78A0B31033D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1D36450B-DFC0-48BB-9AD4-A3DF476727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1405948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AEE19C2C-CAF3-4741-8F52-00E4422A13F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1"/>
            <a:ext cx="12192000" cy="939799"/>
          </a:xfrm>
          <a:noFill/>
        </p:spPr>
        <p:txBody>
          <a:bodyPr tIns="274320" bIns="91440" anchor="t">
            <a:normAutofit/>
          </a:bodyPr>
          <a:lstStyle>
            <a:lvl1pPr marL="398463" indent="0">
              <a:defRPr sz="4400" cap="all" baseline="0">
                <a:solidFill>
                  <a:srgbClr val="01B4E7"/>
                </a:solidFill>
              </a:defRPr>
            </a:lvl1pPr>
          </a:lstStyle>
          <a:p>
            <a:r>
              <a:rPr lang="en-US" dirty="0"/>
              <a:t>PHOTO HEADER WITH TEXT Subhead</a:t>
            </a:r>
          </a:p>
        </p:txBody>
      </p:sp>
      <p:sp>
        <p:nvSpPr>
          <p:cNvPr id="10" name="Subtitle 2">
            <a:extLst>
              <a:ext uri="{FF2B5EF4-FFF2-40B4-BE49-F238E27FC236}">
                <a16:creationId xmlns:a16="http://schemas.microsoft.com/office/drawing/2014/main" id="{3B73BEBA-ADDE-40D0-AC62-4FF8FDDBEAA5}"/>
              </a:ext>
            </a:extLst>
          </p:cNvPr>
          <p:cNvSpPr>
            <a:spLocks noGrp="1"/>
          </p:cNvSpPr>
          <p:nvPr>
            <p:ph type="subTitle" idx="13"/>
          </p:nvPr>
        </p:nvSpPr>
        <p:spPr>
          <a:xfrm>
            <a:off x="380999" y="1012898"/>
            <a:ext cx="11365894" cy="600002"/>
          </a:xfr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C74794E8-6A05-4ADA-8C35-21FE1E2A9FCB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E616CDF5-DE71-477B-89CA-ABAF0CD39B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7239832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AD84134-AF73-4C60-A1A9-43F1411D04B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192000" cy="240333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2403335"/>
            <a:ext cx="12192000" cy="4454664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667653"/>
            <a:ext cx="11506199" cy="3773628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7A3F1B4D-9E1F-465D-AFF7-028507FC44F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2419070"/>
          </a:xfrm>
          <a:solidFill>
            <a:srgbClr val="48595D">
              <a:alpha val="70000"/>
            </a:srgbClr>
          </a:solidFill>
        </p:spPr>
        <p:txBody>
          <a:bodyPr lIns="822960" tIns="457200">
            <a:normAutofit/>
          </a:bodyPr>
          <a:lstStyle>
            <a:lvl1pPr marL="0" indent="0">
              <a:buNone/>
              <a:defRPr sz="4400" b="1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E86D5449-CD56-4478-BDD4-BC492E69988A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3720C02A-46A0-4BE0-B1BF-F34465AC27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793835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552">
          <p15:clr>
            <a:srgbClr val="FBAE40"/>
          </p15:clr>
        </p15:guide>
        <p15:guide id="2" orient="horz" pos="576">
          <p15:clr>
            <a:srgbClr val="FBAE40"/>
          </p15:clr>
        </p15:guide>
      </p15:sldGuideLst>
    </p:ext>
  </p:extLst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54C825D-5F5D-434C-A6D6-C1178618AE5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410FD076-A070-4324-8DB4-2E57334110C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>
                    <a:alpha val="0"/>
                  </a:schemeClr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E5AC0397-2DA6-4540-8C1F-56B2F3337EE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19138" y="1358900"/>
            <a:ext cx="3860800" cy="2434167"/>
          </a:xfrm>
          <a:noFill/>
          <a:ln w="50800">
            <a:solidFill>
              <a:schemeClr val="bg1"/>
            </a:solidFill>
          </a:ln>
        </p:spPr>
        <p:txBody>
          <a:bodyPr anchor="ctr">
            <a:normAutofit/>
          </a:bodyPr>
          <a:lstStyle>
            <a:lvl1pPr marL="0" indent="0">
              <a:buNone/>
              <a:defRPr sz="3300">
                <a:solidFill>
                  <a:schemeClr val="bg1"/>
                </a:solidFill>
                <a:latin typeface="+mn-lt"/>
              </a:defRPr>
            </a:lvl1pPr>
            <a:lvl2pPr marL="457200" indent="0">
              <a:buFont typeface="Arial" panose="020B0604020202020204" pitchFamily="34" charset="0"/>
              <a:buNone/>
              <a:defRPr sz="3300">
                <a:solidFill>
                  <a:schemeClr val="bg1"/>
                </a:solidFill>
                <a:latin typeface="+mn-lt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endParaRPr lang="en-US" dirty="0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CB44E7F6-F31E-4A39-A72C-52DF93197E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19138" y="3793068"/>
            <a:ext cx="3860800" cy="651932"/>
          </a:xfrm>
          <a:noFill/>
          <a:ln w="50800">
            <a:solidFill>
              <a:schemeClr val="bg1"/>
            </a:solidFill>
          </a:ln>
        </p:spPr>
        <p:txBody>
          <a:bodyPr tIns="0" bIns="0" anchor="ctr">
            <a:noAutofit/>
          </a:bodyPr>
          <a:lstStyle>
            <a:lvl1pPr marL="0" indent="0">
              <a:buNone/>
              <a:defRPr sz="3300">
                <a:solidFill>
                  <a:schemeClr val="bg1"/>
                </a:solidFill>
                <a:latin typeface="+mn-lt"/>
              </a:defRPr>
            </a:lvl1pPr>
            <a:lvl2pPr marL="457200" indent="0">
              <a:buFont typeface="Arial" panose="020B0604020202020204" pitchFamily="34" charset="0"/>
              <a:buNone/>
              <a:defRPr sz="3300">
                <a:solidFill>
                  <a:schemeClr val="bg1"/>
                </a:solidFill>
                <a:latin typeface="+mn-lt"/>
              </a:defRPr>
            </a:lvl2pPr>
          </a:lstStyle>
          <a:p>
            <a:pPr lvl="0"/>
            <a:r>
              <a:rPr lang="en-US" dirty="0"/>
              <a:t>Click to edit Master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2A7DCC2E-35BA-4F5F-A36B-1B0E622326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7177882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342A258-AFA5-4BA1-AA41-952099F1FF0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B5A16267-4880-4253-B86A-25B0E5E8738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>
                    <a:alpha val="0"/>
                  </a:schemeClr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33455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33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920966B7-D1BD-4B62-9DEB-FE17AF3EED7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2" y="2141538"/>
            <a:ext cx="5906347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63EA0955-37FE-447B-A91D-F8B3D55349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8065104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78712599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1D0F0E6-22D0-49A2-8945-52AEAD9041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6602777 w 12192000"/>
              <a:gd name="connsiteY0" fmla="*/ 6116155 h 6858000"/>
              <a:gd name="connsiteX1" fmla="*/ 6612980 w 12192000"/>
              <a:gd name="connsiteY1" fmla="*/ 6116155 h 6858000"/>
              <a:gd name="connsiteX2" fmla="*/ 6617061 w 12192000"/>
              <a:gd name="connsiteY2" fmla="*/ 6124493 h 6858000"/>
              <a:gd name="connsiteX3" fmla="*/ 6623183 w 12192000"/>
              <a:gd name="connsiteY3" fmla="*/ 6226637 h 6858000"/>
              <a:gd name="connsiteX4" fmla="*/ 6621142 w 12192000"/>
              <a:gd name="connsiteY4" fmla="*/ 6237059 h 6858000"/>
              <a:gd name="connsiteX5" fmla="*/ 6615021 w 12192000"/>
              <a:gd name="connsiteY5" fmla="*/ 6237059 h 6858000"/>
              <a:gd name="connsiteX6" fmla="*/ 6508908 w 12192000"/>
              <a:gd name="connsiteY6" fmla="*/ 6174523 h 6858000"/>
              <a:gd name="connsiteX7" fmla="*/ 6504827 w 12192000"/>
              <a:gd name="connsiteY7" fmla="*/ 6168270 h 6858000"/>
              <a:gd name="connsiteX8" fmla="*/ 6504827 w 12192000"/>
              <a:gd name="connsiteY8" fmla="*/ 6166184 h 6858000"/>
              <a:gd name="connsiteX9" fmla="*/ 6510948 w 12192000"/>
              <a:gd name="connsiteY9" fmla="*/ 6162015 h 6858000"/>
              <a:gd name="connsiteX10" fmla="*/ 6602777 w 12192000"/>
              <a:gd name="connsiteY10" fmla="*/ 6116155 h 6858000"/>
              <a:gd name="connsiteX11" fmla="*/ 6685511 w 12192000"/>
              <a:gd name="connsiteY11" fmla="*/ 6114071 h 6858000"/>
              <a:gd name="connsiteX12" fmla="*/ 6695813 w 12192000"/>
              <a:gd name="connsiteY12" fmla="*/ 6114071 h 6858000"/>
              <a:gd name="connsiteX13" fmla="*/ 6786472 w 12192000"/>
              <a:gd name="connsiteY13" fmla="*/ 6159837 h 6858000"/>
              <a:gd name="connsiteX14" fmla="*/ 6794714 w 12192000"/>
              <a:gd name="connsiteY14" fmla="*/ 6166078 h 6858000"/>
              <a:gd name="connsiteX15" fmla="*/ 6790593 w 12192000"/>
              <a:gd name="connsiteY15" fmla="*/ 6172318 h 6858000"/>
              <a:gd name="connsiteX16" fmla="*/ 6683451 w 12192000"/>
              <a:gd name="connsiteY16" fmla="*/ 6234726 h 6858000"/>
              <a:gd name="connsiteX17" fmla="*/ 6675208 w 12192000"/>
              <a:gd name="connsiteY17" fmla="*/ 6234726 h 6858000"/>
              <a:gd name="connsiteX18" fmla="*/ 6673148 w 12192000"/>
              <a:gd name="connsiteY18" fmla="*/ 6226405 h 6858000"/>
              <a:gd name="connsiteX19" fmla="*/ 6681390 w 12192000"/>
              <a:gd name="connsiteY19" fmla="*/ 6122392 h 6858000"/>
              <a:gd name="connsiteX20" fmla="*/ 6685511 w 12192000"/>
              <a:gd name="connsiteY20" fmla="*/ 6114071 h 6858000"/>
              <a:gd name="connsiteX21" fmla="*/ 5867776 w 12192000"/>
              <a:gd name="connsiteY21" fmla="*/ 6074328 h 6858000"/>
              <a:gd name="connsiteX22" fmla="*/ 5867776 w 12192000"/>
              <a:gd name="connsiteY22" fmla="*/ 6117531 h 6858000"/>
              <a:gd name="connsiteX23" fmla="*/ 5819888 w 12192000"/>
              <a:gd name="connsiteY23" fmla="*/ 6125760 h 6858000"/>
              <a:gd name="connsiteX24" fmla="*/ 5801149 w 12192000"/>
              <a:gd name="connsiteY24" fmla="*/ 6101073 h 6858000"/>
              <a:gd name="connsiteX25" fmla="*/ 5826134 w 12192000"/>
              <a:gd name="connsiteY25" fmla="*/ 6076386 h 6858000"/>
              <a:gd name="connsiteX26" fmla="*/ 5518276 w 12192000"/>
              <a:gd name="connsiteY26" fmla="*/ 6004194 h 6858000"/>
              <a:gd name="connsiteX27" fmla="*/ 5559186 w 12192000"/>
              <a:gd name="connsiteY27" fmla="*/ 6064393 h 6858000"/>
              <a:gd name="connsiteX28" fmla="*/ 5518276 w 12192000"/>
              <a:gd name="connsiteY28" fmla="*/ 6124591 h 6858000"/>
              <a:gd name="connsiteX29" fmla="*/ 5477363 w 12192000"/>
              <a:gd name="connsiteY29" fmla="*/ 6064393 h 6858000"/>
              <a:gd name="connsiteX30" fmla="*/ 5518276 w 12192000"/>
              <a:gd name="connsiteY30" fmla="*/ 6004194 h 6858000"/>
              <a:gd name="connsiteX31" fmla="*/ 6672498 w 12192000"/>
              <a:gd name="connsiteY31" fmla="*/ 5995882 h 6858000"/>
              <a:gd name="connsiteX32" fmla="*/ 6681491 w 12192000"/>
              <a:gd name="connsiteY32" fmla="*/ 5996921 h 6858000"/>
              <a:gd name="connsiteX33" fmla="*/ 6708215 w 12192000"/>
              <a:gd name="connsiteY33" fmla="*/ 6048872 h 6858000"/>
              <a:gd name="connsiteX34" fmla="*/ 6648601 w 12192000"/>
              <a:gd name="connsiteY34" fmla="*/ 6107057 h 6858000"/>
              <a:gd name="connsiteX35" fmla="*/ 6588987 w 12192000"/>
              <a:gd name="connsiteY35" fmla="*/ 6048872 h 6858000"/>
              <a:gd name="connsiteX36" fmla="*/ 6615711 w 12192000"/>
              <a:gd name="connsiteY36" fmla="*/ 5999000 h 6858000"/>
              <a:gd name="connsiteX37" fmla="*/ 6632156 w 12192000"/>
              <a:gd name="connsiteY37" fmla="*/ 6001077 h 6858000"/>
              <a:gd name="connsiteX38" fmla="*/ 6630100 w 12192000"/>
              <a:gd name="connsiteY38" fmla="*/ 6017702 h 6858000"/>
              <a:gd name="connsiteX39" fmla="*/ 6613655 w 12192000"/>
              <a:gd name="connsiteY39" fmla="*/ 6048872 h 6858000"/>
              <a:gd name="connsiteX40" fmla="*/ 6648601 w 12192000"/>
              <a:gd name="connsiteY40" fmla="*/ 6084199 h 6858000"/>
              <a:gd name="connsiteX41" fmla="*/ 6683547 w 12192000"/>
              <a:gd name="connsiteY41" fmla="*/ 6048872 h 6858000"/>
              <a:gd name="connsiteX42" fmla="*/ 6667102 w 12192000"/>
              <a:gd name="connsiteY42" fmla="*/ 6017702 h 6858000"/>
              <a:gd name="connsiteX43" fmla="*/ 6665047 w 12192000"/>
              <a:gd name="connsiteY43" fmla="*/ 6001077 h 6858000"/>
              <a:gd name="connsiteX44" fmla="*/ 6672498 w 12192000"/>
              <a:gd name="connsiteY44" fmla="*/ 5995882 h 6858000"/>
              <a:gd name="connsiteX45" fmla="*/ 6821432 w 12192000"/>
              <a:gd name="connsiteY45" fmla="*/ 5980816 h 6858000"/>
              <a:gd name="connsiteX46" fmla="*/ 6825565 w 12192000"/>
              <a:gd name="connsiteY46" fmla="*/ 5987045 h 6858000"/>
              <a:gd name="connsiteX47" fmla="*/ 6825565 w 12192000"/>
              <a:gd name="connsiteY47" fmla="*/ 6111612 h 6858000"/>
              <a:gd name="connsiteX48" fmla="*/ 6821432 w 12192000"/>
              <a:gd name="connsiteY48" fmla="*/ 6117840 h 6858000"/>
              <a:gd name="connsiteX49" fmla="*/ 6813166 w 12192000"/>
              <a:gd name="connsiteY49" fmla="*/ 6115764 h 6858000"/>
              <a:gd name="connsiteX50" fmla="*/ 6728441 w 12192000"/>
              <a:gd name="connsiteY50" fmla="*/ 6057632 h 6858000"/>
              <a:gd name="connsiteX51" fmla="*/ 6722242 w 12192000"/>
              <a:gd name="connsiteY51" fmla="*/ 6049328 h 6858000"/>
              <a:gd name="connsiteX52" fmla="*/ 6728441 w 12192000"/>
              <a:gd name="connsiteY52" fmla="*/ 6041024 h 6858000"/>
              <a:gd name="connsiteX53" fmla="*/ 6813166 w 12192000"/>
              <a:gd name="connsiteY53" fmla="*/ 5982893 h 6858000"/>
              <a:gd name="connsiteX54" fmla="*/ 6821432 w 12192000"/>
              <a:gd name="connsiteY54" fmla="*/ 5980816 h 6858000"/>
              <a:gd name="connsiteX55" fmla="*/ 6475604 w 12192000"/>
              <a:gd name="connsiteY55" fmla="*/ 5980816 h 6858000"/>
              <a:gd name="connsiteX56" fmla="*/ 6483787 w 12192000"/>
              <a:gd name="connsiteY56" fmla="*/ 5984968 h 6858000"/>
              <a:gd name="connsiteX57" fmla="*/ 6567656 w 12192000"/>
              <a:gd name="connsiteY57" fmla="*/ 6041024 h 6858000"/>
              <a:gd name="connsiteX58" fmla="*/ 6573792 w 12192000"/>
              <a:gd name="connsiteY58" fmla="*/ 6049328 h 6858000"/>
              <a:gd name="connsiteX59" fmla="*/ 6567656 w 12192000"/>
              <a:gd name="connsiteY59" fmla="*/ 6057632 h 6858000"/>
              <a:gd name="connsiteX60" fmla="*/ 6483787 w 12192000"/>
              <a:gd name="connsiteY60" fmla="*/ 6115764 h 6858000"/>
              <a:gd name="connsiteX61" fmla="*/ 6475604 w 12192000"/>
              <a:gd name="connsiteY61" fmla="*/ 6117840 h 6858000"/>
              <a:gd name="connsiteX62" fmla="*/ 6471513 w 12192000"/>
              <a:gd name="connsiteY62" fmla="*/ 6111612 h 6858000"/>
              <a:gd name="connsiteX63" fmla="*/ 6471513 w 12192000"/>
              <a:gd name="connsiteY63" fmla="*/ 5987045 h 6858000"/>
              <a:gd name="connsiteX64" fmla="*/ 6475604 w 12192000"/>
              <a:gd name="connsiteY64" fmla="*/ 5980816 h 6858000"/>
              <a:gd name="connsiteX65" fmla="*/ 6087559 w 12192000"/>
              <a:gd name="connsiteY65" fmla="*/ 5970296 h 6858000"/>
              <a:gd name="connsiteX66" fmla="*/ 6081400 w 12192000"/>
              <a:gd name="connsiteY66" fmla="*/ 5972374 h 6858000"/>
              <a:gd name="connsiteX67" fmla="*/ 6079347 w 12192000"/>
              <a:gd name="connsiteY67" fmla="*/ 5978604 h 6858000"/>
              <a:gd name="connsiteX68" fmla="*/ 6120408 w 12192000"/>
              <a:gd name="connsiteY68" fmla="*/ 6136455 h 6858000"/>
              <a:gd name="connsiteX69" fmla="*/ 6145045 w 12192000"/>
              <a:gd name="connsiteY69" fmla="*/ 6157224 h 6858000"/>
              <a:gd name="connsiteX70" fmla="*/ 6153257 w 12192000"/>
              <a:gd name="connsiteY70" fmla="*/ 6157224 h 6858000"/>
              <a:gd name="connsiteX71" fmla="*/ 6149151 w 12192000"/>
              <a:gd name="connsiteY71" fmla="*/ 6165532 h 6858000"/>
              <a:gd name="connsiteX72" fmla="*/ 6149151 w 12192000"/>
              <a:gd name="connsiteY72" fmla="*/ 6167609 h 6858000"/>
              <a:gd name="connsiteX73" fmla="*/ 6124515 w 12192000"/>
              <a:gd name="connsiteY73" fmla="*/ 6186302 h 6858000"/>
              <a:gd name="connsiteX74" fmla="*/ 6089612 w 12192000"/>
              <a:gd name="connsiteY74" fmla="*/ 6184225 h 6858000"/>
              <a:gd name="connsiteX75" fmla="*/ 6083453 w 12192000"/>
              <a:gd name="connsiteY75" fmla="*/ 6186302 h 6858000"/>
              <a:gd name="connsiteX76" fmla="*/ 6081400 w 12192000"/>
              <a:gd name="connsiteY76" fmla="*/ 6190456 h 6858000"/>
              <a:gd name="connsiteX77" fmla="*/ 6081400 w 12192000"/>
              <a:gd name="connsiteY77" fmla="*/ 6209149 h 6858000"/>
              <a:gd name="connsiteX78" fmla="*/ 6087559 w 12192000"/>
              <a:gd name="connsiteY78" fmla="*/ 6215380 h 6858000"/>
              <a:gd name="connsiteX79" fmla="*/ 6134780 w 12192000"/>
              <a:gd name="connsiteY79" fmla="*/ 6221610 h 6858000"/>
              <a:gd name="connsiteX80" fmla="*/ 6136833 w 12192000"/>
              <a:gd name="connsiteY80" fmla="*/ 6221610 h 6858000"/>
              <a:gd name="connsiteX81" fmla="*/ 6190213 w 12192000"/>
              <a:gd name="connsiteY81" fmla="*/ 6169686 h 6858000"/>
              <a:gd name="connsiteX82" fmla="*/ 6223062 w 12192000"/>
              <a:gd name="connsiteY82" fmla="*/ 6040914 h 6858000"/>
              <a:gd name="connsiteX83" fmla="*/ 6235380 w 12192000"/>
              <a:gd name="connsiteY83" fmla="*/ 5999374 h 6858000"/>
              <a:gd name="connsiteX84" fmla="*/ 6239487 w 12192000"/>
              <a:gd name="connsiteY84" fmla="*/ 5978604 h 6858000"/>
              <a:gd name="connsiteX85" fmla="*/ 6237434 w 12192000"/>
              <a:gd name="connsiteY85" fmla="*/ 5972374 h 6858000"/>
              <a:gd name="connsiteX86" fmla="*/ 6233327 w 12192000"/>
              <a:gd name="connsiteY86" fmla="*/ 5970296 h 6858000"/>
              <a:gd name="connsiteX87" fmla="*/ 6204584 w 12192000"/>
              <a:gd name="connsiteY87" fmla="*/ 5970296 h 6858000"/>
              <a:gd name="connsiteX88" fmla="*/ 6198425 w 12192000"/>
              <a:gd name="connsiteY88" fmla="*/ 5974451 h 6858000"/>
              <a:gd name="connsiteX89" fmla="*/ 6161469 w 12192000"/>
              <a:gd name="connsiteY89" fmla="*/ 6115685 h 6858000"/>
              <a:gd name="connsiteX90" fmla="*/ 6159417 w 12192000"/>
              <a:gd name="connsiteY90" fmla="*/ 6115685 h 6858000"/>
              <a:gd name="connsiteX91" fmla="*/ 6120408 w 12192000"/>
              <a:gd name="connsiteY91" fmla="*/ 5974451 h 6858000"/>
              <a:gd name="connsiteX92" fmla="*/ 6114249 w 12192000"/>
              <a:gd name="connsiteY92" fmla="*/ 5970296 h 6858000"/>
              <a:gd name="connsiteX93" fmla="*/ 6087559 w 12192000"/>
              <a:gd name="connsiteY93" fmla="*/ 5970296 h 6858000"/>
              <a:gd name="connsiteX94" fmla="*/ 6047787 w 12192000"/>
              <a:gd name="connsiteY94" fmla="*/ 5967959 h 6858000"/>
              <a:gd name="connsiteX95" fmla="*/ 5998692 w 12192000"/>
              <a:gd name="connsiteY95" fmla="*/ 5988768 h 6858000"/>
              <a:gd name="connsiteX96" fmla="*/ 5998692 w 12192000"/>
              <a:gd name="connsiteY96" fmla="*/ 5976283 h 6858000"/>
              <a:gd name="connsiteX97" fmla="*/ 5992556 w 12192000"/>
              <a:gd name="connsiteY97" fmla="*/ 5970040 h 6858000"/>
              <a:gd name="connsiteX98" fmla="*/ 5963918 w 12192000"/>
              <a:gd name="connsiteY98" fmla="*/ 5970040 h 6858000"/>
              <a:gd name="connsiteX99" fmla="*/ 5957781 w 12192000"/>
              <a:gd name="connsiteY99" fmla="*/ 5976283 h 6858000"/>
              <a:gd name="connsiteX100" fmla="*/ 5957781 w 12192000"/>
              <a:gd name="connsiteY100" fmla="*/ 6151078 h 6858000"/>
              <a:gd name="connsiteX101" fmla="*/ 5963918 w 12192000"/>
              <a:gd name="connsiteY101" fmla="*/ 6157321 h 6858000"/>
              <a:gd name="connsiteX102" fmla="*/ 5992556 w 12192000"/>
              <a:gd name="connsiteY102" fmla="*/ 6157321 h 6858000"/>
              <a:gd name="connsiteX103" fmla="*/ 5998692 w 12192000"/>
              <a:gd name="connsiteY103" fmla="*/ 6151078 h 6858000"/>
              <a:gd name="connsiteX104" fmla="*/ 5998692 w 12192000"/>
              <a:gd name="connsiteY104" fmla="*/ 6030386 h 6858000"/>
              <a:gd name="connsiteX105" fmla="*/ 6049832 w 12192000"/>
              <a:gd name="connsiteY105" fmla="*/ 6007496 h 6858000"/>
              <a:gd name="connsiteX106" fmla="*/ 6055969 w 12192000"/>
              <a:gd name="connsiteY106" fmla="*/ 6001253 h 6858000"/>
              <a:gd name="connsiteX107" fmla="*/ 6055969 w 12192000"/>
              <a:gd name="connsiteY107" fmla="*/ 5974202 h 6858000"/>
              <a:gd name="connsiteX108" fmla="*/ 6053923 w 12192000"/>
              <a:gd name="connsiteY108" fmla="*/ 5970040 h 6858000"/>
              <a:gd name="connsiteX109" fmla="*/ 6047787 w 12192000"/>
              <a:gd name="connsiteY109" fmla="*/ 5967959 h 6858000"/>
              <a:gd name="connsiteX110" fmla="*/ 5846879 w 12192000"/>
              <a:gd name="connsiteY110" fmla="*/ 5964452 h 6858000"/>
              <a:gd name="connsiteX111" fmla="*/ 5776523 w 12192000"/>
              <a:gd name="connsiteY111" fmla="*/ 5972770 h 6858000"/>
              <a:gd name="connsiteX112" fmla="*/ 5770315 w 12192000"/>
              <a:gd name="connsiteY112" fmla="*/ 5979008 h 6858000"/>
              <a:gd name="connsiteX113" fmla="*/ 5772384 w 12192000"/>
              <a:gd name="connsiteY113" fmla="*/ 6003961 h 6858000"/>
              <a:gd name="connsiteX114" fmla="*/ 5774454 w 12192000"/>
              <a:gd name="connsiteY114" fmla="*/ 6008120 h 6858000"/>
              <a:gd name="connsiteX115" fmla="*/ 5778592 w 12192000"/>
              <a:gd name="connsiteY115" fmla="*/ 6010199 h 6858000"/>
              <a:gd name="connsiteX116" fmla="*/ 5844809 w 12192000"/>
              <a:gd name="connsiteY116" fmla="*/ 6006040 h 6858000"/>
              <a:gd name="connsiteX117" fmla="*/ 5867571 w 12192000"/>
              <a:gd name="connsiteY117" fmla="*/ 6028914 h 6858000"/>
              <a:gd name="connsiteX118" fmla="*/ 5867571 w 12192000"/>
              <a:gd name="connsiteY118" fmla="*/ 6041390 h 6858000"/>
              <a:gd name="connsiteX119" fmla="*/ 5822047 w 12192000"/>
              <a:gd name="connsiteY119" fmla="*/ 6045549 h 6858000"/>
              <a:gd name="connsiteX120" fmla="*/ 5757900 w 12192000"/>
              <a:gd name="connsiteY120" fmla="*/ 6101693 h 6858000"/>
              <a:gd name="connsiteX121" fmla="*/ 5813770 w 12192000"/>
              <a:gd name="connsiteY121" fmla="*/ 6161996 h 6858000"/>
              <a:gd name="connsiteX122" fmla="*/ 5873779 w 12192000"/>
              <a:gd name="connsiteY122" fmla="*/ 6149520 h 6858000"/>
              <a:gd name="connsiteX123" fmla="*/ 5902750 w 12192000"/>
              <a:gd name="connsiteY123" fmla="*/ 6161996 h 6858000"/>
              <a:gd name="connsiteX124" fmla="*/ 5908957 w 12192000"/>
              <a:gd name="connsiteY124" fmla="*/ 6159917 h 6858000"/>
              <a:gd name="connsiteX125" fmla="*/ 5911026 w 12192000"/>
              <a:gd name="connsiteY125" fmla="*/ 6153679 h 6858000"/>
              <a:gd name="connsiteX126" fmla="*/ 5911026 w 12192000"/>
              <a:gd name="connsiteY126" fmla="*/ 6028914 h 6858000"/>
              <a:gd name="connsiteX127" fmla="*/ 5846879 w 12192000"/>
              <a:gd name="connsiteY127" fmla="*/ 5964452 h 6858000"/>
              <a:gd name="connsiteX128" fmla="*/ 5518274 w 12192000"/>
              <a:gd name="connsiteY128" fmla="*/ 5964452 h 6858000"/>
              <a:gd name="connsiteX129" fmla="*/ 5434114 w 12192000"/>
              <a:gd name="connsiteY129" fmla="*/ 6063224 h 6858000"/>
              <a:gd name="connsiteX130" fmla="*/ 5518274 w 12192000"/>
              <a:gd name="connsiteY130" fmla="*/ 6161996 h 6858000"/>
              <a:gd name="connsiteX131" fmla="*/ 5602435 w 12192000"/>
              <a:gd name="connsiteY131" fmla="*/ 6063224 h 6858000"/>
              <a:gd name="connsiteX132" fmla="*/ 5518274 w 12192000"/>
              <a:gd name="connsiteY132" fmla="*/ 5964452 h 6858000"/>
              <a:gd name="connsiteX133" fmla="*/ 5302320 w 12192000"/>
              <a:gd name="connsiteY133" fmla="*/ 5938736 h 6858000"/>
              <a:gd name="connsiteX134" fmla="*/ 5318685 w 12192000"/>
              <a:gd name="connsiteY134" fmla="*/ 5938736 h 6858000"/>
              <a:gd name="connsiteX135" fmla="*/ 5361642 w 12192000"/>
              <a:gd name="connsiteY135" fmla="*/ 5978478 h 6858000"/>
              <a:gd name="connsiteX136" fmla="*/ 5316640 w 12192000"/>
              <a:gd name="connsiteY136" fmla="*/ 6016129 h 6858000"/>
              <a:gd name="connsiteX137" fmla="*/ 5271637 w 12192000"/>
              <a:gd name="connsiteY137" fmla="*/ 6016129 h 6858000"/>
              <a:gd name="connsiteX138" fmla="*/ 5271637 w 12192000"/>
              <a:gd name="connsiteY138" fmla="*/ 5940828 h 6858000"/>
              <a:gd name="connsiteX139" fmla="*/ 5302320 w 12192000"/>
              <a:gd name="connsiteY139" fmla="*/ 5938736 h 6858000"/>
              <a:gd name="connsiteX140" fmla="*/ 5678557 w 12192000"/>
              <a:gd name="connsiteY140" fmla="*/ 5927047 h 6858000"/>
              <a:gd name="connsiteX141" fmla="*/ 5649847 w 12192000"/>
              <a:gd name="connsiteY141" fmla="*/ 5933291 h 6858000"/>
              <a:gd name="connsiteX142" fmla="*/ 5643695 w 12192000"/>
              <a:gd name="connsiteY142" fmla="*/ 5939535 h 6858000"/>
              <a:gd name="connsiteX143" fmla="*/ 5643695 w 12192000"/>
              <a:gd name="connsiteY143" fmla="*/ 5970757 h 6858000"/>
              <a:gd name="connsiteX144" fmla="*/ 5627290 w 12192000"/>
              <a:gd name="connsiteY144" fmla="*/ 5970757 h 6858000"/>
              <a:gd name="connsiteX145" fmla="*/ 5621138 w 12192000"/>
              <a:gd name="connsiteY145" fmla="*/ 5977002 h 6858000"/>
              <a:gd name="connsiteX146" fmla="*/ 5621138 w 12192000"/>
              <a:gd name="connsiteY146" fmla="*/ 6001980 h 6858000"/>
              <a:gd name="connsiteX147" fmla="*/ 5627290 w 12192000"/>
              <a:gd name="connsiteY147" fmla="*/ 6008224 h 6858000"/>
              <a:gd name="connsiteX148" fmla="*/ 5643695 w 12192000"/>
              <a:gd name="connsiteY148" fmla="*/ 6008224 h 6858000"/>
              <a:gd name="connsiteX149" fmla="*/ 5643695 w 12192000"/>
              <a:gd name="connsiteY149" fmla="*/ 6091483 h 6858000"/>
              <a:gd name="connsiteX150" fmla="*/ 5699064 w 12192000"/>
              <a:gd name="connsiteY150" fmla="*/ 6164334 h 6858000"/>
              <a:gd name="connsiteX151" fmla="*/ 5731875 w 12192000"/>
              <a:gd name="connsiteY151" fmla="*/ 6160171 h 6858000"/>
              <a:gd name="connsiteX152" fmla="*/ 5738028 w 12192000"/>
              <a:gd name="connsiteY152" fmla="*/ 6151845 h 6858000"/>
              <a:gd name="connsiteX153" fmla="*/ 5735977 w 12192000"/>
              <a:gd name="connsiteY153" fmla="*/ 6128949 h 6858000"/>
              <a:gd name="connsiteX154" fmla="*/ 5729824 w 12192000"/>
              <a:gd name="connsiteY154" fmla="*/ 6120623 h 6858000"/>
              <a:gd name="connsiteX155" fmla="*/ 5705217 w 12192000"/>
              <a:gd name="connsiteY155" fmla="*/ 6122705 h 6858000"/>
              <a:gd name="connsiteX156" fmla="*/ 5686761 w 12192000"/>
              <a:gd name="connsiteY156" fmla="*/ 6085238 h 6858000"/>
              <a:gd name="connsiteX157" fmla="*/ 5686761 w 12192000"/>
              <a:gd name="connsiteY157" fmla="*/ 6008224 h 6858000"/>
              <a:gd name="connsiteX158" fmla="*/ 5729824 w 12192000"/>
              <a:gd name="connsiteY158" fmla="*/ 6008224 h 6858000"/>
              <a:gd name="connsiteX159" fmla="*/ 5735977 w 12192000"/>
              <a:gd name="connsiteY159" fmla="*/ 6001980 h 6858000"/>
              <a:gd name="connsiteX160" fmla="*/ 5735977 w 12192000"/>
              <a:gd name="connsiteY160" fmla="*/ 5977002 h 6858000"/>
              <a:gd name="connsiteX161" fmla="*/ 5729824 w 12192000"/>
              <a:gd name="connsiteY161" fmla="*/ 5970757 h 6858000"/>
              <a:gd name="connsiteX162" fmla="*/ 5686761 w 12192000"/>
              <a:gd name="connsiteY162" fmla="*/ 5970757 h 6858000"/>
              <a:gd name="connsiteX163" fmla="*/ 5686761 w 12192000"/>
              <a:gd name="connsiteY163" fmla="*/ 5933291 h 6858000"/>
              <a:gd name="connsiteX164" fmla="*/ 5684709 w 12192000"/>
              <a:gd name="connsiteY164" fmla="*/ 5927047 h 6858000"/>
              <a:gd name="connsiteX165" fmla="*/ 5678557 w 12192000"/>
              <a:gd name="connsiteY165" fmla="*/ 5927047 h 6858000"/>
              <a:gd name="connsiteX166" fmla="*/ 5312653 w 12192000"/>
              <a:gd name="connsiteY166" fmla="*/ 5897825 h 6858000"/>
              <a:gd name="connsiteX167" fmla="*/ 5232236 w 12192000"/>
              <a:gd name="connsiteY167" fmla="*/ 5901977 h 6858000"/>
              <a:gd name="connsiteX168" fmla="*/ 5226049 w 12192000"/>
              <a:gd name="connsiteY168" fmla="*/ 5910281 h 6858000"/>
              <a:gd name="connsiteX169" fmla="*/ 5226049 w 12192000"/>
              <a:gd name="connsiteY169" fmla="*/ 6151093 h 6858000"/>
              <a:gd name="connsiteX170" fmla="*/ 5234297 w 12192000"/>
              <a:gd name="connsiteY170" fmla="*/ 6157321 h 6858000"/>
              <a:gd name="connsiteX171" fmla="*/ 5263165 w 12192000"/>
              <a:gd name="connsiteY171" fmla="*/ 6157321 h 6858000"/>
              <a:gd name="connsiteX172" fmla="*/ 5271414 w 12192000"/>
              <a:gd name="connsiteY172" fmla="*/ 6151093 h 6858000"/>
              <a:gd name="connsiteX173" fmla="*/ 5271414 w 12192000"/>
              <a:gd name="connsiteY173" fmla="*/ 6055599 h 6858000"/>
              <a:gd name="connsiteX174" fmla="*/ 5320901 w 12192000"/>
              <a:gd name="connsiteY174" fmla="*/ 6057674 h 6858000"/>
              <a:gd name="connsiteX175" fmla="*/ 5362142 w 12192000"/>
              <a:gd name="connsiteY175" fmla="*/ 6153168 h 6858000"/>
              <a:gd name="connsiteX176" fmla="*/ 5368327 w 12192000"/>
              <a:gd name="connsiteY176" fmla="*/ 6157321 h 6858000"/>
              <a:gd name="connsiteX177" fmla="*/ 5401320 w 12192000"/>
              <a:gd name="connsiteY177" fmla="*/ 6157321 h 6858000"/>
              <a:gd name="connsiteX178" fmla="*/ 5407505 w 12192000"/>
              <a:gd name="connsiteY178" fmla="*/ 6155245 h 6858000"/>
              <a:gd name="connsiteX179" fmla="*/ 5409567 w 12192000"/>
              <a:gd name="connsiteY179" fmla="*/ 6149017 h 6858000"/>
              <a:gd name="connsiteX180" fmla="*/ 5362142 w 12192000"/>
              <a:gd name="connsiteY180" fmla="*/ 6045219 h 6858000"/>
              <a:gd name="connsiteX181" fmla="*/ 5407505 w 12192000"/>
              <a:gd name="connsiteY181" fmla="*/ 5976711 h 6858000"/>
              <a:gd name="connsiteX182" fmla="*/ 5318839 w 12192000"/>
              <a:gd name="connsiteY182" fmla="*/ 5897825 h 6858000"/>
              <a:gd name="connsiteX183" fmla="*/ 5312653 w 12192000"/>
              <a:gd name="connsiteY183" fmla="*/ 5897825 h 6858000"/>
              <a:gd name="connsiteX184" fmla="*/ 6675208 w 12192000"/>
              <a:gd name="connsiteY184" fmla="*/ 5864819 h 6858000"/>
              <a:gd name="connsiteX185" fmla="*/ 6683451 w 12192000"/>
              <a:gd name="connsiteY185" fmla="*/ 5864819 h 6858000"/>
              <a:gd name="connsiteX186" fmla="*/ 6790593 w 12192000"/>
              <a:gd name="connsiteY186" fmla="*/ 5926632 h 6858000"/>
              <a:gd name="connsiteX187" fmla="*/ 6794714 w 12192000"/>
              <a:gd name="connsiteY187" fmla="*/ 5932813 h 6858000"/>
              <a:gd name="connsiteX188" fmla="*/ 6786472 w 12192000"/>
              <a:gd name="connsiteY188" fmla="*/ 5938994 h 6858000"/>
              <a:gd name="connsiteX189" fmla="*/ 6695813 w 12192000"/>
              <a:gd name="connsiteY189" fmla="*/ 5982263 h 6858000"/>
              <a:gd name="connsiteX190" fmla="*/ 6685511 w 12192000"/>
              <a:gd name="connsiteY190" fmla="*/ 5984323 h 6858000"/>
              <a:gd name="connsiteX191" fmla="*/ 6681390 w 12192000"/>
              <a:gd name="connsiteY191" fmla="*/ 5974021 h 6858000"/>
              <a:gd name="connsiteX192" fmla="*/ 6673148 w 12192000"/>
              <a:gd name="connsiteY192" fmla="*/ 5873060 h 6858000"/>
              <a:gd name="connsiteX193" fmla="*/ 6675208 w 12192000"/>
              <a:gd name="connsiteY193" fmla="*/ 5864819 h 6858000"/>
              <a:gd name="connsiteX194" fmla="*/ 6617873 w 12192000"/>
              <a:gd name="connsiteY194" fmla="*/ 5864048 h 6858000"/>
              <a:gd name="connsiteX195" fmla="*/ 6621994 w 12192000"/>
              <a:gd name="connsiteY195" fmla="*/ 5864823 h 6858000"/>
              <a:gd name="connsiteX196" fmla="*/ 6624054 w 12192000"/>
              <a:gd name="connsiteY196" fmla="*/ 5875148 h 6858000"/>
              <a:gd name="connsiteX197" fmla="*/ 6615813 w 12192000"/>
              <a:gd name="connsiteY197" fmla="*/ 5976336 h 6858000"/>
              <a:gd name="connsiteX198" fmla="*/ 6611692 w 12192000"/>
              <a:gd name="connsiteY198" fmla="*/ 5984596 h 6858000"/>
              <a:gd name="connsiteX199" fmla="*/ 6601390 w 12192000"/>
              <a:gd name="connsiteY199" fmla="*/ 5984596 h 6858000"/>
              <a:gd name="connsiteX200" fmla="*/ 6510730 w 12192000"/>
              <a:gd name="connsiteY200" fmla="*/ 5939165 h 6858000"/>
              <a:gd name="connsiteX201" fmla="*/ 6502489 w 12192000"/>
              <a:gd name="connsiteY201" fmla="*/ 5932970 h 6858000"/>
              <a:gd name="connsiteX202" fmla="*/ 6506610 w 12192000"/>
              <a:gd name="connsiteY202" fmla="*/ 5926774 h 6858000"/>
              <a:gd name="connsiteX203" fmla="*/ 6613752 w 12192000"/>
              <a:gd name="connsiteY203" fmla="*/ 5864823 h 6858000"/>
              <a:gd name="connsiteX204" fmla="*/ 6617873 w 12192000"/>
              <a:gd name="connsiteY204" fmla="*/ 5864048 h 6858000"/>
              <a:gd name="connsiteX205" fmla="*/ 6649186 w 12192000"/>
              <a:gd name="connsiteY205" fmla="*/ 5828859 h 6858000"/>
              <a:gd name="connsiteX206" fmla="*/ 6432355 w 12192000"/>
              <a:gd name="connsiteY206" fmla="*/ 6048029 h 6858000"/>
              <a:gd name="connsiteX207" fmla="*/ 6649186 w 12192000"/>
              <a:gd name="connsiteY207" fmla="*/ 6267198 h 6858000"/>
              <a:gd name="connsiteX208" fmla="*/ 6866018 w 12192000"/>
              <a:gd name="connsiteY208" fmla="*/ 6048029 h 6858000"/>
              <a:gd name="connsiteX209" fmla="*/ 6649186 w 12192000"/>
              <a:gd name="connsiteY209" fmla="*/ 5828859 h 6858000"/>
              <a:gd name="connsiteX210" fmla="*/ 6648602 w 12192000"/>
              <a:gd name="connsiteY210" fmla="*/ 5797300 h 6858000"/>
              <a:gd name="connsiteX211" fmla="*/ 6895240 w 12192000"/>
              <a:gd name="connsiteY211" fmla="*/ 6046861 h 6858000"/>
              <a:gd name="connsiteX212" fmla="*/ 6648602 w 12192000"/>
              <a:gd name="connsiteY212" fmla="*/ 6296422 h 6858000"/>
              <a:gd name="connsiteX213" fmla="*/ 6401963 w 12192000"/>
              <a:gd name="connsiteY213" fmla="*/ 6046861 h 6858000"/>
              <a:gd name="connsiteX214" fmla="*/ 6648602 w 12192000"/>
              <a:gd name="connsiteY214" fmla="*/ 5797300 h 6858000"/>
              <a:gd name="connsiteX215" fmla="*/ 6635678 w 12192000"/>
              <a:gd name="connsiteY215" fmla="*/ 5718724 h 6858000"/>
              <a:gd name="connsiteX216" fmla="*/ 6623339 w 12192000"/>
              <a:gd name="connsiteY216" fmla="*/ 5768607 h 6858000"/>
              <a:gd name="connsiteX217" fmla="*/ 6600717 w 12192000"/>
              <a:gd name="connsiteY217" fmla="*/ 5772764 h 6858000"/>
              <a:gd name="connsiteX218" fmla="*/ 6573982 w 12192000"/>
              <a:gd name="connsiteY218" fmla="*/ 5727038 h 6858000"/>
              <a:gd name="connsiteX219" fmla="*/ 6573982 w 12192000"/>
              <a:gd name="connsiteY219" fmla="*/ 5724959 h 6858000"/>
              <a:gd name="connsiteX220" fmla="*/ 6571926 w 12192000"/>
              <a:gd name="connsiteY220" fmla="*/ 5727038 h 6858000"/>
              <a:gd name="connsiteX221" fmla="*/ 6551360 w 12192000"/>
              <a:gd name="connsiteY221" fmla="*/ 5731195 h 6858000"/>
              <a:gd name="connsiteX222" fmla="*/ 6551360 w 12192000"/>
              <a:gd name="connsiteY222" fmla="*/ 5733273 h 6858000"/>
              <a:gd name="connsiteX223" fmla="*/ 6547247 w 12192000"/>
              <a:gd name="connsiteY223" fmla="*/ 5758215 h 6858000"/>
              <a:gd name="connsiteX224" fmla="*/ 6551360 w 12192000"/>
              <a:gd name="connsiteY224" fmla="*/ 5785235 h 6858000"/>
              <a:gd name="connsiteX225" fmla="*/ 6530795 w 12192000"/>
              <a:gd name="connsiteY225" fmla="*/ 5793548 h 6858000"/>
              <a:gd name="connsiteX226" fmla="*/ 6493777 w 12192000"/>
              <a:gd name="connsiteY226" fmla="*/ 5758215 h 6858000"/>
              <a:gd name="connsiteX227" fmla="*/ 6493777 w 12192000"/>
              <a:gd name="connsiteY227" fmla="*/ 5756136 h 6858000"/>
              <a:gd name="connsiteX228" fmla="*/ 6491721 w 12192000"/>
              <a:gd name="connsiteY228" fmla="*/ 5756136 h 6858000"/>
              <a:gd name="connsiteX229" fmla="*/ 6473212 w 12192000"/>
              <a:gd name="connsiteY229" fmla="*/ 5768607 h 6858000"/>
              <a:gd name="connsiteX230" fmla="*/ 6473212 w 12192000"/>
              <a:gd name="connsiteY230" fmla="*/ 5770685 h 6858000"/>
              <a:gd name="connsiteX231" fmla="*/ 6485551 w 12192000"/>
              <a:gd name="connsiteY231" fmla="*/ 5820568 h 6858000"/>
              <a:gd name="connsiteX232" fmla="*/ 6469099 w 12192000"/>
              <a:gd name="connsiteY232" fmla="*/ 5833039 h 6858000"/>
              <a:gd name="connsiteX233" fmla="*/ 6425911 w 12192000"/>
              <a:gd name="connsiteY233" fmla="*/ 5806019 h 6858000"/>
              <a:gd name="connsiteX234" fmla="*/ 6423855 w 12192000"/>
              <a:gd name="connsiteY234" fmla="*/ 5806019 h 6858000"/>
              <a:gd name="connsiteX235" fmla="*/ 6423855 w 12192000"/>
              <a:gd name="connsiteY235" fmla="*/ 5808097 h 6858000"/>
              <a:gd name="connsiteX236" fmla="*/ 6407402 w 12192000"/>
              <a:gd name="connsiteY236" fmla="*/ 5822647 h 6858000"/>
              <a:gd name="connsiteX237" fmla="*/ 6407402 w 12192000"/>
              <a:gd name="connsiteY237" fmla="*/ 5824725 h 6858000"/>
              <a:gd name="connsiteX238" fmla="*/ 6434138 w 12192000"/>
              <a:gd name="connsiteY238" fmla="*/ 5870451 h 6858000"/>
              <a:gd name="connsiteX239" fmla="*/ 6419742 w 12192000"/>
              <a:gd name="connsiteY239" fmla="*/ 5887079 h 6858000"/>
              <a:gd name="connsiteX240" fmla="*/ 6370385 w 12192000"/>
              <a:gd name="connsiteY240" fmla="*/ 5874608 h 6858000"/>
              <a:gd name="connsiteX241" fmla="*/ 6368328 w 12192000"/>
              <a:gd name="connsiteY241" fmla="*/ 5874608 h 6858000"/>
              <a:gd name="connsiteX242" fmla="*/ 6358046 w 12192000"/>
              <a:gd name="connsiteY242" fmla="*/ 5893314 h 6858000"/>
              <a:gd name="connsiteX243" fmla="*/ 6358046 w 12192000"/>
              <a:gd name="connsiteY243" fmla="*/ 5895393 h 6858000"/>
              <a:gd name="connsiteX244" fmla="*/ 6395063 w 12192000"/>
              <a:gd name="connsiteY244" fmla="*/ 5932805 h 6858000"/>
              <a:gd name="connsiteX245" fmla="*/ 6386837 w 12192000"/>
              <a:gd name="connsiteY245" fmla="*/ 5951511 h 6858000"/>
              <a:gd name="connsiteX246" fmla="*/ 6335424 w 12192000"/>
              <a:gd name="connsiteY246" fmla="*/ 5951511 h 6858000"/>
              <a:gd name="connsiteX247" fmla="*/ 6333367 w 12192000"/>
              <a:gd name="connsiteY247" fmla="*/ 5951511 h 6858000"/>
              <a:gd name="connsiteX248" fmla="*/ 6333367 w 12192000"/>
              <a:gd name="connsiteY248" fmla="*/ 5953589 h 6858000"/>
              <a:gd name="connsiteX249" fmla="*/ 6327198 w 12192000"/>
              <a:gd name="connsiteY249" fmla="*/ 5974373 h 6858000"/>
              <a:gd name="connsiteX250" fmla="*/ 6329254 w 12192000"/>
              <a:gd name="connsiteY250" fmla="*/ 5976452 h 6858000"/>
              <a:gd name="connsiteX251" fmla="*/ 6372441 w 12192000"/>
              <a:gd name="connsiteY251" fmla="*/ 6001393 h 6858000"/>
              <a:gd name="connsiteX252" fmla="*/ 6370385 w 12192000"/>
              <a:gd name="connsiteY252" fmla="*/ 6024257 h 6858000"/>
              <a:gd name="connsiteX253" fmla="*/ 6321028 w 12192000"/>
              <a:gd name="connsiteY253" fmla="*/ 6036728 h 6858000"/>
              <a:gd name="connsiteX254" fmla="*/ 6318972 w 12192000"/>
              <a:gd name="connsiteY254" fmla="*/ 6036728 h 6858000"/>
              <a:gd name="connsiteX255" fmla="*/ 6318972 w 12192000"/>
              <a:gd name="connsiteY255" fmla="*/ 6038805 h 6858000"/>
              <a:gd name="connsiteX256" fmla="*/ 6318972 w 12192000"/>
              <a:gd name="connsiteY256" fmla="*/ 6049198 h 6858000"/>
              <a:gd name="connsiteX257" fmla="*/ 6318972 w 12192000"/>
              <a:gd name="connsiteY257" fmla="*/ 6059590 h 6858000"/>
              <a:gd name="connsiteX258" fmla="*/ 6318972 w 12192000"/>
              <a:gd name="connsiteY258" fmla="*/ 6061669 h 6858000"/>
              <a:gd name="connsiteX259" fmla="*/ 6321028 w 12192000"/>
              <a:gd name="connsiteY259" fmla="*/ 6061669 h 6858000"/>
              <a:gd name="connsiteX260" fmla="*/ 6370385 w 12192000"/>
              <a:gd name="connsiteY260" fmla="*/ 6074140 h 6858000"/>
              <a:gd name="connsiteX261" fmla="*/ 6374498 w 12192000"/>
              <a:gd name="connsiteY261" fmla="*/ 6097002 h 6858000"/>
              <a:gd name="connsiteX262" fmla="*/ 6329254 w 12192000"/>
              <a:gd name="connsiteY262" fmla="*/ 6124022 h 6858000"/>
              <a:gd name="connsiteX263" fmla="*/ 6327198 w 12192000"/>
              <a:gd name="connsiteY263" fmla="*/ 6124022 h 6858000"/>
              <a:gd name="connsiteX264" fmla="*/ 6327198 w 12192000"/>
              <a:gd name="connsiteY264" fmla="*/ 6126101 h 6858000"/>
              <a:gd name="connsiteX265" fmla="*/ 6333367 w 12192000"/>
              <a:gd name="connsiteY265" fmla="*/ 6146886 h 6858000"/>
              <a:gd name="connsiteX266" fmla="*/ 6335424 w 12192000"/>
              <a:gd name="connsiteY266" fmla="*/ 6146886 h 6858000"/>
              <a:gd name="connsiteX267" fmla="*/ 6386837 w 12192000"/>
              <a:gd name="connsiteY267" fmla="*/ 6146886 h 6858000"/>
              <a:gd name="connsiteX268" fmla="*/ 6395063 w 12192000"/>
              <a:gd name="connsiteY268" fmla="*/ 6167669 h 6858000"/>
              <a:gd name="connsiteX269" fmla="*/ 6358046 w 12192000"/>
              <a:gd name="connsiteY269" fmla="*/ 6205082 h 6858000"/>
              <a:gd name="connsiteX270" fmla="*/ 6358046 w 12192000"/>
              <a:gd name="connsiteY270" fmla="*/ 6207160 h 6858000"/>
              <a:gd name="connsiteX271" fmla="*/ 6370385 w 12192000"/>
              <a:gd name="connsiteY271" fmla="*/ 6225866 h 6858000"/>
              <a:gd name="connsiteX272" fmla="*/ 6421798 w 12192000"/>
              <a:gd name="connsiteY272" fmla="*/ 6211318 h 6858000"/>
              <a:gd name="connsiteX273" fmla="*/ 6434138 w 12192000"/>
              <a:gd name="connsiteY273" fmla="*/ 6230024 h 6858000"/>
              <a:gd name="connsiteX274" fmla="*/ 6407402 w 12192000"/>
              <a:gd name="connsiteY274" fmla="*/ 6275750 h 6858000"/>
              <a:gd name="connsiteX275" fmla="*/ 6409459 w 12192000"/>
              <a:gd name="connsiteY275" fmla="*/ 6277827 h 6858000"/>
              <a:gd name="connsiteX276" fmla="*/ 6423855 w 12192000"/>
              <a:gd name="connsiteY276" fmla="*/ 6292377 h 6858000"/>
              <a:gd name="connsiteX277" fmla="*/ 6425911 w 12192000"/>
              <a:gd name="connsiteY277" fmla="*/ 6292377 h 6858000"/>
              <a:gd name="connsiteX278" fmla="*/ 6471156 w 12192000"/>
              <a:gd name="connsiteY278" fmla="*/ 6265357 h 6858000"/>
              <a:gd name="connsiteX279" fmla="*/ 6487608 w 12192000"/>
              <a:gd name="connsiteY279" fmla="*/ 6279906 h 6858000"/>
              <a:gd name="connsiteX280" fmla="*/ 6475269 w 12192000"/>
              <a:gd name="connsiteY280" fmla="*/ 6329789 h 6858000"/>
              <a:gd name="connsiteX281" fmla="*/ 6475269 w 12192000"/>
              <a:gd name="connsiteY281" fmla="*/ 6331868 h 6858000"/>
              <a:gd name="connsiteX282" fmla="*/ 6493777 w 12192000"/>
              <a:gd name="connsiteY282" fmla="*/ 6342259 h 6858000"/>
              <a:gd name="connsiteX283" fmla="*/ 6493777 w 12192000"/>
              <a:gd name="connsiteY283" fmla="*/ 6344338 h 6858000"/>
              <a:gd name="connsiteX284" fmla="*/ 6495834 w 12192000"/>
              <a:gd name="connsiteY284" fmla="*/ 6342259 h 6858000"/>
              <a:gd name="connsiteX285" fmla="*/ 6532851 w 12192000"/>
              <a:gd name="connsiteY285" fmla="*/ 6304848 h 6858000"/>
              <a:gd name="connsiteX286" fmla="*/ 6551360 w 12192000"/>
              <a:gd name="connsiteY286" fmla="*/ 6313162 h 6858000"/>
              <a:gd name="connsiteX287" fmla="*/ 6549304 w 12192000"/>
              <a:gd name="connsiteY287" fmla="*/ 6340182 h 6858000"/>
              <a:gd name="connsiteX288" fmla="*/ 6551360 w 12192000"/>
              <a:gd name="connsiteY288" fmla="*/ 6365123 h 6858000"/>
              <a:gd name="connsiteX289" fmla="*/ 6551360 w 12192000"/>
              <a:gd name="connsiteY289" fmla="*/ 6367201 h 6858000"/>
              <a:gd name="connsiteX290" fmla="*/ 6553417 w 12192000"/>
              <a:gd name="connsiteY290" fmla="*/ 6367201 h 6858000"/>
              <a:gd name="connsiteX291" fmla="*/ 6573982 w 12192000"/>
              <a:gd name="connsiteY291" fmla="*/ 6373436 h 6858000"/>
              <a:gd name="connsiteX292" fmla="*/ 6576039 w 12192000"/>
              <a:gd name="connsiteY292" fmla="*/ 6373436 h 6858000"/>
              <a:gd name="connsiteX293" fmla="*/ 6600717 w 12192000"/>
              <a:gd name="connsiteY293" fmla="*/ 6327711 h 6858000"/>
              <a:gd name="connsiteX294" fmla="*/ 6623339 w 12192000"/>
              <a:gd name="connsiteY294" fmla="*/ 6329789 h 6858000"/>
              <a:gd name="connsiteX295" fmla="*/ 6635678 w 12192000"/>
              <a:gd name="connsiteY295" fmla="*/ 6381750 h 6858000"/>
              <a:gd name="connsiteX296" fmla="*/ 6637734 w 12192000"/>
              <a:gd name="connsiteY296" fmla="*/ 6381750 h 6858000"/>
              <a:gd name="connsiteX297" fmla="*/ 6658300 w 12192000"/>
              <a:gd name="connsiteY297" fmla="*/ 6381750 h 6858000"/>
              <a:gd name="connsiteX298" fmla="*/ 6660357 w 12192000"/>
              <a:gd name="connsiteY298" fmla="*/ 6381750 h 6858000"/>
              <a:gd name="connsiteX299" fmla="*/ 6674753 w 12192000"/>
              <a:gd name="connsiteY299" fmla="*/ 6329789 h 6858000"/>
              <a:gd name="connsiteX300" fmla="*/ 6695318 w 12192000"/>
              <a:gd name="connsiteY300" fmla="*/ 6327711 h 6858000"/>
              <a:gd name="connsiteX301" fmla="*/ 6722053 w 12192000"/>
              <a:gd name="connsiteY301" fmla="*/ 6373436 h 6858000"/>
              <a:gd name="connsiteX302" fmla="*/ 6742618 w 12192000"/>
              <a:gd name="connsiteY302" fmla="*/ 6367201 h 6858000"/>
              <a:gd name="connsiteX303" fmla="*/ 6744675 w 12192000"/>
              <a:gd name="connsiteY303" fmla="*/ 6367201 h 6858000"/>
              <a:gd name="connsiteX304" fmla="*/ 6746731 w 12192000"/>
              <a:gd name="connsiteY304" fmla="*/ 6340182 h 6858000"/>
              <a:gd name="connsiteX305" fmla="*/ 6744675 w 12192000"/>
              <a:gd name="connsiteY305" fmla="*/ 6313162 h 6858000"/>
              <a:gd name="connsiteX306" fmla="*/ 6765240 w 12192000"/>
              <a:gd name="connsiteY306" fmla="*/ 6304848 h 6858000"/>
              <a:gd name="connsiteX307" fmla="*/ 6802257 w 12192000"/>
              <a:gd name="connsiteY307" fmla="*/ 6342259 h 6858000"/>
              <a:gd name="connsiteX308" fmla="*/ 6820766 w 12192000"/>
              <a:gd name="connsiteY308" fmla="*/ 6331868 h 6858000"/>
              <a:gd name="connsiteX309" fmla="*/ 6822823 w 12192000"/>
              <a:gd name="connsiteY309" fmla="*/ 6329789 h 6858000"/>
              <a:gd name="connsiteX310" fmla="*/ 6822823 w 12192000"/>
              <a:gd name="connsiteY310" fmla="*/ 6327711 h 6858000"/>
              <a:gd name="connsiteX311" fmla="*/ 6808427 w 12192000"/>
              <a:gd name="connsiteY311" fmla="*/ 6279906 h 6858000"/>
              <a:gd name="connsiteX312" fmla="*/ 6824879 w 12192000"/>
              <a:gd name="connsiteY312" fmla="*/ 6265357 h 6858000"/>
              <a:gd name="connsiteX313" fmla="*/ 6870123 w 12192000"/>
              <a:gd name="connsiteY313" fmla="*/ 6292377 h 6858000"/>
              <a:gd name="connsiteX314" fmla="*/ 6872180 w 12192000"/>
              <a:gd name="connsiteY314" fmla="*/ 6292377 h 6858000"/>
              <a:gd name="connsiteX315" fmla="*/ 6886576 w 12192000"/>
              <a:gd name="connsiteY315" fmla="*/ 6275750 h 6858000"/>
              <a:gd name="connsiteX316" fmla="*/ 6888632 w 12192000"/>
              <a:gd name="connsiteY316" fmla="*/ 6275750 h 6858000"/>
              <a:gd name="connsiteX317" fmla="*/ 6861897 w 12192000"/>
              <a:gd name="connsiteY317" fmla="*/ 6230024 h 6858000"/>
              <a:gd name="connsiteX318" fmla="*/ 6874236 w 12192000"/>
              <a:gd name="connsiteY318" fmla="*/ 6211318 h 6858000"/>
              <a:gd name="connsiteX319" fmla="*/ 6925650 w 12192000"/>
              <a:gd name="connsiteY319" fmla="*/ 6225866 h 6858000"/>
              <a:gd name="connsiteX320" fmla="*/ 6927706 w 12192000"/>
              <a:gd name="connsiteY320" fmla="*/ 6223788 h 6858000"/>
              <a:gd name="connsiteX321" fmla="*/ 6937989 w 12192000"/>
              <a:gd name="connsiteY321" fmla="*/ 6205082 h 6858000"/>
              <a:gd name="connsiteX322" fmla="*/ 6937989 w 12192000"/>
              <a:gd name="connsiteY322" fmla="*/ 6203004 h 6858000"/>
              <a:gd name="connsiteX323" fmla="*/ 6900972 w 12192000"/>
              <a:gd name="connsiteY323" fmla="*/ 6167669 h 6858000"/>
              <a:gd name="connsiteX324" fmla="*/ 6909198 w 12192000"/>
              <a:gd name="connsiteY324" fmla="*/ 6146886 h 6858000"/>
              <a:gd name="connsiteX325" fmla="*/ 6960611 w 12192000"/>
              <a:gd name="connsiteY325" fmla="*/ 6146886 h 6858000"/>
              <a:gd name="connsiteX326" fmla="*/ 6962667 w 12192000"/>
              <a:gd name="connsiteY326" fmla="*/ 6146886 h 6858000"/>
              <a:gd name="connsiteX327" fmla="*/ 6966781 w 12192000"/>
              <a:gd name="connsiteY327" fmla="*/ 6126101 h 6858000"/>
              <a:gd name="connsiteX328" fmla="*/ 6966781 w 12192000"/>
              <a:gd name="connsiteY328" fmla="*/ 6124022 h 6858000"/>
              <a:gd name="connsiteX329" fmla="*/ 6921537 w 12192000"/>
              <a:gd name="connsiteY329" fmla="*/ 6097002 h 6858000"/>
              <a:gd name="connsiteX330" fmla="*/ 6925650 w 12192000"/>
              <a:gd name="connsiteY330" fmla="*/ 6076218 h 6858000"/>
              <a:gd name="connsiteX331" fmla="*/ 6975007 w 12192000"/>
              <a:gd name="connsiteY331" fmla="*/ 6061669 h 6858000"/>
              <a:gd name="connsiteX332" fmla="*/ 6977063 w 12192000"/>
              <a:gd name="connsiteY332" fmla="*/ 6061669 h 6858000"/>
              <a:gd name="connsiteX333" fmla="*/ 6977063 w 12192000"/>
              <a:gd name="connsiteY333" fmla="*/ 6049198 h 6858000"/>
              <a:gd name="connsiteX334" fmla="*/ 6977063 w 12192000"/>
              <a:gd name="connsiteY334" fmla="*/ 6038805 h 6858000"/>
              <a:gd name="connsiteX335" fmla="*/ 6975007 w 12192000"/>
              <a:gd name="connsiteY335" fmla="*/ 6038805 h 6858000"/>
              <a:gd name="connsiteX336" fmla="*/ 6925650 w 12192000"/>
              <a:gd name="connsiteY336" fmla="*/ 6024257 h 6858000"/>
              <a:gd name="connsiteX337" fmla="*/ 6923593 w 12192000"/>
              <a:gd name="connsiteY337" fmla="*/ 6003472 h 6858000"/>
              <a:gd name="connsiteX338" fmla="*/ 6966781 w 12192000"/>
              <a:gd name="connsiteY338" fmla="*/ 5976452 h 6858000"/>
              <a:gd name="connsiteX339" fmla="*/ 6968837 w 12192000"/>
              <a:gd name="connsiteY339" fmla="*/ 5976452 h 6858000"/>
              <a:gd name="connsiteX340" fmla="*/ 6968837 w 12192000"/>
              <a:gd name="connsiteY340" fmla="*/ 5974373 h 6858000"/>
              <a:gd name="connsiteX341" fmla="*/ 6962667 w 12192000"/>
              <a:gd name="connsiteY341" fmla="*/ 5953589 h 6858000"/>
              <a:gd name="connsiteX342" fmla="*/ 6960611 w 12192000"/>
              <a:gd name="connsiteY342" fmla="*/ 5953589 h 6858000"/>
              <a:gd name="connsiteX343" fmla="*/ 6909198 w 12192000"/>
              <a:gd name="connsiteY343" fmla="*/ 5953589 h 6858000"/>
              <a:gd name="connsiteX344" fmla="*/ 6900972 w 12192000"/>
              <a:gd name="connsiteY344" fmla="*/ 5932805 h 6858000"/>
              <a:gd name="connsiteX345" fmla="*/ 6937989 w 12192000"/>
              <a:gd name="connsiteY345" fmla="*/ 5895393 h 6858000"/>
              <a:gd name="connsiteX346" fmla="*/ 6937989 w 12192000"/>
              <a:gd name="connsiteY346" fmla="*/ 5893314 h 6858000"/>
              <a:gd name="connsiteX347" fmla="*/ 6927706 w 12192000"/>
              <a:gd name="connsiteY347" fmla="*/ 5874608 h 6858000"/>
              <a:gd name="connsiteX348" fmla="*/ 6925650 w 12192000"/>
              <a:gd name="connsiteY348" fmla="*/ 5874608 h 6858000"/>
              <a:gd name="connsiteX349" fmla="*/ 6876293 w 12192000"/>
              <a:gd name="connsiteY349" fmla="*/ 5887079 h 6858000"/>
              <a:gd name="connsiteX350" fmla="*/ 6861897 w 12192000"/>
              <a:gd name="connsiteY350" fmla="*/ 5870451 h 6858000"/>
              <a:gd name="connsiteX351" fmla="*/ 6888632 w 12192000"/>
              <a:gd name="connsiteY351" fmla="*/ 5824725 h 6858000"/>
              <a:gd name="connsiteX352" fmla="*/ 6888632 w 12192000"/>
              <a:gd name="connsiteY352" fmla="*/ 5822647 h 6858000"/>
              <a:gd name="connsiteX353" fmla="*/ 6872180 w 12192000"/>
              <a:gd name="connsiteY353" fmla="*/ 5808097 h 6858000"/>
              <a:gd name="connsiteX354" fmla="*/ 6826936 w 12192000"/>
              <a:gd name="connsiteY354" fmla="*/ 5833039 h 6858000"/>
              <a:gd name="connsiteX355" fmla="*/ 6808427 w 12192000"/>
              <a:gd name="connsiteY355" fmla="*/ 5820568 h 6858000"/>
              <a:gd name="connsiteX356" fmla="*/ 6822823 w 12192000"/>
              <a:gd name="connsiteY356" fmla="*/ 5770685 h 6858000"/>
              <a:gd name="connsiteX357" fmla="*/ 6822823 w 12192000"/>
              <a:gd name="connsiteY357" fmla="*/ 5768607 h 6858000"/>
              <a:gd name="connsiteX358" fmla="*/ 6804314 w 12192000"/>
              <a:gd name="connsiteY358" fmla="*/ 5758215 h 6858000"/>
              <a:gd name="connsiteX359" fmla="*/ 6802257 w 12192000"/>
              <a:gd name="connsiteY359" fmla="*/ 5756136 h 6858000"/>
              <a:gd name="connsiteX360" fmla="*/ 6802257 w 12192000"/>
              <a:gd name="connsiteY360" fmla="*/ 5758215 h 6858000"/>
              <a:gd name="connsiteX361" fmla="*/ 6765240 w 12192000"/>
              <a:gd name="connsiteY361" fmla="*/ 5793548 h 6858000"/>
              <a:gd name="connsiteX362" fmla="*/ 6744675 w 12192000"/>
              <a:gd name="connsiteY362" fmla="*/ 5785235 h 6858000"/>
              <a:gd name="connsiteX363" fmla="*/ 6748788 w 12192000"/>
              <a:gd name="connsiteY363" fmla="*/ 5758215 h 6858000"/>
              <a:gd name="connsiteX364" fmla="*/ 6744675 w 12192000"/>
              <a:gd name="connsiteY364" fmla="*/ 5733273 h 6858000"/>
              <a:gd name="connsiteX365" fmla="*/ 6744675 w 12192000"/>
              <a:gd name="connsiteY365" fmla="*/ 5731195 h 6858000"/>
              <a:gd name="connsiteX366" fmla="*/ 6742618 w 12192000"/>
              <a:gd name="connsiteY366" fmla="*/ 5731195 h 6858000"/>
              <a:gd name="connsiteX367" fmla="*/ 6722053 w 12192000"/>
              <a:gd name="connsiteY367" fmla="*/ 5727038 h 6858000"/>
              <a:gd name="connsiteX368" fmla="*/ 6695318 w 12192000"/>
              <a:gd name="connsiteY368" fmla="*/ 5772764 h 6858000"/>
              <a:gd name="connsiteX369" fmla="*/ 6672696 w 12192000"/>
              <a:gd name="connsiteY369" fmla="*/ 5768607 h 6858000"/>
              <a:gd name="connsiteX370" fmla="*/ 6660357 w 12192000"/>
              <a:gd name="connsiteY370" fmla="*/ 5718724 h 6858000"/>
              <a:gd name="connsiteX371" fmla="*/ 6658300 w 12192000"/>
              <a:gd name="connsiteY371" fmla="*/ 5718724 h 6858000"/>
              <a:gd name="connsiteX372" fmla="*/ 6637734 w 12192000"/>
              <a:gd name="connsiteY372" fmla="*/ 5718724 h 6858000"/>
              <a:gd name="connsiteX373" fmla="*/ 6635678 w 12192000"/>
              <a:gd name="connsiteY373" fmla="*/ 571872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6602777" y="6116155"/>
                </a:moveTo>
                <a:cubicBezTo>
                  <a:pt x="6606858" y="6114071"/>
                  <a:pt x="6608899" y="6114071"/>
                  <a:pt x="6612980" y="6116155"/>
                </a:cubicBezTo>
                <a:cubicBezTo>
                  <a:pt x="6615021" y="6118240"/>
                  <a:pt x="6617061" y="6120324"/>
                  <a:pt x="6617061" y="6124493"/>
                </a:cubicBezTo>
                <a:cubicBezTo>
                  <a:pt x="6623183" y="6226637"/>
                  <a:pt x="6623183" y="6226637"/>
                  <a:pt x="6623183" y="6226637"/>
                </a:cubicBezTo>
                <a:cubicBezTo>
                  <a:pt x="6625224" y="6232890"/>
                  <a:pt x="6623183" y="6234975"/>
                  <a:pt x="6621142" y="6237059"/>
                </a:cubicBezTo>
                <a:cubicBezTo>
                  <a:pt x="6619102" y="6239144"/>
                  <a:pt x="6617061" y="6237059"/>
                  <a:pt x="6615021" y="6237059"/>
                </a:cubicBezTo>
                <a:cubicBezTo>
                  <a:pt x="6570127" y="6226637"/>
                  <a:pt x="6539517" y="6207875"/>
                  <a:pt x="6508908" y="6174523"/>
                </a:cubicBezTo>
                <a:cubicBezTo>
                  <a:pt x="6506867" y="6172439"/>
                  <a:pt x="6504827" y="6170354"/>
                  <a:pt x="6504827" y="6168270"/>
                </a:cubicBezTo>
                <a:cubicBezTo>
                  <a:pt x="6504827" y="6168270"/>
                  <a:pt x="6504827" y="6168270"/>
                  <a:pt x="6504827" y="6166184"/>
                </a:cubicBezTo>
                <a:cubicBezTo>
                  <a:pt x="6504827" y="6164100"/>
                  <a:pt x="6508908" y="6162015"/>
                  <a:pt x="6510948" y="6162015"/>
                </a:cubicBezTo>
                <a:cubicBezTo>
                  <a:pt x="6602777" y="6116155"/>
                  <a:pt x="6602777" y="6116155"/>
                  <a:pt x="6602777" y="6116155"/>
                </a:cubicBezTo>
                <a:close/>
                <a:moveTo>
                  <a:pt x="6685511" y="6114071"/>
                </a:moveTo>
                <a:cubicBezTo>
                  <a:pt x="6689631" y="6114071"/>
                  <a:pt x="6691692" y="6114071"/>
                  <a:pt x="6695813" y="6114071"/>
                </a:cubicBezTo>
                <a:cubicBezTo>
                  <a:pt x="6786472" y="6159837"/>
                  <a:pt x="6786472" y="6159837"/>
                  <a:pt x="6786472" y="6159837"/>
                </a:cubicBezTo>
                <a:cubicBezTo>
                  <a:pt x="6790593" y="6161917"/>
                  <a:pt x="6792654" y="6163997"/>
                  <a:pt x="6794714" y="6166078"/>
                </a:cubicBezTo>
                <a:cubicBezTo>
                  <a:pt x="6794714" y="6168158"/>
                  <a:pt x="6792654" y="6170238"/>
                  <a:pt x="6790593" y="6172318"/>
                </a:cubicBezTo>
                <a:cubicBezTo>
                  <a:pt x="6759687" y="6205602"/>
                  <a:pt x="6726720" y="6224325"/>
                  <a:pt x="6683451" y="6234726"/>
                </a:cubicBezTo>
                <a:cubicBezTo>
                  <a:pt x="6679330" y="6236806"/>
                  <a:pt x="6677269" y="6236806"/>
                  <a:pt x="6675208" y="6234726"/>
                </a:cubicBezTo>
                <a:cubicBezTo>
                  <a:pt x="6673148" y="6232646"/>
                  <a:pt x="6673148" y="6228485"/>
                  <a:pt x="6673148" y="6226405"/>
                </a:cubicBezTo>
                <a:cubicBezTo>
                  <a:pt x="6681390" y="6122392"/>
                  <a:pt x="6681390" y="6122392"/>
                  <a:pt x="6681390" y="6122392"/>
                </a:cubicBezTo>
                <a:cubicBezTo>
                  <a:pt x="6681390" y="6120312"/>
                  <a:pt x="6683451" y="6116151"/>
                  <a:pt x="6685511" y="6114071"/>
                </a:cubicBezTo>
                <a:close/>
                <a:moveTo>
                  <a:pt x="5867776" y="6074328"/>
                </a:moveTo>
                <a:cubicBezTo>
                  <a:pt x="5867776" y="6074328"/>
                  <a:pt x="5867776" y="6074328"/>
                  <a:pt x="5867776" y="6117531"/>
                </a:cubicBezTo>
                <a:cubicBezTo>
                  <a:pt x="5867776" y="6117531"/>
                  <a:pt x="5840708" y="6125760"/>
                  <a:pt x="5819888" y="6125760"/>
                </a:cubicBezTo>
                <a:cubicBezTo>
                  <a:pt x="5803231" y="6125760"/>
                  <a:pt x="5801149" y="6109302"/>
                  <a:pt x="5801149" y="6101073"/>
                </a:cubicBezTo>
                <a:cubicBezTo>
                  <a:pt x="5801149" y="6086672"/>
                  <a:pt x="5809477" y="6078443"/>
                  <a:pt x="5826134" y="6076386"/>
                </a:cubicBezTo>
                <a:close/>
                <a:moveTo>
                  <a:pt x="5518276" y="6004194"/>
                </a:moveTo>
                <a:cubicBezTo>
                  <a:pt x="5546913" y="6004194"/>
                  <a:pt x="5559186" y="6020801"/>
                  <a:pt x="5559186" y="6064393"/>
                </a:cubicBezTo>
                <a:cubicBezTo>
                  <a:pt x="5559186" y="6101757"/>
                  <a:pt x="5553050" y="6124591"/>
                  <a:pt x="5518276" y="6124591"/>
                </a:cubicBezTo>
                <a:cubicBezTo>
                  <a:pt x="5483500" y="6124591"/>
                  <a:pt x="5477363" y="6101757"/>
                  <a:pt x="5477363" y="6064393"/>
                </a:cubicBezTo>
                <a:cubicBezTo>
                  <a:pt x="5477363" y="6020801"/>
                  <a:pt x="5487591" y="6004194"/>
                  <a:pt x="5518276" y="6004194"/>
                </a:cubicBezTo>
                <a:close/>
                <a:moveTo>
                  <a:pt x="6672498" y="5995882"/>
                </a:moveTo>
                <a:cubicBezTo>
                  <a:pt x="6675325" y="5995363"/>
                  <a:pt x="6678409" y="5995882"/>
                  <a:pt x="6681491" y="5996921"/>
                </a:cubicBezTo>
                <a:cubicBezTo>
                  <a:pt x="6697937" y="6009390"/>
                  <a:pt x="6708215" y="6028092"/>
                  <a:pt x="6708215" y="6048872"/>
                </a:cubicBezTo>
                <a:cubicBezTo>
                  <a:pt x="6708215" y="6080043"/>
                  <a:pt x="6681491" y="6107057"/>
                  <a:pt x="6648601" y="6107057"/>
                </a:cubicBezTo>
                <a:cubicBezTo>
                  <a:pt x="6615711" y="6107057"/>
                  <a:pt x="6588987" y="6080043"/>
                  <a:pt x="6588987" y="6048872"/>
                </a:cubicBezTo>
                <a:cubicBezTo>
                  <a:pt x="6588987" y="6028092"/>
                  <a:pt x="6599266" y="6009390"/>
                  <a:pt x="6615711" y="5999000"/>
                </a:cubicBezTo>
                <a:cubicBezTo>
                  <a:pt x="6621878" y="5994843"/>
                  <a:pt x="6628045" y="5994843"/>
                  <a:pt x="6632156" y="6001077"/>
                </a:cubicBezTo>
                <a:cubicBezTo>
                  <a:pt x="6636268" y="6007312"/>
                  <a:pt x="6634212" y="6013545"/>
                  <a:pt x="6630100" y="6017702"/>
                </a:cubicBezTo>
                <a:cubicBezTo>
                  <a:pt x="6619822" y="6023936"/>
                  <a:pt x="6613655" y="6036404"/>
                  <a:pt x="6613655" y="6048872"/>
                </a:cubicBezTo>
                <a:cubicBezTo>
                  <a:pt x="6613655" y="6067575"/>
                  <a:pt x="6630100" y="6084199"/>
                  <a:pt x="6648601" y="6084199"/>
                </a:cubicBezTo>
                <a:cubicBezTo>
                  <a:pt x="6667102" y="6084199"/>
                  <a:pt x="6683547" y="6067575"/>
                  <a:pt x="6683547" y="6048872"/>
                </a:cubicBezTo>
                <a:cubicBezTo>
                  <a:pt x="6683547" y="6036404"/>
                  <a:pt x="6677381" y="6023936"/>
                  <a:pt x="6667102" y="6017702"/>
                </a:cubicBezTo>
                <a:cubicBezTo>
                  <a:pt x="6662991" y="6013545"/>
                  <a:pt x="6660935" y="6007312"/>
                  <a:pt x="6665047" y="6001077"/>
                </a:cubicBezTo>
                <a:cubicBezTo>
                  <a:pt x="6667102" y="5997961"/>
                  <a:pt x="6669672" y="5996402"/>
                  <a:pt x="6672498" y="5995882"/>
                </a:cubicBezTo>
                <a:close/>
                <a:moveTo>
                  <a:pt x="6821432" y="5980816"/>
                </a:moveTo>
                <a:cubicBezTo>
                  <a:pt x="6823499" y="5980816"/>
                  <a:pt x="6825565" y="5984968"/>
                  <a:pt x="6825565" y="5987045"/>
                </a:cubicBezTo>
                <a:cubicBezTo>
                  <a:pt x="6837964" y="6030643"/>
                  <a:pt x="6837964" y="6068013"/>
                  <a:pt x="6825565" y="6111612"/>
                </a:cubicBezTo>
                <a:cubicBezTo>
                  <a:pt x="6823499" y="6115764"/>
                  <a:pt x="6823499" y="6117840"/>
                  <a:pt x="6821432" y="6117840"/>
                </a:cubicBezTo>
                <a:cubicBezTo>
                  <a:pt x="6817299" y="6119916"/>
                  <a:pt x="6815233" y="6117840"/>
                  <a:pt x="6813166" y="6115764"/>
                </a:cubicBezTo>
                <a:cubicBezTo>
                  <a:pt x="6728441" y="6057632"/>
                  <a:pt x="6728441" y="6057632"/>
                  <a:pt x="6728441" y="6057632"/>
                </a:cubicBezTo>
                <a:cubicBezTo>
                  <a:pt x="6724308" y="6055557"/>
                  <a:pt x="6722242" y="6053480"/>
                  <a:pt x="6722242" y="6049328"/>
                </a:cubicBezTo>
                <a:cubicBezTo>
                  <a:pt x="6722242" y="6047252"/>
                  <a:pt x="6724308" y="6043100"/>
                  <a:pt x="6728441" y="6041024"/>
                </a:cubicBezTo>
                <a:cubicBezTo>
                  <a:pt x="6813166" y="5982893"/>
                  <a:pt x="6813166" y="5982893"/>
                  <a:pt x="6813166" y="5982893"/>
                </a:cubicBezTo>
                <a:cubicBezTo>
                  <a:pt x="6815233" y="5980816"/>
                  <a:pt x="6819366" y="5980816"/>
                  <a:pt x="6821432" y="5980816"/>
                </a:cubicBezTo>
                <a:close/>
                <a:moveTo>
                  <a:pt x="6475604" y="5980816"/>
                </a:moveTo>
                <a:cubicBezTo>
                  <a:pt x="6479695" y="5980816"/>
                  <a:pt x="6481741" y="5982893"/>
                  <a:pt x="6483787" y="5984968"/>
                </a:cubicBezTo>
                <a:cubicBezTo>
                  <a:pt x="6567656" y="6041024"/>
                  <a:pt x="6567656" y="6041024"/>
                  <a:pt x="6567656" y="6041024"/>
                </a:cubicBezTo>
                <a:cubicBezTo>
                  <a:pt x="6571747" y="6043100"/>
                  <a:pt x="6573792" y="6047252"/>
                  <a:pt x="6573792" y="6049328"/>
                </a:cubicBezTo>
                <a:cubicBezTo>
                  <a:pt x="6573792" y="6053480"/>
                  <a:pt x="6571747" y="6055557"/>
                  <a:pt x="6567656" y="6057632"/>
                </a:cubicBezTo>
                <a:lnTo>
                  <a:pt x="6483787" y="6115764"/>
                </a:lnTo>
                <a:cubicBezTo>
                  <a:pt x="6479695" y="6117840"/>
                  <a:pt x="6477650" y="6119916"/>
                  <a:pt x="6475604" y="6117840"/>
                </a:cubicBezTo>
                <a:cubicBezTo>
                  <a:pt x="6473559" y="6117840"/>
                  <a:pt x="6471513" y="6115764"/>
                  <a:pt x="6471513" y="6111612"/>
                </a:cubicBezTo>
                <a:cubicBezTo>
                  <a:pt x="6459240" y="6068013"/>
                  <a:pt x="6459240" y="6032719"/>
                  <a:pt x="6471513" y="5987045"/>
                </a:cubicBezTo>
                <a:cubicBezTo>
                  <a:pt x="6471513" y="5984968"/>
                  <a:pt x="6473559" y="5982893"/>
                  <a:pt x="6475604" y="5980816"/>
                </a:cubicBezTo>
                <a:close/>
                <a:moveTo>
                  <a:pt x="6087559" y="5970296"/>
                </a:moveTo>
                <a:cubicBezTo>
                  <a:pt x="6085506" y="5970296"/>
                  <a:pt x="6083453" y="5970296"/>
                  <a:pt x="6081400" y="5972374"/>
                </a:cubicBezTo>
                <a:cubicBezTo>
                  <a:pt x="6079347" y="5974451"/>
                  <a:pt x="6079347" y="5976528"/>
                  <a:pt x="6079347" y="5978604"/>
                </a:cubicBezTo>
                <a:cubicBezTo>
                  <a:pt x="6120408" y="6136455"/>
                  <a:pt x="6120408" y="6136455"/>
                  <a:pt x="6120408" y="6136455"/>
                </a:cubicBezTo>
                <a:cubicBezTo>
                  <a:pt x="6122461" y="6144763"/>
                  <a:pt x="6130674" y="6157224"/>
                  <a:pt x="6145045" y="6157224"/>
                </a:cubicBezTo>
                <a:cubicBezTo>
                  <a:pt x="6153257" y="6157224"/>
                  <a:pt x="6153257" y="6157224"/>
                  <a:pt x="6153257" y="6157224"/>
                </a:cubicBezTo>
                <a:cubicBezTo>
                  <a:pt x="6151204" y="6161378"/>
                  <a:pt x="6151204" y="6163456"/>
                  <a:pt x="6149151" y="6165532"/>
                </a:cubicBezTo>
                <a:cubicBezTo>
                  <a:pt x="6149151" y="6167609"/>
                  <a:pt x="6149151" y="6167609"/>
                  <a:pt x="6149151" y="6167609"/>
                </a:cubicBezTo>
                <a:cubicBezTo>
                  <a:pt x="6147098" y="6173841"/>
                  <a:pt x="6145045" y="6186302"/>
                  <a:pt x="6124515" y="6186302"/>
                </a:cubicBezTo>
                <a:cubicBezTo>
                  <a:pt x="6089612" y="6184225"/>
                  <a:pt x="6089612" y="6184225"/>
                  <a:pt x="6089612" y="6184225"/>
                </a:cubicBezTo>
                <a:cubicBezTo>
                  <a:pt x="6087559" y="6182148"/>
                  <a:pt x="6085506" y="6184225"/>
                  <a:pt x="6083453" y="6186302"/>
                </a:cubicBezTo>
                <a:cubicBezTo>
                  <a:pt x="6081400" y="6186302"/>
                  <a:pt x="6081400" y="6188379"/>
                  <a:pt x="6081400" y="6190456"/>
                </a:cubicBezTo>
                <a:cubicBezTo>
                  <a:pt x="6081400" y="6209149"/>
                  <a:pt x="6081400" y="6209149"/>
                  <a:pt x="6081400" y="6209149"/>
                </a:cubicBezTo>
                <a:cubicBezTo>
                  <a:pt x="6081400" y="6213303"/>
                  <a:pt x="6083453" y="6215380"/>
                  <a:pt x="6087559" y="6215380"/>
                </a:cubicBezTo>
                <a:cubicBezTo>
                  <a:pt x="6097825" y="6219533"/>
                  <a:pt x="6118355" y="6221610"/>
                  <a:pt x="6134780" y="6221610"/>
                </a:cubicBezTo>
                <a:cubicBezTo>
                  <a:pt x="6134780" y="6221610"/>
                  <a:pt x="6134780" y="6221610"/>
                  <a:pt x="6136833" y="6221610"/>
                </a:cubicBezTo>
                <a:cubicBezTo>
                  <a:pt x="6163523" y="6221610"/>
                  <a:pt x="6182000" y="6204995"/>
                  <a:pt x="6190213" y="6169686"/>
                </a:cubicBezTo>
                <a:cubicBezTo>
                  <a:pt x="6200478" y="6130223"/>
                  <a:pt x="6214849" y="6078299"/>
                  <a:pt x="6223062" y="6040914"/>
                </a:cubicBezTo>
                <a:cubicBezTo>
                  <a:pt x="6227168" y="6024298"/>
                  <a:pt x="6231274" y="6009759"/>
                  <a:pt x="6235380" y="5999374"/>
                </a:cubicBezTo>
                <a:cubicBezTo>
                  <a:pt x="6239487" y="5978604"/>
                  <a:pt x="6239487" y="5978604"/>
                  <a:pt x="6239487" y="5978604"/>
                </a:cubicBezTo>
                <a:cubicBezTo>
                  <a:pt x="6239487" y="5976528"/>
                  <a:pt x="6239487" y="5974451"/>
                  <a:pt x="6237434" y="5972374"/>
                </a:cubicBezTo>
                <a:cubicBezTo>
                  <a:pt x="6237434" y="5970296"/>
                  <a:pt x="6235380" y="5970296"/>
                  <a:pt x="6233327" y="5970296"/>
                </a:cubicBezTo>
                <a:cubicBezTo>
                  <a:pt x="6204584" y="5970296"/>
                  <a:pt x="6204584" y="5970296"/>
                  <a:pt x="6204584" y="5970296"/>
                </a:cubicBezTo>
                <a:cubicBezTo>
                  <a:pt x="6202531" y="5970296"/>
                  <a:pt x="6198425" y="5972374"/>
                  <a:pt x="6198425" y="5974451"/>
                </a:cubicBezTo>
                <a:cubicBezTo>
                  <a:pt x="6161469" y="6115685"/>
                  <a:pt x="6161469" y="6115685"/>
                  <a:pt x="6161469" y="6115685"/>
                </a:cubicBezTo>
                <a:cubicBezTo>
                  <a:pt x="6159417" y="6115685"/>
                  <a:pt x="6159417" y="6115685"/>
                  <a:pt x="6159417" y="6115685"/>
                </a:cubicBezTo>
                <a:cubicBezTo>
                  <a:pt x="6120408" y="5974451"/>
                  <a:pt x="6120408" y="5974451"/>
                  <a:pt x="6120408" y="5974451"/>
                </a:cubicBezTo>
                <a:cubicBezTo>
                  <a:pt x="6120408" y="5972374"/>
                  <a:pt x="6118355" y="5970296"/>
                  <a:pt x="6114249" y="5970296"/>
                </a:cubicBezTo>
                <a:cubicBezTo>
                  <a:pt x="6087559" y="5970296"/>
                  <a:pt x="6087559" y="5970296"/>
                  <a:pt x="6087559" y="5970296"/>
                </a:cubicBezTo>
                <a:close/>
                <a:moveTo>
                  <a:pt x="6047787" y="5967959"/>
                </a:moveTo>
                <a:cubicBezTo>
                  <a:pt x="6029376" y="5967959"/>
                  <a:pt x="6010966" y="5980444"/>
                  <a:pt x="5998692" y="5988768"/>
                </a:cubicBezTo>
                <a:cubicBezTo>
                  <a:pt x="5998692" y="5976283"/>
                  <a:pt x="5998692" y="5976283"/>
                  <a:pt x="5998692" y="5976283"/>
                </a:cubicBezTo>
                <a:cubicBezTo>
                  <a:pt x="5998692" y="5972120"/>
                  <a:pt x="5996647" y="5970040"/>
                  <a:pt x="5992556" y="5970040"/>
                </a:cubicBezTo>
                <a:cubicBezTo>
                  <a:pt x="5963918" y="5970040"/>
                  <a:pt x="5963918" y="5970040"/>
                  <a:pt x="5963918" y="5970040"/>
                </a:cubicBezTo>
                <a:cubicBezTo>
                  <a:pt x="5959827" y="5970040"/>
                  <a:pt x="5957781" y="5972120"/>
                  <a:pt x="5957781" y="5976283"/>
                </a:cubicBezTo>
                <a:cubicBezTo>
                  <a:pt x="5957781" y="6151078"/>
                  <a:pt x="5957781" y="6151078"/>
                  <a:pt x="5957781" y="6151078"/>
                </a:cubicBezTo>
                <a:cubicBezTo>
                  <a:pt x="5957781" y="6155240"/>
                  <a:pt x="5959827" y="6157321"/>
                  <a:pt x="5963918" y="6157321"/>
                </a:cubicBezTo>
                <a:cubicBezTo>
                  <a:pt x="5992556" y="6157321"/>
                  <a:pt x="5992556" y="6157321"/>
                  <a:pt x="5992556" y="6157321"/>
                </a:cubicBezTo>
                <a:cubicBezTo>
                  <a:pt x="5996647" y="6157321"/>
                  <a:pt x="5998692" y="6155240"/>
                  <a:pt x="5998692" y="6151078"/>
                </a:cubicBezTo>
                <a:cubicBezTo>
                  <a:pt x="5998692" y="6030386"/>
                  <a:pt x="5998692" y="6030386"/>
                  <a:pt x="5998692" y="6030386"/>
                </a:cubicBezTo>
                <a:cubicBezTo>
                  <a:pt x="6006875" y="6024143"/>
                  <a:pt x="6025285" y="6009577"/>
                  <a:pt x="6049832" y="6007496"/>
                </a:cubicBezTo>
                <a:cubicBezTo>
                  <a:pt x="6053923" y="6007496"/>
                  <a:pt x="6055969" y="6003334"/>
                  <a:pt x="6055969" y="6001253"/>
                </a:cubicBezTo>
                <a:cubicBezTo>
                  <a:pt x="6055969" y="5974202"/>
                  <a:pt x="6055969" y="5974202"/>
                  <a:pt x="6055969" y="5974202"/>
                </a:cubicBezTo>
                <a:cubicBezTo>
                  <a:pt x="6055969" y="5972120"/>
                  <a:pt x="6055969" y="5970040"/>
                  <a:pt x="6053923" y="5970040"/>
                </a:cubicBezTo>
                <a:cubicBezTo>
                  <a:pt x="6051878" y="5967959"/>
                  <a:pt x="6049832" y="5967959"/>
                  <a:pt x="6047787" y="5967959"/>
                </a:cubicBezTo>
                <a:close/>
                <a:moveTo>
                  <a:pt x="5846879" y="5964452"/>
                </a:moveTo>
                <a:cubicBezTo>
                  <a:pt x="5826186" y="5964452"/>
                  <a:pt x="5791009" y="5970690"/>
                  <a:pt x="5776523" y="5972770"/>
                </a:cubicBezTo>
                <a:cubicBezTo>
                  <a:pt x="5772384" y="5972770"/>
                  <a:pt x="5770315" y="5976928"/>
                  <a:pt x="5770315" y="5979008"/>
                </a:cubicBezTo>
                <a:cubicBezTo>
                  <a:pt x="5770315" y="5979008"/>
                  <a:pt x="5770315" y="5979008"/>
                  <a:pt x="5772384" y="6003961"/>
                </a:cubicBezTo>
                <a:cubicBezTo>
                  <a:pt x="5772384" y="6006040"/>
                  <a:pt x="5772384" y="6008120"/>
                  <a:pt x="5774454" y="6008120"/>
                </a:cubicBezTo>
                <a:cubicBezTo>
                  <a:pt x="5776523" y="6010199"/>
                  <a:pt x="5776523" y="6010199"/>
                  <a:pt x="5778592" y="6010199"/>
                </a:cubicBezTo>
                <a:cubicBezTo>
                  <a:pt x="5795147" y="6010199"/>
                  <a:pt x="5824116" y="6006040"/>
                  <a:pt x="5844809" y="6006040"/>
                </a:cubicBezTo>
                <a:cubicBezTo>
                  <a:pt x="5859294" y="6006040"/>
                  <a:pt x="5867571" y="6014358"/>
                  <a:pt x="5867571" y="6028914"/>
                </a:cubicBezTo>
                <a:cubicBezTo>
                  <a:pt x="5867571" y="6028914"/>
                  <a:pt x="5867571" y="6028914"/>
                  <a:pt x="5867571" y="6041390"/>
                </a:cubicBezTo>
                <a:cubicBezTo>
                  <a:pt x="5867571" y="6041390"/>
                  <a:pt x="5867571" y="6041390"/>
                  <a:pt x="5822047" y="6045549"/>
                </a:cubicBezTo>
                <a:cubicBezTo>
                  <a:pt x="5776523" y="6047629"/>
                  <a:pt x="5757900" y="6064264"/>
                  <a:pt x="5757900" y="6101693"/>
                </a:cubicBezTo>
                <a:cubicBezTo>
                  <a:pt x="5757900" y="6141202"/>
                  <a:pt x="5778592" y="6161996"/>
                  <a:pt x="5813770" y="6161996"/>
                </a:cubicBezTo>
                <a:cubicBezTo>
                  <a:pt x="5842740" y="6161996"/>
                  <a:pt x="5873779" y="6149520"/>
                  <a:pt x="5873779" y="6149520"/>
                </a:cubicBezTo>
                <a:cubicBezTo>
                  <a:pt x="5882056" y="6155758"/>
                  <a:pt x="5888264" y="6159917"/>
                  <a:pt x="5902750" y="6161996"/>
                </a:cubicBezTo>
                <a:cubicBezTo>
                  <a:pt x="5904818" y="6161996"/>
                  <a:pt x="5906888" y="6161996"/>
                  <a:pt x="5908957" y="6159917"/>
                </a:cubicBezTo>
                <a:cubicBezTo>
                  <a:pt x="5908957" y="6157837"/>
                  <a:pt x="5911026" y="6155758"/>
                  <a:pt x="5911026" y="6153679"/>
                </a:cubicBezTo>
                <a:cubicBezTo>
                  <a:pt x="5911026" y="6153679"/>
                  <a:pt x="5911026" y="6153679"/>
                  <a:pt x="5911026" y="6028914"/>
                </a:cubicBezTo>
                <a:cubicBezTo>
                  <a:pt x="5911026" y="5985246"/>
                  <a:pt x="5890333" y="5964452"/>
                  <a:pt x="5846879" y="5964452"/>
                </a:cubicBezTo>
                <a:close/>
                <a:moveTo>
                  <a:pt x="5518274" y="5964452"/>
                </a:moveTo>
                <a:cubicBezTo>
                  <a:pt x="5471794" y="5964452"/>
                  <a:pt x="5434114" y="6008673"/>
                  <a:pt x="5434114" y="6063224"/>
                </a:cubicBezTo>
                <a:cubicBezTo>
                  <a:pt x="5434114" y="6117775"/>
                  <a:pt x="5471794" y="6161996"/>
                  <a:pt x="5518274" y="6161996"/>
                </a:cubicBezTo>
                <a:cubicBezTo>
                  <a:pt x="5564755" y="6161996"/>
                  <a:pt x="5602435" y="6117775"/>
                  <a:pt x="5602435" y="6063224"/>
                </a:cubicBezTo>
                <a:cubicBezTo>
                  <a:pt x="5602435" y="6008673"/>
                  <a:pt x="5564755" y="5964452"/>
                  <a:pt x="5518274" y="5964452"/>
                </a:cubicBezTo>
                <a:close/>
                <a:moveTo>
                  <a:pt x="5302320" y="5938736"/>
                </a:moveTo>
                <a:cubicBezTo>
                  <a:pt x="5302320" y="5938736"/>
                  <a:pt x="5302320" y="5938736"/>
                  <a:pt x="5318685" y="5938736"/>
                </a:cubicBezTo>
                <a:cubicBezTo>
                  <a:pt x="5349369" y="5938736"/>
                  <a:pt x="5361642" y="5959653"/>
                  <a:pt x="5361642" y="5978478"/>
                </a:cubicBezTo>
                <a:cubicBezTo>
                  <a:pt x="5361642" y="6001488"/>
                  <a:pt x="5343232" y="6016129"/>
                  <a:pt x="5316640" y="6016129"/>
                </a:cubicBezTo>
                <a:cubicBezTo>
                  <a:pt x="5294139" y="6018221"/>
                  <a:pt x="5279820" y="6016129"/>
                  <a:pt x="5271637" y="6016129"/>
                </a:cubicBezTo>
                <a:cubicBezTo>
                  <a:pt x="5271637" y="6016129"/>
                  <a:pt x="5271637" y="6016129"/>
                  <a:pt x="5271637" y="5940828"/>
                </a:cubicBezTo>
                <a:cubicBezTo>
                  <a:pt x="5275728" y="5938736"/>
                  <a:pt x="5285956" y="5938736"/>
                  <a:pt x="5302320" y="5938736"/>
                </a:cubicBezTo>
                <a:close/>
                <a:moveTo>
                  <a:pt x="5678557" y="5927047"/>
                </a:moveTo>
                <a:cubicBezTo>
                  <a:pt x="5678557" y="5927047"/>
                  <a:pt x="5678557" y="5927047"/>
                  <a:pt x="5649847" y="5933291"/>
                </a:cubicBezTo>
                <a:cubicBezTo>
                  <a:pt x="5645746" y="5935373"/>
                  <a:pt x="5643695" y="5937455"/>
                  <a:pt x="5643695" y="5939535"/>
                </a:cubicBezTo>
                <a:cubicBezTo>
                  <a:pt x="5643695" y="5939535"/>
                  <a:pt x="5643695" y="5939535"/>
                  <a:pt x="5643695" y="5970757"/>
                </a:cubicBezTo>
                <a:cubicBezTo>
                  <a:pt x="5643695" y="5970757"/>
                  <a:pt x="5643695" y="5970757"/>
                  <a:pt x="5627290" y="5970757"/>
                </a:cubicBezTo>
                <a:cubicBezTo>
                  <a:pt x="5623188" y="5970757"/>
                  <a:pt x="5621138" y="5972839"/>
                  <a:pt x="5621138" y="5977002"/>
                </a:cubicBezTo>
                <a:cubicBezTo>
                  <a:pt x="5621138" y="5977002"/>
                  <a:pt x="5621138" y="5977002"/>
                  <a:pt x="5621138" y="6001980"/>
                </a:cubicBezTo>
                <a:cubicBezTo>
                  <a:pt x="5621138" y="6006143"/>
                  <a:pt x="5623188" y="6008224"/>
                  <a:pt x="5627290" y="6008224"/>
                </a:cubicBezTo>
                <a:cubicBezTo>
                  <a:pt x="5627290" y="6008224"/>
                  <a:pt x="5627290" y="6008224"/>
                  <a:pt x="5643695" y="6008224"/>
                </a:cubicBezTo>
                <a:cubicBezTo>
                  <a:pt x="5643695" y="6008224"/>
                  <a:pt x="5643695" y="6008224"/>
                  <a:pt x="5643695" y="6091483"/>
                </a:cubicBezTo>
                <a:cubicBezTo>
                  <a:pt x="5643695" y="6147682"/>
                  <a:pt x="5658050" y="6164334"/>
                  <a:pt x="5699064" y="6164334"/>
                </a:cubicBezTo>
                <a:cubicBezTo>
                  <a:pt x="5709318" y="6164334"/>
                  <a:pt x="5721622" y="6160171"/>
                  <a:pt x="5731875" y="6160171"/>
                </a:cubicBezTo>
                <a:cubicBezTo>
                  <a:pt x="5735977" y="6158090"/>
                  <a:pt x="5738028" y="6156008"/>
                  <a:pt x="5738028" y="6151845"/>
                </a:cubicBezTo>
                <a:cubicBezTo>
                  <a:pt x="5738028" y="6151845"/>
                  <a:pt x="5738028" y="6151845"/>
                  <a:pt x="5735977" y="6128949"/>
                </a:cubicBezTo>
                <a:cubicBezTo>
                  <a:pt x="5735977" y="6124786"/>
                  <a:pt x="5733926" y="6120623"/>
                  <a:pt x="5729824" y="6120623"/>
                </a:cubicBezTo>
                <a:cubicBezTo>
                  <a:pt x="5723673" y="6120623"/>
                  <a:pt x="5713419" y="6122705"/>
                  <a:pt x="5705217" y="6122705"/>
                </a:cubicBezTo>
                <a:cubicBezTo>
                  <a:pt x="5686761" y="6122705"/>
                  <a:pt x="5686761" y="6112298"/>
                  <a:pt x="5686761" y="6085238"/>
                </a:cubicBezTo>
                <a:cubicBezTo>
                  <a:pt x="5686761" y="6085238"/>
                  <a:pt x="5686761" y="6085238"/>
                  <a:pt x="5686761" y="6008224"/>
                </a:cubicBezTo>
                <a:cubicBezTo>
                  <a:pt x="5686761" y="6008224"/>
                  <a:pt x="5686761" y="6008224"/>
                  <a:pt x="5729824" y="6008224"/>
                </a:cubicBezTo>
                <a:cubicBezTo>
                  <a:pt x="5733926" y="6008224"/>
                  <a:pt x="5735977" y="6006143"/>
                  <a:pt x="5735977" y="6001980"/>
                </a:cubicBezTo>
                <a:cubicBezTo>
                  <a:pt x="5735977" y="6001980"/>
                  <a:pt x="5735977" y="6001980"/>
                  <a:pt x="5735977" y="5977002"/>
                </a:cubicBezTo>
                <a:cubicBezTo>
                  <a:pt x="5735977" y="5972839"/>
                  <a:pt x="5733926" y="5970757"/>
                  <a:pt x="5729824" y="5970757"/>
                </a:cubicBezTo>
                <a:cubicBezTo>
                  <a:pt x="5729824" y="5970757"/>
                  <a:pt x="5729824" y="5970757"/>
                  <a:pt x="5686761" y="5970757"/>
                </a:cubicBezTo>
                <a:cubicBezTo>
                  <a:pt x="5686761" y="5970757"/>
                  <a:pt x="5686761" y="5970757"/>
                  <a:pt x="5686761" y="5933291"/>
                </a:cubicBezTo>
                <a:cubicBezTo>
                  <a:pt x="5686761" y="5931210"/>
                  <a:pt x="5684709" y="5929128"/>
                  <a:pt x="5684709" y="5927047"/>
                </a:cubicBezTo>
                <a:cubicBezTo>
                  <a:pt x="5682658" y="5927047"/>
                  <a:pt x="5680608" y="5927047"/>
                  <a:pt x="5678557" y="5927047"/>
                </a:cubicBezTo>
                <a:close/>
                <a:moveTo>
                  <a:pt x="5312653" y="5897825"/>
                </a:moveTo>
                <a:cubicBezTo>
                  <a:pt x="5302343" y="5897825"/>
                  <a:pt x="5271414" y="5897825"/>
                  <a:pt x="5232236" y="5901977"/>
                </a:cubicBezTo>
                <a:cubicBezTo>
                  <a:pt x="5230173" y="5901977"/>
                  <a:pt x="5226049" y="5906129"/>
                  <a:pt x="5226049" y="5910281"/>
                </a:cubicBezTo>
                <a:cubicBezTo>
                  <a:pt x="5226049" y="5910281"/>
                  <a:pt x="5226049" y="5910281"/>
                  <a:pt x="5226049" y="6151093"/>
                </a:cubicBezTo>
                <a:cubicBezTo>
                  <a:pt x="5226049" y="6155245"/>
                  <a:pt x="5230173" y="6157321"/>
                  <a:pt x="5234297" y="6157321"/>
                </a:cubicBezTo>
                <a:cubicBezTo>
                  <a:pt x="5234297" y="6157321"/>
                  <a:pt x="5234297" y="6157321"/>
                  <a:pt x="5263165" y="6157321"/>
                </a:cubicBezTo>
                <a:cubicBezTo>
                  <a:pt x="5267290" y="6157321"/>
                  <a:pt x="5271414" y="6155245"/>
                  <a:pt x="5271414" y="6151093"/>
                </a:cubicBezTo>
                <a:cubicBezTo>
                  <a:pt x="5271414" y="6151093"/>
                  <a:pt x="5271414" y="6151093"/>
                  <a:pt x="5271414" y="6055599"/>
                </a:cubicBezTo>
                <a:cubicBezTo>
                  <a:pt x="5279661" y="6055599"/>
                  <a:pt x="5298219" y="6057674"/>
                  <a:pt x="5320901" y="6057674"/>
                </a:cubicBezTo>
                <a:cubicBezTo>
                  <a:pt x="5320901" y="6057674"/>
                  <a:pt x="5320901" y="6057674"/>
                  <a:pt x="5362142" y="6153168"/>
                </a:cubicBezTo>
                <a:cubicBezTo>
                  <a:pt x="5364203" y="6157321"/>
                  <a:pt x="5366265" y="6157321"/>
                  <a:pt x="5368327" y="6157321"/>
                </a:cubicBezTo>
                <a:cubicBezTo>
                  <a:pt x="5368327" y="6157321"/>
                  <a:pt x="5368327" y="6157321"/>
                  <a:pt x="5401320" y="6157321"/>
                </a:cubicBezTo>
                <a:cubicBezTo>
                  <a:pt x="5405443" y="6157321"/>
                  <a:pt x="5407505" y="6157321"/>
                  <a:pt x="5407505" y="6155245"/>
                </a:cubicBezTo>
                <a:cubicBezTo>
                  <a:pt x="5409567" y="6153168"/>
                  <a:pt x="5409567" y="6151093"/>
                  <a:pt x="5409567" y="6149017"/>
                </a:cubicBezTo>
                <a:lnTo>
                  <a:pt x="5362142" y="6045219"/>
                </a:lnTo>
                <a:cubicBezTo>
                  <a:pt x="5393071" y="6030687"/>
                  <a:pt x="5407505" y="6007851"/>
                  <a:pt x="5407505" y="5976711"/>
                </a:cubicBezTo>
                <a:cubicBezTo>
                  <a:pt x="5407505" y="5941420"/>
                  <a:pt x="5391009" y="5897825"/>
                  <a:pt x="5318839" y="5897825"/>
                </a:cubicBezTo>
                <a:cubicBezTo>
                  <a:pt x="5318839" y="5897825"/>
                  <a:pt x="5316777" y="5897825"/>
                  <a:pt x="5312653" y="5897825"/>
                </a:cubicBezTo>
                <a:close/>
                <a:moveTo>
                  <a:pt x="6675208" y="5864819"/>
                </a:moveTo>
                <a:cubicBezTo>
                  <a:pt x="6677269" y="5862758"/>
                  <a:pt x="6681390" y="5862758"/>
                  <a:pt x="6683451" y="5864819"/>
                </a:cubicBezTo>
                <a:cubicBezTo>
                  <a:pt x="6726720" y="5875120"/>
                  <a:pt x="6759687" y="5893664"/>
                  <a:pt x="6790593" y="5926632"/>
                </a:cubicBezTo>
                <a:cubicBezTo>
                  <a:pt x="6792654" y="5928692"/>
                  <a:pt x="6794714" y="5930752"/>
                  <a:pt x="6794714" y="5932813"/>
                </a:cubicBezTo>
                <a:cubicBezTo>
                  <a:pt x="6792654" y="5936933"/>
                  <a:pt x="6790593" y="5936933"/>
                  <a:pt x="6786472" y="5938994"/>
                </a:cubicBezTo>
                <a:cubicBezTo>
                  <a:pt x="6695813" y="5982263"/>
                  <a:pt x="6695813" y="5982263"/>
                  <a:pt x="6695813" y="5982263"/>
                </a:cubicBezTo>
                <a:cubicBezTo>
                  <a:pt x="6691692" y="5984323"/>
                  <a:pt x="6687571" y="5984323"/>
                  <a:pt x="6685511" y="5984323"/>
                </a:cubicBezTo>
                <a:cubicBezTo>
                  <a:pt x="6683451" y="5982263"/>
                  <a:pt x="6681390" y="5978142"/>
                  <a:pt x="6681390" y="5974021"/>
                </a:cubicBezTo>
                <a:cubicBezTo>
                  <a:pt x="6673148" y="5873060"/>
                  <a:pt x="6673148" y="5873060"/>
                  <a:pt x="6673148" y="5873060"/>
                </a:cubicBezTo>
                <a:cubicBezTo>
                  <a:pt x="6673148" y="5868939"/>
                  <a:pt x="6673148" y="5866879"/>
                  <a:pt x="6675208" y="5864819"/>
                </a:cubicBezTo>
                <a:close/>
                <a:moveTo>
                  <a:pt x="6617873" y="5864048"/>
                </a:moveTo>
                <a:cubicBezTo>
                  <a:pt x="6619419" y="5863791"/>
                  <a:pt x="6620964" y="5863791"/>
                  <a:pt x="6621994" y="5864823"/>
                </a:cubicBezTo>
                <a:cubicBezTo>
                  <a:pt x="6621994" y="5866888"/>
                  <a:pt x="6624054" y="5868953"/>
                  <a:pt x="6624054" y="5875148"/>
                </a:cubicBezTo>
                <a:cubicBezTo>
                  <a:pt x="6615813" y="5976336"/>
                  <a:pt x="6615813" y="5976336"/>
                  <a:pt x="6615813" y="5976336"/>
                </a:cubicBezTo>
                <a:cubicBezTo>
                  <a:pt x="6615813" y="5980466"/>
                  <a:pt x="6613752" y="5982531"/>
                  <a:pt x="6611692" y="5984596"/>
                </a:cubicBezTo>
                <a:cubicBezTo>
                  <a:pt x="6607571" y="5986661"/>
                  <a:pt x="6605510" y="5986661"/>
                  <a:pt x="6601390" y="5984596"/>
                </a:cubicBezTo>
                <a:cubicBezTo>
                  <a:pt x="6510730" y="5939165"/>
                  <a:pt x="6510730" y="5939165"/>
                  <a:pt x="6510730" y="5939165"/>
                </a:cubicBezTo>
                <a:cubicBezTo>
                  <a:pt x="6506610" y="5939165"/>
                  <a:pt x="6504549" y="5937100"/>
                  <a:pt x="6502489" y="5932970"/>
                </a:cubicBezTo>
                <a:cubicBezTo>
                  <a:pt x="6502489" y="5930904"/>
                  <a:pt x="6504549" y="5928840"/>
                  <a:pt x="6506610" y="5926774"/>
                </a:cubicBezTo>
                <a:cubicBezTo>
                  <a:pt x="6537516" y="5893734"/>
                  <a:pt x="6570483" y="5875148"/>
                  <a:pt x="6613752" y="5864823"/>
                </a:cubicBezTo>
                <a:cubicBezTo>
                  <a:pt x="6614782" y="5864823"/>
                  <a:pt x="6616328" y="5864307"/>
                  <a:pt x="6617873" y="5864048"/>
                </a:cubicBezTo>
                <a:close/>
                <a:moveTo>
                  <a:pt x="6649186" y="5828859"/>
                </a:moveTo>
                <a:cubicBezTo>
                  <a:pt x="6529433" y="5828859"/>
                  <a:pt x="6432355" y="5926985"/>
                  <a:pt x="6432355" y="6048029"/>
                </a:cubicBezTo>
                <a:cubicBezTo>
                  <a:pt x="6432355" y="6169072"/>
                  <a:pt x="6529433" y="6267198"/>
                  <a:pt x="6649186" y="6267198"/>
                </a:cubicBezTo>
                <a:cubicBezTo>
                  <a:pt x="6768939" y="6267198"/>
                  <a:pt x="6866018" y="6169072"/>
                  <a:pt x="6866018" y="6048029"/>
                </a:cubicBezTo>
                <a:cubicBezTo>
                  <a:pt x="6866018" y="5926985"/>
                  <a:pt x="6768939" y="5828859"/>
                  <a:pt x="6649186" y="5828859"/>
                </a:cubicBezTo>
                <a:close/>
                <a:moveTo>
                  <a:pt x="6648602" y="5797300"/>
                </a:moveTo>
                <a:cubicBezTo>
                  <a:pt x="6784816" y="5797300"/>
                  <a:pt x="6895240" y="5909032"/>
                  <a:pt x="6895240" y="6046861"/>
                </a:cubicBezTo>
                <a:cubicBezTo>
                  <a:pt x="6895240" y="6184689"/>
                  <a:pt x="6784816" y="6296422"/>
                  <a:pt x="6648602" y="6296422"/>
                </a:cubicBezTo>
                <a:cubicBezTo>
                  <a:pt x="6512387" y="6296422"/>
                  <a:pt x="6401963" y="6184689"/>
                  <a:pt x="6401963" y="6046861"/>
                </a:cubicBezTo>
                <a:cubicBezTo>
                  <a:pt x="6401963" y="5909032"/>
                  <a:pt x="6512387" y="5797300"/>
                  <a:pt x="6648602" y="5797300"/>
                </a:cubicBezTo>
                <a:close/>
                <a:moveTo>
                  <a:pt x="6635678" y="5718724"/>
                </a:moveTo>
                <a:cubicBezTo>
                  <a:pt x="6627452" y="5733273"/>
                  <a:pt x="6623339" y="5751979"/>
                  <a:pt x="6623339" y="5768607"/>
                </a:cubicBezTo>
                <a:cubicBezTo>
                  <a:pt x="6619226" y="5768607"/>
                  <a:pt x="6602773" y="5770685"/>
                  <a:pt x="6600717" y="5772764"/>
                </a:cubicBezTo>
                <a:cubicBezTo>
                  <a:pt x="6594547" y="5754058"/>
                  <a:pt x="6586321" y="5737430"/>
                  <a:pt x="6573982" y="5727038"/>
                </a:cubicBezTo>
                <a:cubicBezTo>
                  <a:pt x="6573982" y="5724959"/>
                  <a:pt x="6573982" y="5724959"/>
                  <a:pt x="6573982" y="5724959"/>
                </a:cubicBezTo>
                <a:cubicBezTo>
                  <a:pt x="6571926" y="5727038"/>
                  <a:pt x="6571926" y="5727038"/>
                  <a:pt x="6571926" y="5727038"/>
                </a:cubicBezTo>
                <a:cubicBezTo>
                  <a:pt x="6565756" y="5727038"/>
                  <a:pt x="6557530" y="5729116"/>
                  <a:pt x="6551360" y="5731195"/>
                </a:cubicBezTo>
                <a:cubicBezTo>
                  <a:pt x="6551360" y="5733273"/>
                  <a:pt x="6551360" y="5733273"/>
                  <a:pt x="6551360" y="5733273"/>
                </a:cubicBezTo>
                <a:cubicBezTo>
                  <a:pt x="6549304" y="5741587"/>
                  <a:pt x="6547247" y="5749901"/>
                  <a:pt x="6547247" y="5758215"/>
                </a:cubicBezTo>
                <a:cubicBezTo>
                  <a:pt x="6547247" y="5768607"/>
                  <a:pt x="6549304" y="5776921"/>
                  <a:pt x="6551360" y="5785235"/>
                </a:cubicBezTo>
                <a:cubicBezTo>
                  <a:pt x="6549304" y="5785235"/>
                  <a:pt x="6532851" y="5793548"/>
                  <a:pt x="6530795" y="5793548"/>
                </a:cubicBezTo>
                <a:cubicBezTo>
                  <a:pt x="6520512" y="5778999"/>
                  <a:pt x="6508173" y="5764450"/>
                  <a:pt x="6493777" y="5758215"/>
                </a:cubicBezTo>
                <a:cubicBezTo>
                  <a:pt x="6493777" y="5756136"/>
                  <a:pt x="6493777" y="5756136"/>
                  <a:pt x="6493777" y="5756136"/>
                </a:cubicBezTo>
                <a:cubicBezTo>
                  <a:pt x="6491721" y="5756136"/>
                  <a:pt x="6491721" y="5756136"/>
                  <a:pt x="6491721" y="5756136"/>
                </a:cubicBezTo>
                <a:cubicBezTo>
                  <a:pt x="6485551" y="5760293"/>
                  <a:pt x="6479382" y="5764450"/>
                  <a:pt x="6473212" y="5768607"/>
                </a:cubicBezTo>
                <a:cubicBezTo>
                  <a:pt x="6473212" y="5768607"/>
                  <a:pt x="6473212" y="5770685"/>
                  <a:pt x="6473212" y="5770685"/>
                </a:cubicBezTo>
                <a:cubicBezTo>
                  <a:pt x="6473212" y="5787313"/>
                  <a:pt x="6477325" y="5803941"/>
                  <a:pt x="6485551" y="5820568"/>
                </a:cubicBezTo>
                <a:cubicBezTo>
                  <a:pt x="6483495" y="5822647"/>
                  <a:pt x="6471156" y="5830961"/>
                  <a:pt x="6469099" y="5833039"/>
                </a:cubicBezTo>
                <a:cubicBezTo>
                  <a:pt x="6456760" y="5820568"/>
                  <a:pt x="6440308" y="5810176"/>
                  <a:pt x="6425911" y="5806019"/>
                </a:cubicBezTo>
                <a:cubicBezTo>
                  <a:pt x="6423855" y="5806019"/>
                  <a:pt x="6423855" y="5806019"/>
                  <a:pt x="6423855" y="5806019"/>
                </a:cubicBezTo>
                <a:cubicBezTo>
                  <a:pt x="6423855" y="5808097"/>
                  <a:pt x="6423855" y="5808097"/>
                  <a:pt x="6423855" y="5808097"/>
                </a:cubicBezTo>
                <a:cubicBezTo>
                  <a:pt x="6417685" y="5810176"/>
                  <a:pt x="6411516" y="5816411"/>
                  <a:pt x="6407402" y="5822647"/>
                </a:cubicBezTo>
                <a:cubicBezTo>
                  <a:pt x="6407402" y="5824725"/>
                  <a:pt x="6407402" y="5824725"/>
                  <a:pt x="6407402" y="5824725"/>
                </a:cubicBezTo>
                <a:cubicBezTo>
                  <a:pt x="6411516" y="5839274"/>
                  <a:pt x="6421798" y="5855902"/>
                  <a:pt x="6434138" y="5870451"/>
                </a:cubicBezTo>
                <a:cubicBezTo>
                  <a:pt x="6432082" y="5870451"/>
                  <a:pt x="6421798" y="5885000"/>
                  <a:pt x="6419742" y="5887079"/>
                </a:cubicBezTo>
                <a:cubicBezTo>
                  <a:pt x="6405346" y="5878765"/>
                  <a:pt x="6386837" y="5874608"/>
                  <a:pt x="6370385" y="5874608"/>
                </a:cubicBezTo>
                <a:cubicBezTo>
                  <a:pt x="6368328" y="5874608"/>
                  <a:pt x="6368328" y="5874608"/>
                  <a:pt x="6368328" y="5874608"/>
                </a:cubicBezTo>
                <a:cubicBezTo>
                  <a:pt x="6364215" y="5878765"/>
                  <a:pt x="6360102" y="5887079"/>
                  <a:pt x="6358046" y="5893314"/>
                </a:cubicBezTo>
                <a:cubicBezTo>
                  <a:pt x="6358046" y="5895393"/>
                  <a:pt x="6358046" y="5895393"/>
                  <a:pt x="6358046" y="5895393"/>
                </a:cubicBezTo>
                <a:cubicBezTo>
                  <a:pt x="6366272" y="5909941"/>
                  <a:pt x="6378611" y="5922412"/>
                  <a:pt x="6395063" y="5932805"/>
                </a:cubicBezTo>
                <a:cubicBezTo>
                  <a:pt x="6393007" y="5934883"/>
                  <a:pt x="6386837" y="5949432"/>
                  <a:pt x="6386837" y="5951511"/>
                </a:cubicBezTo>
                <a:cubicBezTo>
                  <a:pt x="6368328" y="5947354"/>
                  <a:pt x="6349820" y="5947354"/>
                  <a:pt x="6335424" y="5951511"/>
                </a:cubicBezTo>
                <a:cubicBezTo>
                  <a:pt x="6333367" y="5951511"/>
                  <a:pt x="6333367" y="5951511"/>
                  <a:pt x="6333367" y="5951511"/>
                </a:cubicBezTo>
                <a:cubicBezTo>
                  <a:pt x="6333367" y="5953589"/>
                  <a:pt x="6333367" y="5953589"/>
                  <a:pt x="6333367" y="5953589"/>
                </a:cubicBezTo>
                <a:cubicBezTo>
                  <a:pt x="6331311" y="5959825"/>
                  <a:pt x="6329254" y="5968138"/>
                  <a:pt x="6327198" y="5974373"/>
                </a:cubicBezTo>
                <a:cubicBezTo>
                  <a:pt x="6329254" y="5976452"/>
                  <a:pt x="6329254" y="5976452"/>
                  <a:pt x="6329254" y="5976452"/>
                </a:cubicBezTo>
                <a:cubicBezTo>
                  <a:pt x="6339537" y="5986844"/>
                  <a:pt x="6355989" y="5997237"/>
                  <a:pt x="6372441" y="6001393"/>
                </a:cubicBezTo>
                <a:cubicBezTo>
                  <a:pt x="6372441" y="6003472"/>
                  <a:pt x="6370385" y="6022178"/>
                  <a:pt x="6370385" y="6024257"/>
                </a:cubicBezTo>
                <a:cubicBezTo>
                  <a:pt x="6351876" y="6024257"/>
                  <a:pt x="6333367" y="6028413"/>
                  <a:pt x="6321028" y="6036728"/>
                </a:cubicBezTo>
                <a:cubicBezTo>
                  <a:pt x="6318972" y="6036728"/>
                  <a:pt x="6318972" y="6036728"/>
                  <a:pt x="6318972" y="6036728"/>
                </a:cubicBezTo>
                <a:cubicBezTo>
                  <a:pt x="6318972" y="6038805"/>
                  <a:pt x="6318972" y="6038805"/>
                  <a:pt x="6318972" y="6038805"/>
                </a:cubicBezTo>
                <a:cubicBezTo>
                  <a:pt x="6318972" y="6040884"/>
                  <a:pt x="6318972" y="6045041"/>
                  <a:pt x="6318972" y="6049198"/>
                </a:cubicBezTo>
                <a:cubicBezTo>
                  <a:pt x="6318972" y="6053355"/>
                  <a:pt x="6318972" y="6057512"/>
                  <a:pt x="6318972" y="6059590"/>
                </a:cubicBezTo>
                <a:cubicBezTo>
                  <a:pt x="6318972" y="6061669"/>
                  <a:pt x="6318972" y="6061669"/>
                  <a:pt x="6318972" y="6061669"/>
                </a:cubicBezTo>
                <a:cubicBezTo>
                  <a:pt x="6321028" y="6061669"/>
                  <a:pt x="6321028" y="6061669"/>
                  <a:pt x="6321028" y="6061669"/>
                </a:cubicBezTo>
                <a:cubicBezTo>
                  <a:pt x="6333367" y="6069983"/>
                  <a:pt x="6351876" y="6074140"/>
                  <a:pt x="6370385" y="6074140"/>
                </a:cubicBezTo>
                <a:cubicBezTo>
                  <a:pt x="6370385" y="6078296"/>
                  <a:pt x="6372441" y="6094924"/>
                  <a:pt x="6374498" y="6097002"/>
                </a:cubicBezTo>
                <a:cubicBezTo>
                  <a:pt x="6355989" y="6103237"/>
                  <a:pt x="6339537" y="6111551"/>
                  <a:pt x="6329254" y="6124022"/>
                </a:cubicBezTo>
                <a:cubicBezTo>
                  <a:pt x="6327198" y="6124022"/>
                  <a:pt x="6327198" y="6124022"/>
                  <a:pt x="6327198" y="6124022"/>
                </a:cubicBezTo>
                <a:cubicBezTo>
                  <a:pt x="6327198" y="6126101"/>
                  <a:pt x="6327198" y="6126101"/>
                  <a:pt x="6327198" y="6126101"/>
                </a:cubicBezTo>
                <a:cubicBezTo>
                  <a:pt x="6329254" y="6132336"/>
                  <a:pt x="6331311" y="6140650"/>
                  <a:pt x="6333367" y="6146886"/>
                </a:cubicBezTo>
                <a:cubicBezTo>
                  <a:pt x="6335424" y="6146886"/>
                  <a:pt x="6335424" y="6146886"/>
                  <a:pt x="6335424" y="6146886"/>
                </a:cubicBezTo>
                <a:cubicBezTo>
                  <a:pt x="6349820" y="6153121"/>
                  <a:pt x="6370385" y="6151042"/>
                  <a:pt x="6386837" y="6146886"/>
                </a:cubicBezTo>
                <a:cubicBezTo>
                  <a:pt x="6386837" y="6148963"/>
                  <a:pt x="6395063" y="6165592"/>
                  <a:pt x="6395063" y="6167669"/>
                </a:cubicBezTo>
                <a:cubicBezTo>
                  <a:pt x="6380668" y="6175983"/>
                  <a:pt x="6366272" y="6190533"/>
                  <a:pt x="6358046" y="6205082"/>
                </a:cubicBezTo>
                <a:cubicBezTo>
                  <a:pt x="6358046" y="6207160"/>
                  <a:pt x="6358046" y="6207160"/>
                  <a:pt x="6358046" y="6207160"/>
                </a:cubicBezTo>
                <a:cubicBezTo>
                  <a:pt x="6360102" y="6211318"/>
                  <a:pt x="6366272" y="6219631"/>
                  <a:pt x="6370385" y="6225866"/>
                </a:cubicBezTo>
                <a:cubicBezTo>
                  <a:pt x="6386837" y="6225866"/>
                  <a:pt x="6405346" y="6221710"/>
                  <a:pt x="6421798" y="6211318"/>
                </a:cubicBezTo>
                <a:cubicBezTo>
                  <a:pt x="6421798" y="6213395"/>
                  <a:pt x="6432082" y="6227945"/>
                  <a:pt x="6434138" y="6230024"/>
                </a:cubicBezTo>
                <a:cubicBezTo>
                  <a:pt x="6421798" y="6242494"/>
                  <a:pt x="6411516" y="6259121"/>
                  <a:pt x="6407402" y="6275750"/>
                </a:cubicBezTo>
                <a:cubicBezTo>
                  <a:pt x="6409459" y="6277827"/>
                  <a:pt x="6409459" y="6277827"/>
                  <a:pt x="6409459" y="6277827"/>
                </a:cubicBezTo>
                <a:cubicBezTo>
                  <a:pt x="6411516" y="6281985"/>
                  <a:pt x="6419742" y="6288220"/>
                  <a:pt x="6423855" y="6292377"/>
                </a:cubicBezTo>
                <a:cubicBezTo>
                  <a:pt x="6425911" y="6292377"/>
                  <a:pt x="6425911" y="6292377"/>
                  <a:pt x="6425911" y="6292377"/>
                </a:cubicBezTo>
                <a:cubicBezTo>
                  <a:pt x="6440308" y="6288220"/>
                  <a:pt x="6456760" y="6279906"/>
                  <a:pt x="6471156" y="6265357"/>
                </a:cubicBezTo>
                <a:cubicBezTo>
                  <a:pt x="6473212" y="6267436"/>
                  <a:pt x="6485551" y="6277827"/>
                  <a:pt x="6487608" y="6279906"/>
                </a:cubicBezTo>
                <a:cubicBezTo>
                  <a:pt x="6479382" y="6296533"/>
                  <a:pt x="6475269" y="6313162"/>
                  <a:pt x="6475269" y="6329789"/>
                </a:cubicBezTo>
                <a:cubicBezTo>
                  <a:pt x="6475269" y="6329789"/>
                  <a:pt x="6475269" y="6331868"/>
                  <a:pt x="6475269" y="6331868"/>
                </a:cubicBezTo>
                <a:cubicBezTo>
                  <a:pt x="6479382" y="6336024"/>
                  <a:pt x="6487608" y="6340182"/>
                  <a:pt x="6493777" y="6342259"/>
                </a:cubicBezTo>
                <a:cubicBezTo>
                  <a:pt x="6493777" y="6344338"/>
                  <a:pt x="6493777" y="6344338"/>
                  <a:pt x="6493777" y="6344338"/>
                </a:cubicBezTo>
                <a:cubicBezTo>
                  <a:pt x="6495834" y="6342259"/>
                  <a:pt x="6495834" y="6342259"/>
                  <a:pt x="6495834" y="6342259"/>
                </a:cubicBezTo>
                <a:cubicBezTo>
                  <a:pt x="6510230" y="6333946"/>
                  <a:pt x="6522569" y="6321475"/>
                  <a:pt x="6532851" y="6304848"/>
                </a:cubicBezTo>
                <a:cubicBezTo>
                  <a:pt x="6534908" y="6306926"/>
                  <a:pt x="6549304" y="6313162"/>
                  <a:pt x="6551360" y="6313162"/>
                </a:cubicBezTo>
                <a:cubicBezTo>
                  <a:pt x="6549304" y="6321475"/>
                  <a:pt x="6549304" y="6331868"/>
                  <a:pt x="6549304" y="6340182"/>
                </a:cubicBezTo>
                <a:cubicBezTo>
                  <a:pt x="6549304" y="6348495"/>
                  <a:pt x="6549304" y="6358888"/>
                  <a:pt x="6551360" y="6365123"/>
                </a:cubicBezTo>
                <a:cubicBezTo>
                  <a:pt x="6551360" y="6367201"/>
                  <a:pt x="6551360" y="6367201"/>
                  <a:pt x="6551360" y="6367201"/>
                </a:cubicBezTo>
                <a:cubicBezTo>
                  <a:pt x="6553417" y="6367201"/>
                  <a:pt x="6553417" y="6367201"/>
                  <a:pt x="6553417" y="6367201"/>
                </a:cubicBezTo>
                <a:cubicBezTo>
                  <a:pt x="6557530" y="6369280"/>
                  <a:pt x="6567812" y="6371358"/>
                  <a:pt x="6573982" y="6373436"/>
                </a:cubicBezTo>
                <a:cubicBezTo>
                  <a:pt x="6576039" y="6373436"/>
                  <a:pt x="6576039" y="6373436"/>
                  <a:pt x="6576039" y="6373436"/>
                </a:cubicBezTo>
                <a:cubicBezTo>
                  <a:pt x="6586321" y="6360966"/>
                  <a:pt x="6596604" y="6344338"/>
                  <a:pt x="6600717" y="6327711"/>
                </a:cubicBezTo>
                <a:cubicBezTo>
                  <a:pt x="6602773" y="6327711"/>
                  <a:pt x="6621282" y="6329789"/>
                  <a:pt x="6623339" y="6329789"/>
                </a:cubicBezTo>
                <a:cubicBezTo>
                  <a:pt x="6623339" y="6348495"/>
                  <a:pt x="6627452" y="6367201"/>
                  <a:pt x="6635678" y="6381750"/>
                </a:cubicBezTo>
                <a:cubicBezTo>
                  <a:pt x="6637734" y="6381750"/>
                  <a:pt x="6637734" y="6381750"/>
                  <a:pt x="6637734" y="6381750"/>
                </a:cubicBezTo>
                <a:cubicBezTo>
                  <a:pt x="6643904" y="6381750"/>
                  <a:pt x="6654187" y="6381750"/>
                  <a:pt x="6658300" y="6381750"/>
                </a:cubicBezTo>
                <a:cubicBezTo>
                  <a:pt x="6660357" y="6381750"/>
                  <a:pt x="6660357" y="6381750"/>
                  <a:pt x="6660357" y="6381750"/>
                </a:cubicBezTo>
                <a:cubicBezTo>
                  <a:pt x="6668583" y="6367201"/>
                  <a:pt x="6672696" y="6348495"/>
                  <a:pt x="6674753" y="6329789"/>
                </a:cubicBezTo>
                <a:cubicBezTo>
                  <a:pt x="6676809" y="6329789"/>
                  <a:pt x="6693261" y="6327711"/>
                  <a:pt x="6695318" y="6327711"/>
                </a:cubicBezTo>
                <a:cubicBezTo>
                  <a:pt x="6699431" y="6344338"/>
                  <a:pt x="6709714" y="6360966"/>
                  <a:pt x="6722053" y="6373436"/>
                </a:cubicBezTo>
                <a:cubicBezTo>
                  <a:pt x="6728222" y="6371358"/>
                  <a:pt x="6738505" y="6369280"/>
                  <a:pt x="6742618" y="6367201"/>
                </a:cubicBezTo>
                <a:cubicBezTo>
                  <a:pt x="6744675" y="6367201"/>
                  <a:pt x="6744675" y="6367201"/>
                  <a:pt x="6744675" y="6367201"/>
                </a:cubicBezTo>
                <a:cubicBezTo>
                  <a:pt x="6746731" y="6358888"/>
                  <a:pt x="6746731" y="6348495"/>
                  <a:pt x="6746731" y="6340182"/>
                </a:cubicBezTo>
                <a:cubicBezTo>
                  <a:pt x="6746731" y="6331868"/>
                  <a:pt x="6746731" y="6321475"/>
                  <a:pt x="6744675" y="6313162"/>
                </a:cubicBezTo>
                <a:cubicBezTo>
                  <a:pt x="6746731" y="6313162"/>
                  <a:pt x="6763183" y="6306926"/>
                  <a:pt x="6765240" y="6304848"/>
                </a:cubicBezTo>
                <a:cubicBezTo>
                  <a:pt x="6773466" y="6321475"/>
                  <a:pt x="6787862" y="6333946"/>
                  <a:pt x="6802257" y="6342259"/>
                </a:cubicBezTo>
                <a:cubicBezTo>
                  <a:pt x="6808427" y="6340182"/>
                  <a:pt x="6816653" y="6336024"/>
                  <a:pt x="6820766" y="6331868"/>
                </a:cubicBezTo>
                <a:cubicBezTo>
                  <a:pt x="6822823" y="6329789"/>
                  <a:pt x="6822823" y="6329789"/>
                  <a:pt x="6822823" y="6329789"/>
                </a:cubicBezTo>
                <a:cubicBezTo>
                  <a:pt x="6822823" y="6329789"/>
                  <a:pt x="6822823" y="6329789"/>
                  <a:pt x="6822823" y="6327711"/>
                </a:cubicBezTo>
                <a:cubicBezTo>
                  <a:pt x="6822823" y="6313162"/>
                  <a:pt x="6816653" y="6294456"/>
                  <a:pt x="6808427" y="6279906"/>
                </a:cubicBezTo>
                <a:cubicBezTo>
                  <a:pt x="6810484" y="6277827"/>
                  <a:pt x="6822823" y="6267436"/>
                  <a:pt x="6824879" y="6265357"/>
                </a:cubicBezTo>
                <a:cubicBezTo>
                  <a:pt x="6839275" y="6277827"/>
                  <a:pt x="6855727" y="6288220"/>
                  <a:pt x="6870123" y="6292377"/>
                </a:cubicBezTo>
                <a:cubicBezTo>
                  <a:pt x="6872180" y="6292377"/>
                  <a:pt x="6872180" y="6292377"/>
                  <a:pt x="6872180" y="6292377"/>
                </a:cubicBezTo>
                <a:cubicBezTo>
                  <a:pt x="6876293" y="6288220"/>
                  <a:pt x="6884519" y="6281985"/>
                  <a:pt x="6886576" y="6275750"/>
                </a:cubicBezTo>
                <a:cubicBezTo>
                  <a:pt x="6888632" y="6275750"/>
                  <a:pt x="6888632" y="6275750"/>
                  <a:pt x="6888632" y="6275750"/>
                </a:cubicBezTo>
                <a:cubicBezTo>
                  <a:pt x="6884519" y="6259121"/>
                  <a:pt x="6874236" y="6242494"/>
                  <a:pt x="6861897" y="6230024"/>
                </a:cubicBezTo>
                <a:cubicBezTo>
                  <a:pt x="6863954" y="6227945"/>
                  <a:pt x="6874236" y="6213395"/>
                  <a:pt x="6874236" y="6211318"/>
                </a:cubicBezTo>
                <a:cubicBezTo>
                  <a:pt x="6890689" y="6219631"/>
                  <a:pt x="6909198" y="6225866"/>
                  <a:pt x="6925650" y="6225866"/>
                </a:cubicBezTo>
                <a:cubicBezTo>
                  <a:pt x="6927706" y="6223788"/>
                  <a:pt x="6927706" y="6223788"/>
                  <a:pt x="6927706" y="6223788"/>
                </a:cubicBezTo>
                <a:cubicBezTo>
                  <a:pt x="6929763" y="6219631"/>
                  <a:pt x="6935933" y="6211318"/>
                  <a:pt x="6937989" y="6205082"/>
                </a:cubicBezTo>
                <a:cubicBezTo>
                  <a:pt x="6937989" y="6203004"/>
                  <a:pt x="6937989" y="6203004"/>
                  <a:pt x="6937989" y="6203004"/>
                </a:cubicBezTo>
                <a:cubicBezTo>
                  <a:pt x="6929763" y="6190533"/>
                  <a:pt x="6915367" y="6175983"/>
                  <a:pt x="6900972" y="6167669"/>
                </a:cubicBezTo>
                <a:cubicBezTo>
                  <a:pt x="6900972" y="6163513"/>
                  <a:pt x="6909198" y="6148963"/>
                  <a:pt x="6909198" y="6146886"/>
                </a:cubicBezTo>
                <a:cubicBezTo>
                  <a:pt x="6925650" y="6151042"/>
                  <a:pt x="6944159" y="6151042"/>
                  <a:pt x="6960611" y="6146886"/>
                </a:cubicBezTo>
                <a:cubicBezTo>
                  <a:pt x="6962667" y="6146886"/>
                  <a:pt x="6962667" y="6146886"/>
                  <a:pt x="6962667" y="6146886"/>
                </a:cubicBezTo>
                <a:cubicBezTo>
                  <a:pt x="6964724" y="6140650"/>
                  <a:pt x="6966781" y="6132336"/>
                  <a:pt x="6966781" y="6126101"/>
                </a:cubicBezTo>
                <a:cubicBezTo>
                  <a:pt x="6966781" y="6124022"/>
                  <a:pt x="6966781" y="6124022"/>
                  <a:pt x="6966781" y="6124022"/>
                </a:cubicBezTo>
                <a:cubicBezTo>
                  <a:pt x="6956498" y="6111551"/>
                  <a:pt x="6940046" y="6103237"/>
                  <a:pt x="6921537" y="6097002"/>
                </a:cubicBezTo>
                <a:cubicBezTo>
                  <a:pt x="6923593" y="6094924"/>
                  <a:pt x="6925650" y="6078296"/>
                  <a:pt x="6925650" y="6076218"/>
                </a:cubicBezTo>
                <a:cubicBezTo>
                  <a:pt x="6944159" y="6076218"/>
                  <a:pt x="6962667" y="6069983"/>
                  <a:pt x="6975007" y="6061669"/>
                </a:cubicBezTo>
                <a:cubicBezTo>
                  <a:pt x="6977063" y="6061669"/>
                  <a:pt x="6977063" y="6061669"/>
                  <a:pt x="6977063" y="6061669"/>
                </a:cubicBezTo>
                <a:cubicBezTo>
                  <a:pt x="6977063" y="6057512"/>
                  <a:pt x="6977063" y="6053355"/>
                  <a:pt x="6977063" y="6049198"/>
                </a:cubicBezTo>
                <a:cubicBezTo>
                  <a:pt x="6977063" y="6047119"/>
                  <a:pt x="6977063" y="6042963"/>
                  <a:pt x="6977063" y="6038805"/>
                </a:cubicBezTo>
                <a:cubicBezTo>
                  <a:pt x="6975007" y="6038805"/>
                  <a:pt x="6975007" y="6038805"/>
                  <a:pt x="6975007" y="6038805"/>
                </a:cubicBezTo>
                <a:cubicBezTo>
                  <a:pt x="6962667" y="6030492"/>
                  <a:pt x="6944159" y="6024257"/>
                  <a:pt x="6925650" y="6024257"/>
                </a:cubicBezTo>
                <a:cubicBezTo>
                  <a:pt x="6925650" y="6022178"/>
                  <a:pt x="6923593" y="6005551"/>
                  <a:pt x="6923593" y="6003472"/>
                </a:cubicBezTo>
                <a:cubicBezTo>
                  <a:pt x="6940046" y="5997237"/>
                  <a:pt x="6956498" y="5988923"/>
                  <a:pt x="6966781" y="5976452"/>
                </a:cubicBezTo>
                <a:cubicBezTo>
                  <a:pt x="6968837" y="5976452"/>
                  <a:pt x="6968837" y="5976452"/>
                  <a:pt x="6968837" y="5976452"/>
                </a:cubicBezTo>
                <a:cubicBezTo>
                  <a:pt x="6968837" y="5974373"/>
                  <a:pt x="6968837" y="5974373"/>
                  <a:pt x="6968837" y="5974373"/>
                </a:cubicBezTo>
                <a:cubicBezTo>
                  <a:pt x="6966781" y="5968138"/>
                  <a:pt x="6964724" y="5959825"/>
                  <a:pt x="6962667" y="5953589"/>
                </a:cubicBezTo>
                <a:cubicBezTo>
                  <a:pt x="6960611" y="5953589"/>
                  <a:pt x="6960611" y="5953589"/>
                  <a:pt x="6960611" y="5953589"/>
                </a:cubicBezTo>
                <a:cubicBezTo>
                  <a:pt x="6946215" y="5947354"/>
                  <a:pt x="6927706" y="5949432"/>
                  <a:pt x="6909198" y="5953589"/>
                </a:cubicBezTo>
                <a:cubicBezTo>
                  <a:pt x="6909198" y="5951511"/>
                  <a:pt x="6903028" y="5934883"/>
                  <a:pt x="6900972" y="5932805"/>
                </a:cubicBezTo>
                <a:cubicBezTo>
                  <a:pt x="6917424" y="5924491"/>
                  <a:pt x="6929763" y="5909941"/>
                  <a:pt x="6937989" y="5895393"/>
                </a:cubicBezTo>
                <a:cubicBezTo>
                  <a:pt x="6937989" y="5893314"/>
                  <a:pt x="6937989" y="5893314"/>
                  <a:pt x="6937989" y="5893314"/>
                </a:cubicBezTo>
                <a:cubicBezTo>
                  <a:pt x="6935933" y="5889157"/>
                  <a:pt x="6931820" y="5880843"/>
                  <a:pt x="6927706" y="5874608"/>
                </a:cubicBezTo>
                <a:cubicBezTo>
                  <a:pt x="6925650" y="5874608"/>
                  <a:pt x="6925650" y="5874608"/>
                  <a:pt x="6925650" y="5874608"/>
                </a:cubicBezTo>
                <a:cubicBezTo>
                  <a:pt x="6909198" y="5874608"/>
                  <a:pt x="6890689" y="5878765"/>
                  <a:pt x="6876293" y="5887079"/>
                </a:cubicBezTo>
                <a:cubicBezTo>
                  <a:pt x="6874236" y="5887079"/>
                  <a:pt x="6863954" y="5872529"/>
                  <a:pt x="6861897" y="5870451"/>
                </a:cubicBezTo>
                <a:cubicBezTo>
                  <a:pt x="6874236" y="5857980"/>
                  <a:pt x="6884519" y="5841353"/>
                  <a:pt x="6888632" y="5824725"/>
                </a:cubicBezTo>
                <a:cubicBezTo>
                  <a:pt x="6888632" y="5822647"/>
                  <a:pt x="6888632" y="5822647"/>
                  <a:pt x="6888632" y="5822647"/>
                </a:cubicBezTo>
                <a:cubicBezTo>
                  <a:pt x="6884519" y="5818490"/>
                  <a:pt x="6878350" y="5812254"/>
                  <a:pt x="6872180" y="5808097"/>
                </a:cubicBezTo>
                <a:cubicBezTo>
                  <a:pt x="6855727" y="5812254"/>
                  <a:pt x="6839275" y="5820568"/>
                  <a:pt x="6826936" y="5833039"/>
                </a:cubicBezTo>
                <a:cubicBezTo>
                  <a:pt x="6824879" y="5833039"/>
                  <a:pt x="6810484" y="5822647"/>
                  <a:pt x="6808427" y="5820568"/>
                </a:cubicBezTo>
                <a:cubicBezTo>
                  <a:pt x="6818710" y="5803941"/>
                  <a:pt x="6822823" y="5787313"/>
                  <a:pt x="6822823" y="5770685"/>
                </a:cubicBezTo>
                <a:cubicBezTo>
                  <a:pt x="6822823" y="5770685"/>
                  <a:pt x="6822823" y="5768607"/>
                  <a:pt x="6822823" y="5768607"/>
                </a:cubicBezTo>
                <a:cubicBezTo>
                  <a:pt x="6816653" y="5764450"/>
                  <a:pt x="6808427" y="5760293"/>
                  <a:pt x="6804314" y="5758215"/>
                </a:cubicBezTo>
                <a:cubicBezTo>
                  <a:pt x="6802257" y="5756136"/>
                  <a:pt x="6802257" y="5756136"/>
                  <a:pt x="6802257" y="5756136"/>
                </a:cubicBezTo>
                <a:cubicBezTo>
                  <a:pt x="6802257" y="5758215"/>
                  <a:pt x="6802257" y="5758215"/>
                  <a:pt x="6802257" y="5758215"/>
                </a:cubicBezTo>
                <a:cubicBezTo>
                  <a:pt x="6787862" y="5764450"/>
                  <a:pt x="6775523" y="5778999"/>
                  <a:pt x="6765240" y="5793548"/>
                </a:cubicBezTo>
                <a:cubicBezTo>
                  <a:pt x="6763183" y="5793548"/>
                  <a:pt x="6746731" y="5787313"/>
                  <a:pt x="6744675" y="5785235"/>
                </a:cubicBezTo>
                <a:cubicBezTo>
                  <a:pt x="6746731" y="5776921"/>
                  <a:pt x="6748788" y="5768607"/>
                  <a:pt x="6748788" y="5758215"/>
                </a:cubicBezTo>
                <a:cubicBezTo>
                  <a:pt x="6748788" y="5749901"/>
                  <a:pt x="6746731" y="5741587"/>
                  <a:pt x="6744675" y="5733273"/>
                </a:cubicBezTo>
                <a:cubicBezTo>
                  <a:pt x="6744675" y="5731195"/>
                  <a:pt x="6744675" y="5731195"/>
                  <a:pt x="6744675" y="5731195"/>
                </a:cubicBezTo>
                <a:cubicBezTo>
                  <a:pt x="6742618" y="5731195"/>
                  <a:pt x="6742618" y="5731195"/>
                  <a:pt x="6742618" y="5731195"/>
                </a:cubicBezTo>
                <a:cubicBezTo>
                  <a:pt x="6738505" y="5729116"/>
                  <a:pt x="6730279" y="5727038"/>
                  <a:pt x="6722053" y="5727038"/>
                </a:cubicBezTo>
                <a:cubicBezTo>
                  <a:pt x="6709714" y="5737430"/>
                  <a:pt x="6699431" y="5754058"/>
                  <a:pt x="6695318" y="5772764"/>
                </a:cubicBezTo>
                <a:cubicBezTo>
                  <a:pt x="6693261" y="5770685"/>
                  <a:pt x="6676809" y="5768607"/>
                  <a:pt x="6672696" y="5768607"/>
                </a:cubicBezTo>
                <a:cubicBezTo>
                  <a:pt x="6672696" y="5751979"/>
                  <a:pt x="6668583" y="5733273"/>
                  <a:pt x="6660357" y="5718724"/>
                </a:cubicBezTo>
                <a:cubicBezTo>
                  <a:pt x="6658300" y="5718724"/>
                  <a:pt x="6658300" y="5718724"/>
                  <a:pt x="6658300" y="5718724"/>
                </a:cubicBezTo>
                <a:cubicBezTo>
                  <a:pt x="6652131" y="5716645"/>
                  <a:pt x="6643904" y="5716645"/>
                  <a:pt x="6637734" y="5718724"/>
                </a:cubicBezTo>
                <a:cubicBezTo>
                  <a:pt x="6635678" y="5718724"/>
                  <a:pt x="6635678" y="5718724"/>
                  <a:pt x="6635678" y="57187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23834558-27F1-4188-B277-0880D2CE05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6602777 w 12192000"/>
              <a:gd name="connsiteY0" fmla="*/ 6116155 h 6858000"/>
              <a:gd name="connsiteX1" fmla="*/ 6612980 w 12192000"/>
              <a:gd name="connsiteY1" fmla="*/ 6116155 h 6858000"/>
              <a:gd name="connsiteX2" fmla="*/ 6617061 w 12192000"/>
              <a:gd name="connsiteY2" fmla="*/ 6124493 h 6858000"/>
              <a:gd name="connsiteX3" fmla="*/ 6623183 w 12192000"/>
              <a:gd name="connsiteY3" fmla="*/ 6226637 h 6858000"/>
              <a:gd name="connsiteX4" fmla="*/ 6621142 w 12192000"/>
              <a:gd name="connsiteY4" fmla="*/ 6237059 h 6858000"/>
              <a:gd name="connsiteX5" fmla="*/ 6615021 w 12192000"/>
              <a:gd name="connsiteY5" fmla="*/ 6237059 h 6858000"/>
              <a:gd name="connsiteX6" fmla="*/ 6508908 w 12192000"/>
              <a:gd name="connsiteY6" fmla="*/ 6174523 h 6858000"/>
              <a:gd name="connsiteX7" fmla="*/ 6504827 w 12192000"/>
              <a:gd name="connsiteY7" fmla="*/ 6168270 h 6858000"/>
              <a:gd name="connsiteX8" fmla="*/ 6504827 w 12192000"/>
              <a:gd name="connsiteY8" fmla="*/ 6166184 h 6858000"/>
              <a:gd name="connsiteX9" fmla="*/ 6510948 w 12192000"/>
              <a:gd name="connsiteY9" fmla="*/ 6162015 h 6858000"/>
              <a:gd name="connsiteX10" fmla="*/ 6602777 w 12192000"/>
              <a:gd name="connsiteY10" fmla="*/ 6116155 h 6858000"/>
              <a:gd name="connsiteX11" fmla="*/ 6685511 w 12192000"/>
              <a:gd name="connsiteY11" fmla="*/ 6114071 h 6858000"/>
              <a:gd name="connsiteX12" fmla="*/ 6695813 w 12192000"/>
              <a:gd name="connsiteY12" fmla="*/ 6114071 h 6858000"/>
              <a:gd name="connsiteX13" fmla="*/ 6786472 w 12192000"/>
              <a:gd name="connsiteY13" fmla="*/ 6159837 h 6858000"/>
              <a:gd name="connsiteX14" fmla="*/ 6794714 w 12192000"/>
              <a:gd name="connsiteY14" fmla="*/ 6166078 h 6858000"/>
              <a:gd name="connsiteX15" fmla="*/ 6790593 w 12192000"/>
              <a:gd name="connsiteY15" fmla="*/ 6172318 h 6858000"/>
              <a:gd name="connsiteX16" fmla="*/ 6683451 w 12192000"/>
              <a:gd name="connsiteY16" fmla="*/ 6234726 h 6858000"/>
              <a:gd name="connsiteX17" fmla="*/ 6675208 w 12192000"/>
              <a:gd name="connsiteY17" fmla="*/ 6234726 h 6858000"/>
              <a:gd name="connsiteX18" fmla="*/ 6673148 w 12192000"/>
              <a:gd name="connsiteY18" fmla="*/ 6226405 h 6858000"/>
              <a:gd name="connsiteX19" fmla="*/ 6681390 w 12192000"/>
              <a:gd name="connsiteY19" fmla="*/ 6122392 h 6858000"/>
              <a:gd name="connsiteX20" fmla="*/ 6685511 w 12192000"/>
              <a:gd name="connsiteY20" fmla="*/ 6114071 h 6858000"/>
              <a:gd name="connsiteX21" fmla="*/ 5867776 w 12192000"/>
              <a:gd name="connsiteY21" fmla="*/ 6074328 h 6858000"/>
              <a:gd name="connsiteX22" fmla="*/ 5867776 w 12192000"/>
              <a:gd name="connsiteY22" fmla="*/ 6117531 h 6858000"/>
              <a:gd name="connsiteX23" fmla="*/ 5819888 w 12192000"/>
              <a:gd name="connsiteY23" fmla="*/ 6125760 h 6858000"/>
              <a:gd name="connsiteX24" fmla="*/ 5801149 w 12192000"/>
              <a:gd name="connsiteY24" fmla="*/ 6101073 h 6858000"/>
              <a:gd name="connsiteX25" fmla="*/ 5826134 w 12192000"/>
              <a:gd name="connsiteY25" fmla="*/ 6076386 h 6858000"/>
              <a:gd name="connsiteX26" fmla="*/ 5518276 w 12192000"/>
              <a:gd name="connsiteY26" fmla="*/ 6004194 h 6858000"/>
              <a:gd name="connsiteX27" fmla="*/ 5559186 w 12192000"/>
              <a:gd name="connsiteY27" fmla="*/ 6064393 h 6858000"/>
              <a:gd name="connsiteX28" fmla="*/ 5518276 w 12192000"/>
              <a:gd name="connsiteY28" fmla="*/ 6124591 h 6858000"/>
              <a:gd name="connsiteX29" fmla="*/ 5477363 w 12192000"/>
              <a:gd name="connsiteY29" fmla="*/ 6064393 h 6858000"/>
              <a:gd name="connsiteX30" fmla="*/ 5518276 w 12192000"/>
              <a:gd name="connsiteY30" fmla="*/ 6004194 h 6858000"/>
              <a:gd name="connsiteX31" fmla="*/ 6672498 w 12192000"/>
              <a:gd name="connsiteY31" fmla="*/ 5995882 h 6858000"/>
              <a:gd name="connsiteX32" fmla="*/ 6681491 w 12192000"/>
              <a:gd name="connsiteY32" fmla="*/ 5996921 h 6858000"/>
              <a:gd name="connsiteX33" fmla="*/ 6708215 w 12192000"/>
              <a:gd name="connsiteY33" fmla="*/ 6048872 h 6858000"/>
              <a:gd name="connsiteX34" fmla="*/ 6648601 w 12192000"/>
              <a:gd name="connsiteY34" fmla="*/ 6107057 h 6858000"/>
              <a:gd name="connsiteX35" fmla="*/ 6588987 w 12192000"/>
              <a:gd name="connsiteY35" fmla="*/ 6048872 h 6858000"/>
              <a:gd name="connsiteX36" fmla="*/ 6615711 w 12192000"/>
              <a:gd name="connsiteY36" fmla="*/ 5999000 h 6858000"/>
              <a:gd name="connsiteX37" fmla="*/ 6632156 w 12192000"/>
              <a:gd name="connsiteY37" fmla="*/ 6001077 h 6858000"/>
              <a:gd name="connsiteX38" fmla="*/ 6630100 w 12192000"/>
              <a:gd name="connsiteY38" fmla="*/ 6017702 h 6858000"/>
              <a:gd name="connsiteX39" fmla="*/ 6613655 w 12192000"/>
              <a:gd name="connsiteY39" fmla="*/ 6048872 h 6858000"/>
              <a:gd name="connsiteX40" fmla="*/ 6648601 w 12192000"/>
              <a:gd name="connsiteY40" fmla="*/ 6084199 h 6858000"/>
              <a:gd name="connsiteX41" fmla="*/ 6683547 w 12192000"/>
              <a:gd name="connsiteY41" fmla="*/ 6048872 h 6858000"/>
              <a:gd name="connsiteX42" fmla="*/ 6667102 w 12192000"/>
              <a:gd name="connsiteY42" fmla="*/ 6017702 h 6858000"/>
              <a:gd name="connsiteX43" fmla="*/ 6665047 w 12192000"/>
              <a:gd name="connsiteY43" fmla="*/ 6001077 h 6858000"/>
              <a:gd name="connsiteX44" fmla="*/ 6672498 w 12192000"/>
              <a:gd name="connsiteY44" fmla="*/ 5995882 h 6858000"/>
              <a:gd name="connsiteX45" fmla="*/ 6821432 w 12192000"/>
              <a:gd name="connsiteY45" fmla="*/ 5980816 h 6858000"/>
              <a:gd name="connsiteX46" fmla="*/ 6825565 w 12192000"/>
              <a:gd name="connsiteY46" fmla="*/ 5987045 h 6858000"/>
              <a:gd name="connsiteX47" fmla="*/ 6825565 w 12192000"/>
              <a:gd name="connsiteY47" fmla="*/ 6111612 h 6858000"/>
              <a:gd name="connsiteX48" fmla="*/ 6821432 w 12192000"/>
              <a:gd name="connsiteY48" fmla="*/ 6117840 h 6858000"/>
              <a:gd name="connsiteX49" fmla="*/ 6813166 w 12192000"/>
              <a:gd name="connsiteY49" fmla="*/ 6115764 h 6858000"/>
              <a:gd name="connsiteX50" fmla="*/ 6728441 w 12192000"/>
              <a:gd name="connsiteY50" fmla="*/ 6057632 h 6858000"/>
              <a:gd name="connsiteX51" fmla="*/ 6722242 w 12192000"/>
              <a:gd name="connsiteY51" fmla="*/ 6049328 h 6858000"/>
              <a:gd name="connsiteX52" fmla="*/ 6728441 w 12192000"/>
              <a:gd name="connsiteY52" fmla="*/ 6041024 h 6858000"/>
              <a:gd name="connsiteX53" fmla="*/ 6813166 w 12192000"/>
              <a:gd name="connsiteY53" fmla="*/ 5982893 h 6858000"/>
              <a:gd name="connsiteX54" fmla="*/ 6821432 w 12192000"/>
              <a:gd name="connsiteY54" fmla="*/ 5980816 h 6858000"/>
              <a:gd name="connsiteX55" fmla="*/ 6475604 w 12192000"/>
              <a:gd name="connsiteY55" fmla="*/ 5980816 h 6858000"/>
              <a:gd name="connsiteX56" fmla="*/ 6483787 w 12192000"/>
              <a:gd name="connsiteY56" fmla="*/ 5984968 h 6858000"/>
              <a:gd name="connsiteX57" fmla="*/ 6567656 w 12192000"/>
              <a:gd name="connsiteY57" fmla="*/ 6041024 h 6858000"/>
              <a:gd name="connsiteX58" fmla="*/ 6573792 w 12192000"/>
              <a:gd name="connsiteY58" fmla="*/ 6049328 h 6858000"/>
              <a:gd name="connsiteX59" fmla="*/ 6567656 w 12192000"/>
              <a:gd name="connsiteY59" fmla="*/ 6057632 h 6858000"/>
              <a:gd name="connsiteX60" fmla="*/ 6483787 w 12192000"/>
              <a:gd name="connsiteY60" fmla="*/ 6115764 h 6858000"/>
              <a:gd name="connsiteX61" fmla="*/ 6475604 w 12192000"/>
              <a:gd name="connsiteY61" fmla="*/ 6117840 h 6858000"/>
              <a:gd name="connsiteX62" fmla="*/ 6471513 w 12192000"/>
              <a:gd name="connsiteY62" fmla="*/ 6111612 h 6858000"/>
              <a:gd name="connsiteX63" fmla="*/ 6471513 w 12192000"/>
              <a:gd name="connsiteY63" fmla="*/ 5987045 h 6858000"/>
              <a:gd name="connsiteX64" fmla="*/ 6475604 w 12192000"/>
              <a:gd name="connsiteY64" fmla="*/ 5980816 h 6858000"/>
              <a:gd name="connsiteX65" fmla="*/ 6087559 w 12192000"/>
              <a:gd name="connsiteY65" fmla="*/ 5970296 h 6858000"/>
              <a:gd name="connsiteX66" fmla="*/ 6081400 w 12192000"/>
              <a:gd name="connsiteY66" fmla="*/ 5972374 h 6858000"/>
              <a:gd name="connsiteX67" fmla="*/ 6079347 w 12192000"/>
              <a:gd name="connsiteY67" fmla="*/ 5978604 h 6858000"/>
              <a:gd name="connsiteX68" fmla="*/ 6120408 w 12192000"/>
              <a:gd name="connsiteY68" fmla="*/ 6136455 h 6858000"/>
              <a:gd name="connsiteX69" fmla="*/ 6145045 w 12192000"/>
              <a:gd name="connsiteY69" fmla="*/ 6157224 h 6858000"/>
              <a:gd name="connsiteX70" fmla="*/ 6153257 w 12192000"/>
              <a:gd name="connsiteY70" fmla="*/ 6157224 h 6858000"/>
              <a:gd name="connsiteX71" fmla="*/ 6149151 w 12192000"/>
              <a:gd name="connsiteY71" fmla="*/ 6165532 h 6858000"/>
              <a:gd name="connsiteX72" fmla="*/ 6149151 w 12192000"/>
              <a:gd name="connsiteY72" fmla="*/ 6167609 h 6858000"/>
              <a:gd name="connsiteX73" fmla="*/ 6124515 w 12192000"/>
              <a:gd name="connsiteY73" fmla="*/ 6186302 h 6858000"/>
              <a:gd name="connsiteX74" fmla="*/ 6089612 w 12192000"/>
              <a:gd name="connsiteY74" fmla="*/ 6184225 h 6858000"/>
              <a:gd name="connsiteX75" fmla="*/ 6083453 w 12192000"/>
              <a:gd name="connsiteY75" fmla="*/ 6186302 h 6858000"/>
              <a:gd name="connsiteX76" fmla="*/ 6081400 w 12192000"/>
              <a:gd name="connsiteY76" fmla="*/ 6190456 h 6858000"/>
              <a:gd name="connsiteX77" fmla="*/ 6081400 w 12192000"/>
              <a:gd name="connsiteY77" fmla="*/ 6209149 h 6858000"/>
              <a:gd name="connsiteX78" fmla="*/ 6087559 w 12192000"/>
              <a:gd name="connsiteY78" fmla="*/ 6215380 h 6858000"/>
              <a:gd name="connsiteX79" fmla="*/ 6134780 w 12192000"/>
              <a:gd name="connsiteY79" fmla="*/ 6221610 h 6858000"/>
              <a:gd name="connsiteX80" fmla="*/ 6136833 w 12192000"/>
              <a:gd name="connsiteY80" fmla="*/ 6221610 h 6858000"/>
              <a:gd name="connsiteX81" fmla="*/ 6190213 w 12192000"/>
              <a:gd name="connsiteY81" fmla="*/ 6169686 h 6858000"/>
              <a:gd name="connsiteX82" fmla="*/ 6223062 w 12192000"/>
              <a:gd name="connsiteY82" fmla="*/ 6040914 h 6858000"/>
              <a:gd name="connsiteX83" fmla="*/ 6235380 w 12192000"/>
              <a:gd name="connsiteY83" fmla="*/ 5999374 h 6858000"/>
              <a:gd name="connsiteX84" fmla="*/ 6239487 w 12192000"/>
              <a:gd name="connsiteY84" fmla="*/ 5978604 h 6858000"/>
              <a:gd name="connsiteX85" fmla="*/ 6237434 w 12192000"/>
              <a:gd name="connsiteY85" fmla="*/ 5972374 h 6858000"/>
              <a:gd name="connsiteX86" fmla="*/ 6233327 w 12192000"/>
              <a:gd name="connsiteY86" fmla="*/ 5970296 h 6858000"/>
              <a:gd name="connsiteX87" fmla="*/ 6204584 w 12192000"/>
              <a:gd name="connsiteY87" fmla="*/ 5970296 h 6858000"/>
              <a:gd name="connsiteX88" fmla="*/ 6198425 w 12192000"/>
              <a:gd name="connsiteY88" fmla="*/ 5974451 h 6858000"/>
              <a:gd name="connsiteX89" fmla="*/ 6161469 w 12192000"/>
              <a:gd name="connsiteY89" fmla="*/ 6115685 h 6858000"/>
              <a:gd name="connsiteX90" fmla="*/ 6159417 w 12192000"/>
              <a:gd name="connsiteY90" fmla="*/ 6115685 h 6858000"/>
              <a:gd name="connsiteX91" fmla="*/ 6120408 w 12192000"/>
              <a:gd name="connsiteY91" fmla="*/ 5974451 h 6858000"/>
              <a:gd name="connsiteX92" fmla="*/ 6114249 w 12192000"/>
              <a:gd name="connsiteY92" fmla="*/ 5970296 h 6858000"/>
              <a:gd name="connsiteX93" fmla="*/ 6087559 w 12192000"/>
              <a:gd name="connsiteY93" fmla="*/ 5970296 h 6858000"/>
              <a:gd name="connsiteX94" fmla="*/ 6047787 w 12192000"/>
              <a:gd name="connsiteY94" fmla="*/ 5967959 h 6858000"/>
              <a:gd name="connsiteX95" fmla="*/ 5998692 w 12192000"/>
              <a:gd name="connsiteY95" fmla="*/ 5988768 h 6858000"/>
              <a:gd name="connsiteX96" fmla="*/ 5998692 w 12192000"/>
              <a:gd name="connsiteY96" fmla="*/ 5976283 h 6858000"/>
              <a:gd name="connsiteX97" fmla="*/ 5992556 w 12192000"/>
              <a:gd name="connsiteY97" fmla="*/ 5970040 h 6858000"/>
              <a:gd name="connsiteX98" fmla="*/ 5963918 w 12192000"/>
              <a:gd name="connsiteY98" fmla="*/ 5970040 h 6858000"/>
              <a:gd name="connsiteX99" fmla="*/ 5957781 w 12192000"/>
              <a:gd name="connsiteY99" fmla="*/ 5976283 h 6858000"/>
              <a:gd name="connsiteX100" fmla="*/ 5957781 w 12192000"/>
              <a:gd name="connsiteY100" fmla="*/ 6151078 h 6858000"/>
              <a:gd name="connsiteX101" fmla="*/ 5963918 w 12192000"/>
              <a:gd name="connsiteY101" fmla="*/ 6157321 h 6858000"/>
              <a:gd name="connsiteX102" fmla="*/ 5992556 w 12192000"/>
              <a:gd name="connsiteY102" fmla="*/ 6157321 h 6858000"/>
              <a:gd name="connsiteX103" fmla="*/ 5998692 w 12192000"/>
              <a:gd name="connsiteY103" fmla="*/ 6151078 h 6858000"/>
              <a:gd name="connsiteX104" fmla="*/ 5998692 w 12192000"/>
              <a:gd name="connsiteY104" fmla="*/ 6030386 h 6858000"/>
              <a:gd name="connsiteX105" fmla="*/ 6049832 w 12192000"/>
              <a:gd name="connsiteY105" fmla="*/ 6007496 h 6858000"/>
              <a:gd name="connsiteX106" fmla="*/ 6055969 w 12192000"/>
              <a:gd name="connsiteY106" fmla="*/ 6001253 h 6858000"/>
              <a:gd name="connsiteX107" fmla="*/ 6055969 w 12192000"/>
              <a:gd name="connsiteY107" fmla="*/ 5974202 h 6858000"/>
              <a:gd name="connsiteX108" fmla="*/ 6053923 w 12192000"/>
              <a:gd name="connsiteY108" fmla="*/ 5970040 h 6858000"/>
              <a:gd name="connsiteX109" fmla="*/ 6047787 w 12192000"/>
              <a:gd name="connsiteY109" fmla="*/ 5967959 h 6858000"/>
              <a:gd name="connsiteX110" fmla="*/ 5846879 w 12192000"/>
              <a:gd name="connsiteY110" fmla="*/ 5964452 h 6858000"/>
              <a:gd name="connsiteX111" fmla="*/ 5776523 w 12192000"/>
              <a:gd name="connsiteY111" fmla="*/ 5972770 h 6858000"/>
              <a:gd name="connsiteX112" fmla="*/ 5770315 w 12192000"/>
              <a:gd name="connsiteY112" fmla="*/ 5979008 h 6858000"/>
              <a:gd name="connsiteX113" fmla="*/ 5772384 w 12192000"/>
              <a:gd name="connsiteY113" fmla="*/ 6003961 h 6858000"/>
              <a:gd name="connsiteX114" fmla="*/ 5774454 w 12192000"/>
              <a:gd name="connsiteY114" fmla="*/ 6008120 h 6858000"/>
              <a:gd name="connsiteX115" fmla="*/ 5778592 w 12192000"/>
              <a:gd name="connsiteY115" fmla="*/ 6010199 h 6858000"/>
              <a:gd name="connsiteX116" fmla="*/ 5844809 w 12192000"/>
              <a:gd name="connsiteY116" fmla="*/ 6006040 h 6858000"/>
              <a:gd name="connsiteX117" fmla="*/ 5867571 w 12192000"/>
              <a:gd name="connsiteY117" fmla="*/ 6028914 h 6858000"/>
              <a:gd name="connsiteX118" fmla="*/ 5867571 w 12192000"/>
              <a:gd name="connsiteY118" fmla="*/ 6041390 h 6858000"/>
              <a:gd name="connsiteX119" fmla="*/ 5822047 w 12192000"/>
              <a:gd name="connsiteY119" fmla="*/ 6045549 h 6858000"/>
              <a:gd name="connsiteX120" fmla="*/ 5757900 w 12192000"/>
              <a:gd name="connsiteY120" fmla="*/ 6101693 h 6858000"/>
              <a:gd name="connsiteX121" fmla="*/ 5813770 w 12192000"/>
              <a:gd name="connsiteY121" fmla="*/ 6161996 h 6858000"/>
              <a:gd name="connsiteX122" fmla="*/ 5873779 w 12192000"/>
              <a:gd name="connsiteY122" fmla="*/ 6149520 h 6858000"/>
              <a:gd name="connsiteX123" fmla="*/ 5902750 w 12192000"/>
              <a:gd name="connsiteY123" fmla="*/ 6161996 h 6858000"/>
              <a:gd name="connsiteX124" fmla="*/ 5908957 w 12192000"/>
              <a:gd name="connsiteY124" fmla="*/ 6159917 h 6858000"/>
              <a:gd name="connsiteX125" fmla="*/ 5911026 w 12192000"/>
              <a:gd name="connsiteY125" fmla="*/ 6153679 h 6858000"/>
              <a:gd name="connsiteX126" fmla="*/ 5911026 w 12192000"/>
              <a:gd name="connsiteY126" fmla="*/ 6028914 h 6858000"/>
              <a:gd name="connsiteX127" fmla="*/ 5846879 w 12192000"/>
              <a:gd name="connsiteY127" fmla="*/ 5964452 h 6858000"/>
              <a:gd name="connsiteX128" fmla="*/ 5518274 w 12192000"/>
              <a:gd name="connsiteY128" fmla="*/ 5964452 h 6858000"/>
              <a:gd name="connsiteX129" fmla="*/ 5434114 w 12192000"/>
              <a:gd name="connsiteY129" fmla="*/ 6063224 h 6858000"/>
              <a:gd name="connsiteX130" fmla="*/ 5518274 w 12192000"/>
              <a:gd name="connsiteY130" fmla="*/ 6161996 h 6858000"/>
              <a:gd name="connsiteX131" fmla="*/ 5602435 w 12192000"/>
              <a:gd name="connsiteY131" fmla="*/ 6063224 h 6858000"/>
              <a:gd name="connsiteX132" fmla="*/ 5518274 w 12192000"/>
              <a:gd name="connsiteY132" fmla="*/ 5964452 h 6858000"/>
              <a:gd name="connsiteX133" fmla="*/ 5302320 w 12192000"/>
              <a:gd name="connsiteY133" fmla="*/ 5938736 h 6858000"/>
              <a:gd name="connsiteX134" fmla="*/ 5318685 w 12192000"/>
              <a:gd name="connsiteY134" fmla="*/ 5938736 h 6858000"/>
              <a:gd name="connsiteX135" fmla="*/ 5361642 w 12192000"/>
              <a:gd name="connsiteY135" fmla="*/ 5978478 h 6858000"/>
              <a:gd name="connsiteX136" fmla="*/ 5316640 w 12192000"/>
              <a:gd name="connsiteY136" fmla="*/ 6016129 h 6858000"/>
              <a:gd name="connsiteX137" fmla="*/ 5271637 w 12192000"/>
              <a:gd name="connsiteY137" fmla="*/ 6016129 h 6858000"/>
              <a:gd name="connsiteX138" fmla="*/ 5271637 w 12192000"/>
              <a:gd name="connsiteY138" fmla="*/ 5940828 h 6858000"/>
              <a:gd name="connsiteX139" fmla="*/ 5302320 w 12192000"/>
              <a:gd name="connsiteY139" fmla="*/ 5938736 h 6858000"/>
              <a:gd name="connsiteX140" fmla="*/ 5678557 w 12192000"/>
              <a:gd name="connsiteY140" fmla="*/ 5927047 h 6858000"/>
              <a:gd name="connsiteX141" fmla="*/ 5649847 w 12192000"/>
              <a:gd name="connsiteY141" fmla="*/ 5933291 h 6858000"/>
              <a:gd name="connsiteX142" fmla="*/ 5643695 w 12192000"/>
              <a:gd name="connsiteY142" fmla="*/ 5939535 h 6858000"/>
              <a:gd name="connsiteX143" fmla="*/ 5643695 w 12192000"/>
              <a:gd name="connsiteY143" fmla="*/ 5970757 h 6858000"/>
              <a:gd name="connsiteX144" fmla="*/ 5627290 w 12192000"/>
              <a:gd name="connsiteY144" fmla="*/ 5970757 h 6858000"/>
              <a:gd name="connsiteX145" fmla="*/ 5621138 w 12192000"/>
              <a:gd name="connsiteY145" fmla="*/ 5977002 h 6858000"/>
              <a:gd name="connsiteX146" fmla="*/ 5621138 w 12192000"/>
              <a:gd name="connsiteY146" fmla="*/ 6001980 h 6858000"/>
              <a:gd name="connsiteX147" fmla="*/ 5627290 w 12192000"/>
              <a:gd name="connsiteY147" fmla="*/ 6008224 h 6858000"/>
              <a:gd name="connsiteX148" fmla="*/ 5643695 w 12192000"/>
              <a:gd name="connsiteY148" fmla="*/ 6008224 h 6858000"/>
              <a:gd name="connsiteX149" fmla="*/ 5643695 w 12192000"/>
              <a:gd name="connsiteY149" fmla="*/ 6091483 h 6858000"/>
              <a:gd name="connsiteX150" fmla="*/ 5699064 w 12192000"/>
              <a:gd name="connsiteY150" fmla="*/ 6164334 h 6858000"/>
              <a:gd name="connsiteX151" fmla="*/ 5731875 w 12192000"/>
              <a:gd name="connsiteY151" fmla="*/ 6160171 h 6858000"/>
              <a:gd name="connsiteX152" fmla="*/ 5738028 w 12192000"/>
              <a:gd name="connsiteY152" fmla="*/ 6151845 h 6858000"/>
              <a:gd name="connsiteX153" fmla="*/ 5735977 w 12192000"/>
              <a:gd name="connsiteY153" fmla="*/ 6128949 h 6858000"/>
              <a:gd name="connsiteX154" fmla="*/ 5729824 w 12192000"/>
              <a:gd name="connsiteY154" fmla="*/ 6120623 h 6858000"/>
              <a:gd name="connsiteX155" fmla="*/ 5705217 w 12192000"/>
              <a:gd name="connsiteY155" fmla="*/ 6122705 h 6858000"/>
              <a:gd name="connsiteX156" fmla="*/ 5686761 w 12192000"/>
              <a:gd name="connsiteY156" fmla="*/ 6085238 h 6858000"/>
              <a:gd name="connsiteX157" fmla="*/ 5686761 w 12192000"/>
              <a:gd name="connsiteY157" fmla="*/ 6008224 h 6858000"/>
              <a:gd name="connsiteX158" fmla="*/ 5729824 w 12192000"/>
              <a:gd name="connsiteY158" fmla="*/ 6008224 h 6858000"/>
              <a:gd name="connsiteX159" fmla="*/ 5735977 w 12192000"/>
              <a:gd name="connsiteY159" fmla="*/ 6001980 h 6858000"/>
              <a:gd name="connsiteX160" fmla="*/ 5735977 w 12192000"/>
              <a:gd name="connsiteY160" fmla="*/ 5977002 h 6858000"/>
              <a:gd name="connsiteX161" fmla="*/ 5729824 w 12192000"/>
              <a:gd name="connsiteY161" fmla="*/ 5970757 h 6858000"/>
              <a:gd name="connsiteX162" fmla="*/ 5686761 w 12192000"/>
              <a:gd name="connsiteY162" fmla="*/ 5970757 h 6858000"/>
              <a:gd name="connsiteX163" fmla="*/ 5686761 w 12192000"/>
              <a:gd name="connsiteY163" fmla="*/ 5933291 h 6858000"/>
              <a:gd name="connsiteX164" fmla="*/ 5684709 w 12192000"/>
              <a:gd name="connsiteY164" fmla="*/ 5927047 h 6858000"/>
              <a:gd name="connsiteX165" fmla="*/ 5678557 w 12192000"/>
              <a:gd name="connsiteY165" fmla="*/ 5927047 h 6858000"/>
              <a:gd name="connsiteX166" fmla="*/ 5312653 w 12192000"/>
              <a:gd name="connsiteY166" fmla="*/ 5897825 h 6858000"/>
              <a:gd name="connsiteX167" fmla="*/ 5232236 w 12192000"/>
              <a:gd name="connsiteY167" fmla="*/ 5901977 h 6858000"/>
              <a:gd name="connsiteX168" fmla="*/ 5226049 w 12192000"/>
              <a:gd name="connsiteY168" fmla="*/ 5910281 h 6858000"/>
              <a:gd name="connsiteX169" fmla="*/ 5226049 w 12192000"/>
              <a:gd name="connsiteY169" fmla="*/ 6151093 h 6858000"/>
              <a:gd name="connsiteX170" fmla="*/ 5234297 w 12192000"/>
              <a:gd name="connsiteY170" fmla="*/ 6157321 h 6858000"/>
              <a:gd name="connsiteX171" fmla="*/ 5263165 w 12192000"/>
              <a:gd name="connsiteY171" fmla="*/ 6157321 h 6858000"/>
              <a:gd name="connsiteX172" fmla="*/ 5271414 w 12192000"/>
              <a:gd name="connsiteY172" fmla="*/ 6151093 h 6858000"/>
              <a:gd name="connsiteX173" fmla="*/ 5271414 w 12192000"/>
              <a:gd name="connsiteY173" fmla="*/ 6055599 h 6858000"/>
              <a:gd name="connsiteX174" fmla="*/ 5320901 w 12192000"/>
              <a:gd name="connsiteY174" fmla="*/ 6057674 h 6858000"/>
              <a:gd name="connsiteX175" fmla="*/ 5362142 w 12192000"/>
              <a:gd name="connsiteY175" fmla="*/ 6153168 h 6858000"/>
              <a:gd name="connsiteX176" fmla="*/ 5368327 w 12192000"/>
              <a:gd name="connsiteY176" fmla="*/ 6157321 h 6858000"/>
              <a:gd name="connsiteX177" fmla="*/ 5401320 w 12192000"/>
              <a:gd name="connsiteY177" fmla="*/ 6157321 h 6858000"/>
              <a:gd name="connsiteX178" fmla="*/ 5407505 w 12192000"/>
              <a:gd name="connsiteY178" fmla="*/ 6155245 h 6858000"/>
              <a:gd name="connsiteX179" fmla="*/ 5409567 w 12192000"/>
              <a:gd name="connsiteY179" fmla="*/ 6149017 h 6858000"/>
              <a:gd name="connsiteX180" fmla="*/ 5362142 w 12192000"/>
              <a:gd name="connsiteY180" fmla="*/ 6045219 h 6858000"/>
              <a:gd name="connsiteX181" fmla="*/ 5407505 w 12192000"/>
              <a:gd name="connsiteY181" fmla="*/ 5976711 h 6858000"/>
              <a:gd name="connsiteX182" fmla="*/ 5318839 w 12192000"/>
              <a:gd name="connsiteY182" fmla="*/ 5897825 h 6858000"/>
              <a:gd name="connsiteX183" fmla="*/ 5312653 w 12192000"/>
              <a:gd name="connsiteY183" fmla="*/ 5897825 h 6858000"/>
              <a:gd name="connsiteX184" fmla="*/ 6675208 w 12192000"/>
              <a:gd name="connsiteY184" fmla="*/ 5864819 h 6858000"/>
              <a:gd name="connsiteX185" fmla="*/ 6683451 w 12192000"/>
              <a:gd name="connsiteY185" fmla="*/ 5864819 h 6858000"/>
              <a:gd name="connsiteX186" fmla="*/ 6790593 w 12192000"/>
              <a:gd name="connsiteY186" fmla="*/ 5926632 h 6858000"/>
              <a:gd name="connsiteX187" fmla="*/ 6794714 w 12192000"/>
              <a:gd name="connsiteY187" fmla="*/ 5932813 h 6858000"/>
              <a:gd name="connsiteX188" fmla="*/ 6786472 w 12192000"/>
              <a:gd name="connsiteY188" fmla="*/ 5938994 h 6858000"/>
              <a:gd name="connsiteX189" fmla="*/ 6695813 w 12192000"/>
              <a:gd name="connsiteY189" fmla="*/ 5982263 h 6858000"/>
              <a:gd name="connsiteX190" fmla="*/ 6685511 w 12192000"/>
              <a:gd name="connsiteY190" fmla="*/ 5984323 h 6858000"/>
              <a:gd name="connsiteX191" fmla="*/ 6681390 w 12192000"/>
              <a:gd name="connsiteY191" fmla="*/ 5974021 h 6858000"/>
              <a:gd name="connsiteX192" fmla="*/ 6673148 w 12192000"/>
              <a:gd name="connsiteY192" fmla="*/ 5873060 h 6858000"/>
              <a:gd name="connsiteX193" fmla="*/ 6675208 w 12192000"/>
              <a:gd name="connsiteY193" fmla="*/ 5864819 h 6858000"/>
              <a:gd name="connsiteX194" fmla="*/ 6617873 w 12192000"/>
              <a:gd name="connsiteY194" fmla="*/ 5864048 h 6858000"/>
              <a:gd name="connsiteX195" fmla="*/ 6621994 w 12192000"/>
              <a:gd name="connsiteY195" fmla="*/ 5864823 h 6858000"/>
              <a:gd name="connsiteX196" fmla="*/ 6624054 w 12192000"/>
              <a:gd name="connsiteY196" fmla="*/ 5875148 h 6858000"/>
              <a:gd name="connsiteX197" fmla="*/ 6615813 w 12192000"/>
              <a:gd name="connsiteY197" fmla="*/ 5976336 h 6858000"/>
              <a:gd name="connsiteX198" fmla="*/ 6611692 w 12192000"/>
              <a:gd name="connsiteY198" fmla="*/ 5984596 h 6858000"/>
              <a:gd name="connsiteX199" fmla="*/ 6601390 w 12192000"/>
              <a:gd name="connsiteY199" fmla="*/ 5984596 h 6858000"/>
              <a:gd name="connsiteX200" fmla="*/ 6510730 w 12192000"/>
              <a:gd name="connsiteY200" fmla="*/ 5939165 h 6858000"/>
              <a:gd name="connsiteX201" fmla="*/ 6502489 w 12192000"/>
              <a:gd name="connsiteY201" fmla="*/ 5932970 h 6858000"/>
              <a:gd name="connsiteX202" fmla="*/ 6506610 w 12192000"/>
              <a:gd name="connsiteY202" fmla="*/ 5926774 h 6858000"/>
              <a:gd name="connsiteX203" fmla="*/ 6613752 w 12192000"/>
              <a:gd name="connsiteY203" fmla="*/ 5864823 h 6858000"/>
              <a:gd name="connsiteX204" fmla="*/ 6617873 w 12192000"/>
              <a:gd name="connsiteY204" fmla="*/ 5864048 h 6858000"/>
              <a:gd name="connsiteX205" fmla="*/ 6649186 w 12192000"/>
              <a:gd name="connsiteY205" fmla="*/ 5828859 h 6858000"/>
              <a:gd name="connsiteX206" fmla="*/ 6432355 w 12192000"/>
              <a:gd name="connsiteY206" fmla="*/ 6048029 h 6858000"/>
              <a:gd name="connsiteX207" fmla="*/ 6649186 w 12192000"/>
              <a:gd name="connsiteY207" fmla="*/ 6267198 h 6858000"/>
              <a:gd name="connsiteX208" fmla="*/ 6866018 w 12192000"/>
              <a:gd name="connsiteY208" fmla="*/ 6048029 h 6858000"/>
              <a:gd name="connsiteX209" fmla="*/ 6649186 w 12192000"/>
              <a:gd name="connsiteY209" fmla="*/ 5828859 h 6858000"/>
              <a:gd name="connsiteX210" fmla="*/ 6648602 w 12192000"/>
              <a:gd name="connsiteY210" fmla="*/ 5797300 h 6858000"/>
              <a:gd name="connsiteX211" fmla="*/ 6895240 w 12192000"/>
              <a:gd name="connsiteY211" fmla="*/ 6046861 h 6858000"/>
              <a:gd name="connsiteX212" fmla="*/ 6648602 w 12192000"/>
              <a:gd name="connsiteY212" fmla="*/ 6296422 h 6858000"/>
              <a:gd name="connsiteX213" fmla="*/ 6401963 w 12192000"/>
              <a:gd name="connsiteY213" fmla="*/ 6046861 h 6858000"/>
              <a:gd name="connsiteX214" fmla="*/ 6648602 w 12192000"/>
              <a:gd name="connsiteY214" fmla="*/ 5797300 h 6858000"/>
              <a:gd name="connsiteX215" fmla="*/ 6635678 w 12192000"/>
              <a:gd name="connsiteY215" fmla="*/ 5718724 h 6858000"/>
              <a:gd name="connsiteX216" fmla="*/ 6623339 w 12192000"/>
              <a:gd name="connsiteY216" fmla="*/ 5768607 h 6858000"/>
              <a:gd name="connsiteX217" fmla="*/ 6600717 w 12192000"/>
              <a:gd name="connsiteY217" fmla="*/ 5772764 h 6858000"/>
              <a:gd name="connsiteX218" fmla="*/ 6573982 w 12192000"/>
              <a:gd name="connsiteY218" fmla="*/ 5727038 h 6858000"/>
              <a:gd name="connsiteX219" fmla="*/ 6573982 w 12192000"/>
              <a:gd name="connsiteY219" fmla="*/ 5724959 h 6858000"/>
              <a:gd name="connsiteX220" fmla="*/ 6571926 w 12192000"/>
              <a:gd name="connsiteY220" fmla="*/ 5727038 h 6858000"/>
              <a:gd name="connsiteX221" fmla="*/ 6551360 w 12192000"/>
              <a:gd name="connsiteY221" fmla="*/ 5731195 h 6858000"/>
              <a:gd name="connsiteX222" fmla="*/ 6551360 w 12192000"/>
              <a:gd name="connsiteY222" fmla="*/ 5733273 h 6858000"/>
              <a:gd name="connsiteX223" fmla="*/ 6547247 w 12192000"/>
              <a:gd name="connsiteY223" fmla="*/ 5758215 h 6858000"/>
              <a:gd name="connsiteX224" fmla="*/ 6551360 w 12192000"/>
              <a:gd name="connsiteY224" fmla="*/ 5785235 h 6858000"/>
              <a:gd name="connsiteX225" fmla="*/ 6530795 w 12192000"/>
              <a:gd name="connsiteY225" fmla="*/ 5793548 h 6858000"/>
              <a:gd name="connsiteX226" fmla="*/ 6493777 w 12192000"/>
              <a:gd name="connsiteY226" fmla="*/ 5758215 h 6858000"/>
              <a:gd name="connsiteX227" fmla="*/ 6493777 w 12192000"/>
              <a:gd name="connsiteY227" fmla="*/ 5756136 h 6858000"/>
              <a:gd name="connsiteX228" fmla="*/ 6491721 w 12192000"/>
              <a:gd name="connsiteY228" fmla="*/ 5756136 h 6858000"/>
              <a:gd name="connsiteX229" fmla="*/ 6473212 w 12192000"/>
              <a:gd name="connsiteY229" fmla="*/ 5768607 h 6858000"/>
              <a:gd name="connsiteX230" fmla="*/ 6473212 w 12192000"/>
              <a:gd name="connsiteY230" fmla="*/ 5770685 h 6858000"/>
              <a:gd name="connsiteX231" fmla="*/ 6485551 w 12192000"/>
              <a:gd name="connsiteY231" fmla="*/ 5820568 h 6858000"/>
              <a:gd name="connsiteX232" fmla="*/ 6469099 w 12192000"/>
              <a:gd name="connsiteY232" fmla="*/ 5833039 h 6858000"/>
              <a:gd name="connsiteX233" fmla="*/ 6425911 w 12192000"/>
              <a:gd name="connsiteY233" fmla="*/ 5806019 h 6858000"/>
              <a:gd name="connsiteX234" fmla="*/ 6423855 w 12192000"/>
              <a:gd name="connsiteY234" fmla="*/ 5806019 h 6858000"/>
              <a:gd name="connsiteX235" fmla="*/ 6423855 w 12192000"/>
              <a:gd name="connsiteY235" fmla="*/ 5808097 h 6858000"/>
              <a:gd name="connsiteX236" fmla="*/ 6407402 w 12192000"/>
              <a:gd name="connsiteY236" fmla="*/ 5822647 h 6858000"/>
              <a:gd name="connsiteX237" fmla="*/ 6407402 w 12192000"/>
              <a:gd name="connsiteY237" fmla="*/ 5824725 h 6858000"/>
              <a:gd name="connsiteX238" fmla="*/ 6434138 w 12192000"/>
              <a:gd name="connsiteY238" fmla="*/ 5870451 h 6858000"/>
              <a:gd name="connsiteX239" fmla="*/ 6419742 w 12192000"/>
              <a:gd name="connsiteY239" fmla="*/ 5887079 h 6858000"/>
              <a:gd name="connsiteX240" fmla="*/ 6370385 w 12192000"/>
              <a:gd name="connsiteY240" fmla="*/ 5874608 h 6858000"/>
              <a:gd name="connsiteX241" fmla="*/ 6368328 w 12192000"/>
              <a:gd name="connsiteY241" fmla="*/ 5874608 h 6858000"/>
              <a:gd name="connsiteX242" fmla="*/ 6358046 w 12192000"/>
              <a:gd name="connsiteY242" fmla="*/ 5893314 h 6858000"/>
              <a:gd name="connsiteX243" fmla="*/ 6358046 w 12192000"/>
              <a:gd name="connsiteY243" fmla="*/ 5895393 h 6858000"/>
              <a:gd name="connsiteX244" fmla="*/ 6395063 w 12192000"/>
              <a:gd name="connsiteY244" fmla="*/ 5932805 h 6858000"/>
              <a:gd name="connsiteX245" fmla="*/ 6386837 w 12192000"/>
              <a:gd name="connsiteY245" fmla="*/ 5951511 h 6858000"/>
              <a:gd name="connsiteX246" fmla="*/ 6335424 w 12192000"/>
              <a:gd name="connsiteY246" fmla="*/ 5951511 h 6858000"/>
              <a:gd name="connsiteX247" fmla="*/ 6333367 w 12192000"/>
              <a:gd name="connsiteY247" fmla="*/ 5951511 h 6858000"/>
              <a:gd name="connsiteX248" fmla="*/ 6333367 w 12192000"/>
              <a:gd name="connsiteY248" fmla="*/ 5953589 h 6858000"/>
              <a:gd name="connsiteX249" fmla="*/ 6327198 w 12192000"/>
              <a:gd name="connsiteY249" fmla="*/ 5974373 h 6858000"/>
              <a:gd name="connsiteX250" fmla="*/ 6329254 w 12192000"/>
              <a:gd name="connsiteY250" fmla="*/ 5976452 h 6858000"/>
              <a:gd name="connsiteX251" fmla="*/ 6372441 w 12192000"/>
              <a:gd name="connsiteY251" fmla="*/ 6001393 h 6858000"/>
              <a:gd name="connsiteX252" fmla="*/ 6370385 w 12192000"/>
              <a:gd name="connsiteY252" fmla="*/ 6024257 h 6858000"/>
              <a:gd name="connsiteX253" fmla="*/ 6321028 w 12192000"/>
              <a:gd name="connsiteY253" fmla="*/ 6036728 h 6858000"/>
              <a:gd name="connsiteX254" fmla="*/ 6318972 w 12192000"/>
              <a:gd name="connsiteY254" fmla="*/ 6036728 h 6858000"/>
              <a:gd name="connsiteX255" fmla="*/ 6318972 w 12192000"/>
              <a:gd name="connsiteY255" fmla="*/ 6038805 h 6858000"/>
              <a:gd name="connsiteX256" fmla="*/ 6318972 w 12192000"/>
              <a:gd name="connsiteY256" fmla="*/ 6049198 h 6858000"/>
              <a:gd name="connsiteX257" fmla="*/ 6318972 w 12192000"/>
              <a:gd name="connsiteY257" fmla="*/ 6059590 h 6858000"/>
              <a:gd name="connsiteX258" fmla="*/ 6318972 w 12192000"/>
              <a:gd name="connsiteY258" fmla="*/ 6061669 h 6858000"/>
              <a:gd name="connsiteX259" fmla="*/ 6321028 w 12192000"/>
              <a:gd name="connsiteY259" fmla="*/ 6061669 h 6858000"/>
              <a:gd name="connsiteX260" fmla="*/ 6370385 w 12192000"/>
              <a:gd name="connsiteY260" fmla="*/ 6074140 h 6858000"/>
              <a:gd name="connsiteX261" fmla="*/ 6374498 w 12192000"/>
              <a:gd name="connsiteY261" fmla="*/ 6097002 h 6858000"/>
              <a:gd name="connsiteX262" fmla="*/ 6329254 w 12192000"/>
              <a:gd name="connsiteY262" fmla="*/ 6124022 h 6858000"/>
              <a:gd name="connsiteX263" fmla="*/ 6327198 w 12192000"/>
              <a:gd name="connsiteY263" fmla="*/ 6124022 h 6858000"/>
              <a:gd name="connsiteX264" fmla="*/ 6327198 w 12192000"/>
              <a:gd name="connsiteY264" fmla="*/ 6126101 h 6858000"/>
              <a:gd name="connsiteX265" fmla="*/ 6333367 w 12192000"/>
              <a:gd name="connsiteY265" fmla="*/ 6146886 h 6858000"/>
              <a:gd name="connsiteX266" fmla="*/ 6335424 w 12192000"/>
              <a:gd name="connsiteY266" fmla="*/ 6146886 h 6858000"/>
              <a:gd name="connsiteX267" fmla="*/ 6386837 w 12192000"/>
              <a:gd name="connsiteY267" fmla="*/ 6146886 h 6858000"/>
              <a:gd name="connsiteX268" fmla="*/ 6395063 w 12192000"/>
              <a:gd name="connsiteY268" fmla="*/ 6167669 h 6858000"/>
              <a:gd name="connsiteX269" fmla="*/ 6358046 w 12192000"/>
              <a:gd name="connsiteY269" fmla="*/ 6205082 h 6858000"/>
              <a:gd name="connsiteX270" fmla="*/ 6358046 w 12192000"/>
              <a:gd name="connsiteY270" fmla="*/ 6207160 h 6858000"/>
              <a:gd name="connsiteX271" fmla="*/ 6370385 w 12192000"/>
              <a:gd name="connsiteY271" fmla="*/ 6225866 h 6858000"/>
              <a:gd name="connsiteX272" fmla="*/ 6421798 w 12192000"/>
              <a:gd name="connsiteY272" fmla="*/ 6211318 h 6858000"/>
              <a:gd name="connsiteX273" fmla="*/ 6434138 w 12192000"/>
              <a:gd name="connsiteY273" fmla="*/ 6230024 h 6858000"/>
              <a:gd name="connsiteX274" fmla="*/ 6407402 w 12192000"/>
              <a:gd name="connsiteY274" fmla="*/ 6275750 h 6858000"/>
              <a:gd name="connsiteX275" fmla="*/ 6409459 w 12192000"/>
              <a:gd name="connsiteY275" fmla="*/ 6277827 h 6858000"/>
              <a:gd name="connsiteX276" fmla="*/ 6423855 w 12192000"/>
              <a:gd name="connsiteY276" fmla="*/ 6292377 h 6858000"/>
              <a:gd name="connsiteX277" fmla="*/ 6425911 w 12192000"/>
              <a:gd name="connsiteY277" fmla="*/ 6292377 h 6858000"/>
              <a:gd name="connsiteX278" fmla="*/ 6471156 w 12192000"/>
              <a:gd name="connsiteY278" fmla="*/ 6265357 h 6858000"/>
              <a:gd name="connsiteX279" fmla="*/ 6487608 w 12192000"/>
              <a:gd name="connsiteY279" fmla="*/ 6279906 h 6858000"/>
              <a:gd name="connsiteX280" fmla="*/ 6475269 w 12192000"/>
              <a:gd name="connsiteY280" fmla="*/ 6329789 h 6858000"/>
              <a:gd name="connsiteX281" fmla="*/ 6475269 w 12192000"/>
              <a:gd name="connsiteY281" fmla="*/ 6331868 h 6858000"/>
              <a:gd name="connsiteX282" fmla="*/ 6493777 w 12192000"/>
              <a:gd name="connsiteY282" fmla="*/ 6342259 h 6858000"/>
              <a:gd name="connsiteX283" fmla="*/ 6493777 w 12192000"/>
              <a:gd name="connsiteY283" fmla="*/ 6344338 h 6858000"/>
              <a:gd name="connsiteX284" fmla="*/ 6495834 w 12192000"/>
              <a:gd name="connsiteY284" fmla="*/ 6342259 h 6858000"/>
              <a:gd name="connsiteX285" fmla="*/ 6532851 w 12192000"/>
              <a:gd name="connsiteY285" fmla="*/ 6304848 h 6858000"/>
              <a:gd name="connsiteX286" fmla="*/ 6551360 w 12192000"/>
              <a:gd name="connsiteY286" fmla="*/ 6313162 h 6858000"/>
              <a:gd name="connsiteX287" fmla="*/ 6549304 w 12192000"/>
              <a:gd name="connsiteY287" fmla="*/ 6340182 h 6858000"/>
              <a:gd name="connsiteX288" fmla="*/ 6551360 w 12192000"/>
              <a:gd name="connsiteY288" fmla="*/ 6365123 h 6858000"/>
              <a:gd name="connsiteX289" fmla="*/ 6551360 w 12192000"/>
              <a:gd name="connsiteY289" fmla="*/ 6367201 h 6858000"/>
              <a:gd name="connsiteX290" fmla="*/ 6553417 w 12192000"/>
              <a:gd name="connsiteY290" fmla="*/ 6367201 h 6858000"/>
              <a:gd name="connsiteX291" fmla="*/ 6573982 w 12192000"/>
              <a:gd name="connsiteY291" fmla="*/ 6373436 h 6858000"/>
              <a:gd name="connsiteX292" fmla="*/ 6576039 w 12192000"/>
              <a:gd name="connsiteY292" fmla="*/ 6373436 h 6858000"/>
              <a:gd name="connsiteX293" fmla="*/ 6600717 w 12192000"/>
              <a:gd name="connsiteY293" fmla="*/ 6327711 h 6858000"/>
              <a:gd name="connsiteX294" fmla="*/ 6623339 w 12192000"/>
              <a:gd name="connsiteY294" fmla="*/ 6329789 h 6858000"/>
              <a:gd name="connsiteX295" fmla="*/ 6635678 w 12192000"/>
              <a:gd name="connsiteY295" fmla="*/ 6381750 h 6858000"/>
              <a:gd name="connsiteX296" fmla="*/ 6637734 w 12192000"/>
              <a:gd name="connsiteY296" fmla="*/ 6381750 h 6858000"/>
              <a:gd name="connsiteX297" fmla="*/ 6658300 w 12192000"/>
              <a:gd name="connsiteY297" fmla="*/ 6381750 h 6858000"/>
              <a:gd name="connsiteX298" fmla="*/ 6660357 w 12192000"/>
              <a:gd name="connsiteY298" fmla="*/ 6381750 h 6858000"/>
              <a:gd name="connsiteX299" fmla="*/ 6674753 w 12192000"/>
              <a:gd name="connsiteY299" fmla="*/ 6329789 h 6858000"/>
              <a:gd name="connsiteX300" fmla="*/ 6695318 w 12192000"/>
              <a:gd name="connsiteY300" fmla="*/ 6327711 h 6858000"/>
              <a:gd name="connsiteX301" fmla="*/ 6722053 w 12192000"/>
              <a:gd name="connsiteY301" fmla="*/ 6373436 h 6858000"/>
              <a:gd name="connsiteX302" fmla="*/ 6742618 w 12192000"/>
              <a:gd name="connsiteY302" fmla="*/ 6367201 h 6858000"/>
              <a:gd name="connsiteX303" fmla="*/ 6744675 w 12192000"/>
              <a:gd name="connsiteY303" fmla="*/ 6367201 h 6858000"/>
              <a:gd name="connsiteX304" fmla="*/ 6746731 w 12192000"/>
              <a:gd name="connsiteY304" fmla="*/ 6340182 h 6858000"/>
              <a:gd name="connsiteX305" fmla="*/ 6744675 w 12192000"/>
              <a:gd name="connsiteY305" fmla="*/ 6313162 h 6858000"/>
              <a:gd name="connsiteX306" fmla="*/ 6765240 w 12192000"/>
              <a:gd name="connsiteY306" fmla="*/ 6304848 h 6858000"/>
              <a:gd name="connsiteX307" fmla="*/ 6802257 w 12192000"/>
              <a:gd name="connsiteY307" fmla="*/ 6342259 h 6858000"/>
              <a:gd name="connsiteX308" fmla="*/ 6820766 w 12192000"/>
              <a:gd name="connsiteY308" fmla="*/ 6331868 h 6858000"/>
              <a:gd name="connsiteX309" fmla="*/ 6822823 w 12192000"/>
              <a:gd name="connsiteY309" fmla="*/ 6329789 h 6858000"/>
              <a:gd name="connsiteX310" fmla="*/ 6822823 w 12192000"/>
              <a:gd name="connsiteY310" fmla="*/ 6327711 h 6858000"/>
              <a:gd name="connsiteX311" fmla="*/ 6808427 w 12192000"/>
              <a:gd name="connsiteY311" fmla="*/ 6279906 h 6858000"/>
              <a:gd name="connsiteX312" fmla="*/ 6824879 w 12192000"/>
              <a:gd name="connsiteY312" fmla="*/ 6265357 h 6858000"/>
              <a:gd name="connsiteX313" fmla="*/ 6870123 w 12192000"/>
              <a:gd name="connsiteY313" fmla="*/ 6292377 h 6858000"/>
              <a:gd name="connsiteX314" fmla="*/ 6872180 w 12192000"/>
              <a:gd name="connsiteY314" fmla="*/ 6292377 h 6858000"/>
              <a:gd name="connsiteX315" fmla="*/ 6886576 w 12192000"/>
              <a:gd name="connsiteY315" fmla="*/ 6275750 h 6858000"/>
              <a:gd name="connsiteX316" fmla="*/ 6888632 w 12192000"/>
              <a:gd name="connsiteY316" fmla="*/ 6275750 h 6858000"/>
              <a:gd name="connsiteX317" fmla="*/ 6861897 w 12192000"/>
              <a:gd name="connsiteY317" fmla="*/ 6230024 h 6858000"/>
              <a:gd name="connsiteX318" fmla="*/ 6874236 w 12192000"/>
              <a:gd name="connsiteY318" fmla="*/ 6211318 h 6858000"/>
              <a:gd name="connsiteX319" fmla="*/ 6925650 w 12192000"/>
              <a:gd name="connsiteY319" fmla="*/ 6225866 h 6858000"/>
              <a:gd name="connsiteX320" fmla="*/ 6927706 w 12192000"/>
              <a:gd name="connsiteY320" fmla="*/ 6223788 h 6858000"/>
              <a:gd name="connsiteX321" fmla="*/ 6937989 w 12192000"/>
              <a:gd name="connsiteY321" fmla="*/ 6205082 h 6858000"/>
              <a:gd name="connsiteX322" fmla="*/ 6937989 w 12192000"/>
              <a:gd name="connsiteY322" fmla="*/ 6203004 h 6858000"/>
              <a:gd name="connsiteX323" fmla="*/ 6900972 w 12192000"/>
              <a:gd name="connsiteY323" fmla="*/ 6167669 h 6858000"/>
              <a:gd name="connsiteX324" fmla="*/ 6909198 w 12192000"/>
              <a:gd name="connsiteY324" fmla="*/ 6146886 h 6858000"/>
              <a:gd name="connsiteX325" fmla="*/ 6960611 w 12192000"/>
              <a:gd name="connsiteY325" fmla="*/ 6146886 h 6858000"/>
              <a:gd name="connsiteX326" fmla="*/ 6962667 w 12192000"/>
              <a:gd name="connsiteY326" fmla="*/ 6146886 h 6858000"/>
              <a:gd name="connsiteX327" fmla="*/ 6966781 w 12192000"/>
              <a:gd name="connsiteY327" fmla="*/ 6126101 h 6858000"/>
              <a:gd name="connsiteX328" fmla="*/ 6966781 w 12192000"/>
              <a:gd name="connsiteY328" fmla="*/ 6124022 h 6858000"/>
              <a:gd name="connsiteX329" fmla="*/ 6921537 w 12192000"/>
              <a:gd name="connsiteY329" fmla="*/ 6097002 h 6858000"/>
              <a:gd name="connsiteX330" fmla="*/ 6925650 w 12192000"/>
              <a:gd name="connsiteY330" fmla="*/ 6076218 h 6858000"/>
              <a:gd name="connsiteX331" fmla="*/ 6975007 w 12192000"/>
              <a:gd name="connsiteY331" fmla="*/ 6061669 h 6858000"/>
              <a:gd name="connsiteX332" fmla="*/ 6977063 w 12192000"/>
              <a:gd name="connsiteY332" fmla="*/ 6061669 h 6858000"/>
              <a:gd name="connsiteX333" fmla="*/ 6977063 w 12192000"/>
              <a:gd name="connsiteY333" fmla="*/ 6049198 h 6858000"/>
              <a:gd name="connsiteX334" fmla="*/ 6977063 w 12192000"/>
              <a:gd name="connsiteY334" fmla="*/ 6038805 h 6858000"/>
              <a:gd name="connsiteX335" fmla="*/ 6975007 w 12192000"/>
              <a:gd name="connsiteY335" fmla="*/ 6038805 h 6858000"/>
              <a:gd name="connsiteX336" fmla="*/ 6925650 w 12192000"/>
              <a:gd name="connsiteY336" fmla="*/ 6024257 h 6858000"/>
              <a:gd name="connsiteX337" fmla="*/ 6923593 w 12192000"/>
              <a:gd name="connsiteY337" fmla="*/ 6003472 h 6858000"/>
              <a:gd name="connsiteX338" fmla="*/ 6966781 w 12192000"/>
              <a:gd name="connsiteY338" fmla="*/ 5976452 h 6858000"/>
              <a:gd name="connsiteX339" fmla="*/ 6968837 w 12192000"/>
              <a:gd name="connsiteY339" fmla="*/ 5976452 h 6858000"/>
              <a:gd name="connsiteX340" fmla="*/ 6968837 w 12192000"/>
              <a:gd name="connsiteY340" fmla="*/ 5974373 h 6858000"/>
              <a:gd name="connsiteX341" fmla="*/ 6962667 w 12192000"/>
              <a:gd name="connsiteY341" fmla="*/ 5953589 h 6858000"/>
              <a:gd name="connsiteX342" fmla="*/ 6960611 w 12192000"/>
              <a:gd name="connsiteY342" fmla="*/ 5953589 h 6858000"/>
              <a:gd name="connsiteX343" fmla="*/ 6909198 w 12192000"/>
              <a:gd name="connsiteY343" fmla="*/ 5953589 h 6858000"/>
              <a:gd name="connsiteX344" fmla="*/ 6900972 w 12192000"/>
              <a:gd name="connsiteY344" fmla="*/ 5932805 h 6858000"/>
              <a:gd name="connsiteX345" fmla="*/ 6937989 w 12192000"/>
              <a:gd name="connsiteY345" fmla="*/ 5895393 h 6858000"/>
              <a:gd name="connsiteX346" fmla="*/ 6937989 w 12192000"/>
              <a:gd name="connsiteY346" fmla="*/ 5893314 h 6858000"/>
              <a:gd name="connsiteX347" fmla="*/ 6927706 w 12192000"/>
              <a:gd name="connsiteY347" fmla="*/ 5874608 h 6858000"/>
              <a:gd name="connsiteX348" fmla="*/ 6925650 w 12192000"/>
              <a:gd name="connsiteY348" fmla="*/ 5874608 h 6858000"/>
              <a:gd name="connsiteX349" fmla="*/ 6876293 w 12192000"/>
              <a:gd name="connsiteY349" fmla="*/ 5887079 h 6858000"/>
              <a:gd name="connsiteX350" fmla="*/ 6861897 w 12192000"/>
              <a:gd name="connsiteY350" fmla="*/ 5870451 h 6858000"/>
              <a:gd name="connsiteX351" fmla="*/ 6888632 w 12192000"/>
              <a:gd name="connsiteY351" fmla="*/ 5824725 h 6858000"/>
              <a:gd name="connsiteX352" fmla="*/ 6888632 w 12192000"/>
              <a:gd name="connsiteY352" fmla="*/ 5822647 h 6858000"/>
              <a:gd name="connsiteX353" fmla="*/ 6872180 w 12192000"/>
              <a:gd name="connsiteY353" fmla="*/ 5808097 h 6858000"/>
              <a:gd name="connsiteX354" fmla="*/ 6826936 w 12192000"/>
              <a:gd name="connsiteY354" fmla="*/ 5833039 h 6858000"/>
              <a:gd name="connsiteX355" fmla="*/ 6808427 w 12192000"/>
              <a:gd name="connsiteY355" fmla="*/ 5820568 h 6858000"/>
              <a:gd name="connsiteX356" fmla="*/ 6822823 w 12192000"/>
              <a:gd name="connsiteY356" fmla="*/ 5770685 h 6858000"/>
              <a:gd name="connsiteX357" fmla="*/ 6822823 w 12192000"/>
              <a:gd name="connsiteY357" fmla="*/ 5768607 h 6858000"/>
              <a:gd name="connsiteX358" fmla="*/ 6804314 w 12192000"/>
              <a:gd name="connsiteY358" fmla="*/ 5758215 h 6858000"/>
              <a:gd name="connsiteX359" fmla="*/ 6802257 w 12192000"/>
              <a:gd name="connsiteY359" fmla="*/ 5756136 h 6858000"/>
              <a:gd name="connsiteX360" fmla="*/ 6802257 w 12192000"/>
              <a:gd name="connsiteY360" fmla="*/ 5758215 h 6858000"/>
              <a:gd name="connsiteX361" fmla="*/ 6765240 w 12192000"/>
              <a:gd name="connsiteY361" fmla="*/ 5793548 h 6858000"/>
              <a:gd name="connsiteX362" fmla="*/ 6744675 w 12192000"/>
              <a:gd name="connsiteY362" fmla="*/ 5785235 h 6858000"/>
              <a:gd name="connsiteX363" fmla="*/ 6748788 w 12192000"/>
              <a:gd name="connsiteY363" fmla="*/ 5758215 h 6858000"/>
              <a:gd name="connsiteX364" fmla="*/ 6744675 w 12192000"/>
              <a:gd name="connsiteY364" fmla="*/ 5733273 h 6858000"/>
              <a:gd name="connsiteX365" fmla="*/ 6744675 w 12192000"/>
              <a:gd name="connsiteY365" fmla="*/ 5731195 h 6858000"/>
              <a:gd name="connsiteX366" fmla="*/ 6742618 w 12192000"/>
              <a:gd name="connsiteY366" fmla="*/ 5731195 h 6858000"/>
              <a:gd name="connsiteX367" fmla="*/ 6722053 w 12192000"/>
              <a:gd name="connsiteY367" fmla="*/ 5727038 h 6858000"/>
              <a:gd name="connsiteX368" fmla="*/ 6695318 w 12192000"/>
              <a:gd name="connsiteY368" fmla="*/ 5772764 h 6858000"/>
              <a:gd name="connsiteX369" fmla="*/ 6672696 w 12192000"/>
              <a:gd name="connsiteY369" fmla="*/ 5768607 h 6858000"/>
              <a:gd name="connsiteX370" fmla="*/ 6660357 w 12192000"/>
              <a:gd name="connsiteY370" fmla="*/ 5718724 h 6858000"/>
              <a:gd name="connsiteX371" fmla="*/ 6658300 w 12192000"/>
              <a:gd name="connsiteY371" fmla="*/ 5718724 h 6858000"/>
              <a:gd name="connsiteX372" fmla="*/ 6637734 w 12192000"/>
              <a:gd name="connsiteY372" fmla="*/ 5718724 h 6858000"/>
              <a:gd name="connsiteX373" fmla="*/ 6635678 w 12192000"/>
              <a:gd name="connsiteY373" fmla="*/ 571872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6602777" y="6116155"/>
                </a:moveTo>
                <a:cubicBezTo>
                  <a:pt x="6606858" y="6114071"/>
                  <a:pt x="6608899" y="6114071"/>
                  <a:pt x="6612980" y="6116155"/>
                </a:cubicBezTo>
                <a:cubicBezTo>
                  <a:pt x="6615021" y="6118240"/>
                  <a:pt x="6617061" y="6120324"/>
                  <a:pt x="6617061" y="6124493"/>
                </a:cubicBezTo>
                <a:cubicBezTo>
                  <a:pt x="6623183" y="6226637"/>
                  <a:pt x="6623183" y="6226637"/>
                  <a:pt x="6623183" y="6226637"/>
                </a:cubicBezTo>
                <a:cubicBezTo>
                  <a:pt x="6625224" y="6232890"/>
                  <a:pt x="6623183" y="6234975"/>
                  <a:pt x="6621142" y="6237059"/>
                </a:cubicBezTo>
                <a:cubicBezTo>
                  <a:pt x="6619102" y="6239144"/>
                  <a:pt x="6617061" y="6237059"/>
                  <a:pt x="6615021" y="6237059"/>
                </a:cubicBezTo>
                <a:cubicBezTo>
                  <a:pt x="6570127" y="6226637"/>
                  <a:pt x="6539517" y="6207875"/>
                  <a:pt x="6508908" y="6174523"/>
                </a:cubicBezTo>
                <a:cubicBezTo>
                  <a:pt x="6506867" y="6172439"/>
                  <a:pt x="6504827" y="6170354"/>
                  <a:pt x="6504827" y="6168270"/>
                </a:cubicBezTo>
                <a:cubicBezTo>
                  <a:pt x="6504827" y="6168270"/>
                  <a:pt x="6504827" y="6168270"/>
                  <a:pt x="6504827" y="6166184"/>
                </a:cubicBezTo>
                <a:cubicBezTo>
                  <a:pt x="6504827" y="6164100"/>
                  <a:pt x="6508908" y="6162015"/>
                  <a:pt x="6510948" y="6162015"/>
                </a:cubicBezTo>
                <a:cubicBezTo>
                  <a:pt x="6602777" y="6116155"/>
                  <a:pt x="6602777" y="6116155"/>
                  <a:pt x="6602777" y="6116155"/>
                </a:cubicBezTo>
                <a:close/>
                <a:moveTo>
                  <a:pt x="6685511" y="6114071"/>
                </a:moveTo>
                <a:cubicBezTo>
                  <a:pt x="6689631" y="6114071"/>
                  <a:pt x="6691692" y="6114071"/>
                  <a:pt x="6695813" y="6114071"/>
                </a:cubicBezTo>
                <a:cubicBezTo>
                  <a:pt x="6786472" y="6159837"/>
                  <a:pt x="6786472" y="6159837"/>
                  <a:pt x="6786472" y="6159837"/>
                </a:cubicBezTo>
                <a:cubicBezTo>
                  <a:pt x="6790593" y="6161917"/>
                  <a:pt x="6792654" y="6163997"/>
                  <a:pt x="6794714" y="6166078"/>
                </a:cubicBezTo>
                <a:cubicBezTo>
                  <a:pt x="6794714" y="6168158"/>
                  <a:pt x="6792654" y="6170238"/>
                  <a:pt x="6790593" y="6172318"/>
                </a:cubicBezTo>
                <a:cubicBezTo>
                  <a:pt x="6759687" y="6205602"/>
                  <a:pt x="6726720" y="6224325"/>
                  <a:pt x="6683451" y="6234726"/>
                </a:cubicBezTo>
                <a:cubicBezTo>
                  <a:pt x="6679330" y="6236806"/>
                  <a:pt x="6677269" y="6236806"/>
                  <a:pt x="6675208" y="6234726"/>
                </a:cubicBezTo>
                <a:cubicBezTo>
                  <a:pt x="6673148" y="6232646"/>
                  <a:pt x="6673148" y="6228485"/>
                  <a:pt x="6673148" y="6226405"/>
                </a:cubicBezTo>
                <a:cubicBezTo>
                  <a:pt x="6681390" y="6122392"/>
                  <a:pt x="6681390" y="6122392"/>
                  <a:pt x="6681390" y="6122392"/>
                </a:cubicBezTo>
                <a:cubicBezTo>
                  <a:pt x="6681390" y="6120312"/>
                  <a:pt x="6683451" y="6116151"/>
                  <a:pt x="6685511" y="6114071"/>
                </a:cubicBezTo>
                <a:close/>
                <a:moveTo>
                  <a:pt x="5867776" y="6074328"/>
                </a:moveTo>
                <a:cubicBezTo>
                  <a:pt x="5867776" y="6074328"/>
                  <a:pt x="5867776" y="6074328"/>
                  <a:pt x="5867776" y="6117531"/>
                </a:cubicBezTo>
                <a:cubicBezTo>
                  <a:pt x="5867776" y="6117531"/>
                  <a:pt x="5840708" y="6125760"/>
                  <a:pt x="5819888" y="6125760"/>
                </a:cubicBezTo>
                <a:cubicBezTo>
                  <a:pt x="5803231" y="6125760"/>
                  <a:pt x="5801149" y="6109302"/>
                  <a:pt x="5801149" y="6101073"/>
                </a:cubicBezTo>
                <a:cubicBezTo>
                  <a:pt x="5801149" y="6086672"/>
                  <a:pt x="5809477" y="6078443"/>
                  <a:pt x="5826134" y="6076386"/>
                </a:cubicBezTo>
                <a:close/>
                <a:moveTo>
                  <a:pt x="5518276" y="6004194"/>
                </a:moveTo>
                <a:cubicBezTo>
                  <a:pt x="5546913" y="6004194"/>
                  <a:pt x="5559186" y="6020801"/>
                  <a:pt x="5559186" y="6064393"/>
                </a:cubicBezTo>
                <a:cubicBezTo>
                  <a:pt x="5559186" y="6101757"/>
                  <a:pt x="5553050" y="6124591"/>
                  <a:pt x="5518276" y="6124591"/>
                </a:cubicBezTo>
                <a:cubicBezTo>
                  <a:pt x="5483500" y="6124591"/>
                  <a:pt x="5477363" y="6101757"/>
                  <a:pt x="5477363" y="6064393"/>
                </a:cubicBezTo>
                <a:cubicBezTo>
                  <a:pt x="5477363" y="6020801"/>
                  <a:pt x="5487591" y="6004194"/>
                  <a:pt x="5518276" y="6004194"/>
                </a:cubicBezTo>
                <a:close/>
                <a:moveTo>
                  <a:pt x="6672498" y="5995882"/>
                </a:moveTo>
                <a:cubicBezTo>
                  <a:pt x="6675325" y="5995363"/>
                  <a:pt x="6678409" y="5995882"/>
                  <a:pt x="6681491" y="5996921"/>
                </a:cubicBezTo>
                <a:cubicBezTo>
                  <a:pt x="6697937" y="6009390"/>
                  <a:pt x="6708215" y="6028092"/>
                  <a:pt x="6708215" y="6048872"/>
                </a:cubicBezTo>
                <a:cubicBezTo>
                  <a:pt x="6708215" y="6080043"/>
                  <a:pt x="6681491" y="6107057"/>
                  <a:pt x="6648601" y="6107057"/>
                </a:cubicBezTo>
                <a:cubicBezTo>
                  <a:pt x="6615711" y="6107057"/>
                  <a:pt x="6588987" y="6080043"/>
                  <a:pt x="6588987" y="6048872"/>
                </a:cubicBezTo>
                <a:cubicBezTo>
                  <a:pt x="6588987" y="6028092"/>
                  <a:pt x="6599266" y="6009390"/>
                  <a:pt x="6615711" y="5999000"/>
                </a:cubicBezTo>
                <a:cubicBezTo>
                  <a:pt x="6621878" y="5994843"/>
                  <a:pt x="6628045" y="5994843"/>
                  <a:pt x="6632156" y="6001077"/>
                </a:cubicBezTo>
                <a:cubicBezTo>
                  <a:pt x="6636268" y="6007312"/>
                  <a:pt x="6634212" y="6013545"/>
                  <a:pt x="6630100" y="6017702"/>
                </a:cubicBezTo>
                <a:cubicBezTo>
                  <a:pt x="6619822" y="6023936"/>
                  <a:pt x="6613655" y="6036404"/>
                  <a:pt x="6613655" y="6048872"/>
                </a:cubicBezTo>
                <a:cubicBezTo>
                  <a:pt x="6613655" y="6067575"/>
                  <a:pt x="6630100" y="6084199"/>
                  <a:pt x="6648601" y="6084199"/>
                </a:cubicBezTo>
                <a:cubicBezTo>
                  <a:pt x="6667102" y="6084199"/>
                  <a:pt x="6683547" y="6067575"/>
                  <a:pt x="6683547" y="6048872"/>
                </a:cubicBezTo>
                <a:cubicBezTo>
                  <a:pt x="6683547" y="6036404"/>
                  <a:pt x="6677381" y="6023936"/>
                  <a:pt x="6667102" y="6017702"/>
                </a:cubicBezTo>
                <a:cubicBezTo>
                  <a:pt x="6662991" y="6013545"/>
                  <a:pt x="6660935" y="6007312"/>
                  <a:pt x="6665047" y="6001077"/>
                </a:cubicBezTo>
                <a:cubicBezTo>
                  <a:pt x="6667102" y="5997961"/>
                  <a:pt x="6669672" y="5996402"/>
                  <a:pt x="6672498" y="5995882"/>
                </a:cubicBezTo>
                <a:close/>
                <a:moveTo>
                  <a:pt x="6821432" y="5980816"/>
                </a:moveTo>
                <a:cubicBezTo>
                  <a:pt x="6823499" y="5980816"/>
                  <a:pt x="6825565" y="5984968"/>
                  <a:pt x="6825565" y="5987045"/>
                </a:cubicBezTo>
                <a:cubicBezTo>
                  <a:pt x="6837964" y="6030643"/>
                  <a:pt x="6837964" y="6068013"/>
                  <a:pt x="6825565" y="6111612"/>
                </a:cubicBezTo>
                <a:cubicBezTo>
                  <a:pt x="6823499" y="6115764"/>
                  <a:pt x="6823499" y="6117840"/>
                  <a:pt x="6821432" y="6117840"/>
                </a:cubicBezTo>
                <a:cubicBezTo>
                  <a:pt x="6817299" y="6119916"/>
                  <a:pt x="6815233" y="6117840"/>
                  <a:pt x="6813166" y="6115764"/>
                </a:cubicBezTo>
                <a:cubicBezTo>
                  <a:pt x="6728441" y="6057632"/>
                  <a:pt x="6728441" y="6057632"/>
                  <a:pt x="6728441" y="6057632"/>
                </a:cubicBezTo>
                <a:cubicBezTo>
                  <a:pt x="6724308" y="6055557"/>
                  <a:pt x="6722242" y="6053480"/>
                  <a:pt x="6722242" y="6049328"/>
                </a:cubicBezTo>
                <a:cubicBezTo>
                  <a:pt x="6722242" y="6047252"/>
                  <a:pt x="6724308" y="6043100"/>
                  <a:pt x="6728441" y="6041024"/>
                </a:cubicBezTo>
                <a:cubicBezTo>
                  <a:pt x="6813166" y="5982893"/>
                  <a:pt x="6813166" y="5982893"/>
                  <a:pt x="6813166" y="5982893"/>
                </a:cubicBezTo>
                <a:cubicBezTo>
                  <a:pt x="6815233" y="5980816"/>
                  <a:pt x="6819366" y="5980816"/>
                  <a:pt x="6821432" y="5980816"/>
                </a:cubicBezTo>
                <a:close/>
                <a:moveTo>
                  <a:pt x="6475604" y="5980816"/>
                </a:moveTo>
                <a:cubicBezTo>
                  <a:pt x="6479695" y="5980816"/>
                  <a:pt x="6481741" y="5982893"/>
                  <a:pt x="6483787" y="5984968"/>
                </a:cubicBezTo>
                <a:cubicBezTo>
                  <a:pt x="6567656" y="6041024"/>
                  <a:pt x="6567656" y="6041024"/>
                  <a:pt x="6567656" y="6041024"/>
                </a:cubicBezTo>
                <a:cubicBezTo>
                  <a:pt x="6571747" y="6043100"/>
                  <a:pt x="6573792" y="6047252"/>
                  <a:pt x="6573792" y="6049328"/>
                </a:cubicBezTo>
                <a:cubicBezTo>
                  <a:pt x="6573792" y="6053480"/>
                  <a:pt x="6571747" y="6055557"/>
                  <a:pt x="6567656" y="6057632"/>
                </a:cubicBezTo>
                <a:lnTo>
                  <a:pt x="6483787" y="6115764"/>
                </a:lnTo>
                <a:cubicBezTo>
                  <a:pt x="6479695" y="6117840"/>
                  <a:pt x="6477650" y="6119916"/>
                  <a:pt x="6475604" y="6117840"/>
                </a:cubicBezTo>
                <a:cubicBezTo>
                  <a:pt x="6473559" y="6117840"/>
                  <a:pt x="6471513" y="6115764"/>
                  <a:pt x="6471513" y="6111612"/>
                </a:cubicBezTo>
                <a:cubicBezTo>
                  <a:pt x="6459240" y="6068013"/>
                  <a:pt x="6459240" y="6032719"/>
                  <a:pt x="6471513" y="5987045"/>
                </a:cubicBezTo>
                <a:cubicBezTo>
                  <a:pt x="6471513" y="5984968"/>
                  <a:pt x="6473559" y="5982893"/>
                  <a:pt x="6475604" y="5980816"/>
                </a:cubicBezTo>
                <a:close/>
                <a:moveTo>
                  <a:pt x="6087559" y="5970296"/>
                </a:moveTo>
                <a:cubicBezTo>
                  <a:pt x="6085506" y="5970296"/>
                  <a:pt x="6083453" y="5970296"/>
                  <a:pt x="6081400" y="5972374"/>
                </a:cubicBezTo>
                <a:cubicBezTo>
                  <a:pt x="6079347" y="5974451"/>
                  <a:pt x="6079347" y="5976528"/>
                  <a:pt x="6079347" y="5978604"/>
                </a:cubicBezTo>
                <a:cubicBezTo>
                  <a:pt x="6120408" y="6136455"/>
                  <a:pt x="6120408" y="6136455"/>
                  <a:pt x="6120408" y="6136455"/>
                </a:cubicBezTo>
                <a:cubicBezTo>
                  <a:pt x="6122461" y="6144763"/>
                  <a:pt x="6130674" y="6157224"/>
                  <a:pt x="6145045" y="6157224"/>
                </a:cubicBezTo>
                <a:cubicBezTo>
                  <a:pt x="6153257" y="6157224"/>
                  <a:pt x="6153257" y="6157224"/>
                  <a:pt x="6153257" y="6157224"/>
                </a:cubicBezTo>
                <a:cubicBezTo>
                  <a:pt x="6151204" y="6161378"/>
                  <a:pt x="6151204" y="6163456"/>
                  <a:pt x="6149151" y="6165532"/>
                </a:cubicBezTo>
                <a:cubicBezTo>
                  <a:pt x="6149151" y="6167609"/>
                  <a:pt x="6149151" y="6167609"/>
                  <a:pt x="6149151" y="6167609"/>
                </a:cubicBezTo>
                <a:cubicBezTo>
                  <a:pt x="6147098" y="6173841"/>
                  <a:pt x="6145045" y="6186302"/>
                  <a:pt x="6124515" y="6186302"/>
                </a:cubicBezTo>
                <a:cubicBezTo>
                  <a:pt x="6089612" y="6184225"/>
                  <a:pt x="6089612" y="6184225"/>
                  <a:pt x="6089612" y="6184225"/>
                </a:cubicBezTo>
                <a:cubicBezTo>
                  <a:pt x="6087559" y="6182148"/>
                  <a:pt x="6085506" y="6184225"/>
                  <a:pt x="6083453" y="6186302"/>
                </a:cubicBezTo>
                <a:cubicBezTo>
                  <a:pt x="6081400" y="6186302"/>
                  <a:pt x="6081400" y="6188379"/>
                  <a:pt x="6081400" y="6190456"/>
                </a:cubicBezTo>
                <a:cubicBezTo>
                  <a:pt x="6081400" y="6209149"/>
                  <a:pt x="6081400" y="6209149"/>
                  <a:pt x="6081400" y="6209149"/>
                </a:cubicBezTo>
                <a:cubicBezTo>
                  <a:pt x="6081400" y="6213303"/>
                  <a:pt x="6083453" y="6215380"/>
                  <a:pt x="6087559" y="6215380"/>
                </a:cubicBezTo>
                <a:cubicBezTo>
                  <a:pt x="6097825" y="6219533"/>
                  <a:pt x="6118355" y="6221610"/>
                  <a:pt x="6134780" y="6221610"/>
                </a:cubicBezTo>
                <a:cubicBezTo>
                  <a:pt x="6134780" y="6221610"/>
                  <a:pt x="6134780" y="6221610"/>
                  <a:pt x="6136833" y="6221610"/>
                </a:cubicBezTo>
                <a:cubicBezTo>
                  <a:pt x="6163523" y="6221610"/>
                  <a:pt x="6182000" y="6204995"/>
                  <a:pt x="6190213" y="6169686"/>
                </a:cubicBezTo>
                <a:cubicBezTo>
                  <a:pt x="6200478" y="6130223"/>
                  <a:pt x="6214849" y="6078299"/>
                  <a:pt x="6223062" y="6040914"/>
                </a:cubicBezTo>
                <a:cubicBezTo>
                  <a:pt x="6227168" y="6024298"/>
                  <a:pt x="6231274" y="6009759"/>
                  <a:pt x="6235380" y="5999374"/>
                </a:cubicBezTo>
                <a:cubicBezTo>
                  <a:pt x="6239487" y="5978604"/>
                  <a:pt x="6239487" y="5978604"/>
                  <a:pt x="6239487" y="5978604"/>
                </a:cubicBezTo>
                <a:cubicBezTo>
                  <a:pt x="6239487" y="5976528"/>
                  <a:pt x="6239487" y="5974451"/>
                  <a:pt x="6237434" y="5972374"/>
                </a:cubicBezTo>
                <a:cubicBezTo>
                  <a:pt x="6237434" y="5970296"/>
                  <a:pt x="6235380" y="5970296"/>
                  <a:pt x="6233327" y="5970296"/>
                </a:cubicBezTo>
                <a:cubicBezTo>
                  <a:pt x="6204584" y="5970296"/>
                  <a:pt x="6204584" y="5970296"/>
                  <a:pt x="6204584" y="5970296"/>
                </a:cubicBezTo>
                <a:cubicBezTo>
                  <a:pt x="6202531" y="5970296"/>
                  <a:pt x="6198425" y="5972374"/>
                  <a:pt x="6198425" y="5974451"/>
                </a:cubicBezTo>
                <a:cubicBezTo>
                  <a:pt x="6161469" y="6115685"/>
                  <a:pt x="6161469" y="6115685"/>
                  <a:pt x="6161469" y="6115685"/>
                </a:cubicBezTo>
                <a:cubicBezTo>
                  <a:pt x="6159417" y="6115685"/>
                  <a:pt x="6159417" y="6115685"/>
                  <a:pt x="6159417" y="6115685"/>
                </a:cubicBezTo>
                <a:cubicBezTo>
                  <a:pt x="6120408" y="5974451"/>
                  <a:pt x="6120408" y="5974451"/>
                  <a:pt x="6120408" y="5974451"/>
                </a:cubicBezTo>
                <a:cubicBezTo>
                  <a:pt x="6120408" y="5972374"/>
                  <a:pt x="6118355" y="5970296"/>
                  <a:pt x="6114249" y="5970296"/>
                </a:cubicBezTo>
                <a:cubicBezTo>
                  <a:pt x="6087559" y="5970296"/>
                  <a:pt x="6087559" y="5970296"/>
                  <a:pt x="6087559" y="5970296"/>
                </a:cubicBezTo>
                <a:close/>
                <a:moveTo>
                  <a:pt x="6047787" y="5967959"/>
                </a:moveTo>
                <a:cubicBezTo>
                  <a:pt x="6029376" y="5967959"/>
                  <a:pt x="6010966" y="5980444"/>
                  <a:pt x="5998692" y="5988768"/>
                </a:cubicBezTo>
                <a:cubicBezTo>
                  <a:pt x="5998692" y="5976283"/>
                  <a:pt x="5998692" y="5976283"/>
                  <a:pt x="5998692" y="5976283"/>
                </a:cubicBezTo>
                <a:cubicBezTo>
                  <a:pt x="5998692" y="5972120"/>
                  <a:pt x="5996647" y="5970040"/>
                  <a:pt x="5992556" y="5970040"/>
                </a:cubicBezTo>
                <a:cubicBezTo>
                  <a:pt x="5963918" y="5970040"/>
                  <a:pt x="5963918" y="5970040"/>
                  <a:pt x="5963918" y="5970040"/>
                </a:cubicBezTo>
                <a:cubicBezTo>
                  <a:pt x="5959827" y="5970040"/>
                  <a:pt x="5957781" y="5972120"/>
                  <a:pt x="5957781" y="5976283"/>
                </a:cubicBezTo>
                <a:cubicBezTo>
                  <a:pt x="5957781" y="6151078"/>
                  <a:pt x="5957781" y="6151078"/>
                  <a:pt x="5957781" y="6151078"/>
                </a:cubicBezTo>
                <a:cubicBezTo>
                  <a:pt x="5957781" y="6155240"/>
                  <a:pt x="5959827" y="6157321"/>
                  <a:pt x="5963918" y="6157321"/>
                </a:cubicBezTo>
                <a:cubicBezTo>
                  <a:pt x="5992556" y="6157321"/>
                  <a:pt x="5992556" y="6157321"/>
                  <a:pt x="5992556" y="6157321"/>
                </a:cubicBezTo>
                <a:cubicBezTo>
                  <a:pt x="5996647" y="6157321"/>
                  <a:pt x="5998692" y="6155240"/>
                  <a:pt x="5998692" y="6151078"/>
                </a:cubicBezTo>
                <a:cubicBezTo>
                  <a:pt x="5998692" y="6030386"/>
                  <a:pt x="5998692" y="6030386"/>
                  <a:pt x="5998692" y="6030386"/>
                </a:cubicBezTo>
                <a:cubicBezTo>
                  <a:pt x="6006875" y="6024143"/>
                  <a:pt x="6025285" y="6009577"/>
                  <a:pt x="6049832" y="6007496"/>
                </a:cubicBezTo>
                <a:cubicBezTo>
                  <a:pt x="6053923" y="6007496"/>
                  <a:pt x="6055969" y="6003334"/>
                  <a:pt x="6055969" y="6001253"/>
                </a:cubicBezTo>
                <a:cubicBezTo>
                  <a:pt x="6055969" y="5974202"/>
                  <a:pt x="6055969" y="5974202"/>
                  <a:pt x="6055969" y="5974202"/>
                </a:cubicBezTo>
                <a:cubicBezTo>
                  <a:pt x="6055969" y="5972120"/>
                  <a:pt x="6055969" y="5970040"/>
                  <a:pt x="6053923" y="5970040"/>
                </a:cubicBezTo>
                <a:cubicBezTo>
                  <a:pt x="6051878" y="5967959"/>
                  <a:pt x="6049832" y="5967959"/>
                  <a:pt x="6047787" y="5967959"/>
                </a:cubicBezTo>
                <a:close/>
                <a:moveTo>
                  <a:pt x="5846879" y="5964452"/>
                </a:moveTo>
                <a:cubicBezTo>
                  <a:pt x="5826186" y="5964452"/>
                  <a:pt x="5791009" y="5970690"/>
                  <a:pt x="5776523" y="5972770"/>
                </a:cubicBezTo>
                <a:cubicBezTo>
                  <a:pt x="5772384" y="5972770"/>
                  <a:pt x="5770315" y="5976928"/>
                  <a:pt x="5770315" y="5979008"/>
                </a:cubicBezTo>
                <a:cubicBezTo>
                  <a:pt x="5770315" y="5979008"/>
                  <a:pt x="5770315" y="5979008"/>
                  <a:pt x="5772384" y="6003961"/>
                </a:cubicBezTo>
                <a:cubicBezTo>
                  <a:pt x="5772384" y="6006040"/>
                  <a:pt x="5772384" y="6008120"/>
                  <a:pt x="5774454" y="6008120"/>
                </a:cubicBezTo>
                <a:cubicBezTo>
                  <a:pt x="5776523" y="6010199"/>
                  <a:pt x="5776523" y="6010199"/>
                  <a:pt x="5778592" y="6010199"/>
                </a:cubicBezTo>
                <a:cubicBezTo>
                  <a:pt x="5795147" y="6010199"/>
                  <a:pt x="5824116" y="6006040"/>
                  <a:pt x="5844809" y="6006040"/>
                </a:cubicBezTo>
                <a:cubicBezTo>
                  <a:pt x="5859294" y="6006040"/>
                  <a:pt x="5867571" y="6014358"/>
                  <a:pt x="5867571" y="6028914"/>
                </a:cubicBezTo>
                <a:cubicBezTo>
                  <a:pt x="5867571" y="6028914"/>
                  <a:pt x="5867571" y="6028914"/>
                  <a:pt x="5867571" y="6041390"/>
                </a:cubicBezTo>
                <a:cubicBezTo>
                  <a:pt x="5867571" y="6041390"/>
                  <a:pt x="5867571" y="6041390"/>
                  <a:pt x="5822047" y="6045549"/>
                </a:cubicBezTo>
                <a:cubicBezTo>
                  <a:pt x="5776523" y="6047629"/>
                  <a:pt x="5757900" y="6064264"/>
                  <a:pt x="5757900" y="6101693"/>
                </a:cubicBezTo>
                <a:cubicBezTo>
                  <a:pt x="5757900" y="6141202"/>
                  <a:pt x="5778592" y="6161996"/>
                  <a:pt x="5813770" y="6161996"/>
                </a:cubicBezTo>
                <a:cubicBezTo>
                  <a:pt x="5842740" y="6161996"/>
                  <a:pt x="5873779" y="6149520"/>
                  <a:pt x="5873779" y="6149520"/>
                </a:cubicBezTo>
                <a:cubicBezTo>
                  <a:pt x="5882056" y="6155758"/>
                  <a:pt x="5888264" y="6159917"/>
                  <a:pt x="5902750" y="6161996"/>
                </a:cubicBezTo>
                <a:cubicBezTo>
                  <a:pt x="5904818" y="6161996"/>
                  <a:pt x="5906888" y="6161996"/>
                  <a:pt x="5908957" y="6159917"/>
                </a:cubicBezTo>
                <a:cubicBezTo>
                  <a:pt x="5908957" y="6157837"/>
                  <a:pt x="5911026" y="6155758"/>
                  <a:pt x="5911026" y="6153679"/>
                </a:cubicBezTo>
                <a:cubicBezTo>
                  <a:pt x="5911026" y="6153679"/>
                  <a:pt x="5911026" y="6153679"/>
                  <a:pt x="5911026" y="6028914"/>
                </a:cubicBezTo>
                <a:cubicBezTo>
                  <a:pt x="5911026" y="5985246"/>
                  <a:pt x="5890333" y="5964452"/>
                  <a:pt x="5846879" y="5964452"/>
                </a:cubicBezTo>
                <a:close/>
                <a:moveTo>
                  <a:pt x="5518274" y="5964452"/>
                </a:moveTo>
                <a:cubicBezTo>
                  <a:pt x="5471794" y="5964452"/>
                  <a:pt x="5434114" y="6008673"/>
                  <a:pt x="5434114" y="6063224"/>
                </a:cubicBezTo>
                <a:cubicBezTo>
                  <a:pt x="5434114" y="6117775"/>
                  <a:pt x="5471794" y="6161996"/>
                  <a:pt x="5518274" y="6161996"/>
                </a:cubicBezTo>
                <a:cubicBezTo>
                  <a:pt x="5564755" y="6161996"/>
                  <a:pt x="5602435" y="6117775"/>
                  <a:pt x="5602435" y="6063224"/>
                </a:cubicBezTo>
                <a:cubicBezTo>
                  <a:pt x="5602435" y="6008673"/>
                  <a:pt x="5564755" y="5964452"/>
                  <a:pt x="5518274" y="5964452"/>
                </a:cubicBezTo>
                <a:close/>
                <a:moveTo>
                  <a:pt x="5302320" y="5938736"/>
                </a:moveTo>
                <a:cubicBezTo>
                  <a:pt x="5302320" y="5938736"/>
                  <a:pt x="5302320" y="5938736"/>
                  <a:pt x="5318685" y="5938736"/>
                </a:cubicBezTo>
                <a:cubicBezTo>
                  <a:pt x="5349369" y="5938736"/>
                  <a:pt x="5361642" y="5959653"/>
                  <a:pt x="5361642" y="5978478"/>
                </a:cubicBezTo>
                <a:cubicBezTo>
                  <a:pt x="5361642" y="6001488"/>
                  <a:pt x="5343232" y="6016129"/>
                  <a:pt x="5316640" y="6016129"/>
                </a:cubicBezTo>
                <a:cubicBezTo>
                  <a:pt x="5294139" y="6018221"/>
                  <a:pt x="5279820" y="6016129"/>
                  <a:pt x="5271637" y="6016129"/>
                </a:cubicBezTo>
                <a:cubicBezTo>
                  <a:pt x="5271637" y="6016129"/>
                  <a:pt x="5271637" y="6016129"/>
                  <a:pt x="5271637" y="5940828"/>
                </a:cubicBezTo>
                <a:cubicBezTo>
                  <a:pt x="5275728" y="5938736"/>
                  <a:pt x="5285956" y="5938736"/>
                  <a:pt x="5302320" y="5938736"/>
                </a:cubicBezTo>
                <a:close/>
                <a:moveTo>
                  <a:pt x="5678557" y="5927047"/>
                </a:moveTo>
                <a:cubicBezTo>
                  <a:pt x="5678557" y="5927047"/>
                  <a:pt x="5678557" y="5927047"/>
                  <a:pt x="5649847" y="5933291"/>
                </a:cubicBezTo>
                <a:cubicBezTo>
                  <a:pt x="5645746" y="5935373"/>
                  <a:pt x="5643695" y="5937455"/>
                  <a:pt x="5643695" y="5939535"/>
                </a:cubicBezTo>
                <a:cubicBezTo>
                  <a:pt x="5643695" y="5939535"/>
                  <a:pt x="5643695" y="5939535"/>
                  <a:pt x="5643695" y="5970757"/>
                </a:cubicBezTo>
                <a:cubicBezTo>
                  <a:pt x="5643695" y="5970757"/>
                  <a:pt x="5643695" y="5970757"/>
                  <a:pt x="5627290" y="5970757"/>
                </a:cubicBezTo>
                <a:cubicBezTo>
                  <a:pt x="5623188" y="5970757"/>
                  <a:pt x="5621138" y="5972839"/>
                  <a:pt x="5621138" y="5977002"/>
                </a:cubicBezTo>
                <a:cubicBezTo>
                  <a:pt x="5621138" y="5977002"/>
                  <a:pt x="5621138" y="5977002"/>
                  <a:pt x="5621138" y="6001980"/>
                </a:cubicBezTo>
                <a:cubicBezTo>
                  <a:pt x="5621138" y="6006143"/>
                  <a:pt x="5623188" y="6008224"/>
                  <a:pt x="5627290" y="6008224"/>
                </a:cubicBezTo>
                <a:cubicBezTo>
                  <a:pt x="5627290" y="6008224"/>
                  <a:pt x="5627290" y="6008224"/>
                  <a:pt x="5643695" y="6008224"/>
                </a:cubicBezTo>
                <a:cubicBezTo>
                  <a:pt x="5643695" y="6008224"/>
                  <a:pt x="5643695" y="6008224"/>
                  <a:pt x="5643695" y="6091483"/>
                </a:cubicBezTo>
                <a:cubicBezTo>
                  <a:pt x="5643695" y="6147682"/>
                  <a:pt x="5658050" y="6164334"/>
                  <a:pt x="5699064" y="6164334"/>
                </a:cubicBezTo>
                <a:cubicBezTo>
                  <a:pt x="5709318" y="6164334"/>
                  <a:pt x="5721622" y="6160171"/>
                  <a:pt x="5731875" y="6160171"/>
                </a:cubicBezTo>
                <a:cubicBezTo>
                  <a:pt x="5735977" y="6158090"/>
                  <a:pt x="5738028" y="6156008"/>
                  <a:pt x="5738028" y="6151845"/>
                </a:cubicBezTo>
                <a:cubicBezTo>
                  <a:pt x="5738028" y="6151845"/>
                  <a:pt x="5738028" y="6151845"/>
                  <a:pt x="5735977" y="6128949"/>
                </a:cubicBezTo>
                <a:cubicBezTo>
                  <a:pt x="5735977" y="6124786"/>
                  <a:pt x="5733926" y="6120623"/>
                  <a:pt x="5729824" y="6120623"/>
                </a:cubicBezTo>
                <a:cubicBezTo>
                  <a:pt x="5723673" y="6120623"/>
                  <a:pt x="5713419" y="6122705"/>
                  <a:pt x="5705217" y="6122705"/>
                </a:cubicBezTo>
                <a:cubicBezTo>
                  <a:pt x="5686761" y="6122705"/>
                  <a:pt x="5686761" y="6112298"/>
                  <a:pt x="5686761" y="6085238"/>
                </a:cubicBezTo>
                <a:cubicBezTo>
                  <a:pt x="5686761" y="6085238"/>
                  <a:pt x="5686761" y="6085238"/>
                  <a:pt x="5686761" y="6008224"/>
                </a:cubicBezTo>
                <a:cubicBezTo>
                  <a:pt x="5686761" y="6008224"/>
                  <a:pt x="5686761" y="6008224"/>
                  <a:pt x="5729824" y="6008224"/>
                </a:cubicBezTo>
                <a:cubicBezTo>
                  <a:pt x="5733926" y="6008224"/>
                  <a:pt x="5735977" y="6006143"/>
                  <a:pt x="5735977" y="6001980"/>
                </a:cubicBezTo>
                <a:cubicBezTo>
                  <a:pt x="5735977" y="6001980"/>
                  <a:pt x="5735977" y="6001980"/>
                  <a:pt x="5735977" y="5977002"/>
                </a:cubicBezTo>
                <a:cubicBezTo>
                  <a:pt x="5735977" y="5972839"/>
                  <a:pt x="5733926" y="5970757"/>
                  <a:pt x="5729824" y="5970757"/>
                </a:cubicBezTo>
                <a:cubicBezTo>
                  <a:pt x="5729824" y="5970757"/>
                  <a:pt x="5729824" y="5970757"/>
                  <a:pt x="5686761" y="5970757"/>
                </a:cubicBezTo>
                <a:cubicBezTo>
                  <a:pt x="5686761" y="5970757"/>
                  <a:pt x="5686761" y="5970757"/>
                  <a:pt x="5686761" y="5933291"/>
                </a:cubicBezTo>
                <a:cubicBezTo>
                  <a:pt x="5686761" y="5931210"/>
                  <a:pt x="5684709" y="5929128"/>
                  <a:pt x="5684709" y="5927047"/>
                </a:cubicBezTo>
                <a:cubicBezTo>
                  <a:pt x="5682658" y="5927047"/>
                  <a:pt x="5680608" y="5927047"/>
                  <a:pt x="5678557" y="5927047"/>
                </a:cubicBezTo>
                <a:close/>
                <a:moveTo>
                  <a:pt x="5312653" y="5897825"/>
                </a:moveTo>
                <a:cubicBezTo>
                  <a:pt x="5302343" y="5897825"/>
                  <a:pt x="5271414" y="5897825"/>
                  <a:pt x="5232236" y="5901977"/>
                </a:cubicBezTo>
                <a:cubicBezTo>
                  <a:pt x="5230173" y="5901977"/>
                  <a:pt x="5226049" y="5906129"/>
                  <a:pt x="5226049" y="5910281"/>
                </a:cubicBezTo>
                <a:cubicBezTo>
                  <a:pt x="5226049" y="5910281"/>
                  <a:pt x="5226049" y="5910281"/>
                  <a:pt x="5226049" y="6151093"/>
                </a:cubicBezTo>
                <a:cubicBezTo>
                  <a:pt x="5226049" y="6155245"/>
                  <a:pt x="5230173" y="6157321"/>
                  <a:pt x="5234297" y="6157321"/>
                </a:cubicBezTo>
                <a:cubicBezTo>
                  <a:pt x="5234297" y="6157321"/>
                  <a:pt x="5234297" y="6157321"/>
                  <a:pt x="5263165" y="6157321"/>
                </a:cubicBezTo>
                <a:cubicBezTo>
                  <a:pt x="5267290" y="6157321"/>
                  <a:pt x="5271414" y="6155245"/>
                  <a:pt x="5271414" y="6151093"/>
                </a:cubicBezTo>
                <a:cubicBezTo>
                  <a:pt x="5271414" y="6151093"/>
                  <a:pt x="5271414" y="6151093"/>
                  <a:pt x="5271414" y="6055599"/>
                </a:cubicBezTo>
                <a:cubicBezTo>
                  <a:pt x="5279661" y="6055599"/>
                  <a:pt x="5298219" y="6057674"/>
                  <a:pt x="5320901" y="6057674"/>
                </a:cubicBezTo>
                <a:cubicBezTo>
                  <a:pt x="5320901" y="6057674"/>
                  <a:pt x="5320901" y="6057674"/>
                  <a:pt x="5362142" y="6153168"/>
                </a:cubicBezTo>
                <a:cubicBezTo>
                  <a:pt x="5364203" y="6157321"/>
                  <a:pt x="5366265" y="6157321"/>
                  <a:pt x="5368327" y="6157321"/>
                </a:cubicBezTo>
                <a:cubicBezTo>
                  <a:pt x="5368327" y="6157321"/>
                  <a:pt x="5368327" y="6157321"/>
                  <a:pt x="5401320" y="6157321"/>
                </a:cubicBezTo>
                <a:cubicBezTo>
                  <a:pt x="5405443" y="6157321"/>
                  <a:pt x="5407505" y="6157321"/>
                  <a:pt x="5407505" y="6155245"/>
                </a:cubicBezTo>
                <a:cubicBezTo>
                  <a:pt x="5409567" y="6153168"/>
                  <a:pt x="5409567" y="6151093"/>
                  <a:pt x="5409567" y="6149017"/>
                </a:cubicBezTo>
                <a:lnTo>
                  <a:pt x="5362142" y="6045219"/>
                </a:lnTo>
                <a:cubicBezTo>
                  <a:pt x="5393071" y="6030687"/>
                  <a:pt x="5407505" y="6007851"/>
                  <a:pt x="5407505" y="5976711"/>
                </a:cubicBezTo>
                <a:cubicBezTo>
                  <a:pt x="5407505" y="5941420"/>
                  <a:pt x="5391009" y="5897825"/>
                  <a:pt x="5318839" y="5897825"/>
                </a:cubicBezTo>
                <a:cubicBezTo>
                  <a:pt x="5318839" y="5897825"/>
                  <a:pt x="5316777" y="5897825"/>
                  <a:pt x="5312653" y="5897825"/>
                </a:cubicBezTo>
                <a:close/>
                <a:moveTo>
                  <a:pt x="6675208" y="5864819"/>
                </a:moveTo>
                <a:cubicBezTo>
                  <a:pt x="6677269" y="5862758"/>
                  <a:pt x="6681390" y="5862758"/>
                  <a:pt x="6683451" y="5864819"/>
                </a:cubicBezTo>
                <a:cubicBezTo>
                  <a:pt x="6726720" y="5875120"/>
                  <a:pt x="6759687" y="5893664"/>
                  <a:pt x="6790593" y="5926632"/>
                </a:cubicBezTo>
                <a:cubicBezTo>
                  <a:pt x="6792654" y="5928692"/>
                  <a:pt x="6794714" y="5930752"/>
                  <a:pt x="6794714" y="5932813"/>
                </a:cubicBezTo>
                <a:cubicBezTo>
                  <a:pt x="6792654" y="5936933"/>
                  <a:pt x="6790593" y="5936933"/>
                  <a:pt x="6786472" y="5938994"/>
                </a:cubicBezTo>
                <a:cubicBezTo>
                  <a:pt x="6695813" y="5982263"/>
                  <a:pt x="6695813" y="5982263"/>
                  <a:pt x="6695813" y="5982263"/>
                </a:cubicBezTo>
                <a:cubicBezTo>
                  <a:pt x="6691692" y="5984323"/>
                  <a:pt x="6687571" y="5984323"/>
                  <a:pt x="6685511" y="5984323"/>
                </a:cubicBezTo>
                <a:cubicBezTo>
                  <a:pt x="6683451" y="5982263"/>
                  <a:pt x="6681390" y="5978142"/>
                  <a:pt x="6681390" y="5974021"/>
                </a:cubicBezTo>
                <a:cubicBezTo>
                  <a:pt x="6673148" y="5873060"/>
                  <a:pt x="6673148" y="5873060"/>
                  <a:pt x="6673148" y="5873060"/>
                </a:cubicBezTo>
                <a:cubicBezTo>
                  <a:pt x="6673148" y="5868939"/>
                  <a:pt x="6673148" y="5866879"/>
                  <a:pt x="6675208" y="5864819"/>
                </a:cubicBezTo>
                <a:close/>
                <a:moveTo>
                  <a:pt x="6617873" y="5864048"/>
                </a:moveTo>
                <a:cubicBezTo>
                  <a:pt x="6619419" y="5863791"/>
                  <a:pt x="6620964" y="5863791"/>
                  <a:pt x="6621994" y="5864823"/>
                </a:cubicBezTo>
                <a:cubicBezTo>
                  <a:pt x="6621994" y="5866888"/>
                  <a:pt x="6624054" y="5868953"/>
                  <a:pt x="6624054" y="5875148"/>
                </a:cubicBezTo>
                <a:cubicBezTo>
                  <a:pt x="6615813" y="5976336"/>
                  <a:pt x="6615813" y="5976336"/>
                  <a:pt x="6615813" y="5976336"/>
                </a:cubicBezTo>
                <a:cubicBezTo>
                  <a:pt x="6615813" y="5980466"/>
                  <a:pt x="6613752" y="5982531"/>
                  <a:pt x="6611692" y="5984596"/>
                </a:cubicBezTo>
                <a:cubicBezTo>
                  <a:pt x="6607571" y="5986661"/>
                  <a:pt x="6605510" y="5986661"/>
                  <a:pt x="6601390" y="5984596"/>
                </a:cubicBezTo>
                <a:cubicBezTo>
                  <a:pt x="6510730" y="5939165"/>
                  <a:pt x="6510730" y="5939165"/>
                  <a:pt x="6510730" y="5939165"/>
                </a:cubicBezTo>
                <a:cubicBezTo>
                  <a:pt x="6506610" y="5939165"/>
                  <a:pt x="6504549" y="5937100"/>
                  <a:pt x="6502489" y="5932970"/>
                </a:cubicBezTo>
                <a:cubicBezTo>
                  <a:pt x="6502489" y="5930904"/>
                  <a:pt x="6504549" y="5928840"/>
                  <a:pt x="6506610" y="5926774"/>
                </a:cubicBezTo>
                <a:cubicBezTo>
                  <a:pt x="6537516" y="5893734"/>
                  <a:pt x="6570483" y="5875148"/>
                  <a:pt x="6613752" y="5864823"/>
                </a:cubicBezTo>
                <a:cubicBezTo>
                  <a:pt x="6614782" y="5864823"/>
                  <a:pt x="6616328" y="5864307"/>
                  <a:pt x="6617873" y="5864048"/>
                </a:cubicBezTo>
                <a:close/>
                <a:moveTo>
                  <a:pt x="6649186" y="5828859"/>
                </a:moveTo>
                <a:cubicBezTo>
                  <a:pt x="6529433" y="5828859"/>
                  <a:pt x="6432355" y="5926985"/>
                  <a:pt x="6432355" y="6048029"/>
                </a:cubicBezTo>
                <a:cubicBezTo>
                  <a:pt x="6432355" y="6169072"/>
                  <a:pt x="6529433" y="6267198"/>
                  <a:pt x="6649186" y="6267198"/>
                </a:cubicBezTo>
                <a:cubicBezTo>
                  <a:pt x="6768939" y="6267198"/>
                  <a:pt x="6866018" y="6169072"/>
                  <a:pt x="6866018" y="6048029"/>
                </a:cubicBezTo>
                <a:cubicBezTo>
                  <a:pt x="6866018" y="5926985"/>
                  <a:pt x="6768939" y="5828859"/>
                  <a:pt x="6649186" y="5828859"/>
                </a:cubicBezTo>
                <a:close/>
                <a:moveTo>
                  <a:pt x="6648602" y="5797300"/>
                </a:moveTo>
                <a:cubicBezTo>
                  <a:pt x="6784816" y="5797300"/>
                  <a:pt x="6895240" y="5909032"/>
                  <a:pt x="6895240" y="6046861"/>
                </a:cubicBezTo>
                <a:cubicBezTo>
                  <a:pt x="6895240" y="6184689"/>
                  <a:pt x="6784816" y="6296422"/>
                  <a:pt x="6648602" y="6296422"/>
                </a:cubicBezTo>
                <a:cubicBezTo>
                  <a:pt x="6512387" y="6296422"/>
                  <a:pt x="6401963" y="6184689"/>
                  <a:pt x="6401963" y="6046861"/>
                </a:cubicBezTo>
                <a:cubicBezTo>
                  <a:pt x="6401963" y="5909032"/>
                  <a:pt x="6512387" y="5797300"/>
                  <a:pt x="6648602" y="5797300"/>
                </a:cubicBezTo>
                <a:close/>
                <a:moveTo>
                  <a:pt x="6635678" y="5718724"/>
                </a:moveTo>
                <a:cubicBezTo>
                  <a:pt x="6627452" y="5733273"/>
                  <a:pt x="6623339" y="5751979"/>
                  <a:pt x="6623339" y="5768607"/>
                </a:cubicBezTo>
                <a:cubicBezTo>
                  <a:pt x="6619226" y="5768607"/>
                  <a:pt x="6602773" y="5770685"/>
                  <a:pt x="6600717" y="5772764"/>
                </a:cubicBezTo>
                <a:cubicBezTo>
                  <a:pt x="6594547" y="5754058"/>
                  <a:pt x="6586321" y="5737430"/>
                  <a:pt x="6573982" y="5727038"/>
                </a:cubicBezTo>
                <a:cubicBezTo>
                  <a:pt x="6573982" y="5724959"/>
                  <a:pt x="6573982" y="5724959"/>
                  <a:pt x="6573982" y="5724959"/>
                </a:cubicBezTo>
                <a:cubicBezTo>
                  <a:pt x="6571926" y="5727038"/>
                  <a:pt x="6571926" y="5727038"/>
                  <a:pt x="6571926" y="5727038"/>
                </a:cubicBezTo>
                <a:cubicBezTo>
                  <a:pt x="6565756" y="5727038"/>
                  <a:pt x="6557530" y="5729116"/>
                  <a:pt x="6551360" y="5731195"/>
                </a:cubicBezTo>
                <a:cubicBezTo>
                  <a:pt x="6551360" y="5733273"/>
                  <a:pt x="6551360" y="5733273"/>
                  <a:pt x="6551360" y="5733273"/>
                </a:cubicBezTo>
                <a:cubicBezTo>
                  <a:pt x="6549304" y="5741587"/>
                  <a:pt x="6547247" y="5749901"/>
                  <a:pt x="6547247" y="5758215"/>
                </a:cubicBezTo>
                <a:cubicBezTo>
                  <a:pt x="6547247" y="5768607"/>
                  <a:pt x="6549304" y="5776921"/>
                  <a:pt x="6551360" y="5785235"/>
                </a:cubicBezTo>
                <a:cubicBezTo>
                  <a:pt x="6549304" y="5785235"/>
                  <a:pt x="6532851" y="5793548"/>
                  <a:pt x="6530795" y="5793548"/>
                </a:cubicBezTo>
                <a:cubicBezTo>
                  <a:pt x="6520512" y="5778999"/>
                  <a:pt x="6508173" y="5764450"/>
                  <a:pt x="6493777" y="5758215"/>
                </a:cubicBezTo>
                <a:cubicBezTo>
                  <a:pt x="6493777" y="5756136"/>
                  <a:pt x="6493777" y="5756136"/>
                  <a:pt x="6493777" y="5756136"/>
                </a:cubicBezTo>
                <a:cubicBezTo>
                  <a:pt x="6491721" y="5756136"/>
                  <a:pt x="6491721" y="5756136"/>
                  <a:pt x="6491721" y="5756136"/>
                </a:cubicBezTo>
                <a:cubicBezTo>
                  <a:pt x="6485551" y="5760293"/>
                  <a:pt x="6479382" y="5764450"/>
                  <a:pt x="6473212" y="5768607"/>
                </a:cubicBezTo>
                <a:cubicBezTo>
                  <a:pt x="6473212" y="5768607"/>
                  <a:pt x="6473212" y="5770685"/>
                  <a:pt x="6473212" y="5770685"/>
                </a:cubicBezTo>
                <a:cubicBezTo>
                  <a:pt x="6473212" y="5787313"/>
                  <a:pt x="6477325" y="5803941"/>
                  <a:pt x="6485551" y="5820568"/>
                </a:cubicBezTo>
                <a:cubicBezTo>
                  <a:pt x="6483495" y="5822647"/>
                  <a:pt x="6471156" y="5830961"/>
                  <a:pt x="6469099" y="5833039"/>
                </a:cubicBezTo>
                <a:cubicBezTo>
                  <a:pt x="6456760" y="5820568"/>
                  <a:pt x="6440308" y="5810176"/>
                  <a:pt x="6425911" y="5806019"/>
                </a:cubicBezTo>
                <a:cubicBezTo>
                  <a:pt x="6423855" y="5806019"/>
                  <a:pt x="6423855" y="5806019"/>
                  <a:pt x="6423855" y="5806019"/>
                </a:cubicBezTo>
                <a:cubicBezTo>
                  <a:pt x="6423855" y="5808097"/>
                  <a:pt x="6423855" y="5808097"/>
                  <a:pt x="6423855" y="5808097"/>
                </a:cubicBezTo>
                <a:cubicBezTo>
                  <a:pt x="6417685" y="5810176"/>
                  <a:pt x="6411516" y="5816411"/>
                  <a:pt x="6407402" y="5822647"/>
                </a:cubicBezTo>
                <a:cubicBezTo>
                  <a:pt x="6407402" y="5824725"/>
                  <a:pt x="6407402" y="5824725"/>
                  <a:pt x="6407402" y="5824725"/>
                </a:cubicBezTo>
                <a:cubicBezTo>
                  <a:pt x="6411516" y="5839274"/>
                  <a:pt x="6421798" y="5855902"/>
                  <a:pt x="6434138" y="5870451"/>
                </a:cubicBezTo>
                <a:cubicBezTo>
                  <a:pt x="6432082" y="5870451"/>
                  <a:pt x="6421798" y="5885000"/>
                  <a:pt x="6419742" y="5887079"/>
                </a:cubicBezTo>
                <a:cubicBezTo>
                  <a:pt x="6405346" y="5878765"/>
                  <a:pt x="6386837" y="5874608"/>
                  <a:pt x="6370385" y="5874608"/>
                </a:cubicBezTo>
                <a:cubicBezTo>
                  <a:pt x="6368328" y="5874608"/>
                  <a:pt x="6368328" y="5874608"/>
                  <a:pt x="6368328" y="5874608"/>
                </a:cubicBezTo>
                <a:cubicBezTo>
                  <a:pt x="6364215" y="5878765"/>
                  <a:pt x="6360102" y="5887079"/>
                  <a:pt x="6358046" y="5893314"/>
                </a:cubicBezTo>
                <a:cubicBezTo>
                  <a:pt x="6358046" y="5895393"/>
                  <a:pt x="6358046" y="5895393"/>
                  <a:pt x="6358046" y="5895393"/>
                </a:cubicBezTo>
                <a:cubicBezTo>
                  <a:pt x="6366272" y="5909941"/>
                  <a:pt x="6378611" y="5922412"/>
                  <a:pt x="6395063" y="5932805"/>
                </a:cubicBezTo>
                <a:cubicBezTo>
                  <a:pt x="6393007" y="5934883"/>
                  <a:pt x="6386837" y="5949432"/>
                  <a:pt x="6386837" y="5951511"/>
                </a:cubicBezTo>
                <a:cubicBezTo>
                  <a:pt x="6368328" y="5947354"/>
                  <a:pt x="6349820" y="5947354"/>
                  <a:pt x="6335424" y="5951511"/>
                </a:cubicBezTo>
                <a:cubicBezTo>
                  <a:pt x="6333367" y="5951511"/>
                  <a:pt x="6333367" y="5951511"/>
                  <a:pt x="6333367" y="5951511"/>
                </a:cubicBezTo>
                <a:cubicBezTo>
                  <a:pt x="6333367" y="5953589"/>
                  <a:pt x="6333367" y="5953589"/>
                  <a:pt x="6333367" y="5953589"/>
                </a:cubicBezTo>
                <a:cubicBezTo>
                  <a:pt x="6331311" y="5959825"/>
                  <a:pt x="6329254" y="5968138"/>
                  <a:pt x="6327198" y="5974373"/>
                </a:cubicBezTo>
                <a:cubicBezTo>
                  <a:pt x="6329254" y="5976452"/>
                  <a:pt x="6329254" y="5976452"/>
                  <a:pt x="6329254" y="5976452"/>
                </a:cubicBezTo>
                <a:cubicBezTo>
                  <a:pt x="6339537" y="5986844"/>
                  <a:pt x="6355989" y="5997237"/>
                  <a:pt x="6372441" y="6001393"/>
                </a:cubicBezTo>
                <a:cubicBezTo>
                  <a:pt x="6372441" y="6003472"/>
                  <a:pt x="6370385" y="6022178"/>
                  <a:pt x="6370385" y="6024257"/>
                </a:cubicBezTo>
                <a:cubicBezTo>
                  <a:pt x="6351876" y="6024257"/>
                  <a:pt x="6333367" y="6028413"/>
                  <a:pt x="6321028" y="6036728"/>
                </a:cubicBezTo>
                <a:cubicBezTo>
                  <a:pt x="6318972" y="6036728"/>
                  <a:pt x="6318972" y="6036728"/>
                  <a:pt x="6318972" y="6036728"/>
                </a:cubicBezTo>
                <a:cubicBezTo>
                  <a:pt x="6318972" y="6038805"/>
                  <a:pt x="6318972" y="6038805"/>
                  <a:pt x="6318972" y="6038805"/>
                </a:cubicBezTo>
                <a:cubicBezTo>
                  <a:pt x="6318972" y="6040884"/>
                  <a:pt x="6318972" y="6045041"/>
                  <a:pt x="6318972" y="6049198"/>
                </a:cubicBezTo>
                <a:cubicBezTo>
                  <a:pt x="6318972" y="6053355"/>
                  <a:pt x="6318972" y="6057512"/>
                  <a:pt x="6318972" y="6059590"/>
                </a:cubicBezTo>
                <a:cubicBezTo>
                  <a:pt x="6318972" y="6061669"/>
                  <a:pt x="6318972" y="6061669"/>
                  <a:pt x="6318972" y="6061669"/>
                </a:cubicBezTo>
                <a:cubicBezTo>
                  <a:pt x="6321028" y="6061669"/>
                  <a:pt x="6321028" y="6061669"/>
                  <a:pt x="6321028" y="6061669"/>
                </a:cubicBezTo>
                <a:cubicBezTo>
                  <a:pt x="6333367" y="6069983"/>
                  <a:pt x="6351876" y="6074140"/>
                  <a:pt x="6370385" y="6074140"/>
                </a:cubicBezTo>
                <a:cubicBezTo>
                  <a:pt x="6370385" y="6078296"/>
                  <a:pt x="6372441" y="6094924"/>
                  <a:pt x="6374498" y="6097002"/>
                </a:cubicBezTo>
                <a:cubicBezTo>
                  <a:pt x="6355989" y="6103237"/>
                  <a:pt x="6339537" y="6111551"/>
                  <a:pt x="6329254" y="6124022"/>
                </a:cubicBezTo>
                <a:cubicBezTo>
                  <a:pt x="6327198" y="6124022"/>
                  <a:pt x="6327198" y="6124022"/>
                  <a:pt x="6327198" y="6124022"/>
                </a:cubicBezTo>
                <a:cubicBezTo>
                  <a:pt x="6327198" y="6126101"/>
                  <a:pt x="6327198" y="6126101"/>
                  <a:pt x="6327198" y="6126101"/>
                </a:cubicBezTo>
                <a:cubicBezTo>
                  <a:pt x="6329254" y="6132336"/>
                  <a:pt x="6331311" y="6140650"/>
                  <a:pt x="6333367" y="6146886"/>
                </a:cubicBezTo>
                <a:cubicBezTo>
                  <a:pt x="6335424" y="6146886"/>
                  <a:pt x="6335424" y="6146886"/>
                  <a:pt x="6335424" y="6146886"/>
                </a:cubicBezTo>
                <a:cubicBezTo>
                  <a:pt x="6349820" y="6153121"/>
                  <a:pt x="6370385" y="6151042"/>
                  <a:pt x="6386837" y="6146886"/>
                </a:cubicBezTo>
                <a:cubicBezTo>
                  <a:pt x="6386837" y="6148963"/>
                  <a:pt x="6395063" y="6165592"/>
                  <a:pt x="6395063" y="6167669"/>
                </a:cubicBezTo>
                <a:cubicBezTo>
                  <a:pt x="6380668" y="6175983"/>
                  <a:pt x="6366272" y="6190533"/>
                  <a:pt x="6358046" y="6205082"/>
                </a:cubicBezTo>
                <a:cubicBezTo>
                  <a:pt x="6358046" y="6207160"/>
                  <a:pt x="6358046" y="6207160"/>
                  <a:pt x="6358046" y="6207160"/>
                </a:cubicBezTo>
                <a:cubicBezTo>
                  <a:pt x="6360102" y="6211318"/>
                  <a:pt x="6366272" y="6219631"/>
                  <a:pt x="6370385" y="6225866"/>
                </a:cubicBezTo>
                <a:cubicBezTo>
                  <a:pt x="6386837" y="6225866"/>
                  <a:pt x="6405346" y="6221710"/>
                  <a:pt x="6421798" y="6211318"/>
                </a:cubicBezTo>
                <a:cubicBezTo>
                  <a:pt x="6421798" y="6213395"/>
                  <a:pt x="6432082" y="6227945"/>
                  <a:pt x="6434138" y="6230024"/>
                </a:cubicBezTo>
                <a:cubicBezTo>
                  <a:pt x="6421798" y="6242494"/>
                  <a:pt x="6411516" y="6259121"/>
                  <a:pt x="6407402" y="6275750"/>
                </a:cubicBezTo>
                <a:cubicBezTo>
                  <a:pt x="6409459" y="6277827"/>
                  <a:pt x="6409459" y="6277827"/>
                  <a:pt x="6409459" y="6277827"/>
                </a:cubicBezTo>
                <a:cubicBezTo>
                  <a:pt x="6411516" y="6281985"/>
                  <a:pt x="6419742" y="6288220"/>
                  <a:pt x="6423855" y="6292377"/>
                </a:cubicBezTo>
                <a:cubicBezTo>
                  <a:pt x="6425911" y="6292377"/>
                  <a:pt x="6425911" y="6292377"/>
                  <a:pt x="6425911" y="6292377"/>
                </a:cubicBezTo>
                <a:cubicBezTo>
                  <a:pt x="6440308" y="6288220"/>
                  <a:pt x="6456760" y="6279906"/>
                  <a:pt x="6471156" y="6265357"/>
                </a:cubicBezTo>
                <a:cubicBezTo>
                  <a:pt x="6473212" y="6267436"/>
                  <a:pt x="6485551" y="6277827"/>
                  <a:pt x="6487608" y="6279906"/>
                </a:cubicBezTo>
                <a:cubicBezTo>
                  <a:pt x="6479382" y="6296533"/>
                  <a:pt x="6475269" y="6313162"/>
                  <a:pt x="6475269" y="6329789"/>
                </a:cubicBezTo>
                <a:cubicBezTo>
                  <a:pt x="6475269" y="6329789"/>
                  <a:pt x="6475269" y="6331868"/>
                  <a:pt x="6475269" y="6331868"/>
                </a:cubicBezTo>
                <a:cubicBezTo>
                  <a:pt x="6479382" y="6336024"/>
                  <a:pt x="6487608" y="6340182"/>
                  <a:pt x="6493777" y="6342259"/>
                </a:cubicBezTo>
                <a:cubicBezTo>
                  <a:pt x="6493777" y="6344338"/>
                  <a:pt x="6493777" y="6344338"/>
                  <a:pt x="6493777" y="6344338"/>
                </a:cubicBezTo>
                <a:cubicBezTo>
                  <a:pt x="6495834" y="6342259"/>
                  <a:pt x="6495834" y="6342259"/>
                  <a:pt x="6495834" y="6342259"/>
                </a:cubicBezTo>
                <a:cubicBezTo>
                  <a:pt x="6510230" y="6333946"/>
                  <a:pt x="6522569" y="6321475"/>
                  <a:pt x="6532851" y="6304848"/>
                </a:cubicBezTo>
                <a:cubicBezTo>
                  <a:pt x="6534908" y="6306926"/>
                  <a:pt x="6549304" y="6313162"/>
                  <a:pt x="6551360" y="6313162"/>
                </a:cubicBezTo>
                <a:cubicBezTo>
                  <a:pt x="6549304" y="6321475"/>
                  <a:pt x="6549304" y="6331868"/>
                  <a:pt x="6549304" y="6340182"/>
                </a:cubicBezTo>
                <a:cubicBezTo>
                  <a:pt x="6549304" y="6348495"/>
                  <a:pt x="6549304" y="6358888"/>
                  <a:pt x="6551360" y="6365123"/>
                </a:cubicBezTo>
                <a:cubicBezTo>
                  <a:pt x="6551360" y="6367201"/>
                  <a:pt x="6551360" y="6367201"/>
                  <a:pt x="6551360" y="6367201"/>
                </a:cubicBezTo>
                <a:cubicBezTo>
                  <a:pt x="6553417" y="6367201"/>
                  <a:pt x="6553417" y="6367201"/>
                  <a:pt x="6553417" y="6367201"/>
                </a:cubicBezTo>
                <a:cubicBezTo>
                  <a:pt x="6557530" y="6369280"/>
                  <a:pt x="6567812" y="6371358"/>
                  <a:pt x="6573982" y="6373436"/>
                </a:cubicBezTo>
                <a:cubicBezTo>
                  <a:pt x="6576039" y="6373436"/>
                  <a:pt x="6576039" y="6373436"/>
                  <a:pt x="6576039" y="6373436"/>
                </a:cubicBezTo>
                <a:cubicBezTo>
                  <a:pt x="6586321" y="6360966"/>
                  <a:pt x="6596604" y="6344338"/>
                  <a:pt x="6600717" y="6327711"/>
                </a:cubicBezTo>
                <a:cubicBezTo>
                  <a:pt x="6602773" y="6327711"/>
                  <a:pt x="6621282" y="6329789"/>
                  <a:pt x="6623339" y="6329789"/>
                </a:cubicBezTo>
                <a:cubicBezTo>
                  <a:pt x="6623339" y="6348495"/>
                  <a:pt x="6627452" y="6367201"/>
                  <a:pt x="6635678" y="6381750"/>
                </a:cubicBezTo>
                <a:cubicBezTo>
                  <a:pt x="6637734" y="6381750"/>
                  <a:pt x="6637734" y="6381750"/>
                  <a:pt x="6637734" y="6381750"/>
                </a:cubicBezTo>
                <a:cubicBezTo>
                  <a:pt x="6643904" y="6381750"/>
                  <a:pt x="6654187" y="6381750"/>
                  <a:pt x="6658300" y="6381750"/>
                </a:cubicBezTo>
                <a:cubicBezTo>
                  <a:pt x="6660357" y="6381750"/>
                  <a:pt x="6660357" y="6381750"/>
                  <a:pt x="6660357" y="6381750"/>
                </a:cubicBezTo>
                <a:cubicBezTo>
                  <a:pt x="6668583" y="6367201"/>
                  <a:pt x="6672696" y="6348495"/>
                  <a:pt x="6674753" y="6329789"/>
                </a:cubicBezTo>
                <a:cubicBezTo>
                  <a:pt x="6676809" y="6329789"/>
                  <a:pt x="6693261" y="6327711"/>
                  <a:pt x="6695318" y="6327711"/>
                </a:cubicBezTo>
                <a:cubicBezTo>
                  <a:pt x="6699431" y="6344338"/>
                  <a:pt x="6709714" y="6360966"/>
                  <a:pt x="6722053" y="6373436"/>
                </a:cubicBezTo>
                <a:cubicBezTo>
                  <a:pt x="6728222" y="6371358"/>
                  <a:pt x="6738505" y="6369280"/>
                  <a:pt x="6742618" y="6367201"/>
                </a:cubicBezTo>
                <a:cubicBezTo>
                  <a:pt x="6744675" y="6367201"/>
                  <a:pt x="6744675" y="6367201"/>
                  <a:pt x="6744675" y="6367201"/>
                </a:cubicBezTo>
                <a:cubicBezTo>
                  <a:pt x="6746731" y="6358888"/>
                  <a:pt x="6746731" y="6348495"/>
                  <a:pt x="6746731" y="6340182"/>
                </a:cubicBezTo>
                <a:cubicBezTo>
                  <a:pt x="6746731" y="6331868"/>
                  <a:pt x="6746731" y="6321475"/>
                  <a:pt x="6744675" y="6313162"/>
                </a:cubicBezTo>
                <a:cubicBezTo>
                  <a:pt x="6746731" y="6313162"/>
                  <a:pt x="6763183" y="6306926"/>
                  <a:pt x="6765240" y="6304848"/>
                </a:cubicBezTo>
                <a:cubicBezTo>
                  <a:pt x="6773466" y="6321475"/>
                  <a:pt x="6787862" y="6333946"/>
                  <a:pt x="6802257" y="6342259"/>
                </a:cubicBezTo>
                <a:cubicBezTo>
                  <a:pt x="6808427" y="6340182"/>
                  <a:pt x="6816653" y="6336024"/>
                  <a:pt x="6820766" y="6331868"/>
                </a:cubicBezTo>
                <a:cubicBezTo>
                  <a:pt x="6822823" y="6329789"/>
                  <a:pt x="6822823" y="6329789"/>
                  <a:pt x="6822823" y="6329789"/>
                </a:cubicBezTo>
                <a:cubicBezTo>
                  <a:pt x="6822823" y="6329789"/>
                  <a:pt x="6822823" y="6329789"/>
                  <a:pt x="6822823" y="6327711"/>
                </a:cubicBezTo>
                <a:cubicBezTo>
                  <a:pt x="6822823" y="6313162"/>
                  <a:pt x="6816653" y="6294456"/>
                  <a:pt x="6808427" y="6279906"/>
                </a:cubicBezTo>
                <a:cubicBezTo>
                  <a:pt x="6810484" y="6277827"/>
                  <a:pt x="6822823" y="6267436"/>
                  <a:pt x="6824879" y="6265357"/>
                </a:cubicBezTo>
                <a:cubicBezTo>
                  <a:pt x="6839275" y="6277827"/>
                  <a:pt x="6855727" y="6288220"/>
                  <a:pt x="6870123" y="6292377"/>
                </a:cubicBezTo>
                <a:cubicBezTo>
                  <a:pt x="6872180" y="6292377"/>
                  <a:pt x="6872180" y="6292377"/>
                  <a:pt x="6872180" y="6292377"/>
                </a:cubicBezTo>
                <a:cubicBezTo>
                  <a:pt x="6876293" y="6288220"/>
                  <a:pt x="6884519" y="6281985"/>
                  <a:pt x="6886576" y="6275750"/>
                </a:cubicBezTo>
                <a:cubicBezTo>
                  <a:pt x="6888632" y="6275750"/>
                  <a:pt x="6888632" y="6275750"/>
                  <a:pt x="6888632" y="6275750"/>
                </a:cubicBezTo>
                <a:cubicBezTo>
                  <a:pt x="6884519" y="6259121"/>
                  <a:pt x="6874236" y="6242494"/>
                  <a:pt x="6861897" y="6230024"/>
                </a:cubicBezTo>
                <a:cubicBezTo>
                  <a:pt x="6863954" y="6227945"/>
                  <a:pt x="6874236" y="6213395"/>
                  <a:pt x="6874236" y="6211318"/>
                </a:cubicBezTo>
                <a:cubicBezTo>
                  <a:pt x="6890689" y="6219631"/>
                  <a:pt x="6909198" y="6225866"/>
                  <a:pt x="6925650" y="6225866"/>
                </a:cubicBezTo>
                <a:cubicBezTo>
                  <a:pt x="6927706" y="6223788"/>
                  <a:pt x="6927706" y="6223788"/>
                  <a:pt x="6927706" y="6223788"/>
                </a:cubicBezTo>
                <a:cubicBezTo>
                  <a:pt x="6929763" y="6219631"/>
                  <a:pt x="6935933" y="6211318"/>
                  <a:pt x="6937989" y="6205082"/>
                </a:cubicBezTo>
                <a:cubicBezTo>
                  <a:pt x="6937989" y="6203004"/>
                  <a:pt x="6937989" y="6203004"/>
                  <a:pt x="6937989" y="6203004"/>
                </a:cubicBezTo>
                <a:cubicBezTo>
                  <a:pt x="6929763" y="6190533"/>
                  <a:pt x="6915367" y="6175983"/>
                  <a:pt x="6900972" y="6167669"/>
                </a:cubicBezTo>
                <a:cubicBezTo>
                  <a:pt x="6900972" y="6163513"/>
                  <a:pt x="6909198" y="6148963"/>
                  <a:pt x="6909198" y="6146886"/>
                </a:cubicBezTo>
                <a:cubicBezTo>
                  <a:pt x="6925650" y="6151042"/>
                  <a:pt x="6944159" y="6151042"/>
                  <a:pt x="6960611" y="6146886"/>
                </a:cubicBezTo>
                <a:cubicBezTo>
                  <a:pt x="6962667" y="6146886"/>
                  <a:pt x="6962667" y="6146886"/>
                  <a:pt x="6962667" y="6146886"/>
                </a:cubicBezTo>
                <a:cubicBezTo>
                  <a:pt x="6964724" y="6140650"/>
                  <a:pt x="6966781" y="6132336"/>
                  <a:pt x="6966781" y="6126101"/>
                </a:cubicBezTo>
                <a:cubicBezTo>
                  <a:pt x="6966781" y="6124022"/>
                  <a:pt x="6966781" y="6124022"/>
                  <a:pt x="6966781" y="6124022"/>
                </a:cubicBezTo>
                <a:cubicBezTo>
                  <a:pt x="6956498" y="6111551"/>
                  <a:pt x="6940046" y="6103237"/>
                  <a:pt x="6921537" y="6097002"/>
                </a:cubicBezTo>
                <a:cubicBezTo>
                  <a:pt x="6923593" y="6094924"/>
                  <a:pt x="6925650" y="6078296"/>
                  <a:pt x="6925650" y="6076218"/>
                </a:cubicBezTo>
                <a:cubicBezTo>
                  <a:pt x="6944159" y="6076218"/>
                  <a:pt x="6962667" y="6069983"/>
                  <a:pt x="6975007" y="6061669"/>
                </a:cubicBezTo>
                <a:cubicBezTo>
                  <a:pt x="6977063" y="6061669"/>
                  <a:pt x="6977063" y="6061669"/>
                  <a:pt x="6977063" y="6061669"/>
                </a:cubicBezTo>
                <a:cubicBezTo>
                  <a:pt x="6977063" y="6057512"/>
                  <a:pt x="6977063" y="6053355"/>
                  <a:pt x="6977063" y="6049198"/>
                </a:cubicBezTo>
                <a:cubicBezTo>
                  <a:pt x="6977063" y="6047119"/>
                  <a:pt x="6977063" y="6042963"/>
                  <a:pt x="6977063" y="6038805"/>
                </a:cubicBezTo>
                <a:cubicBezTo>
                  <a:pt x="6975007" y="6038805"/>
                  <a:pt x="6975007" y="6038805"/>
                  <a:pt x="6975007" y="6038805"/>
                </a:cubicBezTo>
                <a:cubicBezTo>
                  <a:pt x="6962667" y="6030492"/>
                  <a:pt x="6944159" y="6024257"/>
                  <a:pt x="6925650" y="6024257"/>
                </a:cubicBezTo>
                <a:cubicBezTo>
                  <a:pt x="6925650" y="6022178"/>
                  <a:pt x="6923593" y="6005551"/>
                  <a:pt x="6923593" y="6003472"/>
                </a:cubicBezTo>
                <a:cubicBezTo>
                  <a:pt x="6940046" y="5997237"/>
                  <a:pt x="6956498" y="5988923"/>
                  <a:pt x="6966781" y="5976452"/>
                </a:cubicBezTo>
                <a:cubicBezTo>
                  <a:pt x="6968837" y="5976452"/>
                  <a:pt x="6968837" y="5976452"/>
                  <a:pt x="6968837" y="5976452"/>
                </a:cubicBezTo>
                <a:cubicBezTo>
                  <a:pt x="6968837" y="5974373"/>
                  <a:pt x="6968837" y="5974373"/>
                  <a:pt x="6968837" y="5974373"/>
                </a:cubicBezTo>
                <a:cubicBezTo>
                  <a:pt x="6966781" y="5968138"/>
                  <a:pt x="6964724" y="5959825"/>
                  <a:pt x="6962667" y="5953589"/>
                </a:cubicBezTo>
                <a:cubicBezTo>
                  <a:pt x="6960611" y="5953589"/>
                  <a:pt x="6960611" y="5953589"/>
                  <a:pt x="6960611" y="5953589"/>
                </a:cubicBezTo>
                <a:cubicBezTo>
                  <a:pt x="6946215" y="5947354"/>
                  <a:pt x="6927706" y="5949432"/>
                  <a:pt x="6909198" y="5953589"/>
                </a:cubicBezTo>
                <a:cubicBezTo>
                  <a:pt x="6909198" y="5951511"/>
                  <a:pt x="6903028" y="5934883"/>
                  <a:pt x="6900972" y="5932805"/>
                </a:cubicBezTo>
                <a:cubicBezTo>
                  <a:pt x="6917424" y="5924491"/>
                  <a:pt x="6929763" y="5909941"/>
                  <a:pt x="6937989" y="5895393"/>
                </a:cubicBezTo>
                <a:cubicBezTo>
                  <a:pt x="6937989" y="5893314"/>
                  <a:pt x="6937989" y="5893314"/>
                  <a:pt x="6937989" y="5893314"/>
                </a:cubicBezTo>
                <a:cubicBezTo>
                  <a:pt x="6935933" y="5889157"/>
                  <a:pt x="6931820" y="5880843"/>
                  <a:pt x="6927706" y="5874608"/>
                </a:cubicBezTo>
                <a:cubicBezTo>
                  <a:pt x="6925650" y="5874608"/>
                  <a:pt x="6925650" y="5874608"/>
                  <a:pt x="6925650" y="5874608"/>
                </a:cubicBezTo>
                <a:cubicBezTo>
                  <a:pt x="6909198" y="5874608"/>
                  <a:pt x="6890689" y="5878765"/>
                  <a:pt x="6876293" y="5887079"/>
                </a:cubicBezTo>
                <a:cubicBezTo>
                  <a:pt x="6874236" y="5887079"/>
                  <a:pt x="6863954" y="5872529"/>
                  <a:pt x="6861897" y="5870451"/>
                </a:cubicBezTo>
                <a:cubicBezTo>
                  <a:pt x="6874236" y="5857980"/>
                  <a:pt x="6884519" y="5841353"/>
                  <a:pt x="6888632" y="5824725"/>
                </a:cubicBezTo>
                <a:cubicBezTo>
                  <a:pt x="6888632" y="5822647"/>
                  <a:pt x="6888632" y="5822647"/>
                  <a:pt x="6888632" y="5822647"/>
                </a:cubicBezTo>
                <a:cubicBezTo>
                  <a:pt x="6884519" y="5818490"/>
                  <a:pt x="6878350" y="5812254"/>
                  <a:pt x="6872180" y="5808097"/>
                </a:cubicBezTo>
                <a:cubicBezTo>
                  <a:pt x="6855727" y="5812254"/>
                  <a:pt x="6839275" y="5820568"/>
                  <a:pt x="6826936" y="5833039"/>
                </a:cubicBezTo>
                <a:cubicBezTo>
                  <a:pt x="6824879" y="5833039"/>
                  <a:pt x="6810484" y="5822647"/>
                  <a:pt x="6808427" y="5820568"/>
                </a:cubicBezTo>
                <a:cubicBezTo>
                  <a:pt x="6818710" y="5803941"/>
                  <a:pt x="6822823" y="5787313"/>
                  <a:pt x="6822823" y="5770685"/>
                </a:cubicBezTo>
                <a:cubicBezTo>
                  <a:pt x="6822823" y="5770685"/>
                  <a:pt x="6822823" y="5768607"/>
                  <a:pt x="6822823" y="5768607"/>
                </a:cubicBezTo>
                <a:cubicBezTo>
                  <a:pt x="6816653" y="5764450"/>
                  <a:pt x="6808427" y="5760293"/>
                  <a:pt x="6804314" y="5758215"/>
                </a:cubicBezTo>
                <a:cubicBezTo>
                  <a:pt x="6802257" y="5756136"/>
                  <a:pt x="6802257" y="5756136"/>
                  <a:pt x="6802257" y="5756136"/>
                </a:cubicBezTo>
                <a:cubicBezTo>
                  <a:pt x="6802257" y="5758215"/>
                  <a:pt x="6802257" y="5758215"/>
                  <a:pt x="6802257" y="5758215"/>
                </a:cubicBezTo>
                <a:cubicBezTo>
                  <a:pt x="6787862" y="5764450"/>
                  <a:pt x="6775523" y="5778999"/>
                  <a:pt x="6765240" y="5793548"/>
                </a:cubicBezTo>
                <a:cubicBezTo>
                  <a:pt x="6763183" y="5793548"/>
                  <a:pt x="6746731" y="5787313"/>
                  <a:pt x="6744675" y="5785235"/>
                </a:cubicBezTo>
                <a:cubicBezTo>
                  <a:pt x="6746731" y="5776921"/>
                  <a:pt x="6748788" y="5768607"/>
                  <a:pt x="6748788" y="5758215"/>
                </a:cubicBezTo>
                <a:cubicBezTo>
                  <a:pt x="6748788" y="5749901"/>
                  <a:pt x="6746731" y="5741587"/>
                  <a:pt x="6744675" y="5733273"/>
                </a:cubicBezTo>
                <a:cubicBezTo>
                  <a:pt x="6744675" y="5731195"/>
                  <a:pt x="6744675" y="5731195"/>
                  <a:pt x="6744675" y="5731195"/>
                </a:cubicBezTo>
                <a:cubicBezTo>
                  <a:pt x="6742618" y="5731195"/>
                  <a:pt x="6742618" y="5731195"/>
                  <a:pt x="6742618" y="5731195"/>
                </a:cubicBezTo>
                <a:cubicBezTo>
                  <a:pt x="6738505" y="5729116"/>
                  <a:pt x="6730279" y="5727038"/>
                  <a:pt x="6722053" y="5727038"/>
                </a:cubicBezTo>
                <a:cubicBezTo>
                  <a:pt x="6709714" y="5737430"/>
                  <a:pt x="6699431" y="5754058"/>
                  <a:pt x="6695318" y="5772764"/>
                </a:cubicBezTo>
                <a:cubicBezTo>
                  <a:pt x="6693261" y="5770685"/>
                  <a:pt x="6676809" y="5768607"/>
                  <a:pt x="6672696" y="5768607"/>
                </a:cubicBezTo>
                <a:cubicBezTo>
                  <a:pt x="6672696" y="5751979"/>
                  <a:pt x="6668583" y="5733273"/>
                  <a:pt x="6660357" y="5718724"/>
                </a:cubicBezTo>
                <a:cubicBezTo>
                  <a:pt x="6658300" y="5718724"/>
                  <a:pt x="6658300" y="5718724"/>
                  <a:pt x="6658300" y="5718724"/>
                </a:cubicBezTo>
                <a:cubicBezTo>
                  <a:pt x="6652131" y="5716645"/>
                  <a:pt x="6643904" y="5716645"/>
                  <a:pt x="6637734" y="5718724"/>
                </a:cubicBezTo>
                <a:cubicBezTo>
                  <a:pt x="6635678" y="5718724"/>
                  <a:pt x="6635678" y="5718724"/>
                  <a:pt x="6635678" y="57187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3474720">
            <a:noAutofit/>
          </a:bodyPr>
          <a:lstStyle>
            <a:lvl1pPr marL="0" indent="0" algn="ctr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29733" y="4174066"/>
            <a:ext cx="10532534" cy="465667"/>
          </a:xfrm>
        </p:spPr>
        <p:txBody>
          <a:bodyPr/>
          <a:lstStyle>
            <a:lvl1pPr marL="0" indent="0" algn="ctr">
              <a:buNone/>
              <a:defRPr sz="2400">
                <a:solidFill>
                  <a:srgbClr val="01B0E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5130B4A2-183C-4739-A12D-8649A5A9BA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044788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751A1306-839E-4BE0-95C1-D0AB7509740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240D857C-E5F1-4BDC-8A99-7B246164353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lIns="0" tIns="0" rIns="0" bIns="0" anchor="ctr" anchorCtr="0">
            <a:noAutofit/>
          </a:bodyPr>
          <a:lstStyle>
            <a:lvl1pPr marL="457200" indent="0" algn="ctr">
              <a:buNone/>
              <a:defRPr sz="66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29733" y="4330700"/>
            <a:ext cx="10532534" cy="465667"/>
          </a:xfrm>
        </p:spPr>
        <p:txBody>
          <a:bodyPr tIns="91440">
            <a:noAutofit/>
          </a:bodyPr>
          <a:lstStyle>
            <a:lvl1pPr marL="0" indent="0" algn="ctr">
              <a:buNone/>
              <a:defRPr sz="33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92889AC8-2B3C-43E0-AD73-A0F149AC2F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527869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ABC2B8F-6799-45DF-9C13-11714280774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FE705B7-F9CA-40F7-B96C-C2B7E5291A9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8106 w 12192000"/>
              <a:gd name="connsiteY0" fmla="*/ 6443815 h 6858000"/>
              <a:gd name="connsiteX1" fmla="*/ 11618309 w 12192000"/>
              <a:gd name="connsiteY1" fmla="*/ 6443815 h 6858000"/>
              <a:gd name="connsiteX2" fmla="*/ 11622390 w 12192000"/>
              <a:gd name="connsiteY2" fmla="*/ 6452153 h 6858000"/>
              <a:gd name="connsiteX3" fmla="*/ 11628512 w 12192000"/>
              <a:gd name="connsiteY3" fmla="*/ 6554297 h 6858000"/>
              <a:gd name="connsiteX4" fmla="*/ 11626471 w 12192000"/>
              <a:gd name="connsiteY4" fmla="*/ 6564719 h 6858000"/>
              <a:gd name="connsiteX5" fmla="*/ 11620349 w 12192000"/>
              <a:gd name="connsiteY5" fmla="*/ 6564719 h 6858000"/>
              <a:gd name="connsiteX6" fmla="*/ 11514237 w 12192000"/>
              <a:gd name="connsiteY6" fmla="*/ 6502183 h 6858000"/>
              <a:gd name="connsiteX7" fmla="*/ 11510155 w 12192000"/>
              <a:gd name="connsiteY7" fmla="*/ 6495930 h 6858000"/>
              <a:gd name="connsiteX8" fmla="*/ 11510155 w 12192000"/>
              <a:gd name="connsiteY8" fmla="*/ 6493844 h 6858000"/>
              <a:gd name="connsiteX9" fmla="*/ 11516277 w 12192000"/>
              <a:gd name="connsiteY9" fmla="*/ 6489675 h 6858000"/>
              <a:gd name="connsiteX10" fmla="*/ 11608106 w 12192000"/>
              <a:gd name="connsiteY10" fmla="*/ 6443815 h 6858000"/>
              <a:gd name="connsiteX11" fmla="*/ 11690840 w 12192000"/>
              <a:gd name="connsiteY11" fmla="*/ 6441731 h 6858000"/>
              <a:gd name="connsiteX12" fmla="*/ 11701142 w 12192000"/>
              <a:gd name="connsiteY12" fmla="*/ 6441731 h 6858000"/>
              <a:gd name="connsiteX13" fmla="*/ 11791801 w 12192000"/>
              <a:gd name="connsiteY13" fmla="*/ 6487497 h 6858000"/>
              <a:gd name="connsiteX14" fmla="*/ 11800043 w 12192000"/>
              <a:gd name="connsiteY14" fmla="*/ 6493738 h 6858000"/>
              <a:gd name="connsiteX15" fmla="*/ 11795922 w 12192000"/>
              <a:gd name="connsiteY15" fmla="*/ 6499978 h 6858000"/>
              <a:gd name="connsiteX16" fmla="*/ 11688780 w 12192000"/>
              <a:gd name="connsiteY16" fmla="*/ 6562386 h 6858000"/>
              <a:gd name="connsiteX17" fmla="*/ 11680537 w 12192000"/>
              <a:gd name="connsiteY17" fmla="*/ 6562386 h 6858000"/>
              <a:gd name="connsiteX18" fmla="*/ 11678477 w 12192000"/>
              <a:gd name="connsiteY18" fmla="*/ 6554065 h 6858000"/>
              <a:gd name="connsiteX19" fmla="*/ 11686719 w 12192000"/>
              <a:gd name="connsiteY19" fmla="*/ 6450052 h 6858000"/>
              <a:gd name="connsiteX20" fmla="*/ 11690840 w 12192000"/>
              <a:gd name="connsiteY20" fmla="*/ 6441731 h 6858000"/>
              <a:gd name="connsiteX21" fmla="*/ 10873105 w 12192000"/>
              <a:gd name="connsiteY21" fmla="*/ 6401988 h 6858000"/>
              <a:gd name="connsiteX22" fmla="*/ 10873105 w 12192000"/>
              <a:gd name="connsiteY22" fmla="*/ 6445191 h 6858000"/>
              <a:gd name="connsiteX23" fmla="*/ 10825216 w 12192000"/>
              <a:gd name="connsiteY23" fmla="*/ 6453420 h 6858000"/>
              <a:gd name="connsiteX24" fmla="*/ 10806477 w 12192000"/>
              <a:gd name="connsiteY24" fmla="*/ 6428733 h 6858000"/>
              <a:gd name="connsiteX25" fmla="*/ 10831463 w 12192000"/>
              <a:gd name="connsiteY25" fmla="*/ 6404046 h 6858000"/>
              <a:gd name="connsiteX26" fmla="*/ 10523604 w 12192000"/>
              <a:gd name="connsiteY26" fmla="*/ 6331854 h 6858000"/>
              <a:gd name="connsiteX27" fmla="*/ 10564515 w 12192000"/>
              <a:gd name="connsiteY27" fmla="*/ 6392053 h 6858000"/>
              <a:gd name="connsiteX28" fmla="*/ 10523604 w 12192000"/>
              <a:gd name="connsiteY28" fmla="*/ 6452251 h 6858000"/>
              <a:gd name="connsiteX29" fmla="*/ 10482692 w 12192000"/>
              <a:gd name="connsiteY29" fmla="*/ 6392053 h 6858000"/>
              <a:gd name="connsiteX30" fmla="*/ 10523604 w 12192000"/>
              <a:gd name="connsiteY30" fmla="*/ 6331854 h 6858000"/>
              <a:gd name="connsiteX31" fmla="*/ 11677827 w 12192000"/>
              <a:gd name="connsiteY31" fmla="*/ 6323542 h 6858000"/>
              <a:gd name="connsiteX32" fmla="*/ 11686820 w 12192000"/>
              <a:gd name="connsiteY32" fmla="*/ 6324581 h 6858000"/>
              <a:gd name="connsiteX33" fmla="*/ 11713544 w 12192000"/>
              <a:gd name="connsiteY33" fmla="*/ 6376532 h 6858000"/>
              <a:gd name="connsiteX34" fmla="*/ 11653930 w 12192000"/>
              <a:gd name="connsiteY34" fmla="*/ 6434717 h 6858000"/>
              <a:gd name="connsiteX35" fmla="*/ 11594316 w 12192000"/>
              <a:gd name="connsiteY35" fmla="*/ 6376532 h 6858000"/>
              <a:gd name="connsiteX36" fmla="*/ 11621040 w 12192000"/>
              <a:gd name="connsiteY36" fmla="*/ 6326660 h 6858000"/>
              <a:gd name="connsiteX37" fmla="*/ 11637485 w 12192000"/>
              <a:gd name="connsiteY37" fmla="*/ 6328737 h 6858000"/>
              <a:gd name="connsiteX38" fmla="*/ 11635429 w 12192000"/>
              <a:gd name="connsiteY38" fmla="*/ 6345362 h 6858000"/>
              <a:gd name="connsiteX39" fmla="*/ 11618984 w 12192000"/>
              <a:gd name="connsiteY39" fmla="*/ 6376532 h 6858000"/>
              <a:gd name="connsiteX40" fmla="*/ 11653930 w 12192000"/>
              <a:gd name="connsiteY40" fmla="*/ 6411859 h 6858000"/>
              <a:gd name="connsiteX41" fmla="*/ 11688876 w 12192000"/>
              <a:gd name="connsiteY41" fmla="*/ 6376532 h 6858000"/>
              <a:gd name="connsiteX42" fmla="*/ 11672431 w 12192000"/>
              <a:gd name="connsiteY42" fmla="*/ 6345362 h 6858000"/>
              <a:gd name="connsiteX43" fmla="*/ 11670375 w 12192000"/>
              <a:gd name="connsiteY43" fmla="*/ 6328737 h 6858000"/>
              <a:gd name="connsiteX44" fmla="*/ 11677827 w 12192000"/>
              <a:gd name="connsiteY44" fmla="*/ 6323542 h 6858000"/>
              <a:gd name="connsiteX45" fmla="*/ 11826761 w 12192000"/>
              <a:gd name="connsiteY45" fmla="*/ 6308476 h 6858000"/>
              <a:gd name="connsiteX46" fmla="*/ 11830894 w 12192000"/>
              <a:gd name="connsiteY46" fmla="*/ 6314705 h 6858000"/>
              <a:gd name="connsiteX47" fmla="*/ 11830894 w 12192000"/>
              <a:gd name="connsiteY47" fmla="*/ 6439272 h 6858000"/>
              <a:gd name="connsiteX48" fmla="*/ 11826761 w 12192000"/>
              <a:gd name="connsiteY48" fmla="*/ 6445500 h 6858000"/>
              <a:gd name="connsiteX49" fmla="*/ 11818495 w 12192000"/>
              <a:gd name="connsiteY49" fmla="*/ 6443424 h 6858000"/>
              <a:gd name="connsiteX50" fmla="*/ 11733770 w 12192000"/>
              <a:gd name="connsiteY50" fmla="*/ 6385292 h 6858000"/>
              <a:gd name="connsiteX51" fmla="*/ 11727571 w 12192000"/>
              <a:gd name="connsiteY51" fmla="*/ 6376988 h 6858000"/>
              <a:gd name="connsiteX52" fmla="*/ 11733770 w 12192000"/>
              <a:gd name="connsiteY52" fmla="*/ 6368684 h 6858000"/>
              <a:gd name="connsiteX53" fmla="*/ 11818495 w 12192000"/>
              <a:gd name="connsiteY53" fmla="*/ 6310553 h 6858000"/>
              <a:gd name="connsiteX54" fmla="*/ 11826761 w 12192000"/>
              <a:gd name="connsiteY54" fmla="*/ 6308476 h 6858000"/>
              <a:gd name="connsiteX55" fmla="*/ 11480933 w 12192000"/>
              <a:gd name="connsiteY55" fmla="*/ 6308476 h 6858000"/>
              <a:gd name="connsiteX56" fmla="*/ 11489116 w 12192000"/>
              <a:gd name="connsiteY56" fmla="*/ 6312628 h 6858000"/>
              <a:gd name="connsiteX57" fmla="*/ 11572984 w 12192000"/>
              <a:gd name="connsiteY57" fmla="*/ 6368684 h 6858000"/>
              <a:gd name="connsiteX58" fmla="*/ 11579121 w 12192000"/>
              <a:gd name="connsiteY58" fmla="*/ 6376988 h 6858000"/>
              <a:gd name="connsiteX59" fmla="*/ 11572984 w 12192000"/>
              <a:gd name="connsiteY59" fmla="*/ 6385292 h 6858000"/>
              <a:gd name="connsiteX60" fmla="*/ 11489116 w 12192000"/>
              <a:gd name="connsiteY60" fmla="*/ 6443424 h 6858000"/>
              <a:gd name="connsiteX61" fmla="*/ 11480933 w 12192000"/>
              <a:gd name="connsiteY61" fmla="*/ 6445500 h 6858000"/>
              <a:gd name="connsiteX62" fmla="*/ 11476842 w 12192000"/>
              <a:gd name="connsiteY62" fmla="*/ 6439272 h 6858000"/>
              <a:gd name="connsiteX63" fmla="*/ 11476842 w 12192000"/>
              <a:gd name="connsiteY63" fmla="*/ 6314705 h 6858000"/>
              <a:gd name="connsiteX64" fmla="*/ 11480933 w 12192000"/>
              <a:gd name="connsiteY64" fmla="*/ 6308476 h 6858000"/>
              <a:gd name="connsiteX65" fmla="*/ 11092888 w 12192000"/>
              <a:gd name="connsiteY65" fmla="*/ 6297956 h 6858000"/>
              <a:gd name="connsiteX66" fmla="*/ 11086728 w 12192000"/>
              <a:gd name="connsiteY66" fmla="*/ 6300034 h 6858000"/>
              <a:gd name="connsiteX67" fmla="*/ 11084676 w 12192000"/>
              <a:gd name="connsiteY67" fmla="*/ 6306264 h 6858000"/>
              <a:gd name="connsiteX68" fmla="*/ 11125737 w 12192000"/>
              <a:gd name="connsiteY68" fmla="*/ 6464115 h 6858000"/>
              <a:gd name="connsiteX69" fmla="*/ 11150374 w 12192000"/>
              <a:gd name="connsiteY69" fmla="*/ 6484884 h 6858000"/>
              <a:gd name="connsiteX70" fmla="*/ 11158586 w 12192000"/>
              <a:gd name="connsiteY70" fmla="*/ 6484884 h 6858000"/>
              <a:gd name="connsiteX71" fmla="*/ 11154480 w 12192000"/>
              <a:gd name="connsiteY71" fmla="*/ 6493192 h 6858000"/>
              <a:gd name="connsiteX72" fmla="*/ 11154480 w 12192000"/>
              <a:gd name="connsiteY72" fmla="*/ 6495269 h 6858000"/>
              <a:gd name="connsiteX73" fmla="*/ 11129843 w 12192000"/>
              <a:gd name="connsiteY73" fmla="*/ 6513962 h 6858000"/>
              <a:gd name="connsiteX74" fmla="*/ 11094941 w 12192000"/>
              <a:gd name="connsiteY74" fmla="*/ 6511885 h 6858000"/>
              <a:gd name="connsiteX75" fmla="*/ 11088782 w 12192000"/>
              <a:gd name="connsiteY75" fmla="*/ 6513962 h 6858000"/>
              <a:gd name="connsiteX76" fmla="*/ 11086728 w 12192000"/>
              <a:gd name="connsiteY76" fmla="*/ 6518116 h 6858000"/>
              <a:gd name="connsiteX77" fmla="*/ 11086728 w 12192000"/>
              <a:gd name="connsiteY77" fmla="*/ 6536809 h 6858000"/>
              <a:gd name="connsiteX78" fmla="*/ 11092888 w 12192000"/>
              <a:gd name="connsiteY78" fmla="*/ 6543040 h 6858000"/>
              <a:gd name="connsiteX79" fmla="*/ 11140108 w 12192000"/>
              <a:gd name="connsiteY79" fmla="*/ 6549270 h 6858000"/>
              <a:gd name="connsiteX80" fmla="*/ 11142162 w 12192000"/>
              <a:gd name="connsiteY80" fmla="*/ 6549270 h 6858000"/>
              <a:gd name="connsiteX81" fmla="*/ 11195542 w 12192000"/>
              <a:gd name="connsiteY81" fmla="*/ 6497346 h 6858000"/>
              <a:gd name="connsiteX82" fmla="*/ 11228391 w 12192000"/>
              <a:gd name="connsiteY82" fmla="*/ 6368574 h 6858000"/>
              <a:gd name="connsiteX83" fmla="*/ 11240709 w 12192000"/>
              <a:gd name="connsiteY83" fmla="*/ 6327034 h 6858000"/>
              <a:gd name="connsiteX84" fmla="*/ 11244815 w 12192000"/>
              <a:gd name="connsiteY84" fmla="*/ 6306264 h 6858000"/>
              <a:gd name="connsiteX85" fmla="*/ 11242762 w 12192000"/>
              <a:gd name="connsiteY85" fmla="*/ 6300034 h 6858000"/>
              <a:gd name="connsiteX86" fmla="*/ 11238656 w 12192000"/>
              <a:gd name="connsiteY86" fmla="*/ 6297956 h 6858000"/>
              <a:gd name="connsiteX87" fmla="*/ 11209913 w 12192000"/>
              <a:gd name="connsiteY87" fmla="*/ 6297956 h 6858000"/>
              <a:gd name="connsiteX88" fmla="*/ 11203754 w 12192000"/>
              <a:gd name="connsiteY88" fmla="*/ 6302111 h 6858000"/>
              <a:gd name="connsiteX89" fmla="*/ 11166798 w 12192000"/>
              <a:gd name="connsiteY89" fmla="*/ 6443345 h 6858000"/>
              <a:gd name="connsiteX90" fmla="*/ 11164745 w 12192000"/>
              <a:gd name="connsiteY90" fmla="*/ 6443345 h 6858000"/>
              <a:gd name="connsiteX91" fmla="*/ 11125737 w 12192000"/>
              <a:gd name="connsiteY91" fmla="*/ 6302111 h 6858000"/>
              <a:gd name="connsiteX92" fmla="*/ 11119578 w 12192000"/>
              <a:gd name="connsiteY92" fmla="*/ 6297956 h 6858000"/>
              <a:gd name="connsiteX93" fmla="*/ 11092888 w 12192000"/>
              <a:gd name="connsiteY93" fmla="*/ 6297956 h 6858000"/>
              <a:gd name="connsiteX94" fmla="*/ 11053116 w 12192000"/>
              <a:gd name="connsiteY94" fmla="*/ 6295619 h 6858000"/>
              <a:gd name="connsiteX95" fmla="*/ 11004021 w 12192000"/>
              <a:gd name="connsiteY95" fmla="*/ 6316428 h 6858000"/>
              <a:gd name="connsiteX96" fmla="*/ 11004021 w 12192000"/>
              <a:gd name="connsiteY96" fmla="*/ 6303943 h 6858000"/>
              <a:gd name="connsiteX97" fmla="*/ 10997885 w 12192000"/>
              <a:gd name="connsiteY97" fmla="*/ 6297700 h 6858000"/>
              <a:gd name="connsiteX98" fmla="*/ 10969246 w 12192000"/>
              <a:gd name="connsiteY98" fmla="*/ 6297700 h 6858000"/>
              <a:gd name="connsiteX99" fmla="*/ 10963110 w 12192000"/>
              <a:gd name="connsiteY99" fmla="*/ 6303943 h 6858000"/>
              <a:gd name="connsiteX100" fmla="*/ 10963110 w 12192000"/>
              <a:gd name="connsiteY100" fmla="*/ 6478738 h 6858000"/>
              <a:gd name="connsiteX101" fmla="*/ 10969246 w 12192000"/>
              <a:gd name="connsiteY101" fmla="*/ 6484981 h 6858000"/>
              <a:gd name="connsiteX102" fmla="*/ 10997885 w 12192000"/>
              <a:gd name="connsiteY102" fmla="*/ 6484981 h 6858000"/>
              <a:gd name="connsiteX103" fmla="*/ 11004021 w 12192000"/>
              <a:gd name="connsiteY103" fmla="*/ 6478738 h 6858000"/>
              <a:gd name="connsiteX104" fmla="*/ 11004021 w 12192000"/>
              <a:gd name="connsiteY104" fmla="*/ 6358046 h 6858000"/>
              <a:gd name="connsiteX105" fmla="*/ 11055161 w 12192000"/>
              <a:gd name="connsiteY105" fmla="*/ 6335156 h 6858000"/>
              <a:gd name="connsiteX106" fmla="*/ 11061298 w 12192000"/>
              <a:gd name="connsiteY106" fmla="*/ 6328913 h 6858000"/>
              <a:gd name="connsiteX107" fmla="*/ 11061298 w 12192000"/>
              <a:gd name="connsiteY107" fmla="*/ 6301862 h 6858000"/>
              <a:gd name="connsiteX108" fmla="*/ 11059252 w 12192000"/>
              <a:gd name="connsiteY108" fmla="*/ 6297700 h 6858000"/>
              <a:gd name="connsiteX109" fmla="*/ 11053116 w 12192000"/>
              <a:gd name="connsiteY109" fmla="*/ 6295619 h 6858000"/>
              <a:gd name="connsiteX110" fmla="*/ 10852208 w 12192000"/>
              <a:gd name="connsiteY110" fmla="*/ 6292112 h 6858000"/>
              <a:gd name="connsiteX111" fmla="*/ 10781852 w 12192000"/>
              <a:gd name="connsiteY111" fmla="*/ 6300430 h 6858000"/>
              <a:gd name="connsiteX112" fmla="*/ 10775644 w 12192000"/>
              <a:gd name="connsiteY112" fmla="*/ 6306668 h 6858000"/>
              <a:gd name="connsiteX113" fmla="*/ 10777713 w 12192000"/>
              <a:gd name="connsiteY113" fmla="*/ 6331621 h 6858000"/>
              <a:gd name="connsiteX114" fmla="*/ 10779783 w 12192000"/>
              <a:gd name="connsiteY114" fmla="*/ 6335780 h 6858000"/>
              <a:gd name="connsiteX115" fmla="*/ 10783921 w 12192000"/>
              <a:gd name="connsiteY115" fmla="*/ 6337859 h 6858000"/>
              <a:gd name="connsiteX116" fmla="*/ 10850138 w 12192000"/>
              <a:gd name="connsiteY116" fmla="*/ 6333700 h 6858000"/>
              <a:gd name="connsiteX117" fmla="*/ 10872900 w 12192000"/>
              <a:gd name="connsiteY117" fmla="*/ 6356574 h 6858000"/>
              <a:gd name="connsiteX118" fmla="*/ 10872900 w 12192000"/>
              <a:gd name="connsiteY118" fmla="*/ 6369050 h 6858000"/>
              <a:gd name="connsiteX119" fmla="*/ 10827376 w 12192000"/>
              <a:gd name="connsiteY119" fmla="*/ 6373209 h 6858000"/>
              <a:gd name="connsiteX120" fmla="*/ 10763228 w 12192000"/>
              <a:gd name="connsiteY120" fmla="*/ 6429353 h 6858000"/>
              <a:gd name="connsiteX121" fmla="*/ 10819099 w 12192000"/>
              <a:gd name="connsiteY121" fmla="*/ 6489656 h 6858000"/>
              <a:gd name="connsiteX122" fmla="*/ 10879108 w 12192000"/>
              <a:gd name="connsiteY122" fmla="*/ 6477180 h 6858000"/>
              <a:gd name="connsiteX123" fmla="*/ 10908078 w 12192000"/>
              <a:gd name="connsiteY123" fmla="*/ 6489656 h 6858000"/>
              <a:gd name="connsiteX124" fmla="*/ 10914286 w 12192000"/>
              <a:gd name="connsiteY124" fmla="*/ 6487577 h 6858000"/>
              <a:gd name="connsiteX125" fmla="*/ 10916355 w 12192000"/>
              <a:gd name="connsiteY125" fmla="*/ 6481339 h 6858000"/>
              <a:gd name="connsiteX126" fmla="*/ 10916355 w 12192000"/>
              <a:gd name="connsiteY126" fmla="*/ 6356574 h 6858000"/>
              <a:gd name="connsiteX127" fmla="*/ 10852208 w 12192000"/>
              <a:gd name="connsiteY127" fmla="*/ 6292112 h 6858000"/>
              <a:gd name="connsiteX128" fmla="*/ 10523603 w 12192000"/>
              <a:gd name="connsiteY128" fmla="*/ 6292112 h 6858000"/>
              <a:gd name="connsiteX129" fmla="*/ 10439442 w 12192000"/>
              <a:gd name="connsiteY129" fmla="*/ 6390884 h 6858000"/>
              <a:gd name="connsiteX130" fmla="*/ 10523603 w 12192000"/>
              <a:gd name="connsiteY130" fmla="*/ 6489656 h 6858000"/>
              <a:gd name="connsiteX131" fmla="*/ 10607764 w 12192000"/>
              <a:gd name="connsiteY131" fmla="*/ 6390884 h 6858000"/>
              <a:gd name="connsiteX132" fmla="*/ 10523603 w 12192000"/>
              <a:gd name="connsiteY132" fmla="*/ 6292112 h 6858000"/>
              <a:gd name="connsiteX133" fmla="*/ 10307649 w 12192000"/>
              <a:gd name="connsiteY133" fmla="*/ 6266396 h 6858000"/>
              <a:gd name="connsiteX134" fmla="*/ 10324014 w 12192000"/>
              <a:gd name="connsiteY134" fmla="*/ 6266396 h 6858000"/>
              <a:gd name="connsiteX135" fmla="*/ 10366971 w 12192000"/>
              <a:gd name="connsiteY135" fmla="*/ 6306138 h 6858000"/>
              <a:gd name="connsiteX136" fmla="*/ 10321968 w 12192000"/>
              <a:gd name="connsiteY136" fmla="*/ 6343789 h 6858000"/>
              <a:gd name="connsiteX137" fmla="*/ 10276965 w 12192000"/>
              <a:gd name="connsiteY137" fmla="*/ 6343789 h 6858000"/>
              <a:gd name="connsiteX138" fmla="*/ 10276965 w 12192000"/>
              <a:gd name="connsiteY138" fmla="*/ 6268488 h 6858000"/>
              <a:gd name="connsiteX139" fmla="*/ 10307649 w 12192000"/>
              <a:gd name="connsiteY139" fmla="*/ 6266396 h 6858000"/>
              <a:gd name="connsiteX140" fmla="*/ 10683886 w 12192000"/>
              <a:gd name="connsiteY140" fmla="*/ 6254707 h 6858000"/>
              <a:gd name="connsiteX141" fmla="*/ 10655176 w 12192000"/>
              <a:gd name="connsiteY141" fmla="*/ 6260951 h 6858000"/>
              <a:gd name="connsiteX142" fmla="*/ 10649024 w 12192000"/>
              <a:gd name="connsiteY142" fmla="*/ 6267195 h 6858000"/>
              <a:gd name="connsiteX143" fmla="*/ 10649024 w 12192000"/>
              <a:gd name="connsiteY143" fmla="*/ 6298417 h 6858000"/>
              <a:gd name="connsiteX144" fmla="*/ 10632618 w 12192000"/>
              <a:gd name="connsiteY144" fmla="*/ 6298417 h 6858000"/>
              <a:gd name="connsiteX145" fmla="*/ 10626466 w 12192000"/>
              <a:gd name="connsiteY145" fmla="*/ 6304662 h 6858000"/>
              <a:gd name="connsiteX146" fmla="*/ 10626466 w 12192000"/>
              <a:gd name="connsiteY146" fmla="*/ 6329640 h 6858000"/>
              <a:gd name="connsiteX147" fmla="*/ 10632618 w 12192000"/>
              <a:gd name="connsiteY147" fmla="*/ 6335884 h 6858000"/>
              <a:gd name="connsiteX148" fmla="*/ 10649024 w 12192000"/>
              <a:gd name="connsiteY148" fmla="*/ 6335884 h 6858000"/>
              <a:gd name="connsiteX149" fmla="*/ 10649024 w 12192000"/>
              <a:gd name="connsiteY149" fmla="*/ 6419143 h 6858000"/>
              <a:gd name="connsiteX150" fmla="*/ 10704393 w 12192000"/>
              <a:gd name="connsiteY150" fmla="*/ 6491994 h 6858000"/>
              <a:gd name="connsiteX151" fmla="*/ 10737204 w 12192000"/>
              <a:gd name="connsiteY151" fmla="*/ 6487831 h 6858000"/>
              <a:gd name="connsiteX152" fmla="*/ 10743356 w 12192000"/>
              <a:gd name="connsiteY152" fmla="*/ 6479505 h 6858000"/>
              <a:gd name="connsiteX153" fmla="*/ 10741306 w 12192000"/>
              <a:gd name="connsiteY153" fmla="*/ 6456609 h 6858000"/>
              <a:gd name="connsiteX154" fmla="*/ 10735153 w 12192000"/>
              <a:gd name="connsiteY154" fmla="*/ 6448283 h 6858000"/>
              <a:gd name="connsiteX155" fmla="*/ 10710545 w 12192000"/>
              <a:gd name="connsiteY155" fmla="*/ 6450365 h 6858000"/>
              <a:gd name="connsiteX156" fmla="*/ 10692089 w 12192000"/>
              <a:gd name="connsiteY156" fmla="*/ 6412898 h 6858000"/>
              <a:gd name="connsiteX157" fmla="*/ 10692089 w 12192000"/>
              <a:gd name="connsiteY157" fmla="*/ 6335884 h 6858000"/>
              <a:gd name="connsiteX158" fmla="*/ 10735153 w 12192000"/>
              <a:gd name="connsiteY158" fmla="*/ 6335884 h 6858000"/>
              <a:gd name="connsiteX159" fmla="*/ 10741306 w 12192000"/>
              <a:gd name="connsiteY159" fmla="*/ 6329640 h 6858000"/>
              <a:gd name="connsiteX160" fmla="*/ 10741306 w 12192000"/>
              <a:gd name="connsiteY160" fmla="*/ 6304662 h 6858000"/>
              <a:gd name="connsiteX161" fmla="*/ 10735153 w 12192000"/>
              <a:gd name="connsiteY161" fmla="*/ 6298417 h 6858000"/>
              <a:gd name="connsiteX162" fmla="*/ 10692089 w 12192000"/>
              <a:gd name="connsiteY162" fmla="*/ 6298417 h 6858000"/>
              <a:gd name="connsiteX163" fmla="*/ 10692089 w 12192000"/>
              <a:gd name="connsiteY163" fmla="*/ 6260951 h 6858000"/>
              <a:gd name="connsiteX164" fmla="*/ 10690038 w 12192000"/>
              <a:gd name="connsiteY164" fmla="*/ 6254707 h 6858000"/>
              <a:gd name="connsiteX165" fmla="*/ 10683886 w 12192000"/>
              <a:gd name="connsiteY165" fmla="*/ 6254707 h 6858000"/>
              <a:gd name="connsiteX166" fmla="*/ 10317982 w 12192000"/>
              <a:gd name="connsiteY166" fmla="*/ 6225485 h 6858000"/>
              <a:gd name="connsiteX167" fmla="*/ 10237565 w 12192000"/>
              <a:gd name="connsiteY167" fmla="*/ 6229637 h 6858000"/>
              <a:gd name="connsiteX168" fmla="*/ 10231378 w 12192000"/>
              <a:gd name="connsiteY168" fmla="*/ 6237941 h 6858000"/>
              <a:gd name="connsiteX169" fmla="*/ 10231378 w 12192000"/>
              <a:gd name="connsiteY169" fmla="*/ 6478753 h 6858000"/>
              <a:gd name="connsiteX170" fmla="*/ 10239626 w 12192000"/>
              <a:gd name="connsiteY170" fmla="*/ 6484981 h 6858000"/>
              <a:gd name="connsiteX171" fmla="*/ 10268494 w 12192000"/>
              <a:gd name="connsiteY171" fmla="*/ 6484981 h 6858000"/>
              <a:gd name="connsiteX172" fmla="*/ 10276742 w 12192000"/>
              <a:gd name="connsiteY172" fmla="*/ 6478753 h 6858000"/>
              <a:gd name="connsiteX173" fmla="*/ 10276742 w 12192000"/>
              <a:gd name="connsiteY173" fmla="*/ 6383259 h 6858000"/>
              <a:gd name="connsiteX174" fmla="*/ 10326230 w 12192000"/>
              <a:gd name="connsiteY174" fmla="*/ 6385334 h 6858000"/>
              <a:gd name="connsiteX175" fmla="*/ 10367470 w 12192000"/>
              <a:gd name="connsiteY175" fmla="*/ 6480828 h 6858000"/>
              <a:gd name="connsiteX176" fmla="*/ 10373656 w 12192000"/>
              <a:gd name="connsiteY176" fmla="*/ 6484981 h 6858000"/>
              <a:gd name="connsiteX177" fmla="*/ 10406648 w 12192000"/>
              <a:gd name="connsiteY177" fmla="*/ 6484981 h 6858000"/>
              <a:gd name="connsiteX178" fmla="*/ 10412834 w 12192000"/>
              <a:gd name="connsiteY178" fmla="*/ 6482905 h 6858000"/>
              <a:gd name="connsiteX179" fmla="*/ 10414896 w 12192000"/>
              <a:gd name="connsiteY179" fmla="*/ 6476677 h 6858000"/>
              <a:gd name="connsiteX180" fmla="*/ 10367470 w 12192000"/>
              <a:gd name="connsiteY180" fmla="*/ 6372879 h 6858000"/>
              <a:gd name="connsiteX181" fmla="*/ 10412834 w 12192000"/>
              <a:gd name="connsiteY181" fmla="*/ 6304371 h 6858000"/>
              <a:gd name="connsiteX182" fmla="*/ 10324168 w 12192000"/>
              <a:gd name="connsiteY182" fmla="*/ 6225485 h 6858000"/>
              <a:gd name="connsiteX183" fmla="*/ 10317982 w 12192000"/>
              <a:gd name="connsiteY183" fmla="*/ 6225485 h 6858000"/>
              <a:gd name="connsiteX184" fmla="*/ 11680537 w 12192000"/>
              <a:gd name="connsiteY184" fmla="*/ 6192479 h 6858000"/>
              <a:gd name="connsiteX185" fmla="*/ 11688780 w 12192000"/>
              <a:gd name="connsiteY185" fmla="*/ 6192479 h 6858000"/>
              <a:gd name="connsiteX186" fmla="*/ 11795922 w 12192000"/>
              <a:gd name="connsiteY186" fmla="*/ 6254292 h 6858000"/>
              <a:gd name="connsiteX187" fmla="*/ 11800043 w 12192000"/>
              <a:gd name="connsiteY187" fmla="*/ 6260473 h 6858000"/>
              <a:gd name="connsiteX188" fmla="*/ 11791801 w 12192000"/>
              <a:gd name="connsiteY188" fmla="*/ 6266654 h 6858000"/>
              <a:gd name="connsiteX189" fmla="*/ 11701142 w 12192000"/>
              <a:gd name="connsiteY189" fmla="*/ 6309923 h 6858000"/>
              <a:gd name="connsiteX190" fmla="*/ 11690840 w 12192000"/>
              <a:gd name="connsiteY190" fmla="*/ 6311983 h 6858000"/>
              <a:gd name="connsiteX191" fmla="*/ 11686719 w 12192000"/>
              <a:gd name="connsiteY191" fmla="*/ 6301681 h 6858000"/>
              <a:gd name="connsiteX192" fmla="*/ 11678477 w 12192000"/>
              <a:gd name="connsiteY192" fmla="*/ 6200720 h 6858000"/>
              <a:gd name="connsiteX193" fmla="*/ 11680537 w 12192000"/>
              <a:gd name="connsiteY193" fmla="*/ 6192479 h 6858000"/>
              <a:gd name="connsiteX194" fmla="*/ 11623202 w 12192000"/>
              <a:gd name="connsiteY194" fmla="*/ 6191708 h 6858000"/>
              <a:gd name="connsiteX195" fmla="*/ 11627323 w 12192000"/>
              <a:gd name="connsiteY195" fmla="*/ 6192483 h 6858000"/>
              <a:gd name="connsiteX196" fmla="*/ 11629383 w 12192000"/>
              <a:gd name="connsiteY196" fmla="*/ 6202808 h 6858000"/>
              <a:gd name="connsiteX197" fmla="*/ 11621142 w 12192000"/>
              <a:gd name="connsiteY197" fmla="*/ 6303996 h 6858000"/>
              <a:gd name="connsiteX198" fmla="*/ 11617020 w 12192000"/>
              <a:gd name="connsiteY198" fmla="*/ 6312256 h 6858000"/>
              <a:gd name="connsiteX199" fmla="*/ 11606719 w 12192000"/>
              <a:gd name="connsiteY199" fmla="*/ 6312256 h 6858000"/>
              <a:gd name="connsiteX200" fmla="*/ 11516059 w 12192000"/>
              <a:gd name="connsiteY200" fmla="*/ 6266825 h 6858000"/>
              <a:gd name="connsiteX201" fmla="*/ 11507818 w 12192000"/>
              <a:gd name="connsiteY201" fmla="*/ 6260630 h 6858000"/>
              <a:gd name="connsiteX202" fmla="*/ 11511939 w 12192000"/>
              <a:gd name="connsiteY202" fmla="*/ 6254434 h 6858000"/>
              <a:gd name="connsiteX203" fmla="*/ 11619081 w 12192000"/>
              <a:gd name="connsiteY203" fmla="*/ 6192483 h 6858000"/>
              <a:gd name="connsiteX204" fmla="*/ 11623202 w 12192000"/>
              <a:gd name="connsiteY204" fmla="*/ 6191708 h 6858000"/>
              <a:gd name="connsiteX205" fmla="*/ 11654515 w 12192000"/>
              <a:gd name="connsiteY205" fmla="*/ 6156519 h 6858000"/>
              <a:gd name="connsiteX206" fmla="*/ 11437684 w 12192000"/>
              <a:gd name="connsiteY206" fmla="*/ 6375689 h 6858000"/>
              <a:gd name="connsiteX207" fmla="*/ 11654515 w 12192000"/>
              <a:gd name="connsiteY207" fmla="*/ 6594858 h 6858000"/>
              <a:gd name="connsiteX208" fmla="*/ 11871347 w 12192000"/>
              <a:gd name="connsiteY208" fmla="*/ 6375689 h 6858000"/>
              <a:gd name="connsiteX209" fmla="*/ 11654515 w 12192000"/>
              <a:gd name="connsiteY209" fmla="*/ 6156519 h 6858000"/>
              <a:gd name="connsiteX210" fmla="*/ 11653930 w 12192000"/>
              <a:gd name="connsiteY210" fmla="*/ 6124960 h 6858000"/>
              <a:gd name="connsiteX211" fmla="*/ 11900569 w 12192000"/>
              <a:gd name="connsiteY211" fmla="*/ 6374521 h 6858000"/>
              <a:gd name="connsiteX212" fmla="*/ 11653930 w 12192000"/>
              <a:gd name="connsiteY212" fmla="*/ 6624082 h 6858000"/>
              <a:gd name="connsiteX213" fmla="*/ 11407292 w 12192000"/>
              <a:gd name="connsiteY213" fmla="*/ 6374521 h 6858000"/>
              <a:gd name="connsiteX214" fmla="*/ 11653930 w 12192000"/>
              <a:gd name="connsiteY214" fmla="*/ 6124960 h 6858000"/>
              <a:gd name="connsiteX215" fmla="*/ 11641007 w 12192000"/>
              <a:gd name="connsiteY215" fmla="*/ 6046384 h 6858000"/>
              <a:gd name="connsiteX216" fmla="*/ 11628668 w 12192000"/>
              <a:gd name="connsiteY216" fmla="*/ 6096267 h 6858000"/>
              <a:gd name="connsiteX217" fmla="*/ 11606046 w 12192000"/>
              <a:gd name="connsiteY217" fmla="*/ 6100424 h 6858000"/>
              <a:gd name="connsiteX218" fmla="*/ 11579311 w 12192000"/>
              <a:gd name="connsiteY218" fmla="*/ 6054698 h 6858000"/>
              <a:gd name="connsiteX219" fmla="*/ 11579311 w 12192000"/>
              <a:gd name="connsiteY219" fmla="*/ 6052619 h 6858000"/>
              <a:gd name="connsiteX220" fmla="*/ 11577254 w 12192000"/>
              <a:gd name="connsiteY220" fmla="*/ 6054698 h 6858000"/>
              <a:gd name="connsiteX221" fmla="*/ 11556689 w 12192000"/>
              <a:gd name="connsiteY221" fmla="*/ 6058855 h 6858000"/>
              <a:gd name="connsiteX222" fmla="*/ 11556689 w 12192000"/>
              <a:gd name="connsiteY222" fmla="*/ 6060933 h 6858000"/>
              <a:gd name="connsiteX223" fmla="*/ 11552576 w 12192000"/>
              <a:gd name="connsiteY223" fmla="*/ 6085875 h 6858000"/>
              <a:gd name="connsiteX224" fmla="*/ 11556689 w 12192000"/>
              <a:gd name="connsiteY224" fmla="*/ 6112895 h 6858000"/>
              <a:gd name="connsiteX225" fmla="*/ 11536124 w 12192000"/>
              <a:gd name="connsiteY225" fmla="*/ 6121208 h 6858000"/>
              <a:gd name="connsiteX226" fmla="*/ 11499106 w 12192000"/>
              <a:gd name="connsiteY226" fmla="*/ 6085875 h 6858000"/>
              <a:gd name="connsiteX227" fmla="*/ 11499106 w 12192000"/>
              <a:gd name="connsiteY227" fmla="*/ 6083796 h 6858000"/>
              <a:gd name="connsiteX228" fmla="*/ 11497050 w 12192000"/>
              <a:gd name="connsiteY228" fmla="*/ 6083796 h 6858000"/>
              <a:gd name="connsiteX229" fmla="*/ 11478541 w 12192000"/>
              <a:gd name="connsiteY229" fmla="*/ 6096267 h 6858000"/>
              <a:gd name="connsiteX230" fmla="*/ 11478541 w 12192000"/>
              <a:gd name="connsiteY230" fmla="*/ 6098345 h 6858000"/>
              <a:gd name="connsiteX231" fmla="*/ 11490880 w 12192000"/>
              <a:gd name="connsiteY231" fmla="*/ 6148228 h 6858000"/>
              <a:gd name="connsiteX232" fmla="*/ 11474428 w 12192000"/>
              <a:gd name="connsiteY232" fmla="*/ 6160699 h 6858000"/>
              <a:gd name="connsiteX233" fmla="*/ 11431240 w 12192000"/>
              <a:gd name="connsiteY233" fmla="*/ 6133679 h 6858000"/>
              <a:gd name="connsiteX234" fmla="*/ 11429184 w 12192000"/>
              <a:gd name="connsiteY234" fmla="*/ 6133679 h 6858000"/>
              <a:gd name="connsiteX235" fmla="*/ 11429184 w 12192000"/>
              <a:gd name="connsiteY235" fmla="*/ 6135757 h 6858000"/>
              <a:gd name="connsiteX236" fmla="*/ 11412731 w 12192000"/>
              <a:gd name="connsiteY236" fmla="*/ 6150307 h 6858000"/>
              <a:gd name="connsiteX237" fmla="*/ 11412731 w 12192000"/>
              <a:gd name="connsiteY237" fmla="*/ 6152385 h 6858000"/>
              <a:gd name="connsiteX238" fmla="*/ 11439467 w 12192000"/>
              <a:gd name="connsiteY238" fmla="*/ 6198111 h 6858000"/>
              <a:gd name="connsiteX239" fmla="*/ 11425070 w 12192000"/>
              <a:gd name="connsiteY239" fmla="*/ 6214739 h 6858000"/>
              <a:gd name="connsiteX240" fmla="*/ 11375714 w 12192000"/>
              <a:gd name="connsiteY240" fmla="*/ 6202268 h 6858000"/>
              <a:gd name="connsiteX241" fmla="*/ 11373657 w 12192000"/>
              <a:gd name="connsiteY241" fmla="*/ 6202268 h 6858000"/>
              <a:gd name="connsiteX242" fmla="*/ 11363375 w 12192000"/>
              <a:gd name="connsiteY242" fmla="*/ 6220974 h 6858000"/>
              <a:gd name="connsiteX243" fmla="*/ 11363375 w 12192000"/>
              <a:gd name="connsiteY243" fmla="*/ 6223053 h 6858000"/>
              <a:gd name="connsiteX244" fmla="*/ 11400392 w 12192000"/>
              <a:gd name="connsiteY244" fmla="*/ 6260465 h 6858000"/>
              <a:gd name="connsiteX245" fmla="*/ 11392166 w 12192000"/>
              <a:gd name="connsiteY245" fmla="*/ 6279171 h 6858000"/>
              <a:gd name="connsiteX246" fmla="*/ 11340753 w 12192000"/>
              <a:gd name="connsiteY246" fmla="*/ 6279171 h 6858000"/>
              <a:gd name="connsiteX247" fmla="*/ 11338696 w 12192000"/>
              <a:gd name="connsiteY247" fmla="*/ 6279171 h 6858000"/>
              <a:gd name="connsiteX248" fmla="*/ 11338696 w 12192000"/>
              <a:gd name="connsiteY248" fmla="*/ 6281249 h 6858000"/>
              <a:gd name="connsiteX249" fmla="*/ 11332527 w 12192000"/>
              <a:gd name="connsiteY249" fmla="*/ 6302033 h 6858000"/>
              <a:gd name="connsiteX250" fmla="*/ 11334583 w 12192000"/>
              <a:gd name="connsiteY250" fmla="*/ 6304112 h 6858000"/>
              <a:gd name="connsiteX251" fmla="*/ 11377770 w 12192000"/>
              <a:gd name="connsiteY251" fmla="*/ 6329053 h 6858000"/>
              <a:gd name="connsiteX252" fmla="*/ 11375714 w 12192000"/>
              <a:gd name="connsiteY252" fmla="*/ 6351917 h 6858000"/>
              <a:gd name="connsiteX253" fmla="*/ 11326357 w 12192000"/>
              <a:gd name="connsiteY253" fmla="*/ 6364388 h 6858000"/>
              <a:gd name="connsiteX254" fmla="*/ 11324300 w 12192000"/>
              <a:gd name="connsiteY254" fmla="*/ 6364388 h 6858000"/>
              <a:gd name="connsiteX255" fmla="*/ 11324300 w 12192000"/>
              <a:gd name="connsiteY255" fmla="*/ 6366465 h 6858000"/>
              <a:gd name="connsiteX256" fmla="*/ 11324300 w 12192000"/>
              <a:gd name="connsiteY256" fmla="*/ 6376858 h 6858000"/>
              <a:gd name="connsiteX257" fmla="*/ 11324300 w 12192000"/>
              <a:gd name="connsiteY257" fmla="*/ 6387250 h 6858000"/>
              <a:gd name="connsiteX258" fmla="*/ 11324300 w 12192000"/>
              <a:gd name="connsiteY258" fmla="*/ 6389329 h 6858000"/>
              <a:gd name="connsiteX259" fmla="*/ 11326357 w 12192000"/>
              <a:gd name="connsiteY259" fmla="*/ 6389329 h 6858000"/>
              <a:gd name="connsiteX260" fmla="*/ 11375714 w 12192000"/>
              <a:gd name="connsiteY260" fmla="*/ 6401800 h 6858000"/>
              <a:gd name="connsiteX261" fmla="*/ 11379827 w 12192000"/>
              <a:gd name="connsiteY261" fmla="*/ 6424662 h 6858000"/>
              <a:gd name="connsiteX262" fmla="*/ 11334583 w 12192000"/>
              <a:gd name="connsiteY262" fmla="*/ 6451682 h 6858000"/>
              <a:gd name="connsiteX263" fmla="*/ 11332527 w 12192000"/>
              <a:gd name="connsiteY263" fmla="*/ 6451682 h 6858000"/>
              <a:gd name="connsiteX264" fmla="*/ 11332527 w 12192000"/>
              <a:gd name="connsiteY264" fmla="*/ 6453761 h 6858000"/>
              <a:gd name="connsiteX265" fmla="*/ 11338696 w 12192000"/>
              <a:gd name="connsiteY265" fmla="*/ 6474546 h 6858000"/>
              <a:gd name="connsiteX266" fmla="*/ 11340753 w 12192000"/>
              <a:gd name="connsiteY266" fmla="*/ 6474546 h 6858000"/>
              <a:gd name="connsiteX267" fmla="*/ 11392166 w 12192000"/>
              <a:gd name="connsiteY267" fmla="*/ 6474546 h 6858000"/>
              <a:gd name="connsiteX268" fmla="*/ 11400392 w 12192000"/>
              <a:gd name="connsiteY268" fmla="*/ 6495329 h 6858000"/>
              <a:gd name="connsiteX269" fmla="*/ 11363375 w 12192000"/>
              <a:gd name="connsiteY269" fmla="*/ 6532742 h 6858000"/>
              <a:gd name="connsiteX270" fmla="*/ 11363375 w 12192000"/>
              <a:gd name="connsiteY270" fmla="*/ 6534820 h 6858000"/>
              <a:gd name="connsiteX271" fmla="*/ 11375714 w 12192000"/>
              <a:gd name="connsiteY271" fmla="*/ 6553526 h 6858000"/>
              <a:gd name="connsiteX272" fmla="*/ 11427127 w 12192000"/>
              <a:gd name="connsiteY272" fmla="*/ 6538978 h 6858000"/>
              <a:gd name="connsiteX273" fmla="*/ 11439467 w 12192000"/>
              <a:gd name="connsiteY273" fmla="*/ 6557684 h 6858000"/>
              <a:gd name="connsiteX274" fmla="*/ 11412731 w 12192000"/>
              <a:gd name="connsiteY274" fmla="*/ 6603410 h 6858000"/>
              <a:gd name="connsiteX275" fmla="*/ 11414788 w 12192000"/>
              <a:gd name="connsiteY275" fmla="*/ 6605487 h 6858000"/>
              <a:gd name="connsiteX276" fmla="*/ 11429184 w 12192000"/>
              <a:gd name="connsiteY276" fmla="*/ 6620037 h 6858000"/>
              <a:gd name="connsiteX277" fmla="*/ 11431240 w 12192000"/>
              <a:gd name="connsiteY277" fmla="*/ 6620037 h 6858000"/>
              <a:gd name="connsiteX278" fmla="*/ 11476484 w 12192000"/>
              <a:gd name="connsiteY278" fmla="*/ 6593017 h 6858000"/>
              <a:gd name="connsiteX279" fmla="*/ 11492937 w 12192000"/>
              <a:gd name="connsiteY279" fmla="*/ 6607566 h 6858000"/>
              <a:gd name="connsiteX280" fmla="*/ 11480598 w 12192000"/>
              <a:gd name="connsiteY280" fmla="*/ 6657449 h 6858000"/>
              <a:gd name="connsiteX281" fmla="*/ 11480598 w 12192000"/>
              <a:gd name="connsiteY281" fmla="*/ 6659528 h 6858000"/>
              <a:gd name="connsiteX282" fmla="*/ 11499106 w 12192000"/>
              <a:gd name="connsiteY282" fmla="*/ 6669919 h 6858000"/>
              <a:gd name="connsiteX283" fmla="*/ 11499106 w 12192000"/>
              <a:gd name="connsiteY283" fmla="*/ 6671998 h 6858000"/>
              <a:gd name="connsiteX284" fmla="*/ 11501163 w 12192000"/>
              <a:gd name="connsiteY284" fmla="*/ 6669919 h 6858000"/>
              <a:gd name="connsiteX285" fmla="*/ 11538180 w 12192000"/>
              <a:gd name="connsiteY285" fmla="*/ 6632508 h 6858000"/>
              <a:gd name="connsiteX286" fmla="*/ 11556689 w 12192000"/>
              <a:gd name="connsiteY286" fmla="*/ 6640822 h 6858000"/>
              <a:gd name="connsiteX287" fmla="*/ 11554632 w 12192000"/>
              <a:gd name="connsiteY287" fmla="*/ 6667842 h 6858000"/>
              <a:gd name="connsiteX288" fmla="*/ 11556689 w 12192000"/>
              <a:gd name="connsiteY288" fmla="*/ 6692783 h 6858000"/>
              <a:gd name="connsiteX289" fmla="*/ 11556689 w 12192000"/>
              <a:gd name="connsiteY289" fmla="*/ 6694861 h 6858000"/>
              <a:gd name="connsiteX290" fmla="*/ 11558746 w 12192000"/>
              <a:gd name="connsiteY290" fmla="*/ 6694861 h 6858000"/>
              <a:gd name="connsiteX291" fmla="*/ 11579311 w 12192000"/>
              <a:gd name="connsiteY291" fmla="*/ 6701096 h 6858000"/>
              <a:gd name="connsiteX292" fmla="*/ 11581367 w 12192000"/>
              <a:gd name="connsiteY292" fmla="*/ 6701096 h 6858000"/>
              <a:gd name="connsiteX293" fmla="*/ 11606046 w 12192000"/>
              <a:gd name="connsiteY293" fmla="*/ 6655371 h 6858000"/>
              <a:gd name="connsiteX294" fmla="*/ 11628668 w 12192000"/>
              <a:gd name="connsiteY294" fmla="*/ 6657449 h 6858000"/>
              <a:gd name="connsiteX295" fmla="*/ 11641007 w 12192000"/>
              <a:gd name="connsiteY295" fmla="*/ 6709410 h 6858000"/>
              <a:gd name="connsiteX296" fmla="*/ 11643063 w 12192000"/>
              <a:gd name="connsiteY296" fmla="*/ 6709410 h 6858000"/>
              <a:gd name="connsiteX297" fmla="*/ 11663629 w 12192000"/>
              <a:gd name="connsiteY297" fmla="*/ 6709410 h 6858000"/>
              <a:gd name="connsiteX298" fmla="*/ 11665686 w 12192000"/>
              <a:gd name="connsiteY298" fmla="*/ 6709410 h 6858000"/>
              <a:gd name="connsiteX299" fmla="*/ 11680082 w 12192000"/>
              <a:gd name="connsiteY299" fmla="*/ 6657449 h 6858000"/>
              <a:gd name="connsiteX300" fmla="*/ 11700647 w 12192000"/>
              <a:gd name="connsiteY300" fmla="*/ 6655371 h 6858000"/>
              <a:gd name="connsiteX301" fmla="*/ 11727382 w 12192000"/>
              <a:gd name="connsiteY301" fmla="*/ 6701096 h 6858000"/>
              <a:gd name="connsiteX302" fmla="*/ 11747947 w 12192000"/>
              <a:gd name="connsiteY302" fmla="*/ 6694861 h 6858000"/>
              <a:gd name="connsiteX303" fmla="*/ 11750004 w 12192000"/>
              <a:gd name="connsiteY303" fmla="*/ 6694861 h 6858000"/>
              <a:gd name="connsiteX304" fmla="*/ 11752060 w 12192000"/>
              <a:gd name="connsiteY304" fmla="*/ 6667842 h 6858000"/>
              <a:gd name="connsiteX305" fmla="*/ 11750004 w 12192000"/>
              <a:gd name="connsiteY305" fmla="*/ 6640822 h 6858000"/>
              <a:gd name="connsiteX306" fmla="*/ 11770569 w 12192000"/>
              <a:gd name="connsiteY306" fmla="*/ 6632508 h 6858000"/>
              <a:gd name="connsiteX307" fmla="*/ 11807586 w 12192000"/>
              <a:gd name="connsiteY307" fmla="*/ 6669919 h 6858000"/>
              <a:gd name="connsiteX308" fmla="*/ 11826095 w 12192000"/>
              <a:gd name="connsiteY308" fmla="*/ 6659528 h 6858000"/>
              <a:gd name="connsiteX309" fmla="*/ 11828152 w 12192000"/>
              <a:gd name="connsiteY309" fmla="*/ 6657449 h 6858000"/>
              <a:gd name="connsiteX310" fmla="*/ 11828152 w 12192000"/>
              <a:gd name="connsiteY310" fmla="*/ 6655371 h 6858000"/>
              <a:gd name="connsiteX311" fmla="*/ 11813756 w 12192000"/>
              <a:gd name="connsiteY311" fmla="*/ 6607566 h 6858000"/>
              <a:gd name="connsiteX312" fmla="*/ 11830208 w 12192000"/>
              <a:gd name="connsiteY312" fmla="*/ 6593017 h 6858000"/>
              <a:gd name="connsiteX313" fmla="*/ 11875452 w 12192000"/>
              <a:gd name="connsiteY313" fmla="*/ 6620037 h 6858000"/>
              <a:gd name="connsiteX314" fmla="*/ 11877509 w 12192000"/>
              <a:gd name="connsiteY314" fmla="*/ 6620037 h 6858000"/>
              <a:gd name="connsiteX315" fmla="*/ 11891905 w 12192000"/>
              <a:gd name="connsiteY315" fmla="*/ 6603410 h 6858000"/>
              <a:gd name="connsiteX316" fmla="*/ 11893961 w 12192000"/>
              <a:gd name="connsiteY316" fmla="*/ 6603410 h 6858000"/>
              <a:gd name="connsiteX317" fmla="*/ 11867226 w 12192000"/>
              <a:gd name="connsiteY317" fmla="*/ 6557684 h 6858000"/>
              <a:gd name="connsiteX318" fmla="*/ 11879565 w 12192000"/>
              <a:gd name="connsiteY318" fmla="*/ 6538978 h 6858000"/>
              <a:gd name="connsiteX319" fmla="*/ 11930979 w 12192000"/>
              <a:gd name="connsiteY319" fmla="*/ 6553526 h 6858000"/>
              <a:gd name="connsiteX320" fmla="*/ 11933035 w 12192000"/>
              <a:gd name="connsiteY320" fmla="*/ 6551448 h 6858000"/>
              <a:gd name="connsiteX321" fmla="*/ 11943318 w 12192000"/>
              <a:gd name="connsiteY321" fmla="*/ 6532742 h 6858000"/>
              <a:gd name="connsiteX322" fmla="*/ 11943318 w 12192000"/>
              <a:gd name="connsiteY322" fmla="*/ 6530664 h 6858000"/>
              <a:gd name="connsiteX323" fmla="*/ 11906300 w 12192000"/>
              <a:gd name="connsiteY323" fmla="*/ 6495329 h 6858000"/>
              <a:gd name="connsiteX324" fmla="*/ 11914526 w 12192000"/>
              <a:gd name="connsiteY324" fmla="*/ 6474546 h 6858000"/>
              <a:gd name="connsiteX325" fmla="*/ 11965940 w 12192000"/>
              <a:gd name="connsiteY325" fmla="*/ 6474546 h 6858000"/>
              <a:gd name="connsiteX326" fmla="*/ 11967996 w 12192000"/>
              <a:gd name="connsiteY326" fmla="*/ 6474546 h 6858000"/>
              <a:gd name="connsiteX327" fmla="*/ 11972109 w 12192000"/>
              <a:gd name="connsiteY327" fmla="*/ 6453761 h 6858000"/>
              <a:gd name="connsiteX328" fmla="*/ 11972109 w 12192000"/>
              <a:gd name="connsiteY328" fmla="*/ 6451682 h 6858000"/>
              <a:gd name="connsiteX329" fmla="*/ 11926866 w 12192000"/>
              <a:gd name="connsiteY329" fmla="*/ 6424662 h 6858000"/>
              <a:gd name="connsiteX330" fmla="*/ 11930979 w 12192000"/>
              <a:gd name="connsiteY330" fmla="*/ 6403878 h 6858000"/>
              <a:gd name="connsiteX331" fmla="*/ 11980336 w 12192000"/>
              <a:gd name="connsiteY331" fmla="*/ 6389329 h 6858000"/>
              <a:gd name="connsiteX332" fmla="*/ 11982392 w 12192000"/>
              <a:gd name="connsiteY332" fmla="*/ 6389329 h 6858000"/>
              <a:gd name="connsiteX333" fmla="*/ 11982392 w 12192000"/>
              <a:gd name="connsiteY333" fmla="*/ 6376858 h 6858000"/>
              <a:gd name="connsiteX334" fmla="*/ 11982392 w 12192000"/>
              <a:gd name="connsiteY334" fmla="*/ 6366465 h 6858000"/>
              <a:gd name="connsiteX335" fmla="*/ 11980336 w 12192000"/>
              <a:gd name="connsiteY335" fmla="*/ 6366465 h 6858000"/>
              <a:gd name="connsiteX336" fmla="*/ 11930979 w 12192000"/>
              <a:gd name="connsiteY336" fmla="*/ 6351917 h 6858000"/>
              <a:gd name="connsiteX337" fmla="*/ 11928922 w 12192000"/>
              <a:gd name="connsiteY337" fmla="*/ 6331132 h 6858000"/>
              <a:gd name="connsiteX338" fmla="*/ 11972109 w 12192000"/>
              <a:gd name="connsiteY338" fmla="*/ 6304112 h 6858000"/>
              <a:gd name="connsiteX339" fmla="*/ 11974166 w 12192000"/>
              <a:gd name="connsiteY339" fmla="*/ 6304112 h 6858000"/>
              <a:gd name="connsiteX340" fmla="*/ 11974166 w 12192000"/>
              <a:gd name="connsiteY340" fmla="*/ 6302033 h 6858000"/>
              <a:gd name="connsiteX341" fmla="*/ 11967996 w 12192000"/>
              <a:gd name="connsiteY341" fmla="*/ 6281249 h 6858000"/>
              <a:gd name="connsiteX342" fmla="*/ 11965940 w 12192000"/>
              <a:gd name="connsiteY342" fmla="*/ 6281249 h 6858000"/>
              <a:gd name="connsiteX343" fmla="*/ 11914526 w 12192000"/>
              <a:gd name="connsiteY343" fmla="*/ 6281249 h 6858000"/>
              <a:gd name="connsiteX344" fmla="*/ 11906300 w 12192000"/>
              <a:gd name="connsiteY344" fmla="*/ 6260465 h 6858000"/>
              <a:gd name="connsiteX345" fmla="*/ 11943318 w 12192000"/>
              <a:gd name="connsiteY345" fmla="*/ 6223053 h 6858000"/>
              <a:gd name="connsiteX346" fmla="*/ 11943318 w 12192000"/>
              <a:gd name="connsiteY346" fmla="*/ 6220974 h 6858000"/>
              <a:gd name="connsiteX347" fmla="*/ 11933035 w 12192000"/>
              <a:gd name="connsiteY347" fmla="*/ 6202268 h 6858000"/>
              <a:gd name="connsiteX348" fmla="*/ 11930979 w 12192000"/>
              <a:gd name="connsiteY348" fmla="*/ 6202268 h 6858000"/>
              <a:gd name="connsiteX349" fmla="*/ 11881622 w 12192000"/>
              <a:gd name="connsiteY349" fmla="*/ 6214739 h 6858000"/>
              <a:gd name="connsiteX350" fmla="*/ 11867226 w 12192000"/>
              <a:gd name="connsiteY350" fmla="*/ 6198111 h 6858000"/>
              <a:gd name="connsiteX351" fmla="*/ 11893961 w 12192000"/>
              <a:gd name="connsiteY351" fmla="*/ 6152385 h 6858000"/>
              <a:gd name="connsiteX352" fmla="*/ 11893961 w 12192000"/>
              <a:gd name="connsiteY352" fmla="*/ 6150307 h 6858000"/>
              <a:gd name="connsiteX353" fmla="*/ 11877509 w 12192000"/>
              <a:gd name="connsiteY353" fmla="*/ 6135757 h 6858000"/>
              <a:gd name="connsiteX354" fmla="*/ 11832265 w 12192000"/>
              <a:gd name="connsiteY354" fmla="*/ 6160699 h 6858000"/>
              <a:gd name="connsiteX355" fmla="*/ 11813756 w 12192000"/>
              <a:gd name="connsiteY355" fmla="*/ 6148228 h 6858000"/>
              <a:gd name="connsiteX356" fmla="*/ 11828152 w 12192000"/>
              <a:gd name="connsiteY356" fmla="*/ 6098345 h 6858000"/>
              <a:gd name="connsiteX357" fmla="*/ 11828152 w 12192000"/>
              <a:gd name="connsiteY357" fmla="*/ 6096267 h 6858000"/>
              <a:gd name="connsiteX358" fmla="*/ 11809643 w 12192000"/>
              <a:gd name="connsiteY358" fmla="*/ 6085875 h 6858000"/>
              <a:gd name="connsiteX359" fmla="*/ 11807586 w 12192000"/>
              <a:gd name="connsiteY359" fmla="*/ 6083796 h 6858000"/>
              <a:gd name="connsiteX360" fmla="*/ 11807586 w 12192000"/>
              <a:gd name="connsiteY360" fmla="*/ 6085875 h 6858000"/>
              <a:gd name="connsiteX361" fmla="*/ 11770569 w 12192000"/>
              <a:gd name="connsiteY361" fmla="*/ 6121208 h 6858000"/>
              <a:gd name="connsiteX362" fmla="*/ 11750004 w 12192000"/>
              <a:gd name="connsiteY362" fmla="*/ 6112895 h 6858000"/>
              <a:gd name="connsiteX363" fmla="*/ 11754116 w 12192000"/>
              <a:gd name="connsiteY363" fmla="*/ 6085875 h 6858000"/>
              <a:gd name="connsiteX364" fmla="*/ 11750004 w 12192000"/>
              <a:gd name="connsiteY364" fmla="*/ 6060933 h 6858000"/>
              <a:gd name="connsiteX365" fmla="*/ 11750004 w 12192000"/>
              <a:gd name="connsiteY365" fmla="*/ 6058855 h 6858000"/>
              <a:gd name="connsiteX366" fmla="*/ 11747947 w 12192000"/>
              <a:gd name="connsiteY366" fmla="*/ 6058855 h 6858000"/>
              <a:gd name="connsiteX367" fmla="*/ 11727382 w 12192000"/>
              <a:gd name="connsiteY367" fmla="*/ 6054698 h 6858000"/>
              <a:gd name="connsiteX368" fmla="*/ 11700647 w 12192000"/>
              <a:gd name="connsiteY368" fmla="*/ 6100424 h 6858000"/>
              <a:gd name="connsiteX369" fmla="*/ 11678025 w 12192000"/>
              <a:gd name="connsiteY369" fmla="*/ 6096267 h 6858000"/>
              <a:gd name="connsiteX370" fmla="*/ 11665686 w 12192000"/>
              <a:gd name="connsiteY370" fmla="*/ 6046384 h 6858000"/>
              <a:gd name="connsiteX371" fmla="*/ 11663629 w 12192000"/>
              <a:gd name="connsiteY371" fmla="*/ 6046384 h 6858000"/>
              <a:gd name="connsiteX372" fmla="*/ 11643063 w 12192000"/>
              <a:gd name="connsiteY372" fmla="*/ 6046384 h 6858000"/>
              <a:gd name="connsiteX373" fmla="*/ 11641007 w 12192000"/>
              <a:gd name="connsiteY373" fmla="*/ 604638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8106" y="6443815"/>
                </a:moveTo>
                <a:cubicBezTo>
                  <a:pt x="11612187" y="6441731"/>
                  <a:pt x="11614228" y="6441731"/>
                  <a:pt x="11618309" y="6443815"/>
                </a:cubicBezTo>
                <a:cubicBezTo>
                  <a:pt x="11620349" y="6445900"/>
                  <a:pt x="11622390" y="6447984"/>
                  <a:pt x="11622390" y="6452153"/>
                </a:cubicBezTo>
                <a:cubicBezTo>
                  <a:pt x="11628512" y="6554297"/>
                  <a:pt x="11628512" y="6554297"/>
                  <a:pt x="11628512" y="6554297"/>
                </a:cubicBezTo>
                <a:cubicBezTo>
                  <a:pt x="11630552" y="6560550"/>
                  <a:pt x="11628512" y="6562635"/>
                  <a:pt x="11626471" y="6564719"/>
                </a:cubicBezTo>
                <a:cubicBezTo>
                  <a:pt x="11624431" y="6566804"/>
                  <a:pt x="11622390" y="6564719"/>
                  <a:pt x="11620349" y="6564719"/>
                </a:cubicBezTo>
                <a:cubicBezTo>
                  <a:pt x="11575456" y="6554297"/>
                  <a:pt x="11544846" y="6535535"/>
                  <a:pt x="11514237" y="6502183"/>
                </a:cubicBezTo>
                <a:cubicBezTo>
                  <a:pt x="11512196" y="6500099"/>
                  <a:pt x="11510155" y="6498014"/>
                  <a:pt x="11510155" y="6495930"/>
                </a:cubicBezTo>
                <a:cubicBezTo>
                  <a:pt x="11510155" y="6495930"/>
                  <a:pt x="11510155" y="6495930"/>
                  <a:pt x="11510155" y="6493844"/>
                </a:cubicBezTo>
                <a:cubicBezTo>
                  <a:pt x="11510155" y="6491760"/>
                  <a:pt x="11514237" y="6489675"/>
                  <a:pt x="11516277" y="6489675"/>
                </a:cubicBezTo>
                <a:cubicBezTo>
                  <a:pt x="11608106" y="6443815"/>
                  <a:pt x="11608106" y="6443815"/>
                  <a:pt x="11608106" y="6443815"/>
                </a:cubicBezTo>
                <a:close/>
                <a:moveTo>
                  <a:pt x="11690840" y="6441731"/>
                </a:moveTo>
                <a:cubicBezTo>
                  <a:pt x="11694960" y="6441731"/>
                  <a:pt x="11697021" y="6441731"/>
                  <a:pt x="11701142" y="6441731"/>
                </a:cubicBezTo>
                <a:cubicBezTo>
                  <a:pt x="11791801" y="6487497"/>
                  <a:pt x="11791801" y="6487497"/>
                  <a:pt x="11791801" y="6487497"/>
                </a:cubicBezTo>
                <a:cubicBezTo>
                  <a:pt x="11795922" y="6489577"/>
                  <a:pt x="11797982" y="6491657"/>
                  <a:pt x="11800043" y="6493738"/>
                </a:cubicBezTo>
                <a:cubicBezTo>
                  <a:pt x="11800043" y="6495818"/>
                  <a:pt x="11797982" y="6497898"/>
                  <a:pt x="11795922" y="6499978"/>
                </a:cubicBezTo>
                <a:cubicBezTo>
                  <a:pt x="11765016" y="6533262"/>
                  <a:pt x="11732048" y="6551985"/>
                  <a:pt x="11688780" y="6562386"/>
                </a:cubicBezTo>
                <a:cubicBezTo>
                  <a:pt x="11684658" y="6564466"/>
                  <a:pt x="11682598" y="6564466"/>
                  <a:pt x="11680537" y="6562386"/>
                </a:cubicBezTo>
                <a:cubicBezTo>
                  <a:pt x="11678477" y="6560306"/>
                  <a:pt x="11678477" y="6556145"/>
                  <a:pt x="11678477" y="6554065"/>
                </a:cubicBezTo>
                <a:cubicBezTo>
                  <a:pt x="11686719" y="6450052"/>
                  <a:pt x="11686719" y="6450052"/>
                  <a:pt x="11686719" y="6450052"/>
                </a:cubicBezTo>
                <a:cubicBezTo>
                  <a:pt x="11686719" y="6447972"/>
                  <a:pt x="11688780" y="6443811"/>
                  <a:pt x="11690840" y="6441731"/>
                </a:cubicBezTo>
                <a:close/>
                <a:moveTo>
                  <a:pt x="10873105" y="6401988"/>
                </a:moveTo>
                <a:cubicBezTo>
                  <a:pt x="10873105" y="6401988"/>
                  <a:pt x="10873105" y="6401988"/>
                  <a:pt x="10873105" y="6445191"/>
                </a:cubicBezTo>
                <a:cubicBezTo>
                  <a:pt x="10873105" y="6445191"/>
                  <a:pt x="10846037" y="6453420"/>
                  <a:pt x="10825216" y="6453420"/>
                </a:cubicBezTo>
                <a:cubicBezTo>
                  <a:pt x="10808559" y="6453420"/>
                  <a:pt x="10806477" y="6436962"/>
                  <a:pt x="10806477" y="6428733"/>
                </a:cubicBezTo>
                <a:cubicBezTo>
                  <a:pt x="10806477" y="6414332"/>
                  <a:pt x="10814806" y="6406103"/>
                  <a:pt x="10831463" y="6404046"/>
                </a:cubicBezTo>
                <a:close/>
                <a:moveTo>
                  <a:pt x="10523604" y="6331854"/>
                </a:moveTo>
                <a:cubicBezTo>
                  <a:pt x="10552241" y="6331854"/>
                  <a:pt x="10564515" y="6348461"/>
                  <a:pt x="10564515" y="6392053"/>
                </a:cubicBezTo>
                <a:cubicBezTo>
                  <a:pt x="10564515" y="6429417"/>
                  <a:pt x="10558379" y="6452251"/>
                  <a:pt x="10523604" y="6452251"/>
                </a:cubicBezTo>
                <a:cubicBezTo>
                  <a:pt x="10488829" y="6452251"/>
                  <a:pt x="10482692" y="6429417"/>
                  <a:pt x="10482692" y="6392053"/>
                </a:cubicBezTo>
                <a:cubicBezTo>
                  <a:pt x="10482692" y="6348461"/>
                  <a:pt x="10492920" y="6331854"/>
                  <a:pt x="10523604" y="6331854"/>
                </a:cubicBezTo>
                <a:close/>
                <a:moveTo>
                  <a:pt x="11677827" y="6323542"/>
                </a:moveTo>
                <a:cubicBezTo>
                  <a:pt x="11680654" y="6323023"/>
                  <a:pt x="11683737" y="6323542"/>
                  <a:pt x="11686820" y="6324581"/>
                </a:cubicBezTo>
                <a:cubicBezTo>
                  <a:pt x="11703266" y="6337050"/>
                  <a:pt x="11713544" y="6355752"/>
                  <a:pt x="11713544" y="6376532"/>
                </a:cubicBezTo>
                <a:cubicBezTo>
                  <a:pt x="11713544" y="6407703"/>
                  <a:pt x="11686820" y="6434717"/>
                  <a:pt x="11653930" y="6434717"/>
                </a:cubicBezTo>
                <a:cubicBezTo>
                  <a:pt x="11621040" y="6434717"/>
                  <a:pt x="11594316" y="6407703"/>
                  <a:pt x="11594316" y="6376532"/>
                </a:cubicBezTo>
                <a:cubicBezTo>
                  <a:pt x="11594316" y="6355752"/>
                  <a:pt x="11604594" y="6337050"/>
                  <a:pt x="11621040" y="6326660"/>
                </a:cubicBezTo>
                <a:cubicBezTo>
                  <a:pt x="11627207" y="6322503"/>
                  <a:pt x="11633373" y="6322503"/>
                  <a:pt x="11637485" y="6328737"/>
                </a:cubicBezTo>
                <a:cubicBezTo>
                  <a:pt x="11641596" y="6334972"/>
                  <a:pt x="11639541" y="6341205"/>
                  <a:pt x="11635429" y="6345362"/>
                </a:cubicBezTo>
                <a:cubicBezTo>
                  <a:pt x="11625151" y="6351596"/>
                  <a:pt x="11618984" y="6364064"/>
                  <a:pt x="11618984" y="6376532"/>
                </a:cubicBezTo>
                <a:cubicBezTo>
                  <a:pt x="11618984" y="6395235"/>
                  <a:pt x="11635429" y="6411859"/>
                  <a:pt x="11653930" y="6411859"/>
                </a:cubicBezTo>
                <a:cubicBezTo>
                  <a:pt x="11672431" y="6411859"/>
                  <a:pt x="11688876" y="6395235"/>
                  <a:pt x="11688876" y="6376532"/>
                </a:cubicBezTo>
                <a:cubicBezTo>
                  <a:pt x="11688876" y="6364064"/>
                  <a:pt x="11682709" y="6351596"/>
                  <a:pt x="11672431" y="6345362"/>
                </a:cubicBezTo>
                <a:cubicBezTo>
                  <a:pt x="11668320" y="6341205"/>
                  <a:pt x="11666264" y="6334972"/>
                  <a:pt x="11670375" y="6328737"/>
                </a:cubicBezTo>
                <a:cubicBezTo>
                  <a:pt x="11672431" y="6325621"/>
                  <a:pt x="11675001" y="6324062"/>
                  <a:pt x="11677827" y="6323542"/>
                </a:cubicBezTo>
                <a:close/>
                <a:moveTo>
                  <a:pt x="11826761" y="6308476"/>
                </a:moveTo>
                <a:cubicBezTo>
                  <a:pt x="11828828" y="6308476"/>
                  <a:pt x="11830894" y="6312628"/>
                  <a:pt x="11830894" y="6314705"/>
                </a:cubicBezTo>
                <a:cubicBezTo>
                  <a:pt x="11843292" y="6358303"/>
                  <a:pt x="11843292" y="6395673"/>
                  <a:pt x="11830894" y="6439272"/>
                </a:cubicBezTo>
                <a:cubicBezTo>
                  <a:pt x="11828828" y="6443424"/>
                  <a:pt x="11828828" y="6445500"/>
                  <a:pt x="11826761" y="6445500"/>
                </a:cubicBezTo>
                <a:cubicBezTo>
                  <a:pt x="11822628" y="6447576"/>
                  <a:pt x="11820562" y="6445500"/>
                  <a:pt x="11818495" y="6443424"/>
                </a:cubicBezTo>
                <a:cubicBezTo>
                  <a:pt x="11733770" y="6385292"/>
                  <a:pt x="11733770" y="6385292"/>
                  <a:pt x="11733770" y="6385292"/>
                </a:cubicBezTo>
                <a:cubicBezTo>
                  <a:pt x="11729637" y="6383217"/>
                  <a:pt x="11727571" y="6381140"/>
                  <a:pt x="11727571" y="6376988"/>
                </a:cubicBezTo>
                <a:cubicBezTo>
                  <a:pt x="11727571" y="6374912"/>
                  <a:pt x="11729637" y="6370760"/>
                  <a:pt x="11733770" y="6368684"/>
                </a:cubicBezTo>
                <a:cubicBezTo>
                  <a:pt x="11818495" y="6310553"/>
                  <a:pt x="11818495" y="6310553"/>
                  <a:pt x="11818495" y="6310553"/>
                </a:cubicBezTo>
                <a:cubicBezTo>
                  <a:pt x="11820562" y="6308476"/>
                  <a:pt x="11824695" y="6308476"/>
                  <a:pt x="11826761" y="6308476"/>
                </a:cubicBezTo>
                <a:close/>
                <a:moveTo>
                  <a:pt x="11480933" y="6308476"/>
                </a:moveTo>
                <a:cubicBezTo>
                  <a:pt x="11485024" y="6308476"/>
                  <a:pt x="11487070" y="6310553"/>
                  <a:pt x="11489116" y="6312628"/>
                </a:cubicBezTo>
                <a:cubicBezTo>
                  <a:pt x="11572984" y="6368684"/>
                  <a:pt x="11572984" y="6368684"/>
                  <a:pt x="11572984" y="6368684"/>
                </a:cubicBezTo>
                <a:cubicBezTo>
                  <a:pt x="11577075" y="6370760"/>
                  <a:pt x="11579121" y="6374912"/>
                  <a:pt x="11579121" y="6376988"/>
                </a:cubicBezTo>
                <a:cubicBezTo>
                  <a:pt x="11579121" y="6381140"/>
                  <a:pt x="11577075" y="6383217"/>
                  <a:pt x="11572984" y="6385292"/>
                </a:cubicBezTo>
                <a:lnTo>
                  <a:pt x="11489116" y="6443424"/>
                </a:lnTo>
                <a:cubicBezTo>
                  <a:pt x="11485024" y="6445500"/>
                  <a:pt x="11482979" y="6447576"/>
                  <a:pt x="11480933" y="6445500"/>
                </a:cubicBezTo>
                <a:cubicBezTo>
                  <a:pt x="11478888" y="6445500"/>
                  <a:pt x="11476842" y="6443424"/>
                  <a:pt x="11476842" y="6439272"/>
                </a:cubicBezTo>
                <a:cubicBezTo>
                  <a:pt x="11464569" y="6395673"/>
                  <a:pt x="11464569" y="6360379"/>
                  <a:pt x="11476842" y="6314705"/>
                </a:cubicBezTo>
                <a:cubicBezTo>
                  <a:pt x="11476842" y="6312628"/>
                  <a:pt x="11478888" y="6310553"/>
                  <a:pt x="11480933" y="6308476"/>
                </a:cubicBezTo>
                <a:close/>
                <a:moveTo>
                  <a:pt x="11092888" y="6297956"/>
                </a:moveTo>
                <a:cubicBezTo>
                  <a:pt x="11090835" y="6297956"/>
                  <a:pt x="11088782" y="6297956"/>
                  <a:pt x="11086728" y="6300034"/>
                </a:cubicBezTo>
                <a:cubicBezTo>
                  <a:pt x="11084676" y="6302111"/>
                  <a:pt x="11084676" y="6304188"/>
                  <a:pt x="11084676" y="6306264"/>
                </a:cubicBezTo>
                <a:cubicBezTo>
                  <a:pt x="11125737" y="6464115"/>
                  <a:pt x="11125737" y="6464115"/>
                  <a:pt x="11125737" y="6464115"/>
                </a:cubicBezTo>
                <a:cubicBezTo>
                  <a:pt x="11127790" y="6472423"/>
                  <a:pt x="11136003" y="6484884"/>
                  <a:pt x="11150374" y="6484884"/>
                </a:cubicBezTo>
                <a:cubicBezTo>
                  <a:pt x="11158586" y="6484884"/>
                  <a:pt x="11158586" y="6484884"/>
                  <a:pt x="11158586" y="6484884"/>
                </a:cubicBezTo>
                <a:cubicBezTo>
                  <a:pt x="11156533" y="6489038"/>
                  <a:pt x="11156533" y="6491116"/>
                  <a:pt x="11154480" y="6493192"/>
                </a:cubicBezTo>
                <a:cubicBezTo>
                  <a:pt x="11154480" y="6495269"/>
                  <a:pt x="11154480" y="6495269"/>
                  <a:pt x="11154480" y="6495269"/>
                </a:cubicBezTo>
                <a:cubicBezTo>
                  <a:pt x="11152427" y="6501501"/>
                  <a:pt x="11150374" y="6513962"/>
                  <a:pt x="11129843" y="6513962"/>
                </a:cubicBezTo>
                <a:cubicBezTo>
                  <a:pt x="11094941" y="6511885"/>
                  <a:pt x="11094941" y="6511885"/>
                  <a:pt x="11094941" y="6511885"/>
                </a:cubicBezTo>
                <a:cubicBezTo>
                  <a:pt x="11092888" y="6509808"/>
                  <a:pt x="11090835" y="6511885"/>
                  <a:pt x="11088782" y="6513962"/>
                </a:cubicBezTo>
                <a:cubicBezTo>
                  <a:pt x="11086728" y="6513962"/>
                  <a:pt x="11086728" y="6516039"/>
                  <a:pt x="11086728" y="6518116"/>
                </a:cubicBezTo>
                <a:cubicBezTo>
                  <a:pt x="11086728" y="6536809"/>
                  <a:pt x="11086728" y="6536809"/>
                  <a:pt x="11086728" y="6536809"/>
                </a:cubicBezTo>
                <a:cubicBezTo>
                  <a:pt x="11086728" y="6540963"/>
                  <a:pt x="11088782" y="6543040"/>
                  <a:pt x="11092888" y="6543040"/>
                </a:cubicBezTo>
                <a:cubicBezTo>
                  <a:pt x="11103153" y="6547193"/>
                  <a:pt x="11123684" y="6549270"/>
                  <a:pt x="11140108" y="6549270"/>
                </a:cubicBezTo>
                <a:cubicBezTo>
                  <a:pt x="11140108" y="6549270"/>
                  <a:pt x="11140108" y="6549270"/>
                  <a:pt x="11142162" y="6549270"/>
                </a:cubicBezTo>
                <a:cubicBezTo>
                  <a:pt x="11168852" y="6549270"/>
                  <a:pt x="11187329" y="6532655"/>
                  <a:pt x="11195542" y="6497346"/>
                </a:cubicBezTo>
                <a:cubicBezTo>
                  <a:pt x="11205807" y="6457883"/>
                  <a:pt x="11220178" y="6405959"/>
                  <a:pt x="11228391" y="6368574"/>
                </a:cubicBezTo>
                <a:cubicBezTo>
                  <a:pt x="11232497" y="6351958"/>
                  <a:pt x="11236603" y="6337419"/>
                  <a:pt x="11240709" y="6327034"/>
                </a:cubicBezTo>
                <a:cubicBezTo>
                  <a:pt x="11244815" y="6306264"/>
                  <a:pt x="11244815" y="6306264"/>
                  <a:pt x="11244815" y="6306264"/>
                </a:cubicBezTo>
                <a:cubicBezTo>
                  <a:pt x="11244815" y="6304188"/>
                  <a:pt x="11244815" y="6302111"/>
                  <a:pt x="11242762" y="6300034"/>
                </a:cubicBezTo>
                <a:cubicBezTo>
                  <a:pt x="11242762" y="6297956"/>
                  <a:pt x="11240709" y="6297956"/>
                  <a:pt x="11238656" y="6297956"/>
                </a:cubicBezTo>
                <a:cubicBezTo>
                  <a:pt x="11209913" y="6297956"/>
                  <a:pt x="11209913" y="6297956"/>
                  <a:pt x="11209913" y="6297956"/>
                </a:cubicBezTo>
                <a:cubicBezTo>
                  <a:pt x="11207860" y="6297956"/>
                  <a:pt x="11203754" y="6300034"/>
                  <a:pt x="11203754" y="6302111"/>
                </a:cubicBezTo>
                <a:cubicBezTo>
                  <a:pt x="11166798" y="6443345"/>
                  <a:pt x="11166798" y="6443345"/>
                  <a:pt x="11166798" y="6443345"/>
                </a:cubicBezTo>
                <a:cubicBezTo>
                  <a:pt x="11164745" y="6443345"/>
                  <a:pt x="11164745" y="6443345"/>
                  <a:pt x="11164745" y="6443345"/>
                </a:cubicBezTo>
                <a:cubicBezTo>
                  <a:pt x="11125737" y="6302111"/>
                  <a:pt x="11125737" y="6302111"/>
                  <a:pt x="11125737" y="6302111"/>
                </a:cubicBezTo>
                <a:cubicBezTo>
                  <a:pt x="11125737" y="6300034"/>
                  <a:pt x="11123684" y="6297956"/>
                  <a:pt x="11119578" y="6297956"/>
                </a:cubicBezTo>
                <a:cubicBezTo>
                  <a:pt x="11092888" y="6297956"/>
                  <a:pt x="11092888" y="6297956"/>
                  <a:pt x="11092888" y="6297956"/>
                </a:cubicBezTo>
                <a:close/>
                <a:moveTo>
                  <a:pt x="11053116" y="6295619"/>
                </a:moveTo>
                <a:cubicBezTo>
                  <a:pt x="11034705" y="6295619"/>
                  <a:pt x="11016295" y="6308104"/>
                  <a:pt x="11004021" y="6316428"/>
                </a:cubicBezTo>
                <a:cubicBezTo>
                  <a:pt x="11004021" y="6303943"/>
                  <a:pt x="11004021" y="6303943"/>
                  <a:pt x="11004021" y="6303943"/>
                </a:cubicBezTo>
                <a:cubicBezTo>
                  <a:pt x="11004021" y="6299780"/>
                  <a:pt x="11001976" y="6297700"/>
                  <a:pt x="10997885" y="6297700"/>
                </a:cubicBezTo>
                <a:cubicBezTo>
                  <a:pt x="10969246" y="6297700"/>
                  <a:pt x="10969246" y="6297700"/>
                  <a:pt x="10969246" y="6297700"/>
                </a:cubicBezTo>
                <a:cubicBezTo>
                  <a:pt x="10965155" y="6297700"/>
                  <a:pt x="10963110" y="6299780"/>
                  <a:pt x="10963110" y="6303943"/>
                </a:cubicBezTo>
                <a:cubicBezTo>
                  <a:pt x="10963110" y="6478738"/>
                  <a:pt x="10963110" y="6478738"/>
                  <a:pt x="10963110" y="6478738"/>
                </a:cubicBezTo>
                <a:cubicBezTo>
                  <a:pt x="10963110" y="6482900"/>
                  <a:pt x="10965155" y="6484981"/>
                  <a:pt x="10969246" y="6484981"/>
                </a:cubicBezTo>
                <a:cubicBezTo>
                  <a:pt x="10997885" y="6484981"/>
                  <a:pt x="10997885" y="6484981"/>
                  <a:pt x="10997885" y="6484981"/>
                </a:cubicBezTo>
                <a:cubicBezTo>
                  <a:pt x="11001976" y="6484981"/>
                  <a:pt x="11004021" y="6482900"/>
                  <a:pt x="11004021" y="6478738"/>
                </a:cubicBezTo>
                <a:cubicBezTo>
                  <a:pt x="11004021" y="6358046"/>
                  <a:pt x="11004021" y="6358046"/>
                  <a:pt x="11004021" y="6358046"/>
                </a:cubicBezTo>
                <a:cubicBezTo>
                  <a:pt x="11012204" y="6351803"/>
                  <a:pt x="11030614" y="6337237"/>
                  <a:pt x="11055161" y="6335156"/>
                </a:cubicBezTo>
                <a:cubicBezTo>
                  <a:pt x="11059252" y="6335156"/>
                  <a:pt x="11061298" y="6330994"/>
                  <a:pt x="11061298" y="6328913"/>
                </a:cubicBezTo>
                <a:cubicBezTo>
                  <a:pt x="11061298" y="6301862"/>
                  <a:pt x="11061298" y="6301862"/>
                  <a:pt x="11061298" y="6301862"/>
                </a:cubicBezTo>
                <a:cubicBezTo>
                  <a:pt x="11061298" y="6299780"/>
                  <a:pt x="11061298" y="6297700"/>
                  <a:pt x="11059252" y="6297700"/>
                </a:cubicBezTo>
                <a:cubicBezTo>
                  <a:pt x="11057207" y="6295619"/>
                  <a:pt x="11055161" y="6295619"/>
                  <a:pt x="11053116" y="6295619"/>
                </a:cubicBezTo>
                <a:close/>
                <a:moveTo>
                  <a:pt x="10852208" y="6292112"/>
                </a:moveTo>
                <a:cubicBezTo>
                  <a:pt x="10831515" y="6292112"/>
                  <a:pt x="10796337" y="6298350"/>
                  <a:pt x="10781852" y="6300430"/>
                </a:cubicBezTo>
                <a:cubicBezTo>
                  <a:pt x="10777713" y="6300430"/>
                  <a:pt x="10775644" y="6304588"/>
                  <a:pt x="10775644" y="6306668"/>
                </a:cubicBezTo>
                <a:cubicBezTo>
                  <a:pt x="10775644" y="6306668"/>
                  <a:pt x="10775644" y="6306668"/>
                  <a:pt x="10777713" y="6331621"/>
                </a:cubicBezTo>
                <a:cubicBezTo>
                  <a:pt x="10777713" y="6333700"/>
                  <a:pt x="10777713" y="6335780"/>
                  <a:pt x="10779783" y="6335780"/>
                </a:cubicBezTo>
                <a:cubicBezTo>
                  <a:pt x="10781852" y="6337859"/>
                  <a:pt x="10781852" y="6337859"/>
                  <a:pt x="10783921" y="6337859"/>
                </a:cubicBezTo>
                <a:cubicBezTo>
                  <a:pt x="10800475" y="6337859"/>
                  <a:pt x="10829445" y="6333700"/>
                  <a:pt x="10850138" y="6333700"/>
                </a:cubicBezTo>
                <a:cubicBezTo>
                  <a:pt x="10864622" y="6333700"/>
                  <a:pt x="10872900" y="6342018"/>
                  <a:pt x="10872900" y="6356574"/>
                </a:cubicBezTo>
                <a:cubicBezTo>
                  <a:pt x="10872900" y="6356574"/>
                  <a:pt x="10872900" y="6356574"/>
                  <a:pt x="10872900" y="6369050"/>
                </a:cubicBezTo>
                <a:cubicBezTo>
                  <a:pt x="10872900" y="6369050"/>
                  <a:pt x="10872900" y="6369050"/>
                  <a:pt x="10827376" y="6373209"/>
                </a:cubicBezTo>
                <a:cubicBezTo>
                  <a:pt x="10781852" y="6375289"/>
                  <a:pt x="10763228" y="6391924"/>
                  <a:pt x="10763228" y="6429353"/>
                </a:cubicBezTo>
                <a:cubicBezTo>
                  <a:pt x="10763228" y="6468862"/>
                  <a:pt x="10783921" y="6489656"/>
                  <a:pt x="10819099" y="6489656"/>
                </a:cubicBezTo>
                <a:cubicBezTo>
                  <a:pt x="10848069" y="6489656"/>
                  <a:pt x="10879108" y="6477180"/>
                  <a:pt x="10879108" y="6477180"/>
                </a:cubicBezTo>
                <a:cubicBezTo>
                  <a:pt x="10887385" y="6483418"/>
                  <a:pt x="10893593" y="6487577"/>
                  <a:pt x="10908078" y="6489656"/>
                </a:cubicBezTo>
                <a:cubicBezTo>
                  <a:pt x="10910147" y="6489656"/>
                  <a:pt x="10912216" y="6489656"/>
                  <a:pt x="10914286" y="6487577"/>
                </a:cubicBezTo>
                <a:cubicBezTo>
                  <a:pt x="10914286" y="6485497"/>
                  <a:pt x="10916355" y="6483418"/>
                  <a:pt x="10916355" y="6481339"/>
                </a:cubicBezTo>
                <a:cubicBezTo>
                  <a:pt x="10916355" y="6481339"/>
                  <a:pt x="10916355" y="6481339"/>
                  <a:pt x="10916355" y="6356574"/>
                </a:cubicBezTo>
                <a:cubicBezTo>
                  <a:pt x="10916355" y="6312906"/>
                  <a:pt x="10895662" y="6292112"/>
                  <a:pt x="10852208" y="6292112"/>
                </a:cubicBezTo>
                <a:close/>
                <a:moveTo>
                  <a:pt x="10523603" y="6292112"/>
                </a:moveTo>
                <a:cubicBezTo>
                  <a:pt x="10477123" y="6292112"/>
                  <a:pt x="10439442" y="6336333"/>
                  <a:pt x="10439442" y="6390884"/>
                </a:cubicBezTo>
                <a:cubicBezTo>
                  <a:pt x="10439442" y="6445435"/>
                  <a:pt x="10477123" y="6489656"/>
                  <a:pt x="10523603" y="6489656"/>
                </a:cubicBezTo>
                <a:cubicBezTo>
                  <a:pt x="10570084" y="6489656"/>
                  <a:pt x="10607764" y="6445435"/>
                  <a:pt x="10607764" y="6390884"/>
                </a:cubicBezTo>
                <a:cubicBezTo>
                  <a:pt x="10607764" y="6336333"/>
                  <a:pt x="10570084" y="6292112"/>
                  <a:pt x="10523603" y="6292112"/>
                </a:cubicBezTo>
                <a:close/>
                <a:moveTo>
                  <a:pt x="10307649" y="6266396"/>
                </a:moveTo>
                <a:cubicBezTo>
                  <a:pt x="10307649" y="6266396"/>
                  <a:pt x="10307649" y="6266396"/>
                  <a:pt x="10324014" y="6266396"/>
                </a:cubicBezTo>
                <a:cubicBezTo>
                  <a:pt x="10354698" y="6266396"/>
                  <a:pt x="10366971" y="6287313"/>
                  <a:pt x="10366971" y="6306138"/>
                </a:cubicBezTo>
                <a:cubicBezTo>
                  <a:pt x="10366971" y="6329148"/>
                  <a:pt x="10348561" y="6343789"/>
                  <a:pt x="10321968" y="6343789"/>
                </a:cubicBezTo>
                <a:cubicBezTo>
                  <a:pt x="10299467" y="6345881"/>
                  <a:pt x="10285148" y="6343789"/>
                  <a:pt x="10276965" y="6343789"/>
                </a:cubicBezTo>
                <a:cubicBezTo>
                  <a:pt x="10276965" y="6343789"/>
                  <a:pt x="10276965" y="6343789"/>
                  <a:pt x="10276965" y="6268488"/>
                </a:cubicBezTo>
                <a:cubicBezTo>
                  <a:pt x="10281057" y="6266396"/>
                  <a:pt x="10291285" y="6266396"/>
                  <a:pt x="10307649" y="6266396"/>
                </a:cubicBezTo>
                <a:close/>
                <a:moveTo>
                  <a:pt x="10683886" y="6254707"/>
                </a:moveTo>
                <a:cubicBezTo>
                  <a:pt x="10683886" y="6254707"/>
                  <a:pt x="10683886" y="6254707"/>
                  <a:pt x="10655176" y="6260951"/>
                </a:cubicBezTo>
                <a:cubicBezTo>
                  <a:pt x="10651075" y="6263033"/>
                  <a:pt x="10649024" y="6265115"/>
                  <a:pt x="10649024" y="6267195"/>
                </a:cubicBezTo>
                <a:cubicBezTo>
                  <a:pt x="10649024" y="6267195"/>
                  <a:pt x="10649024" y="6267195"/>
                  <a:pt x="10649024" y="6298417"/>
                </a:cubicBezTo>
                <a:cubicBezTo>
                  <a:pt x="10649024" y="6298417"/>
                  <a:pt x="10649024" y="6298417"/>
                  <a:pt x="10632618" y="6298417"/>
                </a:cubicBezTo>
                <a:cubicBezTo>
                  <a:pt x="10628517" y="6298417"/>
                  <a:pt x="10626466" y="6300499"/>
                  <a:pt x="10626466" y="6304662"/>
                </a:cubicBezTo>
                <a:cubicBezTo>
                  <a:pt x="10626466" y="6304662"/>
                  <a:pt x="10626466" y="6304662"/>
                  <a:pt x="10626466" y="6329640"/>
                </a:cubicBezTo>
                <a:cubicBezTo>
                  <a:pt x="10626466" y="6333803"/>
                  <a:pt x="10628517" y="6335884"/>
                  <a:pt x="10632618" y="6335884"/>
                </a:cubicBezTo>
                <a:cubicBezTo>
                  <a:pt x="10632618" y="6335884"/>
                  <a:pt x="10632618" y="6335884"/>
                  <a:pt x="10649024" y="6335884"/>
                </a:cubicBezTo>
                <a:cubicBezTo>
                  <a:pt x="10649024" y="6335884"/>
                  <a:pt x="10649024" y="6335884"/>
                  <a:pt x="10649024" y="6419143"/>
                </a:cubicBezTo>
                <a:cubicBezTo>
                  <a:pt x="10649024" y="6475342"/>
                  <a:pt x="10663379" y="6491994"/>
                  <a:pt x="10704393" y="6491994"/>
                </a:cubicBezTo>
                <a:cubicBezTo>
                  <a:pt x="10714647" y="6491994"/>
                  <a:pt x="10726951" y="6487831"/>
                  <a:pt x="10737204" y="6487831"/>
                </a:cubicBezTo>
                <a:cubicBezTo>
                  <a:pt x="10741306" y="6485750"/>
                  <a:pt x="10743356" y="6483668"/>
                  <a:pt x="10743356" y="6479505"/>
                </a:cubicBezTo>
                <a:cubicBezTo>
                  <a:pt x="10743356" y="6479505"/>
                  <a:pt x="10743356" y="6479505"/>
                  <a:pt x="10741306" y="6456609"/>
                </a:cubicBezTo>
                <a:cubicBezTo>
                  <a:pt x="10741306" y="6452446"/>
                  <a:pt x="10739255" y="6448283"/>
                  <a:pt x="10735153" y="6448283"/>
                </a:cubicBezTo>
                <a:cubicBezTo>
                  <a:pt x="10729001" y="6448283"/>
                  <a:pt x="10718748" y="6450365"/>
                  <a:pt x="10710545" y="6450365"/>
                </a:cubicBezTo>
                <a:cubicBezTo>
                  <a:pt x="10692089" y="6450365"/>
                  <a:pt x="10692089" y="6439958"/>
                  <a:pt x="10692089" y="6412898"/>
                </a:cubicBezTo>
                <a:cubicBezTo>
                  <a:pt x="10692089" y="6412898"/>
                  <a:pt x="10692089" y="6412898"/>
                  <a:pt x="10692089" y="6335884"/>
                </a:cubicBezTo>
                <a:cubicBezTo>
                  <a:pt x="10692089" y="6335884"/>
                  <a:pt x="10692089" y="6335884"/>
                  <a:pt x="10735153" y="6335884"/>
                </a:cubicBezTo>
                <a:cubicBezTo>
                  <a:pt x="10739255" y="6335884"/>
                  <a:pt x="10741306" y="6333803"/>
                  <a:pt x="10741306" y="6329640"/>
                </a:cubicBezTo>
                <a:cubicBezTo>
                  <a:pt x="10741306" y="6329640"/>
                  <a:pt x="10741306" y="6329640"/>
                  <a:pt x="10741306" y="6304662"/>
                </a:cubicBezTo>
                <a:cubicBezTo>
                  <a:pt x="10741306" y="6300499"/>
                  <a:pt x="10739255" y="6298417"/>
                  <a:pt x="10735153" y="6298417"/>
                </a:cubicBezTo>
                <a:cubicBezTo>
                  <a:pt x="10735153" y="6298417"/>
                  <a:pt x="10735153" y="6298417"/>
                  <a:pt x="10692089" y="6298417"/>
                </a:cubicBezTo>
                <a:cubicBezTo>
                  <a:pt x="10692089" y="6298417"/>
                  <a:pt x="10692089" y="6298417"/>
                  <a:pt x="10692089" y="6260951"/>
                </a:cubicBezTo>
                <a:cubicBezTo>
                  <a:pt x="10692089" y="6258870"/>
                  <a:pt x="10690038" y="6256788"/>
                  <a:pt x="10690038" y="6254707"/>
                </a:cubicBezTo>
                <a:cubicBezTo>
                  <a:pt x="10687987" y="6254707"/>
                  <a:pt x="10685936" y="6254707"/>
                  <a:pt x="10683886" y="6254707"/>
                </a:cubicBezTo>
                <a:close/>
                <a:moveTo>
                  <a:pt x="10317982" y="6225485"/>
                </a:moveTo>
                <a:cubicBezTo>
                  <a:pt x="10307672" y="6225485"/>
                  <a:pt x="10276742" y="6225485"/>
                  <a:pt x="10237565" y="6229637"/>
                </a:cubicBezTo>
                <a:cubicBezTo>
                  <a:pt x="10235502" y="6229637"/>
                  <a:pt x="10231378" y="6233789"/>
                  <a:pt x="10231378" y="6237941"/>
                </a:cubicBezTo>
                <a:cubicBezTo>
                  <a:pt x="10231378" y="6237941"/>
                  <a:pt x="10231378" y="6237941"/>
                  <a:pt x="10231378" y="6478753"/>
                </a:cubicBezTo>
                <a:cubicBezTo>
                  <a:pt x="10231378" y="6482905"/>
                  <a:pt x="10235502" y="6484981"/>
                  <a:pt x="10239626" y="6484981"/>
                </a:cubicBezTo>
                <a:cubicBezTo>
                  <a:pt x="10239626" y="6484981"/>
                  <a:pt x="10239626" y="6484981"/>
                  <a:pt x="10268494" y="6484981"/>
                </a:cubicBezTo>
                <a:cubicBezTo>
                  <a:pt x="10272618" y="6484981"/>
                  <a:pt x="10276742" y="6482905"/>
                  <a:pt x="10276742" y="6478753"/>
                </a:cubicBezTo>
                <a:cubicBezTo>
                  <a:pt x="10276742" y="6478753"/>
                  <a:pt x="10276742" y="6478753"/>
                  <a:pt x="10276742" y="6383259"/>
                </a:cubicBezTo>
                <a:cubicBezTo>
                  <a:pt x="10284990" y="6383259"/>
                  <a:pt x="10303548" y="6385334"/>
                  <a:pt x="10326230" y="6385334"/>
                </a:cubicBezTo>
                <a:cubicBezTo>
                  <a:pt x="10326230" y="6385334"/>
                  <a:pt x="10326230" y="6385334"/>
                  <a:pt x="10367470" y="6480828"/>
                </a:cubicBezTo>
                <a:cubicBezTo>
                  <a:pt x="10369532" y="6484981"/>
                  <a:pt x="10371594" y="6484981"/>
                  <a:pt x="10373656" y="6484981"/>
                </a:cubicBezTo>
                <a:cubicBezTo>
                  <a:pt x="10373656" y="6484981"/>
                  <a:pt x="10373656" y="6484981"/>
                  <a:pt x="10406648" y="6484981"/>
                </a:cubicBezTo>
                <a:cubicBezTo>
                  <a:pt x="10410772" y="6484981"/>
                  <a:pt x="10412834" y="6484981"/>
                  <a:pt x="10412834" y="6482905"/>
                </a:cubicBezTo>
                <a:cubicBezTo>
                  <a:pt x="10414896" y="6480828"/>
                  <a:pt x="10414896" y="6478753"/>
                  <a:pt x="10414896" y="6476677"/>
                </a:cubicBezTo>
                <a:lnTo>
                  <a:pt x="10367470" y="6372879"/>
                </a:lnTo>
                <a:cubicBezTo>
                  <a:pt x="10398400" y="6358347"/>
                  <a:pt x="10412834" y="6335511"/>
                  <a:pt x="10412834" y="6304371"/>
                </a:cubicBezTo>
                <a:cubicBezTo>
                  <a:pt x="10412834" y="6269080"/>
                  <a:pt x="10396338" y="6225485"/>
                  <a:pt x="10324168" y="6225485"/>
                </a:cubicBezTo>
                <a:cubicBezTo>
                  <a:pt x="10324168" y="6225485"/>
                  <a:pt x="10322106" y="6225485"/>
                  <a:pt x="10317982" y="6225485"/>
                </a:cubicBezTo>
                <a:close/>
                <a:moveTo>
                  <a:pt x="11680537" y="6192479"/>
                </a:moveTo>
                <a:cubicBezTo>
                  <a:pt x="11682598" y="6190418"/>
                  <a:pt x="11686719" y="6190418"/>
                  <a:pt x="11688780" y="6192479"/>
                </a:cubicBezTo>
                <a:cubicBezTo>
                  <a:pt x="11732048" y="6202780"/>
                  <a:pt x="11765016" y="6221324"/>
                  <a:pt x="11795922" y="6254292"/>
                </a:cubicBezTo>
                <a:cubicBezTo>
                  <a:pt x="11797982" y="6256352"/>
                  <a:pt x="11800043" y="6258412"/>
                  <a:pt x="11800043" y="6260473"/>
                </a:cubicBezTo>
                <a:cubicBezTo>
                  <a:pt x="11797982" y="6264593"/>
                  <a:pt x="11795922" y="6264593"/>
                  <a:pt x="11791801" y="6266654"/>
                </a:cubicBezTo>
                <a:cubicBezTo>
                  <a:pt x="11701142" y="6309923"/>
                  <a:pt x="11701142" y="6309923"/>
                  <a:pt x="11701142" y="6309923"/>
                </a:cubicBezTo>
                <a:cubicBezTo>
                  <a:pt x="11697021" y="6311983"/>
                  <a:pt x="11692900" y="6311983"/>
                  <a:pt x="11690840" y="6311983"/>
                </a:cubicBezTo>
                <a:cubicBezTo>
                  <a:pt x="11688780" y="6309923"/>
                  <a:pt x="11686719" y="6305802"/>
                  <a:pt x="11686719" y="6301681"/>
                </a:cubicBezTo>
                <a:cubicBezTo>
                  <a:pt x="11678477" y="6200720"/>
                  <a:pt x="11678477" y="6200720"/>
                  <a:pt x="11678477" y="6200720"/>
                </a:cubicBezTo>
                <a:cubicBezTo>
                  <a:pt x="11678477" y="6196599"/>
                  <a:pt x="11678477" y="6194539"/>
                  <a:pt x="11680537" y="6192479"/>
                </a:cubicBezTo>
                <a:close/>
                <a:moveTo>
                  <a:pt x="11623202" y="6191708"/>
                </a:moveTo>
                <a:cubicBezTo>
                  <a:pt x="11624747" y="6191451"/>
                  <a:pt x="11626293" y="6191451"/>
                  <a:pt x="11627323" y="6192483"/>
                </a:cubicBezTo>
                <a:cubicBezTo>
                  <a:pt x="11627323" y="6194548"/>
                  <a:pt x="11629383" y="6196613"/>
                  <a:pt x="11629383" y="6202808"/>
                </a:cubicBezTo>
                <a:cubicBezTo>
                  <a:pt x="11621142" y="6303996"/>
                  <a:pt x="11621142" y="6303996"/>
                  <a:pt x="11621142" y="6303996"/>
                </a:cubicBezTo>
                <a:cubicBezTo>
                  <a:pt x="11621142" y="6308126"/>
                  <a:pt x="11619081" y="6310191"/>
                  <a:pt x="11617020" y="6312256"/>
                </a:cubicBezTo>
                <a:cubicBezTo>
                  <a:pt x="11612900" y="6314321"/>
                  <a:pt x="11610839" y="6314321"/>
                  <a:pt x="11606719" y="6312256"/>
                </a:cubicBezTo>
                <a:cubicBezTo>
                  <a:pt x="11516059" y="6266825"/>
                  <a:pt x="11516059" y="6266825"/>
                  <a:pt x="11516059" y="6266825"/>
                </a:cubicBezTo>
                <a:cubicBezTo>
                  <a:pt x="11511939" y="6266825"/>
                  <a:pt x="11509878" y="6264760"/>
                  <a:pt x="11507818" y="6260630"/>
                </a:cubicBezTo>
                <a:cubicBezTo>
                  <a:pt x="11507818" y="6258564"/>
                  <a:pt x="11509878" y="6256500"/>
                  <a:pt x="11511939" y="6254434"/>
                </a:cubicBezTo>
                <a:cubicBezTo>
                  <a:pt x="11542845" y="6221394"/>
                  <a:pt x="11575812" y="6202808"/>
                  <a:pt x="11619081" y="6192483"/>
                </a:cubicBezTo>
                <a:cubicBezTo>
                  <a:pt x="11620111" y="6192483"/>
                  <a:pt x="11621656" y="6191967"/>
                  <a:pt x="11623202" y="6191708"/>
                </a:cubicBezTo>
                <a:close/>
                <a:moveTo>
                  <a:pt x="11654515" y="6156519"/>
                </a:moveTo>
                <a:cubicBezTo>
                  <a:pt x="11534762" y="6156519"/>
                  <a:pt x="11437684" y="6254645"/>
                  <a:pt x="11437684" y="6375689"/>
                </a:cubicBezTo>
                <a:cubicBezTo>
                  <a:pt x="11437684" y="6496732"/>
                  <a:pt x="11534762" y="6594858"/>
                  <a:pt x="11654515" y="6594858"/>
                </a:cubicBezTo>
                <a:cubicBezTo>
                  <a:pt x="11774268" y="6594858"/>
                  <a:pt x="11871347" y="6496732"/>
                  <a:pt x="11871347" y="6375689"/>
                </a:cubicBezTo>
                <a:cubicBezTo>
                  <a:pt x="11871347" y="6254645"/>
                  <a:pt x="11774268" y="6156519"/>
                  <a:pt x="11654515" y="6156519"/>
                </a:cubicBezTo>
                <a:close/>
                <a:moveTo>
                  <a:pt x="11653930" y="6124960"/>
                </a:moveTo>
                <a:cubicBezTo>
                  <a:pt x="11790145" y="6124960"/>
                  <a:pt x="11900569" y="6236692"/>
                  <a:pt x="11900569" y="6374521"/>
                </a:cubicBezTo>
                <a:cubicBezTo>
                  <a:pt x="11900569" y="6512349"/>
                  <a:pt x="11790145" y="6624082"/>
                  <a:pt x="11653930" y="6624082"/>
                </a:cubicBezTo>
                <a:cubicBezTo>
                  <a:pt x="11517716" y="6624082"/>
                  <a:pt x="11407292" y="6512349"/>
                  <a:pt x="11407292" y="6374521"/>
                </a:cubicBezTo>
                <a:cubicBezTo>
                  <a:pt x="11407292" y="6236692"/>
                  <a:pt x="11517716" y="6124960"/>
                  <a:pt x="11653930" y="6124960"/>
                </a:cubicBezTo>
                <a:close/>
                <a:moveTo>
                  <a:pt x="11641007" y="6046384"/>
                </a:moveTo>
                <a:cubicBezTo>
                  <a:pt x="11632781" y="6060933"/>
                  <a:pt x="11628668" y="6079639"/>
                  <a:pt x="11628668" y="6096267"/>
                </a:cubicBezTo>
                <a:cubicBezTo>
                  <a:pt x="11624554" y="6096267"/>
                  <a:pt x="11608102" y="6098345"/>
                  <a:pt x="11606046" y="6100424"/>
                </a:cubicBezTo>
                <a:cubicBezTo>
                  <a:pt x="11599876" y="6081718"/>
                  <a:pt x="11591650" y="6065090"/>
                  <a:pt x="11579311" y="6054698"/>
                </a:cubicBezTo>
                <a:cubicBezTo>
                  <a:pt x="11579311" y="6052619"/>
                  <a:pt x="11579311" y="6052619"/>
                  <a:pt x="11579311" y="6052619"/>
                </a:cubicBezTo>
                <a:cubicBezTo>
                  <a:pt x="11577254" y="6054698"/>
                  <a:pt x="11577254" y="6054698"/>
                  <a:pt x="11577254" y="6054698"/>
                </a:cubicBezTo>
                <a:cubicBezTo>
                  <a:pt x="11571085" y="6054698"/>
                  <a:pt x="11562859" y="6056776"/>
                  <a:pt x="11556689" y="6058855"/>
                </a:cubicBezTo>
                <a:cubicBezTo>
                  <a:pt x="11556689" y="6060933"/>
                  <a:pt x="11556689" y="6060933"/>
                  <a:pt x="11556689" y="6060933"/>
                </a:cubicBezTo>
                <a:cubicBezTo>
                  <a:pt x="11554632" y="6069247"/>
                  <a:pt x="11552576" y="6077561"/>
                  <a:pt x="11552576" y="6085875"/>
                </a:cubicBezTo>
                <a:cubicBezTo>
                  <a:pt x="11552576" y="6096267"/>
                  <a:pt x="11554632" y="6104581"/>
                  <a:pt x="11556689" y="6112895"/>
                </a:cubicBezTo>
                <a:cubicBezTo>
                  <a:pt x="11554632" y="6112895"/>
                  <a:pt x="11538180" y="6121208"/>
                  <a:pt x="11536124" y="6121208"/>
                </a:cubicBezTo>
                <a:cubicBezTo>
                  <a:pt x="11525841" y="6106659"/>
                  <a:pt x="11513502" y="6092110"/>
                  <a:pt x="11499106" y="6085875"/>
                </a:cubicBezTo>
                <a:cubicBezTo>
                  <a:pt x="11499106" y="6083796"/>
                  <a:pt x="11499106" y="6083796"/>
                  <a:pt x="11499106" y="6083796"/>
                </a:cubicBezTo>
                <a:cubicBezTo>
                  <a:pt x="11497050" y="6083796"/>
                  <a:pt x="11497050" y="6083796"/>
                  <a:pt x="11497050" y="6083796"/>
                </a:cubicBezTo>
                <a:cubicBezTo>
                  <a:pt x="11490880" y="6087953"/>
                  <a:pt x="11484710" y="6092110"/>
                  <a:pt x="11478541" y="6096267"/>
                </a:cubicBezTo>
                <a:cubicBezTo>
                  <a:pt x="11478541" y="6096267"/>
                  <a:pt x="11478541" y="6098345"/>
                  <a:pt x="11478541" y="6098345"/>
                </a:cubicBezTo>
                <a:cubicBezTo>
                  <a:pt x="11478541" y="6114973"/>
                  <a:pt x="11482654" y="6131601"/>
                  <a:pt x="11490880" y="6148228"/>
                </a:cubicBezTo>
                <a:cubicBezTo>
                  <a:pt x="11488824" y="6150307"/>
                  <a:pt x="11476484" y="6158621"/>
                  <a:pt x="11474428" y="6160699"/>
                </a:cubicBezTo>
                <a:cubicBezTo>
                  <a:pt x="11462089" y="6148228"/>
                  <a:pt x="11445636" y="6137836"/>
                  <a:pt x="11431240" y="6133679"/>
                </a:cubicBezTo>
                <a:cubicBezTo>
                  <a:pt x="11429184" y="6133679"/>
                  <a:pt x="11429184" y="6133679"/>
                  <a:pt x="11429184" y="6133679"/>
                </a:cubicBezTo>
                <a:cubicBezTo>
                  <a:pt x="11429184" y="6135757"/>
                  <a:pt x="11429184" y="6135757"/>
                  <a:pt x="11429184" y="6135757"/>
                </a:cubicBezTo>
                <a:cubicBezTo>
                  <a:pt x="11423014" y="6137836"/>
                  <a:pt x="11416844" y="6144071"/>
                  <a:pt x="11412731" y="6150307"/>
                </a:cubicBezTo>
                <a:cubicBezTo>
                  <a:pt x="11412731" y="6152385"/>
                  <a:pt x="11412731" y="6152385"/>
                  <a:pt x="11412731" y="6152385"/>
                </a:cubicBezTo>
                <a:cubicBezTo>
                  <a:pt x="11416844" y="6166934"/>
                  <a:pt x="11427127" y="6183562"/>
                  <a:pt x="11439467" y="6198111"/>
                </a:cubicBezTo>
                <a:cubicBezTo>
                  <a:pt x="11437410" y="6198111"/>
                  <a:pt x="11427127" y="6212660"/>
                  <a:pt x="11425070" y="6214739"/>
                </a:cubicBezTo>
                <a:cubicBezTo>
                  <a:pt x="11410675" y="6206425"/>
                  <a:pt x="11392166" y="6202268"/>
                  <a:pt x="11375714" y="6202268"/>
                </a:cubicBezTo>
                <a:cubicBezTo>
                  <a:pt x="11373657" y="6202268"/>
                  <a:pt x="11373657" y="6202268"/>
                  <a:pt x="11373657" y="6202268"/>
                </a:cubicBezTo>
                <a:cubicBezTo>
                  <a:pt x="11369544" y="6206425"/>
                  <a:pt x="11365431" y="6214739"/>
                  <a:pt x="11363375" y="6220974"/>
                </a:cubicBezTo>
                <a:cubicBezTo>
                  <a:pt x="11363375" y="6223053"/>
                  <a:pt x="11363375" y="6223053"/>
                  <a:pt x="11363375" y="6223053"/>
                </a:cubicBezTo>
                <a:cubicBezTo>
                  <a:pt x="11371601" y="6237601"/>
                  <a:pt x="11383940" y="6250072"/>
                  <a:pt x="11400392" y="6260465"/>
                </a:cubicBezTo>
                <a:cubicBezTo>
                  <a:pt x="11398336" y="6262543"/>
                  <a:pt x="11392166" y="6277092"/>
                  <a:pt x="11392166" y="6279171"/>
                </a:cubicBezTo>
                <a:cubicBezTo>
                  <a:pt x="11373657" y="6275014"/>
                  <a:pt x="11355148" y="6275014"/>
                  <a:pt x="11340753" y="6279171"/>
                </a:cubicBezTo>
                <a:cubicBezTo>
                  <a:pt x="11338696" y="6279171"/>
                  <a:pt x="11338696" y="6279171"/>
                  <a:pt x="11338696" y="6279171"/>
                </a:cubicBezTo>
                <a:cubicBezTo>
                  <a:pt x="11338696" y="6281249"/>
                  <a:pt x="11338696" y="6281249"/>
                  <a:pt x="11338696" y="6281249"/>
                </a:cubicBezTo>
                <a:cubicBezTo>
                  <a:pt x="11336640" y="6287485"/>
                  <a:pt x="11334583" y="6295798"/>
                  <a:pt x="11332527" y="6302033"/>
                </a:cubicBezTo>
                <a:cubicBezTo>
                  <a:pt x="11334583" y="6304112"/>
                  <a:pt x="11334583" y="6304112"/>
                  <a:pt x="11334583" y="6304112"/>
                </a:cubicBezTo>
                <a:cubicBezTo>
                  <a:pt x="11344866" y="6314504"/>
                  <a:pt x="11361318" y="6324897"/>
                  <a:pt x="11377770" y="6329053"/>
                </a:cubicBezTo>
                <a:cubicBezTo>
                  <a:pt x="11377770" y="6331132"/>
                  <a:pt x="11375714" y="6349838"/>
                  <a:pt x="11375714" y="6351917"/>
                </a:cubicBezTo>
                <a:cubicBezTo>
                  <a:pt x="11357205" y="6351917"/>
                  <a:pt x="11338696" y="6356073"/>
                  <a:pt x="11326357" y="6364388"/>
                </a:cubicBezTo>
                <a:cubicBezTo>
                  <a:pt x="11324300" y="6364388"/>
                  <a:pt x="11324300" y="6364388"/>
                  <a:pt x="11324300" y="6364388"/>
                </a:cubicBezTo>
                <a:cubicBezTo>
                  <a:pt x="11324300" y="6366465"/>
                  <a:pt x="11324300" y="6366465"/>
                  <a:pt x="11324300" y="6366465"/>
                </a:cubicBezTo>
                <a:cubicBezTo>
                  <a:pt x="11324300" y="6368544"/>
                  <a:pt x="11324300" y="6372701"/>
                  <a:pt x="11324300" y="6376858"/>
                </a:cubicBezTo>
                <a:cubicBezTo>
                  <a:pt x="11324300" y="6381015"/>
                  <a:pt x="11324300" y="6385172"/>
                  <a:pt x="11324300" y="6387250"/>
                </a:cubicBezTo>
                <a:cubicBezTo>
                  <a:pt x="11324300" y="6389329"/>
                  <a:pt x="11324300" y="6389329"/>
                  <a:pt x="11324300" y="6389329"/>
                </a:cubicBezTo>
                <a:cubicBezTo>
                  <a:pt x="11326357" y="6389329"/>
                  <a:pt x="11326357" y="6389329"/>
                  <a:pt x="11326357" y="6389329"/>
                </a:cubicBezTo>
                <a:cubicBezTo>
                  <a:pt x="11338696" y="6397643"/>
                  <a:pt x="11357205" y="6401800"/>
                  <a:pt x="11375714" y="6401800"/>
                </a:cubicBezTo>
                <a:cubicBezTo>
                  <a:pt x="11375714" y="6405956"/>
                  <a:pt x="11377770" y="6422584"/>
                  <a:pt x="11379827" y="6424662"/>
                </a:cubicBezTo>
                <a:cubicBezTo>
                  <a:pt x="11361318" y="6430897"/>
                  <a:pt x="11344866" y="6439211"/>
                  <a:pt x="11334583" y="6451682"/>
                </a:cubicBezTo>
                <a:cubicBezTo>
                  <a:pt x="11332527" y="6451682"/>
                  <a:pt x="11332527" y="6451682"/>
                  <a:pt x="11332527" y="6451682"/>
                </a:cubicBezTo>
                <a:cubicBezTo>
                  <a:pt x="11332527" y="6453761"/>
                  <a:pt x="11332527" y="6453761"/>
                  <a:pt x="11332527" y="6453761"/>
                </a:cubicBezTo>
                <a:cubicBezTo>
                  <a:pt x="11334583" y="6459996"/>
                  <a:pt x="11336640" y="6468310"/>
                  <a:pt x="11338696" y="6474546"/>
                </a:cubicBezTo>
                <a:cubicBezTo>
                  <a:pt x="11340753" y="6474546"/>
                  <a:pt x="11340753" y="6474546"/>
                  <a:pt x="11340753" y="6474546"/>
                </a:cubicBezTo>
                <a:cubicBezTo>
                  <a:pt x="11355148" y="6480781"/>
                  <a:pt x="11375714" y="6478702"/>
                  <a:pt x="11392166" y="6474546"/>
                </a:cubicBezTo>
                <a:cubicBezTo>
                  <a:pt x="11392166" y="6476623"/>
                  <a:pt x="11400392" y="6493252"/>
                  <a:pt x="11400392" y="6495329"/>
                </a:cubicBezTo>
                <a:cubicBezTo>
                  <a:pt x="11385996" y="6503643"/>
                  <a:pt x="11371601" y="6518193"/>
                  <a:pt x="11363375" y="6532742"/>
                </a:cubicBezTo>
                <a:cubicBezTo>
                  <a:pt x="11363375" y="6534820"/>
                  <a:pt x="11363375" y="6534820"/>
                  <a:pt x="11363375" y="6534820"/>
                </a:cubicBezTo>
                <a:cubicBezTo>
                  <a:pt x="11365431" y="6538978"/>
                  <a:pt x="11371601" y="6547291"/>
                  <a:pt x="11375714" y="6553526"/>
                </a:cubicBezTo>
                <a:cubicBezTo>
                  <a:pt x="11392166" y="6553526"/>
                  <a:pt x="11410675" y="6549370"/>
                  <a:pt x="11427127" y="6538978"/>
                </a:cubicBezTo>
                <a:cubicBezTo>
                  <a:pt x="11427127" y="6541055"/>
                  <a:pt x="11437410" y="6555605"/>
                  <a:pt x="11439467" y="6557684"/>
                </a:cubicBezTo>
                <a:cubicBezTo>
                  <a:pt x="11427127" y="6570154"/>
                  <a:pt x="11416844" y="6586781"/>
                  <a:pt x="11412731" y="6603410"/>
                </a:cubicBezTo>
                <a:cubicBezTo>
                  <a:pt x="11414788" y="6605487"/>
                  <a:pt x="11414788" y="6605487"/>
                  <a:pt x="11414788" y="6605487"/>
                </a:cubicBezTo>
                <a:cubicBezTo>
                  <a:pt x="11416844" y="6609645"/>
                  <a:pt x="11425070" y="6615880"/>
                  <a:pt x="11429184" y="6620037"/>
                </a:cubicBezTo>
                <a:cubicBezTo>
                  <a:pt x="11431240" y="6620037"/>
                  <a:pt x="11431240" y="6620037"/>
                  <a:pt x="11431240" y="6620037"/>
                </a:cubicBezTo>
                <a:cubicBezTo>
                  <a:pt x="11445636" y="6615880"/>
                  <a:pt x="11462089" y="6607566"/>
                  <a:pt x="11476484" y="6593017"/>
                </a:cubicBezTo>
                <a:cubicBezTo>
                  <a:pt x="11478541" y="6595096"/>
                  <a:pt x="11490880" y="6605487"/>
                  <a:pt x="11492937" y="6607566"/>
                </a:cubicBezTo>
                <a:cubicBezTo>
                  <a:pt x="11484710" y="6624193"/>
                  <a:pt x="11480598" y="6640822"/>
                  <a:pt x="11480598" y="6657449"/>
                </a:cubicBezTo>
                <a:cubicBezTo>
                  <a:pt x="11480598" y="6657449"/>
                  <a:pt x="11480598" y="6659528"/>
                  <a:pt x="11480598" y="6659528"/>
                </a:cubicBezTo>
                <a:cubicBezTo>
                  <a:pt x="11484710" y="6663684"/>
                  <a:pt x="11492937" y="6667842"/>
                  <a:pt x="11499106" y="6669919"/>
                </a:cubicBezTo>
                <a:cubicBezTo>
                  <a:pt x="11499106" y="6671998"/>
                  <a:pt x="11499106" y="6671998"/>
                  <a:pt x="11499106" y="6671998"/>
                </a:cubicBezTo>
                <a:cubicBezTo>
                  <a:pt x="11501163" y="6669919"/>
                  <a:pt x="11501163" y="6669919"/>
                  <a:pt x="11501163" y="6669919"/>
                </a:cubicBezTo>
                <a:cubicBezTo>
                  <a:pt x="11515558" y="6661606"/>
                  <a:pt x="11527898" y="6649135"/>
                  <a:pt x="11538180" y="6632508"/>
                </a:cubicBezTo>
                <a:cubicBezTo>
                  <a:pt x="11540237" y="6634586"/>
                  <a:pt x="11554632" y="6640822"/>
                  <a:pt x="11556689" y="6640822"/>
                </a:cubicBezTo>
                <a:cubicBezTo>
                  <a:pt x="11554632" y="6649135"/>
                  <a:pt x="11554632" y="6659528"/>
                  <a:pt x="11554632" y="6667842"/>
                </a:cubicBezTo>
                <a:cubicBezTo>
                  <a:pt x="11554632" y="6676155"/>
                  <a:pt x="11554632" y="6686548"/>
                  <a:pt x="11556689" y="6692783"/>
                </a:cubicBezTo>
                <a:cubicBezTo>
                  <a:pt x="11556689" y="6694861"/>
                  <a:pt x="11556689" y="6694861"/>
                  <a:pt x="11556689" y="6694861"/>
                </a:cubicBezTo>
                <a:cubicBezTo>
                  <a:pt x="11558746" y="6694861"/>
                  <a:pt x="11558746" y="6694861"/>
                  <a:pt x="11558746" y="6694861"/>
                </a:cubicBezTo>
                <a:cubicBezTo>
                  <a:pt x="11562859" y="6696940"/>
                  <a:pt x="11573141" y="6699018"/>
                  <a:pt x="11579311" y="6701096"/>
                </a:cubicBezTo>
                <a:cubicBezTo>
                  <a:pt x="11581367" y="6701096"/>
                  <a:pt x="11581367" y="6701096"/>
                  <a:pt x="11581367" y="6701096"/>
                </a:cubicBezTo>
                <a:cubicBezTo>
                  <a:pt x="11591650" y="6688626"/>
                  <a:pt x="11601933" y="6671998"/>
                  <a:pt x="11606046" y="6655371"/>
                </a:cubicBezTo>
                <a:cubicBezTo>
                  <a:pt x="11608102" y="6655371"/>
                  <a:pt x="11626611" y="6657449"/>
                  <a:pt x="11628668" y="6657449"/>
                </a:cubicBezTo>
                <a:cubicBezTo>
                  <a:pt x="11628668" y="6676155"/>
                  <a:pt x="11632781" y="6694861"/>
                  <a:pt x="11641007" y="6709410"/>
                </a:cubicBezTo>
                <a:cubicBezTo>
                  <a:pt x="11643063" y="6709410"/>
                  <a:pt x="11643063" y="6709410"/>
                  <a:pt x="11643063" y="6709410"/>
                </a:cubicBezTo>
                <a:cubicBezTo>
                  <a:pt x="11649233" y="6709410"/>
                  <a:pt x="11659516" y="6709410"/>
                  <a:pt x="11663629" y="6709410"/>
                </a:cubicBezTo>
                <a:cubicBezTo>
                  <a:pt x="11665686" y="6709410"/>
                  <a:pt x="11665686" y="6709410"/>
                  <a:pt x="11665686" y="6709410"/>
                </a:cubicBezTo>
                <a:cubicBezTo>
                  <a:pt x="11673912" y="6694861"/>
                  <a:pt x="11678025" y="6676155"/>
                  <a:pt x="11680082" y="6657449"/>
                </a:cubicBezTo>
                <a:cubicBezTo>
                  <a:pt x="11682138" y="6657449"/>
                  <a:pt x="11698590" y="6655371"/>
                  <a:pt x="11700647" y="6655371"/>
                </a:cubicBezTo>
                <a:cubicBezTo>
                  <a:pt x="11704760" y="6671998"/>
                  <a:pt x="11715042" y="6688626"/>
                  <a:pt x="11727382" y="6701096"/>
                </a:cubicBezTo>
                <a:cubicBezTo>
                  <a:pt x="11733551" y="6699018"/>
                  <a:pt x="11743834" y="6696940"/>
                  <a:pt x="11747947" y="6694861"/>
                </a:cubicBezTo>
                <a:cubicBezTo>
                  <a:pt x="11750004" y="6694861"/>
                  <a:pt x="11750004" y="6694861"/>
                  <a:pt x="11750004" y="6694861"/>
                </a:cubicBezTo>
                <a:cubicBezTo>
                  <a:pt x="11752060" y="6686548"/>
                  <a:pt x="11752060" y="6676155"/>
                  <a:pt x="11752060" y="6667842"/>
                </a:cubicBezTo>
                <a:cubicBezTo>
                  <a:pt x="11752060" y="6659528"/>
                  <a:pt x="11752060" y="6649135"/>
                  <a:pt x="11750004" y="6640822"/>
                </a:cubicBezTo>
                <a:cubicBezTo>
                  <a:pt x="11752060" y="6640822"/>
                  <a:pt x="11768512" y="6634586"/>
                  <a:pt x="11770569" y="6632508"/>
                </a:cubicBezTo>
                <a:cubicBezTo>
                  <a:pt x="11778795" y="6649135"/>
                  <a:pt x="11793191" y="6661606"/>
                  <a:pt x="11807586" y="6669919"/>
                </a:cubicBezTo>
                <a:cubicBezTo>
                  <a:pt x="11813756" y="6667842"/>
                  <a:pt x="11821982" y="6663684"/>
                  <a:pt x="11826095" y="6659528"/>
                </a:cubicBezTo>
                <a:cubicBezTo>
                  <a:pt x="11828152" y="6657449"/>
                  <a:pt x="11828152" y="6657449"/>
                  <a:pt x="11828152" y="6657449"/>
                </a:cubicBezTo>
                <a:cubicBezTo>
                  <a:pt x="11828152" y="6657449"/>
                  <a:pt x="11828152" y="6657449"/>
                  <a:pt x="11828152" y="6655371"/>
                </a:cubicBezTo>
                <a:cubicBezTo>
                  <a:pt x="11828152" y="6640822"/>
                  <a:pt x="11821982" y="6622116"/>
                  <a:pt x="11813756" y="6607566"/>
                </a:cubicBezTo>
                <a:cubicBezTo>
                  <a:pt x="11815812" y="6605487"/>
                  <a:pt x="11828152" y="6595096"/>
                  <a:pt x="11830208" y="6593017"/>
                </a:cubicBezTo>
                <a:cubicBezTo>
                  <a:pt x="11844604" y="6605487"/>
                  <a:pt x="11861056" y="6615880"/>
                  <a:pt x="11875452" y="6620037"/>
                </a:cubicBezTo>
                <a:cubicBezTo>
                  <a:pt x="11877509" y="6620037"/>
                  <a:pt x="11877509" y="6620037"/>
                  <a:pt x="11877509" y="6620037"/>
                </a:cubicBezTo>
                <a:cubicBezTo>
                  <a:pt x="11881622" y="6615880"/>
                  <a:pt x="11889848" y="6609645"/>
                  <a:pt x="11891905" y="6603410"/>
                </a:cubicBezTo>
                <a:cubicBezTo>
                  <a:pt x="11893961" y="6603410"/>
                  <a:pt x="11893961" y="6603410"/>
                  <a:pt x="11893961" y="6603410"/>
                </a:cubicBezTo>
                <a:cubicBezTo>
                  <a:pt x="11889848" y="6586781"/>
                  <a:pt x="11879565" y="6570154"/>
                  <a:pt x="11867226" y="6557684"/>
                </a:cubicBezTo>
                <a:cubicBezTo>
                  <a:pt x="11869283" y="6555605"/>
                  <a:pt x="11879565" y="6541055"/>
                  <a:pt x="11879565" y="6538978"/>
                </a:cubicBezTo>
                <a:cubicBezTo>
                  <a:pt x="11896018" y="6547291"/>
                  <a:pt x="11914526" y="6553526"/>
                  <a:pt x="11930979" y="6553526"/>
                </a:cubicBezTo>
                <a:cubicBezTo>
                  <a:pt x="11933035" y="6551448"/>
                  <a:pt x="11933035" y="6551448"/>
                  <a:pt x="11933035" y="6551448"/>
                </a:cubicBezTo>
                <a:cubicBezTo>
                  <a:pt x="11935092" y="6547291"/>
                  <a:pt x="11941261" y="6538978"/>
                  <a:pt x="11943318" y="6532742"/>
                </a:cubicBezTo>
                <a:cubicBezTo>
                  <a:pt x="11943318" y="6530664"/>
                  <a:pt x="11943318" y="6530664"/>
                  <a:pt x="11943318" y="6530664"/>
                </a:cubicBezTo>
                <a:cubicBezTo>
                  <a:pt x="11935092" y="6518193"/>
                  <a:pt x="11920696" y="6503643"/>
                  <a:pt x="11906300" y="6495329"/>
                </a:cubicBezTo>
                <a:cubicBezTo>
                  <a:pt x="11906300" y="6491173"/>
                  <a:pt x="11914526" y="6476623"/>
                  <a:pt x="11914526" y="6474546"/>
                </a:cubicBezTo>
                <a:cubicBezTo>
                  <a:pt x="11930979" y="6478702"/>
                  <a:pt x="11949488" y="6478702"/>
                  <a:pt x="11965940" y="6474546"/>
                </a:cubicBezTo>
                <a:cubicBezTo>
                  <a:pt x="11967996" y="6474546"/>
                  <a:pt x="11967996" y="6474546"/>
                  <a:pt x="11967996" y="6474546"/>
                </a:cubicBezTo>
                <a:cubicBezTo>
                  <a:pt x="11970053" y="6468310"/>
                  <a:pt x="11972109" y="6459996"/>
                  <a:pt x="11972109" y="6453761"/>
                </a:cubicBezTo>
                <a:cubicBezTo>
                  <a:pt x="11972109" y="6451682"/>
                  <a:pt x="11972109" y="6451682"/>
                  <a:pt x="11972109" y="6451682"/>
                </a:cubicBezTo>
                <a:cubicBezTo>
                  <a:pt x="11961827" y="6439211"/>
                  <a:pt x="11945374" y="6430897"/>
                  <a:pt x="11926866" y="6424662"/>
                </a:cubicBezTo>
                <a:cubicBezTo>
                  <a:pt x="11928922" y="6422584"/>
                  <a:pt x="11930979" y="6405956"/>
                  <a:pt x="11930979" y="6403878"/>
                </a:cubicBezTo>
                <a:cubicBezTo>
                  <a:pt x="11949488" y="6403878"/>
                  <a:pt x="11967996" y="6397643"/>
                  <a:pt x="11980336" y="6389329"/>
                </a:cubicBezTo>
                <a:cubicBezTo>
                  <a:pt x="11982392" y="6389329"/>
                  <a:pt x="11982392" y="6389329"/>
                  <a:pt x="11982392" y="6389329"/>
                </a:cubicBezTo>
                <a:cubicBezTo>
                  <a:pt x="11982392" y="6385172"/>
                  <a:pt x="11982392" y="6381015"/>
                  <a:pt x="11982392" y="6376858"/>
                </a:cubicBezTo>
                <a:cubicBezTo>
                  <a:pt x="11982392" y="6374779"/>
                  <a:pt x="11982392" y="6370623"/>
                  <a:pt x="11982392" y="6366465"/>
                </a:cubicBezTo>
                <a:cubicBezTo>
                  <a:pt x="11980336" y="6366465"/>
                  <a:pt x="11980336" y="6366465"/>
                  <a:pt x="11980336" y="6366465"/>
                </a:cubicBezTo>
                <a:cubicBezTo>
                  <a:pt x="11967996" y="6358152"/>
                  <a:pt x="11949488" y="6351917"/>
                  <a:pt x="11930979" y="6351917"/>
                </a:cubicBezTo>
                <a:cubicBezTo>
                  <a:pt x="11930979" y="6349838"/>
                  <a:pt x="11928922" y="6333211"/>
                  <a:pt x="11928922" y="6331132"/>
                </a:cubicBezTo>
                <a:cubicBezTo>
                  <a:pt x="11945374" y="6324897"/>
                  <a:pt x="11961827" y="6316583"/>
                  <a:pt x="11972109" y="6304112"/>
                </a:cubicBezTo>
                <a:cubicBezTo>
                  <a:pt x="11974166" y="6304112"/>
                  <a:pt x="11974166" y="6304112"/>
                  <a:pt x="11974166" y="6304112"/>
                </a:cubicBezTo>
                <a:cubicBezTo>
                  <a:pt x="11974166" y="6302033"/>
                  <a:pt x="11974166" y="6302033"/>
                  <a:pt x="11974166" y="6302033"/>
                </a:cubicBezTo>
                <a:cubicBezTo>
                  <a:pt x="11972109" y="6295798"/>
                  <a:pt x="11970053" y="6287485"/>
                  <a:pt x="11967996" y="6281249"/>
                </a:cubicBezTo>
                <a:cubicBezTo>
                  <a:pt x="11965940" y="6281249"/>
                  <a:pt x="11965940" y="6281249"/>
                  <a:pt x="11965940" y="6281249"/>
                </a:cubicBezTo>
                <a:cubicBezTo>
                  <a:pt x="11951544" y="6275014"/>
                  <a:pt x="11933035" y="6277092"/>
                  <a:pt x="11914526" y="6281249"/>
                </a:cubicBezTo>
                <a:cubicBezTo>
                  <a:pt x="11914526" y="6279171"/>
                  <a:pt x="11908357" y="6262543"/>
                  <a:pt x="11906300" y="6260465"/>
                </a:cubicBezTo>
                <a:cubicBezTo>
                  <a:pt x="11922753" y="6252151"/>
                  <a:pt x="11935092" y="6237601"/>
                  <a:pt x="11943318" y="6223053"/>
                </a:cubicBezTo>
                <a:cubicBezTo>
                  <a:pt x="11943318" y="6220974"/>
                  <a:pt x="11943318" y="6220974"/>
                  <a:pt x="11943318" y="6220974"/>
                </a:cubicBezTo>
                <a:cubicBezTo>
                  <a:pt x="11941261" y="6216817"/>
                  <a:pt x="11937148" y="6208503"/>
                  <a:pt x="11933035" y="6202268"/>
                </a:cubicBezTo>
                <a:cubicBezTo>
                  <a:pt x="11930979" y="6202268"/>
                  <a:pt x="11930979" y="6202268"/>
                  <a:pt x="11930979" y="6202268"/>
                </a:cubicBezTo>
                <a:cubicBezTo>
                  <a:pt x="11914526" y="6202268"/>
                  <a:pt x="11896018" y="6206425"/>
                  <a:pt x="11881622" y="6214739"/>
                </a:cubicBezTo>
                <a:cubicBezTo>
                  <a:pt x="11879565" y="6214739"/>
                  <a:pt x="11869283" y="6200189"/>
                  <a:pt x="11867226" y="6198111"/>
                </a:cubicBezTo>
                <a:cubicBezTo>
                  <a:pt x="11879565" y="6185640"/>
                  <a:pt x="11889848" y="6169013"/>
                  <a:pt x="11893961" y="6152385"/>
                </a:cubicBezTo>
                <a:cubicBezTo>
                  <a:pt x="11893961" y="6150307"/>
                  <a:pt x="11893961" y="6150307"/>
                  <a:pt x="11893961" y="6150307"/>
                </a:cubicBezTo>
                <a:cubicBezTo>
                  <a:pt x="11889848" y="6146150"/>
                  <a:pt x="11883679" y="6139914"/>
                  <a:pt x="11877509" y="6135757"/>
                </a:cubicBezTo>
                <a:cubicBezTo>
                  <a:pt x="11861056" y="6139914"/>
                  <a:pt x="11844604" y="6148228"/>
                  <a:pt x="11832265" y="6160699"/>
                </a:cubicBezTo>
                <a:cubicBezTo>
                  <a:pt x="11830208" y="6160699"/>
                  <a:pt x="11815812" y="6150307"/>
                  <a:pt x="11813756" y="6148228"/>
                </a:cubicBezTo>
                <a:cubicBezTo>
                  <a:pt x="11824038" y="6131601"/>
                  <a:pt x="11828152" y="6114973"/>
                  <a:pt x="11828152" y="6098345"/>
                </a:cubicBezTo>
                <a:cubicBezTo>
                  <a:pt x="11828152" y="6098345"/>
                  <a:pt x="11828152" y="6096267"/>
                  <a:pt x="11828152" y="6096267"/>
                </a:cubicBezTo>
                <a:cubicBezTo>
                  <a:pt x="11821982" y="6092110"/>
                  <a:pt x="11813756" y="6087953"/>
                  <a:pt x="11809643" y="6085875"/>
                </a:cubicBezTo>
                <a:cubicBezTo>
                  <a:pt x="11807586" y="6083796"/>
                  <a:pt x="11807586" y="6083796"/>
                  <a:pt x="11807586" y="6083796"/>
                </a:cubicBezTo>
                <a:cubicBezTo>
                  <a:pt x="11807586" y="6085875"/>
                  <a:pt x="11807586" y="6085875"/>
                  <a:pt x="11807586" y="6085875"/>
                </a:cubicBezTo>
                <a:cubicBezTo>
                  <a:pt x="11793191" y="6092110"/>
                  <a:pt x="11780851" y="6106659"/>
                  <a:pt x="11770569" y="6121208"/>
                </a:cubicBezTo>
                <a:cubicBezTo>
                  <a:pt x="11768512" y="6121208"/>
                  <a:pt x="11752060" y="6114973"/>
                  <a:pt x="11750004" y="6112895"/>
                </a:cubicBezTo>
                <a:cubicBezTo>
                  <a:pt x="11752060" y="6104581"/>
                  <a:pt x="11754116" y="6096267"/>
                  <a:pt x="11754116" y="6085875"/>
                </a:cubicBezTo>
                <a:cubicBezTo>
                  <a:pt x="11754116" y="6077561"/>
                  <a:pt x="11752060" y="6069247"/>
                  <a:pt x="11750004" y="6060933"/>
                </a:cubicBezTo>
                <a:cubicBezTo>
                  <a:pt x="11750004" y="6058855"/>
                  <a:pt x="11750004" y="6058855"/>
                  <a:pt x="11750004" y="6058855"/>
                </a:cubicBezTo>
                <a:cubicBezTo>
                  <a:pt x="11747947" y="6058855"/>
                  <a:pt x="11747947" y="6058855"/>
                  <a:pt x="11747947" y="6058855"/>
                </a:cubicBezTo>
                <a:cubicBezTo>
                  <a:pt x="11743834" y="6056776"/>
                  <a:pt x="11735608" y="6054698"/>
                  <a:pt x="11727382" y="6054698"/>
                </a:cubicBezTo>
                <a:cubicBezTo>
                  <a:pt x="11715042" y="6065090"/>
                  <a:pt x="11704760" y="6081718"/>
                  <a:pt x="11700647" y="6100424"/>
                </a:cubicBezTo>
                <a:cubicBezTo>
                  <a:pt x="11698590" y="6098345"/>
                  <a:pt x="11682138" y="6096267"/>
                  <a:pt x="11678025" y="6096267"/>
                </a:cubicBezTo>
                <a:cubicBezTo>
                  <a:pt x="11678025" y="6079639"/>
                  <a:pt x="11673912" y="6060933"/>
                  <a:pt x="11665686" y="6046384"/>
                </a:cubicBezTo>
                <a:cubicBezTo>
                  <a:pt x="11663629" y="6046384"/>
                  <a:pt x="11663629" y="6046384"/>
                  <a:pt x="11663629" y="6046384"/>
                </a:cubicBezTo>
                <a:cubicBezTo>
                  <a:pt x="11657460" y="6044305"/>
                  <a:pt x="11649233" y="6044305"/>
                  <a:pt x="11643063" y="6046384"/>
                </a:cubicBezTo>
                <a:cubicBezTo>
                  <a:pt x="11641007" y="6046384"/>
                  <a:pt x="11641007" y="6046384"/>
                  <a:pt x="11641007" y="604638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C8830E89-B3DC-4845-B9D6-57EEF767FD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536143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487A99E-EF5B-439A-BE3B-E777CA5DFBD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0EEDB4C5-4D50-4C91-B9A5-A9BCE42BF8D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733" y="3429000"/>
            <a:ext cx="10532534" cy="1135062"/>
          </a:xfrm>
        </p:spPr>
        <p:txBody>
          <a:bodyPr>
            <a:normAutofit/>
          </a:bodyPr>
          <a:lstStyle>
            <a:lvl1pPr marL="0" indent="0" algn="ctr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167D3182-E237-4027-9277-305E020D6F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4736751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9BB0E19E-2EC7-475B-9B28-093E8638E481}"/>
              </a:ext>
            </a:extLst>
          </p:cNvPr>
          <p:cNvSpPr/>
          <p:nvPr userDrawn="1"/>
        </p:nvSpPr>
        <p:spPr>
          <a:xfrm>
            <a:off x="-12084" y="-4763"/>
            <a:ext cx="12216168" cy="2408098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D58ED7BC-1EA4-4387-82A7-BFEBF7FA13E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2403336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0 w 12192000"/>
              <a:gd name="connsiteY377" fmla="*/ 4454665 h 4454665"/>
              <a:gd name="connsiteX378" fmla="*/ 0 w 12192000"/>
              <a:gd name="connsiteY378" fmla="*/ 4454664 h 4454665"/>
              <a:gd name="connsiteX379" fmla="*/ 0 w 12192000"/>
              <a:gd name="connsiteY379" fmla="*/ 3869777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0" y="4454665"/>
                </a:lnTo>
                <a:lnTo>
                  <a:pt x="0" y="4454664"/>
                </a:lnTo>
                <a:lnTo>
                  <a:pt x="0" y="386977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A9A7530-18B5-41FC-A93D-F8CA8070C837}"/>
              </a:ext>
            </a:extLst>
          </p:cNvPr>
          <p:cNvSpPr/>
          <p:nvPr userDrawn="1"/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0 w 12192000"/>
              <a:gd name="connsiteY377" fmla="*/ 4454665 h 4454665"/>
              <a:gd name="connsiteX378" fmla="*/ 0 w 12192000"/>
              <a:gd name="connsiteY378" fmla="*/ 4454664 h 4454665"/>
              <a:gd name="connsiteX379" fmla="*/ 0 w 12192000"/>
              <a:gd name="connsiteY379" fmla="*/ 3869777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0" y="4454665"/>
                </a:lnTo>
                <a:lnTo>
                  <a:pt x="0" y="4454664"/>
                </a:lnTo>
                <a:lnTo>
                  <a:pt x="0" y="3869777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93866"/>
            <a:ext cx="11065934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rgbClr val="01B0E3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1338932"/>
            <a:ext cx="11065934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77FD9FF6-D0F7-4D4C-BFE7-449EBFDC20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120203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CF6AA65E-AD66-491C-B69C-B699A7E5AAEE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2" y="2"/>
            <a:ext cx="12191998" cy="6857999"/>
          </a:xfrm>
          <a:custGeom>
            <a:avLst/>
            <a:gdLst>
              <a:gd name="connsiteX0" fmla="*/ 11602874 w 12191998"/>
              <a:gd name="connsiteY0" fmla="*/ 6448253 h 6857999"/>
              <a:gd name="connsiteX1" fmla="*/ 11613077 w 12191998"/>
              <a:gd name="connsiteY1" fmla="*/ 6448253 h 6857999"/>
              <a:gd name="connsiteX2" fmla="*/ 11617158 w 12191998"/>
              <a:gd name="connsiteY2" fmla="*/ 6456591 h 6857999"/>
              <a:gd name="connsiteX3" fmla="*/ 11623280 w 12191998"/>
              <a:gd name="connsiteY3" fmla="*/ 6558735 h 6857999"/>
              <a:gd name="connsiteX4" fmla="*/ 11621239 w 12191998"/>
              <a:gd name="connsiteY4" fmla="*/ 6569157 h 6857999"/>
              <a:gd name="connsiteX5" fmla="*/ 11615118 w 12191998"/>
              <a:gd name="connsiteY5" fmla="*/ 6569157 h 6857999"/>
              <a:gd name="connsiteX6" fmla="*/ 11509005 w 12191998"/>
              <a:gd name="connsiteY6" fmla="*/ 6506621 h 6857999"/>
              <a:gd name="connsiteX7" fmla="*/ 11504924 w 12191998"/>
              <a:gd name="connsiteY7" fmla="*/ 6500368 h 6857999"/>
              <a:gd name="connsiteX8" fmla="*/ 11504924 w 12191998"/>
              <a:gd name="connsiteY8" fmla="*/ 6498282 h 6857999"/>
              <a:gd name="connsiteX9" fmla="*/ 11511045 w 12191998"/>
              <a:gd name="connsiteY9" fmla="*/ 6494113 h 6857999"/>
              <a:gd name="connsiteX10" fmla="*/ 11602874 w 12191998"/>
              <a:gd name="connsiteY10" fmla="*/ 6448253 h 6857999"/>
              <a:gd name="connsiteX11" fmla="*/ 11685608 w 12191998"/>
              <a:gd name="connsiteY11" fmla="*/ 6446169 h 6857999"/>
              <a:gd name="connsiteX12" fmla="*/ 11695910 w 12191998"/>
              <a:gd name="connsiteY12" fmla="*/ 6446169 h 6857999"/>
              <a:gd name="connsiteX13" fmla="*/ 11786569 w 12191998"/>
              <a:gd name="connsiteY13" fmla="*/ 6491935 h 6857999"/>
              <a:gd name="connsiteX14" fmla="*/ 11794811 w 12191998"/>
              <a:gd name="connsiteY14" fmla="*/ 6498176 h 6857999"/>
              <a:gd name="connsiteX15" fmla="*/ 11790690 w 12191998"/>
              <a:gd name="connsiteY15" fmla="*/ 6504416 h 6857999"/>
              <a:gd name="connsiteX16" fmla="*/ 11683548 w 12191998"/>
              <a:gd name="connsiteY16" fmla="*/ 6566824 h 6857999"/>
              <a:gd name="connsiteX17" fmla="*/ 11675305 w 12191998"/>
              <a:gd name="connsiteY17" fmla="*/ 6566824 h 6857999"/>
              <a:gd name="connsiteX18" fmla="*/ 11673245 w 12191998"/>
              <a:gd name="connsiteY18" fmla="*/ 6558503 h 6857999"/>
              <a:gd name="connsiteX19" fmla="*/ 11681487 w 12191998"/>
              <a:gd name="connsiteY19" fmla="*/ 6454490 h 6857999"/>
              <a:gd name="connsiteX20" fmla="*/ 11685608 w 12191998"/>
              <a:gd name="connsiteY20" fmla="*/ 6446169 h 6857999"/>
              <a:gd name="connsiteX21" fmla="*/ 10878610 w 12191998"/>
              <a:gd name="connsiteY21" fmla="*/ 6407461 h 6857999"/>
              <a:gd name="connsiteX22" fmla="*/ 10878610 w 12191998"/>
              <a:gd name="connsiteY22" fmla="*/ 6451004 h 6857999"/>
              <a:gd name="connsiteX23" fmla="*/ 10832845 w 12191998"/>
              <a:gd name="connsiteY23" fmla="*/ 6458261 h 6857999"/>
              <a:gd name="connsiteX24" fmla="*/ 10813523 w 12191998"/>
              <a:gd name="connsiteY24" fmla="*/ 6433380 h 6857999"/>
              <a:gd name="connsiteX25" fmla="*/ 10837930 w 12191998"/>
              <a:gd name="connsiteY25" fmla="*/ 6409535 h 6857999"/>
              <a:gd name="connsiteX26" fmla="*/ 10878610 w 12191998"/>
              <a:gd name="connsiteY26" fmla="*/ 6407461 h 6857999"/>
              <a:gd name="connsiteX27" fmla="*/ 10545885 w 12191998"/>
              <a:gd name="connsiteY27" fmla="*/ 6337611 h 6857999"/>
              <a:gd name="connsiteX28" fmla="*/ 10573810 w 12191998"/>
              <a:gd name="connsiteY28" fmla="*/ 6361192 h 6857999"/>
              <a:gd name="connsiteX29" fmla="*/ 10550022 w 12191998"/>
              <a:gd name="connsiteY29" fmla="*/ 6384774 h 6857999"/>
              <a:gd name="connsiteX30" fmla="*/ 10505548 w 12191998"/>
              <a:gd name="connsiteY30" fmla="*/ 6386824 h 6857999"/>
              <a:gd name="connsiteX31" fmla="*/ 10505548 w 12191998"/>
              <a:gd name="connsiteY31" fmla="*/ 6382723 h 6857999"/>
              <a:gd name="connsiteX32" fmla="*/ 10505548 w 12191998"/>
              <a:gd name="connsiteY32" fmla="*/ 6380673 h 6857999"/>
              <a:gd name="connsiteX33" fmla="*/ 10528302 w 12191998"/>
              <a:gd name="connsiteY33" fmla="*/ 6339662 h 6857999"/>
              <a:gd name="connsiteX34" fmla="*/ 10545885 w 12191998"/>
              <a:gd name="connsiteY34" fmla="*/ 6337611 h 6857999"/>
              <a:gd name="connsiteX35" fmla="*/ 11672595 w 12191998"/>
              <a:gd name="connsiteY35" fmla="*/ 6327980 h 6857999"/>
              <a:gd name="connsiteX36" fmla="*/ 11681588 w 12191998"/>
              <a:gd name="connsiteY36" fmla="*/ 6329019 h 6857999"/>
              <a:gd name="connsiteX37" fmla="*/ 11708312 w 12191998"/>
              <a:gd name="connsiteY37" fmla="*/ 6380970 h 6857999"/>
              <a:gd name="connsiteX38" fmla="*/ 11648698 w 12191998"/>
              <a:gd name="connsiteY38" fmla="*/ 6439155 h 6857999"/>
              <a:gd name="connsiteX39" fmla="*/ 11589084 w 12191998"/>
              <a:gd name="connsiteY39" fmla="*/ 6380970 h 6857999"/>
              <a:gd name="connsiteX40" fmla="*/ 11615808 w 12191998"/>
              <a:gd name="connsiteY40" fmla="*/ 6331098 h 6857999"/>
              <a:gd name="connsiteX41" fmla="*/ 11632253 w 12191998"/>
              <a:gd name="connsiteY41" fmla="*/ 6333175 h 6857999"/>
              <a:gd name="connsiteX42" fmla="*/ 11630197 w 12191998"/>
              <a:gd name="connsiteY42" fmla="*/ 6349800 h 6857999"/>
              <a:gd name="connsiteX43" fmla="*/ 11613752 w 12191998"/>
              <a:gd name="connsiteY43" fmla="*/ 6380970 h 6857999"/>
              <a:gd name="connsiteX44" fmla="*/ 11648698 w 12191998"/>
              <a:gd name="connsiteY44" fmla="*/ 6416297 h 6857999"/>
              <a:gd name="connsiteX45" fmla="*/ 11683644 w 12191998"/>
              <a:gd name="connsiteY45" fmla="*/ 6380970 h 6857999"/>
              <a:gd name="connsiteX46" fmla="*/ 11667199 w 12191998"/>
              <a:gd name="connsiteY46" fmla="*/ 6349800 h 6857999"/>
              <a:gd name="connsiteX47" fmla="*/ 11665144 w 12191998"/>
              <a:gd name="connsiteY47" fmla="*/ 6333175 h 6857999"/>
              <a:gd name="connsiteX48" fmla="*/ 11672595 w 12191998"/>
              <a:gd name="connsiteY48" fmla="*/ 6327980 h 6857999"/>
              <a:gd name="connsiteX49" fmla="*/ 11821529 w 12191998"/>
              <a:gd name="connsiteY49" fmla="*/ 6312914 h 6857999"/>
              <a:gd name="connsiteX50" fmla="*/ 11825662 w 12191998"/>
              <a:gd name="connsiteY50" fmla="*/ 6319143 h 6857999"/>
              <a:gd name="connsiteX51" fmla="*/ 11825662 w 12191998"/>
              <a:gd name="connsiteY51" fmla="*/ 6443710 h 6857999"/>
              <a:gd name="connsiteX52" fmla="*/ 11821529 w 12191998"/>
              <a:gd name="connsiteY52" fmla="*/ 6449938 h 6857999"/>
              <a:gd name="connsiteX53" fmla="*/ 11813263 w 12191998"/>
              <a:gd name="connsiteY53" fmla="*/ 6447862 h 6857999"/>
              <a:gd name="connsiteX54" fmla="*/ 11728538 w 12191998"/>
              <a:gd name="connsiteY54" fmla="*/ 6389730 h 6857999"/>
              <a:gd name="connsiteX55" fmla="*/ 11722339 w 12191998"/>
              <a:gd name="connsiteY55" fmla="*/ 6381426 h 6857999"/>
              <a:gd name="connsiteX56" fmla="*/ 11728538 w 12191998"/>
              <a:gd name="connsiteY56" fmla="*/ 6373122 h 6857999"/>
              <a:gd name="connsiteX57" fmla="*/ 11813263 w 12191998"/>
              <a:gd name="connsiteY57" fmla="*/ 6314991 h 6857999"/>
              <a:gd name="connsiteX58" fmla="*/ 11821529 w 12191998"/>
              <a:gd name="connsiteY58" fmla="*/ 6312914 h 6857999"/>
              <a:gd name="connsiteX59" fmla="*/ 11475701 w 12191998"/>
              <a:gd name="connsiteY59" fmla="*/ 6312914 h 6857999"/>
              <a:gd name="connsiteX60" fmla="*/ 11483884 w 12191998"/>
              <a:gd name="connsiteY60" fmla="*/ 6317066 h 6857999"/>
              <a:gd name="connsiteX61" fmla="*/ 11567753 w 12191998"/>
              <a:gd name="connsiteY61" fmla="*/ 6373122 h 6857999"/>
              <a:gd name="connsiteX62" fmla="*/ 11573889 w 12191998"/>
              <a:gd name="connsiteY62" fmla="*/ 6381426 h 6857999"/>
              <a:gd name="connsiteX63" fmla="*/ 11567753 w 12191998"/>
              <a:gd name="connsiteY63" fmla="*/ 6389730 h 6857999"/>
              <a:gd name="connsiteX64" fmla="*/ 11483884 w 12191998"/>
              <a:gd name="connsiteY64" fmla="*/ 6447862 h 6857999"/>
              <a:gd name="connsiteX65" fmla="*/ 11475701 w 12191998"/>
              <a:gd name="connsiteY65" fmla="*/ 6449938 h 6857999"/>
              <a:gd name="connsiteX66" fmla="*/ 11471610 w 12191998"/>
              <a:gd name="connsiteY66" fmla="*/ 6443710 h 6857999"/>
              <a:gd name="connsiteX67" fmla="*/ 11471610 w 12191998"/>
              <a:gd name="connsiteY67" fmla="*/ 6319143 h 6857999"/>
              <a:gd name="connsiteX68" fmla="*/ 11475701 w 12191998"/>
              <a:gd name="connsiteY68" fmla="*/ 6312914 h 6857999"/>
              <a:gd name="connsiteX69" fmla="*/ 10746019 w 12191998"/>
              <a:gd name="connsiteY69" fmla="*/ 6302686 h 6857999"/>
              <a:gd name="connsiteX70" fmla="*/ 10696807 w 12191998"/>
              <a:gd name="connsiteY70" fmla="*/ 6322350 h 6857999"/>
              <a:gd name="connsiteX71" fmla="*/ 10696807 w 12191998"/>
              <a:gd name="connsiteY71" fmla="*/ 6310966 h 6857999"/>
              <a:gd name="connsiteX72" fmla="*/ 10689630 w 12191998"/>
              <a:gd name="connsiteY72" fmla="*/ 6303721 h 6857999"/>
              <a:gd name="connsiteX73" fmla="*/ 10661948 w 12191998"/>
              <a:gd name="connsiteY73" fmla="*/ 6303721 h 6857999"/>
              <a:gd name="connsiteX74" fmla="*/ 10654771 w 12191998"/>
              <a:gd name="connsiteY74" fmla="*/ 6310966 h 6857999"/>
              <a:gd name="connsiteX75" fmla="*/ 10654771 w 12191998"/>
              <a:gd name="connsiteY75" fmla="*/ 6483802 h 6857999"/>
              <a:gd name="connsiteX76" fmla="*/ 10661948 w 12191998"/>
              <a:gd name="connsiteY76" fmla="*/ 6490011 h 6857999"/>
              <a:gd name="connsiteX77" fmla="*/ 10689630 w 12191998"/>
              <a:gd name="connsiteY77" fmla="*/ 6490011 h 6857999"/>
              <a:gd name="connsiteX78" fmla="*/ 10696807 w 12191998"/>
              <a:gd name="connsiteY78" fmla="*/ 6483802 h 6857999"/>
              <a:gd name="connsiteX79" fmla="*/ 10696807 w 12191998"/>
              <a:gd name="connsiteY79" fmla="*/ 6363748 h 6857999"/>
              <a:gd name="connsiteX80" fmla="*/ 10747045 w 12191998"/>
              <a:gd name="connsiteY80" fmla="*/ 6342014 h 6857999"/>
              <a:gd name="connsiteX81" fmla="*/ 10753197 w 12191998"/>
              <a:gd name="connsiteY81" fmla="*/ 6334770 h 6857999"/>
              <a:gd name="connsiteX82" fmla="*/ 10753197 w 12191998"/>
              <a:gd name="connsiteY82" fmla="*/ 6309931 h 6857999"/>
              <a:gd name="connsiteX83" fmla="*/ 10751146 w 12191998"/>
              <a:gd name="connsiteY83" fmla="*/ 6304756 h 6857999"/>
              <a:gd name="connsiteX84" fmla="*/ 10746019 w 12191998"/>
              <a:gd name="connsiteY84" fmla="*/ 6302686 h 6857999"/>
              <a:gd name="connsiteX85" fmla="*/ 10221292 w 12191998"/>
              <a:gd name="connsiteY85" fmla="*/ 6302686 h 6857999"/>
              <a:gd name="connsiteX86" fmla="*/ 10173013 w 12191998"/>
              <a:gd name="connsiteY86" fmla="*/ 6322350 h 6857999"/>
              <a:gd name="connsiteX87" fmla="*/ 10173013 w 12191998"/>
              <a:gd name="connsiteY87" fmla="*/ 6310966 h 6857999"/>
              <a:gd name="connsiteX88" fmla="*/ 10165823 w 12191998"/>
              <a:gd name="connsiteY88" fmla="*/ 6303721 h 6857999"/>
              <a:gd name="connsiteX89" fmla="*/ 10137062 w 12191998"/>
              <a:gd name="connsiteY89" fmla="*/ 6303721 h 6857999"/>
              <a:gd name="connsiteX90" fmla="*/ 10130898 w 12191998"/>
              <a:gd name="connsiteY90" fmla="*/ 6310966 h 6857999"/>
              <a:gd name="connsiteX91" fmla="*/ 10130898 w 12191998"/>
              <a:gd name="connsiteY91" fmla="*/ 6483802 h 6857999"/>
              <a:gd name="connsiteX92" fmla="*/ 10137062 w 12191998"/>
              <a:gd name="connsiteY92" fmla="*/ 6490011 h 6857999"/>
              <a:gd name="connsiteX93" fmla="*/ 10165823 w 12191998"/>
              <a:gd name="connsiteY93" fmla="*/ 6490011 h 6857999"/>
              <a:gd name="connsiteX94" fmla="*/ 10173013 w 12191998"/>
              <a:gd name="connsiteY94" fmla="*/ 6483802 h 6857999"/>
              <a:gd name="connsiteX95" fmla="*/ 10173013 w 12191998"/>
              <a:gd name="connsiteY95" fmla="*/ 6363748 h 6857999"/>
              <a:gd name="connsiteX96" fmla="*/ 10222319 w 12191998"/>
              <a:gd name="connsiteY96" fmla="*/ 6342014 h 6857999"/>
              <a:gd name="connsiteX97" fmla="*/ 10245945 w 12191998"/>
              <a:gd name="connsiteY97" fmla="*/ 6362713 h 6857999"/>
              <a:gd name="connsiteX98" fmla="*/ 10245945 w 12191998"/>
              <a:gd name="connsiteY98" fmla="*/ 6363748 h 6857999"/>
              <a:gd name="connsiteX99" fmla="*/ 10245945 w 12191998"/>
              <a:gd name="connsiteY99" fmla="*/ 6483802 h 6857999"/>
              <a:gd name="connsiteX100" fmla="*/ 10252109 w 12191998"/>
              <a:gd name="connsiteY100" fmla="*/ 6490011 h 6857999"/>
              <a:gd name="connsiteX101" fmla="*/ 10280870 w 12191998"/>
              <a:gd name="connsiteY101" fmla="*/ 6490011 h 6857999"/>
              <a:gd name="connsiteX102" fmla="*/ 10288061 w 12191998"/>
              <a:gd name="connsiteY102" fmla="*/ 6483802 h 6857999"/>
              <a:gd name="connsiteX103" fmla="*/ 10288061 w 12191998"/>
              <a:gd name="connsiteY103" fmla="*/ 6452753 h 6857999"/>
              <a:gd name="connsiteX104" fmla="*/ 10288061 w 12191998"/>
              <a:gd name="connsiteY104" fmla="*/ 6388587 h 6857999"/>
              <a:gd name="connsiteX105" fmla="*/ 10288061 w 12191998"/>
              <a:gd name="connsiteY105" fmla="*/ 6365818 h 6857999"/>
              <a:gd name="connsiteX106" fmla="*/ 10231564 w 12191998"/>
              <a:gd name="connsiteY106" fmla="*/ 6302686 h 6857999"/>
              <a:gd name="connsiteX107" fmla="*/ 10226428 w 12191998"/>
              <a:gd name="connsiteY107" fmla="*/ 6302686 h 6857999"/>
              <a:gd name="connsiteX108" fmla="*/ 10224374 w 12191998"/>
              <a:gd name="connsiteY108" fmla="*/ 6302686 h 6857999"/>
              <a:gd name="connsiteX109" fmla="*/ 10221292 w 12191998"/>
              <a:gd name="connsiteY109" fmla="*/ 6302686 h 6857999"/>
              <a:gd name="connsiteX110" fmla="*/ 11036971 w 12191998"/>
              <a:gd name="connsiteY110" fmla="*/ 6299511 h 6857999"/>
              <a:gd name="connsiteX111" fmla="*/ 10953221 w 12191998"/>
              <a:gd name="connsiteY111" fmla="*/ 6396104 h 6857999"/>
              <a:gd name="connsiteX112" fmla="*/ 10953221 w 12191998"/>
              <a:gd name="connsiteY112" fmla="*/ 6398181 h 6857999"/>
              <a:gd name="connsiteX113" fmla="*/ 11036971 w 12191998"/>
              <a:gd name="connsiteY113" fmla="*/ 6494774 h 6857999"/>
              <a:gd name="connsiteX114" fmla="*/ 11093143 w 12191998"/>
              <a:gd name="connsiteY114" fmla="*/ 6487504 h 6857999"/>
              <a:gd name="connsiteX115" fmla="*/ 11099271 w 12191998"/>
              <a:gd name="connsiteY115" fmla="*/ 6480233 h 6857999"/>
              <a:gd name="connsiteX116" fmla="*/ 11098250 w 12191998"/>
              <a:gd name="connsiteY116" fmla="*/ 6456345 h 6857999"/>
              <a:gd name="connsiteX117" fmla="*/ 11096207 w 12191998"/>
              <a:gd name="connsiteY117" fmla="*/ 6452190 h 6857999"/>
              <a:gd name="connsiteX118" fmla="*/ 11090079 w 12191998"/>
              <a:gd name="connsiteY118" fmla="*/ 6450113 h 6857999"/>
              <a:gd name="connsiteX119" fmla="*/ 11036971 w 12191998"/>
              <a:gd name="connsiteY119" fmla="*/ 6456345 h 6857999"/>
              <a:gd name="connsiteX120" fmla="*/ 10997138 w 12191998"/>
              <a:gd name="connsiteY120" fmla="*/ 6413761 h 6857999"/>
              <a:gd name="connsiteX121" fmla="*/ 10997138 w 12191998"/>
              <a:gd name="connsiteY121" fmla="*/ 6411684 h 6857999"/>
              <a:gd name="connsiteX122" fmla="*/ 10997138 w 12191998"/>
              <a:gd name="connsiteY122" fmla="*/ 6408568 h 6857999"/>
              <a:gd name="connsiteX123" fmla="*/ 10996117 w 12191998"/>
              <a:gd name="connsiteY123" fmla="*/ 6404413 h 6857999"/>
              <a:gd name="connsiteX124" fmla="*/ 10996117 w 12191998"/>
              <a:gd name="connsiteY124" fmla="*/ 6401297 h 6857999"/>
              <a:gd name="connsiteX125" fmla="*/ 10996117 w 12191998"/>
              <a:gd name="connsiteY125" fmla="*/ 6396104 h 6857999"/>
              <a:gd name="connsiteX126" fmla="*/ 11036971 w 12191998"/>
              <a:gd name="connsiteY126" fmla="*/ 6337941 h 6857999"/>
              <a:gd name="connsiteX127" fmla="*/ 11090079 w 12191998"/>
              <a:gd name="connsiteY127" fmla="*/ 6344172 h 6857999"/>
              <a:gd name="connsiteX128" fmla="*/ 11096207 w 12191998"/>
              <a:gd name="connsiteY128" fmla="*/ 6343134 h 6857999"/>
              <a:gd name="connsiteX129" fmla="*/ 11098250 w 12191998"/>
              <a:gd name="connsiteY129" fmla="*/ 6337941 h 6857999"/>
              <a:gd name="connsiteX130" fmla="*/ 11099271 w 12191998"/>
              <a:gd name="connsiteY130" fmla="*/ 6314052 h 6857999"/>
              <a:gd name="connsiteX131" fmla="*/ 11093143 w 12191998"/>
              <a:gd name="connsiteY131" fmla="*/ 6306782 h 6857999"/>
              <a:gd name="connsiteX132" fmla="*/ 11036971 w 12191998"/>
              <a:gd name="connsiteY132" fmla="*/ 6299511 h 6857999"/>
              <a:gd name="connsiteX133" fmla="*/ 10858462 w 12191998"/>
              <a:gd name="connsiteY133" fmla="*/ 6299511 h 6857999"/>
              <a:gd name="connsiteX134" fmla="*/ 10788221 w 12191998"/>
              <a:gd name="connsiteY134" fmla="*/ 6306782 h 6857999"/>
              <a:gd name="connsiteX135" fmla="*/ 10783056 w 12191998"/>
              <a:gd name="connsiteY135" fmla="*/ 6314052 h 6857999"/>
              <a:gd name="connsiteX136" fmla="*/ 10784089 w 12191998"/>
              <a:gd name="connsiteY136" fmla="*/ 6337941 h 6857999"/>
              <a:gd name="connsiteX137" fmla="*/ 10786155 w 12191998"/>
              <a:gd name="connsiteY137" fmla="*/ 6343134 h 6857999"/>
              <a:gd name="connsiteX138" fmla="*/ 10791320 w 12191998"/>
              <a:gd name="connsiteY138" fmla="*/ 6344172 h 6857999"/>
              <a:gd name="connsiteX139" fmla="*/ 10856397 w 12191998"/>
              <a:gd name="connsiteY139" fmla="*/ 6341057 h 6857999"/>
              <a:gd name="connsiteX140" fmla="*/ 10879123 w 12191998"/>
              <a:gd name="connsiteY140" fmla="*/ 6362868 h 6857999"/>
              <a:gd name="connsiteX141" fmla="*/ 10879123 w 12191998"/>
              <a:gd name="connsiteY141" fmla="*/ 6374293 h 6857999"/>
              <a:gd name="connsiteX142" fmla="*/ 10832639 w 12191998"/>
              <a:gd name="connsiteY142" fmla="*/ 6378447 h 6857999"/>
              <a:gd name="connsiteX143" fmla="*/ 10770660 w 12191998"/>
              <a:gd name="connsiteY143" fmla="*/ 6435572 h 6857999"/>
              <a:gd name="connsiteX144" fmla="*/ 10824374 w 12191998"/>
              <a:gd name="connsiteY144" fmla="*/ 6494774 h 6857999"/>
              <a:gd name="connsiteX145" fmla="*/ 10885319 w 12191998"/>
              <a:gd name="connsiteY145" fmla="*/ 6482311 h 6857999"/>
              <a:gd name="connsiteX146" fmla="*/ 10913210 w 12191998"/>
              <a:gd name="connsiteY146" fmla="*/ 6493736 h 6857999"/>
              <a:gd name="connsiteX147" fmla="*/ 10919407 w 12191998"/>
              <a:gd name="connsiteY147" fmla="*/ 6491658 h 6857999"/>
              <a:gd name="connsiteX148" fmla="*/ 10921473 w 12191998"/>
              <a:gd name="connsiteY148" fmla="*/ 6486465 h 6857999"/>
              <a:gd name="connsiteX149" fmla="*/ 10921473 w 12191998"/>
              <a:gd name="connsiteY149" fmla="*/ 6362868 h 6857999"/>
              <a:gd name="connsiteX150" fmla="*/ 10858462 w 12191998"/>
              <a:gd name="connsiteY150" fmla="*/ 6299511 h 6857999"/>
              <a:gd name="connsiteX151" fmla="*/ 10537848 w 12191998"/>
              <a:gd name="connsiteY151" fmla="*/ 6299511 h 6857999"/>
              <a:gd name="connsiteX152" fmla="*/ 10461097 w 12191998"/>
              <a:gd name="connsiteY152" fmla="*/ 6396104 h 6857999"/>
              <a:gd name="connsiteX153" fmla="*/ 10461097 w 12191998"/>
              <a:gd name="connsiteY153" fmla="*/ 6398181 h 6857999"/>
              <a:gd name="connsiteX154" fmla="*/ 10467320 w 12191998"/>
              <a:gd name="connsiteY154" fmla="*/ 6453229 h 6857999"/>
              <a:gd name="connsiteX155" fmla="*/ 10528513 w 12191998"/>
              <a:gd name="connsiteY155" fmla="*/ 6494774 h 6857999"/>
              <a:gd name="connsiteX156" fmla="*/ 10537848 w 12191998"/>
              <a:gd name="connsiteY156" fmla="*/ 6494774 h 6857999"/>
              <a:gd name="connsiteX157" fmla="*/ 10545109 w 12191998"/>
              <a:gd name="connsiteY157" fmla="*/ 6494774 h 6857999"/>
              <a:gd name="connsiteX158" fmla="*/ 10598004 w 12191998"/>
              <a:gd name="connsiteY158" fmla="*/ 6487504 h 6857999"/>
              <a:gd name="connsiteX159" fmla="*/ 10604227 w 12191998"/>
              <a:gd name="connsiteY159" fmla="*/ 6480233 h 6857999"/>
              <a:gd name="connsiteX160" fmla="*/ 10603190 w 12191998"/>
              <a:gd name="connsiteY160" fmla="*/ 6456345 h 6857999"/>
              <a:gd name="connsiteX161" fmla="*/ 10601116 w 12191998"/>
              <a:gd name="connsiteY161" fmla="*/ 6452190 h 6857999"/>
              <a:gd name="connsiteX162" fmla="*/ 10595930 w 12191998"/>
              <a:gd name="connsiteY162" fmla="*/ 6450113 h 6857999"/>
              <a:gd name="connsiteX163" fmla="*/ 10539922 w 12191998"/>
              <a:gd name="connsiteY163" fmla="*/ 6453229 h 6857999"/>
              <a:gd name="connsiteX164" fmla="*/ 10506733 w 12191998"/>
              <a:gd name="connsiteY164" fmla="*/ 6428302 h 6857999"/>
              <a:gd name="connsiteX165" fmla="*/ 10505695 w 12191998"/>
              <a:gd name="connsiteY165" fmla="*/ 6419993 h 6857999"/>
              <a:gd name="connsiteX166" fmla="*/ 10554442 w 12191998"/>
              <a:gd name="connsiteY166" fmla="*/ 6416877 h 6857999"/>
              <a:gd name="connsiteX167" fmla="*/ 10616672 w 12191998"/>
              <a:gd name="connsiteY167" fmla="*/ 6359752 h 6857999"/>
              <a:gd name="connsiteX168" fmla="*/ 10545109 w 12191998"/>
              <a:gd name="connsiteY168" fmla="*/ 6299511 h 6857999"/>
              <a:gd name="connsiteX169" fmla="*/ 10537848 w 12191998"/>
              <a:gd name="connsiteY169" fmla="*/ 6299511 h 6857999"/>
              <a:gd name="connsiteX170" fmla="*/ 11181077 w 12191998"/>
              <a:gd name="connsiteY170" fmla="*/ 6262439 h 6857999"/>
              <a:gd name="connsiteX171" fmla="*/ 11153387 w 12191998"/>
              <a:gd name="connsiteY171" fmla="*/ 6269635 h 6857999"/>
              <a:gd name="connsiteX172" fmla="*/ 11147234 w 12191998"/>
              <a:gd name="connsiteY172" fmla="*/ 6275804 h 6857999"/>
              <a:gd name="connsiteX173" fmla="*/ 11147234 w 12191998"/>
              <a:gd name="connsiteY173" fmla="*/ 6304589 h 6857999"/>
              <a:gd name="connsiteX174" fmla="*/ 11131850 w 12191998"/>
              <a:gd name="connsiteY174" fmla="*/ 6304589 h 6857999"/>
              <a:gd name="connsiteX175" fmla="*/ 11124671 w 12191998"/>
              <a:gd name="connsiteY175" fmla="*/ 6311785 h 6857999"/>
              <a:gd name="connsiteX176" fmla="*/ 11124671 w 12191998"/>
              <a:gd name="connsiteY176" fmla="*/ 6336457 h 6857999"/>
              <a:gd name="connsiteX177" fmla="*/ 11131850 w 12191998"/>
              <a:gd name="connsiteY177" fmla="*/ 6342626 h 6857999"/>
              <a:gd name="connsiteX178" fmla="*/ 11147234 w 12191998"/>
              <a:gd name="connsiteY178" fmla="*/ 6342626 h 6857999"/>
              <a:gd name="connsiteX179" fmla="*/ 11147234 w 12191998"/>
              <a:gd name="connsiteY179" fmla="*/ 6424868 h 6857999"/>
              <a:gd name="connsiteX180" fmla="*/ 11203639 w 12191998"/>
              <a:gd name="connsiteY180" fmla="*/ 6494774 h 6857999"/>
              <a:gd name="connsiteX181" fmla="*/ 11235431 w 12191998"/>
              <a:gd name="connsiteY181" fmla="*/ 6490662 h 6857999"/>
              <a:gd name="connsiteX182" fmla="*/ 11240559 w 12191998"/>
              <a:gd name="connsiteY182" fmla="*/ 6483466 h 6857999"/>
              <a:gd name="connsiteX183" fmla="*/ 11239534 w 12191998"/>
              <a:gd name="connsiteY183" fmla="*/ 6459821 h 6857999"/>
              <a:gd name="connsiteX184" fmla="*/ 11232355 w 12191998"/>
              <a:gd name="connsiteY184" fmla="*/ 6453653 h 6857999"/>
              <a:gd name="connsiteX185" fmla="*/ 11208767 w 12191998"/>
              <a:gd name="connsiteY185" fmla="*/ 6453653 h 6857999"/>
              <a:gd name="connsiteX186" fmla="*/ 11190307 w 12191998"/>
              <a:gd name="connsiteY186" fmla="*/ 6418700 h 6857999"/>
              <a:gd name="connsiteX187" fmla="*/ 11190307 w 12191998"/>
              <a:gd name="connsiteY187" fmla="*/ 6342626 h 6857999"/>
              <a:gd name="connsiteX188" fmla="*/ 11233380 w 12191998"/>
              <a:gd name="connsiteY188" fmla="*/ 6342626 h 6857999"/>
              <a:gd name="connsiteX189" fmla="*/ 11239534 w 12191998"/>
              <a:gd name="connsiteY189" fmla="*/ 6336457 h 6857999"/>
              <a:gd name="connsiteX190" fmla="*/ 11239534 w 12191998"/>
              <a:gd name="connsiteY190" fmla="*/ 6311785 h 6857999"/>
              <a:gd name="connsiteX191" fmla="*/ 11233380 w 12191998"/>
              <a:gd name="connsiteY191" fmla="*/ 6304589 h 6857999"/>
              <a:gd name="connsiteX192" fmla="*/ 11190307 w 12191998"/>
              <a:gd name="connsiteY192" fmla="*/ 6304589 h 6857999"/>
              <a:gd name="connsiteX193" fmla="*/ 11190307 w 12191998"/>
              <a:gd name="connsiteY193" fmla="*/ 6269635 h 6857999"/>
              <a:gd name="connsiteX194" fmla="*/ 11187230 w 12191998"/>
              <a:gd name="connsiteY194" fmla="*/ 6263467 h 6857999"/>
              <a:gd name="connsiteX195" fmla="*/ 11181077 w 12191998"/>
              <a:gd name="connsiteY195" fmla="*/ 6262439 h 6857999"/>
              <a:gd name="connsiteX196" fmla="*/ 10376216 w 12191998"/>
              <a:gd name="connsiteY196" fmla="*/ 6262439 h 6857999"/>
              <a:gd name="connsiteX197" fmla="*/ 10348526 w 12191998"/>
              <a:gd name="connsiteY197" fmla="*/ 6269635 h 6857999"/>
              <a:gd name="connsiteX198" fmla="*/ 10343399 w 12191998"/>
              <a:gd name="connsiteY198" fmla="*/ 6275804 h 6857999"/>
              <a:gd name="connsiteX199" fmla="*/ 10343399 w 12191998"/>
              <a:gd name="connsiteY199" fmla="*/ 6304589 h 6857999"/>
              <a:gd name="connsiteX200" fmla="*/ 10326990 w 12191998"/>
              <a:gd name="connsiteY200" fmla="*/ 6304589 h 6857999"/>
              <a:gd name="connsiteX201" fmla="*/ 10319811 w 12191998"/>
              <a:gd name="connsiteY201" fmla="*/ 6311785 h 6857999"/>
              <a:gd name="connsiteX202" fmla="*/ 10319811 w 12191998"/>
              <a:gd name="connsiteY202" fmla="*/ 6336457 h 6857999"/>
              <a:gd name="connsiteX203" fmla="*/ 10326990 w 12191998"/>
              <a:gd name="connsiteY203" fmla="*/ 6342626 h 6857999"/>
              <a:gd name="connsiteX204" fmla="*/ 10343399 w 12191998"/>
              <a:gd name="connsiteY204" fmla="*/ 6342626 h 6857999"/>
              <a:gd name="connsiteX205" fmla="*/ 10343399 w 12191998"/>
              <a:gd name="connsiteY205" fmla="*/ 6424868 h 6857999"/>
              <a:gd name="connsiteX206" fmla="*/ 10398779 w 12191998"/>
              <a:gd name="connsiteY206" fmla="*/ 6494774 h 6857999"/>
              <a:gd name="connsiteX207" fmla="*/ 10430571 w 12191998"/>
              <a:gd name="connsiteY207" fmla="*/ 6490662 h 6857999"/>
              <a:gd name="connsiteX208" fmla="*/ 10435698 w 12191998"/>
              <a:gd name="connsiteY208" fmla="*/ 6483466 h 6857999"/>
              <a:gd name="connsiteX209" fmla="*/ 10434673 w 12191998"/>
              <a:gd name="connsiteY209" fmla="*/ 6459821 h 6857999"/>
              <a:gd name="connsiteX210" fmla="*/ 10427495 w 12191998"/>
              <a:gd name="connsiteY210" fmla="*/ 6453653 h 6857999"/>
              <a:gd name="connsiteX211" fmla="*/ 10403906 w 12191998"/>
              <a:gd name="connsiteY211" fmla="*/ 6453653 h 6857999"/>
              <a:gd name="connsiteX212" fmla="*/ 10385446 w 12191998"/>
              <a:gd name="connsiteY212" fmla="*/ 6418700 h 6857999"/>
              <a:gd name="connsiteX213" fmla="*/ 10385446 w 12191998"/>
              <a:gd name="connsiteY213" fmla="*/ 6342626 h 6857999"/>
              <a:gd name="connsiteX214" fmla="*/ 10428520 w 12191998"/>
              <a:gd name="connsiteY214" fmla="*/ 6342626 h 6857999"/>
              <a:gd name="connsiteX215" fmla="*/ 10434673 w 12191998"/>
              <a:gd name="connsiteY215" fmla="*/ 6336457 h 6857999"/>
              <a:gd name="connsiteX216" fmla="*/ 10434673 w 12191998"/>
              <a:gd name="connsiteY216" fmla="*/ 6311785 h 6857999"/>
              <a:gd name="connsiteX217" fmla="*/ 10428520 w 12191998"/>
              <a:gd name="connsiteY217" fmla="*/ 6304589 h 6857999"/>
              <a:gd name="connsiteX218" fmla="*/ 10385446 w 12191998"/>
              <a:gd name="connsiteY218" fmla="*/ 6304589 h 6857999"/>
              <a:gd name="connsiteX219" fmla="*/ 10385446 w 12191998"/>
              <a:gd name="connsiteY219" fmla="*/ 6269635 h 6857999"/>
              <a:gd name="connsiteX220" fmla="*/ 10382370 w 12191998"/>
              <a:gd name="connsiteY220" fmla="*/ 6263467 h 6857999"/>
              <a:gd name="connsiteX221" fmla="*/ 10376216 w 12191998"/>
              <a:gd name="connsiteY221" fmla="*/ 6262439 h 6857999"/>
              <a:gd name="connsiteX222" fmla="*/ 10045025 w 12191998"/>
              <a:gd name="connsiteY222" fmla="*/ 6237599 h 6857999"/>
              <a:gd name="connsiteX223" fmla="*/ 10042958 w 12191998"/>
              <a:gd name="connsiteY223" fmla="*/ 6238634 h 6857999"/>
              <a:gd name="connsiteX224" fmla="*/ 10040890 w 12191998"/>
              <a:gd name="connsiteY224" fmla="*/ 6239668 h 6857999"/>
              <a:gd name="connsiteX225" fmla="*/ 10039857 w 12191998"/>
              <a:gd name="connsiteY225" fmla="*/ 6241737 h 6857999"/>
              <a:gd name="connsiteX226" fmla="*/ 10038822 w 12191998"/>
              <a:gd name="connsiteY226" fmla="*/ 6244841 h 6857999"/>
              <a:gd name="connsiteX227" fmla="*/ 10038822 w 12191998"/>
              <a:gd name="connsiteY227" fmla="*/ 6483805 h 6857999"/>
              <a:gd name="connsiteX228" fmla="*/ 10046058 w 12191998"/>
              <a:gd name="connsiteY228" fmla="*/ 6490012 h 6857999"/>
              <a:gd name="connsiteX229" fmla="*/ 10076036 w 12191998"/>
              <a:gd name="connsiteY229" fmla="*/ 6490012 h 6857999"/>
              <a:gd name="connsiteX230" fmla="*/ 10077071 w 12191998"/>
              <a:gd name="connsiteY230" fmla="*/ 6490012 h 6857999"/>
              <a:gd name="connsiteX231" fmla="*/ 10079138 w 12191998"/>
              <a:gd name="connsiteY231" fmla="*/ 6490012 h 6857999"/>
              <a:gd name="connsiteX232" fmla="*/ 10079138 w 12191998"/>
              <a:gd name="connsiteY232" fmla="*/ 6488978 h 6857999"/>
              <a:gd name="connsiteX233" fmla="*/ 10081206 w 12191998"/>
              <a:gd name="connsiteY233" fmla="*/ 6487943 h 6857999"/>
              <a:gd name="connsiteX234" fmla="*/ 10082239 w 12191998"/>
              <a:gd name="connsiteY234" fmla="*/ 6485874 h 6857999"/>
              <a:gd name="connsiteX235" fmla="*/ 10083273 w 12191998"/>
              <a:gd name="connsiteY235" fmla="*/ 6483805 h 6857999"/>
              <a:gd name="connsiteX236" fmla="*/ 10083273 w 12191998"/>
              <a:gd name="connsiteY236" fmla="*/ 6244841 h 6857999"/>
              <a:gd name="connsiteX237" fmla="*/ 10076036 w 12191998"/>
              <a:gd name="connsiteY237" fmla="*/ 6237599 h 6857999"/>
              <a:gd name="connsiteX238" fmla="*/ 10046058 w 12191998"/>
              <a:gd name="connsiteY238" fmla="*/ 6237599 h 6857999"/>
              <a:gd name="connsiteX239" fmla="*/ 10045025 w 12191998"/>
              <a:gd name="connsiteY239" fmla="*/ 6237599 h 6857999"/>
              <a:gd name="connsiteX240" fmla="*/ 11675305 w 12191998"/>
              <a:gd name="connsiteY240" fmla="*/ 6196917 h 6857999"/>
              <a:gd name="connsiteX241" fmla="*/ 11683548 w 12191998"/>
              <a:gd name="connsiteY241" fmla="*/ 6196917 h 6857999"/>
              <a:gd name="connsiteX242" fmla="*/ 11790690 w 12191998"/>
              <a:gd name="connsiteY242" fmla="*/ 6258730 h 6857999"/>
              <a:gd name="connsiteX243" fmla="*/ 11794811 w 12191998"/>
              <a:gd name="connsiteY243" fmla="*/ 6264911 h 6857999"/>
              <a:gd name="connsiteX244" fmla="*/ 11786569 w 12191998"/>
              <a:gd name="connsiteY244" fmla="*/ 6271092 h 6857999"/>
              <a:gd name="connsiteX245" fmla="*/ 11695910 w 12191998"/>
              <a:gd name="connsiteY245" fmla="*/ 6314361 h 6857999"/>
              <a:gd name="connsiteX246" fmla="*/ 11685608 w 12191998"/>
              <a:gd name="connsiteY246" fmla="*/ 6316421 h 6857999"/>
              <a:gd name="connsiteX247" fmla="*/ 11681487 w 12191998"/>
              <a:gd name="connsiteY247" fmla="*/ 6306119 h 6857999"/>
              <a:gd name="connsiteX248" fmla="*/ 11673245 w 12191998"/>
              <a:gd name="connsiteY248" fmla="*/ 6205158 h 6857999"/>
              <a:gd name="connsiteX249" fmla="*/ 11675305 w 12191998"/>
              <a:gd name="connsiteY249" fmla="*/ 6196917 h 6857999"/>
              <a:gd name="connsiteX250" fmla="*/ 11617970 w 12191998"/>
              <a:gd name="connsiteY250" fmla="*/ 6196146 h 6857999"/>
              <a:gd name="connsiteX251" fmla="*/ 11622091 w 12191998"/>
              <a:gd name="connsiteY251" fmla="*/ 6196921 h 6857999"/>
              <a:gd name="connsiteX252" fmla="*/ 11624151 w 12191998"/>
              <a:gd name="connsiteY252" fmla="*/ 6207246 h 6857999"/>
              <a:gd name="connsiteX253" fmla="*/ 11615910 w 12191998"/>
              <a:gd name="connsiteY253" fmla="*/ 6308434 h 6857999"/>
              <a:gd name="connsiteX254" fmla="*/ 11611789 w 12191998"/>
              <a:gd name="connsiteY254" fmla="*/ 6316694 h 6857999"/>
              <a:gd name="connsiteX255" fmla="*/ 11601487 w 12191998"/>
              <a:gd name="connsiteY255" fmla="*/ 6316694 h 6857999"/>
              <a:gd name="connsiteX256" fmla="*/ 11510827 w 12191998"/>
              <a:gd name="connsiteY256" fmla="*/ 6271263 h 6857999"/>
              <a:gd name="connsiteX257" fmla="*/ 11502586 w 12191998"/>
              <a:gd name="connsiteY257" fmla="*/ 6265068 h 6857999"/>
              <a:gd name="connsiteX258" fmla="*/ 11506707 w 12191998"/>
              <a:gd name="connsiteY258" fmla="*/ 6258872 h 6857999"/>
              <a:gd name="connsiteX259" fmla="*/ 11613849 w 12191998"/>
              <a:gd name="connsiteY259" fmla="*/ 6196921 h 6857999"/>
              <a:gd name="connsiteX260" fmla="*/ 11617970 w 12191998"/>
              <a:gd name="connsiteY260" fmla="*/ 6196146 h 6857999"/>
              <a:gd name="connsiteX261" fmla="*/ 11649283 w 12191998"/>
              <a:gd name="connsiteY261" fmla="*/ 6160957 h 6857999"/>
              <a:gd name="connsiteX262" fmla="*/ 11432452 w 12191998"/>
              <a:gd name="connsiteY262" fmla="*/ 6380127 h 6857999"/>
              <a:gd name="connsiteX263" fmla="*/ 11649283 w 12191998"/>
              <a:gd name="connsiteY263" fmla="*/ 6599296 h 6857999"/>
              <a:gd name="connsiteX264" fmla="*/ 11866115 w 12191998"/>
              <a:gd name="connsiteY264" fmla="*/ 6380127 h 6857999"/>
              <a:gd name="connsiteX265" fmla="*/ 11649283 w 12191998"/>
              <a:gd name="connsiteY265" fmla="*/ 6160957 h 6857999"/>
              <a:gd name="connsiteX266" fmla="*/ 11648699 w 12191998"/>
              <a:gd name="connsiteY266" fmla="*/ 6129397 h 6857999"/>
              <a:gd name="connsiteX267" fmla="*/ 11895337 w 12191998"/>
              <a:gd name="connsiteY267" fmla="*/ 6378958 h 6857999"/>
              <a:gd name="connsiteX268" fmla="*/ 11648699 w 12191998"/>
              <a:gd name="connsiteY268" fmla="*/ 6628519 h 6857999"/>
              <a:gd name="connsiteX269" fmla="*/ 11402060 w 12191998"/>
              <a:gd name="connsiteY269" fmla="*/ 6378958 h 6857999"/>
              <a:gd name="connsiteX270" fmla="*/ 11648699 w 12191998"/>
              <a:gd name="connsiteY270" fmla="*/ 6129397 h 6857999"/>
              <a:gd name="connsiteX271" fmla="*/ 11635775 w 12191998"/>
              <a:gd name="connsiteY271" fmla="*/ 6050821 h 6857999"/>
              <a:gd name="connsiteX272" fmla="*/ 11623436 w 12191998"/>
              <a:gd name="connsiteY272" fmla="*/ 6100704 h 6857999"/>
              <a:gd name="connsiteX273" fmla="*/ 11600814 w 12191998"/>
              <a:gd name="connsiteY273" fmla="*/ 6104861 h 6857999"/>
              <a:gd name="connsiteX274" fmla="*/ 11574079 w 12191998"/>
              <a:gd name="connsiteY274" fmla="*/ 6059135 h 6857999"/>
              <a:gd name="connsiteX275" fmla="*/ 11574079 w 12191998"/>
              <a:gd name="connsiteY275" fmla="*/ 6057056 h 6857999"/>
              <a:gd name="connsiteX276" fmla="*/ 11572023 w 12191998"/>
              <a:gd name="connsiteY276" fmla="*/ 6059135 h 6857999"/>
              <a:gd name="connsiteX277" fmla="*/ 11551457 w 12191998"/>
              <a:gd name="connsiteY277" fmla="*/ 6063292 h 6857999"/>
              <a:gd name="connsiteX278" fmla="*/ 11551457 w 12191998"/>
              <a:gd name="connsiteY278" fmla="*/ 6065370 h 6857999"/>
              <a:gd name="connsiteX279" fmla="*/ 11547344 w 12191998"/>
              <a:gd name="connsiteY279" fmla="*/ 6090312 h 6857999"/>
              <a:gd name="connsiteX280" fmla="*/ 11551457 w 12191998"/>
              <a:gd name="connsiteY280" fmla="*/ 6117332 h 6857999"/>
              <a:gd name="connsiteX281" fmla="*/ 11530892 w 12191998"/>
              <a:gd name="connsiteY281" fmla="*/ 6125645 h 6857999"/>
              <a:gd name="connsiteX282" fmla="*/ 11493874 w 12191998"/>
              <a:gd name="connsiteY282" fmla="*/ 6090312 h 6857999"/>
              <a:gd name="connsiteX283" fmla="*/ 11493874 w 12191998"/>
              <a:gd name="connsiteY283" fmla="*/ 6088233 h 6857999"/>
              <a:gd name="connsiteX284" fmla="*/ 11491818 w 12191998"/>
              <a:gd name="connsiteY284" fmla="*/ 6088233 h 6857999"/>
              <a:gd name="connsiteX285" fmla="*/ 11473309 w 12191998"/>
              <a:gd name="connsiteY285" fmla="*/ 6100704 h 6857999"/>
              <a:gd name="connsiteX286" fmla="*/ 11473309 w 12191998"/>
              <a:gd name="connsiteY286" fmla="*/ 6102782 h 6857999"/>
              <a:gd name="connsiteX287" fmla="*/ 11485648 w 12191998"/>
              <a:gd name="connsiteY287" fmla="*/ 6152665 h 6857999"/>
              <a:gd name="connsiteX288" fmla="*/ 11469196 w 12191998"/>
              <a:gd name="connsiteY288" fmla="*/ 6165136 h 6857999"/>
              <a:gd name="connsiteX289" fmla="*/ 11426008 w 12191998"/>
              <a:gd name="connsiteY289" fmla="*/ 6138116 h 6857999"/>
              <a:gd name="connsiteX290" fmla="*/ 11423952 w 12191998"/>
              <a:gd name="connsiteY290" fmla="*/ 6138116 h 6857999"/>
              <a:gd name="connsiteX291" fmla="*/ 11423952 w 12191998"/>
              <a:gd name="connsiteY291" fmla="*/ 6140194 h 6857999"/>
              <a:gd name="connsiteX292" fmla="*/ 11407499 w 12191998"/>
              <a:gd name="connsiteY292" fmla="*/ 6154744 h 6857999"/>
              <a:gd name="connsiteX293" fmla="*/ 11407499 w 12191998"/>
              <a:gd name="connsiteY293" fmla="*/ 6156822 h 6857999"/>
              <a:gd name="connsiteX294" fmla="*/ 11434235 w 12191998"/>
              <a:gd name="connsiteY294" fmla="*/ 6202548 h 6857999"/>
              <a:gd name="connsiteX295" fmla="*/ 11419839 w 12191998"/>
              <a:gd name="connsiteY295" fmla="*/ 6219176 h 6857999"/>
              <a:gd name="connsiteX296" fmla="*/ 11370482 w 12191998"/>
              <a:gd name="connsiteY296" fmla="*/ 6206705 h 6857999"/>
              <a:gd name="connsiteX297" fmla="*/ 11368425 w 12191998"/>
              <a:gd name="connsiteY297" fmla="*/ 6206705 h 6857999"/>
              <a:gd name="connsiteX298" fmla="*/ 11358143 w 12191998"/>
              <a:gd name="connsiteY298" fmla="*/ 6225411 h 6857999"/>
              <a:gd name="connsiteX299" fmla="*/ 11358143 w 12191998"/>
              <a:gd name="connsiteY299" fmla="*/ 6227490 h 6857999"/>
              <a:gd name="connsiteX300" fmla="*/ 11395160 w 12191998"/>
              <a:gd name="connsiteY300" fmla="*/ 6264902 h 6857999"/>
              <a:gd name="connsiteX301" fmla="*/ 11386934 w 12191998"/>
              <a:gd name="connsiteY301" fmla="*/ 6283608 h 6857999"/>
              <a:gd name="connsiteX302" fmla="*/ 11335521 w 12191998"/>
              <a:gd name="connsiteY302" fmla="*/ 6283608 h 6857999"/>
              <a:gd name="connsiteX303" fmla="*/ 11333464 w 12191998"/>
              <a:gd name="connsiteY303" fmla="*/ 6283608 h 6857999"/>
              <a:gd name="connsiteX304" fmla="*/ 11333464 w 12191998"/>
              <a:gd name="connsiteY304" fmla="*/ 6285686 h 6857999"/>
              <a:gd name="connsiteX305" fmla="*/ 11327295 w 12191998"/>
              <a:gd name="connsiteY305" fmla="*/ 6306470 h 6857999"/>
              <a:gd name="connsiteX306" fmla="*/ 11329351 w 12191998"/>
              <a:gd name="connsiteY306" fmla="*/ 6308549 h 6857999"/>
              <a:gd name="connsiteX307" fmla="*/ 11372538 w 12191998"/>
              <a:gd name="connsiteY307" fmla="*/ 6333490 h 6857999"/>
              <a:gd name="connsiteX308" fmla="*/ 11370482 w 12191998"/>
              <a:gd name="connsiteY308" fmla="*/ 6356354 h 6857999"/>
              <a:gd name="connsiteX309" fmla="*/ 11321125 w 12191998"/>
              <a:gd name="connsiteY309" fmla="*/ 6368825 h 6857999"/>
              <a:gd name="connsiteX310" fmla="*/ 11319069 w 12191998"/>
              <a:gd name="connsiteY310" fmla="*/ 6368825 h 6857999"/>
              <a:gd name="connsiteX311" fmla="*/ 11319069 w 12191998"/>
              <a:gd name="connsiteY311" fmla="*/ 6370902 h 6857999"/>
              <a:gd name="connsiteX312" fmla="*/ 11319069 w 12191998"/>
              <a:gd name="connsiteY312" fmla="*/ 6381295 h 6857999"/>
              <a:gd name="connsiteX313" fmla="*/ 11319069 w 12191998"/>
              <a:gd name="connsiteY313" fmla="*/ 6391687 h 6857999"/>
              <a:gd name="connsiteX314" fmla="*/ 11319069 w 12191998"/>
              <a:gd name="connsiteY314" fmla="*/ 6393766 h 6857999"/>
              <a:gd name="connsiteX315" fmla="*/ 11321125 w 12191998"/>
              <a:gd name="connsiteY315" fmla="*/ 6393766 h 6857999"/>
              <a:gd name="connsiteX316" fmla="*/ 11370482 w 12191998"/>
              <a:gd name="connsiteY316" fmla="*/ 6406237 h 6857999"/>
              <a:gd name="connsiteX317" fmla="*/ 11374595 w 12191998"/>
              <a:gd name="connsiteY317" fmla="*/ 6429099 h 6857999"/>
              <a:gd name="connsiteX318" fmla="*/ 11329351 w 12191998"/>
              <a:gd name="connsiteY318" fmla="*/ 6456119 h 6857999"/>
              <a:gd name="connsiteX319" fmla="*/ 11327295 w 12191998"/>
              <a:gd name="connsiteY319" fmla="*/ 6456119 h 6857999"/>
              <a:gd name="connsiteX320" fmla="*/ 11327295 w 12191998"/>
              <a:gd name="connsiteY320" fmla="*/ 6458198 h 6857999"/>
              <a:gd name="connsiteX321" fmla="*/ 11333464 w 12191998"/>
              <a:gd name="connsiteY321" fmla="*/ 6478983 h 6857999"/>
              <a:gd name="connsiteX322" fmla="*/ 11335521 w 12191998"/>
              <a:gd name="connsiteY322" fmla="*/ 6478983 h 6857999"/>
              <a:gd name="connsiteX323" fmla="*/ 11386934 w 12191998"/>
              <a:gd name="connsiteY323" fmla="*/ 6478983 h 6857999"/>
              <a:gd name="connsiteX324" fmla="*/ 11395160 w 12191998"/>
              <a:gd name="connsiteY324" fmla="*/ 6499766 h 6857999"/>
              <a:gd name="connsiteX325" fmla="*/ 11358143 w 12191998"/>
              <a:gd name="connsiteY325" fmla="*/ 6537179 h 6857999"/>
              <a:gd name="connsiteX326" fmla="*/ 11358143 w 12191998"/>
              <a:gd name="connsiteY326" fmla="*/ 6539257 h 6857999"/>
              <a:gd name="connsiteX327" fmla="*/ 11370482 w 12191998"/>
              <a:gd name="connsiteY327" fmla="*/ 6557963 h 6857999"/>
              <a:gd name="connsiteX328" fmla="*/ 11421895 w 12191998"/>
              <a:gd name="connsiteY328" fmla="*/ 6543415 h 6857999"/>
              <a:gd name="connsiteX329" fmla="*/ 11434235 w 12191998"/>
              <a:gd name="connsiteY329" fmla="*/ 6562121 h 6857999"/>
              <a:gd name="connsiteX330" fmla="*/ 11407499 w 12191998"/>
              <a:gd name="connsiteY330" fmla="*/ 6607847 h 6857999"/>
              <a:gd name="connsiteX331" fmla="*/ 11409556 w 12191998"/>
              <a:gd name="connsiteY331" fmla="*/ 6609924 h 6857999"/>
              <a:gd name="connsiteX332" fmla="*/ 11423952 w 12191998"/>
              <a:gd name="connsiteY332" fmla="*/ 6624474 h 6857999"/>
              <a:gd name="connsiteX333" fmla="*/ 11426008 w 12191998"/>
              <a:gd name="connsiteY333" fmla="*/ 6624474 h 6857999"/>
              <a:gd name="connsiteX334" fmla="*/ 11471253 w 12191998"/>
              <a:gd name="connsiteY334" fmla="*/ 6597454 h 6857999"/>
              <a:gd name="connsiteX335" fmla="*/ 11487705 w 12191998"/>
              <a:gd name="connsiteY335" fmla="*/ 6612003 h 6857999"/>
              <a:gd name="connsiteX336" fmla="*/ 11475366 w 12191998"/>
              <a:gd name="connsiteY336" fmla="*/ 6661886 h 6857999"/>
              <a:gd name="connsiteX337" fmla="*/ 11475366 w 12191998"/>
              <a:gd name="connsiteY337" fmla="*/ 6663965 h 6857999"/>
              <a:gd name="connsiteX338" fmla="*/ 11493874 w 12191998"/>
              <a:gd name="connsiteY338" fmla="*/ 6674356 h 6857999"/>
              <a:gd name="connsiteX339" fmla="*/ 11493874 w 12191998"/>
              <a:gd name="connsiteY339" fmla="*/ 6676435 h 6857999"/>
              <a:gd name="connsiteX340" fmla="*/ 11495931 w 12191998"/>
              <a:gd name="connsiteY340" fmla="*/ 6674356 h 6857999"/>
              <a:gd name="connsiteX341" fmla="*/ 11532948 w 12191998"/>
              <a:gd name="connsiteY341" fmla="*/ 6636945 h 6857999"/>
              <a:gd name="connsiteX342" fmla="*/ 11551457 w 12191998"/>
              <a:gd name="connsiteY342" fmla="*/ 6645259 h 6857999"/>
              <a:gd name="connsiteX343" fmla="*/ 11549401 w 12191998"/>
              <a:gd name="connsiteY343" fmla="*/ 6672279 h 6857999"/>
              <a:gd name="connsiteX344" fmla="*/ 11551457 w 12191998"/>
              <a:gd name="connsiteY344" fmla="*/ 6697220 h 6857999"/>
              <a:gd name="connsiteX345" fmla="*/ 11551457 w 12191998"/>
              <a:gd name="connsiteY345" fmla="*/ 6699298 h 6857999"/>
              <a:gd name="connsiteX346" fmla="*/ 11553514 w 12191998"/>
              <a:gd name="connsiteY346" fmla="*/ 6699298 h 6857999"/>
              <a:gd name="connsiteX347" fmla="*/ 11574079 w 12191998"/>
              <a:gd name="connsiteY347" fmla="*/ 6705533 h 6857999"/>
              <a:gd name="connsiteX348" fmla="*/ 11576136 w 12191998"/>
              <a:gd name="connsiteY348" fmla="*/ 6705533 h 6857999"/>
              <a:gd name="connsiteX349" fmla="*/ 11600814 w 12191998"/>
              <a:gd name="connsiteY349" fmla="*/ 6659808 h 6857999"/>
              <a:gd name="connsiteX350" fmla="*/ 11623436 w 12191998"/>
              <a:gd name="connsiteY350" fmla="*/ 6661886 h 6857999"/>
              <a:gd name="connsiteX351" fmla="*/ 11635775 w 12191998"/>
              <a:gd name="connsiteY351" fmla="*/ 6713847 h 6857999"/>
              <a:gd name="connsiteX352" fmla="*/ 11637831 w 12191998"/>
              <a:gd name="connsiteY352" fmla="*/ 6713847 h 6857999"/>
              <a:gd name="connsiteX353" fmla="*/ 11658397 w 12191998"/>
              <a:gd name="connsiteY353" fmla="*/ 6713847 h 6857999"/>
              <a:gd name="connsiteX354" fmla="*/ 11660454 w 12191998"/>
              <a:gd name="connsiteY354" fmla="*/ 6713847 h 6857999"/>
              <a:gd name="connsiteX355" fmla="*/ 11674850 w 12191998"/>
              <a:gd name="connsiteY355" fmla="*/ 6661886 h 6857999"/>
              <a:gd name="connsiteX356" fmla="*/ 11695415 w 12191998"/>
              <a:gd name="connsiteY356" fmla="*/ 6659808 h 6857999"/>
              <a:gd name="connsiteX357" fmla="*/ 11722150 w 12191998"/>
              <a:gd name="connsiteY357" fmla="*/ 6705533 h 6857999"/>
              <a:gd name="connsiteX358" fmla="*/ 11742715 w 12191998"/>
              <a:gd name="connsiteY358" fmla="*/ 6699298 h 6857999"/>
              <a:gd name="connsiteX359" fmla="*/ 11744772 w 12191998"/>
              <a:gd name="connsiteY359" fmla="*/ 6699298 h 6857999"/>
              <a:gd name="connsiteX360" fmla="*/ 11746828 w 12191998"/>
              <a:gd name="connsiteY360" fmla="*/ 6672279 h 6857999"/>
              <a:gd name="connsiteX361" fmla="*/ 11744772 w 12191998"/>
              <a:gd name="connsiteY361" fmla="*/ 6645259 h 6857999"/>
              <a:gd name="connsiteX362" fmla="*/ 11765337 w 12191998"/>
              <a:gd name="connsiteY362" fmla="*/ 6636945 h 6857999"/>
              <a:gd name="connsiteX363" fmla="*/ 11802354 w 12191998"/>
              <a:gd name="connsiteY363" fmla="*/ 6674356 h 6857999"/>
              <a:gd name="connsiteX364" fmla="*/ 11820863 w 12191998"/>
              <a:gd name="connsiteY364" fmla="*/ 6663965 h 6857999"/>
              <a:gd name="connsiteX365" fmla="*/ 11822920 w 12191998"/>
              <a:gd name="connsiteY365" fmla="*/ 6661886 h 6857999"/>
              <a:gd name="connsiteX366" fmla="*/ 11822920 w 12191998"/>
              <a:gd name="connsiteY366" fmla="*/ 6659808 h 6857999"/>
              <a:gd name="connsiteX367" fmla="*/ 11808524 w 12191998"/>
              <a:gd name="connsiteY367" fmla="*/ 6612003 h 6857999"/>
              <a:gd name="connsiteX368" fmla="*/ 11824976 w 12191998"/>
              <a:gd name="connsiteY368" fmla="*/ 6597454 h 6857999"/>
              <a:gd name="connsiteX369" fmla="*/ 11870220 w 12191998"/>
              <a:gd name="connsiteY369" fmla="*/ 6624474 h 6857999"/>
              <a:gd name="connsiteX370" fmla="*/ 11872277 w 12191998"/>
              <a:gd name="connsiteY370" fmla="*/ 6624474 h 6857999"/>
              <a:gd name="connsiteX371" fmla="*/ 11886673 w 12191998"/>
              <a:gd name="connsiteY371" fmla="*/ 6607847 h 6857999"/>
              <a:gd name="connsiteX372" fmla="*/ 11888729 w 12191998"/>
              <a:gd name="connsiteY372" fmla="*/ 6607847 h 6857999"/>
              <a:gd name="connsiteX373" fmla="*/ 11861994 w 12191998"/>
              <a:gd name="connsiteY373" fmla="*/ 6562121 h 6857999"/>
              <a:gd name="connsiteX374" fmla="*/ 11874333 w 12191998"/>
              <a:gd name="connsiteY374" fmla="*/ 6543415 h 6857999"/>
              <a:gd name="connsiteX375" fmla="*/ 11925747 w 12191998"/>
              <a:gd name="connsiteY375" fmla="*/ 6557963 h 6857999"/>
              <a:gd name="connsiteX376" fmla="*/ 11927803 w 12191998"/>
              <a:gd name="connsiteY376" fmla="*/ 6555885 h 6857999"/>
              <a:gd name="connsiteX377" fmla="*/ 11938086 w 12191998"/>
              <a:gd name="connsiteY377" fmla="*/ 6537179 h 6857999"/>
              <a:gd name="connsiteX378" fmla="*/ 11938086 w 12191998"/>
              <a:gd name="connsiteY378" fmla="*/ 6535101 h 6857999"/>
              <a:gd name="connsiteX379" fmla="*/ 11901069 w 12191998"/>
              <a:gd name="connsiteY379" fmla="*/ 6499766 h 6857999"/>
              <a:gd name="connsiteX380" fmla="*/ 11909295 w 12191998"/>
              <a:gd name="connsiteY380" fmla="*/ 6478983 h 6857999"/>
              <a:gd name="connsiteX381" fmla="*/ 11960708 w 12191998"/>
              <a:gd name="connsiteY381" fmla="*/ 6478983 h 6857999"/>
              <a:gd name="connsiteX382" fmla="*/ 11962764 w 12191998"/>
              <a:gd name="connsiteY382" fmla="*/ 6478983 h 6857999"/>
              <a:gd name="connsiteX383" fmla="*/ 11966878 w 12191998"/>
              <a:gd name="connsiteY383" fmla="*/ 6458198 h 6857999"/>
              <a:gd name="connsiteX384" fmla="*/ 11966878 w 12191998"/>
              <a:gd name="connsiteY384" fmla="*/ 6456119 h 6857999"/>
              <a:gd name="connsiteX385" fmla="*/ 11921634 w 12191998"/>
              <a:gd name="connsiteY385" fmla="*/ 6429099 h 6857999"/>
              <a:gd name="connsiteX386" fmla="*/ 11925747 w 12191998"/>
              <a:gd name="connsiteY386" fmla="*/ 6408315 h 6857999"/>
              <a:gd name="connsiteX387" fmla="*/ 11975104 w 12191998"/>
              <a:gd name="connsiteY387" fmla="*/ 6393766 h 6857999"/>
              <a:gd name="connsiteX388" fmla="*/ 11977160 w 12191998"/>
              <a:gd name="connsiteY388" fmla="*/ 6393766 h 6857999"/>
              <a:gd name="connsiteX389" fmla="*/ 11977160 w 12191998"/>
              <a:gd name="connsiteY389" fmla="*/ 6381295 h 6857999"/>
              <a:gd name="connsiteX390" fmla="*/ 11977160 w 12191998"/>
              <a:gd name="connsiteY390" fmla="*/ 6370902 h 6857999"/>
              <a:gd name="connsiteX391" fmla="*/ 11975104 w 12191998"/>
              <a:gd name="connsiteY391" fmla="*/ 6370902 h 6857999"/>
              <a:gd name="connsiteX392" fmla="*/ 11925747 w 12191998"/>
              <a:gd name="connsiteY392" fmla="*/ 6356354 h 6857999"/>
              <a:gd name="connsiteX393" fmla="*/ 11923690 w 12191998"/>
              <a:gd name="connsiteY393" fmla="*/ 6335569 h 6857999"/>
              <a:gd name="connsiteX394" fmla="*/ 11966878 w 12191998"/>
              <a:gd name="connsiteY394" fmla="*/ 6308549 h 6857999"/>
              <a:gd name="connsiteX395" fmla="*/ 11968934 w 12191998"/>
              <a:gd name="connsiteY395" fmla="*/ 6308549 h 6857999"/>
              <a:gd name="connsiteX396" fmla="*/ 11968934 w 12191998"/>
              <a:gd name="connsiteY396" fmla="*/ 6306470 h 6857999"/>
              <a:gd name="connsiteX397" fmla="*/ 11962764 w 12191998"/>
              <a:gd name="connsiteY397" fmla="*/ 6285686 h 6857999"/>
              <a:gd name="connsiteX398" fmla="*/ 11960708 w 12191998"/>
              <a:gd name="connsiteY398" fmla="*/ 6285686 h 6857999"/>
              <a:gd name="connsiteX399" fmla="*/ 11909295 w 12191998"/>
              <a:gd name="connsiteY399" fmla="*/ 6285686 h 6857999"/>
              <a:gd name="connsiteX400" fmla="*/ 11901069 w 12191998"/>
              <a:gd name="connsiteY400" fmla="*/ 6264902 h 6857999"/>
              <a:gd name="connsiteX401" fmla="*/ 11938086 w 12191998"/>
              <a:gd name="connsiteY401" fmla="*/ 6227490 h 6857999"/>
              <a:gd name="connsiteX402" fmla="*/ 11938086 w 12191998"/>
              <a:gd name="connsiteY402" fmla="*/ 6225411 h 6857999"/>
              <a:gd name="connsiteX403" fmla="*/ 11927803 w 12191998"/>
              <a:gd name="connsiteY403" fmla="*/ 6206705 h 6857999"/>
              <a:gd name="connsiteX404" fmla="*/ 11925747 w 12191998"/>
              <a:gd name="connsiteY404" fmla="*/ 6206705 h 6857999"/>
              <a:gd name="connsiteX405" fmla="*/ 11876390 w 12191998"/>
              <a:gd name="connsiteY405" fmla="*/ 6219176 h 6857999"/>
              <a:gd name="connsiteX406" fmla="*/ 11861994 w 12191998"/>
              <a:gd name="connsiteY406" fmla="*/ 6202548 h 6857999"/>
              <a:gd name="connsiteX407" fmla="*/ 11888729 w 12191998"/>
              <a:gd name="connsiteY407" fmla="*/ 6156822 h 6857999"/>
              <a:gd name="connsiteX408" fmla="*/ 11888729 w 12191998"/>
              <a:gd name="connsiteY408" fmla="*/ 6154744 h 6857999"/>
              <a:gd name="connsiteX409" fmla="*/ 11872277 w 12191998"/>
              <a:gd name="connsiteY409" fmla="*/ 6140194 h 6857999"/>
              <a:gd name="connsiteX410" fmla="*/ 11827033 w 12191998"/>
              <a:gd name="connsiteY410" fmla="*/ 6165136 h 6857999"/>
              <a:gd name="connsiteX411" fmla="*/ 11808524 w 12191998"/>
              <a:gd name="connsiteY411" fmla="*/ 6152665 h 6857999"/>
              <a:gd name="connsiteX412" fmla="*/ 11822920 w 12191998"/>
              <a:gd name="connsiteY412" fmla="*/ 6102782 h 6857999"/>
              <a:gd name="connsiteX413" fmla="*/ 11822920 w 12191998"/>
              <a:gd name="connsiteY413" fmla="*/ 6100704 h 6857999"/>
              <a:gd name="connsiteX414" fmla="*/ 11804411 w 12191998"/>
              <a:gd name="connsiteY414" fmla="*/ 6090312 h 6857999"/>
              <a:gd name="connsiteX415" fmla="*/ 11802354 w 12191998"/>
              <a:gd name="connsiteY415" fmla="*/ 6088233 h 6857999"/>
              <a:gd name="connsiteX416" fmla="*/ 11802354 w 12191998"/>
              <a:gd name="connsiteY416" fmla="*/ 6090312 h 6857999"/>
              <a:gd name="connsiteX417" fmla="*/ 11765337 w 12191998"/>
              <a:gd name="connsiteY417" fmla="*/ 6125645 h 6857999"/>
              <a:gd name="connsiteX418" fmla="*/ 11744772 w 12191998"/>
              <a:gd name="connsiteY418" fmla="*/ 6117332 h 6857999"/>
              <a:gd name="connsiteX419" fmla="*/ 11748885 w 12191998"/>
              <a:gd name="connsiteY419" fmla="*/ 6090312 h 6857999"/>
              <a:gd name="connsiteX420" fmla="*/ 11744772 w 12191998"/>
              <a:gd name="connsiteY420" fmla="*/ 6065370 h 6857999"/>
              <a:gd name="connsiteX421" fmla="*/ 11744772 w 12191998"/>
              <a:gd name="connsiteY421" fmla="*/ 6063292 h 6857999"/>
              <a:gd name="connsiteX422" fmla="*/ 11742715 w 12191998"/>
              <a:gd name="connsiteY422" fmla="*/ 6063292 h 6857999"/>
              <a:gd name="connsiteX423" fmla="*/ 11722150 w 12191998"/>
              <a:gd name="connsiteY423" fmla="*/ 6059135 h 6857999"/>
              <a:gd name="connsiteX424" fmla="*/ 11695415 w 12191998"/>
              <a:gd name="connsiteY424" fmla="*/ 6104861 h 6857999"/>
              <a:gd name="connsiteX425" fmla="*/ 11672793 w 12191998"/>
              <a:gd name="connsiteY425" fmla="*/ 6100704 h 6857999"/>
              <a:gd name="connsiteX426" fmla="*/ 11660454 w 12191998"/>
              <a:gd name="connsiteY426" fmla="*/ 6050821 h 6857999"/>
              <a:gd name="connsiteX427" fmla="*/ 11658397 w 12191998"/>
              <a:gd name="connsiteY427" fmla="*/ 6050821 h 6857999"/>
              <a:gd name="connsiteX428" fmla="*/ 11637831 w 12191998"/>
              <a:gd name="connsiteY428" fmla="*/ 6050821 h 6857999"/>
              <a:gd name="connsiteX429" fmla="*/ 11635775 w 12191998"/>
              <a:gd name="connsiteY429" fmla="*/ 6050821 h 6857999"/>
              <a:gd name="connsiteX430" fmla="*/ 0 w 12191998"/>
              <a:gd name="connsiteY430" fmla="*/ 0 h 6857999"/>
              <a:gd name="connsiteX431" fmla="*/ 12191998 w 12191998"/>
              <a:gd name="connsiteY431" fmla="*/ 0 h 6857999"/>
              <a:gd name="connsiteX432" fmla="*/ 12191998 w 12191998"/>
              <a:gd name="connsiteY432" fmla="*/ 6857999 h 6857999"/>
              <a:gd name="connsiteX433" fmla="*/ 0 w 12191998"/>
              <a:gd name="connsiteY43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</a:cxnLst>
            <a:rect l="l" t="t" r="r" b="b"/>
            <a:pathLst>
              <a:path w="12191998" h="6857999">
                <a:moveTo>
                  <a:pt x="11602874" y="6448253"/>
                </a:moveTo>
                <a:cubicBezTo>
                  <a:pt x="11606955" y="6446169"/>
                  <a:pt x="11608996" y="6446169"/>
                  <a:pt x="11613077" y="6448253"/>
                </a:cubicBezTo>
                <a:cubicBezTo>
                  <a:pt x="11615118" y="6450338"/>
                  <a:pt x="11617158" y="6452422"/>
                  <a:pt x="11617158" y="6456591"/>
                </a:cubicBezTo>
                <a:cubicBezTo>
                  <a:pt x="11623280" y="6558735"/>
                  <a:pt x="11623280" y="6558735"/>
                  <a:pt x="11623280" y="6558735"/>
                </a:cubicBezTo>
                <a:cubicBezTo>
                  <a:pt x="11625321" y="6564988"/>
                  <a:pt x="11623280" y="6567073"/>
                  <a:pt x="11621239" y="6569157"/>
                </a:cubicBezTo>
                <a:cubicBezTo>
                  <a:pt x="11619199" y="6571242"/>
                  <a:pt x="11617158" y="6569157"/>
                  <a:pt x="11615118" y="6569157"/>
                </a:cubicBezTo>
                <a:cubicBezTo>
                  <a:pt x="11570224" y="6558735"/>
                  <a:pt x="11539614" y="6539973"/>
                  <a:pt x="11509005" y="6506621"/>
                </a:cubicBezTo>
                <a:cubicBezTo>
                  <a:pt x="11506964" y="6504537"/>
                  <a:pt x="11504924" y="6502452"/>
                  <a:pt x="11504924" y="6500368"/>
                </a:cubicBezTo>
                <a:cubicBezTo>
                  <a:pt x="11504924" y="6500368"/>
                  <a:pt x="11504924" y="6500368"/>
                  <a:pt x="11504924" y="6498282"/>
                </a:cubicBezTo>
                <a:cubicBezTo>
                  <a:pt x="11504924" y="6496198"/>
                  <a:pt x="11509005" y="6494113"/>
                  <a:pt x="11511045" y="6494113"/>
                </a:cubicBezTo>
                <a:cubicBezTo>
                  <a:pt x="11602874" y="6448253"/>
                  <a:pt x="11602874" y="6448253"/>
                  <a:pt x="11602874" y="6448253"/>
                </a:cubicBezTo>
                <a:close/>
                <a:moveTo>
                  <a:pt x="11685608" y="6446169"/>
                </a:moveTo>
                <a:cubicBezTo>
                  <a:pt x="11689728" y="6446169"/>
                  <a:pt x="11691789" y="6446169"/>
                  <a:pt x="11695910" y="6446169"/>
                </a:cubicBezTo>
                <a:cubicBezTo>
                  <a:pt x="11786569" y="6491935"/>
                  <a:pt x="11786569" y="6491935"/>
                  <a:pt x="11786569" y="6491935"/>
                </a:cubicBezTo>
                <a:cubicBezTo>
                  <a:pt x="11790690" y="6494015"/>
                  <a:pt x="11792751" y="6496095"/>
                  <a:pt x="11794811" y="6498176"/>
                </a:cubicBezTo>
                <a:cubicBezTo>
                  <a:pt x="11794811" y="6500256"/>
                  <a:pt x="11792751" y="6502336"/>
                  <a:pt x="11790690" y="6504416"/>
                </a:cubicBezTo>
                <a:cubicBezTo>
                  <a:pt x="11759784" y="6537700"/>
                  <a:pt x="11726817" y="6556423"/>
                  <a:pt x="11683548" y="6566824"/>
                </a:cubicBezTo>
                <a:cubicBezTo>
                  <a:pt x="11679427" y="6568904"/>
                  <a:pt x="11677366" y="6568904"/>
                  <a:pt x="11675305" y="6566824"/>
                </a:cubicBezTo>
                <a:cubicBezTo>
                  <a:pt x="11673245" y="6564744"/>
                  <a:pt x="11673245" y="6560583"/>
                  <a:pt x="11673245" y="6558503"/>
                </a:cubicBezTo>
                <a:cubicBezTo>
                  <a:pt x="11681487" y="6454490"/>
                  <a:pt x="11681487" y="6454490"/>
                  <a:pt x="11681487" y="6454490"/>
                </a:cubicBezTo>
                <a:cubicBezTo>
                  <a:pt x="11681487" y="6452410"/>
                  <a:pt x="11683548" y="6448249"/>
                  <a:pt x="11685608" y="6446169"/>
                </a:cubicBezTo>
                <a:close/>
                <a:moveTo>
                  <a:pt x="10878610" y="6407461"/>
                </a:moveTo>
                <a:lnTo>
                  <a:pt x="10878610" y="6451004"/>
                </a:lnTo>
                <a:cubicBezTo>
                  <a:pt x="10878610" y="6451004"/>
                  <a:pt x="10852168" y="6458261"/>
                  <a:pt x="10832845" y="6458261"/>
                </a:cubicBezTo>
                <a:cubicBezTo>
                  <a:pt x="10816573" y="6458261"/>
                  <a:pt x="10813523" y="6442710"/>
                  <a:pt x="10813523" y="6433380"/>
                </a:cubicBezTo>
                <a:cubicBezTo>
                  <a:pt x="10813523" y="6418865"/>
                  <a:pt x="10821658" y="6411608"/>
                  <a:pt x="10837930" y="6409535"/>
                </a:cubicBezTo>
                <a:cubicBezTo>
                  <a:pt x="10878610" y="6407461"/>
                  <a:pt x="10878610" y="6407461"/>
                  <a:pt x="10878610" y="6407461"/>
                </a:cubicBezTo>
                <a:close/>
                <a:moveTo>
                  <a:pt x="10545885" y="6337611"/>
                </a:moveTo>
                <a:cubicBezTo>
                  <a:pt x="10573810" y="6337611"/>
                  <a:pt x="10573810" y="6351965"/>
                  <a:pt x="10573810" y="6361192"/>
                </a:cubicBezTo>
                <a:cubicBezTo>
                  <a:pt x="10573810" y="6375546"/>
                  <a:pt x="10566570" y="6382723"/>
                  <a:pt x="10550022" y="6384774"/>
                </a:cubicBezTo>
                <a:lnTo>
                  <a:pt x="10505548" y="6386824"/>
                </a:lnTo>
                <a:cubicBezTo>
                  <a:pt x="10505548" y="6385799"/>
                  <a:pt x="10505548" y="6383748"/>
                  <a:pt x="10505548" y="6382723"/>
                </a:cubicBezTo>
                <a:cubicBezTo>
                  <a:pt x="10505548" y="6380673"/>
                  <a:pt x="10505548" y="6380673"/>
                  <a:pt x="10505548" y="6380673"/>
                </a:cubicBezTo>
                <a:cubicBezTo>
                  <a:pt x="10507617" y="6358117"/>
                  <a:pt x="10514857" y="6344788"/>
                  <a:pt x="10528302" y="6339662"/>
                </a:cubicBezTo>
                <a:cubicBezTo>
                  <a:pt x="10533473" y="6338637"/>
                  <a:pt x="10539680" y="6337611"/>
                  <a:pt x="10545885" y="6337611"/>
                </a:cubicBezTo>
                <a:close/>
                <a:moveTo>
                  <a:pt x="11672595" y="6327980"/>
                </a:moveTo>
                <a:cubicBezTo>
                  <a:pt x="11675422" y="6327461"/>
                  <a:pt x="11678506" y="6327980"/>
                  <a:pt x="11681588" y="6329019"/>
                </a:cubicBezTo>
                <a:cubicBezTo>
                  <a:pt x="11698034" y="6341488"/>
                  <a:pt x="11708312" y="6360190"/>
                  <a:pt x="11708312" y="6380970"/>
                </a:cubicBezTo>
                <a:cubicBezTo>
                  <a:pt x="11708312" y="6412141"/>
                  <a:pt x="11681588" y="6439155"/>
                  <a:pt x="11648698" y="6439155"/>
                </a:cubicBezTo>
                <a:cubicBezTo>
                  <a:pt x="11615808" y="6439155"/>
                  <a:pt x="11589084" y="6412141"/>
                  <a:pt x="11589084" y="6380970"/>
                </a:cubicBezTo>
                <a:cubicBezTo>
                  <a:pt x="11589084" y="6360190"/>
                  <a:pt x="11599363" y="6341488"/>
                  <a:pt x="11615808" y="6331098"/>
                </a:cubicBezTo>
                <a:cubicBezTo>
                  <a:pt x="11621975" y="6326941"/>
                  <a:pt x="11628142" y="6326941"/>
                  <a:pt x="11632253" y="6333175"/>
                </a:cubicBezTo>
                <a:cubicBezTo>
                  <a:pt x="11636365" y="6339410"/>
                  <a:pt x="11634309" y="6345643"/>
                  <a:pt x="11630197" y="6349800"/>
                </a:cubicBezTo>
                <a:cubicBezTo>
                  <a:pt x="11619919" y="6356034"/>
                  <a:pt x="11613752" y="6368502"/>
                  <a:pt x="11613752" y="6380970"/>
                </a:cubicBezTo>
                <a:cubicBezTo>
                  <a:pt x="11613752" y="6399673"/>
                  <a:pt x="11630197" y="6416297"/>
                  <a:pt x="11648698" y="6416297"/>
                </a:cubicBezTo>
                <a:cubicBezTo>
                  <a:pt x="11667199" y="6416297"/>
                  <a:pt x="11683644" y="6399673"/>
                  <a:pt x="11683644" y="6380970"/>
                </a:cubicBezTo>
                <a:cubicBezTo>
                  <a:pt x="11683644" y="6368502"/>
                  <a:pt x="11677478" y="6356034"/>
                  <a:pt x="11667199" y="6349800"/>
                </a:cubicBezTo>
                <a:cubicBezTo>
                  <a:pt x="11663088" y="6345643"/>
                  <a:pt x="11661032" y="6339410"/>
                  <a:pt x="11665144" y="6333175"/>
                </a:cubicBezTo>
                <a:cubicBezTo>
                  <a:pt x="11667199" y="6330059"/>
                  <a:pt x="11669769" y="6328500"/>
                  <a:pt x="11672595" y="6327980"/>
                </a:cubicBezTo>
                <a:close/>
                <a:moveTo>
                  <a:pt x="11821529" y="6312914"/>
                </a:moveTo>
                <a:cubicBezTo>
                  <a:pt x="11823596" y="6312914"/>
                  <a:pt x="11825662" y="6317066"/>
                  <a:pt x="11825662" y="6319143"/>
                </a:cubicBezTo>
                <a:cubicBezTo>
                  <a:pt x="11838061" y="6362741"/>
                  <a:pt x="11838061" y="6400111"/>
                  <a:pt x="11825662" y="6443710"/>
                </a:cubicBezTo>
                <a:cubicBezTo>
                  <a:pt x="11823596" y="6447862"/>
                  <a:pt x="11823596" y="6449938"/>
                  <a:pt x="11821529" y="6449938"/>
                </a:cubicBezTo>
                <a:cubicBezTo>
                  <a:pt x="11817396" y="6452014"/>
                  <a:pt x="11815330" y="6449938"/>
                  <a:pt x="11813263" y="6447862"/>
                </a:cubicBezTo>
                <a:cubicBezTo>
                  <a:pt x="11728538" y="6389730"/>
                  <a:pt x="11728538" y="6389730"/>
                  <a:pt x="11728538" y="6389730"/>
                </a:cubicBezTo>
                <a:cubicBezTo>
                  <a:pt x="11724405" y="6387655"/>
                  <a:pt x="11722339" y="6385578"/>
                  <a:pt x="11722339" y="6381426"/>
                </a:cubicBezTo>
                <a:cubicBezTo>
                  <a:pt x="11722339" y="6379350"/>
                  <a:pt x="11724405" y="6375198"/>
                  <a:pt x="11728538" y="6373122"/>
                </a:cubicBezTo>
                <a:cubicBezTo>
                  <a:pt x="11813263" y="6314991"/>
                  <a:pt x="11813263" y="6314991"/>
                  <a:pt x="11813263" y="6314991"/>
                </a:cubicBezTo>
                <a:cubicBezTo>
                  <a:pt x="11815330" y="6312914"/>
                  <a:pt x="11819463" y="6312914"/>
                  <a:pt x="11821529" y="6312914"/>
                </a:cubicBezTo>
                <a:close/>
                <a:moveTo>
                  <a:pt x="11475701" y="6312914"/>
                </a:moveTo>
                <a:cubicBezTo>
                  <a:pt x="11479792" y="6312914"/>
                  <a:pt x="11481838" y="6314991"/>
                  <a:pt x="11483884" y="6317066"/>
                </a:cubicBezTo>
                <a:cubicBezTo>
                  <a:pt x="11567753" y="6373122"/>
                  <a:pt x="11567753" y="6373122"/>
                  <a:pt x="11567753" y="6373122"/>
                </a:cubicBezTo>
                <a:cubicBezTo>
                  <a:pt x="11571844" y="6375198"/>
                  <a:pt x="11573889" y="6379350"/>
                  <a:pt x="11573889" y="6381426"/>
                </a:cubicBezTo>
                <a:cubicBezTo>
                  <a:pt x="11573889" y="6385578"/>
                  <a:pt x="11571844" y="6387655"/>
                  <a:pt x="11567753" y="6389730"/>
                </a:cubicBezTo>
                <a:lnTo>
                  <a:pt x="11483884" y="6447862"/>
                </a:lnTo>
                <a:cubicBezTo>
                  <a:pt x="11479792" y="6449938"/>
                  <a:pt x="11477747" y="6452014"/>
                  <a:pt x="11475701" y="6449938"/>
                </a:cubicBezTo>
                <a:cubicBezTo>
                  <a:pt x="11473656" y="6449938"/>
                  <a:pt x="11471610" y="6447862"/>
                  <a:pt x="11471610" y="6443710"/>
                </a:cubicBezTo>
                <a:cubicBezTo>
                  <a:pt x="11459337" y="6400111"/>
                  <a:pt x="11459337" y="6364817"/>
                  <a:pt x="11471610" y="6319143"/>
                </a:cubicBezTo>
                <a:cubicBezTo>
                  <a:pt x="11471610" y="6317066"/>
                  <a:pt x="11473656" y="6314991"/>
                  <a:pt x="11475701" y="6312914"/>
                </a:cubicBezTo>
                <a:close/>
                <a:moveTo>
                  <a:pt x="10746019" y="6302686"/>
                </a:moveTo>
                <a:cubicBezTo>
                  <a:pt x="10726539" y="6303721"/>
                  <a:pt x="10708085" y="6314071"/>
                  <a:pt x="10696807" y="6322350"/>
                </a:cubicBezTo>
                <a:cubicBezTo>
                  <a:pt x="10696807" y="6310966"/>
                  <a:pt x="10696807" y="6310966"/>
                  <a:pt x="10696807" y="6310966"/>
                </a:cubicBezTo>
                <a:cubicBezTo>
                  <a:pt x="10696807" y="6306826"/>
                  <a:pt x="10693731" y="6303721"/>
                  <a:pt x="10689630" y="6303721"/>
                </a:cubicBezTo>
                <a:cubicBezTo>
                  <a:pt x="10661948" y="6303721"/>
                  <a:pt x="10661948" y="6303721"/>
                  <a:pt x="10661948" y="6303721"/>
                </a:cubicBezTo>
                <a:cubicBezTo>
                  <a:pt x="10657848" y="6303721"/>
                  <a:pt x="10654771" y="6306826"/>
                  <a:pt x="10654771" y="6310966"/>
                </a:cubicBezTo>
                <a:cubicBezTo>
                  <a:pt x="10654771" y="6483802"/>
                  <a:pt x="10654771" y="6483802"/>
                  <a:pt x="10654771" y="6483802"/>
                </a:cubicBezTo>
                <a:cubicBezTo>
                  <a:pt x="10654771" y="6486906"/>
                  <a:pt x="10657848" y="6490011"/>
                  <a:pt x="10661948" y="6490011"/>
                </a:cubicBezTo>
                <a:cubicBezTo>
                  <a:pt x="10689630" y="6490011"/>
                  <a:pt x="10689630" y="6490011"/>
                  <a:pt x="10689630" y="6490011"/>
                </a:cubicBezTo>
                <a:cubicBezTo>
                  <a:pt x="10693731" y="6490011"/>
                  <a:pt x="10696807" y="6486906"/>
                  <a:pt x="10696807" y="6483802"/>
                </a:cubicBezTo>
                <a:cubicBezTo>
                  <a:pt x="10696807" y="6363748"/>
                  <a:pt x="10696807" y="6363748"/>
                  <a:pt x="10696807" y="6363748"/>
                </a:cubicBezTo>
                <a:cubicBezTo>
                  <a:pt x="10702958" y="6358573"/>
                  <a:pt x="10723464" y="6344084"/>
                  <a:pt x="10747045" y="6342014"/>
                </a:cubicBezTo>
                <a:cubicBezTo>
                  <a:pt x="10750120" y="6342014"/>
                  <a:pt x="10753197" y="6338909"/>
                  <a:pt x="10753197" y="6334770"/>
                </a:cubicBezTo>
                <a:cubicBezTo>
                  <a:pt x="10753197" y="6309931"/>
                  <a:pt x="10753197" y="6309931"/>
                  <a:pt x="10753197" y="6309931"/>
                </a:cubicBezTo>
                <a:cubicBezTo>
                  <a:pt x="10753197" y="6307861"/>
                  <a:pt x="10752171" y="6305791"/>
                  <a:pt x="10751146" y="6304756"/>
                </a:cubicBezTo>
                <a:cubicBezTo>
                  <a:pt x="10749095" y="6302686"/>
                  <a:pt x="10747045" y="6302686"/>
                  <a:pt x="10746019" y="6302686"/>
                </a:cubicBezTo>
                <a:close/>
                <a:moveTo>
                  <a:pt x="10221292" y="6302686"/>
                </a:moveTo>
                <a:cubicBezTo>
                  <a:pt x="10202802" y="6302686"/>
                  <a:pt x="10184313" y="6314071"/>
                  <a:pt x="10173013" y="6322350"/>
                </a:cubicBezTo>
                <a:cubicBezTo>
                  <a:pt x="10173013" y="6310966"/>
                  <a:pt x="10173013" y="6310966"/>
                  <a:pt x="10173013" y="6310966"/>
                </a:cubicBezTo>
                <a:cubicBezTo>
                  <a:pt x="10173013" y="6306826"/>
                  <a:pt x="10169932" y="6303721"/>
                  <a:pt x="10165823" y="6303721"/>
                </a:cubicBezTo>
                <a:cubicBezTo>
                  <a:pt x="10137062" y="6303721"/>
                  <a:pt x="10137062" y="6303721"/>
                  <a:pt x="10137062" y="6303721"/>
                </a:cubicBezTo>
                <a:cubicBezTo>
                  <a:pt x="10133979" y="6303721"/>
                  <a:pt x="10130898" y="6306826"/>
                  <a:pt x="10130898" y="6310966"/>
                </a:cubicBezTo>
                <a:cubicBezTo>
                  <a:pt x="10130898" y="6483802"/>
                  <a:pt x="10130898" y="6483802"/>
                  <a:pt x="10130898" y="6483802"/>
                </a:cubicBezTo>
                <a:cubicBezTo>
                  <a:pt x="10130898" y="6486906"/>
                  <a:pt x="10133979" y="6490011"/>
                  <a:pt x="10137062" y="6490011"/>
                </a:cubicBezTo>
                <a:cubicBezTo>
                  <a:pt x="10165823" y="6490011"/>
                  <a:pt x="10165823" y="6490011"/>
                  <a:pt x="10165823" y="6490011"/>
                </a:cubicBezTo>
                <a:cubicBezTo>
                  <a:pt x="10169932" y="6490011"/>
                  <a:pt x="10173013" y="6486906"/>
                  <a:pt x="10173013" y="6483802"/>
                </a:cubicBezTo>
                <a:cubicBezTo>
                  <a:pt x="10173013" y="6363748"/>
                  <a:pt x="10173013" y="6363748"/>
                  <a:pt x="10173013" y="6363748"/>
                </a:cubicBezTo>
                <a:cubicBezTo>
                  <a:pt x="10179177" y="6358573"/>
                  <a:pt x="10198694" y="6344084"/>
                  <a:pt x="10222319" y="6342014"/>
                </a:cubicBezTo>
                <a:cubicBezTo>
                  <a:pt x="10236700" y="6342014"/>
                  <a:pt x="10244918" y="6348224"/>
                  <a:pt x="10245945" y="6362713"/>
                </a:cubicBezTo>
                <a:cubicBezTo>
                  <a:pt x="10245945" y="6363748"/>
                  <a:pt x="10245945" y="6363748"/>
                  <a:pt x="10245945" y="6363748"/>
                </a:cubicBezTo>
                <a:cubicBezTo>
                  <a:pt x="10245945" y="6483802"/>
                  <a:pt x="10245945" y="6483802"/>
                  <a:pt x="10245945" y="6483802"/>
                </a:cubicBezTo>
                <a:cubicBezTo>
                  <a:pt x="10245945" y="6486906"/>
                  <a:pt x="10249026" y="6490011"/>
                  <a:pt x="10252109" y="6490011"/>
                </a:cubicBezTo>
                <a:cubicBezTo>
                  <a:pt x="10280870" y="6490011"/>
                  <a:pt x="10280870" y="6490011"/>
                  <a:pt x="10280870" y="6490011"/>
                </a:cubicBezTo>
                <a:cubicBezTo>
                  <a:pt x="10284979" y="6490011"/>
                  <a:pt x="10288061" y="6486906"/>
                  <a:pt x="10288061" y="6483802"/>
                </a:cubicBezTo>
                <a:cubicBezTo>
                  <a:pt x="10288061" y="6452753"/>
                  <a:pt x="10288061" y="6452753"/>
                  <a:pt x="10288061" y="6452753"/>
                </a:cubicBezTo>
                <a:cubicBezTo>
                  <a:pt x="10288061" y="6388587"/>
                  <a:pt x="10288061" y="6388587"/>
                  <a:pt x="10288061" y="6388587"/>
                </a:cubicBezTo>
                <a:cubicBezTo>
                  <a:pt x="10288061" y="6365818"/>
                  <a:pt x="10288061" y="6365818"/>
                  <a:pt x="10288061" y="6365818"/>
                </a:cubicBezTo>
                <a:cubicBezTo>
                  <a:pt x="10288061" y="6325455"/>
                  <a:pt x="10269571" y="6304756"/>
                  <a:pt x="10231564" y="6302686"/>
                </a:cubicBezTo>
                <a:cubicBezTo>
                  <a:pt x="10231564" y="6302686"/>
                  <a:pt x="10229510" y="6302686"/>
                  <a:pt x="10226428" y="6302686"/>
                </a:cubicBezTo>
                <a:cubicBezTo>
                  <a:pt x="10225401" y="6302686"/>
                  <a:pt x="10225401" y="6302686"/>
                  <a:pt x="10224374" y="6302686"/>
                </a:cubicBezTo>
                <a:cubicBezTo>
                  <a:pt x="10223347" y="6302686"/>
                  <a:pt x="10222319" y="6302686"/>
                  <a:pt x="10221292" y="6302686"/>
                </a:cubicBezTo>
                <a:close/>
                <a:moveTo>
                  <a:pt x="11036971" y="6299511"/>
                </a:moveTo>
                <a:cubicBezTo>
                  <a:pt x="10978754" y="6299511"/>
                  <a:pt x="10953221" y="6329632"/>
                  <a:pt x="10953221" y="6396104"/>
                </a:cubicBezTo>
                <a:cubicBezTo>
                  <a:pt x="10953221" y="6397143"/>
                  <a:pt x="10953221" y="6397143"/>
                  <a:pt x="10953221" y="6398181"/>
                </a:cubicBezTo>
                <a:cubicBezTo>
                  <a:pt x="10953221" y="6464654"/>
                  <a:pt x="10978754" y="6494774"/>
                  <a:pt x="11036971" y="6494774"/>
                </a:cubicBezTo>
                <a:cubicBezTo>
                  <a:pt x="11057397" y="6494774"/>
                  <a:pt x="11079867" y="6489581"/>
                  <a:pt x="11093143" y="6487504"/>
                </a:cubicBezTo>
                <a:cubicBezTo>
                  <a:pt x="11096207" y="6487504"/>
                  <a:pt x="11099271" y="6484388"/>
                  <a:pt x="11099271" y="6480233"/>
                </a:cubicBezTo>
                <a:cubicBezTo>
                  <a:pt x="11098250" y="6456345"/>
                  <a:pt x="11098250" y="6456345"/>
                  <a:pt x="11098250" y="6456345"/>
                </a:cubicBezTo>
                <a:cubicBezTo>
                  <a:pt x="11098250" y="6455306"/>
                  <a:pt x="11097229" y="6453229"/>
                  <a:pt x="11096207" y="6452190"/>
                </a:cubicBezTo>
                <a:cubicBezTo>
                  <a:pt x="11094165" y="6450113"/>
                  <a:pt x="11092122" y="6450113"/>
                  <a:pt x="11090079" y="6450113"/>
                </a:cubicBezTo>
                <a:cubicBezTo>
                  <a:pt x="11074759" y="6451152"/>
                  <a:pt x="11056375" y="6456345"/>
                  <a:pt x="11036971" y="6456345"/>
                </a:cubicBezTo>
                <a:cubicBezTo>
                  <a:pt x="11010416" y="6456345"/>
                  <a:pt x="10999181" y="6444920"/>
                  <a:pt x="10997138" y="6413761"/>
                </a:cubicBezTo>
                <a:cubicBezTo>
                  <a:pt x="10997138" y="6412722"/>
                  <a:pt x="10997138" y="6412722"/>
                  <a:pt x="10997138" y="6411684"/>
                </a:cubicBezTo>
                <a:cubicBezTo>
                  <a:pt x="10997138" y="6410645"/>
                  <a:pt x="10997138" y="6409606"/>
                  <a:pt x="10997138" y="6408568"/>
                </a:cubicBezTo>
                <a:cubicBezTo>
                  <a:pt x="10996117" y="6406490"/>
                  <a:pt x="10996117" y="6405452"/>
                  <a:pt x="10996117" y="6404413"/>
                </a:cubicBezTo>
                <a:cubicBezTo>
                  <a:pt x="10996117" y="6403375"/>
                  <a:pt x="10996117" y="6402336"/>
                  <a:pt x="10996117" y="6401297"/>
                </a:cubicBezTo>
                <a:cubicBezTo>
                  <a:pt x="10996117" y="6399220"/>
                  <a:pt x="10996117" y="6398181"/>
                  <a:pt x="10996117" y="6396104"/>
                </a:cubicBezTo>
                <a:cubicBezTo>
                  <a:pt x="10996117" y="6353520"/>
                  <a:pt x="11007352" y="6337941"/>
                  <a:pt x="11036971" y="6337941"/>
                </a:cubicBezTo>
                <a:cubicBezTo>
                  <a:pt x="11056375" y="6337941"/>
                  <a:pt x="11074759" y="6343134"/>
                  <a:pt x="11090079" y="6344172"/>
                </a:cubicBezTo>
                <a:cubicBezTo>
                  <a:pt x="11092122" y="6344172"/>
                  <a:pt x="11094165" y="6344172"/>
                  <a:pt x="11096207" y="6343134"/>
                </a:cubicBezTo>
                <a:cubicBezTo>
                  <a:pt x="11097229" y="6341057"/>
                  <a:pt x="11098250" y="6340018"/>
                  <a:pt x="11098250" y="6337941"/>
                </a:cubicBezTo>
                <a:cubicBezTo>
                  <a:pt x="11099271" y="6314052"/>
                  <a:pt x="11099271" y="6314052"/>
                  <a:pt x="11099271" y="6314052"/>
                </a:cubicBezTo>
                <a:cubicBezTo>
                  <a:pt x="11099271" y="6309898"/>
                  <a:pt x="11096207" y="6306782"/>
                  <a:pt x="11093143" y="6306782"/>
                </a:cubicBezTo>
                <a:cubicBezTo>
                  <a:pt x="11079867" y="6304704"/>
                  <a:pt x="11057397" y="6299511"/>
                  <a:pt x="11036971" y="6299511"/>
                </a:cubicBezTo>
                <a:close/>
                <a:moveTo>
                  <a:pt x="10858462" y="6299511"/>
                </a:moveTo>
                <a:cubicBezTo>
                  <a:pt x="10836770" y="6299511"/>
                  <a:pt x="10802683" y="6304704"/>
                  <a:pt x="10788221" y="6306782"/>
                </a:cubicBezTo>
                <a:cubicBezTo>
                  <a:pt x="10785122" y="6306782"/>
                  <a:pt x="10783056" y="6309898"/>
                  <a:pt x="10783056" y="6314052"/>
                </a:cubicBezTo>
                <a:cubicBezTo>
                  <a:pt x="10784089" y="6337941"/>
                  <a:pt x="10784089" y="6337941"/>
                  <a:pt x="10784089" y="6337941"/>
                </a:cubicBezTo>
                <a:cubicBezTo>
                  <a:pt x="10784089" y="6340018"/>
                  <a:pt x="10784089" y="6341057"/>
                  <a:pt x="10786155" y="6343134"/>
                </a:cubicBezTo>
                <a:cubicBezTo>
                  <a:pt x="10787188" y="6344172"/>
                  <a:pt x="10789254" y="6344172"/>
                  <a:pt x="10791320" y="6344172"/>
                </a:cubicBezTo>
                <a:cubicBezTo>
                  <a:pt x="10806815" y="6343134"/>
                  <a:pt x="10835737" y="6341057"/>
                  <a:pt x="10856397" y="6341057"/>
                </a:cubicBezTo>
                <a:cubicBezTo>
                  <a:pt x="10870858" y="6341057"/>
                  <a:pt x="10879123" y="6349366"/>
                  <a:pt x="10879123" y="6362868"/>
                </a:cubicBezTo>
                <a:cubicBezTo>
                  <a:pt x="10879123" y="6374293"/>
                  <a:pt x="10879123" y="6374293"/>
                  <a:pt x="10879123" y="6374293"/>
                </a:cubicBezTo>
                <a:cubicBezTo>
                  <a:pt x="10832639" y="6378447"/>
                  <a:pt x="10832639" y="6378447"/>
                  <a:pt x="10832639" y="6378447"/>
                </a:cubicBezTo>
                <a:cubicBezTo>
                  <a:pt x="10788221" y="6381563"/>
                  <a:pt x="10770660" y="6398181"/>
                  <a:pt x="10770660" y="6435572"/>
                </a:cubicBezTo>
                <a:cubicBezTo>
                  <a:pt x="10770660" y="6472963"/>
                  <a:pt x="10790287" y="6494774"/>
                  <a:pt x="10824374" y="6494774"/>
                </a:cubicBezTo>
                <a:cubicBezTo>
                  <a:pt x="10853299" y="6494774"/>
                  <a:pt x="10885319" y="6482311"/>
                  <a:pt x="10885319" y="6482311"/>
                </a:cubicBezTo>
                <a:cubicBezTo>
                  <a:pt x="10892550" y="6487504"/>
                  <a:pt x="10898748" y="6491658"/>
                  <a:pt x="10913210" y="6493736"/>
                </a:cubicBezTo>
                <a:cubicBezTo>
                  <a:pt x="10915275" y="6493736"/>
                  <a:pt x="10917341" y="6493736"/>
                  <a:pt x="10919407" y="6491658"/>
                </a:cubicBezTo>
                <a:cubicBezTo>
                  <a:pt x="10920440" y="6490620"/>
                  <a:pt x="10921473" y="6488542"/>
                  <a:pt x="10921473" y="6486465"/>
                </a:cubicBezTo>
                <a:cubicBezTo>
                  <a:pt x="10921473" y="6362868"/>
                  <a:pt x="10921473" y="6362868"/>
                  <a:pt x="10921473" y="6362868"/>
                </a:cubicBezTo>
                <a:cubicBezTo>
                  <a:pt x="10921473" y="6319245"/>
                  <a:pt x="10901847" y="6299511"/>
                  <a:pt x="10858462" y="6299511"/>
                </a:cubicBezTo>
                <a:close/>
                <a:moveTo>
                  <a:pt x="10537848" y="6299511"/>
                </a:moveTo>
                <a:cubicBezTo>
                  <a:pt x="10484952" y="6301589"/>
                  <a:pt x="10461097" y="6331709"/>
                  <a:pt x="10461097" y="6396104"/>
                </a:cubicBezTo>
                <a:cubicBezTo>
                  <a:pt x="10461097" y="6397143"/>
                  <a:pt x="10461097" y="6397143"/>
                  <a:pt x="10461097" y="6398181"/>
                </a:cubicBezTo>
                <a:cubicBezTo>
                  <a:pt x="10461097" y="6419993"/>
                  <a:pt x="10463172" y="6438688"/>
                  <a:pt x="10467320" y="6453229"/>
                </a:cubicBezTo>
                <a:cubicBezTo>
                  <a:pt x="10475618" y="6481272"/>
                  <a:pt x="10500510" y="6494774"/>
                  <a:pt x="10528513" y="6494774"/>
                </a:cubicBezTo>
                <a:cubicBezTo>
                  <a:pt x="10531625" y="6494774"/>
                  <a:pt x="10534736" y="6494774"/>
                  <a:pt x="10537848" y="6494774"/>
                </a:cubicBezTo>
                <a:cubicBezTo>
                  <a:pt x="10539922" y="6494774"/>
                  <a:pt x="10543033" y="6494774"/>
                  <a:pt x="10545109" y="6494774"/>
                </a:cubicBezTo>
                <a:cubicBezTo>
                  <a:pt x="10564815" y="6492697"/>
                  <a:pt x="10587633" y="6489581"/>
                  <a:pt x="10598004" y="6487504"/>
                </a:cubicBezTo>
                <a:cubicBezTo>
                  <a:pt x="10602153" y="6487504"/>
                  <a:pt x="10604227" y="6484388"/>
                  <a:pt x="10604227" y="6480233"/>
                </a:cubicBezTo>
                <a:cubicBezTo>
                  <a:pt x="10603190" y="6456345"/>
                  <a:pt x="10603190" y="6456345"/>
                  <a:pt x="10603190" y="6456345"/>
                </a:cubicBezTo>
                <a:cubicBezTo>
                  <a:pt x="10603190" y="6455306"/>
                  <a:pt x="10602153" y="6453229"/>
                  <a:pt x="10601116" y="6452190"/>
                </a:cubicBezTo>
                <a:cubicBezTo>
                  <a:pt x="10599041" y="6450113"/>
                  <a:pt x="10598004" y="6450113"/>
                  <a:pt x="10595930" y="6450113"/>
                </a:cubicBezTo>
                <a:cubicBezTo>
                  <a:pt x="10582447" y="6451152"/>
                  <a:pt x="10558592" y="6453229"/>
                  <a:pt x="10539922" y="6453229"/>
                </a:cubicBezTo>
                <a:cubicBezTo>
                  <a:pt x="10521253" y="6453229"/>
                  <a:pt x="10511918" y="6445958"/>
                  <a:pt x="10506733" y="6428302"/>
                </a:cubicBezTo>
                <a:cubicBezTo>
                  <a:pt x="10505695" y="6419993"/>
                  <a:pt x="10505695" y="6419993"/>
                  <a:pt x="10505695" y="6419993"/>
                </a:cubicBezTo>
                <a:cubicBezTo>
                  <a:pt x="10554442" y="6416877"/>
                  <a:pt x="10554442" y="6416877"/>
                  <a:pt x="10554442" y="6416877"/>
                </a:cubicBezTo>
                <a:cubicBezTo>
                  <a:pt x="10598004" y="6412722"/>
                  <a:pt x="10616672" y="6396104"/>
                  <a:pt x="10616672" y="6359752"/>
                </a:cubicBezTo>
                <a:cubicBezTo>
                  <a:pt x="10616672" y="6321323"/>
                  <a:pt x="10599041" y="6299511"/>
                  <a:pt x="10545109" y="6299511"/>
                </a:cubicBezTo>
                <a:cubicBezTo>
                  <a:pt x="10543033" y="6299511"/>
                  <a:pt x="10539922" y="6299511"/>
                  <a:pt x="10537848" y="6299511"/>
                </a:cubicBezTo>
                <a:close/>
                <a:moveTo>
                  <a:pt x="11181077" y="6262439"/>
                </a:moveTo>
                <a:cubicBezTo>
                  <a:pt x="11153387" y="6269635"/>
                  <a:pt x="11153387" y="6269635"/>
                  <a:pt x="11153387" y="6269635"/>
                </a:cubicBezTo>
                <a:cubicBezTo>
                  <a:pt x="11150310" y="6269635"/>
                  <a:pt x="11147234" y="6272720"/>
                  <a:pt x="11147234" y="6275804"/>
                </a:cubicBezTo>
                <a:cubicBezTo>
                  <a:pt x="11147234" y="6304589"/>
                  <a:pt x="11147234" y="6304589"/>
                  <a:pt x="11147234" y="6304589"/>
                </a:cubicBezTo>
                <a:cubicBezTo>
                  <a:pt x="11131850" y="6304589"/>
                  <a:pt x="11131850" y="6304589"/>
                  <a:pt x="11131850" y="6304589"/>
                </a:cubicBezTo>
                <a:cubicBezTo>
                  <a:pt x="11127748" y="6304589"/>
                  <a:pt x="11124671" y="6307673"/>
                  <a:pt x="11124671" y="6311785"/>
                </a:cubicBezTo>
                <a:cubicBezTo>
                  <a:pt x="11124671" y="6336457"/>
                  <a:pt x="11124671" y="6336457"/>
                  <a:pt x="11124671" y="6336457"/>
                </a:cubicBezTo>
                <a:cubicBezTo>
                  <a:pt x="11124671" y="6339542"/>
                  <a:pt x="11127748" y="6342626"/>
                  <a:pt x="11131850" y="6342626"/>
                </a:cubicBezTo>
                <a:cubicBezTo>
                  <a:pt x="11147234" y="6342626"/>
                  <a:pt x="11147234" y="6342626"/>
                  <a:pt x="11147234" y="6342626"/>
                </a:cubicBezTo>
                <a:cubicBezTo>
                  <a:pt x="11147234" y="6424868"/>
                  <a:pt x="11147234" y="6424868"/>
                  <a:pt x="11147234" y="6424868"/>
                </a:cubicBezTo>
                <a:cubicBezTo>
                  <a:pt x="11147234" y="6478326"/>
                  <a:pt x="11160566" y="6494774"/>
                  <a:pt x="11203639" y="6494774"/>
                </a:cubicBezTo>
                <a:cubicBezTo>
                  <a:pt x="11211844" y="6494774"/>
                  <a:pt x="11225176" y="6492718"/>
                  <a:pt x="11235431" y="6490662"/>
                </a:cubicBezTo>
                <a:cubicBezTo>
                  <a:pt x="11238508" y="6489634"/>
                  <a:pt x="11240559" y="6486550"/>
                  <a:pt x="11240559" y="6483466"/>
                </a:cubicBezTo>
                <a:cubicBezTo>
                  <a:pt x="11239534" y="6459821"/>
                  <a:pt x="11239534" y="6459821"/>
                  <a:pt x="11239534" y="6459821"/>
                </a:cubicBezTo>
                <a:cubicBezTo>
                  <a:pt x="11239534" y="6455709"/>
                  <a:pt x="11235431" y="6453653"/>
                  <a:pt x="11232355" y="6453653"/>
                </a:cubicBezTo>
                <a:cubicBezTo>
                  <a:pt x="11226201" y="6453653"/>
                  <a:pt x="11215946" y="6453653"/>
                  <a:pt x="11208767" y="6453653"/>
                </a:cubicBezTo>
                <a:cubicBezTo>
                  <a:pt x="11191332" y="6453653"/>
                  <a:pt x="11190307" y="6445429"/>
                  <a:pt x="11190307" y="6418700"/>
                </a:cubicBezTo>
                <a:cubicBezTo>
                  <a:pt x="11190307" y="6342626"/>
                  <a:pt x="11190307" y="6342626"/>
                  <a:pt x="11190307" y="6342626"/>
                </a:cubicBezTo>
                <a:cubicBezTo>
                  <a:pt x="11233380" y="6342626"/>
                  <a:pt x="11233380" y="6342626"/>
                  <a:pt x="11233380" y="6342626"/>
                </a:cubicBezTo>
                <a:cubicBezTo>
                  <a:pt x="11236457" y="6342626"/>
                  <a:pt x="11239534" y="6339542"/>
                  <a:pt x="11239534" y="6336457"/>
                </a:cubicBezTo>
                <a:cubicBezTo>
                  <a:pt x="11239534" y="6311785"/>
                  <a:pt x="11239534" y="6311785"/>
                  <a:pt x="11239534" y="6311785"/>
                </a:cubicBezTo>
                <a:cubicBezTo>
                  <a:pt x="11239534" y="6307673"/>
                  <a:pt x="11236457" y="6304589"/>
                  <a:pt x="11233380" y="6304589"/>
                </a:cubicBezTo>
                <a:cubicBezTo>
                  <a:pt x="11190307" y="6304589"/>
                  <a:pt x="11190307" y="6304589"/>
                  <a:pt x="11190307" y="6304589"/>
                </a:cubicBezTo>
                <a:cubicBezTo>
                  <a:pt x="11190307" y="6269635"/>
                  <a:pt x="11190307" y="6269635"/>
                  <a:pt x="11190307" y="6269635"/>
                </a:cubicBezTo>
                <a:cubicBezTo>
                  <a:pt x="11190307" y="6266551"/>
                  <a:pt x="11189281" y="6265523"/>
                  <a:pt x="11187230" y="6263467"/>
                </a:cubicBezTo>
                <a:cubicBezTo>
                  <a:pt x="11185179" y="6262439"/>
                  <a:pt x="11183128" y="6261411"/>
                  <a:pt x="11181077" y="6262439"/>
                </a:cubicBezTo>
                <a:close/>
                <a:moveTo>
                  <a:pt x="10376216" y="6262439"/>
                </a:moveTo>
                <a:cubicBezTo>
                  <a:pt x="10348526" y="6269635"/>
                  <a:pt x="10348526" y="6269635"/>
                  <a:pt x="10348526" y="6269635"/>
                </a:cubicBezTo>
                <a:cubicBezTo>
                  <a:pt x="10345450" y="6269635"/>
                  <a:pt x="10343399" y="6272720"/>
                  <a:pt x="10343399" y="6275804"/>
                </a:cubicBezTo>
                <a:cubicBezTo>
                  <a:pt x="10343399" y="6304589"/>
                  <a:pt x="10343399" y="6304589"/>
                  <a:pt x="10343399" y="6304589"/>
                </a:cubicBezTo>
                <a:cubicBezTo>
                  <a:pt x="10326990" y="6304589"/>
                  <a:pt x="10326990" y="6304589"/>
                  <a:pt x="10326990" y="6304589"/>
                </a:cubicBezTo>
                <a:cubicBezTo>
                  <a:pt x="10322888" y="6304589"/>
                  <a:pt x="10319811" y="6307673"/>
                  <a:pt x="10319811" y="6311785"/>
                </a:cubicBezTo>
                <a:cubicBezTo>
                  <a:pt x="10319811" y="6336457"/>
                  <a:pt x="10319811" y="6336457"/>
                  <a:pt x="10319811" y="6336457"/>
                </a:cubicBezTo>
                <a:cubicBezTo>
                  <a:pt x="10319811" y="6339542"/>
                  <a:pt x="10322888" y="6342626"/>
                  <a:pt x="10326990" y="6342626"/>
                </a:cubicBezTo>
                <a:cubicBezTo>
                  <a:pt x="10343399" y="6342626"/>
                  <a:pt x="10343399" y="6342626"/>
                  <a:pt x="10343399" y="6342626"/>
                </a:cubicBezTo>
                <a:cubicBezTo>
                  <a:pt x="10343399" y="6424868"/>
                  <a:pt x="10343399" y="6424868"/>
                  <a:pt x="10343399" y="6424868"/>
                </a:cubicBezTo>
                <a:cubicBezTo>
                  <a:pt x="10343399" y="6478326"/>
                  <a:pt x="10355705" y="6494774"/>
                  <a:pt x="10398779" y="6494774"/>
                </a:cubicBezTo>
                <a:cubicBezTo>
                  <a:pt x="10406983" y="6494774"/>
                  <a:pt x="10420316" y="6492718"/>
                  <a:pt x="10430571" y="6490662"/>
                </a:cubicBezTo>
                <a:cubicBezTo>
                  <a:pt x="10433648" y="6489634"/>
                  <a:pt x="10435698" y="6486550"/>
                  <a:pt x="10435698" y="6483466"/>
                </a:cubicBezTo>
                <a:cubicBezTo>
                  <a:pt x="10434673" y="6459821"/>
                  <a:pt x="10434673" y="6459821"/>
                  <a:pt x="10434673" y="6459821"/>
                </a:cubicBezTo>
                <a:cubicBezTo>
                  <a:pt x="10434673" y="6455709"/>
                  <a:pt x="10431597" y="6453653"/>
                  <a:pt x="10427495" y="6453653"/>
                </a:cubicBezTo>
                <a:cubicBezTo>
                  <a:pt x="10421341" y="6453653"/>
                  <a:pt x="10411086" y="6453653"/>
                  <a:pt x="10403906" y="6453653"/>
                </a:cubicBezTo>
                <a:cubicBezTo>
                  <a:pt x="10386472" y="6453653"/>
                  <a:pt x="10385446" y="6445429"/>
                  <a:pt x="10385446" y="6418700"/>
                </a:cubicBezTo>
                <a:cubicBezTo>
                  <a:pt x="10385446" y="6342626"/>
                  <a:pt x="10385446" y="6342626"/>
                  <a:pt x="10385446" y="6342626"/>
                </a:cubicBezTo>
                <a:cubicBezTo>
                  <a:pt x="10428520" y="6342626"/>
                  <a:pt x="10428520" y="6342626"/>
                  <a:pt x="10428520" y="6342626"/>
                </a:cubicBezTo>
                <a:cubicBezTo>
                  <a:pt x="10431597" y="6342626"/>
                  <a:pt x="10434673" y="6339542"/>
                  <a:pt x="10434673" y="6336457"/>
                </a:cubicBezTo>
                <a:cubicBezTo>
                  <a:pt x="10434673" y="6311785"/>
                  <a:pt x="10434673" y="6311785"/>
                  <a:pt x="10434673" y="6311785"/>
                </a:cubicBezTo>
                <a:cubicBezTo>
                  <a:pt x="10434673" y="6307673"/>
                  <a:pt x="10431597" y="6304589"/>
                  <a:pt x="10428520" y="6304589"/>
                </a:cubicBezTo>
                <a:cubicBezTo>
                  <a:pt x="10385446" y="6304589"/>
                  <a:pt x="10385446" y="6304589"/>
                  <a:pt x="10385446" y="6304589"/>
                </a:cubicBezTo>
                <a:cubicBezTo>
                  <a:pt x="10385446" y="6269635"/>
                  <a:pt x="10385446" y="6269635"/>
                  <a:pt x="10385446" y="6269635"/>
                </a:cubicBezTo>
                <a:cubicBezTo>
                  <a:pt x="10385446" y="6266551"/>
                  <a:pt x="10384421" y="6265523"/>
                  <a:pt x="10382370" y="6263467"/>
                </a:cubicBezTo>
                <a:cubicBezTo>
                  <a:pt x="10380319" y="6262439"/>
                  <a:pt x="10378268" y="6261411"/>
                  <a:pt x="10376216" y="6262439"/>
                </a:cubicBezTo>
                <a:close/>
                <a:moveTo>
                  <a:pt x="10045025" y="6237599"/>
                </a:moveTo>
                <a:cubicBezTo>
                  <a:pt x="10045025" y="6237599"/>
                  <a:pt x="10043992" y="6237599"/>
                  <a:pt x="10042958" y="6238634"/>
                </a:cubicBezTo>
                <a:cubicBezTo>
                  <a:pt x="10041923" y="6238634"/>
                  <a:pt x="10041923" y="6239668"/>
                  <a:pt x="10040890" y="6239668"/>
                </a:cubicBezTo>
                <a:cubicBezTo>
                  <a:pt x="10040890" y="6240703"/>
                  <a:pt x="10039857" y="6241737"/>
                  <a:pt x="10039857" y="6241737"/>
                </a:cubicBezTo>
                <a:cubicBezTo>
                  <a:pt x="10039857" y="6242772"/>
                  <a:pt x="10038822" y="6243806"/>
                  <a:pt x="10038822" y="6244841"/>
                </a:cubicBezTo>
                <a:cubicBezTo>
                  <a:pt x="10038822" y="6483805"/>
                  <a:pt x="10038822" y="6483805"/>
                  <a:pt x="10038822" y="6483805"/>
                </a:cubicBezTo>
                <a:cubicBezTo>
                  <a:pt x="10038822" y="6486909"/>
                  <a:pt x="10041923" y="6490012"/>
                  <a:pt x="10046058" y="6490012"/>
                </a:cubicBezTo>
                <a:cubicBezTo>
                  <a:pt x="10076036" y="6490012"/>
                  <a:pt x="10076036" y="6490012"/>
                  <a:pt x="10076036" y="6490012"/>
                </a:cubicBezTo>
                <a:cubicBezTo>
                  <a:pt x="10076036" y="6490012"/>
                  <a:pt x="10076036" y="6490012"/>
                  <a:pt x="10077071" y="6490012"/>
                </a:cubicBezTo>
                <a:cubicBezTo>
                  <a:pt x="10078105" y="6490012"/>
                  <a:pt x="10078105" y="6490012"/>
                  <a:pt x="10079138" y="6490012"/>
                </a:cubicBezTo>
                <a:cubicBezTo>
                  <a:pt x="10079138" y="6490012"/>
                  <a:pt x="10079138" y="6490012"/>
                  <a:pt x="10079138" y="6488978"/>
                </a:cubicBezTo>
                <a:cubicBezTo>
                  <a:pt x="10080171" y="6488978"/>
                  <a:pt x="10080171" y="6488978"/>
                  <a:pt x="10081206" y="6487943"/>
                </a:cubicBezTo>
                <a:cubicBezTo>
                  <a:pt x="10081206" y="6486909"/>
                  <a:pt x="10082239" y="6486909"/>
                  <a:pt x="10082239" y="6485874"/>
                </a:cubicBezTo>
                <a:cubicBezTo>
                  <a:pt x="10082239" y="6484840"/>
                  <a:pt x="10083273" y="6483805"/>
                  <a:pt x="10083273" y="6483805"/>
                </a:cubicBezTo>
                <a:cubicBezTo>
                  <a:pt x="10083273" y="6244841"/>
                  <a:pt x="10083273" y="6244841"/>
                  <a:pt x="10083273" y="6244841"/>
                </a:cubicBezTo>
                <a:cubicBezTo>
                  <a:pt x="10083273" y="6240703"/>
                  <a:pt x="10080171" y="6237599"/>
                  <a:pt x="10076036" y="6237599"/>
                </a:cubicBezTo>
                <a:cubicBezTo>
                  <a:pt x="10046058" y="6237599"/>
                  <a:pt x="10046058" y="6237599"/>
                  <a:pt x="10046058" y="6237599"/>
                </a:cubicBezTo>
                <a:cubicBezTo>
                  <a:pt x="10045025" y="6237599"/>
                  <a:pt x="10045025" y="6237599"/>
                  <a:pt x="10045025" y="6237599"/>
                </a:cubicBezTo>
                <a:close/>
                <a:moveTo>
                  <a:pt x="11675305" y="6196917"/>
                </a:moveTo>
                <a:cubicBezTo>
                  <a:pt x="11677366" y="6194856"/>
                  <a:pt x="11681487" y="6194856"/>
                  <a:pt x="11683548" y="6196917"/>
                </a:cubicBezTo>
                <a:cubicBezTo>
                  <a:pt x="11726817" y="6207218"/>
                  <a:pt x="11759784" y="6225762"/>
                  <a:pt x="11790690" y="6258730"/>
                </a:cubicBezTo>
                <a:cubicBezTo>
                  <a:pt x="11792751" y="6260790"/>
                  <a:pt x="11794811" y="6262850"/>
                  <a:pt x="11794811" y="6264911"/>
                </a:cubicBezTo>
                <a:cubicBezTo>
                  <a:pt x="11792751" y="6269031"/>
                  <a:pt x="11790690" y="6269031"/>
                  <a:pt x="11786569" y="6271092"/>
                </a:cubicBezTo>
                <a:cubicBezTo>
                  <a:pt x="11695910" y="6314361"/>
                  <a:pt x="11695910" y="6314361"/>
                  <a:pt x="11695910" y="6314361"/>
                </a:cubicBezTo>
                <a:cubicBezTo>
                  <a:pt x="11691789" y="6316421"/>
                  <a:pt x="11687668" y="6316421"/>
                  <a:pt x="11685608" y="6316421"/>
                </a:cubicBezTo>
                <a:cubicBezTo>
                  <a:pt x="11683548" y="6314361"/>
                  <a:pt x="11681487" y="6310240"/>
                  <a:pt x="11681487" y="6306119"/>
                </a:cubicBezTo>
                <a:cubicBezTo>
                  <a:pt x="11673245" y="6205158"/>
                  <a:pt x="11673245" y="6205158"/>
                  <a:pt x="11673245" y="6205158"/>
                </a:cubicBezTo>
                <a:cubicBezTo>
                  <a:pt x="11673245" y="6201037"/>
                  <a:pt x="11673245" y="6198977"/>
                  <a:pt x="11675305" y="6196917"/>
                </a:cubicBezTo>
                <a:close/>
                <a:moveTo>
                  <a:pt x="11617970" y="6196146"/>
                </a:moveTo>
                <a:cubicBezTo>
                  <a:pt x="11619516" y="6195889"/>
                  <a:pt x="11621061" y="6195889"/>
                  <a:pt x="11622091" y="6196921"/>
                </a:cubicBezTo>
                <a:cubicBezTo>
                  <a:pt x="11622091" y="6198986"/>
                  <a:pt x="11624151" y="6201051"/>
                  <a:pt x="11624151" y="6207246"/>
                </a:cubicBezTo>
                <a:cubicBezTo>
                  <a:pt x="11615910" y="6308434"/>
                  <a:pt x="11615910" y="6308434"/>
                  <a:pt x="11615910" y="6308434"/>
                </a:cubicBezTo>
                <a:cubicBezTo>
                  <a:pt x="11615910" y="6312564"/>
                  <a:pt x="11613849" y="6314629"/>
                  <a:pt x="11611789" y="6316694"/>
                </a:cubicBezTo>
                <a:cubicBezTo>
                  <a:pt x="11607668" y="6318759"/>
                  <a:pt x="11605607" y="6318759"/>
                  <a:pt x="11601487" y="6316694"/>
                </a:cubicBezTo>
                <a:cubicBezTo>
                  <a:pt x="11510827" y="6271263"/>
                  <a:pt x="11510827" y="6271263"/>
                  <a:pt x="11510827" y="6271263"/>
                </a:cubicBezTo>
                <a:cubicBezTo>
                  <a:pt x="11506707" y="6271263"/>
                  <a:pt x="11504646" y="6269198"/>
                  <a:pt x="11502586" y="6265068"/>
                </a:cubicBezTo>
                <a:cubicBezTo>
                  <a:pt x="11502586" y="6263002"/>
                  <a:pt x="11504646" y="6260938"/>
                  <a:pt x="11506707" y="6258872"/>
                </a:cubicBezTo>
                <a:cubicBezTo>
                  <a:pt x="11537613" y="6225832"/>
                  <a:pt x="11570580" y="6207246"/>
                  <a:pt x="11613849" y="6196921"/>
                </a:cubicBezTo>
                <a:cubicBezTo>
                  <a:pt x="11614879" y="6196921"/>
                  <a:pt x="11616425" y="6196405"/>
                  <a:pt x="11617970" y="6196146"/>
                </a:cubicBezTo>
                <a:close/>
                <a:moveTo>
                  <a:pt x="11649283" y="6160957"/>
                </a:moveTo>
                <a:cubicBezTo>
                  <a:pt x="11529530" y="6160957"/>
                  <a:pt x="11432452" y="6259083"/>
                  <a:pt x="11432452" y="6380127"/>
                </a:cubicBezTo>
                <a:cubicBezTo>
                  <a:pt x="11432452" y="6501170"/>
                  <a:pt x="11529530" y="6599296"/>
                  <a:pt x="11649283" y="6599296"/>
                </a:cubicBezTo>
                <a:cubicBezTo>
                  <a:pt x="11769036" y="6599296"/>
                  <a:pt x="11866115" y="6501170"/>
                  <a:pt x="11866115" y="6380127"/>
                </a:cubicBezTo>
                <a:cubicBezTo>
                  <a:pt x="11866115" y="6259083"/>
                  <a:pt x="11769036" y="6160957"/>
                  <a:pt x="11649283" y="6160957"/>
                </a:cubicBezTo>
                <a:close/>
                <a:moveTo>
                  <a:pt x="11648699" y="6129397"/>
                </a:moveTo>
                <a:cubicBezTo>
                  <a:pt x="11784913" y="6129397"/>
                  <a:pt x="11895337" y="6241129"/>
                  <a:pt x="11895337" y="6378958"/>
                </a:cubicBezTo>
                <a:cubicBezTo>
                  <a:pt x="11895337" y="6516786"/>
                  <a:pt x="11784913" y="6628519"/>
                  <a:pt x="11648699" y="6628519"/>
                </a:cubicBezTo>
                <a:cubicBezTo>
                  <a:pt x="11512484" y="6628519"/>
                  <a:pt x="11402060" y="6516786"/>
                  <a:pt x="11402060" y="6378958"/>
                </a:cubicBezTo>
                <a:cubicBezTo>
                  <a:pt x="11402060" y="6241129"/>
                  <a:pt x="11512484" y="6129397"/>
                  <a:pt x="11648699" y="6129397"/>
                </a:cubicBezTo>
                <a:close/>
                <a:moveTo>
                  <a:pt x="11635775" y="6050821"/>
                </a:moveTo>
                <a:cubicBezTo>
                  <a:pt x="11627549" y="6065370"/>
                  <a:pt x="11623436" y="6084076"/>
                  <a:pt x="11623436" y="6100704"/>
                </a:cubicBezTo>
                <a:cubicBezTo>
                  <a:pt x="11619323" y="6100704"/>
                  <a:pt x="11602870" y="6102782"/>
                  <a:pt x="11600814" y="6104861"/>
                </a:cubicBezTo>
                <a:cubicBezTo>
                  <a:pt x="11594644" y="6086155"/>
                  <a:pt x="11586418" y="6069527"/>
                  <a:pt x="11574079" y="6059135"/>
                </a:cubicBezTo>
                <a:cubicBezTo>
                  <a:pt x="11574079" y="6057056"/>
                  <a:pt x="11574079" y="6057056"/>
                  <a:pt x="11574079" y="6057056"/>
                </a:cubicBezTo>
                <a:cubicBezTo>
                  <a:pt x="11572023" y="6059135"/>
                  <a:pt x="11572023" y="6059135"/>
                  <a:pt x="11572023" y="6059135"/>
                </a:cubicBezTo>
                <a:cubicBezTo>
                  <a:pt x="11565853" y="6059135"/>
                  <a:pt x="11557627" y="6061213"/>
                  <a:pt x="11551457" y="6063292"/>
                </a:cubicBezTo>
                <a:cubicBezTo>
                  <a:pt x="11551457" y="6065370"/>
                  <a:pt x="11551457" y="6065370"/>
                  <a:pt x="11551457" y="6065370"/>
                </a:cubicBezTo>
                <a:cubicBezTo>
                  <a:pt x="11549401" y="6073684"/>
                  <a:pt x="11547344" y="6081998"/>
                  <a:pt x="11547344" y="6090312"/>
                </a:cubicBezTo>
                <a:cubicBezTo>
                  <a:pt x="11547344" y="6100704"/>
                  <a:pt x="11549401" y="6109018"/>
                  <a:pt x="11551457" y="6117332"/>
                </a:cubicBezTo>
                <a:cubicBezTo>
                  <a:pt x="11549401" y="6117332"/>
                  <a:pt x="11532948" y="6125645"/>
                  <a:pt x="11530892" y="6125645"/>
                </a:cubicBezTo>
                <a:cubicBezTo>
                  <a:pt x="11520609" y="6111096"/>
                  <a:pt x="11508270" y="6096547"/>
                  <a:pt x="11493874" y="6090312"/>
                </a:cubicBezTo>
                <a:cubicBezTo>
                  <a:pt x="11493874" y="6088233"/>
                  <a:pt x="11493874" y="6088233"/>
                  <a:pt x="11493874" y="6088233"/>
                </a:cubicBezTo>
                <a:cubicBezTo>
                  <a:pt x="11491818" y="6088233"/>
                  <a:pt x="11491818" y="6088233"/>
                  <a:pt x="11491818" y="6088233"/>
                </a:cubicBezTo>
                <a:cubicBezTo>
                  <a:pt x="11485648" y="6092390"/>
                  <a:pt x="11479479" y="6096547"/>
                  <a:pt x="11473309" y="6100704"/>
                </a:cubicBezTo>
                <a:cubicBezTo>
                  <a:pt x="11473309" y="6100704"/>
                  <a:pt x="11473309" y="6102782"/>
                  <a:pt x="11473309" y="6102782"/>
                </a:cubicBezTo>
                <a:cubicBezTo>
                  <a:pt x="11473309" y="6119410"/>
                  <a:pt x="11477422" y="6136038"/>
                  <a:pt x="11485648" y="6152665"/>
                </a:cubicBezTo>
                <a:cubicBezTo>
                  <a:pt x="11483592" y="6154744"/>
                  <a:pt x="11471253" y="6163058"/>
                  <a:pt x="11469196" y="6165136"/>
                </a:cubicBezTo>
                <a:cubicBezTo>
                  <a:pt x="11456857" y="6152665"/>
                  <a:pt x="11440405" y="6142273"/>
                  <a:pt x="11426008" y="6138116"/>
                </a:cubicBezTo>
                <a:cubicBezTo>
                  <a:pt x="11423952" y="6138116"/>
                  <a:pt x="11423952" y="6138116"/>
                  <a:pt x="11423952" y="6138116"/>
                </a:cubicBezTo>
                <a:cubicBezTo>
                  <a:pt x="11423952" y="6140194"/>
                  <a:pt x="11423952" y="6140194"/>
                  <a:pt x="11423952" y="6140194"/>
                </a:cubicBezTo>
                <a:cubicBezTo>
                  <a:pt x="11417782" y="6142273"/>
                  <a:pt x="11411613" y="6148508"/>
                  <a:pt x="11407499" y="6154744"/>
                </a:cubicBezTo>
                <a:cubicBezTo>
                  <a:pt x="11407499" y="6156822"/>
                  <a:pt x="11407499" y="6156822"/>
                  <a:pt x="11407499" y="6156822"/>
                </a:cubicBezTo>
                <a:cubicBezTo>
                  <a:pt x="11411613" y="6171371"/>
                  <a:pt x="11421895" y="6187999"/>
                  <a:pt x="11434235" y="6202548"/>
                </a:cubicBezTo>
                <a:cubicBezTo>
                  <a:pt x="11432179" y="6202548"/>
                  <a:pt x="11421895" y="6217097"/>
                  <a:pt x="11419839" y="6219176"/>
                </a:cubicBezTo>
                <a:cubicBezTo>
                  <a:pt x="11405443" y="6210862"/>
                  <a:pt x="11386934" y="6206705"/>
                  <a:pt x="11370482" y="6206705"/>
                </a:cubicBezTo>
                <a:cubicBezTo>
                  <a:pt x="11368425" y="6206705"/>
                  <a:pt x="11368425" y="6206705"/>
                  <a:pt x="11368425" y="6206705"/>
                </a:cubicBezTo>
                <a:cubicBezTo>
                  <a:pt x="11364312" y="6210862"/>
                  <a:pt x="11360199" y="6219176"/>
                  <a:pt x="11358143" y="6225411"/>
                </a:cubicBezTo>
                <a:cubicBezTo>
                  <a:pt x="11358143" y="6227490"/>
                  <a:pt x="11358143" y="6227490"/>
                  <a:pt x="11358143" y="6227490"/>
                </a:cubicBezTo>
                <a:cubicBezTo>
                  <a:pt x="11366369" y="6242038"/>
                  <a:pt x="11378708" y="6254509"/>
                  <a:pt x="11395160" y="6264902"/>
                </a:cubicBezTo>
                <a:cubicBezTo>
                  <a:pt x="11393104" y="6266980"/>
                  <a:pt x="11386934" y="6281529"/>
                  <a:pt x="11386934" y="6283608"/>
                </a:cubicBezTo>
                <a:cubicBezTo>
                  <a:pt x="11368425" y="6279451"/>
                  <a:pt x="11349917" y="6279451"/>
                  <a:pt x="11335521" y="6283608"/>
                </a:cubicBezTo>
                <a:cubicBezTo>
                  <a:pt x="11333464" y="6283608"/>
                  <a:pt x="11333464" y="6283608"/>
                  <a:pt x="11333464" y="6283608"/>
                </a:cubicBezTo>
                <a:cubicBezTo>
                  <a:pt x="11333464" y="6285686"/>
                  <a:pt x="11333464" y="6285686"/>
                  <a:pt x="11333464" y="6285686"/>
                </a:cubicBezTo>
                <a:cubicBezTo>
                  <a:pt x="11331408" y="6291922"/>
                  <a:pt x="11329351" y="6300235"/>
                  <a:pt x="11327295" y="6306470"/>
                </a:cubicBezTo>
                <a:cubicBezTo>
                  <a:pt x="11329351" y="6308549"/>
                  <a:pt x="11329351" y="6308549"/>
                  <a:pt x="11329351" y="6308549"/>
                </a:cubicBezTo>
                <a:cubicBezTo>
                  <a:pt x="11339634" y="6318941"/>
                  <a:pt x="11356086" y="6329334"/>
                  <a:pt x="11372538" y="6333490"/>
                </a:cubicBezTo>
                <a:cubicBezTo>
                  <a:pt x="11372538" y="6335569"/>
                  <a:pt x="11370482" y="6354275"/>
                  <a:pt x="11370482" y="6356354"/>
                </a:cubicBezTo>
                <a:cubicBezTo>
                  <a:pt x="11351973" y="6356354"/>
                  <a:pt x="11333464" y="6360510"/>
                  <a:pt x="11321125" y="6368825"/>
                </a:cubicBezTo>
                <a:cubicBezTo>
                  <a:pt x="11319069" y="6368825"/>
                  <a:pt x="11319069" y="6368825"/>
                  <a:pt x="11319069" y="6368825"/>
                </a:cubicBezTo>
                <a:cubicBezTo>
                  <a:pt x="11319069" y="6370902"/>
                  <a:pt x="11319069" y="6370902"/>
                  <a:pt x="11319069" y="6370902"/>
                </a:cubicBezTo>
                <a:cubicBezTo>
                  <a:pt x="11319069" y="6372981"/>
                  <a:pt x="11319069" y="6377138"/>
                  <a:pt x="11319069" y="6381295"/>
                </a:cubicBezTo>
                <a:cubicBezTo>
                  <a:pt x="11319069" y="6385452"/>
                  <a:pt x="11319069" y="6389609"/>
                  <a:pt x="11319069" y="6391687"/>
                </a:cubicBezTo>
                <a:cubicBezTo>
                  <a:pt x="11319069" y="6393766"/>
                  <a:pt x="11319069" y="6393766"/>
                  <a:pt x="11319069" y="6393766"/>
                </a:cubicBezTo>
                <a:cubicBezTo>
                  <a:pt x="11321125" y="6393766"/>
                  <a:pt x="11321125" y="6393766"/>
                  <a:pt x="11321125" y="6393766"/>
                </a:cubicBezTo>
                <a:cubicBezTo>
                  <a:pt x="11333464" y="6402080"/>
                  <a:pt x="11351973" y="6406237"/>
                  <a:pt x="11370482" y="6406237"/>
                </a:cubicBezTo>
                <a:cubicBezTo>
                  <a:pt x="11370482" y="6410393"/>
                  <a:pt x="11372538" y="6427021"/>
                  <a:pt x="11374595" y="6429099"/>
                </a:cubicBezTo>
                <a:cubicBezTo>
                  <a:pt x="11356086" y="6435334"/>
                  <a:pt x="11339634" y="6443648"/>
                  <a:pt x="11329351" y="6456119"/>
                </a:cubicBezTo>
                <a:cubicBezTo>
                  <a:pt x="11327295" y="6456119"/>
                  <a:pt x="11327295" y="6456119"/>
                  <a:pt x="11327295" y="6456119"/>
                </a:cubicBezTo>
                <a:cubicBezTo>
                  <a:pt x="11327295" y="6458198"/>
                  <a:pt x="11327295" y="6458198"/>
                  <a:pt x="11327295" y="6458198"/>
                </a:cubicBezTo>
                <a:cubicBezTo>
                  <a:pt x="11329351" y="6464433"/>
                  <a:pt x="11331408" y="6472747"/>
                  <a:pt x="11333464" y="6478983"/>
                </a:cubicBezTo>
                <a:cubicBezTo>
                  <a:pt x="11335521" y="6478983"/>
                  <a:pt x="11335521" y="6478983"/>
                  <a:pt x="11335521" y="6478983"/>
                </a:cubicBezTo>
                <a:cubicBezTo>
                  <a:pt x="11349917" y="6485218"/>
                  <a:pt x="11370482" y="6483139"/>
                  <a:pt x="11386934" y="6478983"/>
                </a:cubicBezTo>
                <a:cubicBezTo>
                  <a:pt x="11386934" y="6481060"/>
                  <a:pt x="11395160" y="6497689"/>
                  <a:pt x="11395160" y="6499766"/>
                </a:cubicBezTo>
                <a:cubicBezTo>
                  <a:pt x="11380765" y="6508080"/>
                  <a:pt x="11366369" y="6522630"/>
                  <a:pt x="11358143" y="6537179"/>
                </a:cubicBezTo>
                <a:cubicBezTo>
                  <a:pt x="11358143" y="6539257"/>
                  <a:pt x="11358143" y="6539257"/>
                  <a:pt x="11358143" y="6539257"/>
                </a:cubicBezTo>
                <a:cubicBezTo>
                  <a:pt x="11360199" y="6543415"/>
                  <a:pt x="11366369" y="6551728"/>
                  <a:pt x="11370482" y="6557963"/>
                </a:cubicBezTo>
                <a:cubicBezTo>
                  <a:pt x="11386934" y="6557963"/>
                  <a:pt x="11405443" y="6553807"/>
                  <a:pt x="11421895" y="6543415"/>
                </a:cubicBezTo>
                <a:cubicBezTo>
                  <a:pt x="11421895" y="6545492"/>
                  <a:pt x="11432179" y="6560042"/>
                  <a:pt x="11434235" y="6562121"/>
                </a:cubicBezTo>
                <a:cubicBezTo>
                  <a:pt x="11421895" y="6574591"/>
                  <a:pt x="11411613" y="6591218"/>
                  <a:pt x="11407499" y="6607847"/>
                </a:cubicBezTo>
                <a:cubicBezTo>
                  <a:pt x="11409556" y="6609924"/>
                  <a:pt x="11409556" y="6609924"/>
                  <a:pt x="11409556" y="6609924"/>
                </a:cubicBezTo>
                <a:cubicBezTo>
                  <a:pt x="11411613" y="6614082"/>
                  <a:pt x="11419839" y="6620317"/>
                  <a:pt x="11423952" y="6624474"/>
                </a:cubicBezTo>
                <a:cubicBezTo>
                  <a:pt x="11426008" y="6624474"/>
                  <a:pt x="11426008" y="6624474"/>
                  <a:pt x="11426008" y="6624474"/>
                </a:cubicBezTo>
                <a:cubicBezTo>
                  <a:pt x="11440405" y="6620317"/>
                  <a:pt x="11456857" y="6612003"/>
                  <a:pt x="11471253" y="6597454"/>
                </a:cubicBezTo>
                <a:cubicBezTo>
                  <a:pt x="11473309" y="6599533"/>
                  <a:pt x="11485648" y="6609924"/>
                  <a:pt x="11487705" y="6612003"/>
                </a:cubicBezTo>
                <a:cubicBezTo>
                  <a:pt x="11479479" y="6628630"/>
                  <a:pt x="11475366" y="6645259"/>
                  <a:pt x="11475366" y="6661886"/>
                </a:cubicBezTo>
                <a:cubicBezTo>
                  <a:pt x="11475366" y="6661886"/>
                  <a:pt x="11475366" y="6663965"/>
                  <a:pt x="11475366" y="6663965"/>
                </a:cubicBezTo>
                <a:cubicBezTo>
                  <a:pt x="11479479" y="6668121"/>
                  <a:pt x="11487705" y="6672279"/>
                  <a:pt x="11493874" y="6674356"/>
                </a:cubicBezTo>
                <a:cubicBezTo>
                  <a:pt x="11493874" y="6676435"/>
                  <a:pt x="11493874" y="6676435"/>
                  <a:pt x="11493874" y="6676435"/>
                </a:cubicBezTo>
                <a:cubicBezTo>
                  <a:pt x="11495931" y="6674356"/>
                  <a:pt x="11495931" y="6674356"/>
                  <a:pt x="11495931" y="6674356"/>
                </a:cubicBezTo>
                <a:cubicBezTo>
                  <a:pt x="11510327" y="6666043"/>
                  <a:pt x="11522666" y="6653572"/>
                  <a:pt x="11532948" y="6636945"/>
                </a:cubicBezTo>
                <a:cubicBezTo>
                  <a:pt x="11535005" y="6639023"/>
                  <a:pt x="11549401" y="6645259"/>
                  <a:pt x="11551457" y="6645259"/>
                </a:cubicBezTo>
                <a:cubicBezTo>
                  <a:pt x="11549401" y="6653572"/>
                  <a:pt x="11549401" y="6663965"/>
                  <a:pt x="11549401" y="6672279"/>
                </a:cubicBezTo>
                <a:cubicBezTo>
                  <a:pt x="11549401" y="6680592"/>
                  <a:pt x="11549401" y="6690985"/>
                  <a:pt x="11551457" y="6697220"/>
                </a:cubicBezTo>
                <a:cubicBezTo>
                  <a:pt x="11551457" y="6699298"/>
                  <a:pt x="11551457" y="6699298"/>
                  <a:pt x="11551457" y="6699298"/>
                </a:cubicBezTo>
                <a:cubicBezTo>
                  <a:pt x="11553514" y="6699298"/>
                  <a:pt x="11553514" y="6699298"/>
                  <a:pt x="11553514" y="6699298"/>
                </a:cubicBezTo>
                <a:cubicBezTo>
                  <a:pt x="11557627" y="6701377"/>
                  <a:pt x="11567909" y="6703455"/>
                  <a:pt x="11574079" y="6705533"/>
                </a:cubicBezTo>
                <a:cubicBezTo>
                  <a:pt x="11576136" y="6705533"/>
                  <a:pt x="11576136" y="6705533"/>
                  <a:pt x="11576136" y="6705533"/>
                </a:cubicBezTo>
                <a:cubicBezTo>
                  <a:pt x="11586418" y="6693063"/>
                  <a:pt x="11596701" y="6676435"/>
                  <a:pt x="11600814" y="6659808"/>
                </a:cubicBezTo>
                <a:cubicBezTo>
                  <a:pt x="11602870" y="6659808"/>
                  <a:pt x="11621379" y="6661886"/>
                  <a:pt x="11623436" y="6661886"/>
                </a:cubicBezTo>
                <a:cubicBezTo>
                  <a:pt x="11623436" y="6680592"/>
                  <a:pt x="11627549" y="6699298"/>
                  <a:pt x="11635775" y="6713847"/>
                </a:cubicBezTo>
                <a:cubicBezTo>
                  <a:pt x="11637831" y="6713847"/>
                  <a:pt x="11637831" y="6713847"/>
                  <a:pt x="11637831" y="6713847"/>
                </a:cubicBezTo>
                <a:cubicBezTo>
                  <a:pt x="11644001" y="6713847"/>
                  <a:pt x="11654284" y="6713847"/>
                  <a:pt x="11658397" y="6713847"/>
                </a:cubicBezTo>
                <a:cubicBezTo>
                  <a:pt x="11660454" y="6713847"/>
                  <a:pt x="11660454" y="6713847"/>
                  <a:pt x="11660454" y="6713847"/>
                </a:cubicBezTo>
                <a:cubicBezTo>
                  <a:pt x="11668680" y="6699298"/>
                  <a:pt x="11672793" y="6680592"/>
                  <a:pt x="11674850" y="6661886"/>
                </a:cubicBezTo>
                <a:cubicBezTo>
                  <a:pt x="11676906" y="6661886"/>
                  <a:pt x="11693358" y="6659808"/>
                  <a:pt x="11695415" y="6659808"/>
                </a:cubicBezTo>
                <a:cubicBezTo>
                  <a:pt x="11699528" y="6676435"/>
                  <a:pt x="11709811" y="6693063"/>
                  <a:pt x="11722150" y="6705533"/>
                </a:cubicBezTo>
                <a:cubicBezTo>
                  <a:pt x="11728319" y="6703455"/>
                  <a:pt x="11738602" y="6701377"/>
                  <a:pt x="11742715" y="6699298"/>
                </a:cubicBezTo>
                <a:cubicBezTo>
                  <a:pt x="11744772" y="6699298"/>
                  <a:pt x="11744772" y="6699298"/>
                  <a:pt x="11744772" y="6699298"/>
                </a:cubicBezTo>
                <a:cubicBezTo>
                  <a:pt x="11746828" y="6690985"/>
                  <a:pt x="11746828" y="6680592"/>
                  <a:pt x="11746828" y="6672279"/>
                </a:cubicBezTo>
                <a:cubicBezTo>
                  <a:pt x="11746828" y="6663965"/>
                  <a:pt x="11746828" y="6653572"/>
                  <a:pt x="11744772" y="6645259"/>
                </a:cubicBezTo>
                <a:cubicBezTo>
                  <a:pt x="11746828" y="6645259"/>
                  <a:pt x="11763280" y="6639023"/>
                  <a:pt x="11765337" y="6636945"/>
                </a:cubicBezTo>
                <a:cubicBezTo>
                  <a:pt x="11773563" y="6653572"/>
                  <a:pt x="11787959" y="6666043"/>
                  <a:pt x="11802354" y="6674356"/>
                </a:cubicBezTo>
                <a:cubicBezTo>
                  <a:pt x="11808524" y="6672279"/>
                  <a:pt x="11816750" y="6668121"/>
                  <a:pt x="11820863" y="6663965"/>
                </a:cubicBezTo>
                <a:cubicBezTo>
                  <a:pt x="11822920" y="6661886"/>
                  <a:pt x="11822920" y="6661886"/>
                  <a:pt x="11822920" y="6661886"/>
                </a:cubicBezTo>
                <a:cubicBezTo>
                  <a:pt x="11822920" y="6661886"/>
                  <a:pt x="11822920" y="6661886"/>
                  <a:pt x="11822920" y="6659808"/>
                </a:cubicBezTo>
                <a:cubicBezTo>
                  <a:pt x="11822920" y="6645259"/>
                  <a:pt x="11816750" y="6626553"/>
                  <a:pt x="11808524" y="6612003"/>
                </a:cubicBezTo>
                <a:cubicBezTo>
                  <a:pt x="11810581" y="6609924"/>
                  <a:pt x="11822920" y="6599533"/>
                  <a:pt x="11824976" y="6597454"/>
                </a:cubicBezTo>
                <a:cubicBezTo>
                  <a:pt x="11839372" y="6609924"/>
                  <a:pt x="11855824" y="6620317"/>
                  <a:pt x="11870220" y="6624474"/>
                </a:cubicBezTo>
                <a:cubicBezTo>
                  <a:pt x="11872277" y="6624474"/>
                  <a:pt x="11872277" y="6624474"/>
                  <a:pt x="11872277" y="6624474"/>
                </a:cubicBezTo>
                <a:cubicBezTo>
                  <a:pt x="11876390" y="6620317"/>
                  <a:pt x="11884616" y="6614082"/>
                  <a:pt x="11886673" y="6607847"/>
                </a:cubicBezTo>
                <a:cubicBezTo>
                  <a:pt x="11888729" y="6607847"/>
                  <a:pt x="11888729" y="6607847"/>
                  <a:pt x="11888729" y="6607847"/>
                </a:cubicBezTo>
                <a:cubicBezTo>
                  <a:pt x="11884616" y="6591218"/>
                  <a:pt x="11874333" y="6574591"/>
                  <a:pt x="11861994" y="6562121"/>
                </a:cubicBezTo>
                <a:cubicBezTo>
                  <a:pt x="11864051" y="6560042"/>
                  <a:pt x="11874333" y="6545492"/>
                  <a:pt x="11874333" y="6543415"/>
                </a:cubicBezTo>
                <a:cubicBezTo>
                  <a:pt x="11890786" y="6551728"/>
                  <a:pt x="11909295" y="6557963"/>
                  <a:pt x="11925747" y="6557963"/>
                </a:cubicBezTo>
                <a:cubicBezTo>
                  <a:pt x="11927803" y="6555885"/>
                  <a:pt x="11927803" y="6555885"/>
                  <a:pt x="11927803" y="6555885"/>
                </a:cubicBezTo>
                <a:cubicBezTo>
                  <a:pt x="11929860" y="6551728"/>
                  <a:pt x="11936030" y="6543415"/>
                  <a:pt x="11938086" y="6537179"/>
                </a:cubicBezTo>
                <a:cubicBezTo>
                  <a:pt x="11938086" y="6535101"/>
                  <a:pt x="11938086" y="6535101"/>
                  <a:pt x="11938086" y="6535101"/>
                </a:cubicBezTo>
                <a:cubicBezTo>
                  <a:pt x="11929860" y="6522630"/>
                  <a:pt x="11915464" y="6508080"/>
                  <a:pt x="11901069" y="6499766"/>
                </a:cubicBezTo>
                <a:cubicBezTo>
                  <a:pt x="11901069" y="6495610"/>
                  <a:pt x="11909295" y="6481060"/>
                  <a:pt x="11909295" y="6478983"/>
                </a:cubicBezTo>
                <a:cubicBezTo>
                  <a:pt x="11925747" y="6483139"/>
                  <a:pt x="11944256" y="6483139"/>
                  <a:pt x="11960708" y="6478983"/>
                </a:cubicBezTo>
                <a:cubicBezTo>
                  <a:pt x="11962764" y="6478983"/>
                  <a:pt x="11962764" y="6478983"/>
                  <a:pt x="11962764" y="6478983"/>
                </a:cubicBezTo>
                <a:cubicBezTo>
                  <a:pt x="11964821" y="6472747"/>
                  <a:pt x="11966878" y="6464433"/>
                  <a:pt x="11966878" y="6458198"/>
                </a:cubicBezTo>
                <a:cubicBezTo>
                  <a:pt x="11966878" y="6456119"/>
                  <a:pt x="11966878" y="6456119"/>
                  <a:pt x="11966878" y="6456119"/>
                </a:cubicBezTo>
                <a:cubicBezTo>
                  <a:pt x="11956595" y="6443648"/>
                  <a:pt x="11940143" y="6435334"/>
                  <a:pt x="11921634" y="6429099"/>
                </a:cubicBezTo>
                <a:cubicBezTo>
                  <a:pt x="11923690" y="6427021"/>
                  <a:pt x="11925747" y="6410393"/>
                  <a:pt x="11925747" y="6408315"/>
                </a:cubicBezTo>
                <a:cubicBezTo>
                  <a:pt x="11944256" y="6408315"/>
                  <a:pt x="11962764" y="6402080"/>
                  <a:pt x="11975104" y="6393766"/>
                </a:cubicBezTo>
                <a:cubicBezTo>
                  <a:pt x="11977160" y="6393766"/>
                  <a:pt x="11977160" y="6393766"/>
                  <a:pt x="11977160" y="6393766"/>
                </a:cubicBezTo>
                <a:cubicBezTo>
                  <a:pt x="11977160" y="6389609"/>
                  <a:pt x="11977160" y="6385452"/>
                  <a:pt x="11977160" y="6381295"/>
                </a:cubicBezTo>
                <a:cubicBezTo>
                  <a:pt x="11977160" y="6379216"/>
                  <a:pt x="11977160" y="6375060"/>
                  <a:pt x="11977160" y="6370902"/>
                </a:cubicBezTo>
                <a:cubicBezTo>
                  <a:pt x="11975104" y="6370902"/>
                  <a:pt x="11975104" y="6370902"/>
                  <a:pt x="11975104" y="6370902"/>
                </a:cubicBezTo>
                <a:cubicBezTo>
                  <a:pt x="11962764" y="6362589"/>
                  <a:pt x="11944256" y="6356354"/>
                  <a:pt x="11925747" y="6356354"/>
                </a:cubicBezTo>
                <a:cubicBezTo>
                  <a:pt x="11925747" y="6354275"/>
                  <a:pt x="11923690" y="6337648"/>
                  <a:pt x="11923690" y="6335569"/>
                </a:cubicBezTo>
                <a:cubicBezTo>
                  <a:pt x="11940143" y="6329334"/>
                  <a:pt x="11956595" y="6321020"/>
                  <a:pt x="11966878" y="6308549"/>
                </a:cubicBezTo>
                <a:cubicBezTo>
                  <a:pt x="11968934" y="6308549"/>
                  <a:pt x="11968934" y="6308549"/>
                  <a:pt x="11968934" y="6308549"/>
                </a:cubicBezTo>
                <a:cubicBezTo>
                  <a:pt x="11968934" y="6306470"/>
                  <a:pt x="11968934" y="6306470"/>
                  <a:pt x="11968934" y="6306470"/>
                </a:cubicBezTo>
                <a:cubicBezTo>
                  <a:pt x="11966878" y="6300235"/>
                  <a:pt x="11964821" y="6291922"/>
                  <a:pt x="11962764" y="6285686"/>
                </a:cubicBezTo>
                <a:cubicBezTo>
                  <a:pt x="11960708" y="6285686"/>
                  <a:pt x="11960708" y="6285686"/>
                  <a:pt x="11960708" y="6285686"/>
                </a:cubicBezTo>
                <a:cubicBezTo>
                  <a:pt x="11946312" y="6279451"/>
                  <a:pt x="11927803" y="6281529"/>
                  <a:pt x="11909295" y="6285686"/>
                </a:cubicBezTo>
                <a:cubicBezTo>
                  <a:pt x="11909295" y="6283608"/>
                  <a:pt x="11903125" y="6266980"/>
                  <a:pt x="11901069" y="6264902"/>
                </a:cubicBezTo>
                <a:cubicBezTo>
                  <a:pt x="11917521" y="6256588"/>
                  <a:pt x="11929860" y="6242038"/>
                  <a:pt x="11938086" y="6227490"/>
                </a:cubicBezTo>
                <a:cubicBezTo>
                  <a:pt x="11938086" y="6225411"/>
                  <a:pt x="11938086" y="6225411"/>
                  <a:pt x="11938086" y="6225411"/>
                </a:cubicBezTo>
                <a:cubicBezTo>
                  <a:pt x="11936030" y="6221254"/>
                  <a:pt x="11931917" y="6212940"/>
                  <a:pt x="11927803" y="6206705"/>
                </a:cubicBezTo>
                <a:cubicBezTo>
                  <a:pt x="11925747" y="6206705"/>
                  <a:pt x="11925747" y="6206705"/>
                  <a:pt x="11925747" y="6206705"/>
                </a:cubicBezTo>
                <a:cubicBezTo>
                  <a:pt x="11909295" y="6206705"/>
                  <a:pt x="11890786" y="6210862"/>
                  <a:pt x="11876390" y="6219176"/>
                </a:cubicBezTo>
                <a:cubicBezTo>
                  <a:pt x="11874333" y="6219176"/>
                  <a:pt x="11864051" y="6204626"/>
                  <a:pt x="11861994" y="6202548"/>
                </a:cubicBezTo>
                <a:cubicBezTo>
                  <a:pt x="11874333" y="6190077"/>
                  <a:pt x="11884616" y="6173450"/>
                  <a:pt x="11888729" y="6156822"/>
                </a:cubicBezTo>
                <a:cubicBezTo>
                  <a:pt x="11888729" y="6154744"/>
                  <a:pt x="11888729" y="6154744"/>
                  <a:pt x="11888729" y="6154744"/>
                </a:cubicBezTo>
                <a:cubicBezTo>
                  <a:pt x="11884616" y="6150587"/>
                  <a:pt x="11878447" y="6144351"/>
                  <a:pt x="11872277" y="6140194"/>
                </a:cubicBezTo>
                <a:cubicBezTo>
                  <a:pt x="11855824" y="6144351"/>
                  <a:pt x="11839372" y="6152665"/>
                  <a:pt x="11827033" y="6165136"/>
                </a:cubicBezTo>
                <a:cubicBezTo>
                  <a:pt x="11824976" y="6165136"/>
                  <a:pt x="11810581" y="6154744"/>
                  <a:pt x="11808524" y="6152665"/>
                </a:cubicBezTo>
                <a:cubicBezTo>
                  <a:pt x="11818807" y="6136038"/>
                  <a:pt x="11822920" y="6119410"/>
                  <a:pt x="11822920" y="6102782"/>
                </a:cubicBezTo>
                <a:cubicBezTo>
                  <a:pt x="11822920" y="6102782"/>
                  <a:pt x="11822920" y="6100704"/>
                  <a:pt x="11822920" y="6100704"/>
                </a:cubicBezTo>
                <a:cubicBezTo>
                  <a:pt x="11816750" y="6096547"/>
                  <a:pt x="11808524" y="6092390"/>
                  <a:pt x="11804411" y="6090312"/>
                </a:cubicBezTo>
                <a:cubicBezTo>
                  <a:pt x="11802354" y="6088233"/>
                  <a:pt x="11802354" y="6088233"/>
                  <a:pt x="11802354" y="6088233"/>
                </a:cubicBezTo>
                <a:cubicBezTo>
                  <a:pt x="11802354" y="6090312"/>
                  <a:pt x="11802354" y="6090312"/>
                  <a:pt x="11802354" y="6090312"/>
                </a:cubicBezTo>
                <a:cubicBezTo>
                  <a:pt x="11787959" y="6096547"/>
                  <a:pt x="11775620" y="6111096"/>
                  <a:pt x="11765337" y="6125645"/>
                </a:cubicBezTo>
                <a:cubicBezTo>
                  <a:pt x="11763280" y="6125645"/>
                  <a:pt x="11746828" y="6119410"/>
                  <a:pt x="11744772" y="6117332"/>
                </a:cubicBezTo>
                <a:cubicBezTo>
                  <a:pt x="11746828" y="6109018"/>
                  <a:pt x="11748885" y="6100704"/>
                  <a:pt x="11748885" y="6090312"/>
                </a:cubicBezTo>
                <a:cubicBezTo>
                  <a:pt x="11748885" y="6081998"/>
                  <a:pt x="11746828" y="6073684"/>
                  <a:pt x="11744772" y="6065370"/>
                </a:cubicBezTo>
                <a:cubicBezTo>
                  <a:pt x="11744772" y="6063292"/>
                  <a:pt x="11744772" y="6063292"/>
                  <a:pt x="11744772" y="6063292"/>
                </a:cubicBezTo>
                <a:cubicBezTo>
                  <a:pt x="11742715" y="6063292"/>
                  <a:pt x="11742715" y="6063292"/>
                  <a:pt x="11742715" y="6063292"/>
                </a:cubicBezTo>
                <a:cubicBezTo>
                  <a:pt x="11738602" y="6061213"/>
                  <a:pt x="11730376" y="6059135"/>
                  <a:pt x="11722150" y="6059135"/>
                </a:cubicBezTo>
                <a:cubicBezTo>
                  <a:pt x="11709811" y="6069527"/>
                  <a:pt x="11699528" y="6086155"/>
                  <a:pt x="11695415" y="6104861"/>
                </a:cubicBezTo>
                <a:cubicBezTo>
                  <a:pt x="11693358" y="6102782"/>
                  <a:pt x="11676906" y="6100704"/>
                  <a:pt x="11672793" y="6100704"/>
                </a:cubicBezTo>
                <a:cubicBezTo>
                  <a:pt x="11672793" y="6084076"/>
                  <a:pt x="11668680" y="6065370"/>
                  <a:pt x="11660454" y="6050821"/>
                </a:cubicBezTo>
                <a:cubicBezTo>
                  <a:pt x="11658397" y="6050821"/>
                  <a:pt x="11658397" y="6050821"/>
                  <a:pt x="11658397" y="6050821"/>
                </a:cubicBezTo>
                <a:cubicBezTo>
                  <a:pt x="11652228" y="6048742"/>
                  <a:pt x="11644001" y="6048742"/>
                  <a:pt x="11637831" y="6050821"/>
                </a:cubicBezTo>
                <a:cubicBezTo>
                  <a:pt x="11635775" y="6050821"/>
                  <a:pt x="11635775" y="6050821"/>
                  <a:pt x="11635775" y="6050821"/>
                </a:cubicBezTo>
                <a:close/>
                <a:moveTo>
                  <a:pt x="0" y="0"/>
                </a:moveTo>
                <a:lnTo>
                  <a:pt x="12191998" y="0"/>
                </a:lnTo>
                <a:lnTo>
                  <a:pt x="12191998" y="6857999"/>
                </a:lnTo>
                <a:lnTo>
                  <a:pt x="0" y="685799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 dirty="0"/>
              <a:t> </a:t>
            </a: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E4E97710-5A3D-4D68-B768-0378D36776B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96000" y="2"/>
            <a:ext cx="6096000" cy="6857999"/>
          </a:xfrm>
          <a:custGeom>
            <a:avLst/>
            <a:gdLst>
              <a:gd name="connsiteX0" fmla="*/ 5506876 w 6096000"/>
              <a:gd name="connsiteY0" fmla="*/ 6448253 h 6857999"/>
              <a:gd name="connsiteX1" fmla="*/ 5517079 w 6096000"/>
              <a:gd name="connsiteY1" fmla="*/ 6448253 h 6857999"/>
              <a:gd name="connsiteX2" fmla="*/ 5521160 w 6096000"/>
              <a:gd name="connsiteY2" fmla="*/ 6456591 h 6857999"/>
              <a:gd name="connsiteX3" fmla="*/ 5527282 w 6096000"/>
              <a:gd name="connsiteY3" fmla="*/ 6558735 h 6857999"/>
              <a:gd name="connsiteX4" fmla="*/ 5525241 w 6096000"/>
              <a:gd name="connsiteY4" fmla="*/ 6569157 h 6857999"/>
              <a:gd name="connsiteX5" fmla="*/ 5519120 w 6096000"/>
              <a:gd name="connsiteY5" fmla="*/ 6569157 h 6857999"/>
              <a:gd name="connsiteX6" fmla="*/ 5413007 w 6096000"/>
              <a:gd name="connsiteY6" fmla="*/ 6506621 h 6857999"/>
              <a:gd name="connsiteX7" fmla="*/ 5408926 w 6096000"/>
              <a:gd name="connsiteY7" fmla="*/ 6500368 h 6857999"/>
              <a:gd name="connsiteX8" fmla="*/ 5408926 w 6096000"/>
              <a:gd name="connsiteY8" fmla="*/ 6498282 h 6857999"/>
              <a:gd name="connsiteX9" fmla="*/ 5415047 w 6096000"/>
              <a:gd name="connsiteY9" fmla="*/ 6494113 h 6857999"/>
              <a:gd name="connsiteX10" fmla="*/ 5506876 w 6096000"/>
              <a:gd name="connsiteY10" fmla="*/ 6448253 h 6857999"/>
              <a:gd name="connsiteX11" fmla="*/ 5589610 w 6096000"/>
              <a:gd name="connsiteY11" fmla="*/ 6446169 h 6857999"/>
              <a:gd name="connsiteX12" fmla="*/ 5599912 w 6096000"/>
              <a:gd name="connsiteY12" fmla="*/ 6446169 h 6857999"/>
              <a:gd name="connsiteX13" fmla="*/ 5690571 w 6096000"/>
              <a:gd name="connsiteY13" fmla="*/ 6491935 h 6857999"/>
              <a:gd name="connsiteX14" fmla="*/ 5698813 w 6096000"/>
              <a:gd name="connsiteY14" fmla="*/ 6498176 h 6857999"/>
              <a:gd name="connsiteX15" fmla="*/ 5694692 w 6096000"/>
              <a:gd name="connsiteY15" fmla="*/ 6504416 h 6857999"/>
              <a:gd name="connsiteX16" fmla="*/ 5587550 w 6096000"/>
              <a:gd name="connsiteY16" fmla="*/ 6566824 h 6857999"/>
              <a:gd name="connsiteX17" fmla="*/ 5579307 w 6096000"/>
              <a:gd name="connsiteY17" fmla="*/ 6566824 h 6857999"/>
              <a:gd name="connsiteX18" fmla="*/ 5577247 w 6096000"/>
              <a:gd name="connsiteY18" fmla="*/ 6558503 h 6857999"/>
              <a:gd name="connsiteX19" fmla="*/ 5585489 w 6096000"/>
              <a:gd name="connsiteY19" fmla="*/ 6454490 h 6857999"/>
              <a:gd name="connsiteX20" fmla="*/ 5589610 w 6096000"/>
              <a:gd name="connsiteY20" fmla="*/ 6446169 h 6857999"/>
              <a:gd name="connsiteX21" fmla="*/ 4782612 w 6096000"/>
              <a:gd name="connsiteY21" fmla="*/ 6407461 h 6857999"/>
              <a:gd name="connsiteX22" fmla="*/ 4782612 w 6096000"/>
              <a:gd name="connsiteY22" fmla="*/ 6451004 h 6857999"/>
              <a:gd name="connsiteX23" fmla="*/ 4736847 w 6096000"/>
              <a:gd name="connsiteY23" fmla="*/ 6458261 h 6857999"/>
              <a:gd name="connsiteX24" fmla="*/ 4717525 w 6096000"/>
              <a:gd name="connsiteY24" fmla="*/ 6433380 h 6857999"/>
              <a:gd name="connsiteX25" fmla="*/ 4741932 w 6096000"/>
              <a:gd name="connsiteY25" fmla="*/ 6409535 h 6857999"/>
              <a:gd name="connsiteX26" fmla="*/ 4782612 w 6096000"/>
              <a:gd name="connsiteY26" fmla="*/ 6407461 h 6857999"/>
              <a:gd name="connsiteX27" fmla="*/ 4449887 w 6096000"/>
              <a:gd name="connsiteY27" fmla="*/ 6337611 h 6857999"/>
              <a:gd name="connsiteX28" fmla="*/ 4477812 w 6096000"/>
              <a:gd name="connsiteY28" fmla="*/ 6361192 h 6857999"/>
              <a:gd name="connsiteX29" fmla="*/ 4454024 w 6096000"/>
              <a:gd name="connsiteY29" fmla="*/ 6384774 h 6857999"/>
              <a:gd name="connsiteX30" fmla="*/ 4409550 w 6096000"/>
              <a:gd name="connsiteY30" fmla="*/ 6386824 h 6857999"/>
              <a:gd name="connsiteX31" fmla="*/ 4409550 w 6096000"/>
              <a:gd name="connsiteY31" fmla="*/ 6382723 h 6857999"/>
              <a:gd name="connsiteX32" fmla="*/ 4409550 w 6096000"/>
              <a:gd name="connsiteY32" fmla="*/ 6380673 h 6857999"/>
              <a:gd name="connsiteX33" fmla="*/ 4432304 w 6096000"/>
              <a:gd name="connsiteY33" fmla="*/ 6339662 h 6857999"/>
              <a:gd name="connsiteX34" fmla="*/ 4449887 w 6096000"/>
              <a:gd name="connsiteY34" fmla="*/ 6337611 h 6857999"/>
              <a:gd name="connsiteX35" fmla="*/ 5576597 w 6096000"/>
              <a:gd name="connsiteY35" fmla="*/ 6327980 h 6857999"/>
              <a:gd name="connsiteX36" fmla="*/ 5585590 w 6096000"/>
              <a:gd name="connsiteY36" fmla="*/ 6329019 h 6857999"/>
              <a:gd name="connsiteX37" fmla="*/ 5612314 w 6096000"/>
              <a:gd name="connsiteY37" fmla="*/ 6380970 h 6857999"/>
              <a:gd name="connsiteX38" fmla="*/ 5552700 w 6096000"/>
              <a:gd name="connsiteY38" fmla="*/ 6439155 h 6857999"/>
              <a:gd name="connsiteX39" fmla="*/ 5493086 w 6096000"/>
              <a:gd name="connsiteY39" fmla="*/ 6380970 h 6857999"/>
              <a:gd name="connsiteX40" fmla="*/ 5519810 w 6096000"/>
              <a:gd name="connsiteY40" fmla="*/ 6331098 h 6857999"/>
              <a:gd name="connsiteX41" fmla="*/ 5536255 w 6096000"/>
              <a:gd name="connsiteY41" fmla="*/ 6333175 h 6857999"/>
              <a:gd name="connsiteX42" fmla="*/ 5534199 w 6096000"/>
              <a:gd name="connsiteY42" fmla="*/ 6349800 h 6857999"/>
              <a:gd name="connsiteX43" fmla="*/ 5517754 w 6096000"/>
              <a:gd name="connsiteY43" fmla="*/ 6380970 h 6857999"/>
              <a:gd name="connsiteX44" fmla="*/ 5552700 w 6096000"/>
              <a:gd name="connsiteY44" fmla="*/ 6416297 h 6857999"/>
              <a:gd name="connsiteX45" fmla="*/ 5587646 w 6096000"/>
              <a:gd name="connsiteY45" fmla="*/ 6380970 h 6857999"/>
              <a:gd name="connsiteX46" fmla="*/ 5571201 w 6096000"/>
              <a:gd name="connsiteY46" fmla="*/ 6349800 h 6857999"/>
              <a:gd name="connsiteX47" fmla="*/ 5569146 w 6096000"/>
              <a:gd name="connsiteY47" fmla="*/ 6333175 h 6857999"/>
              <a:gd name="connsiteX48" fmla="*/ 5576597 w 6096000"/>
              <a:gd name="connsiteY48" fmla="*/ 6327980 h 6857999"/>
              <a:gd name="connsiteX49" fmla="*/ 5725531 w 6096000"/>
              <a:gd name="connsiteY49" fmla="*/ 6312914 h 6857999"/>
              <a:gd name="connsiteX50" fmla="*/ 5729664 w 6096000"/>
              <a:gd name="connsiteY50" fmla="*/ 6319143 h 6857999"/>
              <a:gd name="connsiteX51" fmla="*/ 5729664 w 6096000"/>
              <a:gd name="connsiteY51" fmla="*/ 6443710 h 6857999"/>
              <a:gd name="connsiteX52" fmla="*/ 5725531 w 6096000"/>
              <a:gd name="connsiteY52" fmla="*/ 6449938 h 6857999"/>
              <a:gd name="connsiteX53" fmla="*/ 5717265 w 6096000"/>
              <a:gd name="connsiteY53" fmla="*/ 6447862 h 6857999"/>
              <a:gd name="connsiteX54" fmla="*/ 5632540 w 6096000"/>
              <a:gd name="connsiteY54" fmla="*/ 6389730 h 6857999"/>
              <a:gd name="connsiteX55" fmla="*/ 5626341 w 6096000"/>
              <a:gd name="connsiteY55" fmla="*/ 6381426 h 6857999"/>
              <a:gd name="connsiteX56" fmla="*/ 5632540 w 6096000"/>
              <a:gd name="connsiteY56" fmla="*/ 6373122 h 6857999"/>
              <a:gd name="connsiteX57" fmla="*/ 5717265 w 6096000"/>
              <a:gd name="connsiteY57" fmla="*/ 6314991 h 6857999"/>
              <a:gd name="connsiteX58" fmla="*/ 5725531 w 6096000"/>
              <a:gd name="connsiteY58" fmla="*/ 6312914 h 6857999"/>
              <a:gd name="connsiteX59" fmla="*/ 5379703 w 6096000"/>
              <a:gd name="connsiteY59" fmla="*/ 6312914 h 6857999"/>
              <a:gd name="connsiteX60" fmla="*/ 5387886 w 6096000"/>
              <a:gd name="connsiteY60" fmla="*/ 6317066 h 6857999"/>
              <a:gd name="connsiteX61" fmla="*/ 5471755 w 6096000"/>
              <a:gd name="connsiteY61" fmla="*/ 6373122 h 6857999"/>
              <a:gd name="connsiteX62" fmla="*/ 5477891 w 6096000"/>
              <a:gd name="connsiteY62" fmla="*/ 6381426 h 6857999"/>
              <a:gd name="connsiteX63" fmla="*/ 5471755 w 6096000"/>
              <a:gd name="connsiteY63" fmla="*/ 6389730 h 6857999"/>
              <a:gd name="connsiteX64" fmla="*/ 5387886 w 6096000"/>
              <a:gd name="connsiteY64" fmla="*/ 6447862 h 6857999"/>
              <a:gd name="connsiteX65" fmla="*/ 5379703 w 6096000"/>
              <a:gd name="connsiteY65" fmla="*/ 6449938 h 6857999"/>
              <a:gd name="connsiteX66" fmla="*/ 5375612 w 6096000"/>
              <a:gd name="connsiteY66" fmla="*/ 6443710 h 6857999"/>
              <a:gd name="connsiteX67" fmla="*/ 5375612 w 6096000"/>
              <a:gd name="connsiteY67" fmla="*/ 6319143 h 6857999"/>
              <a:gd name="connsiteX68" fmla="*/ 5379703 w 6096000"/>
              <a:gd name="connsiteY68" fmla="*/ 6312914 h 6857999"/>
              <a:gd name="connsiteX69" fmla="*/ 4650021 w 6096000"/>
              <a:gd name="connsiteY69" fmla="*/ 6302686 h 6857999"/>
              <a:gd name="connsiteX70" fmla="*/ 4600809 w 6096000"/>
              <a:gd name="connsiteY70" fmla="*/ 6322350 h 6857999"/>
              <a:gd name="connsiteX71" fmla="*/ 4600809 w 6096000"/>
              <a:gd name="connsiteY71" fmla="*/ 6310966 h 6857999"/>
              <a:gd name="connsiteX72" fmla="*/ 4593632 w 6096000"/>
              <a:gd name="connsiteY72" fmla="*/ 6303721 h 6857999"/>
              <a:gd name="connsiteX73" fmla="*/ 4565950 w 6096000"/>
              <a:gd name="connsiteY73" fmla="*/ 6303721 h 6857999"/>
              <a:gd name="connsiteX74" fmla="*/ 4558773 w 6096000"/>
              <a:gd name="connsiteY74" fmla="*/ 6310966 h 6857999"/>
              <a:gd name="connsiteX75" fmla="*/ 4558773 w 6096000"/>
              <a:gd name="connsiteY75" fmla="*/ 6483802 h 6857999"/>
              <a:gd name="connsiteX76" fmla="*/ 4565950 w 6096000"/>
              <a:gd name="connsiteY76" fmla="*/ 6490011 h 6857999"/>
              <a:gd name="connsiteX77" fmla="*/ 4593632 w 6096000"/>
              <a:gd name="connsiteY77" fmla="*/ 6490011 h 6857999"/>
              <a:gd name="connsiteX78" fmla="*/ 4600809 w 6096000"/>
              <a:gd name="connsiteY78" fmla="*/ 6483802 h 6857999"/>
              <a:gd name="connsiteX79" fmla="*/ 4600809 w 6096000"/>
              <a:gd name="connsiteY79" fmla="*/ 6363748 h 6857999"/>
              <a:gd name="connsiteX80" fmla="*/ 4651047 w 6096000"/>
              <a:gd name="connsiteY80" fmla="*/ 6342014 h 6857999"/>
              <a:gd name="connsiteX81" fmla="*/ 4657199 w 6096000"/>
              <a:gd name="connsiteY81" fmla="*/ 6334770 h 6857999"/>
              <a:gd name="connsiteX82" fmla="*/ 4657199 w 6096000"/>
              <a:gd name="connsiteY82" fmla="*/ 6309931 h 6857999"/>
              <a:gd name="connsiteX83" fmla="*/ 4655148 w 6096000"/>
              <a:gd name="connsiteY83" fmla="*/ 6304756 h 6857999"/>
              <a:gd name="connsiteX84" fmla="*/ 4650021 w 6096000"/>
              <a:gd name="connsiteY84" fmla="*/ 6302686 h 6857999"/>
              <a:gd name="connsiteX85" fmla="*/ 4125294 w 6096000"/>
              <a:gd name="connsiteY85" fmla="*/ 6302686 h 6857999"/>
              <a:gd name="connsiteX86" fmla="*/ 4077015 w 6096000"/>
              <a:gd name="connsiteY86" fmla="*/ 6322350 h 6857999"/>
              <a:gd name="connsiteX87" fmla="*/ 4077015 w 6096000"/>
              <a:gd name="connsiteY87" fmla="*/ 6310966 h 6857999"/>
              <a:gd name="connsiteX88" fmla="*/ 4069825 w 6096000"/>
              <a:gd name="connsiteY88" fmla="*/ 6303721 h 6857999"/>
              <a:gd name="connsiteX89" fmla="*/ 4041064 w 6096000"/>
              <a:gd name="connsiteY89" fmla="*/ 6303721 h 6857999"/>
              <a:gd name="connsiteX90" fmla="*/ 4034900 w 6096000"/>
              <a:gd name="connsiteY90" fmla="*/ 6310966 h 6857999"/>
              <a:gd name="connsiteX91" fmla="*/ 4034900 w 6096000"/>
              <a:gd name="connsiteY91" fmla="*/ 6483802 h 6857999"/>
              <a:gd name="connsiteX92" fmla="*/ 4041064 w 6096000"/>
              <a:gd name="connsiteY92" fmla="*/ 6490011 h 6857999"/>
              <a:gd name="connsiteX93" fmla="*/ 4069825 w 6096000"/>
              <a:gd name="connsiteY93" fmla="*/ 6490011 h 6857999"/>
              <a:gd name="connsiteX94" fmla="*/ 4077015 w 6096000"/>
              <a:gd name="connsiteY94" fmla="*/ 6483802 h 6857999"/>
              <a:gd name="connsiteX95" fmla="*/ 4077015 w 6096000"/>
              <a:gd name="connsiteY95" fmla="*/ 6363748 h 6857999"/>
              <a:gd name="connsiteX96" fmla="*/ 4126321 w 6096000"/>
              <a:gd name="connsiteY96" fmla="*/ 6342014 h 6857999"/>
              <a:gd name="connsiteX97" fmla="*/ 4149947 w 6096000"/>
              <a:gd name="connsiteY97" fmla="*/ 6362713 h 6857999"/>
              <a:gd name="connsiteX98" fmla="*/ 4149947 w 6096000"/>
              <a:gd name="connsiteY98" fmla="*/ 6363748 h 6857999"/>
              <a:gd name="connsiteX99" fmla="*/ 4149947 w 6096000"/>
              <a:gd name="connsiteY99" fmla="*/ 6483802 h 6857999"/>
              <a:gd name="connsiteX100" fmla="*/ 4156111 w 6096000"/>
              <a:gd name="connsiteY100" fmla="*/ 6490011 h 6857999"/>
              <a:gd name="connsiteX101" fmla="*/ 4184872 w 6096000"/>
              <a:gd name="connsiteY101" fmla="*/ 6490011 h 6857999"/>
              <a:gd name="connsiteX102" fmla="*/ 4192063 w 6096000"/>
              <a:gd name="connsiteY102" fmla="*/ 6483802 h 6857999"/>
              <a:gd name="connsiteX103" fmla="*/ 4192063 w 6096000"/>
              <a:gd name="connsiteY103" fmla="*/ 6452753 h 6857999"/>
              <a:gd name="connsiteX104" fmla="*/ 4192063 w 6096000"/>
              <a:gd name="connsiteY104" fmla="*/ 6388587 h 6857999"/>
              <a:gd name="connsiteX105" fmla="*/ 4192063 w 6096000"/>
              <a:gd name="connsiteY105" fmla="*/ 6365818 h 6857999"/>
              <a:gd name="connsiteX106" fmla="*/ 4135566 w 6096000"/>
              <a:gd name="connsiteY106" fmla="*/ 6302686 h 6857999"/>
              <a:gd name="connsiteX107" fmla="*/ 4130430 w 6096000"/>
              <a:gd name="connsiteY107" fmla="*/ 6302686 h 6857999"/>
              <a:gd name="connsiteX108" fmla="*/ 4128376 w 6096000"/>
              <a:gd name="connsiteY108" fmla="*/ 6302686 h 6857999"/>
              <a:gd name="connsiteX109" fmla="*/ 4125294 w 6096000"/>
              <a:gd name="connsiteY109" fmla="*/ 6302686 h 6857999"/>
              <a:gd name="connsiteX110" fmla="*/ 4940973 w 6096000"/>
              <a:gd name="connsiteY110" fmla="*/ 6299511 h 6857999"/>
              <a:gd name="connsiteX111" fmla="*/ 4857223 w 6096000"/>
              <a:gd name="connsiteY111" fmla="*/ 6396104 h 6857999"/>
              <a:gd name="connsiteX112" fmla="*/ 4857223 w 6096000"/>
              <a:gd name="connsiteY112" fmla="*/ 6398181 h 6857999"/>
              <a:gd name="connsiteX113" fmla="*/ 4940973 w 6096000"/>
              <a:gd name="connsiteY113" fmla="*/ 6494774 h 6857999"/>
              <a:gd name="connsiteX114" fmla="*/ 4997145 w 6096000"/>
              <a:gd name="connsiteY114" fmla="*/ 6487504 h 6857999"/>
              <a:gd name="connsiteX115" fmla="*/ 5003273 w 6096000"/>
              <a:gd name="connsiteY115" fmla="*/ 6480233 h 6857999"/>
              <a:gd name="connsiteX116" fmla="*/ 5002252 w 6096000"/>
              <a:gd name="connsiteY116" fmla="*/ 6456345 h 6857999"/>
              <a:gd name="connsiteX117" fmla="*/ 5000209 w 6096000"/>
              <a:gd name="connsiteY117" fmla="*/ 6452190 h 6857999"/>
              <a:gd name="connsiteX118" fmla="*/ 4994081 w 6096000"/>
              <a:gd name="connsiteY118" fmla="*/ 6450113 h 6857999"/>
              <a:gd name="connsiteX119" fmla="*/ 4940973 w 6096000"/>
              <a:gd name="connsiteY119" fmla="*/ 6456345 h 6857999"/>
              <a:gd name="connsiteX120" fmla="*/ 4901140 w 6096000"/>
              <a:gd name="connsiteY120" fmla="*/ 6413761 h 6857999"/>
              <a:gd name="connsiteX121" fmla="*/ 4901140 w 6096000"/>
              <a:gd name="connsiteY121" fmla="*/ 6411684 h 6857999"/>
              <a:gd name="connsiteX122" fmla="*/ 4901140 w 6096000"/>
              <a:gd name="connsiteY122" fmla="*/ 6408568 h 6857999"/>
              <a:gd name="connsiteX123" fmla="*/ 4900119 w 6096000"/>
              <a:gd name="connsiteY123" fmla="*/ 6404413 h 6857999"/>
              <a:gd name="connsiteX124" fmla="*/ 4900119 w 6096000"/>
              <a:gd name="connsiteY124" fmla="*/ 6401297 h 6857999"/>
              <a:gd name="connsiteX125" fmla="*/ 4900119 w 6096000"/>
              <a:gd name="connsiteY125" fmla="*/ 6396104 h 6857999"/>
              <a:gd name="connsiteX126" fmla="*/ 4940973 w 6096000"/>
              <a:gd name="connsiteY126" fmla="*/ 6337941 h 6857999"/>
              <a:gd name="connsiteX127" fmla="*/ 4994081 w 6096000"/>
              <a:gd name="connsiteY127" fmla="*/ 6344172 h 6857999"/>
              <a:gd name="connsiteX128" fmla="*/ 5000209 w 6096000"/>
              <a:gd name="connsiteY128" fmla="*/ 6343134 h 6857999"/>
              <a:gd name="connsiteX129" fmla="*/ 5002252 w 6096000"/>
              <a:gd name="connsiteY129" fmla="*/ 6337941 h 6857999"/>
              <a:gd name="connsiteX130" fmla="*/ 5003273 w 6096000"/>
              <a:gd name="connsiteY130" fmla="*/ 6314052 h 6857999"/>
              <a:gd name="connsiteX131" fmla="*/ 4997145 w 6096000"/>
              <a:gd name="connsiteY131" fmla="*/ 6306782 h 6857999"/>
              <a:gd name="connsiteX132" fmla="*/ 4940973 w 6096000"/>
              <a:gd name="connsiteY132" fmla="*/ 6299511 h 6857999"/>
              <a:gd name="connsiteX133" fmla="*/ 4762464 w 6096000"/>
              <a:gd name="connsiteY133" fmla="*/ 6299511 h 6857999"/>
              <a:gd name="connsiteX134" fmla="*/ 4692223 w 6096000"/>
              <a:gd name="connsiteY134" fmla="*/ 6306782 h 6857999"/>
              <a:gd name="connsiteX135" fmla="*/ 4687058 w 6096000"/>
              <a:gd name="connsiteY135" fmla="*/ 6314052 h 6857999"/>
              <a:gd name="connsiteX136" fmla="*/ 4688091 w 6096000"/>
              <a:gd name="connsiteY136" fmla="*/ 6337941 h 6857999"/>
              <a:gd name="connsiteX137" fmla="*/ 4690157 w 6096000"/>
              <a:gd name="connsiteY137" fmla="*/ 6343134 h 6857999"/>
              <a:gd name="connsiteX138" fmla="*/ 4695322 w 6096000"/>
              <a:gd name="connsiteY138" fmla="*/ 6344172 h 6857999"/>
              <a:gd name="connsiteX139" fmla="*/ 4760399 w 6096000"/>
              <a:gd name="connsiteY139" fmla="*/ 6341057 h 6857999"/>
              <a:gd name="connsiteX140" fmla="*/ 4783125 w 6096000"/>
              <a:gd name="connsiteY140" fmla="*/ 6362868 h 6857999"/>
              <a:gd name="connsiteX141" fmla="*/ 4783125 w 6096000"/>
              <a:gd name="connsiteY141" fmla="*/ 6374293 h 6857999"/>
              <a:gd name="connsiteX142" fmla="*/ 4736641 w 6096000"/>
              <a:gd name="connsiteY142" fmla="*/ 6378447 h 6857999"/>
              <a:gd name="connsiteX143" fmla="*/ 4674662 w 6096000"/>
              <a:gd name="connsiteY143" fmla="*/ 6435572 h 6857999"/>
              <a:gd name="connsiteX144" fmla="*/ 4728376 w 6096000"/>
              <a:gd name="connsiteY144" fmla="*/ 6494774 h 6857999"/>
              <a:gd name="connsiteX145" fmla="*/ 4789321 w 6096000"/>
              <a:gd name="connsiteY145" fmla="*/ 6482311 h 6857999"/>
              <a:gd name="connsiteX146" fmla="*/ 4817212 w 6096000"/>
              <a:gd name="connsiteY146" fmla="*/ 6493736 h 6857999"/>
              <a:gd name="connsiteX147" fmla="*/ 4823409 w 6096000"/>
              <a:gd name="connsiteY147" fmla="*/ 6491658 h 6857999"/>
              <a:gd name="connsiteX148" fmla="*/ 4825475 w 6096000"/>
              <a:gd name="connsiteY148" fmla="*/ 6486465 h 6857999"/>
              <a:gd name="connsiteX149" fmla="*/ 4825475 w 6096000"/>
              <a:gd name="connsiteY149" fmla="*/ 6362868 h 6857999"/>
              <a:gd name="connsiteX150" fmla="*/ 4762464 w 6096000"/>
              <a:gd name="connsiteY150" fmla="*/ 6299511 h 6857999"/>
              <a:gd name="connsiteX151" fmla="*/ 4441850 w 6096000"/>
              <a:gd name="connsiteY151" fmla="*/ 6299511 h 6857999"/>
              <a:gd name="connsiteX152" fmla="*/ 4365099 w 6096000"/>
              <a:gd name="connsiteY152" fmla="*/ 6396104 h 6857999"/>
              <a:gd name="connsiteX153" fmla="*/ 4365099 w 6096000"/>
              <a:gd name="connsiteY153" fmla="*/ 6398181 h 6857999"/>
              <a:gd name="connsiteX154" fmla="*/ 4371322 w 6096000"/>
              <a:gd name="connsiteY154" fmla="*/ 6453229 h 6857999"/>
              <a:gd name="connsiteX155" fmla="*/ 4432515 w 6096000"/>
              <a:gd name="connsiteY155" fmla="*/ 6494774 h 6857999"/>
              <a:gd name="connsiteX156" fmla="*/ 4441850 w 6096000"/>
              <a:gd name="connsiteY156" fmla="*/ 6494774 h 6857999"/>
              <a:gd name="connsiteX157" fmla="*/ 4449111 w 6096000"/>
              <a:gd name="connsiteY157" fmla="*/ 6494774 h 6857999"/>
              <a:gd name="connsiteX158" fmla="*/ 4502006 w 6096000"/>
              <a:gd name="connsiteY158" fmla="*/ 6487504 h 6857999"/>
              <a:gd name="connsiteX159" fmla="*/ 4508229 w 6096000"/>
              <a:gd name="connsiteY159" fmla="*/ 6480233 h 6857999"/>
              <a:gd name="connsiteX160" fmla="*/ 4507192 w 6096000"/>
              <a:gd name="connsiteY160" fmla="*/ 6456345 h 6857999"/>
              <a:gd name="connsiteX161" fmla="*/ 4505118 w 6096000"/>
              <a:gd name="connsiteY161" fmla="*/ 6452190 h 6857999"/>
              <a:gd name="connsiteX162" fmla="*/ 4499932 w 6096000"/>
              <a:gd name="connsiteY162" fmla="*/ 6450113 h 6857999"/>
              <a:gd name="connsiteX163" fmla="*/ 4443924 w 6096000"/>
              <a:gd name="connsiteY163" fmla="*/ 6453229 h 6857999"/>
              <a:gd name="connsiteX164" fmla="*/ 4410735 w 6096000"/>
              <a:gd name="connsiteY164" fmla="*/ 6428302 h 6857999"/>
              <a:gd name="connsiteX165" fmla="*/ 4409697 w 6096000"/>
              <a:gd name="connsiteY165" fmla="*/ 6419993 h 6857999"/>
              <a:gd name="connsiteX166" fmla="*/ 4458444 w 6096000"/>
              <a:gd name="connsiteY166" fmla="*/ 6416877 h 6857999"/>
              <a:gd name="connsiteX167" fmla="*/ 4520674 w 6096000"/>
              <a:gd name="connsiteY167" fmla="*/ 6359752 h 6857999"/>
              <a:gd name="connsiteX168" fmla="*/ 4449111 w 6096000"/>
              <a:gd name="connsiteY168" fmla="*/ 6299511 h 6857999"/>
              <a:gd name="connsiteX169" fmla="*/ 4441850 w 6096000"/>
              <a:gd name="connsiteY169" fmla="*/ 6299511 h 6857999"/>
              <a:gd name="connsiteX170" fmla="*/ 5085079 w 6096000"/>
              <a:gd name="connsiteY170" fmla="*/ 6262439 h 6857999"/>
              <a:gd name="connsiteX171" fmla="*/ 5057389 w 6096000"/>
              <a:gd name="connsiteY171" fmla="*/ 6269635 h 6857999"/>
              <a:gd name="connsiteX172" fmla="*/ 5051236 w 6096000"/>
              <a:gd name="connsiteY172" fmla="*/ 6275804 h 6857999"/>
              <a:gd name="connsiteX173" fmla="*/ 5051236 w 6096000"/>
              <a:gd name="connsiteY173" fmla="*/ 6304589 h 6857999"/>
              <a:gd name="connsiteX174" fmla="*/ 5035852 w 6096000"/>
              <a:gd name="connsiteY174" fmla="*/ 6304589 h 6857999"/>
              <a:gd name="connsiteX175" fmla="*/ 5028673 w 6096000"/>
              <a:gd name="connsiteY175" fmla="*/ 6311785 h 6857999"/>
              <a:gd name="connsiteX176" fmla="*/ 5028673 w 6096000"/>
              <a:gd name="connsiteY176" fmla="*/ 6336457 h 6857999"/>
              <a:gd name="connsiteX177" fmla="*/ 5035852 w 6096000"/>
              <a:gd name="connsiteY177" fmla="*/ 6342626 h 6857999"/>
              <a:gd name="connsiteX178" fmla="*/ 5051236 w 6096000"/>
              <a:gd name="connsiteY178" fmla="*/ 6342626 h 6857999"/>
              <a:gd name="connsiteX179" fmla="*/ 5051236 w 6096000"/>
              <a:gd name="connsiteY179" fmla="*/ 6424868 h 6857999"/>
              <a:gd name="connsiteX180" fmla="*/ 5107641 w 6096000"/>
              <a:gd name="connsiteY180" fmla="*/ 6494774 h 6857999"/>
              <a:gd name="connsiteX181" fmla="*/ 5139433 w 6096000"/>
              <a:gd name="connsiteY181" fmla="*/ 6490662 h 6857999"/>
              <a:gd name="connsiteX182" fmla="*/ 5144561 w 6096000"/>
              <a:gd name="connsiteY182" fmla="*/ 6483466 h 6857999"/>
              <a:gd name="connsiteX183" fmla="*/ 5143536 w 6096000"/>
              <a:gd name="connsiteY183" fmla="*/ 6459821 h 6857999"/>
              <a:gd name="connsiteX184" fmla="*/ 5136357 w 6096000"/>
              <a:gd name="connsiteY184" fmla="*/ 6453653 h 6857999"/>
              <a:gd name="connsiteX185" fmla="*/ 5112769 w 6096000"/>
              <a:gd name="connsiteY185" fmla="*/ 6453653 h 6857999"/>
              <a:gd name="connsiteX186" fmla="*/ 5094309 w 6096000"/>
              <a:gd name="connsiteY186" fmla="*/ 6418700 h 6857999"/>
              <a:gd name="connsiteX187" fmla="*/ 5094309 w 6096000"/>
              <a:gd name="connsiteY187" fmla="*/ 6342626 h 6857999"/>
              <a:gd name="connsiteX188" fmla="*/ 5137382 w 6096000"/>
              <a:gd name="connsiteY188" fmla="*/ 6342626 h 6857999"/>
              <a:gd name="connsiteX189" fmla="*/ 5143536 w 6096000"/>
              <a:gd name="connsiteY189" fmla="*/ 6336457 h 6857999"/>
              <a:gd name="connsiteX190" fmla="*/ 5143536 w 6096000"/>
              <a:gd name="connsiteY190" fmla="*/ 6311785 h 6857999"/>
              <a:gd name="connsiteX191" fmla="*/ 5137382 w 6096000"/>
              <a:gd name="connsiteY191" fmla="*/ 6304589 h 6857999"/>
              <a:gd name="connsiteX192" fmla="*/ 5094309 w 6096000"/>
              <a:gd name="connsiteY192" fmla="*/ 6304589 h 6857999"/>
              <a:gd name="connsiteX193" fmla="*/ 5094309 w 6096000"/>
              <a:gd name="connsiteY193" fmla="*/ 6269635 h 6857999"/>
              <a:gd name="connsiteX194" fmla="*/ 5091232 w 6096000"/>
              <a:gd name="connsiteY194" fmla="*/ 6263467 h 6857999"/>
              <a:gd name="connsiteX195" fmla="*/ 5085079 w 6096000"/>
              <a:gd name="connsiteY195" fmla="*/ 6262439 h 6857999"/>
              <a:gd name="connsiteX196" fmla="*/ 4280218 w 6096000"/>
              <a:gd name="connsiteY196" fmla="*/ 6262439 h 6857999"/>
              <a:gd name="connsiteX197" fmla="*/ 4252528 w 6096000"/>
              <a:gd name="connsiteY197" fmla="*/ 6269635 h 6857999"/>
              <a:gd name="connsiteX198" fmla="*/ 4247401 w 6096000"/>
              <a:gd name="connsiteY198" fmla="*/ 6275804 h 6857999"/>
              <a:gd name="connsiteX199" fmla="*/ 4247401 w 6096000"/>
              <a:gd name="connsiteY199" fmla="*/ 6304589 h 6857999"/>
              <a:gd name="connsiteX200" fmla="*/ 4230992 w 6096000"/>
              <a:gd name="connsiteY200" fmla="*/ 6304589 h 6857999"/>
              <a:gd name="connsiteX201" fmla="*/ 4223813 w 6096000"/>
              <a:gd name="connsiteY201" fmla="*/ 6311785 h 6857999"/>
              <a:gd name="connsiteX202" fmla="*/ 4223813 w 6096000"/>
              <a:gd name="connsiteY202" fmla="*/ 6336457 h 6857999"/>
              <a:gd name="connsiteX203" fmla="*/ 4230992 w 6096000"/>
              <a:gd name="connsiteY203" fmla="*/ 6342626 h 6857999"/>
              <a:gd name="connsiteX204" fmla="*/ 4247401 w 6096000"/>
              <a:gd name="connsiteY204" fmla="*/ 6342626 h 6857999"/>
              <a:gd name="connsiteX205" fmla="*/ 4247401 w 6096000"/>
              <a:gd name="connsiteY205" fmla="*/ 6424868 h 6857999"/>
              <a:gd name="connsiteX206" fmla="*/ 4302781 w 6096000"/>
              <a:gd name="connsiteY206" fmla="*/ 6494774 h 6857999"/>
              <a:gd name="connsiteX207" fmla="*/ 4334573 w 6096000"/>
              <a:gd name="connsiteY207" fmla="*/ 6490662 h 6857999"/>
              <a:gd name="connsiteX208" fmla="*/ 4339700 w 6096000"/>
              <a:gd name="connsiteY208" fmla="*/ 6483466 h 6857999"/>
              <a:gd name="connsiteX209" fmla="*/ 4338675 w 6096000"/>
              <a:gd name="connsiteY209" fmla="*/ 6459821 h 6857999"/>
              <a:gd name="connsiteX210" fmla="*/ 4331497 w 6096000"/>
              <a:gd name="connsiteY210" fmla="*/ 6453653 h 6857999"/>
              <a:gd name="connsiteX211" fmla="*/ 4307908 w 6096000"/>
              <a:gd name="connsiteY211" fmla="*/ 6453653 h 6857999"/>
              <a:gd name="connsiteX212" fmla="*/ 4289448 w 6096000"/>
              <a:gd name="connsiteY212" fmla="*/ 6418700 h 6857999"/>
              <a:gd name="connsiteX213" fmla="*/ 4289448 w 6096000"/>
              <a:gd name="connsiteY213" fmla="*/ 6342626 h 6857999"/>
              <a:gd name="connsiteX214" fmla="*/ 4332522 w 6096000"/>
              <a:gd name="connsiteY214" fmla="*/ 6342626 h 6857999"/>
              <a:gd name="connsiteX215" fmla="*/ 4338675 w 6096000"/>
              <a:gd name="connsiteY215" fmla="*/ 6336457 h 6857999"/>
              <a:gd name="connsiteX216" fmla="*/ 4338675 w 6096000"/>
              <a:gd name="connsiteY216" fmla="*/ 6311785 h 6857999"/>
              <a:gd name="connsiteX217" fmla="*/ 4332522 w 6096000"/>
              <a:gd name="connsiteY217" fmla="*/ 6304589 h 6857999"/>
              <a:gd name="connsiteX218" fmla="*/ 4289448 w 6096000"/>
              <a:gd name="connsiteY218" fmla="*/ 6304589 h 6857999"/>
              <a:gd name="connsiteX219" fmla="*/ 4289448 w 6096000"/>
              <a:gd name="connsiteY219" fmla="*/ 6269635 h 6857999"/>
              <a:gd name="connsiteX220" fmla="*/ 4286372 w 6096000"/>
              <a:gd name="connsiteY220" fmla="*/ 6263467 h 6857999"/>
              <a:gd name="connsiteX221" fmla="*/ 4280218 w 6096000"/>
              <a:gd name="connsiteY221" fmla="*/ 6262439 h 6857999"/>
              <a:gd name="connsiteX222" fmla="*/ 3949027 w 6096000"/>
              <a:gd name="connsiteY222" fmla="*/ 6237599 h 6857999"/>
              <a:gd name="connsiteX223" fmla="*/ 3946960 w 6096000"/>
              <a:gd name="connsiteY223" fmla="*/ 6238634 h 6857999"/>
              <a:gd name="connsiteX224" fmla="*/ 3944892 w 6096000"/>
              <a:gd name="connsiteY224" fmla="*/ 6239668 h 6857999"/>
              <a:gd name="connsiteX225" fmla="*/ 3943859 w 6096000"/>
              <a:gd name="connsiteY225" fmla="*/ 6241737 h 6857999"/>
              <a:gd name="connsiteX226" fmla="*/ 3942824 w 6096000"/>
              <a:gd name="connsiteY226" fmla="*/ 6244841 h 6857999"/>
              <a:gd name="connsiteX227" fmla="*/ 3942824 w 6096000"/>
              <a:gd name="connsiteY227" fmla="*/ 6483805 h 6857999"/>
              <a:gd name="connsiteX228" fmla="*/ 3950060 w 6096000"/>
              <a:gd name="connsiteY228" fmla="*/ 6490012 h 6857999"/>
              <a:gd name="connsiteX229" fmla="*/ 3980038 w 6096000"/>
              <a:gd name="connsiteY229" fmla="*/ 6490012 h 6857999"/>
              <a:gd name="connsiteX230" fmla="*/ 3981073 w 6096000"/>
              <a:gd name="connsiteY230" fmla="*/ 6490012 h 6857999"/>
              <a:gd name="connsiteX231" fmla="*/ 3983140 w 6096000"/>
              <a:gd name="connsiteY231" fmla="*/ 6490012 h 6857999"/>
              <a:gd name="connsiteX232" fmla="*/ 3983140 w 6096000"/>
              <a:gd name="connsiteY232" fmla="*/ 6488978 h 6857999"/>
              <a:gd name="connsiteX233" fmla="*/ 3985208 w 6096000"/>
              <a:gd name="connsiteY233" fmla="*/ 6487943 h 6857999"/>
              <a:gd name="connsiteX234" fmla="*/ 3986241 w 6096000"/>
              <a:gd name="connsiteY234" fmla="*/ 6485874 h 6857999"/>
              <a:gd name="connsiteX235" fmla="*/ 3987275 w 6096000"/>
              <a:gd name="connsiteY235" fmla="*/ 6483805 h 6857999"/>
              <a:gd name="connsiteX236" fmla="*/ 3987275 w 6096000"/>
              <a:gd name="connsiteY236" fmla="*/ 6244841 h 6857999"/>
              <a:gd name="connsiteX237" fmla="*/ 3980038 w 6096000"/>
              <a:gd name="connsiteY237" fmla="*/ 6237599 h 6857999"/>
              <a:gd name="connsiteX238" fmla="*/ 3950060 w 6096000"/>
              <a:gd name="connsiteY238" fmla="*/ 6237599 h 6857999"/>
              <a:gd name="connsiteX239" fmla="*/ 3949027 w 6096000"/>
              <a:gd name="connsiteY239" fmla="*/ 6237599 h 6857999"/>
              <a:gd name="connsiteX240" fmla="*/ 5579307 w 6096000"/>
              <a:gd name="connsiteY240" fmla="*/ 6196917 h 6857999"/>
              <a:gd name="connsiteX241" fmla="*/ 5587550 w 6096000"/>
              <a:gd name="connsiteY241" fmla="*/ 6196917 h 6857999"/>
              <a:gd name="connsiteX242" fmla="*/ 5694692 w 6096000"/>
              <a:gd name="connsiteY242" fmla="*/ 6258730 h 6857999"/>
              <a:gd name="connsiteX243" fmla="*/ 5698813 w 6096000"/>
              <a:gd name="connsiteY243" fmla="*/ 6264911 h 6857999"/>
              <a:gd name="connsiteX244" fmla="*/ 5690571 w 6096000"/>
              <a:gd name="connsiteY244" fmla="*/ 6271092 h 6857999"/>
              <a:gd name="connsiteX245" fmla="*/ 5599912 w 6096000"/>
              <a:gd name="connsiteY245" fmla="*/ 6314361 h 6857999"/>
              <a:gd name="connsiteX246" fmla="*/ 5589610 w 6096000"/>
              <a:gd name="connsiteY246" fmla="*/ 6316421 h 6857999"/>
              <a:gd name="connsiteX247" fmla="*/ 5585489 w 6096000"/>
              <a:gd name="connsiteY247" fmla="*/ 6306119 h 6857999"/>
              <a:gd name="connsiteX248" fmla="*/ 5577247 w 6096000"/>
              <a:gd name="connsiteY248" fmla="*/ 6205158 h 6857999"/>
              <a:gd name="connsiteX249" fmla="*/ 5579307 w 6096000"/>
              <a:gd name="connsiteY249" fmla="*/ 6196917 h 6857999"/>
              <a:gd name="connsiteX250" fmla="*/ 5521972 w 6096000"/>
              <a:gd name="connsiteY250" fmla="*/ 6196146 h 6857999"/>
              <a:gd name="connsiteX251" fmla="*/ 5526093 w 6096000"/>
              <a:gd name="connsiteY251" fmla="*/ 6196921 h 6857999"/>
              <a:gd name="connsiteX252" fmla="*/ 5528153 w 6096000"/>
              <a:gd name="connsiteY252" fmla="*/ 6207246 h 6857999"/>
              <a:gd name="connsiteX253" fmla="*/ 5519912 w 6096000"/>
              <a:gd name="connsiteY253" fmla="*/ 6308434 h 6857999"/>
              <a:gd name="connsiteX254" fmla="*/ 5515791 w 6096000"/>
              <a:gd name="connsiteY254" fmla="*/ 6316694 h 6857999"/>
              <a:gd name="connsiteX255" fmla="*/ 5505489 w 6096000"/>
              <a:gd name="connsiteY255" fmla="*/ 6316694 h 6857999"/>
              <a:gd name="connsiteX256" fmla="*/ 5414829 w 6096000"/>
              <a:gd name="connsiteY256" fmla="*/ 6271263 h 6857999"/>
              <a:gd name="connsiteX257" fmla="*/ 5406588 w 6096000"/>
              <a:gd name="connsiteY257" fmla="*/ 6265068 h 6857999"/>
              <a:gd name="connsiteX258" fmla="*/ 5410709 w 6096000"/>
              <a:gd name="connsiteY258" fmla="*/ 6258872 h 6857999"/>
              <a:gd name="connsiteX259" fmla="*/ 5517851 w 6096000"/>
              <a:gd name="connsiteY259" fmla="*/ 6196921 h 6857999"/>
              <a:gd name="connsiteX260" fmla="*/ 5521972 w 6096000"/>
              <a:gd name="connsiteY260" fmla="*/ 6196146 h 6857999"/>
              <a:gd name="connsiteX261" fmla="*/ 5553285 w 6096000"/>
              <a:gd name="connsiteY261" fmla="*/ 6160957 h 6857999"/>
              <a:gd name="connsiteX262" fmla="*/ 5336454 w 6096000"/>
              <a:gd name="connsiteY262" fmla="*/ 6380127 h 6857999"/>
              <a:gd name="connsiteX263" fmla="*/ 5553285 w 6096000"/>
              <a:gd name="connsiteY263" fmla="*/ 6599296 h 6857999"/>
              <a:gd name="connsiteX264" fmla="*/ 5770117 w 6096000"/>
              <a:gd name="connsiteY264" fmla="*/ 6380127 h 6857999"/>
              <a:gd name="connsiteX265" fmla="*/ 5553285 w 6096000"/>
              <a:gd name="connsiteY265" fmla="*/ 6160957 h 6857999"/>
              <a:gd name="connsiteX266" fmla="*/ 5552701 w 6096000"/>
              <a:gd name="connsiteY266" fmla="*/ 6129397 h 6857999"/>
              <a:gd name="connsiteX267" fmla="*/ 5799339 w 6096000"/>
              <a:gd name="connsiteY267" fmla="*/ 6378958 h 6857999"/>
              <a:gd name="connsiteX268" fmla="*/ 5552701 w 6096000"/>
              <a:gd name="connsiteY268" fmla="*/ 6628519 h 6857999"/>
              <a:gd name="connsiteX269" fmla="*/ 5306062 w 6096000"/>
              <a:gd name="connsiteY269" fmla="*/ 6378958 h 6857999"/>
              <a:gd name="connsiteX270" fmla="*/ 5552701 w 6096000"/>
              <a:gd name="connsiteY270" fmla="*/ 6129397 h 6857999"/>
              <a:gd name="connsiteX271" fmla="*/ 5539777 w 6096000"/>
              <a:gd name="connsiteY271" fmla="*/ 6050821 h 6857999"/>
              <a:gd name="connsiteX272" fmla="*/ 5527438 w 6096000"/>
              <a:gd name="connsiteY272" fmla="*/ 6100704 h 6857999"/>
              <a:gd name="connsiteX273" fmla="*/ 5504816 w 6096000"/>
              <a:gd name="connsiteY273" fmla="*/ 6104861 h 6857999"/>
              <a:gd name="connsiteX274" fmla="*/ 5478081 w 6096000"/>
              <a:gd name="connsiteY274" fmla="*/ 6059135 h 6857999"/>
              <a:gd name="connsiteX275" fmla="*/ 5478081 w 6096000"/>
              <a:gd name="connsiteY275" fmla="*/ 6057056 h 6857999"/>
              <a:gd name="connsiteX276" fmla="*/ 5476025 w 6096000"/>
              <a:gd name="connsiteY276" fmla="*/ 6059135 h 6857999"/>
              <a:gd name="connsiteX277" fmla="*/ 5455459 w 6096000"/>
              <a:gd name="connsiteY277" fmla="*/ 6063292 h 6857999"/>
              <a:gd name="connsiteX278" fmla="*/ 5455459 w 6096000"/>
              <a:gd name="connsiteY278" fmla="*/ 6065370 h 6857999"/>
              <a:gd name="connsiteX279" fmla="*/ 5451346 w 6096000"/>
              <a:gd name="connsiteY279" fmla="*/ 6090312 h 6857999"/>
              <a:gd name="connsiteX280" fmla="*/ 5455459 w 6096000"/>
              <a:gd name="connsiteY280" fmla="*/ 6117332 h 6857999"/>
              <a:gd name="connsiteX281" fmla="*/ 5434894 w 6096000"/>
              <a:gd name="connsiteY281" fmla="*/ 6125645 h 6857999"/>
              <a:gd name="connsiteX282" fmla="*/ 5397876 w 6096000"/>
              <a:gd name="connsiteY282" fmla="*/ 6090312 h 6857999"/>
              <a:gd name="connsiteX283" fmla="*/ 5397876 w 6096000"/>
              <a:gd name="connsiteY283" fmla="*/ 6088233 h 6857999"/>
              <a:gd name="connsiteX284" fmla="*/ 5395820 w 6096000"/>
              <a:gd name="connsiteY284" fmla="*/ 6088233 h 6857999"/>
              <a:gd name="connsiteX285" fmla="*/ 5377311 w 6096000"/>
              <a:gd name="connsiteY285" fmla="*/ 6100704 h 6857999"/>
              <a:gd name="connsiteX286" fmla="*/ 5377311 w 6096000"/>
              <a:gd name="connsiteY286" fmla="*/ 6102782 h 6857999"/>
              <a:gd name="connsiteX287" fmla="*/ 5389650 w 6096000"/>
              <a:gd name="connsiteY287" fmla="*/ 6152665 h 6857999"/>
              <a:gd name="connsiteX288" fmla="*/ 5373198 w 6096000"/>
              <a:gd name="connsiteY288" fmla="*/ 6165136 h 6857999"/>
              <a:gd name="connsiteX289" fmla="*/ 5330010 w 6096000"/>
              <a:gd name="connsiteY289" fmla="*/ 6138116 h 6857999"/>
              <a:gd name="connsiteX290" fmla="*/ 5327954 w 6096000"/>
              <a:gd name="connsiteY290" fmla="*/ 6138116 h 6857999"/>
              <a:gd name="connsiteX291" fmla="*/ 5327954 w 6096000"/>
              <a:gd name="connsiteY291" fmla="*/ 6140194 h 6857999"/>
              <a:gd name="connsiteX292" fmla="*/ 5311501 w 6096000"/>
              <a:gd name="connsiteY292" fmla="*/ 6154744 h 6857999"/>
              <a:gd name="connsiteX293" fmla="*/ 5311501 w 6096000"/>
              <a:gd name="connsiteY293" fmla="*/ 6156822 h 6857999"/>
              <a:gd name="connsiteX294" fmla="*/ 5338237 w 6096000"/>
              <a:gd name="connsiteY294" fmla="*/ 6202548 h 6857999"/>
              <a:gd name="connsiteX295" fmla="*/ 5323841 w 6096000"/>
              <a:gd name="connsiteY295" fmla="*/ 6219176 h 6857999"/>
              <a:gd name="connsiteX296" fmla="*/ 5274484 w 6096000"/>
              <a:gd name="connsiteY296" fmla="*/ 6206705 h 6857999"/>
              <a:gd name="connsiteX297" fmla="*/ 5272427 w 6096000"/>
              <a:gd name="connsiteY297" fmla="*/ 6206705 h 6857999"/>
              <a:gd name="connsiteX298" fmla="*/ 5262145 w 6096000"/>
              <a:gd name="connsiteY298" fmla="*/ 6225411 h 6857999"/>
              <a:gd name="connsiteX299" fmla="*/ 5262145 w 6096000"/>
              <a:gd name="connsiteY299" fmla="*/ 6227490 h 6857999"/>
              <a:gd name="connsiteX300" fmla="*/ 5299162 w 6096000"/>
              <a:gd name="connsiteY300" fmla="*/ 6264902 h 6857999"/>
              <a:gd name="connsiteX301" fmla="*/ 5290936 w 6096000"/>
              <a:gd name="connsiteY301" fmla="*/ 6283608 h 6857999"/>
              <a:gd name="connsiteX302" fmla="*/ 5239523 w 6096000"/>
              <a:gd name="connsiteY302" fmla="*/ 6283608 h 6857999"/>
              <a:gd name="connsiteX303" fmla="*/ 5237466 w 6096000"/>
              <a:gd name="connsiteY303" fmla="*/ 6283608 h 6857999"/>
              <a:gd name="connsiteX304" fmla="*/ 5237466 w 6096000"/>
              <a:gd name="connsiteY304" fmla="*/ 6285686 h 6857999"/>
              <a:gd name="connsiteX305" fmla="*/ 5231297 w 6096000"/>
              <a:gd name="connsiteY305" fmla="*/ 6306470 h 6857999"/>
              <a:gd name="connsiteX306" fmla="*/ 5233353 w 6096000"/>
              <a:gd name="connsiteY306" fmla="*/ 6308549 h 6857999"/>
              <a:gd name="connsiteX307" fmla="*/ 5276540 w 6096000"/>
              <a:gd name="connsiteY307" fmla="*/ 6333490 h 6857999"/>
              <a:gd name="connsiteX308" fmla="*/ 5274484 w 6096000"/>
              <a:gd name="connsiteY308" fmla="*/ 6356354 h 6857999"/>
              <a:gd name="connsiteX309" fmla="*/ 5225127 w 6096000"/>
              <a:gd name="connsiteY309" fmla="*/ 6368825 h 6857999"/>
              <a:gd name="connsiteX310" fmla="*/ 5223071 w 6096000"/>
              <a:gd name="connsiteY310" fmla="*/ 6368825 h 6857999"/>
              <a:gd name="connsiteX311" fmla="*/ 5223071 w 6096000"/>
              <a:gd name="connsiteY311" fmla="*/ 6370902 h 6857999"/>
              <a:gd name="connsiteX312" fmla="*/ 5223071 w 6096000"/>
              <a:gd name="connsiteY312" fmla="*/ 6381295 h 6857999"/>
              <a:gd name="connsiteX313" fmla="*/ 5223071 w 6096000"/>
              <a:gd name="connsiteY313" fmla="*/ 6391687 h 6857999"/>
              <a:gd name="connsiteX314" fmla="*/ 5223071 w 6096000"/>
              <a:gd name="connsiteY314" fmla="*/ 6393766 h 6857999"/>
              <a:gd name="connsiteX315" fmla="*/ 5225127 w 6096000"/>
              <a:gd name="connsiteY315" fmla="*/ 6393766 h 6857999"/>
              <a:gd name="connsiteX316" fmla="*/ 5274484 w 6096000"/>
              <a:gd name="connsiteY316" fmla="*/ 6406237 h 6857999"/>
              <a:gd name="connsiteX317" fmla="*/ 5278597 w 6096000"/>
              <a:gd name="connsiteY317" fmla="*/ 6429099 h 6857999"/>
              <a:gd name="connsiteX318" fmla="*/ 5233353 w 6096000"/>
              <a:gd name="connsiteY318" fmla="*/ 6456119 h 6857999"/>
              <a:gd name="connsiteX319" fmla="*/ 5231297 w 6096000"/>
              <a:gd name="connsiteY319" fmla="*/ 6456119 h 6857999"/>
              <a:gd name="connsiteX320" fmla="*/ 5231297 w 6096000"/>
              <a:gd name="connsiteY320" fmla="*/ 6458198 h 6857999"/>
              <a:gd name="connsiteX321" fmla="*/ 5237466 w 6096000"/>
              <a:gd name="connsiteY321" fmla="*/ 6478983 h 6857999"/>
              <a:gd name="connsiteX322" fmla="*/ 5239523 w 6096000"/>
              <a:gd name="connsiteY322" fmla="*/ 6478983 h 6857999"/>
              <a:gd name="connsiteX323" fmla="*/ 5290936 w 6096000"/>
              <a:gd name="connsiteY323" fmla="*/ 6478983 h 6857999"/>
              <a:gd name="connsiteX324" fmla="*/ 5299162 w 6096000"/>
              <a:gd name="connsiteY324" fmla="*/ 6499766 h 6857999"/>
              <a:gd name="connsiteX325" fmla="*/ 5262145 w 6096000"/>
              <a:gd name="connsiteY325" fmla="*/ 6537179 h 6857999"/>
              <a:gd name="connsiteX326" fmla="*/ 5262145 w 6096000"/>
              <a:gd name="connsiteY326" fmla="*/ 6539257 h 6857999"/>
              <a:gd name="connsiteX327" fmla="*/ 5274484 w 6096000"/>
              <a:gd name="connsiteY327" fmla="*/ 6557963 h 6857999"/>
              <a:gd name="connsiteX328" fmla="*/ 5325897 w 6096000"/>
              <a:gd name="connsiteY328" fmla="*/ 6543415 h 6857999"/>
              <a:gd name="connsiteX329" fmla="*/ 5338237 w 6096000"/>
              <a:gd name="connsiteY329" fmla="*/ 6562121 h 6857999"/>
              <a:gd name="connsiteX330" fmla="*/ 5311501 w 6096000"/>
              <a:gd name="connsiteY330" fmla="*/ 6607847 h 6857999"/>
              <a:gd name="connsiteX331" fmla="*/ 5313558 w 6096000"/>
              <a:gd name="connsiteY331" fmla="*/ 6609924 h 6857999"/>
              <a:gd name="connsiteX332" fmla="*/ 5327954 w 6096000"/>
              <a:gd name="connsiteY332" fmla="*/ 6624474 h 6857999"/>
              <a:gd name="connsiteX333" fmla="*/ 5330010 w 6096000"/>
              <a:gd name="connsiteY333" fmla="*/ 6624474 h 6857999"/>
              <a:gd name="connsiteX334" fmla="*/ 5375255 w 6096000"/>
              <a:gd name="connsiteY334" fmla="*/ 6597454 h 6857999"/>
              <a:gd name="connsiteX335" fmla="*/ 5391707 w 6096000"/>
              <a:gd name="connsiteY335" fmla="*/ 6612003 h 6857999"/>
              <a:gd name="connsiteX336" fmla="*/ 5379368 w 6096000"/>
              <a:gd name="connsiteY336" fmla="*/ 6661886 h 6857999"/>
              <a:gd name="connsiteX337" fmla="*/ 5379368 w 6096000"/>
              <a:gd name="connsiteY337" fmla="*/ 6663965 h 6857999"/>
              <a:gd name="connsiteX338" fmla="*/ 5397876 w 6096000"/>
              <a:gd name="connsiteY338" fmla="*/ 6674356 h 6857999"/>
              <a:gd name="connsiteX339" fmla="*/ 5397876 w 6096000"/>
              <a:gd name="connsiteY339" fmla="*/ 6676435 h 6857999"/>
              <a:gd name="connsiteX340" fmla="*/ 5399933 w 6096000"/>
              <a:gd name="connsiteY340" fmla="*/ 6674356 h 6857999"/>
              <a:gd name="connsiteX341" fmla="*/ 5436950 w 6096000"/>
              <a:gd name="connsiteY341" fmla="*/ 6636945 h 6857999"/>
              <a:gd name="connsiteX342" fmla="*/ 5455459 w 6096000"/>
              <a:gd name="connsiteY342" fmla="*/ 6645259 h 6857999"/>
              <a:gd name="connsiteX343" fmla="*/ 5453403 w 6096000"/>
              <a:gd name="connsiteY343" fmla="*/ 6672279 h 6857999"/>
              <a:gd name="connsiteX344" fmla="*/ 5455459 w 6096000"/>
              <a:gd name="connsiteY344" fmla="*/ 6697220 h 6857999"/>
              <a:gd name="connsiteX345" fmla="*/ 5455459 w 6096000"/>
              <a:gd name="connsiteY345" fmla="*/ 6699298 h 6857999"/>
              <a:gd name="connsiteX346" fmla="*/ 5457516 w 6096000"/>
              <a:gd name="connsiteY346" fmla="*/ 6699298 h 6857999"/>
              <a:gd name="connsiteX347" fmla="*/ 5478081 w 6096000"/>
              <a:gd name="connsiteY347" fmla="*/ 6705533 h 6857999"/>
              <a:gd name="connsiteX348" fmla="*/ 5480138 w 6096000"/>
              <a:gd name="connsiteY348" fmla="*/ 6705533 h 6857999"/>
              <a:gd name="connsiteX349" fmla="*/ 5504816 w 6096000"/>
              <a:gd name="connsiteY349" fmla="*/ 6659808 h 6857999"/>
              <a:gd name="connsiteX350" fmla="*/ 5527438 w 6096000"/>
              <a:gd name="connsiteY350" fmla="*/ 6661886 h 6857999"/>
              <a:gd name="connsiteX351" fmla="*/ 5539777 w 6096000"/>
              <a:gd name="connsiteY351" fmla="*/ 6713847 h 6857999"/>
              <a:gd name="connsiteX352" fmla="*/ 5541833 w 6096000"/>
              <a:gd name="connsiteY352" fmla="*/ 6713847 h 6857999"/>
              <a:gd name="connsiteX353" fmla="*/ 5562399 w 6096000"/>
              <a:gd name="connsiteY353" fmla="*/ 6713847 h 6857999"/>
              <a:gd name="connsiteX354" fmla="*/ 5564456 w 6096000"/>
              <a:gd name="connsiteY354" fmla="*/ 6713847 h 6857999"/>
              <a:gd name="connsiteX355" fmla="*/ 5578852 w 6096000"/>
              <a:gd name="connsiteY355" fmla="*/ 6661886 h 6857999"/>
              <a:gd name="connsiteX356" fmla="*/ 5599417 w 6096000"/>
              <a:gd name="connsiteY356" fmla="*/ 6659808 h 6857999"/>
              <a:gd name="connsiteX357" fmla="*/ 5626152 w 6096000"/>
              <a:gd name="connsiteY357" fmla="*/ 6705533 h 6857999"/>
              <a:gd name="connsiteX358" fmla="*/ 5646717 w 6096000"/>
              <a:gd name="connsiteY358" fmla="*/ 6699298 h 6857999"/>
              <a:gd name="connsiteX359" fmla="*/ 5648774 w 6096000"/>
              <a:gd name="connsiteY359" fmla="*/ 6699298 h 6857999"/>
              <a:gd name="connsiteX360" fmla="*/ 5650830 w 6096000"/>
              <a:gd name="connsiteY360" fmla="*/ 6672279 h 6857999"/>
              <a:gd name="connsiteX361" fmla="*/ 5648774 w 6096000"/>
              <a:gd name="connsiteY361" fmla="*/ 6645259 h 6857999"/>
              <a:gd name="connsiteX362" fmla="*/ 5669339 w 6096000"/>
              <a:gd name="connsiteY362" fmla="*/ 6636945 h 6857999"/>
              <a:gd name="connsiteX363" fmla="*/ 5706356 w 6096000"/>
              <a:gd name="connsiteY363" fmla="*/ 6674356 h 6857999"/>
              <a:gd name="connsiteX364" fmla="*/ 5724865 w 6096000"/>
              <a:gd name="connsiteY364" fmla="*/ 6663965 h 6857999"/>
              <a:gd name="connsiteX365" fmla="*/ 5726922 w 6096000"/>
              <a:gd name="connsiteY365" fmla="*/ 6661886 h 6857999"/>
              <a:gd name="connsiteX366" fmla="*/ 5726922 w 6096000"/>
              <a:gd name="connsiteY366" fmla="*/ 6659808 h 6857999"/>
              <a:gd name="connsiteX367" fmla="*/ 5712526 w 6096000"/>
              <a:gd name="connsiteY367" fmla="*/ 6612003 h 6857999"/>
              <a:gd name="connsiteX368" fmla="*/ 5728978 w 6096000"/>
              <a:gd name="connsiteY368" fmla="*/ 6597454 h 6857999"/>
              <a:gd name="connsiteX369" fmla="*/ 5774222 w 6096000"/>
              <a:gd name="connsiteY369" fmla="*/ 6624474 h 6857999"/>
              <a:gd name="connsiteX370" fmla="*/ 5776279 w 6096000"/>
              <a:gd name="connsiteY370" fmla="*/ 6624474 h 6857999"/>
              <a:gd name="connsiteX371" fmla="*/ 5790675 w 6096000"/>
              <a:gd name="connsiteY371" fmla="*/ 6607847 h 6857999"/>
              <a:gd name="connsiteX372" fmla="*/ 5792731 w 6096000"/>
              <a:gd name="connsiteY372" fmla="*/ 6607847 h 6857999"/>
              <a:gd name="connsiteX373" fmla="*/ 5765996 w 6096000"/>
              <a:gd name="connsiteY373" fmla="*/ 6562121 h 6857999"/>
              <a:gd name="connsiteX374" fmla="*/ 5778335 w 6096000"/>
              <a:gd name="connsiteY374" fmla="*/ 6543415 h 6857999"/>
              <a:gd name="connsiteX375" fmla="*/ 5829749 w 6096000"/>
              <a:gd name="connsiteY375" fmla="*/ 6557963 h 6857999"/>
              <a:gd name="connsiteX376" fmla="*/ 5831805 w 6096000"/>
              <a:gd name="connsiteY376" fmla="*/ 6555885 h 6857999"/>
              <a:gd name="connsiteX377" fmla="*/ 5842088 w 6096000"/>
              <a:gd name="connsiteY377" fmla="*/ 6537179 h 6857999"/>
              <a:gd name="connsiteX378" fmla="*/ 5842088 w 6096000"/>
              <a:gd name="connsiteY378" fmla="*/ 6535101 h 6857999"/>
              <a:gd name="connsiteX379" fmla="*/ 5805071 w 6096000"/>
              <a:gd name="connsiteY379" fmla="*/ 6499766 h 6857999"/>
              <a:gd name="connsiteX380" fmla="*/ 5813297 w 6096000"/>
              <a:gd name="connsiteY380" fmla="*/ 6478983 h 6857999"/>
              <a:gd name="connsiteX381" fmla="*/ 5864710 w 6096000"/>
              <a:gd name="connsiteY381" fmla="*/ 6478983 h 6857999"/>
              <a:gd name="connsiteX382" fmla="*/ 5866766 w 6096000"/>
              <a:gd name="connsiteY382" fmla="*/ 6478983 h 6857999"/>
              <a:gd name="connsiteX383" fmla="*/ 5870880 w 6096000"/>
              <a:gd name="connsiteY383" fmla="*/ 6458198 h 6857999"/>
              <a:gd name="connsiteX384" fmla="*/ 5870880 w 6096000"/>
              <a:gd name="connsiteY384" fmla="*/ 6456119 h 6857999"/>
              <a:gd name="connsiteX385" fmla="*/ 5825636 w 6096000"/>
              <a:gd name="connsiteY385" fmla="*/ 6429099 h 6857999"/>
              <a:gd name="connsiteX386" fmla="*/ 5829749 w 6096000"/>
              <a:gd name="connsiteY386" fmla="*/ 6408315 h 6857999"/>
              <a:gd name="connsiteX387" fmla="*/ 5879106 w 6096000"/>
              <a:gd name="connsiteY387" fmla="*/ 6393766 h 6857999"/>
              <a:gd name="connsiteX388" fmla="*/ 5881162 w 6096000"/>
              <a:gd name="connsiteY388" fmla="*/ 6393766 h 6857999"/>
              <a:gd name="connsiteX389" fmla="*/ 5881162 w 6096000"/>
              <a:gd name="connsiteY389" fmla="*/ 6381295 h 6857999"/>
              <a:gd name="connsiteX390" fmla="*/ 5881162 w 6096000"/>
              <a:gd name="connsiteY390" fmla="*/ 6370902 h 6857999"/>
              <a:gd name="connsiteX391" fmla="*/ 5879106 w 6096000"/>
              <a:gd name="connsiteY391" fmla="*/ 6370902 h 6857999"/>
              <a:gd name="connsiteX392" fmla="*/ 5829749 w 6096000"/>
              <a:gd name="connsiteY392" fmla="*/ 6356354 h 6857999"/>
              <a:gd name="connsiteX393" fmla="*/ 5827692 w 6096000"/>
              <a:gd name="connsiteY393" fmla="*/ 6335569 h 6857999"/>
              <a:gd name="connsiteX394" fmla="*/ 5870880 w 6096000"/>
              <a:gd name="connsiteY394" fmla="*/ 6308549 h 6857999"/>
              <a:gd name="connsiteX395" fmla="*/ 5872936 w 6096000"/>
              <a:gd name="connsiteY395" fmla="*/ 6308549 h 6857999"/>
              <a:gd name="connsiteX396" fmla="*/ 5872936 w 6096000"/>
              <a:gd name="connsiteY396" fmla="*/ 6306470 h 6857999"/>
              <a:gd name="connsiteX397" fmla="*/ 5866766 w 6096000"/>
              <a:gd name="connsiteY397" fmla="*/ 6285686 h 6857999"/>
              <a:gd name="connsiteX398" fmla="*/ 5864710 w 6096000"/>
              <a:gd name="connsiteY398" fmla="*/ 6285686 h 6857999"/>
              <a:gd name="connsiteX399" fmla="*/ 5813297 w 6096000"/>
              <a:gd name="connsiteY399" fmla="*/ 6285686 h 6857999"/>
              <a:gd name="connsiteX400" fmla="*/ 5805071 w 6096000"/>
              <a:gd name="connsiteY400" fmla="*/ 6264902 h 6857999"/>
              <a:gd name="connsiteX401" fmla="*/ 5842088 w 6096000"/>
              <a:gd name="connsiteY401" fmla="*/ 6227490 h 6857999"/>
              <a:gd name="connsiteX402" fmla="*/ 5842088 w 6096000"/>
              <a:gd name="connsiteY402" fmla="*/ 6225411 h 6857999"/>
              <a:gd name="connsiteX403" fmla="*/ 5831805 w 6096000"/>
              <a:gd name="connsiteY403" fmla="*/ 6206705 h 6857999"/>
              <a:gd name="connsiteX404" fmla="*/ 5829749 w 6096000"/>
              <a:gd name="connsiteY404" fmla="*/ 6206705 h 6857999"/>
              <a:gd name="connsiteX405" fmla="*/ 5780392 w 6096000"/>
              <a:gd name="connsiteY405" fmla="*/ 6219176 h 6857999"/>
              <a:gd name="connsiteX406" fmla="*/ 5765996 w 6096000"/>
              <a:gd name="connsiteY406" fmla="*/ 6202548 h 6857999"/>
              <a:gd name="connsiteX407" fmla="*/ 5792731 w 6096000"/>
              <a:gd name="connsiteY407" fmla="*/ 6156822 h 6857999"/>
              <a:gd name="connsiteX408" fmla="*/ 5792731 w 6096000"/>
              <a:gd name="connsiteY408" fmla="*/ 6154744 h 6857999"/>
              <a:gd name="connsiteX409" fmla="*/ 5776279 w 6096000"/>
              <a:gd name="connsiteY409" fmla="*/ 6140194 h 6857999"/>
              <a:gd name="connsiteX410" fmla="*/ 5731035 w 6096000"/>
              <a:gd name="connsiteY410" fmla="*/ 6165136 h 6857999"/>
              <a:gd name="connsiteX411" fmla="*/ 5712526 w 6096000"/>
              <a:gd name="connsiteY411" fmla="*/ 6152665 h 6857999"/>
              <a:gd name="connsiteX412" fmla="*/ 5726922 w 6096000"/>
              <a:gd name="connsiteY412" fmla="*/ 6102782 h 6857999"/>
              <a:gd name="connsiteX413" fmla="*/ 5726922 w 6096000"/>
              <a:gd name="connsiteY413" fmla="*/ 6100704 h 6857999"/>
              <a:gd name="connsiteX414" fmla="*/ 5708413 w 6096000"/>
              <a:gd name="connsiteY414" fmla="*/ 6090312 h 6857999"/>
              <a:gd name="connsiteX415" fmla="*/ 5706356 w 6096000"/>
              <a:gd name="connsiteY415" fmla="*/ 6088233 h 6857999"/>
              <a:gd name="connsiteX416" fmla="*/ 5706356 w 6096000"/>
              <a:gd name="connsiteY416" fmla="*/ 6090312 h 6857999"/>
              <a:gd name="connsiteX417" fmla="*/ 5669339 w 6096000"/>
              <a:gd name="connsiteY417" fmla="*/ 6125645 h 6857999"/>
              <a:gd name="connsiteX418" fmla="*/ 5648774 w 6096000"/>
              <a:gd name="connsiteY418" fmla="*/ 6117332 h 6857999"/>
              <a:gd name="connsiteX419" fmla="*/ 5652887 w 6096000"/>
              <a:gd name="connsiteY419" fmla="*/ 6090312 h 6857999"/>
              <a:gd name="connsiteX420" fmla="*/ 5648774 w 6096000"/>
              <a:gd name="connsiteY420" fmla="*/ 6065370 h 6857999"/>
              <a:gd name="connsiteX421" fmla="*/ 5648774 w 6096000"/>
              <a:gd name="connsiteY421" fmla="*/ 6063292 h 6857999"/>
              <a:gd name="connsiteX422" fmla="*/ 5646717 w 6096000"/>
              <a:gd name="connsiteY422" fmla="*/ 6063292 h 6857999"/>
              <a:gd name="connsiteX423" fmla="*/ 5626152 w 6096000"/>
              <a:gd name="connsiteY423" fmla="*/ 6059135 h 6857999"/>
              <a:gd name="connsiteX424" fmla="*/ 5599417 w 6096000"/>
              <a:gd name="connsiteY424" fmla="*/ 6104861 h 6857999"/>
              <a:gd name="connsiteX425" fmla="*/ 5576795 w 6096000"/>
              <a:gd name="connsiteY425" fmla="*/ 6100704 h 6857999"/>
              <a:gd name="connsiteX426" fmla="*/ 5564456 w 6096000"/>
              <a:gd name="connsiteY426" fmla="*/ 6050821 h 6857999"/>
              <a:gd name="connsiteX427" fmla="*/ 5562399 w 6096000"/>
              <a:gd name="connsiteY427" fmla="*/ 6050821 h 6857999"/>
              <a:gd name="connsiteX428" fmla="*/ 5541833 w 6096000"/>
              <a:gd name="connsiteY428" fmla="*/ 6050821 h 6857999"/>
              <a:gd name="connsiteX429" fmla="*/ 5539777 w 6096000"/>
              <a:gd name="connsiteY429" fmla="*/ 6050821 h 6857999"/>
              <a:gd name="connsiteX430" fmla="*/ 0 w 6096000"/>
              <a:gd name="connsiteY430" fmla="*/ 0 h 6857999"/>
              <a:gd name="connsiteX431" fmla="*/ 6096000 w 6096000"/>
              <a:gd name="connsiteY431" fmla="*/ 0 h 6857999"/>
              <a:gd name="connsiteX432" fmla="*/ 6096000 w 6096000"/>
              <a:gd name="connsiteY432" fmla="*/ 6857999 h 6857999"/>
              <a:gd name="connsiteX433" fmla="*/ 0 w 6096000"/>
              <a:gd name="connsiteY43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</a:cxnLst>
            <a:rect l="l" t="t" r="r" b="b"/>
            <a:pathLst>
              <a:path w="6096000" h="6857999">
                <a:moveTo>
                  <a:pt x="5506876" y="6448253"/>
                </a:moveTo>
                <a:cubicBezTo>
                  <a:pt x="5510957" y="6446169"/>
                  <a:pt x="5512998" y="6446169"/>
                  <a:pt x="5517079" y="6448253"/>
                </a:cubicBezTo>
                <a:cubicBezTo>
                  <a:pt x="5519120" y="6450338"/>
                  <a:pt x="5521160" y="6452422"/>
                  <a:pt x="5521160" y="6456591"/>
                </a:cubicBezTo>
                <a:cubicBezTo>
                  <a:pt x="5527282" y="6558735"/>
                  <a:pt x="5527282" y="6558735"/>
                  <a:pt x="5527282" y="6558735"/>
                </a:cubicBezTo>
                <a:cubicBezTo>
                  <a:pt x="5529323" y="6564988"/>
                  <a:pt x="5527282" y="6567073"/>
                  <a:pt x="5525241" y="6569157"/>
                </a:cubicBezTo>
                <a:cubicBezTo>
                  <a:pt x="5523201" y="6571242"/>
                  <a:pt x="5521160" y="6569157"/>
                  <a:pt x="5519120" y="6569157"/>
                </a:cubicBezTo>
                <a:cubicBezTo>
                  <a:pt x="5474226" y="6558735"/>
                  <a:pt x="5443616" y="6539973"/>
                  <a:pt x="5413007" y="6506621"/>
                </a:cubicBezTo>
                <a:cubicBezTo>
                  <a:pt x="5410966" y="6504537"/>
                  <a:pt x="5408926" y="6502452"/>
                  <a:pt x="5408926" y="6500368"/>
                </a:cubicBezTo>
                <a:cubicBezTo>
                  <a:pt x="5408926" y="6500368"/>
                  <a:pt x="5408926" y="6500368"/>
                  <a:pt x="5408926" y="6498282"/>
                </a:cubicBezTo>
                <a:cubicBezTo>
                  <a:pt x="5408926" y="6496198"/>
                  <a:pt x="5413007" y="6494113"/>
                  <a:pt x="5415047" y="6494113"/>
                </a:cubicBezTo>
                <a:cubicBezTo>
                  <a:pt x="5506876" y="6448253"/>
                  <a:pt x="5506876" y="6448253"/>
                  <a:pt x="5506876" y="6448253"/>
                </a:cubicBezTo>
                <a:close/>
                <a:moveTo>
                  <a:pt x="5589610" y="6446169"/>
                </a:moveTo>
                <a:cubicBezTo>
                  <a:pt x="5593730" y="6446169"/>
                  <a:pt x="5595791" y="6446169"/>
                  <a:pt x="5599912" y="6446169"/>
                </a:cubicBezTo>
                <a:cubicBezTo>
                  <a:pt x="5690571" y="6491935"/>
                  <a:pt x="5690571" y="6491935"/>
                  <a:pt x="5690571" y="6491935"/>
                </a:cubicBezTo>
                <a:cubicBezTo>
                  <a:pt x="5694692" y="6494015"/>
                  <a:pt x="5696753" y="6496095"/>
                  <a:pt x="5698813" y="6498176"/>
                </a:cubicBezTo>
                <a:cubicBezTo>
                  <a:pt x="5698813" y="6500256"/>
                  <a:pt x="5696753" y="6502336"/>
                  <a:pt x="5694692" y="6504416"/>
                </a:cubicBezTo>
                <a:cubicBezTo>
                  <a:pt x="5663786" y="6537700"/>
                  <a:pt x="5630819" y="6556423"/>
                  <a:pt x="5587550" y="6566824"/>
                </a:cubicBezTo>
                <a:cubicBezTo>
                  <a:pt x="5583429" y="6568904"/>
                  <a:pt x="5581368" y="6568904"/>
                  <a:pt x="5579307" y="6566824"/>
                </a:cubicBezTo>
                <a:cubicBezTo>
                  <a:pt x="5577247" y="6564744"/>
                  <a:pt x="5577247" y="6560583"/>
                  <a:pt x="5577247" y="6558503"/>
                </a:cubicBezTo>
                <a:cubicBezTo>
                  <a:pt x="5585489" y="6454490"/>
                  <a:pt x="5585489" y="6454490"/>
                  <a:pt x="5585489" y="6454490"/>
                </a:cubicBezTo>
                <a:cubicBezTo>
                  <a:pt x="5585489" y="6452410"/>
                  <a:pt x="5587550" y="6448249"/>
                  <a:pt x="5589610" y="6446169"/>
                </a:cubicBezTo>
                <a:close/>
                <a:moveTo>
                  <a:pt x="4782612" y="6407461"/>
                </a:moveTo>
                <a:lnTo>
                  <a:pt x="4782612" y="6451004"/>
                </a:lnTo>
                <a:cubicBezTo>
                  <a:pt x="4782612" y="6451004"/>
                  <a:pt x="4756170" y="6458261"/>
                  <a:pt x="4736847" y="6458261"/>
                </a:cubicBezTo>
                <a:cubicBezTo>
                  <a:pt x="4720575" y="6458261"/>
                  <a:pt x="4717525" y="6442710"/>
                  <a:pt x="4717525" y="6433380"/>
                </a:cubicBezTo>
                <a:cubicBezTo>
                  <a:pt x="4717525" y="6418865"/>
                  <a:pt x="4725660" y="6411608"/>
                  <a:pt x="4741932" y="6409535"/>
                </a:cubicBezTo>
                <a:cubicBezTo>
                  <a:pt x="4782612" y="6407461"/>
                  <a:pt x="4782612" y="6407461"/>
                  <a:pt x="4782612" y="6407461"/>
                </a:cubicBezTo>
                <a:close/>
                <a:moveTo>
                  <a:pt x="4449887" y="6337611"/>
                </a:moveTo>
                <a:cubicBezTo>
                  <a:pt x="4477812" y="6337611"/>
                  <a:pt x="4477812" y="6351965"/>
                  <a:pt x="4477812" y="6361192"/>
                </a:cubicBezTo>
                <a:cubicBezTo>
                  <a:pt x="4477812" y="6375546"/>
                  <a:pt x="4470572" y="6382723"/>
                  <a:pt x="4454024" y="6384774"/>
                </a:cubicBezTo>
                <a:lnTo>
                  <a:pt x="4409550" y="6386824"/>
                </a:lnTo>
                <a:cubicBezTo>
                  <a:pt x="4409550" y="6385799"/>
                  <a:pt x="4409550" y="6383748"/>
                  <a:pt x="4409550" y="6382723"/>
                </a:cubicBezTo>
                <a:cubicBezTo>
                  <a:pt x="4409550" y="6380673"/>
                  <a:pt x="4409550" y="6380673"/>
                  <a:pt x="4409550" y="6380673"/>
                </a:cubicBezTo>
                <a:cubicBezTo>
                  <a:pt x="4411619" y="6358117"/>
                  <a:pt x="4418859" y="6344788"/>
                  <a:pt x="4432304" y="6339662"/>
                </a:cubicBezTo>
                <a:cubicBezTo>
                  <a:pt x="4437475" y="6338637"/>
                  <a:pt x="4443682" y="6337611"/>
                  <a:pt x="4449887" y="6337611"/>
                </a:cubicBezTo>
                <a:close/>
                <a:moveTo>
                  <a:pt x="5576597" y="6327980"/>
                </a:moveTo>
                <a:cubicBezTo>
                  <a:pt x="5579424" y="6327461"/>
                  <a:pt x="5582508" y="6327980"/>
                  <a:pt x="5585590" y="6329019"/>
                </a:cubicBezTo>
                <a:cubicBezTo>
                  <a:pt x="5602036" y="6341488"/>
                  <a:pt x="5612314" y="6360190"/>
                  <a:pt x="5612314" y="6380970"/>
                </a:cubicBezTo>
                <a:cubicBezTo>
                  <a:pt x="5612314" y="6412141"/>
                  <a:pt x="5585590" y="6439155"/>
                  <a:pt x="5552700" y="6439155"/>
                </a:cubicBezTo>
                <a:cubicBezTo>
                  <a:pt x="5519810" y="6439155"/>
                  <a:pt x="5493086" y="6412141"/>
                  <a:pt x="5493086" y="6380970"/>
                </a:cubicBezTo>
                <a:cubicBezTo>
                  <a:pt x="5493086" y="6360190"/>
                  <a:pt x="5503365" y="6341488"/>
                  <a:pt x="5519810" y="6331098"/>
                </a:cubicBezTo>
                <a:cubicBezTo>
                  <a:pt x="5525977" y="6326941"/>
                  <a:pt x="5532144" y="6326941"/>
                  <a:pt x="5536255" y="6333175"/>
                </a:cubicBezTo>
                <a:cubicBezTo>
                  <a:pt x="5540367" y="6339410"/>
                  <a:pt x="5538311" y="6345643"/>
                  <a:pt x="5534199" y="6349800"/>
                </a:cubicBezTo>
                <a:cubicBezTo>
                  <a:pt x="5523921" y="6356034"/>
                  <a:pt x="5517754" y="6368502"/>
                  <a:pt x="5517754" y="6380970"/>
                </a:cubicBezTo>
                <a:cubicBezTo>
                  <a:pt x="5517754" y="6399673"/>
                  <a:pt x="5534199" y="6416297"/>
                  <a:pt x="5552700" y="6416297"/>
                </a:cubicBezTo>
                <a:cubicBezTo>
                  <a:pt x="5571201" y="6416297"/>
                  <a:pt x="5587646" y="6399673"/>
                  <a:pt x="5587646" y="6380970"/>
                </a:cubicBezTo>
                <a:cubicBezTo>
                  <a:pt x="5587646" y="6368502"/>
                  <a:pt x="5581480" y="6356034"/>
                  <a:pt x="5571201" y="6349800"/>
                </a:cubicBezTo>
                <a:cubicBezTo>
                  <a:pt x="5567090" y="6345643"/>
                  <a:pt x="5565034" y="6339410"/>
                  <a:pt x="5569146" y="6333175"/>
                </a:cubicBezTo>
                <a:cubicBezTo>
                  <a:pt x="5571201" y="6330059"/>
                  <a:pt x="5573771" y="6328500"/>
                  <a:pt x="5576597" y="6327980"/>
                </a:cubicBezTo>
                <a:close/>
                <a:moveTo>
                  <a:pt x="5725531" y="6312914"/>
                </a:moveTo>
                <a:cubicBezTo>
                  <a:pt x="5727598" y="6312914"/>
                  <a:pt x="5729664" y="6317066"/>
                  <a:pt x="5729664" y="6319143"/>
                </a:cubicBezTo>
                <a:cubicBezTo>
                  <a:pt x="5742063" y="6362741"/>
                  <a:pt x="5742063" y="6400111"/>
                  <a:pt x="5729664" y="6443710"/>
                </a:cubicBezTo>
                <a:cubicBezTo>
                  <a:pt x="5727598" y="6447862"/>
                  <a:pt x="5727598" y="6449938"/>
                  <a:pt x="5725531" y="6449938"/>
                </a:cubicBezTo>
                <a:cubicBezTo>
                  <a:pt x="5721398" y="6452014"/>
                  <a:pt x="5719332" y="6449938"/>
                  <a:pt x="5717265" y="6447862"/>
                </a:cubicBezTo>
                <a:cubicBezTo>
                  <a:pt x="5632540" y="6389730"/>
                  <a:pt x="5632540" y="6389730"/>
                  <a:pt x="5632540" y="6389730"/>
                </a:cubicBezTo>
                <a:cubicBezTo>
                  <a:pt x="5628407" y="6387655"/>
                  <a:pt x="5626341" y="6385578"/>
                  <a:pt x="5626341" y="6381426"/>
                </a:cubicBezTo>
                <a:cubicBezTo>
                  <a:pt x="5626341" y="6379350"/>
                  <a:pt x="5628407" y="6375198"/>
                  <a:pt x="5632540" y="6373122"/>
                </a:cubicBezTo>
                <a:cubicBezTo>
                  <a:pt x="5717265" y="6314991"/>
                  <a:pt x="5717265" y="6314991"/>
                  <a:pt x="5717265" y="6314991"/>
                </a:cubicBezTo>
                <a:cubicBezTo>
                  <a:pt x="5719332" y="6312914"/>
                  <a:pt x="5723465" y="6312914"/>
                  <a:pt x="5725531" y="6312914"/>
                </a:cubicBezTo>
                <a:close/>
                <a:moveTo>
                  <a:pt x="5379703" y="6312914"/>
                </a:moveTo>
                <a:cubicBezTo>
                  <a:pt x="5383794" y="6312914"/>
                  <a:pt x="5385840" y="6314991"/>
                  <a:pt x="5387886" y="6317066"/>
                </a:cubicBezTo>
                <a:cubicBezTo>
                  <a:pt x="5471755" y="6373122"/>
                  <a:pt x="5471755" y="6373122"/>
                  <a:pt x="5471755" y="6373122"/>
                </a:cubicBezTo>
                <a:cubicBezTo>
                  <a:pt x="5475846" y="6375198"/>
                  <a:pt x="5477891" y="6379350"/>
                  <a:pt x="5477891" y="6381426"/>
                </a:cubicBezTo>
                <a:cubicBezTo>
                  <a:pt x="5477891" y="6385578"/>
                  <a:pt x="5475846" y="6387655"/>
                  <a:pt x="5471755" y="6389730"/>
                </a:cubicBezTo>
                <a:lnTo>
                  <a:pt x="5387886" y="6447862"/>
                </a:lnTo>
                <a:cubicBezTo>
                  <a:pt x="5383794" y="6449938"/>
                  <a:pt x="5381749" y="6452014"/>
                  <a:pt x="5379703" y="6449938"/>
                </a:cubicBezTo>
                <a:cubicBezTo>
                  <a:pt x="5377658" y="6449938"/>
                  <a:pt x="5375612" y="6447862"/>
                  <a:pt x="5375612" y="6443710"/>
                </a:cubicBezTo>
                <a:cubicBezTo>
                  <a:pt x="5363339" y="6400111"/>
                  <a:pt x="5363339" y="6364817"/>
                  <a:pt x="5375612" y="6319143"/>
                </a:cubicBezTo>
                <a:cubicBezTo>
                  <a:pt x="5375612" y="6317066"/>
                  <a:pt x="5377658" y="6314991"/>
                  <a:pt x="5379703" y="6312914"/>
                </a:cubicBezTo>
                <a:close/>
                <a:moveTo>
                  <a:pt x="4650021" y="6302686"/>
                </a:moveTo>
                <a:cubicBezTo>
                  <a:pt x="4630541" y="6303721"/>
                  <a:pt x="4612087" y="6314071"/>
                  <a:pt x="4600809" y="6322350"/>
                </a:cubicBezTo>
                <a:cubicBezTo>
                  <a:pt x="4600809" y="6310966"/>
                  <a:pt x="4600809" y="6310966"/>
                  <a:pt x="4600809" y="6310966"/>
                </a:cubicBezTo>
                <a:cubicBezTo>
                  <a:pt x="4600809" y="6306826"/>
                  <a:pt x="4597733" y="6303721"/>
                  <a:pt x="4593632" y="6303721"/>
                </a:cubicBezTo>
                <a:cubicBezTo>
                  <a:pt x="4565950" y="6303721"/>
                  <a:pt x="4565950" y="6303721"/>
                  <a:pt x="4565950" y="6303721"/>
                </a:cubicBezTo>
                <a:cubicBezTo>
                  <a:pt x="4561850" y="6303721"/>
                  <a:pt x="4558773" y="6306826"/>
                  <a:pt x="4558773" y="6310966"/>
                </a:cubicBezTo>
                <a:cubicBezTo>
                  <a:pt x="4558773" y="6483802"/>
                  <a:pt x="4558773" y="6483802"/>
                  <a:pt x="4558773" y="6483802"/>
                </a:cubicBezTo>
                <a:cubicBezTo>
                  <a:pt x="4558773" y="6486906"/>
                  <a:pt x="4561850" y="6490011"/>
                  <a:pt x="4565950" y="6490011"/>
                </a:cubicBezTo>
                <a:cubicBezTo>
                  <a:pt x="4593632" y="6490011"/>
                  <a:pt x="4593632" y="6490011"/>
                  <a:pt x="4593632" y="6490011"/>
                </a:cubicBezTo>
                <a:cubicBezTo>
                  <a:pt x="4597733" y="6490011"/>
                  <a:pt x="4600809" y="6486906"/>
                  <a:pt x="4600809" y="6483802"/>
                </a:cubicBezTo>
                <a:cubicBezTo>
                  <a:pt x="4600809" y="6363748"/>
                  <a:pt x="4600809" y="6363748"/>
                  <a:pt x="4600809" y="6363748"/>
                </a:cubicBezTo>
                <a:cubicBezTo>
                  <a:pt x="4606960" y="6358573"/>
                  <a:pt x="4627466" y="6344084"/>
                  <a:pt x="4651047" y="6342014"/>
                </a:cubicBezTo>
                <a:cubicBezTo>
                  <a:pt x="4654122" y="6342014"/>
                  <a:pt x="4657199" y="6338909"/>
                  <a:pt x="4657199" y="6334770"/>
                </a:cubicBezTo>
                <a:cubicBezTo>
                  <a:pt x="4657199" y="6309931"/>
                  <a:pt x="4657199" y="6309931"/>
                  <a:pt x="4657199" y="6309931"/>
                </a:cubicBezTo>
                <a:cubicBezTo>
                  <a:pt x="4657199" y="6307861"/>
                  <a:pt x="4656173" y="6305791"/>
                  <a:pt x="4655148" y="6304756"/>
                </a:cubicBezTo>
                <a:cubicBezTo>
                  <a:pt x="4653097" y="6302686"/>
                  <a:pt x="4651047" y="6302686"/>
                  <a:pt x="4650021" y="6302686"/>
                </a:cubicBezTo>
                <a:close/>
                <a:moveTo>
                  <a:pt x="4125294" y="6302686"/>
                </a:moveTo>
                <a:cubicBezTo>
                  <a:pt x="4106804" y="6302686"/>
                  <a:pt x="4088315" y="6314071"/>
                  <a:pt x="4077015" y="6322350"/>
                </a:cubicBezTo>
                <a:cubicBezTo>
                  <a:pt x="4077015" y="6310966"/>
                  <a:pt x="4077015" y="6310966"/>
                  <a:pt x="4077015" y="6310966"/>
                </a:cubicBezTo>
                <a:cubicBezTo>
                  <a:pt x="4077015" y="6306826"/>
                  <a:pt x="4073934" y="6303721"/>
                  <a:pt x="4069825" y="6303721"/>
                </a:cubicBezTo>
                <a:cubicBezTo>
                  <a:pt x="4041064" y="6303721"/>
                  <a:pt x="4041064" y="6303721"/>
                  <a:pt x="4041064" y="6303721"/>
                </a:cubicBezTo>
                <a:cubicBezTo>
                  <a:pt x="4037981" y="6303721"/>
                  <a:pt x="4034900" y="6306826"/>
                  <a:pt x="4034900" y="6310966"/>
                </a:cubicBezTo>
                <a:cubicBezTo>
                  <a:pt x="4034900" y="6483802"/>
                  <a:pt x="4034900" y="6483802"/>
                  <a:pt x="4034900" y="6483802"/>
                </a:cubicBezTo>
                <a:cubicBezTo>
                  <a:pt x="4034900" y="6486906"/>
                  <a:pt x="4037981" y="6490011"/>
                  <a:pt x="4041064" y="6490011"/>
                </a:cubicBezTo>
                <a:cubicBezTo>
                  <a:pt x="4069825" y="6490011"/>
                  <a:pt x="4069825" y="6490011"/>
                  <a:pt x="4069825" y="6490011"/>
                </a:cubicBezTo>
                <a:cubicBezTo>
                  <a:pt x="4073934" y="6490011"/>
                  <a:pt x="4077015" y="6486906"/>
                  <a:pt x="4077015" y="6483802"/>
                </a:cubicBezTo>
                <a:cubicBezTo>
                  <a:pt x="4077015" y="6363748"/>
                  <a:pt x="4077015" y="6363748"/>
                  <a:pt x="4077015" y="6363748"/>
                </a:cubicBezTo>
                <a:cubicBezTo>
                  <a:pt x="4083179" y="6358573"/>
                  <a:pt x="4102696" y="6344084"/>
                  <a:pt x="4126321" y="6342014"/>
                </a:cubicBezTo>
                <a:cubicBezTo>
                  <a:pt x="4140702" y="6342014"/>
                  <a:pt x="4148920" y="6348224"/>
                  <a:pt x="4149947" y="6362713"/>
                </a:cubicBezTo>
                <a:cubicBezTo>
                  <a:pt x="4149947" y="6363748"/>
                  <a:pt x="4149947" y="6363748"/>
                  <a:pt x="4149947" y="6363748"/>
                </a:cubicBezTo>
                <a:cubicBezTo>
                  <a:pt x="4149947" y="6483802"/>
                  <a:pt x="4149947" y="6483802"/>
                  <a:pt x="4149947" y="6483802"/>
                </a:cubicBezTo>
                <a:cubicBezTo>
                  <a:pt x="4149947" y="6486906"/>
                  <a:pt x="4153028" y="6490011"/>
                  <a:pt x="4156111" y="6490011"/>
                </a:cubicBezTo>
                <a:cubicBezTo>
                  <a:pt x="4184872" y="6490011"/>
                  <a:pt x="4184872" y="6490011"/>
                  <a:pt x="4184872" y="6490011"/>
                </a:cubicBezTo>
                <a:cubicBezTo>
                  <a:pt x="4188981" y="6490011"/>
                  <a:pt x="4192063" y="6486906"/>
                  <a:pt x="4192063" y="6483802"/>
                </a:cubicBezTo>
                <a:cubicBezTo>
                  <a:pt x="4192063" y="6452753"/>
                  <a:pt x="4192063" y="6452753"/>
                  <a:pt x="4192063" y="6452753"/>
                </a:cubicBezTo>
                <a:cubicBezTo>
                  <a:pt x="4192063" y="6388587"/>
                  <a:pt x="4192063" y="6388587"/>
                  <a:pt x="4192063" y="6388587"/>
                </a:cubicBezTo>
                <a:cubicBezTo>
                  <a:pt x="4192063" y="6365818"/>
                  <a:pt x="4192063" y="6365818"/>
                  <a:pt x="4192063" y="6365818"/>
                </a:cubicBezTo>
                <a:cubicBezTo>
                  <a:pt x="4192063" y="6325455"/>
                  <a:pt x="4173573" y="6304756"/>
                  <a:pt x="4135566" y="6302686"/>
                </a:cubicBezTo>
                <a:cubicBezTo>
                  <a:pt x="4135566" y="6302686"/>
                  <a:pt x="4133512" y="6302686"/>
                  <a:pt x="4130430" y="6302686"/>
                </a:cubicBezTo>
                <a:cubicBezTo>
                  <a:pt x="4129403" y="6302686"/>
                  <a:pt x="4129403" y="6302686"/>
                  <a:pt x="4128376" y="6302686"/>
                </a:cubicBezTo>
                <a:cubicBezTo>
                  <a:pt x="4127349" y="6302686"/>
                  <a:pt x="4126321" y="6302686"/>
                  <a:pt x="4125294" y="6302686"/>
                </a:cubicBezTo>
                <a:close/>
                <a:moveTo>
                  <a:pt x="4940973" y="6299511"/>
                </a:moveTo>
                <a:cubicBezTo>
                  <a:pt x="4882756" y="6299511"/>
                  <a:pt x="4857223" y="6329632"/>
                  <a:pt x="4857223" y="6396104"/>
                </a:cubicBezTo>
                <a:cubicBezTo>
                  <a:pt x="4857223" y="6397143"/>
                  <a:pt x="4857223" y="6397143"/>
                  <a:pt x="4857223" y="6398181"/>
                </a:cubicBezTo>
                <a:cubicBezTo>
                  <a:pt x="4857223" y="6464654"/>
                  <a:pt x="4882756" y="6494774"/>
                  <a:pt x="4940973" y="6494774"/>
                </a:cubicBezTo>
                <a:cubicBezTo>
                  <a:pt x="4961399" y="6494774"/>
                  <a:pt x="4983869" y="6489581"/>
                  <a:pt x="4997145" y="6487504"/>
                </a:cubicBezTo>
                <a:cubicBezTo>
                  <a:pt x="5000209" y="6487504"/>
                  <a:pt x="5003273" y="6484388"/>
                  <a:pt x="5003273" y="6480233"/>
                </a:cubicBezTo>
                <a:cubicBezTo>
                  <a:pt x="5002252" y="6456345"/>
                  <a:pt x="5002252" y="6456345"/>
                  <a:pt x="5002252" y="6456345"/>
                </a:cubicBezTo>
                <a:cubicBezTo>
                  <a:pt x="5002252" y="6455306"/>
                  <a:pt x="5001231" y="6453229"/>
                  <a:pt x="5000209" y="6452190"/>
                </a:cubicBezTo>
                <a:cubicBezTo>
                  <a:pt x="4998167" y="6450113"/>
                  <a:pt x="4996124" y="6450113"/>
                  <a:pt x="4994081" y="6450113"/>
                </a:cubicBezTo>
                <a:cubicBezTo>
                  <a:pt x="4978761" y="6451152"/>
                  <a:pt x="4960377" y="6456345"/>
                  <a:pt x="4940973" y="6456345"/>
                </a:cubicBezTo>
                <a:cubicBezTo>
                  <a:pt x="4914418" y="6456345"/>
                  <a:pt x="4903183" y="6444920"/>
                  <a:pt x="4901140" y="6413761"/>
                </a:cubicBezTo>
                <a:cubicBezTo>
                  <a:pt x="4901140" y="6412722"/>
                  <a:pt x="4901140" y="6412722"/>
                  <a:pt x="4901140" y="6411684"/>
                </a:cubicBezTo>
                <a:cubicBezTo>
                  <a:pt x="4901140" y="6410645"/>
                  <a:pt x="4901140" y="6409606"/>
                  <a:pt x="4901140" y="6408568"/>
                </a:cubicBezTo>
                <a:cubicBezTo>
                  <a:pt x="4900119" y="6406490"/>
                  <a:pt x="4900119" y="6405452"/>
                  <a:pt x="4900119" y="6404413"/>
                </a:cubicBezTo>
                <a:cubicBezTo>
                  <a:pt x="4900119" y="6403375"/>
                  <a:pt x="4900119" y="6402336"/>
                  <a:pt x="4900119" y="6401297"/>
                </a:cubicBezTo>
                <a:cubicBezTo>
                  <a:pt x="4900119" y="6399220"/>
                  <a:pt x="4900119" y="6398181"/>
                  <a:pt x="4900119" y="6396104"/>
                </a:cubicBezTo>
                <a:cubicBezTo>
                  <a:pt x="4900119" y="6353520"/>
                  <a:pt x="4911354" y="6337941"/>
                  <a:pt x="4940973" y="6337941"/>
                </a:cubicBezTo>
                <a:cubicBezTo>
                  <a:pt x="4960377" y="6337941"/>
                  <a:pt x="4978761" y="6343134"/>
                  <a:pt x="4994081" y="6344172"/>
                </a:cubicBezTo>
                <a:cubicBezTo>
                  <a:pt x="4996124" y="6344172"/>
                  <a:pt x="4998167" y="6344172"/>
                  <a:pt x="5000209" y="6343134"/>
                </a:cubicBezTo>
                <a:cubicBezTo>
                  <a:pt x="5001231" y="6341057"/>
                  <a:pt x="5002252" y="6340018"/>
                  <a:pt x="5002252" y="6337941"/>
                </a:cubicBezTo>
                <a:cubicBezTo>
                  <a:pt x="5003273" y="6314052"/>
                  <a:pt x="5003273" y="6314052"/>
                  <a:pt x="5003273" y="6314052"/>
                </a:cubicBezTo>
                <a:cubicBezTo>
                  <a:pt x="5003273" y="6309898"/>
                  <a:pt x="5000209" y="6306782"/>
                  <a:pt x="4997145" y="6306782"/>
                </a:cubicBezTo>
                <a:cubicBezTo>
                  <a:pt x="4983869" y="6304704"/>
                  <a:pt x="4961399" y="6299511"/>
                  <a:pt x="4940973" y="6299511"/>
                </a:cubicBezTo>
                <a:close/>
                <a:moveTo>
                  <a:pt x="4762464" y="6299511"/>
                </a:moveTo>
                <a:cubicBezTo>
                  <a:pt x="4740772" y="6299511"/>
                  <a:pt x="4706685" y="6304704"/>
                  <a:pt x="4692223" y="6306782"/>
                </a:cubicBezTo>
                <a:cubicBezTo>
                  <a:pt x="4689124" y="6306782"/>
                  <a:pt x="4687058" y="6309898"/>
                  <a:pt x="4687058" y="6314052"/>
                </a:cubicBezTo>
                <a:cubicBezTo>
                  <a:pt x="4688091" y="6337941"/>
                  <a:pt x="4688091" y="6337941"/>
                  <a:pt x="4688091" y="6337941"/>
                </a:cubicBezTo>
                <a:cubicBezTo>
                  <a:pt x="4688091" y="6340018"/>
                  <a:pt x="4688091" y="6341057"/>
                  <a:pt x="4690157" y="6343134"/>
                </a:cubicBezTo>
                <a:cubicBezTo>
                  <a:pt x="4691190" y="6344172"/>
                  <a:pt x="4693256" y="6344172"/>
                  <a:pt x="4695322" y="6344172"/>
                </a:cubicBezTo>
                <a:cubicBezTo>
                  <a:pt x="4710817" y="6343134"/>
                  <a:pt x="4739739" y="6341057"/>
                  <a:pt x="4760399" y="6341057"/>
                </a:cubicBezTo>
                <a:cubicBezTo>
                  <a:pt x="4774860" y="6341057"/>
                  <a:pt x="4783125" y="6349366"/>
                  <a:pt x="4783125" y="6362868"/>
                </a:cubicBezTo>
                <a:cubicBezTo>
                  <a:pt x="4783125" y="6374293"/>
                  <a:pt x="4783125" y="6374293"/>
                  <a:pt x="4783125" y="6374293"/>
                </a:cubicBezTo>
                <a:cubicBezTo>
                  <a:pt x="4736641" y="6378447"/>
                  <a:pt x="4736641" y="6378447"/>
                  <a:pt x="4736641" y="6378447"/>
                </a:cubicBezTo>
                <a:cubicBezTo>
                  <a:pt x="4692223" y="6381563"/>
                  <a:pt x="4674662" y="6398181"/>
                  <a:pt x="4674662" y="6435572"/>
                </a:cubicBezTo>
                <a:cubicBezTo>
                  <a:pt x="4674662" y="6472963"/>
                  <a:pt x="4694289" y="6494774"/>
                  <a:pt x="4728376" y="6494774"/>
                </a:cubicBezTo>
                <a:cubicBezTo>
                  <a:pt x="4757301" y="6494774"/>
                  <a:pt x="4789321" y="6482311"/>
                  <a:pt x="4789321" y="6482311"/>
                </a:cubicBezTo>
                <a:cubicBezTo>
                  <a:pt x="4796552" y="6487504"/>
                  <a:pt x="4802750" y="6491658"/>
                  <a:pt x="4817212" y="6493736"/>
                </a:cubicBezTo>
                <a:cubicBezTo>
                  <a:pt x="4819277" y="6493736"/>
                  <a:pt x="4821343" y="6493736"/>
                  <a:pt x="4823409" y="6491658"/>
                </a:cubicBezTo>
                <a:cubicBezTo>
                  <a:pt x="4824442" y="6490620"/>
                  <a:pt x="4825475" y="6488542"/>
                  <a:pt x="4825475" y="6486465"/>
                </a:cubicBezTo>
                <a:cubicBezTo>
                  <a:pt x="4825475" y="6362868"/>
                  <a:pt x="4825475" y="6362868"/>
                  <a:pt x="4825475" y="6362868"/>
                </a:cubicBezTo>
                <a:cubicBezTo>
                  <a:pt x="4825475" y="6319245"/>
                  <a:pt x="4805849" y="6299511"/>
                  <a:pt x="4762464" y="6299511"/>
                </a:cubicBezTo>
                <a:close/>
                <a:moveTo>
                  <a:pt x="4441850" y="6299511"/>
                </a:moveTo>
                <a:cubicBezTo>
                  <a:pt x="4388954" y="6301589"/>
                  <a:pt x="4365099" y="6331709"/>
                  <a:pt x="4365099" y="6396104"/>
                </a:cubicBezTo>
                <a:cubicBezTo>
                  <a:pt x="4365099" y="6397143"/>
                  <a:pt x="4365099" y="6397143"/>
                  <a:pt x="4365099" y="6398181"/>
                </a:cubicBezTo>
                <a:cubicBezTo>
                  <a:pt x="4365099" y="6419993"/>
                  <a:pt x="4367174" y="6438688"/>
                  <a:pt x="4371322" y="6453229"/>
                </a:cubicBezTo>
                <a:cubicBezTo>
                  <a:pt x="4379620" y="6481272"/>
                  <a:pt x="4404512" y="6494774"/>
                  <a:pt x="4432515" y="6494774"/>
                </a:cubicBezTo>
                <a:cubicBezTo>
                  <a:pt x="4435627" y="6494774"/>
                  <a:pt x="4438738" y="6494774"/>
                  <a:pt x="4441850" y="6494774"/>
                </a:cubicBezTo>
                <a:cubicBezTo>
                  <a:pt x="4443924" y="6494774"/>
                  <a:pt x="4447035" y="6494774"/>
                  <a:pt x="4449111" y="6494774"/>
                </a:cubicBezTo>
                <a:cubicBezTo>
                  <a:pt x="4468817" y="6492697"/>
                  <a:pt x="4491635" y="6489581"/>
                  <a:pt x="4502006" y="6487504"/>
                </a:cubicBezTo>
                <a:cubicBezTo>
                  <a:pt x="4506155" y="6487504"/>
                  <a:pt x="4508229" y="6484388"/>
                  <a:pt x="4508229" y="6480233"/>
                </a:cubicBezTo>
                <a:cubicBezTo>
                  <a:pt x="4507192" y="6456345"/>
                  <a:pt x="4507192" y="6456345"/>
                  <a:pt x="4507192" y="6456345"/>
                </a:cubicBezTo>
                <a:cubicBezTo>
                  <a:pt x="4507192" y="6455306"/>
                  <a:pt x="4506155" y="6453229"/>
                  <a:pt x="4505118" y="6452190"/>
                </a:cubicBezTo>
                <a:cubicBezTo>
                  <a:pt x="4503043" y="6450113"/>
                  <a:pt x="4502006" y="6450113"/>
                  <a:pt x="4499932" y="6450113"/>
                </a:cubicBezTo>
                <a:cubicBezTo>
                  <a:pt x="4486449" y="6451152"/>
                  <a:pt x="4462594" y="6453229"/>
                  <a:pt x="4443924" y="6453229"/>
                </a:cubicBezTo>
                <a:cubicBezTo>
                  <a:pt x="4425255" y="6453229"/>
                  <a:pt x="4415920" y="6445958"/>
                  <a:pt x="4410735" y="6428302"/>
                </a:cubicBezTo>
                <a:cubicBezTo>
                  <a:pt x="4409697" y="6419993"/>
                  <a:pt x="4409697" y="6419993"/>
                  <a:pt x="4409697" y="6419993"/>
                </a:cubicBezTo>
                <a:cubicBezTo>
                  <a:pt x="4458444" y="6416877"/>
                  <a:pt x="4458444" y="6416877"/>
                  <a:pt x="4458444" y="6416877"/>
                </a:cubicBezTo>
                <a:cubicBezTo>
                  <a:pt x="4502006" y="6412722"/>
                  <a:pt x="4520674" y="6396104"/>
                  <a:pt x="4520674" y="6359752"/>
                </a:cubicBezTo>
                <a:cubicBezTo>
                  <a:pt x="4520674" y="6321323"/>
                  <a:pt x="4503043" y="6299511"/>
                  <a:pt x="4449111" y="6299511"/>
                </a:cubicBezTo>
                <a:cubicBezTo>
                  <a:pt x="4447035" y="6299511"/>
                  <a:pt x="4443924" y="6299511"/>
                  <a:pt x="4441850" y="6299511"/>
                </a:cubicBezTo>
                <a:close/>
                <a:moveTo>
                  <a:pt x="5085079" y="6262439"/>
                </a:moveTo>
                <a:cubicBezTo>
                  <a:pt x="5057389" y="6269635"/>
                  <a:pt x="5057389" y="6269635"/>
                  <a:pt x="5057389" y="6269635"/>
                </a:cubicBezTo>
                <a:cubicBezTo>
                  <a:pt x="5054312" y="6269635"/>
                  <a:pt x="5051236" y="6272720"/>
                  <a:pt x="5051236" y="6275804"/>
                </a:cubicBezTo>
                <a:cubicBezTo>
                  <a:pt x="5051236" y="6304589"/>
                  <a:pt x="5051236" y="6304589"/>
                  <a:pt x="5051236" y="6304589"/>
                </a:cubicBezTo>
                <a:cubicBezTo>
                  <a:pt x="5035852" y="6304589"/>
                  <a:pt x="5035852" y="6304589"/>
                  <a:pt x="5035852" y="6304589"/>
                </a:cubicBezTo>
                <a:cubicBezTo>
                  <a:pt x="5031750" y="6304589"/>
                  <a:pt x="5028673" y="6307673"/>
                  <a:pt x="5028673" y="6311785"/>
                </a:cubicBezTo>
                <a:cubicBezTo>
                  <a:pt x="5028673" y="6336457"/>
                  <a:pt x="5028673" y="6336457"/>
                  <a:pt x="5028673" y="6336457"/>
                </a:cubicBezTo>
                <a:cubicBezTo>
                  <a:pt x="5028673" y="6339542"/>
                  <a:pt x="5031750" y="6342626"/>
                  <a:pt x="5035852" y="6342626"/>
                </a:cubicBezTo>
                <a:cubicBezTo>
                  <a:pt x="5051236" y="6342626"/>
                  <a:pt x="5051236" y="6342626"/>
                  <a:pt x="5051236" y="6342626"/>
                </a:cubicBezTo>
                <a:cubicBezTo>
                  <a:pt x="5051236" y="6424868"/>
                  <a:pt x="5051236" y="6424868"/>
                  <a:pt x="5051236" y="6424868"/>
                </a:cubicBezTo>
                <a:cubicBezTo>
                  <a:pt x="5051236" y="6478326"/>
                  <a:pt x="5064568" y="6494774"/>
                  <a:pt x="5107641" y="6494774"/>
                </a:cubicBezTo>
                <a:cubicBezTo>
                  <a:pt x="5115846" y="6494774"/>
                  <a:pt x="5129178" y="6492718"/>
                  <a:pt x="5139433" y="6490662"/>
                </a:cubicBezTo>
                <a:cubicBezTo>
                  <a:pt x="5142510" y="6489634"/>
                  <a:pt x="5144561" y="6486550"/>
                  <a:pt x="5144561" y="6483466"/>
                </a:cubicBezTo>
                <a:cubicBezTo>
                  <a:pt x="5143536" y="6459821"/>
                  <a:pt x="5143536" y="6459821"/>
                  <a:pt x="5143536" y="6459821"/>
                </a:cubicBezTo>
                <a:cubicBezTo>
                  <a:pt x="5143536" y="6455709"/>
                  <a:pt x="5139433" y="6453653"/>
                  <a:pt x="5136357" y="6453653"/>
                </a:cubicBezTo>
                <a:cubicBezTo>
                  <a:pt x="5130203" y="6453653"/>
                  <a:pt x="5119948" y="6453653"/>
                  <a:pt x="5112769" y="6453653"/>
                </a:cubicBezTo>
                <a:cubicBezTo>
                  <a:pt x="5095334" y="6453653"/>
                  <a:pt x="5094309" y="6445429"/>
                  <a:pt x="5094309" y="6418700"/>
                </a:cubicBezTo>
                <a:cubicBezTo>
                  <a:pt x="5094309" y="6342626"/>
                  <a:pt x="5094309" y="6342626"/>
                  <a:pt x="5094309" y="6342626"/>
                </a:cubicBezTo>
                <a:cubicBezTo>
                  <a:pt x="5137382" y="6342626"/>
                  <a:pt x="5137382" y="6342626"/>
                  <a:pt x="5137382" y="6342626"/>
                </a:cubicBezTo>
                <a:cubicBezTo>
                  <a:pt x="5140459" y="6342626"/>
                  <a:pt x="5143536" y="6339542"/>
                  <a:pt x="5143536" y="6336457"/>
                </a:cubicBezTo>
                <a:cubicBezTo>
                  <a:pt x="5143536" y="6311785"/>
                  <a:pt x="5143536" y="6311785"/>
                  <a:pt x="5143536" y="6311785"/>
                </a:cubicBezTo>
                <a:cubicBezTo>
                  <a:pt x="5143536" y="6307673"/>
                  <a:pt x="5140459" y="6304589"/>
                  <a:pt x="5137382" y="6304589"/>
                </a:cubicBezTo>
                <a:cubicBezTo>
                  <a:pt x="5094309" y="6304589"/>
                  <a:pt x="5094309" y="6304589"/>
                  <a:pt x="5094309" y="6304589"/>
                </a:cubicBezTo>
                <a:cubicBezTo>
                  <a:pt x="5094309" y="6269635"/>
                  <a:pt x="5094309" y="6269635"/>
                  <a:pt x="5094309" y="6269635"/>
                </a:cubicBezTo>
                <a:cubicBezTo>
                  <a:pt x="5094309" y="6266551"/>
                  <a:pt x="5093283" y="6265523"/>
                  <a:pt x="5091232" y="6263467"/>
                </a:cubicBezTo>
                <a:cubicBezTo>
                  <a:pt x="5089181" y="6262439"/>
                  <a:pt x="5087130" y="6261411"/>
                  <a:pt x="5085079" y="6262439"/>
                </a:cubicBezTo>
                <a:close/>
                <a:moveTo>
                  <a:pt x="4280218" y="6262439"/>
                </a:moveTo>
                <a:cubicBezTo>
                  <a:pt x="4252528" y="6269635"/>
                  <a:pt x="4252528" y="6269635"/>
                  <a:pt x="4252528" y="6269635"/>
                </a:cubicBezTo>
                <a:cubicBezTo>
                  <a:pt x="4249452" y="6269635"/>
                  <a:pt x="4247401" y="6272720"/>
                  <a:pt x="4247401" y="6275804"/>
                </a:cubicBezTo>
                <a:cubicBezTo>
                  <a:pt x="4247401" y="6304589"/>
                  <a:pt x="4247401" y="6304589"/>
                  <a:pt x="4247401" y="6304589"/>
                </a:cubicBezTo>
                <a:cubicBezTo>
                  <a:pt x="4230992" y="6304589"/>
                  <a:pt x="4230992" y="6304589"/>
                  <a:pt x="4230992" y="6304589"/>
                </a:cubicBezTo>
                <a:cubicBezTo>
                  <a:pt x="4226890" y="6304589"/>
                  <a:pt x="4223813" y="6307673"/>
                  <a:pt x="4223813" y="6311785"/>
                </a:cubicBezTo>
                <a:cubicBezTo>
                  <a:pt x="4223813" y="6336457"/>
                  <a:pt x="4223813" y="6336457"/>
                  <a:pt x="4223813" y="6336457"/>
                </a:cubicBezTo>
                <a:cubicBezTo>
                  <a:pt x="4223813" y="6339542"/>
                  <a:pt x="4226890" y="6342626"/>
                  <a:pt x="4230992" y="6342626"/>
                </a:cubicBezTo>
                <a:cubicBezTo>
                  <a:pt x="4247401" y="6342626"/>
                  <a:pt x="4247401" y="6342626"/>
                  <a:pt x="4247401" y="6342626"/>
                </a:cubicBezTo>
                <a:cubicBezTo>
                  <a:pt x="4247401" y="6424868"/>
                  <a:pt x="4247401" y="6424868"/>
                  <a:pt x="4247401" y="6424868"/>
                </a:cubicBezTo>
                <a:cubicBezTo>
                  <a:pt x="4247401" y="6478326"/>
                  <a:pt x="4259707" y="6494774"/>
                  <a:pt x="4302781" y="6494774"/>
                </a:cubicBezTo>
                <a:cubicBezTo>
                  <a:pt x="4310985" y="6494774"/>
                  <a:pt x="4324318" y="6492718"/>
                  <a:pt x="4334573" y="6490662"/>
                </a:cubicBezTo>
                <a:cubicBezTo>
                  <a:pt x="4337650" y="6489634"/>
                  <a:pt x="4339700" y="6486550"/>
                  <a:pt x="4339700" y="6483466"/>
                </a:cubicBezTo>
                <a:cubicBezTo>
                  <a:pt x="4338675" y="6459821"/>
                  <a:pt x="4338675" y="6459821"/>
                  <a:pt x="4338675" y="6459821"/>
                </a:cubicBezTo>
                <a:cubicBezTo>
                  <a:pt x="4338675" y="6455709"/>
                  <a:pt x="4335599" y="6453653"/>
                  <a:pt x="4331497" y="6453653"/>
                </a:cubicBezTo>
                <a:cubicBezTo>
                  <a:pt x="4325343" y="6453653"/>
                  <a:pt x="4315088" y="6453653"/>
                  <a:pt x="4307908" y="6453653"/>
                </a:cubicBezTo>
                <a:cubicBezTo>
                  <a:pt x="4290474" y="6453653"/>
                  <a:pt x="4289448" y="6445429"/>
                  <a:pt x="4289448" y="6418700"/>
                </a:cubicBezTo>
                <a:cubicBezTo>
                  <a:pt x="4289448" y="6342626"/>
                  <a:pt x="4289448" y="6342626"/>
                  <a:pt x="4289448" y="6342626"/>
                </a:cubicBezTo>
                <a:cubicBezTo>
                  <a:pt x="4332522" y="6342626"/>
                  <a:pt x="4332522" y="6342626"/>
                  <a:pt x="4332522" y="6342626"/>
                </a:cubicBezTo>
                <a:cubicBezTo>
                  <a:pt x="4335599" y="6342626"/>
                  <a:pt x="4338675" y="6339542"/>
                  <a:pt x="4338675" y="6336457"/>
                </a:cubicBezTo>
                <a:cubicBezTo>
                  <a:pt x="4338675" y="6311785"/>
                  <a:pt x="4338675" y="6311785"/>
                  <a:pt x="4338675" y="6311785"/>
                </a:cubicBezTo>
                <a:cubicBezTo>
                  <a:pt x="4338675" y="6307673"/>
                  <a:pt x="4335599" y="6304589"/>
                  <a:pt x="4332522" y="6304589"/>
                </a:cubicBezTo>
                <a:cubicBezTo>
                  <a:pt x="4289448" y="6304589"/>
                  <a:pt x="4289448" y="6304589"/>
                  <a:pt x="4289448" y="6304589"/>
                </a:cubicBezTo>
                <a:cubicBezTo>
                  <a:pt x="4289448" y="6269635"/>
                  <a:pt x="4289448" y="6269635"/>
                  <a:pt x="4289448" y="6269635"/>
                </a:cubicBezTo>
                <a:cubicBezTo>
                  <a:pt x="4289448" y="6266551"/>
                  <a:pt x="4288423" y="6265523"/>
                  <a:pt x="4286372" y="6263467"/>
                </a:cubicBezTo>
                <a:cubicBezTo>
                  <a:pt x="4284321" y="6262439"/>
                  <a:pt x="4282270" y="6261411"/>
                  <a:pt x="4280218" y="6262439"/>
                </a:cubicBezTo>
                <a:close/>
                <a:moveTo>
                  <a:pt x="3949027" y="6237599"/>
                </a:moveTo>
                <a:cubicBezTo>
                  <a:pt x="3949027" y="6237599"/>
                  <a:pt x="3947994" y="6237599"/>
                  <a:pt x="3946960" y="6238634"/>
                </a:cubicBezTo>
                <a:cubicBezTo>
                  <a:pt x="3945925" y="6238634"/>
                  <a:pt x="3945925" y="6239668"/>
                  <a:pt x="3944892" y="6239668"/>
                </a:cubicBezTo>
                <a:cubicBezTo>
                  <a:pt x="3944892" y="6240703"/>
                  <a:pt x="3943859" y="6241737"/>
                  <a:pt x="3943859" y="6241737"/>
                </a:cubicBezTo>
                <a:cubicBezTo>
                  <a:pt x="3943859" y="6242772"/>
                  <a:pt x="3942824" y="6243806"/>
                  <a:pt x="3942824" y="6244841"/>
                </a:cubicBezTo>
                <a:cubicBezTo>
                  <a:pt x="3942824" y="6483805"/>
                  <a:pt x="3942824" y="6483805"/>
                  <a:pt x="3942824" y="6483805"/>
                </a:cubicBezTo>
                <a:cubicBezTo>
                  <a:pt x="3942824" y="6486909"/>
                  <a:pt x="3945925" y="6490012"/>
                  <a:pt x="3950060" y="6490012"/>
                </a:cubicBezTo>
                <a:cubicBezTo>
                  <a:pt x="3980038" y="6490012"/>
                  <a:pt x="3980038" y="6490012"/>
                  <a:pt x="3980038" y="6490012"/>
                </a:cubicBezTo>
                <a:cubicBezTo>
                  <a:pt x="3980038" y="6490012"/>
                  <a:pt x="3980038" y="6490012"/>
                  <a:pt x="3981073" y="6490012"/>
                </a:cubicBezTo>
                <a:cubicBezTo>
                  <a:pt x="3982107" y="6490012"/>
                  <a:pt x="3982107" y="6490012"/>
                  <a:pt x="3983140" y="6490012"/>
                </a:cubicBezTo>
                <a:cubicBezTo>
                  <a:pt x="3983140" y="6490012"/>
                  <a:pt x="3983140" y="6490012"/>
                  <a:pt x="3983140" y="6488978"/>
                </a:cubicBezTo>
                <a:cubicBezTo>
                  <a:pt x="3984173" y="6488978"/>
                  <a:pt x="3984173" y="6488978"/>
                  <a:pt x="3985208" y="6487943"/>
                </a:cubicBezTo>
                <a:cubicBezTo>
                  <a:pt x="3985208" y="6486909"/>
                  <a:pt x="3986241" y="6486909"/>
                  <a:pt x="3986241" y="6485874"/>
                </a:cubicBezTo>
                <a:cubicBezTo>
                  <a:pt x="3986241" y="6484840"/>
                  <a:pt x="3987275" y="6483805"/>
                  <a:pt x="3987275" y="6483805"/>
                </a:cubicBezTo>
                <a:cubicBezTo>
                  <a:pt x="3987275" y="6244841"/>
                  <a:pt x="3987275" y="6244841"/>
                  <a:pt x="3987275" y="6244841"/>
                </a:cubicBezTo>
                <a:cubicBezTo>
                  <a:pt x="3987275" y="6240703"/>
                  <a:pt x="3984173" y="6237599"/>
                  <a:pt x="3980038" y="6237599"/>
                </a:cubicBezTo>
                <a:cubicBezTo>
                  <a:pt x="3950060" y="6237599"/>
                  <a:pt x="3950060" y="6237599"/>
                  <a:pt x="3950060" y="6237599"/>
                </a:cubicBezTo>
                <a:cubicBezTo>
                  <a:pt x="3949027" y="6237599"/>
                  <a:pt x="3949027" y="6237599"/>
                  <a:pt x="3949027" y="6237599"/>
                </a:cubicBezTo>
                <a:close/>
                <a:moveTo>
                  <a:pt x="5579307" y="6196917"/>
                </a:moveTo>
                <a:cubicBezTo>
                  <a:pt x="5581368" y="6194856"/>
                  <a:pt x="5585489" y="6194856"/>
                  <a:pt x="5587550" y="6196917"/>
                </a:cubicBezTo>
                <a:cubicBezTo>
                  <a:pt x="5630819" y="6207218"/>
                  <a:pt x="5663786" y="6225762"/>
                  <a:pt x="5694692" y="6258730"/>
                </a:cubicBezTo>
                <a:cubicBezTo>
                  <a:pt x="5696753" y="6260790"/>
                  <a:pt x="5698813" y="6262850"/>
                  <a:pt x="5698813" y="6264911"/>
                </a:cubicBezTo>
                <a:cubicBezTo>
                  <a:pt x="5696753" y="6269031"/>
                  <a:pt x="5694692" y="6269031"/>
                  <a:pt x="5690571" y="6271092"/>
                </a:cubicBezTo>
                <a:cubicBezTo>
                  <a:pt x="5599912" y="6314361"/>
                  <a:pt x="5599912" y="6314361"/>
                  <a:pt x="5599912" y="6314361"/>
                </a:cubicBezTo>
                <a:cubicBezTo>
                  <a:pt x="5595791" y="6316421"/>
                  <a:pt x="5591670" y="6316421"/>
                  <a:pt x="5589610" y="6316421"/>
                </a:cubicBezTo>
                <a:cubicBezTo>
                  <a:pt x="5587550" y="6314361"/>
                  <a:pt x="5585489" y="6310240"/>
                  <a:pt x="5585489" y="6306119"/>
                </a:cubicBezTo>
                <a:cubicBezTo>
                  <a:pt x="5577247" y="6205158"/>
                  <a:pt x="5577247" y="6205158"/>
                  <a:pt x="5577247" y="6205158"/>
                </a:cubicBezTo>
                <a:cubicBezTo>
                  <a:pt x="5577247" y="6201037"/>
                  <a:pt x="5577247" y="6198977"/>
                  <a:pt x="5579307" y="6196917"/>
                </a:cubicBezTo>
                <a:close/>
                <a:moveTo>
                  <a:pt x="5521972" y="6196146"/>
                </a:moveTo>
                <a:cubicBezTo>
                  <a:pt x="5523518" y="6195889"/>
                  <a:pt x="5525063" y="6195889"/>
                  <a:pt x="5526093" y="6196921"/>
                </a:cubicBezTo>
                <a:cubicBezTo>
                  <a:pt x="5526093" y="6198986"/>
                  <a:pt x="5528153" y="6201051"/>
                  <a:pt x="5528153" y="6207246"/>
                </a:cubicBezTo>
                <a:cubicBezTo>
                  <a:pt x="5519912" y="6308434"/>
                  <a:pt x="5519912" y="6308434"/>
                  <a:pt x="5519912" y="6308434"/>
                </a:cubicBezTo>
                <a:cubicBezTo>
                  <a:pt x="5519912" y="6312564"/>
                  <a:pt x="5517851" y="6314629"/>
                  <a:pt x="5515791" y="6316694"/>
                </a:cubicBezTo>
                <a:cubicBezTo>
                  <a:pt x="5511670" y="6318759"/>
                  <a:pt x="5509609" y="6318759"/>
                  <a:pt x="5505489" y="6316694"/>
                </a:cubicBezTo>
                <a:cubicBezTo>
                  <a:pt x="5414829" y="6271263"/>
                  <a:pt x="5414829" y="6271263"/>
                  <a:pt x="5414829" y="6271263"/>
                </a:cubicBezTo>
                <a:cubicBezTo>
                  <a:pt x="5410709" y="6271263"/>
                  <a:pt x="5408648" y="6269198"/>
                  <a:pt x="5406588" y="6265068"/>
                </a:cubicBezTo>
                <a:cubicBezTo>
                  <a:pt x="5406588" y="6263002"/>
                  <a:pt x="5408648" y="6260938"/>
                  <a:pt x="5410709" y="6258872"/>
                </a:cubicBezTo>
                <a:cubicBezTo>
                  <a:pt x="5441615" y="6225832"/>
                  <a:pt x="5474582" y="6207246"/>
                  <a:pt x="5517851" y="6196921"/>
                </a:cubicBezTo>
                <a:cubicBezTo>
                  <a:pt x="5518881" y="6196921"/>
                  <a:pt x="5520427" y="6196405"/>
                  <a:pt x="5521972" y="6196146"/>
                </a:cubicBezTo>
                <a:close/>
                <a:moveTo>
                  <a:pt x="5553285" y="6160957"/>
                </a:moveTo>
                <a:cubicBezTo>
                  <a:pt x="5433532" y="6160957"/>
                  <a:pt x="5336454" y="6259083"/>
                  <a:pt x="5336454" y="6380127"/>
                </a:cubicBezTo>
                <a:cubicBezTo>
                  <a:pt x="5336454" y="6501170"/>
                  <a:pt x="5433532" y="6599296"/>
                  <a:pt x="5553285" y="6599296"/>
                </a:cubicBezTo>
                <a:cubicBezTo>
                  <a:pt x="5673038" y="6599296"/>
                  <a:pt x="5770117" y="6501170"/>
                  <a:pt x="5770117" y="6380127"/>
                </a:cubicBezTo>
                <a:cubicBezTo>
                  <a:pt x="5770117" y="6259083"/>
                  <a:pt x="5673038" y="6160957"/>
                  <a:pt x="5553285" y="6160957"/>
                </a:cubicBezTo>
                <a:close/>
                <a:moveTo>
                  <a:pt x="5552701" y="6129397"/>
                </a:moveTo>
                <a:cubicBezTo>
                  <a:pt x="5688915" y="6129397"/>
                  <a:pt x="5799339" y="6241129"/>
                  <a:pt x="5799339" y="6378958"/>
                </a:cubicBezTo>
                <a:cubicBezTo>
                  <a:pt x="5799339" y="6516786"/>
                  <a:pt x="5688915" y="6628519"/>
                  <a:pt x="5552701" y="6628519"/>
                </a:cubicBezTo>
                <a:cubicBezTo>
                  <a:pt x="5416486" y="6628519"/>
                  <a:pt x="5306062" y="6516786"/>
                  <a:pt x="5306062" y="6378958"/>
                </a:cubicBezTo>
                <a:cubicBezTo>
                  <a:pt x="5306062" y="6241129"/>
                  <a:pt x="5416486" y="6129397"/>
                  <a:pt x="5552701" y="6129397"/>
                </a:cubicBezTo>
                <a:close/>
                <a:moveTo>
                  <a:pt x="5539777" y="6050821"/>
                </a:moveTo>
                <a:cubicBezTo>
                  <a:pt x="5531551" y="6065370"/>
                  <a:pt x="5527438" y="6084076"/>
                  <a:pt x="5527438" y="6100704"/>
                </a:cubicBezTo>
                <a:cubicBezTo>
                  <a:pt x="5523325" y="6100704"/>
                  <a:pt x="5506872" y="6102782"/>
                  <a:pt x="5504816" y="6104861"/>
                </a:cubicBezTo>
                <a:cubicBezTo>
                  <a:pt x="5498646" y="6086155"/>
                  <a:pt x="5490420" y="6069527"/>
                  <a:pt x="5478081" y="6059135"/>
                </a:cubicBezTo>
                <a:cubicBezTo>
                  <a:pt x="5478081" y="6057056"/>
                  <a:pt x="5478081" y="6057056"/>
                  <a:pt x="5478081" y="6057056"/>
                </a:cubicBezTo>
                <a:cubicBezTo>
                  <a:pt x="5476025" y="6059135"/>
                  <a:pt x="5476025" y="6059135"/>
                  <a:pt x="5476025" y="6059135"/>
                </a:cubicBezTo>
                <a:cubicBezTo>
                  <a:pt x="5469855" y="6059135"/>
                  <a:pt x="5461629" y="6061213"/>
                  <a:pt x="5455459" y="6063292"/>
                </a:cubicBezTo>
                <a:cubicBezTo>
                  <a:pt x="5455459" y="6065370"/>
                  <a:pt x="5455459" y="6065370"/>
                  <a:pt x="5455459" y="6065370"/>
                </a:cubicBezTo>
                <a:cubicBezTo>
                  <a:pt x="5453403" y="6073684"/>
                  <a:pt x="5451346" y="6081998"/>
                  <a:pt x="5451346" y="6090312"/>
                </a:cubicBezTo>
                <a:cubicBezTo>
                  <a:pt x="5451346" y="6100704"/>
                  <a:pt x="5453403" y="6109018"/>
                  <a:pt x="5455459" y="6117332"/>
                </a:cubicBezTo>
                <a:cubicBezTo>
                  <a:pt x="5453403" y="6117332"/>
                  <a:pt x="5436950" y="6125645"/>
                  <a:pt x="5434894" y="6125645"/>
                </a:cubicBezTo>
                <a:cubicBezTo>
                  <a:pt x="5424611" y="6111096"/>
                  <a:pt x="5412272" y="6096547"/>
                  <a:pt x="5397876" y="6090312"/>
                </a:cubicBezTo>
                <a:cubicBezTo>
                  <a:pt x="5397876" y="6088233"/>
                  <a:pt x="5397876" y="6088233"/>
                  <a:pt x="5397876" y="6088233"/>
                </a:cubicBezTo>
                <a:cubicBezTo>
                  <a:pt x="5395820" y="6088233"/>
                  <a:pt x="5395820" y="6088233"/>
                  <a:pt x="5395820" y="6088233"/>
                </a:cubicBezTo>
                <a:cubicBezTo>
                  <a:pt x="5389650" y="6092390"/>
                  <a:pt x="5383481" y="6096547"/>
                  <a:pt x="5377311" y="6100704"/>
                </a:cubicBezTo>
                <a:cubicBezTo>
                  <a:pt x="5377311" y="6100704"/>
                  <a:pt x="5377311" y="6102782"/>
                  <a:pt x="5377311" y="6102782"/>
                </a:cubicBezTo>
                <a:cubicBezTo>
                  <a:pt x="5377311" y="6119410"/>
                  <a:pt x="5381424" y="6136038"/>
                  <a:pt x="5389650" y="6152665"/>
                </a:cubicBezTo>
                <a:cubicBezTo>
                  <a:pt x="5387594" y="6154744"/>
                  <a:pt x="5375255" y="6163058"/>
                  <a:pt x="5373198" y="6165136"/>
                </a:cubicBezTo>
                <a:cubicBezTo>
                  <a:pt x="5360859" y="6152665"/>
                  <a:pt x="5344407" y="6142273"/>
                  <a:pt x="5330010" y="6138116"/>
                </a:cubicBezTo>
                <a:cubicBezTo>
                  <a:pt x="5327954" y="6138116"/>
                  <a:pt x="5327954" y="6138116"/>
                  <a:pt x="5327954" y="6138116"/>
                </a:cubicBezTo>
                <a:cubicBezTo>
                  <a:pt x="5327954" y="6140194"/>
                  <a:pt x="5327954" y="6140194"/>
                  <a:pt x="5327954" y="6140194"/>
                </a:cubicBezTo>
                <a:cubicBezTo>
                  <a:pt x="5321784" y="6142273"/>
                  <a:pt x="5315615" y="6148508"/>
                  <a:pt x="5311501" y="6154744"/>
                </a:cubicBezTo>
                <a:cubicBezTo>
                  <a:pt x="5311501" y="6156822"/>
                  <a:pt x="5311501" y="6156822"/>
                  <a:pt x="5311501" y="6156822"/>
                </a:cubicBezTo>
                <a:cubicBezTo>
                  <a:pt x="5315615" y="6171371"/>
                  <a:pt x="5325897" y="6187999"/>
                  <a:pt x="5338237" y="6202548"/>
                </a:cubicBezTo>
                <a:cubicBezTo>
                  <a:pt x="5336181" y="6202548"/>
                  <a:pt x="5325897" y="6217097"/>
                  <a:pt x="5323841" y="6219176"/>
                </a:cubicBezTo>
                <a:cubicBezTo>
                  <a:pt x="5309445" y="6210862"/>
                  <a:pt x="5290936" y="6206705"/>
                  <a:pt x="5274484" y="6206705"/>
                </a:cubicBezTo>
                <a:cubicBezTo>
                  <a:pt x="5272427" y="6206705"/>
                  <a:pt x="5272427" y="6206705"/>
                  <a:pt x="5272427" y="6206705"/>
                </a:cubicBezTo>
                <a:cubicBezTo>
                  <a:pt x="5268314" y="6210862"/>
                  <a:pt x="5264201" y="6219176"/>
                  <a:pt x="5262145" y="6225411"/>
                </a:cubicBezTo>
                <a:cubicBezTo>
                  <a:pt x="5262145" y="6227490"/>
                  <a:pt x="5262145" y="6227490"/>
                  <a:pt x="5262145" y="6227490"/>
                </a:cubicBezTo>
                <a:cubicBezTo>
                  <a:pt x="5270371" y="6242038"/>
                  <a:pt x="5282710" y="6254509"/>
                  <a:pt x="5299162" y="6264902"/>
                </a:cubicBezTo>
                <a:cubicBezTo>
                  <a:pt x="5297106" y="6266980"/>
                  <a:pt x="5290936" y="6281529"/>
                  <a:pt x="5290936" y="6283608"/>
                </a:cubicBezTo>
                <a:cubicBezTo>
                  <a:pt x="5272427" y="6279451"/>
                  <a:pt x="5253919" y="6279451"/>
                  <a:pt x="5239523" y="6283608"/>
                </a:cubicBezTo>
                <a:cubicBezTo>
                  <a:pt x="5237466" y="6283608"/>
                  <a:pt x="5237466" y="6283608"/>
                  <a:pt x="5237466" y="6283608"/>
                </a:cubicBezTo>
                <a:cubicBezTo>
                  <a:pt x="5237466" y="6285686"/>
                  <a:pt x="5237466" y="6285686"/>
                  <a:pt x="5237466" y="6285686"/>
                </a:cubicBezTo>
                <a:cubicBezTo>
                  <a:pt x="5235410" y="6291922"/>
                  <a:pt x="5233353" y="6300235"/>
                  <a:pt x="5231297" y="6306470"/>
                </a:cubicBezTo>
                <a:cubicBezTo>
                  <a:pt x="5233353" y="6308549"/>
                  <a:pt x="5233353" y="6308549"/>
                  <a:pt x="5233353" y="6308549"/>
                </a:cubicBezTo>
                <a:cubicBezTo>
                  <a:pt x="5243636" y="6318941"/>
                  <a:pt x="5260088" y="6329334"/>
                  <a:pt x="5276540" y="6333490"/>
                </a:cubicBezTo>
                <a:cubicBezTo>
                  <a:pt x="5276540" y="6335569"/>
                  <a:pt x="5274484" y="6354275"/>
                  <a:pt x="5274484" y="6356354"/>
                </a:cubicBezTo>
                <a:cubicBezTo>
                  <a:pt x="5255975" y="6356354"/>
                  <a:pt x="5237466" y="6360510"/>
                  <a:pt x="5225127" y="6368825"/>
                </a:cubicBezTo>
                <a:cubicBezTo>
                  <a:pt x="5223071" y="6368825"/>
                  <a:pt x="5223071" y="6368825"/>
                  <a:pt x="5223071" y="6368825"/>
                </a:cubicBezTo>
                <a:cubicBezTo>
                  <a:pt x="5223071" y="6370902"/>
                  <a:pt x="5223071" y="6370902"/>
                  <a:pt x="5223071" y="6370902"/>
                </a:cubicBezTo>
                <a:cubicBezTo>
                  <a:pt x="5223071" y="6372981"/>
                  <a:pt x="5223071" y="6377138"/>
                  <a:pt x="5223071" y="6381295"/>
                </a:cubicBezTo>
                <a:cubicBezTo>
                  <a:pt x="5223071" y="6385452"/>
                  <a:pt x="5223071" y="6389609"/>
                  <a:pt x="5223071" y="6391687"/>
                </a:cubicBezTo>
                <a:cubicBezTo>
                  <a:pt x="5223071" y="6393766"/>
                  <a:pt x="5223071" y="6393766"/>
                  <a:pt x="5223071" y="6393766"/>
                </a:cubicBezTo>
                <a:cubicBezTo>
                  <a:pt x="5225127" y="6393766"/>
                  <a:pt x="5225127" y="6393766"/>
                  <a:pt x="5225127" y="6393766"/>
                </a:cubicBezTo>
                <a:cubicBezTo>
                  <a:pt x="5237466" y="6402080"/>
                  <a:pt x="5255975" y="6406237"/>
                  <a:pt x="5274484" y="6406237"/>
                </a:cubicBezTo>
                <a:cubicBezTo>
                  <a:pt x="5274484" y="6410393"/>
                  <a:pt x="5276540" y="6427021"/>
                  <a:pt x="5278597" y="6429099"/>
                </a:cubicBezTo>
                <a:cubicBezTo>
                  <a:pt x="5260088" y="6435334"/>
                  <a:pt x="5243636" y="6443648"/>
                  <a:pt x="5233353" y="6456119"/>
                </a:cubicBezTo>
                <a:cubicBezTo>
                  <a:pt x="5231297" y="6456119"/>
                  <a:pt x="5231297" y="6456119"/>
                  <a:pt x="5231297" y="6456119"/>
                </a:cubicBezTo>
                <a:cubicBezTo>
                  <a:pt x="5231297" y="6458198"/>
                  <a:pt x="5231297" y="6458198"/>
                  <a:pt x="5231297" y="6458198"/>
                </a:cubicBezTo>
                <a:cubicBezTo>
                  <a:pt x="5233353" y="6464433"/>
                  <a:pt x="5235410" y="6472747"/>
                  <a:pt x="5237466" y="6478983"/>
                </a:cubicBezTo>
                <a:cubicBezTo>
                  <a:pt x="5239523" y="6478983"/>
                  <a:pt x="5239523" y="6478983"/>
                  <a:pt x="5239523" y="6478983"/>
                </a:cubicBezTo>
                <a:cubicBezTo>
                  <a:pt x="5253919" y="6485218"/>
                  <a:pt x="5274484" y="6483139"/>
                  <a:pt x="5290936" y="6478983"/>
                </a:cubicBezTo>
                <a:cubicBezTo>
                  <a:pt x="5290936" y="6481060"/>
                  <a:pt x="5299162" y="6497689"/>
                  <a:pt x="5299162" y="6499766"/>
                </a:cubicBezTo>
                <a:cubicBezTo>
                  <a:pt x="5284767" y="6508080"/>
                  <a:pt x="5270371" y="6522630"/>
                  <a:pt x="5262145" y="6537179"/>
                </a:cubicBezTo>
                <a:cubicBezTo>
                  <a:pt x="5262145" y="6539257"/>
                  <a:pt x="5262145" y="6539257"/>
                  <a:pt x="5262145" y="6539257"/>
                </a:cubicBezTo>
                <a:cubicBezTo>
                  <a:pt x="5264201" y="6543415"/>
                  <a:pt x="5270371" y="6551728"/>
                  <a:pt x="5274484" y="6557963"/>
                </a:cubicBezTo>
                <a:cubicBezTo>
                  <a:pt x="5290936" y="6557963"/>
                  <a:pt x="5309445" y="6553807"/>
                  <a:pt x="5325897" y="6543415"/>
                </a:cubicBezTo>
                <a:cubicBezTo>
                  <a:pt x="5325897" y="6545492"/>
                  <a:pt x="5336181" y="6560042"/>
                  <a:pt x="5338237" y="6562121"/>
                </a:cubicBezTo>
                <a:cubicBezTo>
                  <a:pt x="5325897" y="6574591"/>
                  <a:pt x="5315615" y="6591218"/>
                  <a:pt x="5311501" y="6607847"/>
                </a:cubicBezTo>
                <a:cubicBezTo>
                  <a:pt x="5313558" y="6609924"/>
                  <a:pt x="5313558" y="6609924"/>
                  <a:pt x="5313558" y="6609924"/>
                </a:cubicBezTo>
                <a:cubicBezTo>
                  <a:pt x="5315615" y="6614082"/>
                  <a:pt x="5323841" y="6620317"/>
                  <a:pt x="5327954" y="6624474"/>
                </a:cubicBezTo>
                <a:cubicBezTo>
                  <a:pt x="5330010" y="6624474"/>
                  <a:pt x="5330010" y="6624474"/>
                  <a:pt x="5330010" y="6624474"/>
                </a:cubicBezTo>
                <a:cubicBezTo>
                  <a:pt x="5344407" y="6620317"/>
                  <a:pt x="5360859" y="6612003"/>
                  <a:pt x="5375255" y="6597454"/>
                </a:cubicBezTo>
                <a:cubicBezTo>
                  <a:pt x="5377311" y="6599533"/>
                  <a:pt x="5389650" y="6609924"/>
                  <a:pt x="5391707" y="6612003"/>
                </a:cubicBezTo>
                <a:cubicBezTo>
                  <a:pt x="5383481" y="6628630"/>
                  <a:pt x="5379368" y="6645259"/>
                  <a:pt x="5379368" y="6661886"/>
                </a:cubicBezTo>
                <a:cubicBezTo>
                  <a:pt x="5379368" y="6661886"/>
                  <a:pt x="5379368" y="6663965"/>
                  <a:pt x="5379368" y="6663965"/>
                </a:cubicBezTo>
                <a:cubicBezTo>
                  <a:pt x="5383481" y="6668121"/>
                  <a:pt x="5391707" y="6672279"/>
                  <a:pt x="5397876" y="6674356"/>
                </a:cubicBezTo>
                <a:cubicBezTo>
                  <a:pt x="5397876" y="6676435"/>
                  <a:pt x="5397876" y="6676435"/>
                  <a:pt x="5397876" y="6676435"/>
                </a:cubicBezTo>
                <a:cubicBezTo>
                  <a:pt x="5399933" y="6674356"/>
                  <a:pt x="5399933" y="6674356"/>
                  <a:pt x="5399933" y="6674356"/>
                </a:cubicBezTo>
                <a:cubicBezTo>
                  <a:pt x="5414329" y="6666043"/>
                  <a:pt x="5426668" y="6653572"/>
                  <a:pt x="5436950" y="6636945"/>
                </a:cubicBezTo>
                <a:cubicBezTo>
                  <a:pt x="5439007" y="6639023"/>
                  <a:pt x="5453403" y="6645259"/>
                  <a:pt x="5455459" y="6645259"/>
                </a:cubicBezTo>
                <a:cubicBezTo>
                  <a:pt x="5453403" y="6653572"/>
                  <a:pt x="5453403" y="6663965"/>
                  <a:pt x="5453403" y="6672279"/>
                </a:cubicBezTo>
                <a:cubicBezTo>
                  <a:pt x="5453403" y="6680592"/>
                  <a:pt x="5453403" y="6690985"/>
                  <a:pt x="5455459" y="6697220"/>
                </a:cubicBezTo>
                <a:cubicBezTo>
                  <a:pt x="5455459" y="6699298"/>
                  <a:pt x="5455459" y="6699298"/>
                  <a:pt x="5455459" y="6699298"/>
                </a:cubicBezTo>
                <a:cubicBezTo>
                  <a:pt x="5457516" y="6699298"/>
                  <a:pt x="5457516" y="6699298"/>
                  <a:pt x="5457516" y="6699298"/>
                </a:cubicBezTo>
                <a:cubicBezTo>
                  <a:pt x="5461629" y="6701377"/>
                  <a:pt x="5471911" y="6703455"/>
                  <a:pt x="5478081" y="6705533"/>
                </a:cubicBezTo>
                <a:cubicBezTo>
                  <a:pt x="5480138" y="6705533"/>
                  <a:pt x="5480138" y="6705533"/>
                  <a:pt x="5480138" y="6705533"/>
                </a:cubicBezTo>
                <a:cubicBezTo>
                  <a:pt x="5490420" y="6693063"/>
                  <a:pt x="5500703" y="6676435"/>
                  <a:pt x="5504816" y="6659808"/>
                </a:cubicBezTo>
                <a:cubicBezTo>
                  <a:pt x="5506872" y="6659808"/>
                  <a:pt x="5525381" y="6661886"/>
                  <a:pt x="5527438" y="6661886"/>
                </a:cubicBezTo>
                <a:cubicBezTo>
                  <a:pt x="5527438" y="6680592"/>
                  <a:pt x="5531551" y="6699298"/>
                  <a:pt x="5539777" y="6713847"/>
                </a:cubicBezTo>
                <a:cubicBezTo>
                  <a:pt x="5541833" y="6713847"/>
                  <a:pt x="5541833" y="6713847"/>
                  <a:pt x="5541833" y="6713847"/>
                </a:cubicBezTo>
                <a:cubicBezTo>
                  <a:pt x="5548003" y="6713847"/>
                  <a:pt x="5558286" y="6713847"/>
                  <a:pt x="5562399" y="6713847"/>
                </a:cubicBezTo>
                <a:cubicBezTo>
                  <a:pt x="5564456" y="6713847"/>
                  <a:pt x="5564456" y="6713847"/>
                  <a:pt x="5564456" y="6713847"/>
                </a:cubicBezTo>
                <a:cubicBezTo>
                  <a:pt x="5572682" y="6699298"/>
                  <a:pt x="5576795" y="6680592"/>
                  <a:pt x="5578852" y="6661886"/>
                </a:cubicBezTo>
                <a:cubicBezTo>
                  <a:pt x="5580908" y="6661886"/>
                  <a:pt x="5597360" y="6659808"/>
                  <a:pt x="5599417" y="6659808"/>
                </a:cubicBezTo>
                <a:cubicBezTo>
                  <a:pt x="5603530" y="6676435"/>
                  <a:pt x="5613813" y="6693063"/>
                  <a:pt x="5626152" y="6705533"/>
                </a:cubicBezTo>
                <a:cubicBezTo>
                  <a:pt x="5632321" y="6703455"/>
                  <a:pt x="5642604" y="6701377"/>
                  <a:pt x="5646717" y="6699298"/>
                </a:cubicBezTo>
                <a:cubicBezTo>
                  <a:pt x="5648774" y="6699298"/>
                  <a:pt x="5648774" y="6699298"/>
                  <a:pt x="5648774" y="6699298"/>
                </a:cubicBezTo>
                <a:cubicBezTo>
                  <a:pt x="5650830" y="6690985"/>
                  <a:pt x="5650830" y="6680592"/>
                  <a:pt x="5650830" y="6672279"/>
                </a:cubicBezTo>
                <a:cubicBezTo>
                  <a:pt x="5650830" y="6663965"/>
                  <a:pt x="5650830" y="6653572"/>
                  <a:pt x="5648774" y="6645259"/>
                </a:cubicBezTo>
                <a:cubicBezTo>
                  <a:pt x="5650830" y="6645259"/>
                  <a:pt x="5667282" y="6639023"/>
                  <a:pt x="5669339" y="6636945"/>
                </a:cubicBezTo>
                <a:cubicBezTo>
                  <a:pt x="5677565" y="6653572"/>
                  <a:pt x="5691961" y="6666043"/>
                  <a:pt x="5706356" y="6674356"/>
                </a:cubicBezTo>
                <a:cubicBezTo>
                  <a:pt x="5712526" y="6672279"/>
                  <a:pt x="5720752" y="6668121"/>
                  <a:pt x="5724865" y="6663965"/>
                </a:cubicBezTo>
                <a:cubicBezTo>
                  <a:pt x="5726922" y="6661886"/>
                  <a:pt x="5726922" y="6661886"/>
                  <a:pt x="5726922" y="6661886"/>
                </a:cubicBezTo>
                <a:cubicBezTo>
                  <a:pt x="5726922" y="6661886"/>
                  <a:pt x="5726922" y="6661886"/>
                  <a:pt x="5726922" y="6659808"/>
                </a:cubicBezTo>
                <a:cubicBezTo>
                  <a:pt x="5726922" y="6645259"/>
                  <a:pt x="5720752" y="6626553"/>
                  <a:pt x="5712526" y="6612003"/>
                </a:cubicBezTo>
                <a:cubicBezTo>
                  <a:pt x="5714583" y="6609924"/>
                  <a:pt x="5726922" y="6599533"/>
                  <a:pt x="5728978" y="6597454"/>
                </a:cubicBezTo>
                <a:cubicBezTo>
                  <a:pt x="5743374" y="6609924"/>
                  <a:pt x="5759826" y="6620317"/>
                  <a:pt x="5774222" y="6624474"/>
                </a:cubicBezTo>
                <a:cubicBezTo>
                  <a:pt x="5776279" y="6624474"/>
                  <a:pt x="5776279" y="6624474"/>
                  <a:pt x="5776279" y="6624474"/>
                </a:cubicBezTo>
                <a:cubicBezTo>
                  <a:pt x="5780392" y="6620317"/>
                  <a:pt x="5788618" y="6614082"/>
                  <a:pt x="5790675" y="6607847"/>
                </a:cubicBezTo>
                <a:cubicBezTo>
                  <a:pt x="5792731" y="6607847"/>
                  <a:pt x="5792731" y="6607847"/>
                  <a:pt x="5792731" y="6607847"/>
                </a:cubicBezTo>
                <a:cubicBezTo>
                  <a:pt x="5788618" y="6591218"/>
                  <a:pt x="5778335" y="6574591"/>
                  <a:pt x="5765996" y="6562121"/>
                </a:cubicBezTo>
                <a:cubicBezTo>
                  <a:pt x="5768053" y="6560042"/>
                  <a:pt x="5778335" y="6545492"/>
                  <a:pt x="5778335" y="6543415"/>
                </a:cubicBezTo>
                <a:cubicBezTo>
                  <a:pt x="5794788" y="6551728"/>
                  <a:pt x="5813297" y="6557963"/>
                  <a:pt x="5829749" y="6557963"/>
                </a:cubicBezTo>
                <a:cubicBezTo>
                  <a:pt x="5831805" y="6555885"/>
                  <a:pt x="5831805" y="6555885"/>
                  <a:pt x="5831805" y="6555885"/>
                </a:cubicBezTo>
                <a:cubicBezTo>
                  <a:pt x="5833862" y="6551728"/>
                  <a:pt x="5840032" y="6543415"/>
                  <a:pt x="5842088" y="6537179"/>
                </a:cubicBezTo>
                <a:cubicBezTo>
                  <a:pt x="5842088" y="6535101"/>
                  <a:pt x="5842088" y="6535101"/>
                  <a:pt x="5842088" y="6535101"/>
                </a:cubicBezTo>
                <a:cubicBezTo>
                  <a:pt x="5833862" y="6522630"/>
                  <a:pt x="5819466" y="6508080"/>
                  <a:pt x="5805071" y="6499766"/>
                </a:cubicBezTo>
                <a:cubicBezTo>
                  <a:pt x="5805071" y="6495610"/>
                  <a:pt x="5813297" y="6481060"/>
                  <a:pt x="5813297" y="6478983"/>
                </a:cubicBezTo>
                <a:cubicBezTo>
                  <a:pt x="5829749" y="6483139"/>
                  <a:pt x="5848258" y="6483139"/>
                  <a:pt x="5864710" y="6478983"/>
                </a:cubicBezTo>
                <a:cubicBezTo>
                  <a:pt x="5866766" y="6478983"/>
                  <a:pt x="5866766" y="6478983"/>
                  <a:pt x="5866766" y="6478983"/>
                </a:cubicBezTo>
                <a:cubicBezTo>
                  <a:pt x="5868823" y="6472747"/>
                  <a:pt x="5870880" y="6464433"/>
                  <a:pt x="5870880" y="6458198"/>
                </a:cubicBezTo>
                <a:cubicBezTo>
                  <a:pt x="5870880" y="6456119"/>
                  <a:pt x="5870880" y="6456119"/>
                  <a:pt x="5870880" y="6456119"/>
                </a:cubicBezTo>
                <a:cubicBezTo>
                  <a:pt x="5860597" y="6443648"/>
                  <a:pt x="5844145" y="6435334"/>
                  <a:pt x="5825636" y="6429099"/>
                </a:cubicBezTo>
                <a:cubicBezTo>
                  <a:pt x="5827692" y="6427021"/>
                  <a:pt x="5829749" y="6410393"/>
                  <a:pt x="5829749" y="6408315"/>
                </a:cubicBezTo>
                <a:cubicBezTo>
                  <a:pt x="5848258" y="6408315"/>
                  <a:pt x="5866766" y="6402080"/>
                  <a:pt x="5879106" y="6393766"/>
                </a:cubicBezTo>
                <a:cubicBezTo>
                  <a:pt x="5881162" y="6393766"/>
                  <a:pt x="5881162" y="6393766"/>
                  <a:pt x="5881162" y="6393766"/>
                </a:cubicBezTo>
                <a:cubicBezTo>
                  <a:pt x="5881162" y="6389609"/>
                  <a:pt x="5881162" y="6385452"/>
                  <a:pt x="5881162" y="6381295"/>
                </a:cubicBezTo>
                <a:cubicBezTo>
                  <a:pt x="5881162" y="6379216"/>
                  <a:pt x="5881162" y="6375060"/>
                  <a:pt x="5881162" y="6370902"/>
                </a:cubicBezTo>
                <a:cubicBezTo>
                  <a:pt x="5879106" y="6370902"/>
                  <a:pt x="5879106" y="6370902"/>
                  <a:pt x="5879106" y="6370902"/>
                </a:cubicBezTo>
                <a:cubicBezTo>
                  <a:pt x="5866766" y="6362589"/>
                  <a:pt x="5848258" y="6356354"/>
                  <a:pt x="5829749" y="6356354"/>
                </a:cubicBezTo>
                <a:cubicBezTo>
                  <a:pt x="5829749" y="6354275"/>
                  <a:pt x="5827692" y="6337648"/>
                  <a:pt x="5827692" y="6335569"/>
                </a:cubicBezTo>
                <a:cubicBezTo>
                  <a:pt x="5844145" y="6329334"/>
                  <a:pt x="5860597" y="6321020"/>
                  <a:pt x="5870880" y="6308549"/>
                </a:cubicBezTo>
                <a:cubicBezTo>
                  <a:pt x="5872936" y="6308549"/>
                  <a:pt x="5872936" y="6308549"/>
                  <a:pt x="5872936" y="6308549"/>
                </a:cubicBezTo>
                <a:cubicBezTo>
                  <a:pt x="5872936" y="6306470"/>
                  <a:pt x="5872936" y="6306470"/>
                  <a:pt x="5872936" y="6306470"/>
                </a:cubicBezTo>
                <a:cubicBezTo>
                  <a:pt x="5870880" y="6300235"/>
                  <a:pt x="5868823" y="6291922"/>
                  <a:pt x="5866766" y="6285686"/>
                </a:cubicBezTo>
                <a:cubicBezTo>
                  <a:pt x="5864710" y="6285686"/>
                  <a:pt x="5864710" y="6285686"/>
                  <a:pt x="5864710" y="6285686"/>
                </a:cubicBezTo>
                <a:cubicBezTo>
                  <a:pt x="5850314" y="6279451"/>
                  <a:pt x="5831805" y="6281529"/>
                  <a:pt x="5813297" y="6285686"/>
                </a:cubicBezTo>
                <a:cubicBezTo>
                  <a:pt x="5813297" y="6283608"/>
                  <a:pt x="5807127" y="6266980"/>
                  <a:pt x="5805071" y="6264902"/>
                </a:cubicBezTo>
                <a:cubicBezTo>
                  <a:pt x="5821523" y="6256588"/>
                  <a:pt x="5833862" y="6242038"/>
                  <a:pt x="5842088" y="6227490"/>
                </a:cubicBezTo>
                <a:cubicBezTo>
                  <a:pt x="5842088" y="6225411"/>
                  <a:pt x="5842088" y="6225411"/>
                  <a:pt x="5842088" y="6225411"/>
                </a:cubicBezTo>
                <a:cubicBezTo>
                  <a:pt x="5840032" y="6221254"/>
                  <a:pt x="5835919" y="6212940"/>
                  <a:pt x="5831805" y="6206705"/>
                </a:cubicBezTo>
                <a:cubicBezTo>
                  <a:pt x="5829749" y="6206705"/>
                  <a:pt x="5829749" y="6206705"/>
                  <a:pt x="5829749" y="6206705"/>
                </a:cubicBezTo>
                <a:cubicBezTo>
                  <a:pt x="5813297" y="6206705"/>
                  <a:pt x="5794788" y="6210862"/>
                  <a:pt x="5780392" y="6219176"/>
                </a:cubicBezTo>
                <a:cubicBezTo>
                  <a:pt x="5778335" y="6219176"/>
                  <a:pt x="5768053" y="6204626"/>
                  <a:pt x="5765996" y="6202548"/>
                </a:cubicBezTo>
                <a:cubicBezTo>
                  <a:pt x="5778335" y="6190077"/>
                  <a:pt x="5788618" y="6173450"/>
                  <a:pt x="5792731" y="6156822"/>
                </a:cubicBezTo>
                <a:cubicBezTo>
                  <a:pt x="5792731" y="6154744"/>
                  <a:pt x="5792731" y="6154744"/>
                  <a:pt x="5792731" y="6154744"/>
                </a:cubicBezTo>
                <a:cubicBezTo>
                  <a:pt x="5788618" y="6150587"/>
                  <a:pt x="5782449" y="6144351"/>
                  <a:pt x="5776279" y="6140194"/>
                </a:cubicBezTo>
                <a:cubicBezTo>
                  <a:pt x="5759826" y="6144351"/>
                  <a:pt x="5743374" y="6152665"/>
                  <a:pt x="5731035" y="6165136"/>
                </a:cubicBezTo>
                <a:cubicBezTo>
                  <a:pt x="5728978" y="6165136"/>
                  <a:pt x="5714583" y="6154744"/>
                  <a:pt x="5712526" y="6152665"/>
                </a:cubicBezTo>
                <a:cubicBezTo>
                  <a:pt x="5722809" y="6136038"/>
                  <a:pt x="5726922" y="6119410"/>
                  <a:pt x="5726922" y="6102782"/>
                </a:cubicBezTo>
                <a:cubicBezTo>
                  <a:pt x="5726922" y="6102782"/>
                  <a:pt x="5726922" y="6100704"/>
                  <a:pt x="5726922" y="6100704"/>
                </a:cubicBezTo>
                <a:cubicBezTo>
                  <a:pt x="5720752" y="6096547"/>
                  <a:pt x="5712526" y="6092390"/>
                  <a:pt x="5708413" y="6090312"/>
                </a:cubicBezTo>
                <a:cubicBezTo>
                  <a:pt x="5706356" y="6088233"/>
                  <a:pt x="5706356" y="6088233"/>
                  <a:pt x="5706356" y="6088233"/>
                </a:cubicBezTo>
                <a:cubicBezTo>
                  <a:pt x="5706356" y="6090312"/>
                  <a:pt x="5706356" y="6090312"/>
                  <a:pt x="5706356" y="6090312"/>
                </a:cubicBezTo>
                <a:cubicBezTo>
                  <a:pt x="5691961" y="6096547"/>
                  <a:pt x="5679622" y="6111096"/>
                  <a:pt x="5669339" y="6125645"/>
                </a:cubicBezTo>
                <a:cubicBezTo>
                  <a:pt x="5667282" y="6125645"/>
                  <a:pt x="5650830" y="6119410"/>
                  <a:pt x="5648774" y="6117332"/>
                </a:cubicBezTo>
                <a:cubicBezTo>
                  <a:pt x="5650830" y="6109018"/>
                  <a:pt x="5652887" y="6100704"/>
                  <a:pt x="5652887" y="6090312"/>
                </a:cubicBezTo>
                <a:cubicBezTo>
                  <a:pt x="5652887" y="6081998"/>
                  <a:pt x="5650830" y="6073684"/>
                  <a:pt x="5648774" y="6065370"/>
                </a:cubicBezTo>
                <a:cubicBezTo>
                  <a:pt x="5648774" y="6063292"/>
                  <a:pt x="5648774" y="6063292"/>
                  <a:pt x="5648774" y="6063292"/>
                </a:cubicBezTo>
                <a:cubicBezTo>
                  <a:pt x="5646717" y="6063292"/>
                  <a:pt x="5646717" y="6063292"/>
                  <a:pt x="5646717" y="6063292"/>
                </a:cubicBezTo>
                <a:cubicBezTo>
                  <a:pt x="5642604" y="6061213"/>
                  <a:pt x="5634378" y="6059135"/>
                  <a:pt x="5626152" y="6059135"/>
                </a:cubicBezTo>
                <a:cubicBezTo>
                  <a:pt x="5613813" y="6069527"/>
                  <a:pt x="5603530" y="6086155"/>
                  <a:pt x="5599417" y="6104861"/>
                </a:cubicBezTo>
                <a:cubicBezTo>
                  <a:pt x="5597360" y="6102782"/>
                  <a:pt x="5580908" y="6100704"/>
                  <a:pt x="5576795" y="6100704"/>
                </a:cubicBezTo>
                <a:cubicBezTo>
                  <a:pt x="5576795" y="6084076"/>
                  <a:pt x="5572682" y="6065370"/>
                  <a:pt x="5564456" y="6050821"/>
                </a:cubicBezTo>
                <a:cubicBezTo>
                  <a:pt x="5562399" y="6050821"/>
                  <a:pt x="5562399" y="6050821"/>
                  <a:pt x="5562399" y="6050821"/>
                </a:cubicBezTo>
                <a:cubicBezTo>
                  <a:pt x="5556230" y="6048742"/>
                  <a:pt x="5548003" y="6048742"/>
                  <a:pt x="5541833" y="6050821"/>
                </a:cubicBezTo>
                <a:cubicBezTo>
                  <a:pt x="5539777" y="6050821"/>
                  <a:pt x="5539777" y="6050821"/>
                  <a:pt x="5539777" y="6050821"/>
                </a:cubicBezTo>
                <a:close/>
                <a:moveTo>
                  <a:pt x="0" y="0"/>
                </a:moveTo>
                <a:lnTo>
                  <a:pt x="6096000" y="0"/>
                </a:lnTo>
                <a:lnTo>
                  <a:pt x="6096000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01B4E7">
              <a:alpha val="60000"/>
            </a:srgbClr>
          </a:solidFill>
        </p:spPr>
        <p:txBody>
          <a:bodyPr vert="horz" wrap="square" lIns="91440" tIns="45720" rIns="91440" bIns="45720" rtlCol="0" anchor="b">
            <a:noAutofit/>
          </a:bodyPr>
          <a:lstStyle>
            <a:lvl1pPr>
              <a:defRPr lang="en-US" dirty="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indent="0" algn="r">
              <a:buNone/>
            </a:pPr>
            <a:r>
              <a:rPr lang="en-US" dirty="0"/>
              <a:t> 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79771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71304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86011E95-A43E-42BE-BADC-044BB62745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7437136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35B401B-8986-425F-87D2-9CDF185F587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4539049 w 12192000"/>
              <a:gd name="connsiteY377" fmla="*/ 4454665 h 4454665"/>
              <a:gd name="connsiteX378" fmla="*/ 0 w 12192000"/>
              <a:gd name="connsiteY378" fmla="*/ 4454665 h 4454665"/>
              <a:gd name="connsiteX379" fmla="*/ 0 w 12192000"/>
              <a:gd name="connsiteY379" fmla="*/ 3869778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4539049" y="4454665"/>
                </a:lnTo>
                <a:lnTo>
                  <a:pt x="0" y="4454665"/>
                </a:lnTo>
                <a:lnTo>
                  <a:pt x="0" y="386977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9E9DC1D0-3644-45DF-A146-AEC5F8D9A0AF}"/>
              </a:ext>
            </a:extLst>
          </p:cNvPr>
          <p:cNvSpPr/>
          <p:nvPr userDrawn="1"/>
        </p:nvSpPr>
        <p:spPr>
          <a:xfrm>
            <a:off x="0" y="1"/>
            <a:ext cx="12192000" cy="2403334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93866"/>
            <a:ext cx="11065934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1338932"/>
            <a:ext cx="11065934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rgbClr val="33333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7A25AB8-018D-4AE5-A574-6BAA008440FD}"/>
              </a:ext>
            </a:extLst>
          </p:cNvPr>
          <p:cNvSpPr/>
          <p:nvPr userDrawn="1"/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4539049 w 12192000"/>
              <a:gd name="connsiteY377" fmla="*/ 4454665 h 4454665"/>
              <a:gd name="connsiteX378" fmla="*/ 0 w 12192000"/>
              <a:gd name="connsiteY378" fmla="*/ 4454665 h 4454665"/>
              <a:gd name="connsiteX379" fmla="*/ 0 w 12192000"/>
              <a:gd name="connsiteY379" fmla="*/ 3869778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4539049" y="4454665"/>
                </a:lnTo>
                <a:lnTo>
                  <a:pt x="0" y="4454665"/>
                </a:lnTo>
                <a:lnTo>
                  <a:pt x="0" y="3869778"/>
                </a:lnTo>
                <a:close/>
              </a:path>
            </a:pathLst>
          </a:custGeom>
          <a:solidFill>
            <a:srgbClr val="01B0E3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117E5071-7349-4505-A053-38E7B450BB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1061236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3B5555C6-768D-4D30-811A-F66CBE74CEF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5043713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09702C4-ABB0-4FA9-AC7F-FD0C1056D0BB}"/>
              </a:ext>
            </a:extLst>
          </p:cNvPr>
          <p:cNvSpPr/>
          <p:nvPr userDrawn="1"/>
        </p:nvSpPr>
        <p:spPr>
          <a:xfrm>
            <a:off x="0" y="0"/>
            <a:ext cx="12192000" cy="504371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7432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D468973-885C-4EB1-BD5B-E7545B32CF5C}"/>
              </a:ext>
            </a:extLst>
          </p:cNvPr>
          <p:cNvSpPr/>
          <p:nvPr userDrawn="1"/>
        </p:nvSpPr>
        <p:spPr>
          <a:xfrm>
            <a:off x="0" y="5043714"/>
            <a:ext cx="12192000" cy="1814286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297713"/>
            <a:ext cx="9733038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rgbClr val="01B0E3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6042779"/>
            <a:ext cx="9733038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82C86F38-D8C8-456F-8A72-3A2DD495DC6F}"/>
              </a:ext>
            </a:extLst>
          </p:cNvPr>
          <p:cNvSpPr>
            <a:spLocks/>
          </p:cNvSpPr>
          <p:nvPr userDrawn="1"/>
        </p:nvSpPr>
        <p:spPr bwMode="auto">
          <a:xfrm>
            <a:off x="1022667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14C5DF7C-5C7E-463F-BC2C-54928278EB71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71700CBF-B968-4177-A57B-11088BD7A2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1864934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3B5555C6-768D-4D30-811A-F66CBE74CEF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5043713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09702C4-ABB0-4FA9-AC7F-FD0C1056D0BB}"/>
              </a:ext>
            </a:extLst>
          </p:cNvPr>
          <p:cNvSpPr/>
          <p:nvPr userDrawn="1"/>
        </p:nvSpPr>
        <p:spPr>
          <a:xfrm>
            <a:off x="0" y="0"/>
            <a:ext cx="12192000" cy="504371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7432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D468973-885C-4EB1-BD5B-E7545B32CF5C}"/>
              </a:ext>
            </a:extLst>
          </p:cNvPr>
          <p:cNvSpPr/>
          <p:nvPr userDrawn="1"/>
        </p:nvSpPr>
        <p:spPr>
          <a:xfrm>
            <a:off x="0" y="5043714"/>
            <a:ext cx="12192000" cy="1814286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297713"/>
            <a:ext cx="9733038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6042779"/>
            <a:ext cx="9733038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rgbClr val="33333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4CD36CFD-F607-4420-9136-F367C25BD39E}"/>
              </a:ext>
            </a:extLst>
          </p:cNvPr>
          <p:cNvSpPr>
            <a:spLocks/>
          </p:cNvSpPr>
          <p:nvPr userDrawn="1"/>
        </p:nvSpPr>
        <p:spPr bwMode="auto">
          <a:xfrm>
            <a:off x="1022667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84DDCCAD-79C7-47DD-ADFA-662E6C9F15A6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B404E3BF-B02B-48D6-9216-A767209304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244086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E6EAAB-7FEE-4F68-883D-EBA6B0F104AC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TextBox 3" hidden="1">
            <a:extLst>
              <a:ext uri="{FF2B5EF4-FFF2-40B4-BE49-F238E27FC236}">
                <a16:creationId xmlns:a16="http://schemas.microsoft.com/office/drawing/2014/main" id="{690739EB-94C1-4415-B19F-879B952D09F0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498B72DB-9B3F-4174-946B-11B970D5D5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8608995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4AB9660-06D7-4EC1-B41A-0141039CF0E9}"/>
              </a:ext>
            </a:extLst>
          </p:cNvPr>
          <p:cNvSpPr/>
          <p:nvPr userDrawn="1"/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440A6B87-0865-4F2E-BFC1-2085F3020671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A7B473F-4FCB-4E80-AEDD-AFF0A582E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2142251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6B15CEA-7F4D-4111-91E1-C24BB8942014}"/>
              </a:ext>
            </a:extLst>
          </p:cNvPr>
          <p:cNvSpPr/>
          <p:nvPr userDrawn="1"/>
        </p:nvSpPr>
        <p:spPr>
          <a:xfrm flipV="1"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B110B65-104E-48DA-9FDA-01FF9A48E8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9A633E9E-2A95-4274-8C9E-B12F3C8F05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rgbClr val="333333"/>
                </a:solidFill>
              </a:defRPr>
            </a:lvl1pPr>
            <a:lvl2pPr marL="457200" indent="-228600">
              <a:defRPr sz="2000">
                <a:solidFill>
                  <a:srgbClr val="333333"/>
                </a:solidFill>
              </a:defRPr>
            </a:lvl2pPr>
            <a:lvl3pPr marL="685800" indent="-228600">
              <a:defRPr sz="1800">
                <a:solidFill>
                  <a:srgbClr val="333333"/>
                </a:solidFill>
              </a:defRPr>
            </a:lvl3pPr>
            <a:lvl4pPr marL="914400" indent="-228600">
              <a:defRPr sz="1600">
                <a:solidFill>
                  <a:srgbClr val="333333"/>
                </a:solidFill>
              </a:defRPr>
            </a:lvl4pPr>
            <a:lvl5pPr marL="1143000" indent="-228600">
              <a:defRPr sz="1600">
                <a:solidFill>
                  <a:srgbClr val="33333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134820A4-D5DF-4EEE-9F8B-8C9C8D423F7B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CE2B2F9D-68E3-43FB-86DA-500515AC83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14876813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6B15CEA-7F4D-4111-91E1-C24BB8942014}"/>
              </a:ext>
            </a:extLst>
          </p:cNvPr>
          <p:cNvSpPr/>
          <p:nvPr userDrawn="1"/>
        </p:nvSpPr>
        <p:spPr>
          <a:xfrm flipV="1"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B110B65-104E-48DA-9FDA-01FF9A48E8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9A633E9E-2A95-4274-8C9E-B12F3C8F05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436811"/>
            <a:ext cx="11506199" cy="3836989"/>
          </a:xfrm>
        </p:spPr>
        <p:txBody>
          <a:bodyPr>
            <a:normAutofit/>
          </a:bodyPr>
          <a:lstStyle>
            <a:lvl1pPr>
              <a:defRPr sz="2400">
                <a:solidFill>
                  <a:srgbClr val="333333"/>
                </a:solidFill>
              </a:defRPr>
            </a:lvl1pPr>
            <a:lvl2pPr marL="457200" indent="-228600">
              <a:defRPr sz="2000">
                <a:solidFill>
                  <a:srgbClr val="333333"/>
                </a:solidFill>
              </a:defRPr>
            </a:lvl2pPr>
            <a:lvl3pPr marL="685800" indent="-228600">
              <a:defRPr sz="1800">
                <a:solidFill>
                  <a:srgbClr val="333333"/>
                </a:solidFill>
              </a:defRPr>
            </a:lvl3pPr>
            <a:lvl4pPr marL="914400" indent="-228600">
              <a:defRPr sz="1600">
                <a:solidFill>
                  <a:srgbClr val="333333"/>
                </a:solidFill>
              </a:defRPr>
            </a:lvl4pPr>
            <a:lvl5pPr marL="1143000" indent="-228600">
              <a:defRPr sz="1600">
                <a:solidFill>
                  <a:srgbClr val="33333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11B1EC5A-E690-43D2-A0E3-D50BD6A53AFE}"/>
              </a:ext>
            </a:extLst>
          </p:cNvPr>
          <p:cNvSpPr>
            <a:spLocks noGrp="1"/>
          </p:cNvSpPr>
          <p:nvPr>
            <p:ph type="subTitle" idx="13"/>
          </p:nvPr>
        </p:nvSpPr>
        <p:spPr>
          <a:xfrm>
            <a:off x="380999" y="1796132"/>
            <a:ext cx="11506199" cy="615279"/>
          </a:xfrm>
        </p:spPr>
        <p:txBody>
          <a:bodyPr>
            <a:normAutofit/>
          </a:bodyPr>
          <a:lstStyle>
            <a:lvl1pPr marL="0" indent="0" algn="l">
              <a:buNone/>
              <a:defRPr sz="2400" b="1" cap="all" baseline="0">
                <a:solidFill>
                  <a:srgbClr val="333333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7" name="TextBox 6" hidden="1">
            <a:extLst>
              <a:ext uri="{FF2B5EF4-FFF2-40B4-BE49-F238E27FC236}">
                <a16:creationId xmlns:a16="http://schemas.microsoft.com/office/drawing/2014/main" id="{C429B5C5-40F0-413F-82DE-781C809F82A3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FD10926E-D815-4592-97B7-8EE7A9786A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4541693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1540042"/>
            <a:ext cx="12192000" cy="5317958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3720C02A-46A0-4BE0-B1BF-F34465AC27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6356350"/>
            <a:ext cx="42333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C48881AF-761E-4663-9A5E-BC34236BC1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rgbClr val="48595D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Box 4" hidden="1">
            <a:extLst>
              <a:ext uri="{FF2B5EF4-FFF2-40B4-BE49-F238E27FC236}">
                <a16:creationId xmlns:a16="http://schemas.microsoft.com/office/drawing/2014/main" id="{31265F87-D1A9-4FC6-9F13-66361C11DF35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8D424E8-3A20-4BF1-B53F-7A284F46F6A4}"/>
              </a:ext>
            </a:extLst>
          </p:cNvPr>
          <p:cNvSpPr txBox="1">
            <a:spLocks/>
          </p:cNvSpPr>
          <p:nvPr userDrawn="1"/>
        </p:nvSpPr>
        <p:spPr>
          <a:xfrm>
            <a:off x="11650133" y="115570"/>
            <a:ext cx="42333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lang="en-US" sz="120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4517671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C0EF89B-F057-4EA3-BC61-71F9D7BF9F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F6A0DDC-8464-4003-BDFD-127BB593AA78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FF64A36E-6351-44F5-8371-4CD912E771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2202703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BFE6C60-BD51-4C06-972B-D598C068A30B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8702E8D-AEBF-49D4-9D69-00802EFEB7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50000" y="2141538"/>
            <a:ext cx="5537200" cy="3141662"/>
          </a:xfrm>
        </p:spPr>
        <p:txBody>
          <a:bodyPr>
            <a:normAutofit/>
          </a:bodyPr>
          <a:lstStyle>
            <a:lvl1pPr marL="0" indent="0">
              <a:buNone/>
              <a:defRPr sz="2200"/>
            </a:lvl1pPr>
            <a:lvl2pPr marL="228600" indent="-169863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defRPr sz="18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1" name="Text Placeholder 11">
            <a:extLst>
              <a:ext uri="{FF2B5EF4-FFF2-40B4-BE49-F238E27FC236}">
                <a16:creationId xmlns:a16="http://schemas.microsoft.com/office/drawing/2014/main" id="{573E487D-389A-425E-93B1-6E466DB120C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2" name="Subtitle 2">
            <a:extLst>
              <a:ext uri="{FF2B5EF4-FFF2-40B4-BE49-F238E27FC236}">
                <a16:creationId xmlns:a16="http://schemas.microsoft.com/office/drawing/2014/main" id="{08ACE488-B9EE-4F80-9093-0D25C49D3C1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A5D6F820-5DA9-442B-93E8-9740D3002517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9D2C925-BE4C-4057-86A9-05FBB940D62D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</p:spTree>
    <p:extLst>
      <p:ext uri="{BB962C8B-B14F-4D97-AF65-F5344CB8AC3E}">
        <p14:creationId xmlns:p14="http://schemas.microsoft.com/office/powerpoint/2010/main" val="6613635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16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FD90A5B-A048-4B19-8F52-8094F1D3050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1" cy="6858000"/>
          </a:xfrm>
          <a:custGeom>
            <a:avLst/>
            <a:gdLst>
              <a:gd name="connsiteX0" fmla="*/ 1 w 6096001"/>
              <a:gd name="connsiteY0" fmla="*/ 0 h 6858000"/>
              <a:gd name="connsiteX1" fmla="*/ 6096001 w 6096001"/>
              <a:gd name="connsiteY1" fmla="*/ 0 h 6858000"/>
              <a:gd name="connsiteX2" fmla="*/ 6096001 w 6096001"/>
              <a:gd name="connsiteY2" fmla="*/ 6858000 h 6858000"/>
              <a:gd name="connsiteX3" fmla="*/ 4539049 w 6096001"/>
              <a:gd name="connsiteY3" fmla="*/ 6858000 h 6858000"/>
              <a:gd name="connsiteX4" fmla="*/ 1 w 6096001"/>
              <a:gd name="connsiteY4" fmla="*/ 6858000 h 6858000"/>
              <a:gd name="connsiteX5" fmla="*/ 0 w 6096001"/>
              <a:gd name="connsiteY5" fmla="*/ 6858000 h 6858000"/>
              <a:gd name="connsiteX6" fmla="*/ 0 w 6096001"/>
              <a:gd name="connsiteY6" fmla="*/ 6273113 h 6858000"/>
              <a:gd name="connsiteX7" fmla="*/ 1 w 6096001"/>
              <a:gd name="connsiteY7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96001" h="6858000">
                <a:moveTo>
                  <a:pt x="1" y="0"/>
                </a:moveTo>
                <a:lnTo>
                  <a:pt x="6096001" y="0"/>
                </a:lnTo>
                <a:lnTo>
                  <a:pt x="6096001" y="6858000"/>
                </a:lnTo>
                <a:lnTo>
                  <a:pt x="4539049" y="6858000"/>
                </a:lnTo>
                <a:lnTo>
                  <a:pt x="1" y="6858000"/>
                </a:lnTo>
                <a:lnTo>
                  <a:pt x="0" y="6858000"/>
                </a:lnTo>
                <a:lnTo>
                  <a:pt x="0" y="6273113"/>
                </a:lnTo>
                <a:lnTo>
                  <a:pt x="1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7E3D8B2A-F4E2-4C5C-8C97-DF59F5F89A1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6001" y="0"/>
            <a:ext cx="6096000" cy="6858000"/>
          </a:xfrm>
          <a:solidFill>
            <a:srgbClr val="48595D"/>
          </a:solidFill>
        </p:spPr>
        <p:txBody>
          <a:bodyPr anchor="b"/>
          <a:lstStyle>
            <a:lvl1pPr marL="0" indent="0" algn="r">
              <a:buNone/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en-US" dirty="0"/>
              <a:t>c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79771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71304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C81BA61-2441-45F0-AE3C-5DEA958300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6424244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BFE6C60-BD51-4C06-972B-D598C068A30B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4D0FBAC-275F-4558-B592-D14B0D07426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519863" y="398463"/>
            <a:ext cx="5265737" cy="60198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F4016360-4C79-4F76-A938-3BBB6229913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rgbClr val="333333"/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rgbClr val="333333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E1D181C7-949B-4052-9076-6B318782A37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rgbClr val="333333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F4EF337-F8F4-4151-B616-10707ECBE95F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CEA03AD6-A795-41C0-B0E9-C5E66A8C8F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62810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D0F8D7EE-C41C-4CDB-AAA2-6FAC12F10A5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F3DCB0E-7364-4B69-BA11-325DFB75F03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8FA3288-E931-4B57-91D2-DD2960072EA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4539049 w 6096000"/>
              <a:gd name="connsiteY3" fmla="*/ 6858000 h 6858000"/>
              <a:gd name="connsiteX4" fmla="*/ 0 w 6096000"/>
              <a:gd name="connsiteY4" fmla="*/ 6858000 h 6858000"/>
              <a:gd name="connsiteX5" fmla="*/ 0 w 6096000"/>
              <a:gd name="connsiteY5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01B4E7">
              <a:alpha val="38000"/>
            </a:srgbClr>
          </a:solidFill>
        </p:spPr>
        <p:txBody>
          <a:bodyPr wrap="square" anchor="b">
            <a:noAutofit/>
          </a:bodyPr>
          <a:lstStyle>
            <a:lvl1pPr marL="0" indent="0" algn="r">
              <a:buNone/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en-US" dirty="0"/>
              <a:t>c</a:t>
            </a:r>
          </a:p>
        </p:txBody>
      </p:sp>
      <p:sp>
        <p:nvSpPr>
          <p:cNvPr id="25" name="Text Placeholder 11">
            <a:extLst>
              <a:ext uri="{FF2B5EF4-FFF2-40B4-BE49-F238E27FC236}">
                <a16:creationId xmlns:a16="http://schemas.microsoft.com/office/drawing/2014/main" id="{C02B76E2-7589-4337-BF82-0C18E133FEF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6" name="Subtitle 2">
            <a:extLst>
              <a:ext uri="{FF2B5EF4-FFF2-40B4-BE49-F238E27FC236}">
                <a16:creationId xmlns:a16="http://schemas.microsoft.com/office/drawing/2014/main" id="{4E8986D0-5FBE-4E27-A81A-78A0B31033D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1D36450B-DFC0-48BB-9AD4-A3DF476727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45554438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3703CCB-4515-447B-9D4C-C361026CC13F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 dirty="0"/>
              <a:t> 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71B4E8BC-C3BC-4E7C-B3C2-AB5029B8FB2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96000" y="0"/>
            <a:ext cx="6096000" cy="6858000"/>
          </a:xfrm>
          <a:custGeom>
            <a:avLst/>
            <a:gdLst>
              <a:gd name="connsiteX0" fmla="*/ 5507402 w 6096000"/>
              <a:gd name="connsiteY0" fmla="*/ 6448102 h 6858000"/>
              <a:gd name="connsiteX1" fmla="*/ 5517605 w 6096000"/>
              <a:gd name="connsiteY1" fmla="*/ 6448102 h 6858000"/>
              <a:gd name="connsiteX2" fmla="*/ 5521686 w 6096000"/>
              <a:gd name="connsiteY2" fmla="*/ 6456440 h 6858000"/>
              <a:gd name="connsiteX3" fmla="*/ 5527808 w 6096000"/>
              <a:gd name="connsiteY3" fmla="*/ 6558584 h 6858000"/>
              <a:gd name="connsiteX4" fmla="*/ 5525767 w 6096000"/>
              <a:gd name="connsiteY4" fmla="*/ 6569006 h 6858000"/>
              <a:gd name="connsiteX5" fmla="*/ 5519645 w 6096000"/>
              <a:gd name="connsiteY5" fmla="*/ 6569006 h 6858000"/>
              <a:gd name="connsiteX6" fmla="*/ 5413533 w 6096000"/>
              <a:gd name="connsiteY6" fmla="*/ 6506470 h 6858000"/>
              <a:gd name="connsiteX7" fmla="*/ 5409451 w 6096000"/>
              <a:gd name="connsiteY7" fmla="*/ 6500217 h 6858000"/>
              <a:gd name="connsiteX8" fmla="*/ 5409451 w 6096000"/>
              <a:gd name="connsiteY8" fmla="*/ 6498131 h 6858000"/>
              <a:gd name="connsiteX9" fmla="*/ 5415573 w 6096000"/>
              <a:gd name="connsiteY9" fmla="*/ 6493962 h 6858000"/>
              <a:gd name="connsiteX10" fmla="*/ 5507402 w 6096000"/>
              <a:gd name="connsiteY10" fmla="*/ 6448102 h 6858000"/>
              <a:gd name="connsiteX11" fmla="*/ 5590136 w 6096000"/>
              <a:gd name="connsiteY11" fmla="*/ 6446018 h 6858000"/>
              <a:gd name="connsiteX12" fmla="*/ 5600438 w 6096000"/>
              <a:gd name="connsiteY12" fmla="*/ 6446018 h 6858000"/>
              <a:gd name="connsiteX13" fmla="*/ 5691097 w 6096000"/>
              <a:gd name="connsiteY13" fmla="*/ 6491784 h 6858000"/>
              <a:gd name="connsiteX14" fmla="*/ 5699339 w 6096000"/>
              <a:gd name="connsiteY14" fmla="*/ 6498025 h 6858000"/>
              <a:gd name="connsiteX15" fmla="*/ 5695218 w 6096000"/>
              <a:gd name="connsiteY15" fmla="*/ 6504265 h 6858000"/>
              <a:gd name="connsiteX16" fmla="*/ 5588076 w 6096000"/>
              <a:gd name="connsiteY16" fmla="*/ 6566673 h 6858000"/>
              <a:gd name="connsiteX17" fmla="*/ 5579833 w 6096000"/>
              <a:gd name="connsiteY17" fmla="*/ 6566673 h 6858000"/>
              <a:gd name="connsiteX18" fmla="*/ 5577773 w 6096000"/>
              <a:gd name="connsiteY18" fmla="*/ 6558352 h 6858000"/>
              <a:gd name="connsiteX19" fmla="*/ 5586015 w 6096000"/>
              <a:gd name="connsiteY19" fmla="*/ 6454339 h 6858000"/>
              <a:gd name="connsiteX20" fmla="*/ 5590136 w 6096000"/>
              <a:gd name="connsiteY20" fmla="*/ 6446018 h 6858000"/>
              <a:gd name="connsiteX21" fmla="*/ 4772401 w 6096000"/>
              <a:gd name="connsiteY21" fmla="*/ 6406275 h 6858000"/>
              <a:gd name="connsiteX22" fmla="*/ 4772401 w 6096000"/>
              <a:gd name="connsiteY22" fmla="*/ 6449478 h 6858000"/>
              <a:gd name="connsiteX23" fmla="*/ 4724512 w 6096000"/>
              <a:gd name="connsiteY23" fmla="*/ 6457707 h 6858000"/>
              <a:gd name="connsiteX24" fmla="*/ 4705773 w 6096000"/>
              <a:gd name="connsiteY24" fmla="*/ 6433020 h 6858000"/>
              <a:gd name="connsiteX25" fmla="*/ 4730759 w 6096000"/>
              <a:gd name="connsiteY25" fmla="*/ 6408333 h 6858000"/>
              <a:gd name="connsiteX26" fmla="*/ 4422900 w 6096000"/>
              <a:gd name="connsiteY26" fmla="*/ 6336141 h 6858000"/>
              <a:gd name="connsiteX27" fmla="*/ 4463811 w 6096000"/>
              <a:gd name="connsiteY27" fmla="*/ 6396340 h 6858000"/>
              <a:gd name="connsiteX28" fmla="*/ 4422900 w 6096000"/>
              <a:gd name="connsiteY28" fmla="*/ 6456538 h 6858000"/>
              <a:gd name="connsiteX29" fmla="*/ 4381988 w 6096000"/>
              <a:gd name="connsiteY29" fmla="*/ 6396340 h 6858000"/>
              <a:gd name="connsiteX30" fmla="*/ 4422900 w 6096000"/>
              <a:gd name="connsiteY30" fmla="*/ 6336141 h 6858000"/>
              <a:gd name="connsiteX31" fmla="*/ 5577123 w 6096000"/>
              <a:gd name="connsiteY31" fmla="*/ 6327829 h 6858000"/>
              <a:gd name="connsiteX32" fmla="*/ 5586116 w 6096000"/>
              <a:gd name="connsiteY32" fmla="*/ 6328868 h 6858000"/>
              <a:gd name="connsiteX33" fmla="*/ 5612840 w 6096000"/>
              <a:gd name="connsiteY33" fmla="*/ 6380819 h 6858000"/>
              <a:gd name="connsiteX34" fmla="*/ 5553226 w 6096000"/>
              <a:gd name="connsiteY34" fmla="*/ 6439004 h 6858000"/>
              <a:gd name="connsiteX35" fmla="*/ 5493612 w 6096000"/>
              <a:gd name="connsiteY35" fmla="*/ 6380819 h 6858000"/>
              <a:gd name="connsiteX36" fmla="*/ 5520336 w 6096000"/>
              <a:gd name="connsiteY36" fmla="*/ 6330947 h 6858000"/>
              <a:gd name="connsiteX37" fmla="*/ 5536781 w 6096000"/>
              <a:gd name="connsiteY37" fmla="*/ 6333024 h 6858000"/>
              <a:gd name="connsiteX38" fmla="*/ 5534725 w 6096000"/>
              <a:gd name="connsiteY38" fmla="*/ 6349649 h 6858000"/>
              <a:gd name="connsiteX39" fmla="*/ 5518280 w 6096000"/>
              <a:gd name="connsiteY39" fmla="*/ 6380819 h 6858000"/>
              <a:gd name="connsiteX40" fmla="*/ 5553226 w 6096000"/>
              <a:gd name="connsiteY40" fmla="*/ 6416146 h 6858000"/>
              <a:gd name="connsiteX41" fmla="*/ 5588172 w 6096000"/>
              <a:gd name="connsiteY41" fmla="*/ 6380819 h 6858000"/>
              <a:gd name="connsiteX42" fmla="*/ 5571727 w 6096000"/>
              <a:gd name="connsiteY42" fmla="*/ 6349649 h 6858000"/>
              <a:gd name="connsiteX43" fmla="*/ 5569671 w 6096000"/>
              <a:gd name="connsiteY43" fmla="*/ 6333024 h 6858000"/>
              <a:gd name="connsiteX44" fmla="*/ 5577123 w 6096000"/>
              <a:gd name="connsiteY44" fmla="*/ 6327829 h 6858000"/>
              <a:gd name="connsiteX45" fmla="*/ 5726057 w 6096000"/>
              <a:gd name="connsiteY45" fmla="*/ 6312763 h 6858000"/>
              <a:gd name="connsiteX46" fmla="*/ 5730190 w 6096000"/>
              <a:gd name="connsiteY46" fmla="*/ 6318992 h 6858000"/>
              <a:gd name="connsiteX47" fmla="*/ 5730190 w 6096000"/>
              <a:gd name="connsiteY47" fmla="*/ 6443559 h 6858000"/>
              <a:gd name="connsiteX48" fmla="*/ 5726057 w 6096000"/>
              <a:gd name="connsiteY48" fmla="*/ 6449787 h 6858000"/>
              <a:gd name="connsiteX49" fmla="*/ 5717791 w 6096000"/>
              <a:gd name="connsiteY49" fmla="*/ 6447711 h 6858000"/>
              <a:gd name="connsiteX50" fmla="*/ 5633066 w 6096000"/>
              <a:gd name="connsiteY50" fmla="*/ 6389579 h 6858000"/>
              <a:gd name="connsiteX51" fmla="*/ 5626867 w 6096000"/>
              <a:gd name="connsiteY51" fmla="*/ 6381275 h 6858000"/>
              <a:gd name="connsiteX52" fmla="*/ 5633066 w 6096000"/>
              <a:gd name="connsiteY52" fmla="*/ 6372971 h 6858000"/>
              <a:gd name="connsiteX53" fmla="*/ 5717791 w 6096000"/>
              <a:gd name="connsiteY53" fmla="*/ 6314840 h 6858000"/>
              <a:gd name="connsiteX54" fmla="*/ 5726057 w 6096000"/>
              <a:gd name="connsiteY54" fmla="*/ 6312763 h 6858000"/>
              <a:gd name="connsiteX55" fmla="*/ 5380229 w 6096000"/>
              <a:gd name="connsiteY55" fmla="*/ 6312763 h 6858000"/>
              <a:gd name="connsiteX56" fmla="*/ 5388412 w 6096000"/>
              <a:gd name="connsiteY56" fmla="*/ 6316915 h 6858000"/>
              <a:gd name="connsiteX57" fmla="*/ 5472280 w 6096000"/>
              <a:gd name="connsiteY57" fmla="*/ 6372971 h 6858000"/>
              <a:gd name="connsiteX58" fmla="*/ 5478417 w 6096000"/>
              <a:gd name="connsiteY58" fmla="*/ 6381275 h 6858000"/>
              <a:gd name="connsiteX59" fmla="*/ 5472280 w 6096000"/>
              <a:gd name="connsiteY59" fmla="*/ 6389579 h 6858000"/>
              <a:gd name="connsiteX60" fmla="*/ 5388412 w 6096000"/>
              <a:gd name="connsiteY60" fmla="*/ 6447711 h 6858000"/>
              <a:gd name="connsiteX61" fmla="*/ 5380229 w 6096000"/>
              <a:gd name="connsiteY61" fmla="*/ 6449787 h 6858000"/>
              <a:gd name="connsiteX62" fmla="*/ 5376138 w 6096000"/>
              <a:gd name="connsiteY62" fmla="*/ 6443559 h 6858000"/>
              <a:gd name="connsiteX63" fmla="*/ 5376138 w 6096000"/>
              <a:gd name="connsiteY63" fmla="*/ 6318992 h 6858000"/>
              <a:gd name="connsiteX64" fmla="*/ 5380229 w 6096000"/>
              <a:gd name="connsiteY64" fmla="*/ 6312763 h 6858000"/>
              <a:gd name="connsiteX65" fmla="*/ 4992184 w 6096000"/>
              <a:gd name="connsiteY65" fmla="*/ 6302243 h 6858000"/>
              <a:gd name="connsiteX66" fmla="*/ 4986024 w 6096000"/>
              <a:gd name="connsiteY66" fmla="*/ 6304321 h 6858000"/>
              <a:gd name="connsiteX67" fmla="*/ 4983972 w 6096000"/>
              <a:gd name="connsiteY67" fmla="*/ 6310551 h 6858000"/>
              <a:gd name="connsiteX68" fmla="*/ 5025033 w 6096000"/>
              <a:gd name="connsiteY68" fmla="*/ 6468402 h 6858000"/>
              <a:gd name="connsiteX69" fmla="*/ 5049670 w 6096000"/>
              <a:gd name="connsiteY69" fmla="*/ 6489171 h 6858000"/>
              <a:gd name="connsiteX70" fmla="*/ 5057882 w 6096000"/>
              <a:gd name="connsiteY70" fmla="*/ 6489171 h 6858000"/>
              <a:gd name="connsiteX71" fmla="*/ 5053776 w 6096000"/>
              <a:gd name="connsiteY71" fmla="*/ 6497479 h 6858000"/>
              <a:gd name="connsiteX72" fmla="*/ 5053776 w 6096000"/>
              <a:gd name="connsiteY72" fmla="*/ 6499556 h 6858000"/>
              <a:gd name="connsiteX73" fmla="*/ 5029139 w 6096000"/>
              <a:gd name="connsiteY73" fmla="*/ 6518249 h 6858000"/>
              <a:gd name="connsiteX74" fmla="*/ 4994237 w 6096000"/>
              <a:gd name="connsiteY74" fmla="*/ 6516172 h 6858000"/>
              <a:gd name="connsiteX75" fmla="*/ 4988078 w 6096000"/>
              <a:gd name="connsiteY75" fmla="*/ 6518249 h 6858000"/>
              <a:gd name="connsiteX76" fmla="*/ 4986024 w 6096000"/>
              <a:gd name="connsiteY76" fmla="*/ 6522403 h 6858000"/>
              <a:gd name="connsiteX77" fmla="*/ 4986024 w 6096000"/>
              <a:gd name="connsiteY77" fmla="*/ 6541096 h 6858000"/>
              <a:gd name="connsiteX78" fmla="*/ 4992184 w 6096000"/>
              <a:gd name="connsiteY78" fmla="*/ 6547327 h 6858000"/>
              <a:gd name="connsiteX79" fmla="*/ 5039404 w 6096000"/>
              <a:gd name="connsiteY79" fmla="*/ 6553557 h 6858000"/>
              <a:gd name="connsiteX80" fmla="*/ 5041458 w 6096000"/>
              <a:gd name="connsiteY80" fmla="*/ 6553557 h 6858000"/>
              <a:gd name="connsiteX81" fmla="*/ 5094838 w 6096000"/>
              <a:gd name="connsiteY81" fmla="*/ 6501633 h 6858000"/>
              <a:gd name="connsiteX82" fmla="*/ 5127687 w 6096000"/>
              <a:gd name="connsiteY82" fmla="*/ 6372861 h 6858000"/>
              <a:gd name="connsiteX83" fmla="*/ 5140005 w 6096000"/>
              <a:gd name="connsiteY83" fmla="*/ 6331321 h 6858000"/>
              <a:gd name="connsiteX84" fmla="*/ 5144111 w 6096000"/>
              <a:gd name="connsiteY84" fmla="*/ 6310551 h 6858000"/>
              <a:gd name="connsiteX85" fmla="*/ 5142058 w 6096000"/>
              <a:gd name="connsiteY85" fmla="*/ 6304321 h 6858000"/>
              <a:gd name="connsiteX86" fmla="*/ 5137952 w 6096000"/>
              <a:gd name="connsiteY86" fmla="*/ 6302243 h 6858000"/>
              <a:gd name="connsiteX87" fmla="*/ 5109209 w 6096000"/>
              <a:gd name="connsiteY87" fmla="*/ 6302243 h 6858000"/>
              <a:gd name="connsiteX88" fmla="*/ 5103050 w 6096000"/>
              <a:gd name="connsiteY88" fmla="*/ 6306398 h 6858000"/>
              <a:gd name="connsiteX89" fmla="*/ 5066094 w 6096000"/>
              <a:gd name="connsiteY89" fmla="*/ 6447632 h 6858000"/>
              <a:gd name="connsiteX90" fmla="*/ 5064041 w 6096000"/>
              <a:gd name="connsiteY90" fmla="*/ 6447632 h 6858000"/>
              <a:gd name="connsiteX91" fmla="*/ 5025033 w 6096000"/>
              <a:gd name="connsiteY91" fmla="*/ 6306398 h 6858000"/>
              <a:gd name="connsiteX92" fmla="*/ 5018874 w 6096000"/>
              <a:gd name="connsiteY92" fmla="*/ 6302243 h 6858000"/>
              <a:gd name="connsiteX93" fmla="*/ 4992184 w 6096000"/>
              <a:gd name="connsiteY93" fmla="*/ 6302243 h 6858000"/>
              <a:gd name="connsiteX94" fmla="*/ 4952412 w 6096000"/>
              <a:gd name="connsiteY94" fmla="*/ 6299906 h 6858000"/>
              <a:gd name="connsiteX95" fmla="*/ 4903317 w 6096000"/>
              <a:gd name="connsiteY95" fmla="*/ 6320715 h 6858000"/>
              <a:gd name="connsiteX96" fmla="*/ 4903317 w 6096000"/>
              <a:gd name="connsiteY96" fmla="*/ 6308230 h 6858000"/>
              <a:gd name="connsiteX97" fmla="*/ 4897181 w 6096000"/>
              <a:gd name="connsiteY97" fmla="*/ 6301987 h 6858000"/>
              <a:gd name="connsiteX98" fmla="*/ 4868542 w 6096000"/>
              <a:gd name="connsiteY98" fmla="*/ 6301987 h 6858000"/>
              <a:gd name="connsiteX99" fmla="*/ 4862406 w 6096000"/>
              <a:gd name="connsiteY99" fmla="*/ 6308230 h 6858000"/>
              <a:gd name="connsiteX100" fmla="*/ 4862406 w 6096000"/>
              <a:gd name="connsiteY100" fmla="*/ 6483025 h 6858000"/>
              <a:gd name="connsiteX101" fmla="*/ 4868542 w 6096000"/>
              <a:gd name="connsiteY101" fmla="*/ 6489268 h 6858000"/>
              <a:gd name="connsiteX102" fmla="*/ 4897181 w 6096000"/>
              <a:gd name="connsiteY102" fmla="*/ 6489268 h 6858000"/>
              <a:gd name="connsiteX103" fmla="*/ 4903317 w 6096000"/>
              <a:gd name="connsiteY103" fmla="*/ 6483025 h 6858000"/>
              <a:gd name="connsiteX104" fmla="*/ 4903317 w 6096000"/>
              <a:gd name="connsiteY104" fmla="*/ 6362333 h 6858000"/>
              <a:gd name="connsiteX105" fmla="*/ 4954457 w 6096000"/>
              <a:gd name="connsiteY105" fmla="*/ 6339443 h 6858000"/>
              <a:gd name="connsiteX106" fmla="*/ 4960594 w 6096000"/>
              <a:gd name="connsiteY106" fmla="*/ 6333200 h 6858000"/>
              <a:gd name="connsiteX107" fmla="*/ 4960594 w 6096000"/>
              <a:gd name="connsiteY107" fmla="*/ 6306149 h 6858000"/>
              <a:gd name="connsiteX108" fmla="*/ 4958548 w 6096000"/>
              <a:gd name="connsiteY108" fmla="*/ 6301987 h 6858000"/>
              <a:gd name="connsiteX109" fmla="*/ 4952412 w 6096000"/>
              <a:gd name="connsiteY109" fmla="*/ 6299906 h 6858000"/>
              <a:gd name="connsiteX110" fmla="*/ 4751504 w 6096000"/>
              <a:gd name="connsiteY110" fmla="*/ 6296399 h 6858000"/>
              <a:gd name="connsiteX111" fmla="*/ 4681148 w 6096000"/>
              <a:gd name="connsiteY111" fmla="*/ 6304717 h 6858000"/>
              <a:gd name="connsiteX112" fmla="*/ 4674940 w 6096000"/>
              <a:gd name="connsiteY112" fmla="*/ 6310955 h 6858000"/>
              <a:gd name="connsiteX113" fmla="*/ 4677009 w 6096000"/>
              <a:gd name="connsiteY113" fmla="*/ 6335908 h 6858000"/>
              <a:gd name="connsiteX114" fmla="*/ 4679079 w 6096000"/>
              <a:gd name="connsiteY114" fmla="*/ 6340067 h 6858000"/>
              <a:gd name="connsiteX115" fmla="*/ 4683217 w 6096000"/>
              <a:gd name="connsiteY115" fmla="*/ 6342146 h 6858000"/>
              <a:gd name="connsiteX116" fmla="*/ 4749434 w 6096000"/>
              <a:gd name="connsiteY116" fmla="*/ 6337987 h 6858000"/>
              <a:gd name="connsiteX117" fmla="*/ 4772196 w 6096000"/>
              <a:gd name="connsiteY117" fmla="*/ 6360861 h 6858000"/>
              <a:gd name="connsiteX118" fmla="*/ 4772196 w 6096000"/>
              <a:gd name="connsiteY118" fmla="*/ 6373337 h 6858000"/>
              <a:gd name="connsiteX119" fmla="*/ 4726672 w 6096000"/>
              <a:gd name="connsiteY119" fmla="*/ 6377496 h 6858000"/>
              <a:gd name="connsiteX120" fmla="*/ 4662524 w 6096000"/>
              <a:gd name="connsiteY120" fmla="*/ 6433640 h 6858000"/>
              <a:gd name="connsiteX121" fmla="*/ 4718395 w 6096000"/>
              <a:gd name="connsiteY121" fmla="*/ 6493943 h 6858000"/>
              <a:gd name="connsiteX122" fmla="*/ 4778404 w 6096000"/>
              <a:gd name="connsiteY122" fmla="*/ 6481467 h 6858000"/>
              <a:gd name="connsiteX123" fmla="*/ 4807374 w 6096000"/>
              <a:gd name="connsiteY123" fmla="*/ 6493943 h 6858000"/>
              <a:gd name="connsiteX124" fmla="*/ 4813582 w 6096000"/>
              <a:gd name="connsiteY124" fmla="*/ 6491864 h 6858000"/>
              <a:gd name="connsiteX125" fmla="*/ 4815651 w 6096000"/>
              <a:gd name="connsiteY125" fmla="*/ 6485626 h 6858000"/>
              <a:gd name="connsiteX126" fmla="*/ 4815651 w 6096000"/>
              <a:gd name="connsiteY126" fmla="*/ 6360861 h 6858000"/>
              <a:gd name="connsiteX127" fmla="*/ 4751504 w 6096000"/>
              <a:gd name="connsiteY127" fmla="*/ 6296399 h 6858000"/>
              <a:gd name="connsiteX128" fmla="*/ 4422899 w 6096000"/>
              <a:gd name="connsiteY128" fmla="*/ 6296399 h 6858000"/>
              <a:gd name="connsiteX129" fmla="*/ 4338738 w 6096000"/>
              <a:gd name="connsiteY129" fmla="*/ 6395171 h 6858000"/>
              <a:gd name="connsiteX130" fmla="*/ 4422899 w 6096000"/>
              <a:gd name="connsiteY130" fmla="*/ 6493943 h 6858000"/>
              <a:gd name="connsiteX131" fmla="*/ 4507060 w 6096000"/>
              <a:gd name="connsiteY131" fmla="*/ 6395171 h 6858000"/>
              <a:gd name="connsiteX132" fmla="*/ 4422899 w 6096000"/>
              <a:gd name="connsiteY132" fmla="*/ 6296399 h 6858000"/>
              <a:gd name="connsiteX133" fmla="*/ 4206945 w 6096000"/>
              <a:gd name="connsiteY133" fmla="*/ 6270683 h 6858000"/>
              <a:gd name="connsiteX134" fmla="*/ 4223310 w 6096000"/>
              <a:gd name="connsiteY134" fmla="*/ 6270683 h 6858000"/>
              <a:gd name="connsiteX135" fmla="*/ 4266267 w 6096000"/>
              <a:gd name="connsiteY135" fmla="*/ 6310425 h 6858000"/>
              <a:gd name="connsiteX136" fmla="*/ 4221264 w 6096000"/>
              <a:gd name="connsiteY136" fmla="*/ 6348076 h 6858000"/>
              <a:gd name="connsiteX137" fmla="*/ 4176261 w 6096000"/>
              <a:gd name="connsiteY137" fmla="*/ 6348076 h 6858000"/>
              <a:gd name="connsiteX138" fmla="*/ 4176261 w 6096000"/>
              <a:gd name="connsiteY138" fmla="*/ 6272775 h 6858000"/>
              <a:gd name="connsiteX139" fmla="*/ 4206945 w 6096000"/>
              <a:gd name="connsiteY139" fmla="*/ 6270683 h 6858000"/>
              <a:gd name="connsiteX140" fmla="*/ 4583182 w 6096000"/>
              <a:gd name="connsiteY140" fmla="*/ 6258994 h 6858000"/>
              <a:gd name="connsiteX141" fmla="*/ 4554472 w 6096000"/>
              <a:gd name="connsiteY141" fmla="*/ 6265238 h 6858000"/>
              <a:gd name="connsiteX142" fmla="*/ 4548320 w 6096000"/>
              <a:gd name="connsiteY142" fmla="*/ 6271482 h 6858000"/>
              <a:gd name="connsiteX143" fmla="*/ 4548320 w 6096000"/>
              <a:gd name="connsiteY143" fmla="*/ 6302704 h 6858000"/>
              <a:gd name="connsiteX144" fmla="*/ 4531914 w 6096000"/>
              <a:gd name="connsiteY144" fmla="*/ 6302704 h 6858000"/>
              <a:gd name="connsiteX145" fmla="*/ 4525762 w 6096000"/>
              <a:gd name="connsiteY145" fmla="*/ 6308949 h 6858000"/>
              <a:gd name="connsiteX146" fmla="*/ 4525762 w 6096000"/>
              <a:gd name="connsiteY146" fmla="*/ 6333927 h 6858000"/>
              <a:gd name="connsiteX147" fmla="*/ 4531914 w 6096000"/>
              <a:gd name="connsiteY147" fmla="*/ 6340171 h 6858000"/>
              <a:gd name="connsiteX148" fmla="*/ 4548320 w 6096000"/>
              <a:gd name="connsiteY148" fmla="*/ 6340171 h 6858000"/>
              <a:gd name="connsiteX149" fmla="*/ 4548320 w 6096000"/>
              <a:gd name="connsiteY149" fmla="*/ 6423430 h 6858000"/>
              <a:gd name="connsiteX150" fmla="*/ 4603689 w 6096000"/>
              <a:gd name="connsiteY150" fmla="*/ 6496281 h 6858000"/>
              <a:gd name="connsiteX151" fmla="*/ 4636500 w 6096000"/>
              <a:gd name="connsiteY151" fmla="*/ 6492118 h 6858000"/>
              <a:gd name="connsiteX152" fmla="*/ 4642652 w 6096000"/>
              <a:gd name="connsiteY152" fmla="*/ 6483792 h 6858000"/>
              <a:gd name="connsiteX153" fmla="*/ 4640602 w 6096000"/>
              <a:gd name="connsiteY153" fmla="*/ 6460896 h 6858000"/>
              <a:gd name="connsiteX154" fmla="*/ 4634449 w 6096000"/>
              <a:gd name="connsiteY154" fmla="*/ 6452570 h 6858000"/>
              <a:gd name="connsiteX155" fmla="*/ 4609841 w 6096000"/>
              <a:gd name="connsiteY155" fmla="*/ 6454652 h 6858000"/>
              <a:gd name="connsiteX156" fmla="*/ 4591385 w 6096000"/>
              <a:gd name="connsiteY156" fmla="*/ 6417185 h 6858000"/>
              <a:gd name="connsiteX157" fmla="*/ 4591385 w 6096000"/>
              <a:gd name="connsiteY157" fmla="*/ 6340171 h 6858000"/>
              <a:gd name="connsiteX158" fmla="*/ 4634449 w 6096000"/>
              <a:gd name="connsiteY158" fmla="*/ 6340171 h 6858000"/>
              <a:gd name="connsiteX159" fmla="*/ 4640602 w 6096000"/>
              <a:gd name="connsiteY159" fmla="*/ 6333927 h 6858000"/>
              <a:gd name="connsiteX160" fmla="*/ 4640602 w 6096000"/>
              <a:gd name="connsiteY160" fmla="*/ 6308949 h 6858000"/>
              <a:gd name="connsiteX161" fmla="*/ 4634449 w 6096000"/>
              <a:gd name="connsiteY161" fmla="*/ 6302704 h 6858000"/>
              <a:gd name="connsiteX162" fmla="*/ 4591385 w 6096000"/>
              <a:gd name="connsiteY162" fmla="*/ 6302704 h 6858000"/>
              <a:gd name="connsiteX163" fmla="*/ 4591385 w 6096000"/>
              <a:gd name="connsiteY163" fmla="*/ 6265238 h 6858000"/>
              <a:gd name="connsiteX164" fmla="*/ 4589334 w 6096000"/>
              <a:gd name="connsiteY164" fmla="*/ 6258994 h 6858000"/>
              <a:gd name="connsiteX165" fmla="*/ 4583182 w 6096000"/>
              <a:gd name="connsiteY165" fmla="*/ 6258994 h 6858000"/>
              <a:gd name="connsiteX166" fmla="*/ 4217278 w 6096000"/>
              <a:gd name="connsiteY166" fmla="*/ 6229772 h 6858000"/>
              <a:gd name="connsiteX167" fmla="*/ 4136861 w 6096000"/>
              <a:gd name="connsiteY167" fmla="*/ 6233924 h 6858000"/>
              <a:gd name="connsiteX168" fmla="*/ 4130674 w 6096000"/>
              <a:gd name="connsiteY168" fmla="*/ 6242228 h 6858000"/>
              <a:gd name="connsiteX169" fmla="*/ 4130674 w 6096000"/>
              <a:gd name="connsiteY169" fmla="*/ 6483040 h 6858000"/>
              <a:gd name="connsiteX170" fmla="*/ 4138922 w 6096000"/>
              <a:gd name="connsiteY170" fmla="*/ 6489268 h 6858000"/>
              <a:gd name="connsiteX171" fmla="*/ 4167790 w 6096000"/>
              <a:gd name="connsiteY171" fmla="*/ 6489268 h 6858000"/>
              <a:gd name="connsiteX172" fmla="*/ 4176038 w 6096000"/>
              <a:gd name="connsiteY172" fmla="*/ 6483040 h 6858000"/>
              <a:gd name="connsiteX173" fmla="*/ 4176038 w 6096000"/>
              <a:gd name="connsiteY173" fmla="*/ 6387546 h 6858000"/>
              <a:gd name="connsiteX174" fmla="*/ 4225526 w 6096000"/>
              <a:gd name="connsiteY174" fmla="*/ 6389621 h 6858000"/>
              <a:gd name="connsiteX175" fmla="*/ 4266766 w 6096000"/>
              <a:gd name="connsiteY175" fmla="*/ 6485115 h 6858000"/>
              <a:gd name="connsiteX176" fmla="*/ 4272952 w 6096000"/>
              <a:gd name="connsiteY176" fmla="*/ 6489268 h 6858000"/>
              <a:gd name="connsiteX177" fmla="*/ 4305944 w 6096000"/>
              <a:gd name="connsiteY177" fmla="*/ 6489268 h 6858000"/>
              <a:gd name="connsiteX178" fmla="*/ 4312130 w 6096000"/>
              <a:gd name="connsiteY178" fmla="*/ 6487192 h 6858000"/>
              <a:gd name="connsiteX179" fmla="*/ 4314192 w 6096000"/>
              <a:gd name="connsiteY179" fmla="*/ 6480964 h 6858000"/>
              <a:gd name="connsiteX180" fmla="*/ 4266766 w 6096000"/>
              <a:gd name="connsiteY180" fmla="*/ 6377166 h 6858000"/>
              <a:gd name="connsiteX181" fmla="*/ 4312130 w 6096000"/>
              <a:gd name="connsiteY181" fmla="*/ 6308658 h 6858000"/>
              <a:gd name="connsiteX182" fmla="*/ 4223464 w 6096000"/>
              <a:gd name="connsiteY182" fmla="*/ 6229772 h 6858000"/>
              <a:gd name="connsiteX183" fmla="*/ 4217278 w 6096000"/>
              <a:gd name="connsiteY183" fmla="*/ 6229772 h 6858000"/>
              <a:gd name="connsiteX184" fmla="*/ 5579833 w 6096000"/>
              <a:gd name="connsiteY184" fmla="*/ 6196766 h 6858000"/>
              <a:gd name="connsiteX185" fmla="*/ 5588076 w 6096000"/>
              <a:gd name="connsiteY185" fmla="*/ 6196766 h 6858000"/>
              <a:gd name="connsiteX186" fmla="*/ 5695218 w 6096000"/>
              <a:gd name="connsiteY186" fmla="*/ 6258579 h 6858000"/>
              <a:gd name="connsiteX187" fmla="*/ 5699339 w 6096000"/>
              <a:gd name="connsiteY187" fmla="*/ 6264760 h 6858000"/>
              <a:gd name="connsiteX188" fmla="*/ 5691097 w 6096000"/>
              <a:gd name="connsiteY188" fmla="*/ 6270941 h 6858000"/>
              <a:gd name="connsiteX189" fmla="*/ 5600438 w 6096000"/>
              <a:gd name="connsiteY189" fmla="*/ 6314210 h 6858000"/>
              <a:gd name="connsiteX190" fmla="*/ 5590136 w 6096000"/>
              <a:gd name="connsiteY190" fmla="*/ 6316270 h 6858000"/>
              <a:gd name="connsiteX191" fmla="*/ 5586015 w 6096000"/>
              <a:gd name="connsiteY191" fmla="*/ 6305968 h 6858000"/>
              <a:gd name="connsiteX192" fmla="*/ 5577773 w 6096000"/>
              <a:gd name="connsiteY192" fmla="*/ 6205007 h 6858000"/>
              <a:gd name="connsiteX193" fmla="*/ 5579833 w 6096000"/>
              <a:gd name="connsiteY193" fmla="*/ 6196766 h 6858000"/>
              <a:gd name="connsiteX194" fmla="*/ 5522498 w 6096000"/>
              <a:gd name="connsiteY194" fmla="*/ 6195995 h 6858000"/>
              <a:gd name="connsiteX195" fmla="*/ 5526619 w 6096000"/>
              <a:gd name="connsiteY195" fmla="*/ 6196770 h 6858000"/>
              <a:gd name="connsiteX196" fmla="*/ 5528679 w 6096000"/>
              <a:gd name="connsiteY196" fmla="*/ 6207095 h 6858000"/>
              <a:gd name="connsiteX197" fmla="*/ 5520438 w 6096000"/>
              <a:gd name="connsiteY197" fmla="*/ 6308283 h 6858000"/>
              <a:gd name="connsiteX198" fmla="*/ 5516316 w 6096000"/>
              <a:gd name="connsiteY198" fmla="*/ 6316543 h 6858000"/>
              <a:gd name="connsiteX199" fmla="*/ 5506015 w 6096000"/>
              <a:gd name="connsiteY199" fmla="*/ 6316543 h 6858000"/>
              <a:gd name="connsiteX200" fmla="*/ 5415355 w 6096000"/>
              <a:gd name="connsiteY200" fmla="*/ 6271112 h 6858000"/>
              <a:gd name="connsiteX201" fmla="*/ 5407114 w 6096000"/>
              <a:gd name="connsiteY201" fmla="*/ 6264917 h 6858000"/>
              <a:gd name="connsiteX202" fmla="*/ 5411235 w 6096000"/>
              <a:gd name="connsiteY202" fmla="*/ 6258721 h 6858000"/>
              <a:gd name="connsiteX203" fmla="*/ 5518377 w 6096000"/>
              <a:gd name="connsiteY203" fmla="*/ 6196770 h 6858000"/>
              <a:gd name="connsiteX204" fmla="*/ 5522498 w 6096000"/>
              <a:gd name="connsiteY204" fmla="*/ 6195995 h 6858000"/>
              <a:gd name="connsiteX205" fmla="*/ 5553811 w 6096000"/>
              <a:gd name="connsiteY205" fmla="*/ 6160806 h 6858000"/>
              <a:gd name="connsiteX206" fmla="*/ 5336980 w 6096000"/>
              <a:gd name="connsiteY206" fmla="*/ 6379976 h 6858000"/>
              <a:gd name="connsiteX207" fmla="*/ 5553811 w 6096000"/>
              <a:gd name="connsiteY207" fmla="*/ 6599145 h 6858000"/>
              <a:gd name="connsiteX208" fmla="*/ 5770643 w 6096000"/>
              <a:gd name="connsiteY208" fmla="*/ 6379976 h 6858000"/>
              <a:gd name="connsiteX209" fmla="*/ 5553811 w 6096000"/>
              <a:gd name="connsiteY209" fmla="*/ 6160806 h 6858000"/>
              <a:gd name="connsiteX210" fmla="*/ 5553226 w 6096000"/>
              <a:gd name="connsiteY210" fmla="*/ 6129247 h 6858000"/>
              <a:gd name="connsiteX211" fmla="*/ 5799865 w 6096000"/>
              <a:gd name="connsiteY211" fmla="*/ 6378808 h 6858000"/>
              <a:gd name="connsiteX212" fmla="*/ 5553226 w 6096000"/>
              <a:gd name="connsiteY212" fmla="*/ 6628369 h 6858000"/>
              <a:gd name="connsiteX213" fmla="*/ 5306588 w 6096000"/>
              <a:gd name="connsiteY213" fmla="*/ 6378808 h 6858000"/>
              <a:gd name="connsiteX214" fmla="*/ 5553226 w 6096000"/>
              <a:gd name="connsiteY214" fmla="*/ 6129247 h 6858000"/>
              <a:gd name="connsiteX215" fmla="*/ 5540303 w 6096000"/>
              <a:gd name="connsiteY215" fmla="*/ 6050671 h 6858000"/>
              <a:gd name="connsiteX216" fmla="*/ 5527964 w 6096000"/>
              <a:gd name="connsiteY216" fmla="*/ 6100554 h 6858000"/>
              <a:gd name="connsiteX217" fmla="*/ 5505342 w 6096000"/>
              <a:gd name="connsiteY217" fmla="*/ 6104711 h 6858000"/>
              <a:gd name="connsiteX218" fmla="*/ 5478607 w 6096000"/>
              <a:gd name="connsiteY218" fmla="*/ 6058985 h 6858000"/>
              <a:gd name="connsiteX219" fmla="*/ 5478607 w 6096000"/>
              <a:gd name="connsiteY219" fmla="*/ 6056906 h 6858000"/>
              <a:gd name="connsiteX220" fmla="*/ 5476550 w 6096000"/>
              <a:gd name="connsiteY220" fmla="*/ 6058985 h 6858000"/>
              <a:gd name="connsiteX221" fmla="*/ 5455985 w 6096000"/>
              <a:gd name="connsiteY221" fmla="*/ 6063142 h 6858000"/>
              <a:gd name="connsiteX222" fmla="*/ 5455985 w 6096000"/>
              <a:gd name="connsiteY222" fmla="*/ 6065220 h 6858000"/>
              <a:gd name="connsiteX223" fmla="*/ 5451872 w 6096000"/>
              <a:gd name="connsiteY223" fmla="*/ 6090162 h 6858000"/>
              <a:gd name="connsiteX224" fmla="*/ 5455985 w 6096000"/>
              <a:gd name="connsiteY224" fmla="*/ 6117182 h 6858000"/>
              <a:gd name="connsiteX225" fmla="*/ 5435420 w 6096000"/>
              <a:gd name="connsiteY225" fmla="*/ 6125495 h 6858000"/>
              <a:gd name="connsiteX226" fmla="*/ 5398402 w 6096000"/>
              <a:gd name="connsiteY226" fmla="*/ 6090162 h 6858000"/>
              <a:gd name="connsiteX227" fmla="*/ 5398402 w 6096000"/>
              <a:gd name="connsiteY227" fmla="*/ 6088083 h 6858000"/>
              <a:gd name="connsiteX228" fmla="*/ 5396346 w 6096000"/>
              <a:gd name="connsiteY228" fmla="*/ 6088083 h 6858000"/>
              <a:gd name="connsiteX229" fmla="*/ 5377837 w 6096000"/>
              <a:gd name="connsiteY229" fmla="*/ 6100554 h 6858000"/>
              <a:gd name="connsiteX230" fmla="*/ 5377837 w 6096000"/>
              <a:gd name="connsiteY230" fmla="*/ 6102632 h 6858000"/>
              <a:gd name="connsiteX231" fmla="*/ 5390176 w 6096000"/>
              <a:gd name="connsiteY231" fmla="*/ 6152515 h 6858000"/>
              <a:gd name="connsiteX232" fmla="*/ 5373724 w 6096000"/>
              <a:gd name="connsiteY232" fmla="*/ 6164986 h 6858000"/>
              <a:gd name="connsiteX233" fmla="*/ 5330536 w 6096000"/>
              <a:gd name="connsiteY233" fmla="*/ 6137966 h 6858000"/>
              <a:gd name="connsiteX234" fmla="*/ 5328480 w 6096000"/>
              <a:gd name="connsiteY234" fmla="*/ 6137966 h 6858000"/>
              <a:gd name="connsiteX235" fmla="*/ 5328480 w 6096000"/>
              <a:gd name="connsiteY235" fmla="*/ 6140044 h 6858000"/>
              <a:gd name="connsiteX236" fmla="*/ 5312027 w 6096000"/>
              <a:gd name="connsiteY236" fmla="*/ 6154594 h 6858000"/>
              <a:gd name="connsiteX237" fmla="*/ 5312027 w 6096000"/>
              <a:gd name="connsiteY237" fmla="*/ 6156672 h 6858000"/>
              <a:gd name="connsiteX238" fmla="*/ 5338763 w 6096000"/>
              <a:gd name="connsiteY238" fmla="*/ 6202398 h 6858000"/>
              <a:gd name="connsiteX239" fmla="*/ 5324366 w 6096000"/>
              <a:gd name="connsiteY239" fmla="*/ 6219026 h 6858000"/>
              <a:gd name="connsiteX240" fmla="*/ 5275010 w 6096000"/>
              <a:gd name="connsiteY240" fmla="*/ 6206555 h 6858000"/>
              <a:gd name="connsiteX241" fmla="*/ 5272953 w 6096000"/>
              <a:gd name="connsiteY241" fmla="*/ 6206555 h 6858000"/>
              <a:gd name="connsiteX242" fmla="*/ 5262671 w 6096000"/>
              <a:gd name="connsiteY242" fmla="*/ 6225261 h 6858000"/>
              <a:gd name="connsiteX243" fmla="*/ 5262671 w 6096000"/>
              <a:gd name="connsiteY243" fmla="*/ 6227340 h 6858000"/>
              <a:gd name="connsiteX244" fmla="*/ 5299688 w 6096000"/>
              <a:gd name="connsiteY244" fmla="*/ 6264752 h 6858000"/>
              <a:gd name="connsiteX245" fmla="*/ 5291462 w 6096000"/>
              <a:gd name="connsiteY245" fmla="*/ 6283458 h 6858000"/>
              <a:gd name="connsiteX246" fmla="*/ 5240049 w 6096000"/>
              <a:gd name="connsiteY246" fmla="*/ 6283458 h 6858000"/>
              <a:gd name="connsiteX247" fmla="*/ 5237992 w 6096000"/>
              <a:gd name="connsiteY247" fmla="*/ 6283458 h 6858000"/>
              <a:gd name="connsiteX248" fmla="*/ 5237992 w 6096000"/>
              <a:gd name="connsiteY248" fmla="*/ 6285536 h 6858000"/>
              <a:gd name="connsiteX249" fmla="*/ 5231823 w 6096000"/>
              <a:gd name="connsiteY249" fmla="*/ 6306320 h 6858000"/>
              <a:gd name="connsiteX250" fmla="*/ 5233879 w 6096000"/>
              <a:gd name="connsiteY250" fmla="*/ 6308399 h 6858000"/>
              <a:gd name="connsiteX251" fmla="*/ 5277066 w 6096000"/>
              <a:gd name="connsiteY251" fmla="*/ 6333340 h 6858000"/>
              <a:gd name="connsiteX252" fmla="*/ 5275010 w 6096000"/>
              <a:gd name="connsiteY252" fmla="*/ 6356204 h 6858000"/>
              <a:gd name="connsiteX253" fmla="*/ 5225653 w 6096000"/>
              <a:gd name="connsiteY253" fmla="*/ 6368675 h 6858000"/>
              <a:gd name="connsiteX254" fmla="*/ 5223596 w 6096000"/>
              <a:gd name="connsiteY254" fmla="*/ 6368675 h 6858000"/>
              <a:gd name="connsiteX255" fmla="*/ 5223596 w 6096000"/>
              <a:gd name="connsiteY255" fmla="*/ 6370752 h 6858000"/>
              <a:gd name="connsiteX256" fmla="*/ 5223596 w 6096000"/>
              <a:gd name="connsiteY256" fmla="*/ 6381145 h 6858000"/>
              <a:gd name="connsiteX257" fmla="*/ 5223596 w 6096000"/>
              <a:gd name="connsiteY257" fmla="*/ 6391537 h 6858000"/>
              <a:gd name="connsiteX258" fmla="*/ 5223596 w 6096000"/>
              <a:gd name="connsiteY258" fmla="*/ 6393616 h 6858000"/>
              <a:gd name="connsiteX259" fmla="*/ 5225653 w 6096000"/>
              <a:gd name="connsiteY259" fmla="*/ 6393616 h 6858000"/>
              <a:gd name="connsiteX260" fmla="*/ 5275010 w 6096000"/>
              <a:gd name="connsiteY260" fmla="*/ 6406087 h 6858000"/>
              <a:gd name="connsiteX261" fmla="*/ 5279123 w 6096000"/>
              <a:gd name="connsiteY261" fmla="*/ 6428949 h 6858000"/>
              <a:gd name="connsiteX262" fmla="*/ 5233879 w 6096000"/>
              <a:gd name="connsiteY262" fmla="*/ 6455969 h 6858000"/>
              <a:gd name="connsiteX263" fmla="*/ 5231823 w 6096000"/>
              <a:gd name="connsiteY263" fmla="*/ 6455969 h 6858000"/>
              <a:gd name="connsiteX264" fmla="*/ 5231823 w 6096000"/>
              <a:gd name="connsiteY264" fmla="*/ 6458048 h 6858000"/>
              <a:gd name="connsiteX265" fmla="*/ 5237992 w 6096000"/>
              <a:gd name="connsiteY265" fmla="*/ 6478833 h 6858000"/>
              <a:gd name="connsiteX266" fmla="*/ 5240049 w 6096000"/>
              <a:gd name="connsiteY266" fmla="*/ 6478833 h 6858000"/>
              <a:gd name="connsiteX267" fmla="*/ 5291462 w 6096000"/>
              <a:gd name="connsiteY267" fmla="*/ 6478833 h 6858000"/>
              <a:gd name="connsiteX268" fmla="*/ 5299688 w 6096000"/>
              <a:gd name="connsiteY268" fmla="*/ 6499616 h 6858000"/>
              <a:gd name="connsiteX269" fmla="*/ 5262671 w 6096000"/>
              <a:gd name="connsiteY269" fmla="*/ 6537029 h 6858000"/>
              <a:gd name="connsiteX270" fmla="*/ 5262671 w 6096000"/>
              <a:gd name="connsiteY270" fmla="*/ 6539107 h 6858000"/>
              <a:gd name="connsiteX271" fmla="*/ 5275010 w 6096000"/>
              <a:gd name="connsiteY271" fmla="*/ 6557813 h 6858000"/>
              <a:gd name="connsiteX272" fmla="*/ 5326423 w 6096000"/>
              <a:gd name="connsiteY272" fmla="*/ 6543265 h 6858000"/>
              <a:gd name="connsiteX273" fmla="*/ 5338763 w 6096000"/>
              <a:gd name="connsiteY273" fmla="*/ 6561971 h 6858000"/>
              <a:gd name="connsiteX274" fmla="*/ 5312027 w 6096000"/>
              <a:gd name="connsiteY274" fmla="*/ 6607697 h 6858000"/>
              <a:gd name="connsiteX275" fmla="*/ 5314084 w 6096000"/>
              <a:gd name="connsiteY275" fmla="*/ 6609774 h 6858000"/>
              <a:gd name="connsiteX276" fmla="*/ 5328480 w 6096000"/>
              <a:gd name="connsiteY276" fmla="*/ 6624324 h 6858000"/>
              <a:gd name="connsiteX277" fmla="*/ 5330536 w 6096000"/>
              <a:gd name="connsiteY277" fmla="*/ 6624324 h 6858000"/>
              <a:gd name="connsiteX278" fmla="*/ 5375780 w 6096000"/>
              <a:gd name="connsiteY278" fmla="*/ 6597304 h 6858000"/>
              <a:gd name="connsiteX279" fmla="*/ 5392233 w 6096000"/>
              <a:gd name="connsiteY279" fmla="*/ 6611853 h 6858000"/>
              <a:gd name="connsiteX280" fmla="*/ 5379894 w 6096000"/>
              <a:gd name="connsiteY280" fmla="*/ 6661736 h 6858000"/>
              <a:gd name="connsiteX281" fmla="*/ 5379894 w 6096000"/>
              <a:gd name="connsiteY281" fmla="*/ 6663815 h 6858000"/>
              <a:gd name="connsiteX282" fmla="*/ 5398402 w 6096000"/>
              <a:gd name="connsiteY282" fmla="*/ 6674206 h 6858000"/>
              <a:gd name="connsiteX283" fmla="*/ 5398402 w 6096000"/>
              <a:gd name="connsiteY283" fmla="*/ 6676285 h 6858000"/>
              <a:gd name="connsiteX284" fmla="*/ 5400459 w 6096000"/>
              <a:gd name="connsiteY284" fmla="*/ 6674206 h 6858000"/>
              <a:gd name="connsiteX285" fmla="*/ 5437476 w 6096000"/>
              <a:gd name="connsiteY285" fmla="*/ 6636795 h 6858000"/>
              <a:gd name="connsiteX286" fmla="*/ 5455985 w 6096000"/>
              <a:gd name="connsiteY286" fmla="*/ 6645109 h 6858000"/>
              <a:gd name="connsiteX287" fmla="*/ 5453928 w 6096000"/>
              <a:gd name="connsiteY287" fmla="*/ 6672129 h 6858000"/>
              <a:gd name="connsiteX288" fmla="*/ 5455985 w 6096000"/>
              <a:gd name="connsiteY288" fmla="*/ 6697070 h 6858000"/>
              <a:gd name="connsiteX289" fmla="*/ 5455985 w 6096000"/>
              <a:gd name="connsiteY289" fmla="*/ 6699148 h 6858000"/>
              <a:gd name="connsiteX290" fmla="*/ 5458042 w 6096000"/>
              <a:gd name="connsiteY290" fmla="*/ 6699148 h 6858000"/>
              <a:gd name="connsiteX291" fmla="*/ 5478607 w 6096000"/>
              <a:gd name="connsiteY291" fmla="*/ 6705383 h 6858000"/>
              <a:gd name="connsiteX292" fmla="*/ 5480663 w 6096000"/>
              <a:gd name="connsiteY292" fmla="*/ 6705383 h 6858000"/>
              <a:gd name="connsiteX293" fmla="*/ 5505342 w 6096000"/>
              <a:gd name="connsiteY293" fmla="*/ 6659658 h 6858000"/>
              <a:gd name="connsiteX294" fmla="*/ 5527964 w 6096000"/>
              <a:gd name="connsiteY294" fmla="*/ 6661736 h 6858000"/>
              <a:gd name="connsiteX295" fmla="*/ 5540303 w 6096000"/>
              <a:gd name="connsiteY295" fmla="*/ 6713697 h 6858000"/>
              <a:gd name="connsiteX296" fmla="*/ 5542359 w 6096000"/>
              <a:gd name="connsiteY296" fmla="*/ 6713697 h 6858000"/>
              <a:gd name="connsiteX297" fmla="*/ 5562925 w 6096000"/>
              <a:gd name="connsiteY297" fmla="*/ 6713697 h 6858000"/>
              <a:gd name="connsiteX298" fmla="*/ 5564982 w 6096000"/>
              <a:gd name="connsiteY298" fmla="*/ 6713697 h 6858000"/>
              <a:gd name="connsiteX299" fmla="*/ 5579378 w 6096000"/>
              <a:gd name="connsiteY299" fmla="*/ 6661736 h 6858000"/>
              <a:gd name="connsiteX300" fmla="*/ 5599943 w 6096000"/>
              <a:gd name="connsiteY300" fmla="*/ 6659658 h 6858000"/>
              <a:gd name="connsiteX301" fmla="*/ 5626678 w 6096000"/>
              <a:gd name="connsiteY301" fmla="*/ 6705383 h 6858000"/>
              <a:gd name="connsiteX302" fmla="*/ 5647243 w 6096000"/>
              <a:gd name="connsiteY302" fmla="*/ 6699148 h 6858000"/>
              <a:gd name="connsiteX303" fmla="*/ 5649300 w 6096000"/>
              <a:gd name="connsiteY303" fmla="*/ 6699148 h 6858000"/>
              <a:gd name="connsiteX304" fmla="*/ 5651356 w 6096000"/>
              <a:gd name="connsiteY304" fmla="*/ 6672129 h 6858000"/>
              <a:gd name="connsiteX305" fmla="*/ 5649300 w 6096000"/>
              <a:gd name="connsiteY305" fmla="*/ 6645109 h 6858000"/>
              <a:gd name="connsiteX306" fmla="*/ 5669865 w 6096000"/>
              <a:gd name="connsiteY306" fmla="*/ 6636795 h 6858000"/>
              <a:gd name="connsiteX307" fmla="*/ 5706882 w 6096000"/>
              <a:gd name="connsiteY307" fmla="*/ 6674206 h 6858000"/>
              <a:gd name="connsiteX308" fmla="*/ 5725391 w 6096000"/>
              <a:gd name="connsiteY308" fmla="*/ 6663815 h 6858000"/>
              <a:gd name="connsiteX309" fmla="*/ 5727448 w 6096000"/>
              <a:gd name="connsiteY309" fmla="*/ 6661736 h 6858000"/>
              <a:gd name="connsiteX310" fmla="*/ 5727448 w 6096000"/>
              <a:gd name="connsiteY310" fmla="*/ 6659658 h 6858000"/>
              <a:gd name="connsiteX311" fmla="*/ 5713052 w 6096000"/>
              <a:gd name="connsiteY311" fmla="*/ 6611853 h 6858000"/>
              <a:gd name="connsiteX312" fmla="*/ 5729504 w 6096000"/>
              <a:gd name="connsiteY312" fmla="*/ 6597304 h 6858000"/>
              <a:gd name="connsiteX313" fmla="*/ 5774748 w 6096000"/>
              <a:gd name="connsiteY313" fmla="*/ 6624324 h 6858000"/>
              <a:gd name="connsiteX314" fmla="*/ 5776805 w 6096000"/>
              <a:gd name="connsiteY314" fmla="*/ 6624324 h 6858000"/>
              <a:gd name="connsiteX315" fmla="*/ 5791201 w 6096000"/>
              <a:gd name="connsiteY315" fmla="*/ 6607697 h 6858000"/>
              <a:gd name="connsiteX316" fmla="*/ 5793257 w 6096000"/>
              <a:gd name="connsiteY316" fmla="*/ 6607697 h 6858000"/>
              <a:gd name="connsiteX317" fmla="*/ 5766522 w 6096000"/>
              <a:gd name="connsiteY317" fmla="*/ 6561971 h 6858000"/>
              <a:gd name="connsiteX318" fmla="*/ 5778861 w 6096000"/>
              <a:gd name="connsiteY318" fmla="*/ 6543265 h 6858000"/>
              <a:gd name="connsiteX319" fmla="*/ 5830275 w 6096000"/>
              <a:gd name="connsiteY319" fmla="*/ 6557813 h 6858000"/>
              <a:gd name="connsiteX320" fmla="*/ 5832331 w 6096000"/>
              <a:gd name="connsiteY320" fmla="*/ 6555735 h 6858000"/>
              <a:gd name="connsiteX321" fmla="*/ 5842614 w 6096000"/>
              <a:gd name="connsiteY321" fmla="*/ 6537029 h 6858000"/>
              <a:gd name="connsiteX322" fmla="*/ 5842614 w 6096000"/>
              <a:gd name="connsiteY322" fmla="*/ 6534951 h 6858000"/>
              <a:gd name="connsiteX323" fmla="*/ 5805596 w 6096000"/>
              <a:gd name="connsiteY323" fmla="*/ 6499616 h 6858000"/>
              <a:gd name="connsiteX324" fmla="*/ 5813822 w 6096000"/>
              <a:gd name="connsiteY324" fmla="*/ 6478833 h 6858000"/>
              <a:gd name="connsiteX325" fmla="*/ 5865236 w 6096000"/>
              <a:gd name="connsiteY325" fmla="*/ 6478833 h 6858000"/>
              <a:gd name="connsiteX326" fmla="*/ 5867292 w 6096000"/>
              <a:gd name="connsiteY326" fmla="*/ 6478833 h 6858000"/>
              <a:gd name="connsiteX327" fmla="*/ 5871405 w 6096000"/>
              <a:gd name="connsiteY327" fmla="*/ 6458048 h 6858000"/>
              <a:gd name="connsiteX328" fmla="*/ 5871405 w 6096000"/>
              <a:gd name="connsiteY328" fmla="*/ 6455969 h 6858000"/>
              <a:gd name="connsiteX329" fmla="*/ 5826162 w 6096000"/>
              <a:gd name="connsiteY329" fmla="*/ 6428949 h 6858000"/>
              <a:gd name="connsiteX330" fmla="*/ 5830275 w 6096000"/>
              <a:gd name="connsiteY330" fmla="*/ 6408165 h 6858000"/>
              <a:gd name="connsiteX331" fmla="*/ 5879632 w 6096000"/>
              <a:gd name="connsiteY331" fmla="*/ 6393616 h 6858000"/>
              <a:gd name="connsiteX332" fmla="*/ 5881688 w 6096000"/>
              <a:gd name="connsiteY332" fmla="*/ 6393616 h 6858000"/>
              <a:gd name="connsiteX333" fmla="*/ 5881688 w 6096000"/>
              <a:gd name="connsiteY333" fmla="*/ 6381145 h 6858000"/>
              <a:gd name="connsiteX334" fmla="*/ 5881688 w 6096000"/>
              <a:gd name="connsiteY334" fmla="*/ 6370752 h 6858000"/>
              <a:gd name="connsiteX335" fmla="*/ 5879632 w 6096000"/>
              <a:gd name="connsiteY335" fmla="*/ 6370752 h 6858000"/>
              <a:gd name="connsiteX336" fmla="*/ 5830275 w 6096000"/>
              <a:gd name="connsiteY336" fmla="*/ 6356204 h 6858000"/>
              <a:gd name="connsiteX337" fmla="*/ 5828218 w 6096000"/>
              <a:gd name="connsiteY337" fmla="*/ 6335419 h 6858000"/>
              <a:gd name="connsiteX338" fmla="*/ 5871405 w 6096000"/>
              <a:gd name="connsiteY338" fmla="*/ 6308399 h 6858000"/>
              <a:gd name="connsiteX339" fmla="*/ 5873462 w 6096000"/>
              <a:gd name="connsiteY339" fmla="*/ 6308399 h 6858000"/>
              <a:gd name="connsiteX340" fmla="*/ 5873462 w 6096000"/>
              <a:gd name="connsiteY340" fmla="*/ 6306320 h 6858000"/>
              <a:gd name="connsiteX341" fmla="*/ 5867292 w 6096000"/>
              <a:gd name="connsiteY341" fmla="*/ 6285536 h 6858000"/>
              <a:gd name="connsiteX342" fmla="*/ 5865236 w 6096000"/>
              <a:gd name="connsiteY342" fmla="*/ 6285536 h 6858000"/>
              <a:gd name="connsiteX343" fmla="*/ 5813822 w 6096000"/>
              <a:gd name="connsiteY343" fmla="*/ 6285536 h 6858000"/>
              <a:gd name="connsiteX344" fmla="*/ 5805596 w 6096000"/>
              <a:gd name="connsiteY344" fmla="*/ 6264752 h 6858000"/>
              <a:gd name="connsiteX345" fmla="*/ 5842614 w 6096000"/>
              <a:gd name="connsiteY345" fmla="*/ 6227340 h 6858000"/>
              <a:gd name="connsiteX346" fmla="*/ 5842614 w 6096000"/>
              <a:gd name="connsiteY346" fmla="*/ 6225261 h 6858000"/>
              <a:gd name="connsiteX347" fmla="*/ 5832331 w 6096000"/>
              <a:gd name="connsiteY347" fmla="*/ 6206555 h 6858000"/>
              <a:gd name="connsiteX348" fmla="*/ 5830275 w 6096000"/>
              <a:gd name="connsiteY348" fmla="*/ 6206555 h 6858000"/>
              <a:gd name="connsiteX349" fmla="*/ 5780918 w 6096000"/>
              <a:gd name="connsiteY349" fmla="*/ 6219026 h 6858000"/>
              <a:gd name="connsiteX350" fmla="*/ 5766522 w 6096000"/>
              <a:gd name="connsiteY350" fmla="*/ 6202398 h 6858000"/>
              <a:gd name="connsiteX351" fmla="*/ 5793257 w 6096000"/>
              <a:gd name="connsiteY351" fmla="*/ 6156672 h 6858000"/>
              <a:gd name="connsiteX352" fmla="*/ 5793257 w 6096000"/>
              <a:gd name="connsiteY352" fmla="*/ 6154594 h 6858000"/>
              <a:gd name="connsiteX353" fmla="*/ 5776805 w 6096000"/>
              <a:gd name="connsiteY353" fmla="*/ 6140044 h 6858000"/>
              <a:gd name="connsiteX354" fmla="*/ 5731561 w 6096000"/>
              <a:gd name="connsiteY354" fmla="*/ 6164986 h 6858000"/>
              <a:gd name="connsiteX355" fmla="*/ 5713052 w 6096000"/>
              <a:gd name="connsiteY355" fmla="*/ 6152515 h 6858000"/>
              <a:gd name="connsiteX356" fmla="*/ 5727448 w 6096000"/>
              <a:gd name="connsiteY356" fmla="*/ 6102632 h 6858000"/>
              <a:gd name="connsiteX357" fmla="*/ 5727448 w 6096000"/>
              <a:gd name="connsiteY357" fmla="*/ 6100554 h 6858000"/>
              <a:gd name="connsiteX358" fmla="*/ 5708939 w 6096000"/>
              <a:gd name="connsiteY358" fmla="*/ 6090162 h 6858000"/>
              <a:gd name="connsiteX359" fmla="*/ 5706882 w 6096000"/>
              <a:gd name="connsiteY359" fmla="*/ 6088083 h 6858000"/>
              <a:gd name="connsiteX360" fmla="*/ 5706882 w 6096000"/>
              <a:gd name="connsiteY360" fmla="*/ 6090162 h 6858000"/>
              <a:gd name="connsiteX361" fmla="*/ 5669865 w 6096000"/>
              <a:gd name="connsiteY361" fmla="*/ 6125495 h 6858000"/>
              <a:gd name="connsiteX362" fmla="*/ 5649300 w 6096000"/>
              <a:gd name="connsiteY362" fmla="*/ 6117182 h 6858000"/>
              <a:gd name="connsiteX363" fmla="*/ 5653412 w 6096000"/>
              <a:gd name="connsiteY363" fmla="*/ 6090162 h 6858000"/>
              <a:gd name="connsiteX364" fmla="*/ 5649300 w 6096000"/>
              <a:gd name="connsiteY364" fmla="*/ 6065220 h 6858000"/>
              <a:gd name="connsiteX365" fmla="*/ 5649300 w 6096000"/>
              <a:gd name="connsiteY365" fmla="*/ 6063142 h 6858000"/>
              <a:gd name="connsiteX366" fmla="*/ 5647243 w 6096000"/>
              <a:gd name="connsiteY366" fmla="*/ 6063142 h 6858000"/>
              <a:gd name="connsiteX367" fmla="*/ 5626678 w 6096000"/>
              <a:gd name="connsiteY367" fmla="*/ 6058985 h 6858000"/>
              <a:gd name="connsiteX368" fmla="*/ 5599943 w 6096000"/>
              <a:gd name="connsiteY368" fmla="*/ 6104711 h 6858000"/>
              <a:gd name="connsiteX369" fmla="*/ 5577321 w 6096000"/>
              <a:gd name="connsiteY369" fmla="*/ 6100554 h 6858000"/>
              <a:gd name="connsiteX370" fmla="*/ 5564982 w 6096000"/>
              <a:gd name="connsiteY370" fmla="*/ 6050671 h 6858000"/>
              <a:gd name="connsiteX371" fmla="*/ 5562925 w 6096000"/>
              <a:gd name="connsiteY371" fmla="*/ 6050671 h 6858000"/>
              <a:gd name="connsiteX372" fmla="*/ 5542359 w 6096000"/>
              <a:gd name="connsiteY372" fmla="*/ 6050671 h 6858000"/>
              <a:gd name="connsiteX373" fmla="*/ 5540303 w 6096000"/>
              <a:gd name="connsiteY373" fmla="*/ 6050671 h 6858000"/>
              <a:gd name="connsiteX374" fmla="*/ 0 w 6096000"/>
              <a:gd name="connsiteY374" fmla="*/ 0 h 6858000"/>
              <a:gd name="connsiteX375" fmla="*/ 6096000 w 6096000"/>
              <a:gd name="connsiteY375" fmla="*/ 0 h 6858000"/>
              <a:gd name="connsiteX376" fmla="*/ 6096000 w 6096000"/>
              <a:gd name="connsiteY376" fmla="*/ 6858000 h 6858000"/>
              <a:gd name="connsiteX377" fmla="*/ 0 w 6096000"/>
              <a:gd name="connsiteY37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</a:cxnLst>
            <a:rect l="l" t="t" r="r" b="b"/>
            <a:pathLst>
              <a:path w="6096000" h="6858000">
                <a:moveTo>
                  <a:pt x="5507402" y="6448102"/>
                </a:moveTo>
                <a:cubicBezTo>
                  <a:pt x="5511483" y="6446018"/>
                  <a:pt x="5513524" y="6446018"/>
                  <a:pt x="5517605" y="6448102"/>
                </a:cubicBezTo>
                <a:cubicBezTo>
                  <a:pt x="5519645" y="6450187"/>
                  <a:pt x="5521686" y="6452271"/>
                  <a:pt x="5521686" y="6456440"/>
                </a:cubicBezTo>
                <a:cubicBezTo>
                  <a:pt x="5527808" y="6558584"/>
                  <a:pt x="5527808" y="6558584"/>
                  <a:pt x="5527808" y="6558584"/>
                </a:cubicBezTo>
                <a:cubicBezTo>
                  <a:pt x="5529848" y="6564837"/>
                  <a:pt x="5527808" y="6566922"/>
                  <a:pt x="5525767" y="6569006"/>
                </a:cubicBezTo>
                <a:cubicBezTo>
                  <a:pt x="5523727" y="6571091"/>
                  <a:pt x="5521686" y="6569006"/>
                  <a:pt x="5519645" y="6569006"/>
                </a:cubicBezTo>
                <a:cubicBezTo>
                  <a:pt x="5474752" y="6558584"/>
                  <a:pt x="5444142" y="6539822"/>
                  <a:pt x="5413533" y="6506470"/>
                </a:cubicBezTo>
                <a:cubicBezTo>
                  <a:pt x="5411492" y="6504386"/>
                  <a:pt x="5409451" y="6502301"/>
                  <a:pt x="5409451" y="6500217"/>
                </a:cubicBezTo>
                <a:cubicBezTo>
                  <a:pt x="5409451" y="6500217"/>
                  <a:pt x="5409451" y="6500217"/>
                  <a:pt x="5409451" y="6498131"/>
                </a:cubicBezTo>
                <a:cubicBezTo>
                  <a:pt x="5409451" y="6496047"/>
                  <a:pt x="5413533" y="6493962"/>
                  <a:pt x="5415573" y="6493962"/>
                </a:cubicBezTo>
                <a:cubicBezTo>
                  <a:pt x="5507402" y="6448102"/>
                  <a:pt x="5507402" y="6448102"/>
                  <a:pt x="5507402" y="6448102"/>
                </a:cubicBezTo>
                <a:close/>
                <a:moveTo>
                  <a:pt x="5590136" y="6446018"/>
                </a:moveTo>
                <a:cubicBezTo>
                  <a:pt x="5594256" y="6446018"/>
                  <a:pt x="5596317" y="6446018"/>
                  <a:pt x="5600438" y="6446018"/>
                </a:cubicBezTo>
                <a:cubicBezTo>
                  <a:pt x="5691097" y="6491784"/>
                  <a:pt x="5691097" y="6491784"/>
                  <a:pt x="5691097" y="6491784"/>
                </a:cubicBezTo>
                <a:cubicBezTo>
                  <a:pt x="5695218" y="6493864"/>
                  <a:pt x="5697278" y="6495944"/>
                  <a:pt x="5699339" y="6498025"/>
                </a:cubicBezTo>
                <a:cubicBezTo>
                  <a:pt x="5699339" y="6500105"/>
                  <a:pt x="5697278" y="6502185"/>
                  <a:pt x="5695218" y="6504265"/>
                </a:cubicBezTo>
                <a:cubicBezTo>
                  <a:pt x="5664312" y="6537549"/>
                  <a:pt x="5631344" y="6556272"/>
                  <a:pt x="5588076" y="6566673"/>
                </a:cubicBezTo>
                <a:cubicBezTo>
                  <a:pt x="5583954" y="6568753"/>
                  <a:pt x="5581894" y="6568753"/>
                  <a:pt x="5579833" y="6566673"/>
                </a:cubicBezTo>
                <a:cubicBezTo>
                  <a:pt x="5577773" y="6564593"/>
                  <a:pt x="5577773" y="6560432"/>
                  <a:pt x="5577773" y="6558352"/>
                </a:cubicBezTo>
                <a:cubicBezTo>
                  <a:pt x="5586015" y="6454339"/>
                  <a:pt x="5586015" y="6454339"/>
                  <a:pt x="5586015" y="6454339"/>
                </a:cubicBezTo>
                <a:cubicBezTo>
                  <a:pt x="5586015" y="6452259"/>
                  <a:pt x="5588076" y="6448098"/>
                  <a:pt x="5590136" y="6446018"/>
                </a:cubicBezTo>
                <a:close/>
                <a:moveTo>
                  <a:pt x="4772401" y="6406275"/>
                </a:moveTo>
                <a:cubicBezTo>
                  <a:pt x="4772401" y="6406275"/>
                  <a:pt x="4772401" y="6406275"/>
                  <a:pt x="4772401" y="6449478"/>
                </a:cubicBezTo>
                <a:cubicBezTo>
                  <a:pt x="4772401" y="6449478"/>
                  <a:pt x="4745333" y="6457707"/>
                  <a:pt x="4724512" y="6457707"/>
                </a:cubicBezTo>
                <a:cubicBezTo>
                  <a:pt x="4707855" y="6457707"/>
                  <a:pt x="4705773" y="6441249"/>
                  <a:pt x="4705773" y="6433020"/>
                </a:cubicBezTo>
                <a:cubicBezTo>
                  <a:pt x="4705773" y="6418619"/>
                  <a:pt x="4714102" y="6410390"/>
                  <a:pt x="4730759" y="6408333"/>
                </a:cubicBezTo>
                <a:close/>
                <a:moveTo>
                  <a:pt x="4422900" y="6336141"/>
                </a:moveTo>
                <a:cubicBezTo>
                  <a:pt x="4451537" y="6336141"/>
                  <a:pt x="4463811" y="6352748"/>
                  <a:pt x="4463811" y="6396340"/>
                </a:cubicBezTo>
                <a:cubicBezTo>
                  <a:pt x="4463811" y="6433704"/>
                  <a:pt x="4457675" y="6456538"/>
                  <a:pt x="4422900" y="6456538"/>
                </a:cubicBezTo>
                <a:cubicBezTo>
                  <a:pt x="4388125" y="6456538"/>
                  <a:pt x="4381988" y="6433704"/>
                  <a:pt x="4381988" y="6396340"/>
                </a:cubicBezTo>
                <a:cubicBezTo>
                  <a:pt x="4381988" y="6352748"/>
                  <a:pt x="4392216" y="6336141"/>
                  <a:pt x="4422900" y="6336141"/>
                </a:cubicBezTo>
                <a:close/>
                <a:moveTo>
                  <a:pt x="5577123" y="6327829"/>
                </a:moveTo>
                <a:cubicBezTo>
                  <a:pt x="5579950" y="6327310"/>
                  <a:pt x="5583033" y="6327829"/>
                  <a:pt x="5586116" y="6328868"/>
                </a:cubicBezTo>
                <a:cubicBezTo>
                  <a:pt x="5602562" y="6341337"/>
                  <a:pt x="5612840" y="6360039"/>
                  <a:pt x="5612840" y="6380819"/>
                </a:cubicBezTo>
                <a:cubicBezTo>
                  <a:pt x="5612840" y="6411990"/>
                  <a:pt x="5586116" y="6439004"/>
                  <a:pt x="5553226" y="6439004"/>
                </a:cubicBezTo>
                <a:cubicBezTo>
                  <a:pt x="5520336" y="6439004"/>
                  <a:pt x="5493612" y="6411990"/>
                  <a:pt x="5493612" y="6380819"/>
                </a:cubicBezTo>
                <a:cubicBezTo>
                  <a:pt x="5493612" y="6360039"/>
                  <a:pt x="5503890" y="6341337"/>
                  <a:pt x="5520336" y="6330947"/>
                </a:cubicBezTo>
                <a:cubicBezTo>
                  <a:pt x="5526503" y="6326790"/>
                  <a:pt x="5532669" y="6326790"/>
                  <a:pt x="5536781" y="6333024"/>
                </a:cubicBezTo>
                <a:cubicBezTo>
                  <a:pt x="5540892" y="6339259"/>
                  <a:pt x="5538837" y="6345492"/>
                  <a:pt x="5534725" y="6349649"/>
                </a:cubicBezTo>
                <a:cubicBezTo>
                  <a:pt x="5524447" y="6355883"/>
                  <a:pt x="5518280" y="6368351"/>
                  <a:pt x="5518280" y="6380819"/>
                </a:cubicBezTo>
                <a:cubicBezTo>
                  <a:pt x="5518280" y="6399522"/>
                  <a:pt x="5534725" y="6416146"/>
                  <a:pt x="5553226" y="6416146"/>
                </a:cubicBezTo>
                <a:cubicBezTo>
                  <a:pt x="5571727" y="6416146"/>
                  <a:pt x="5588172" y="6399522"/>
                  <a:pt x="5588172" y="6380819"/>
                </a:cubicBezTo>
                <a:cubicBezTo>
                  <a:pt x="5588172" y="6368351"/>
                  <a:pt x="5582005" y="6355883"/>
                  <a:pt x="5571727" y="6349649"/>
                </a:cubicBezTo>
                <a:cubicBezTo>
                  <a:pt x="5567616" y="6345492"/>
                  <a:pt x="5565560" y="6339259"/>
                  <a:pt x="5569671" y="6333024"/>
                </a:cubicBezTo>
                <a:cubicBezTo>
                  <a:pt x="5571727" y="6329908"/>
                  <a:pt x="5574297" y="6328349"/>
                  <a:pt x="5577123" y="6327829"/>
                </a:cubicBezTo>
                <a:close/>
                <a:moveTo>
                  <a:pt x="5726057" y="6312763"/>
                </a:moveTo>
                <a:cubicBezTo>
                  <a:pt x="5728124" y="6312763"/>
                  <a:pt x="5730190" y="6316915"/>
                  <a:pt x="5730190" y="6318992"/>
                </a:cubicBezTo>
                <a:cubicBezTo>
                  <a:pt x="5742588" y="6362590"/>
                  <a:pt x="5742588" y="6399960"/>
                  <a:pt x="5730190" y="6443559"/>
                </a:cubicBezTo>
                <a:cubicBezTo>
                  <a:pt x="5728124" y="6447711"/>
                  <a:pt x="5728124" y="6449787"/>
                  <a:pt x="5726057" y="6449787"/>
                </a:cubicBezTo>
                <a:cubicBezTo>
                  <a:pt x="5721924" y="6451863"/>
                  <a:pt x="5719858" y="6449787"/>
                  <a:pt x="5717791" y="6447711"/>
                </a:cubicBezTo>
                <a:cubicBezTo>
                  <a:pt x="5633066" y="6389579"/>
                  <a:pt x="5633066" y="6389579"/>
                  <a:pt x="5633066" y="6389579"/>
                </a:cubicBezTo>
                <a:cubicBezTo>
                  <a:pt x="5628933" y="6387504"/>
                  <a:pt x="5626867" y="6385427"/>
                  <a:pt x="5626867" y="6381275"/>
                </a:cubicBezTo>
                <a:cubicBezTo>
                  <a:pt x="5626867" y="6379199"/>
                  <a:pt x="5628933" y="6375047"/>
                  <a:pt x="5633066" y="6372971"/>
                </a:cubicBezTo>
                <a:cubicBezTo>
                  <a:pt x="5717791" y="6314840"/>
                  <a:pt x="5717791" y="6314840"/>
                  <a:pt x="5717791" y="6314840"/>
                </a:cubicBezTo>
                <a:cubicBezTo>
                  <a:pt x="5719858" y="6312763"/>
                  <a:pt x="5723991" y="6312763"/>
                  <a:pt x="5726057" y="6312763"/>
                </a:cubicBezTo>
                <a:close/>
                <a:moveTo>
                  <a:pt x="5380229" y="6312763"/>
                </a:moveTo>
                <a:cubicBezTo>
                  <a:pt x="5384320" y="6312763"/>
                  <a:pt x="5386366" y="6314840"/>
                  <a:pt x="5388412" y="6316915"/>
                </a:cubicBezTo>
                <a:cubicBezTo>
                  <a:pt x="5472280" y="6372971"/>
                  <a:pt x="5472280" y="6372971"/>
                  <a:pt x="5472280" y="6372971"/>
                </a:cubicBezTo>
                <a:cubicBezTo>
                  <a:pt x="5476371" y="6375047"/>
                  <a:pt x="5478417" y="6379199"/>
                  <a:pt x="5478417" y="6381275"/>
                </a:cubicBezTo>
                <a:cubicBezTo>
                  <a:pt x="5478417" y="6385427"/>
                  <a:pt x="5476371" y="6387504"/>
                  <a:pt x="5472280" y="6389579"/>
                </a:cubicBezTo>
                <a:lnTo>
                  <a:pt x="5388412" y="6447711"/>
                </a:lnTo>
                <a:cubicBezTo>
                  <a:pt x="5384320" y="6449787"/>
                  <a:pt x="5382275" y="6451863"/>
                  <a:pt x="5380229" y="6449787"/>
                </a:cubicBezTo>
                <a:cubicBezTo>
                  <a:pt x="5378184" y="6449787"/>
                  <a:pt x="5376138" y="6447711"/>
                  <a:pt x="5376138" y="6443559"/>
                </a:cubicBezTo>
                <a:cubicBezTo>
                  <a:pt x="5363865" y="6399960"/>
                  <a:pt x="5363865" y="6364666"/>
                  <a:pt x="5376138" y="6318992"/>
                </a:cubicBezTo>
                <a:cubicBezTo>
                  <a:pt x="5376138" y="6316915"/>
                  <a:pt x="5378184" y="6314840"/>
                  <a:pt x="5380229" y="6312763"/>
                </a:cubicBezTo>
                <a:close/>
                <a:moveTo>
                  <a:pt x="4992184" y="6302243"/>
                </a:moveTo>
                <a:cubicBezTo>
                  <a:pt x="4990131" y="6302243"/>
                  <a:pt x="4988078" y="6302243"/>
                  <a:pt x="4986024" y="6304321"/>
                </a:cubicBezTo>
                <a:cubicBezTo>
                  <a:pt x="4983972" y="6306398"/>
                  <a:pt x="4983972" y="6308475"/>
                  <a:pt x="4983972" y="6310551"/>
                </a:cubicBezTo>
                <a:cubicBezTo>
                  <a:pt x="5025033" y="6468402"/>
                  <a:pt x="5025033" y="6468402"/>
                  <a:pt x="5025033" y="6468402"/>
                </a:cubicBezTo>
                <a:cubicBezTo>
                  <a:pt x="5027086" y="6476710"/>
                  <a:pt x="5035299" y="6489171"/>
                  <a:pt x="5049670" y="6489171"/>
                </a:cubicBezTo>
                <a:cubicBezTo>
                  <a:pt x="5057882" y="6489171"/>
                  <a:pt x="5057882" y="6489171"/>
                  <a:pt x="5057882" y="6489171"/>
                </a:cubicBezTo>
                <a:cubicBezTo>
                  <a:pt x="5055829" y="6493325"/>
                  <a:pt x="5055829" y="6495403"/>
                  <a:pt x="5053776" y="6497479"/>
                </a:cubicBezTo>
                <a:cubicBezTo>
                  <a:pt x="5053776" y="6499556"/>
                  <a:pt x="5053776" y="6499556"/>
                  <a:pt x="5053776" y="6499556"/>
                </a:cubicBezTo>
                <a:cubicBezTo>
                  <a:pt x="5051723" y="6505788"/>
                  <a:pt x="5049670" y="6518249"/>
                  <a:pt x="5029139" y="6518249"/>
                </a:cubicBezTo>
                <a:cubicBezTo>
                  <a:pt x="4994237" y="6516172"/>
                  <a:pt x="4994237" y="6516172"/>
                  <a:pt x="4994237" y="6516172"/>
                </a:cubicBezTo>
                <a:cubicBezTo>
                  <a:pt x="4992184" y="6514095"/>
                  <a:pt x="4990131" y="6516172"/>
                  <a:pt x="4988078" y="6518249"/>
                </a:cubicBezTo>
                <a:cubicBezTo>
                  <a:pt x="4986024" y="6518249"/>
                  <a:pt x="4986024" y="6520326"/>
                  <a:pt x="4986024" y="6522403"/>
                </a:cubicBezTo>
                <a:cubicBezTo>
                  <a:pt x="4986024" y="6541096"/>
                  <a:pt x="4986024" y="6541096"/>
                  <a:pt x="4986024" y="6541096"/>
                </a:cubicBezTo>
                <a:cubicBezTo>
                  <a:pt x="4986024" y="6545250"/>
                  <a:pt x="4988078" y="6547327"/>
                  <a:pt x="4992184" y="6547327"/>
                </a:cubicBezTo>
                <a:cubicBezTo>
                  <a:pt x="5002449" y="6551480"/>
                  <a:pt x="5022980" y="6553557"/>
                  <a:pt x="5039404" y="6553557"/>
                </a:cubicBezTo>
                <a:cubicBezTo>
                  <a:pt x="5039404" y="6553557"/>
                  <a:pt x="5039404" y="6553557"/>
                  <a:pt x="5041458" y="6553557"/>
                </a:cubicBezTo>
                <a:cubicBezTo>
                  <a:pt x="5068148" y="6553557"/>
                  <a:pt x="5086625" y="6536942"/>
                  <a:pt x="5094838" y="6501633"/>
                </a:cubicBezTo>
                <a:cubicBezTo>
                  <a:pt x="5105103" y="6462170"/>
                  <a:pt x="5119474" y="6410246"/>
                  <a:pt x="5127687" y="6372861"/>
                </a:cubicBezTo>
                <a:cubicBezTo>
                  <a:pt x="5131793" y="6356245"/>
                  <a:pt x="5135899" y="6341706"/>
                  <a:pt x="5140005" y="6331321"/>
                </a:cubicBezTo>
                <a:cubicBezTo>
                  <a:pt x="5144111" y="6310551"/>
                  <a:pt x="5144111" y="6310551"/>
                  <a:pt x="5144111" y="6310551"/>
                </a:cubicBezTo>
                <a:cubicBezTo>
                  <a:pt x="5144111" y="6308475"/>
                  <a:pt x="5144111" y="6306398"/>
                  <a:pt x="5142058" y="6304321"/>
                </a:cubicBezTo>
                <a:cubicBezTo>
                  <a:pt x="5142058" y="6302243"/>
                  <a:pt x="5140005" y="6302243"/>
                  <a:pt x="5137952" y="6302243"/>
                </a:cubicBezTo>
                <a:cubicBezTo>
                  <a:pt x="5109209" y="6302243"/>
                  <a:pt x="5109209" y="6302243"/>
                  <a:pt x="5109209" y="6302243"/>
                </a:cubicBezTo>
                <a:cubicBezTo>
                  <a:pt x="5107156" y="6302243"/>
                  <a:pt x="5103050" y="6304321"/>
                  <a:pt x="5103050" y="6306398"/>
                </a:cubicBezTo>
                <a:cubicBezTo>
                  <a:pt x="5066094" y="6447632"/>
                  <a:pt x="5066094" y="6447632"/>
                  <a:pt x="5066094" y="6447632"/>
                </a:cubicBezTo>
                <a:cubicBezTo>
                  <a:pt x="5064041" y="6447632"/>
                  <a:pt x="5064041" y="6447632"/>
                  <a:pt x="5064041" y="6447632"/>
                </a:cubicBezTo>
                <a:cubicBezTo>
                  <a:pt x="5025033" y="6306398"/>
                  <a:pt x="5025033" y="6306398"/>
                  <a:pt x="5025033" y="6306398"/>
                </a:cubicBezTo>
                <a:cubicBezTo>
                  <a:pt x="5025033" y="6304321"/>
                  <a:pt x="5022980" y="6302243"/>
                  <a:pt x="5018874" y="6302243"/>
                </a:cubicBezTo>
                <a:cubicBezTo>
                  <a:pt x="4992184" y="6302243"/>
                  <a:pt x="4992184" y="6302243"/>
                  <a:pt x="4992184" y="6302243"/>
                </a:cubicBezTo>
                <a:close/>
                <a:moveTo>
                  <a:pt x="4952412" y="6299906"/>
                </a:moveTo>
                <a:cubicBezTo>
                  <a:pt x="4934001" y="6299906"/>
                  <a:pt x="4915591" y="6312391"/>
                  <a:pt x="4903317" y="6320715"/>
                </a:cubicBezTo>
                <a:cubicBezTo>
                  <a:pt x="4903317" y="6308230"/>
                  <a:pt x="4903317" y="6308230"/>
                  <a:pt x="4903317" y="6308230"/>
                </a:cubicBezTo>
                <a:cubicBezTo>
                  <a:pt x="4903317" y="6304067"/>
                  <a:pt x="4901272" y="6301987"/>
                  <a:pt x="4897181" y="6301987"/>
                </a:cubicBezTo>
                <a:cubicBezTo>
                  <a:pt x="4868542" y="6301987"/>
                  <a:pt x="4868542" y="6301987"/>
                  <a:pt x="4868542" y="6301987"/>
                </a:cubicBezTo>
                <a:cubicBezTo>
                  <a:pt x="4864451" y="6301987"/>
                  <a:pt x="4862406" y="6304067"/>
                  <a:pt x="4862406" y="6308230"/>
                </a:cubicBezTo>
                <a:cubicBezTo>
                  <a:pt x="4862406" y="6483025"/>
                  <a:pt x="4862406" y="6483025"/>
                  <a:pt x="4862406" y="6483025"/>
                </a:cubicBezTo>
                <a:cubicBezTo>
                  <a:pt x="4862406" y="6487187"/>
                  <a:pt x="4864451" y="6489268"/>
                  <a:pt x="4868542" y="6489268"/>
                </a:cubicBezTo>
                <a:cubicBezTo>
                  <a:pt x="4897181" y="6489268"/>
                  <a:pt x="4897181" y="6489268"/>
                  <a:pt x="4897181" y="6489268"/>
                </a:cubicBezTo>
                <a:cubicBezTo>
                  <a:pt x="4901272" y="6489268"/>
                  <a:pt x="4903317" y="6487187"/>
                  <a:pt x="4903317" y="6483025"/>
                </a:cubicBezTo>
                <a:cubicBezTo>
                  <a:pt x="4903317" y="6362333"/>
                  <a:pt x="4903317" y="6362333"/>
                  <a:pt x="4903317" y="6362333"/>
                </a:cubicBezTo>
                <a:cubicBezTo>
                  <a:pt x="4911500" y="6356090"/>
                  <a:pt x="4929910" y="6341524"/>
                  <a:pt x="4954457" y="6339443"/>
                </a:cubicBezTo>
                <a:cubicBezTo>
                  <a:pt x="4958548" y="6339443"/>
                  <a:pt x="4960594" y="6335281"/>
                  <a:pt x="4960594" y="6333200"/>
                </a:cubicBezTo>
                <a:cubicBezTo>
                  <a:pt x="4960594" y="6306149"/>
                  <a:pt x="4960594" y="6306149"/>
                  <a:pt x="4960594" y="6306149"/>
                </a:cubicBezTo>
                <a:cubicBezTo>
                  <a:pt x="4960594" y="6304067"/>
                  <a:pt x="4960594" y="6301987"/>
                  <a:pt x="4958548" y="6301987"/>
                </a:cubicBezTo>
                <a:cubicBezTo>
                  <a:pt x="4956503" y="6299906"/>
                  <a:pt x="4954457" y="6299906"/>
                  <a:pt x="4952412" y="6299906"/>
                </a:cubicBezTo>
                <a:close/>
                <a:moveTo>
                  <a:pt x="4751504" y="6296399"/>
                </a:moveTo>
                <a:cubicBezTo>
                  <a:pt x="4730811" y="6296399"/>
                  <a:pt x="4695633" y="6302637"/>
                  <a:pt x="4681148" y="6304717"/>
                </a:cubicBezTo>
                <a:cubicBezTo>
                  <a:pt x="4677009" y="6304717"/>
                  <a:pt x="4674940" y="6308875"/>
                  <a:pt x="4674940" y="6310955"/>
                </a:cubicBezTo>
                <a:cubicBezTo>
                  <a:pt x="4674940" y="6310955"/>
                  <a:pt x="4674940" y="6310955"/>
                  <a:pt x="4677009" y="6335908"/>
                </a:cubicBezTo>
                <a:cubicBezTo>
                  <a:pt x="4677009" y="6337987"/>
                  <a:pt x="4677009" y="6340067"/>
                  <a:pt x="4679079" y="6340067"/>
                </a:cubicBezTo>
                <a:cubicBezTo>
                  <a:pt x="4681148" y="6342146"/>
                  <a:pt x="4681148" y="6342146"/>
                  <a:pt x="4683217" y="6342146"/>
                </a:cubicBezTo>
                <a:cubicBezTo>
                  <a:pt x="4699771" y="6342146"/>
                  <a:pt x="4728741" y="6337987"/>
                  <a:pt x="4749434" y="6337987"/>
                </a:cubicBezTo>
                <a:cubicBezTo>
                  <a:pt x="4763918" y="6337987"/>
                  <a:pt x="4772196" y="6346305"/>
                  <a:pt x="4772196" y="6360861"/>
                </a:cubicBezTo>
                <a:cubicBezTo>
                  <a:pt x="4772196" y="6360861"/>
                  <a:pt x="4772196" y="6360861"/>
                  <a:pt x="4772196" y="6373337"/>
                </a:cubicBezTo>
                <a:cubicBezTo>
                  <a:pt x="4772196" y="6373337"/>
                  <a:pt x="4772196" y="6373337"/>
                  <a:pt x="4726672" y="6377496"/>
                </a:cubicBezTo>
                <a:cubicBezTo>
                  <a:pt x="4681148" y="6379576"/>
                  <a:pt x="4662524" y="6396211"/>
                  <a:pt x="4662524" y="6433640"/>
                </a:cubicBezTo>
                <a:cubicBezTo>
                  <a:pt x="4662524" y="6473149"/>
                  <a:pt x="4683217" y="6493943"/>
                  <a:pt x="4718395" y="6493943"/>
                </a:cubicBezTo>
                <a:cubicBezTo>
                  <a:pt x="4747365" y="6493943"/>
                  <a:pt x="4778404" y="6481467"/>
                  <a:pt x="4778404" y="6481467"/>
                </a:cubicBezTo>
                <a:cubicBezTo>
                  <a:pt x="4786681" y="6487705"/>
                  <a:pt x="4792889" y="6491864"/>
                  <a:pt x="4807374" y="6493943"/>
                </a:cubicBezTo>
                <a:cubicBezTo>
                  <a:pt x="4809443" y="6493943"/>
                  <a:pt x="4811512" y="6493943"/>
                  <a:pt x="4813582" y="6491864"/>
                </a:cubicBezTo>
                <a:cubicBezTo>
                  <a:pt x="4813582" y="6489784"/>
                  <a:pt x="4815651" y="6487705"/>
                  <a:pt x="4815651" y="6485626"/>
                </a:cubicBezTo>
                <a:cubicBezTo>
                  <a:pt x="4815651" y="6485626"/>
                  <a:pt x="4815651" y="6485626"/>
                  <a:pt x="4815651" y="6360861"/>
                </a:cubicBezTo>
                <a:cubicBezTo>
                  <a:pt x="4815651" y="6317193"/>
                  <a:pt x="4794958" y="6296399"/>
                  <a:pt x="4751504" y="6296399"/>
                </a:cubicBezTo>
                <a:close/>
                <a:moveTo>
                  <a:pt x="4422899" y="6296399"/>
                </a:moveTo>
                <a:cubicBezTo>
                  <a:pt x="4376419" y="6296399"/>
                  <a:pt x="4338738" y="6340620"/>
                  <a:pt x="4338738" y="6395171"/>
                </a:cubicBezTo>
                <a:cubicBezTo>
                  <a:pt x="4338738" y="6449722"/>
                  <a:pt x="4376419" y="6493943"/>
                  <a:pt x="4422899" y="6493943"/>
                </a:cubicBezTo>
                <a:cubicBezTo>
                  <a:pt x="4469380" y="6493943"/>
                  <a:pt x="4507060" y="6449722"/>
                  <a:pt x="4507060" y="6395171"/>
                </a:cubicBezTo>
                <a:cubicBezTo>
                  <a:pt x="4507060" y="6340620"/>
                  <a:pt x="4469380" y="6296399"/>
                  <a:pt x="4422899" y="6296399"/>
                </a:cubicBezTo>
                <a:close/>
                <a:moveTo>
                  <a:pt x="4206945" y="6270683"/>
                </a:moveTo>
                <a:cubicBezTo>
                  <a:pt x="4206945" y="6270683"/>
                  <a:pt x="4206945" y="6270683"/>
                  <a:pt x="4223310" y="6270683"/>
                </a:cubicBezTo>
                <a:cubicBezTo>
                  <a:pt x="4253994" y="6270683"/>
                  <a:pt x="4266267" y="6291600"/>
                  <a:pt x="4266267" y="6310425"/>
                </a:cubicBezTo>
                <a:cubicBezTo>
                  <a:pt x="4266267" y="6333435"/>
                  <a:pt x="4247857" y="6348076"/>
                  <a:pt x="4221264" y="6348076"/>
                </a:cubicBezTo>
                <a:cubicBezTo>
                  <a:pt x="4198763" y="6350168"/>
                  <a:pt x="4184444" y="6348076"/>
                  <a:pt x="4176261" y="6348076"/>
                </a:cubicBezTo>
                <a:cubicBezTo>
                  <a:pt x="4176261" y="6348076"/>
                  <a:pt x="4176261" y="6348076"/>
                  <a:pt x="4176261" y="6272775"/>
                </a:cubicBezTo>
                <a:cubicBezTo>
                  <a:pt x="4180353" y="6270683"/>
                  <a:pt x="4190581" y="6270683"/>
                  <a:pt x="4206945" y="6270683"/>
                </a:cubicBezTo>
                <a:close/>
                <a:moveTo>
                  <a:pt x="4583182" y="6258994"/>
                </a:moveTo>
                <a:cubicBezTo>
                  <a:pt x="4583182" y="6258994"/>
                  <a:pt x="4583182" y="6258994"/>
                  <a:pt x="4554472" y="6265238"/>
                </a:cubicBezTo>
                <a:cubicBezTo>
                  <a:pt x="4550371" y="6267320"/>
                  <a:pt x="4548320" y="6269402"/>
                  <a:pt x="4548320" y="6271482"/>
                </a:cubicBezTo>
                <a:cubicBezTo>
                  <a:pt x="4548320" y="6271482"/>
                  <a:pt x="4548320" y="6271482"/>
                  <a:pt x="4548320" y="6302704"/>
                </a:cubicBezTo>
                <a:cubicBezTo>
                  <a:pt x="4548320" y="6302704"/>
                  <a:pt x="4548320" y="6302704"/>
                  <a:pt x="4531914" y="6302704"/>
                </a:cubicBezTo>
                <a:cubicBezTo>
                  <a:pt x="4527813" y="6302704"/>
                  <a:pt x="4525762" y="6304786"/>
                  <a:pt x="4525762" y="6308949"/>
                </a:cubicBezTo>
                <a:cubicBezTo>
                  <a:pt x="4525762" y="6308949"/>
                  <a:pt x="4525762" y="6308949"/>
                  <a:pt x="4525762" y="6333927"/>
                </a:cubicBezTo>
                <a:cubicBezTo>
                  <a:pt x="4525762" y="6338090"/>
                  <a:pt x="4527813" y="6340171"/>
                  <a:pt x="4531914" y="6340171"/>
                </a:cubicBezTo>
                <a:cubicBezTo>
                  <a:pt x="4531914" y="6340171"/>
                  <a:pt x="4531914" y="6340171"/>
                  <a:pt x="4548320" y="6340171"/>
                </a:cubicBezTo>
                <a:cubicBezTo>
                  <a:pt x="4548320" y="6340171"/>
                  <a:pt x="4548320" y="6340171"/>
                  <a:pt x="4548320" y="6423430"/>
                </a:cubicBezTo>
                <a:cubicBezTo>
                  <a:pt x="4548320" y="6479629"/>
                  <a:pt x="4562675" y="6496281"/>
                  <a:pt x="4603689" y="6496281"/>
                </a:cubicBezTo>
                <a:cubicBezTo>
                  <a:pt x="4613943" y="6496281"/>
                  <a:pt x="4626247" y="6492118"/>
                  <a:pt x="4636500" y="6492118"/>
                </a:cubicBezTo>
                <a:cubicBezTo>
                  <a:pt x="4640602" y="6490037"/>
                  <a:pt x="4642652" y="6487955"/>
                  <a:pt x="4642652" y="6483792"/>
                </a:cubicBezTo>
                <a:cubicBezTo>
                  <a:pt x="4642652" y="6483792"/>
                  <a:pt x="4642652" y="6483792"/>
                  <a:pt x="4640602" y="6460896"/>
                </a:cubicBezTo>
                <a:cubicBezTo>
                  <a:pt x="4640602" y="6456733"/>
                  <a:pt x="4638551" y="6452570"/>
                  <a:pt x="4634449" y="6452570"/>
                </a:cubicBezTo>
                <a:cubicBezTo>
                  <a:pt x="4628297" y="6452570"/>
                  <a:pt x="4618044" y="6454652"/>
                  <a:pt x="4609841" y="6454652"/>
                </a:cubicBezTo>
                <a:cubicBezTo>
                  <a:pt x="4591385" y="6454652"/>
                  <a:pt x="4591385" y="6444245"/>
                  <a:pt x="4591385" y="6417185"/>
                </a:cubicBezTo>
                <a:cubicBezTo>
                  <a:pt x="4591385" y="6417185"/>
                  <a:pt x="4591385" y="6417185"/>
                  <a:pt x="4591385" y="6340171"/>
                </a:cubicBezTo>
                <a:cubicBezTo>
                  <a:pt x="4591385" y="6340171"/>
                  <a:pt x="4591385" y="6340171"/>
                  <a:pt x="4634449" y="6340171"/>
                </a:cubicBezTo>
                <a:cubicBezTo>
                  <a:pt x="4638551" y="6340171"/>
                  <a:pt x="4640602" y="6338090"/>
                  <a:pt x="4640602" y="6333927"/>
                </a:cubicBezTo>
                <a:cubicBezTo>
                  <a:pt x="4640602" y="6333927"/>
                  <a:pt x="4640602" y="6333927"/>
                  <a:pt x="4640602" y="6308949"/>
                </a:cubicBezTo>
                <a:cubicBezTo>
                  <a:pt x="4640602" y="6304786"/>
                  <a:pt x="4638551" y="6302704"/>
                  <a:pt x="4634449" y="6302704"/>
                </a:cubicBezTo>
                <a:cubicBezTo>
                  <a:pt x="4634449" y="6302704"/>
                  <a:pt x="4634449" y="6302704"/>
                  <a:pt x="4591385" y="6302704"/>
                </a:cubicBezTo>
                <a:cubicBezTo>
                  <a:pt x="4591385" y="6302704"/>
                  <a:pt x="4591385" y="6302704"/>
                  <a:pt x="4591385" y="6265238"/>
                </a:cubicBezTo>
                <a:cubicBezTo>
                  <a:pt x="4591385" y="6263157"/>
                  <a:pt x="4589334" y="6261075"/>
                  <a:pt x="4589334" y="6258994"/>
                </a:cubicBezTo>
                <a:cubicBezTo>
                  <a:pt x="4587283" y="6258994"/>
                  <a:pt x="4585232" y="6258994"/>
                  <a:pt x="4583182" y="6258994"/>
                </a:cubicBezTo>
                <a:close/>
                <a:moveTo>
                  <a:pt x="4217278" y="6229772"/>
                </a:moveTo>
                <a:cubicBezTo>
                  <a:pt x="4206968" y="6229772"/>
                  <a:pt x="4176038" y="6229772"/>
                  <a:pt x="4136861" y="6233924"/>
                </a:cubicBezTo>
                <a:cubicBezTo>
                  <a:pt x="4134798" y="6233924"/>
                  <a:pt x="4130674" y="6238076"/>
                  <a:pt x="4130674" y="6242228"/>
                </a:cubicBezTo>
                <a:cubicBezTo>
                  <a:pt x="4130674" y="6242228"/>
                  <a:pt x="4130674" y="6242228"/>
                  <a:pt x="4130674" y="6483040"/>
                </a:cubicBezTo>
                <a:cubicBezTo>
                  <a:pt x="4130674" y="6487192"/>
                  <a:pt x="4134798" y="6489268"/>
                  <a:pt x="4138922" y="6489268"/>
                </a:cubicBezTo>
                <a:cubicBezTo>
                  <a:pt x="4138922" y="6489268"/>
                  <a:pt x="4138922" y="6489268"/>
                  <a:pt x="4167790" y="6489268"/>
                </a:cubicBezTo>
                <a:cubicBezTo>
                  <a:pt x="4171914" y="6489268"/>
                  <a:pt x="4176038" y="6487192"/>
                  <a:pt x="4176038" y="6483040"/>
                </a:cubicBezTo>
                <a:cubicBezTo>
                  <a:pt x="4176038" y="6483040"/>
                  <a:pt x="4176038" y="6483040"/>
                  <a:pt x="4176038" y="6387546"/>
                </a:cubicBezTo>
                <a:cubicBezTo>
                  <a:pt x="4184286" y="6387546"/>
                  <a:pt x="4202844" y="6389621"/>
                  <a:pt x="4225526" y="6389621"/>
                </a:cubicBezTo>
                <a:cubicBezTo>
                  <a:pt x="4225526" y="6389621"/>
                  <a:pt x="4225526" y="6389621"/>
                  <a:pt x="4266766" y="6485115"/>
                </a:cubicBezTo>
                <a:cubicBezTo>
                  <a:pt x="4268828" y="6489268"/>
                  <a:pt x="4270890" y="6489268"/>
                  <a:pt x="4272952" y="6489268"/>
                </a:cubicBezTo>
                <a:cubicBezTo>
                  <a:pt x="4272952" y="6489268"/>
                  <a:pt x="4272952" y="6489268"/>
                  <a:pt x="4305944" y="6489268"/>
                </a:cubicBezTo>
                <a:cubicBezTo>
                  <a:pt x="4310068" y="6489268"/>
                  <a:pt x="4312130" y="6489268"/>
                  <a:pt x="4312130" y="6487192"/>
                </a:cubicBezTo>
                <a:cubicBezTo>
                  <a:pt x="4314192" y="6485115"/>
                  <a:pt x="4314192" y="6483040"/>
                  <a:pt x="4314192" y="6480964"/>
                </a:cubicBezTo>
                <a:lnTo>
                  <a:pt x="4266766" y="6377166"/>
                </a:lnTo>
                <a:cubicBezTo>
                  <a:pt x="4297696" y="6362634"/>
                  <a:pt x="4312130" y="6339798"/>
                  <a:pt x="4312130" y="6308658"/>
                </a:cubicBezTo>
                <a:cubicBezTo>
                  <a:pt x="4312130" y="6273367"/>
                  <a:pt x="4295634" y="6229772"/>
                  <a:pt x="4223464" y="6229772"/>
                </a:cubicBezTo>
                <a:cubicBezTo>
                  <a:pt x="4223464" y="6229772"/>
                  <a:pt x="4221402" y="6229772"/>
                  <a:pt x="4217278" y="6229772"/>
                </a:cubicBezTo>
                <a:close/>
                <a:moveTo>
                  <a:pt x="5579833" y="6196766"/>
                </a:moveTo>
                <a:cubicBezTo>
                  <a:pt x="5581894" y="6194705"/>
                  <a:pt x="5586015" y="6194705"/>
                  <a:pt x="5588076" y="6196766"/>
                </a:cubicBezTo>
                <a:cubicBezTo>
                  <a:pt x="5631344" y="6207067"/>
                  <a:pt x="5664312" y="6225611"/>
                  <a:pt x="5695218" y="6258579"/>
                </a:cubicBezTo>
                <a:cubicBezTo>
                  <a:pt x="5697278" y="6260639"/>
                  <a:pt x="5699339" y="6262699"/>
                  <a:pt x="5699339" y="6264760"/>
                </a:cubicBezTo>
                <a:cubicBezTo>
                  <a:pt x="5697278" y="6268880"/>
                  <a:pt x="5695218" y="6268880"/>
                  <a:pt x="5691097" y="6270941"/>
                </a:cubicBezTo>
                <a:cubicBezTo>
                  <a:pt x="5600438" y="6314210"/>
                  <a:pt x="5600438" y="6314210"/>
                  <a:pt x="5600438" y="6314210"/>
                </a:cubicBezTo>
                <a:cubicBezTo>
                  <a:pt x="5596317" y="6316270"/>
                  <a:pt x="5592196" y="6316270"/>
                  <a:pt x="5590136" y="6316270"/>
                </a:cubicBezTo>
                <a:cubicBezTo>
                  <a:pt x="5588076" y="6314210"/>
                  <a:pt x="5586015" y="6310089"/>
                  <a:pt x="5586015" y="6305968"/>
                </a:cubicBezTo>
                <a:cubicBezTo>
                  <a:pt x="5577773" y="6205007"/>
                  <a:pt x="5577773" y="6205007"/>
                  <a:pt x="5577773" y="6205007"/>
                </a:cubicBezTo>
                <a:cubicBezTo>
                  <a:pt x="5577773" y="6200886"/>
                  <a:pt x="5577773" y="6198826"/>
                  <a:pt x="5579833" y="6196766"/>
                </a:cubicBezTo>
                <a:close/>
                <a:moveTo>
                  <a:pt x="5522498" y="6195995"/>
                </a:moveTo>
                <a:cubicBezTo>
                  <a:pt x="5524043" y="6195738"/>
                  <a:pt x="5525589" y="6195738"/>
                  <a:pt x="5526619" y="6196770"/>
                </a:cubicBezTo>
                <a:cubicBezTo>
                  <a:pt x="5526619" y="6198835"/>
                  <a:pt x="5528679" y="6200900"/>
                  <a:pt x="5528679" y="6207095"/>
                </a:cubicBezTo>
                <a:cubicBezTo>
                  <a:pt x="5520438" y="6308283"/>
                  <a:pt x="5520438" y="6308283"/>
                  <a:pt x="5520438" y="6308283"/>
                </a:cubicBezTo>
                <a:cubicBezTo>
                  <a:pt x="5520438" y="6312413"/>
                  <a:pt x="5518377" y="6314478"/>
                  <a:pt x="5516316" y="6316543"/>
                </a:cubicBezTo>
                <a:cubicBezTo>
                  <a:pt x="5512196" y="6318608"/>
                  <a:pt x="5510135" y="6318608"/>
                  <a:pt x="5506015" y="6316543"/>
                </a:cubicBezTo>
                <a:cubicBezTo>
                  <a:pt x="5415355" y="6271112"/>
                  <a:pt x="5415355" y="6271112"/>
                  <a:pt x="5415355" y="6271112"/>
                </a:cubicBezTo>
                <a:cubicBezTo>
                  <a:pt x="5411235" y="6271112"/>
                  <a:pt x="5409174" y="6269047"/>
                  <a:pt x="5407114" y="6264917"/>
                </a:cubicBezTo>
                <a:cubicBezTo>
                  <a:pt x="5407114" y="6262851"/>
                  <a:pt x="5409174" y="6260787"/>
                  <a:pt x="5411235" y="6258721"/>
                </a:cubicBezTo>
                <a:cubicBezTo>
                  <a:pt x="5442141" y="6225681"/>
                  <a:pt x="5475108" y="6207095"/>
                  <a:pt x="5518377" y="6196770"/>
                </a:cubicBezTo>
                <a:cubicBezTo>
                  <a:pt x="5519407" y="6196770"/>
                  <a:pt x="5520952" y="6196254"/>
                  <a:pt x="5522498" y="6195995"/>
                </a:cubicBezTo>
                <a:close/>
                <a:moveTo>
                  <a:pt x="5553811" y="6160806"/>
                </a:moveTo>
                <a:cubicBezTo>
                  <a:pt x="5434058" y="6160806"/>
                  <a:pt x="5336980" y="6258932"/>
                  <a:pt x="5336980" y="6379976"/>
                </a:cubicBezTo>
                <a:cubicBezTo>
                  <a:pt x="5336980" y="6501019"/>
                  <a:pt x="5434058" y="6599145"/>
                  <a:pt x="5553811" y="6599145"/>
                </a:cubicBezTo>
                <a:cubicBezTo>
                  <a:pt x="5673564" y="6599145"/>
                  <a:pt x="5770643" y="6501019"/>
                  <a:pt x="5770643" y="6379976"/>
                </a:cubicBezTo>
                <a:cubicBezTo>
                  <a:pt x="5770643" y="6258932"/>
                  <a:pt x="5673564" y="6160806"/>
                  <a:pt x="5553811" y="6160806"/>
                </a:cubicBezTo>
                <a:close/>
                <a:moveTo>
                  <a:pt x="5553226" y="6129247"/>
                </a:moveTo>
                <a:cubicBezTo>
                  <a:pt x="5689441" y="6129247"/>
                  <a:pt x="5799865" y="6240979"/>
                  <a:pt x="5799865" y="6378808"/>
                </a:cubicBezTo>
                <a:cubicBezTo>
                  <a:pt x="5799865" y="6516636"/>
                  <a:pt x="5689441" y="6628369"/>
                  <a:pt x="5553226" y="6628369"/>
                </a:cubicBezTo>
                <a:cubicBezTo>
                  <a:pt x="5417012" y="6628369"/>
                  <a:pt x="5306588" y="6516636"/>
                  <a:pt x="5306588" y="6378808"/>
                </a:cubicBezTo>
                <a:cubicBezTo>
                  <a:pt x="5306588" y="6240979"/>
                  <a:pt x="5417012" y="6129247"/>
                  <a:pt x="5553226" y="6129247"/>
                </a:cubicBezTo>
                <a:close/>
                <a:moveTo>
                  <a:pt x="5540303" y="6050671"/>
                </a:moveTo>
                <a:cubicBezTo>
                  <a:pt x="5532077" y="6065220"/>
                  <a:pt x="5527964" y="6083926"/>
                  <a:pt x="5527964" y="6100554"/>
                </a:cubicBezTo>
                <a:cubicBezTo>
                  <a:pt x="5523850" y="6100554"/>
                  <a:pt x="5507398" y="6102632"/>
                  <a:pt x="5505342" y="6104711"/>
                </a:cubicBezTo>
                <a:cubicBezTo>
                  <a:pt x="5499172" y="6086005"/>
                  <a:pt x="5490946" y="6069377"/>
                  <a:pt x="5478607" y="6058985"/>
                </a:cubicBezTo>
                <a:cubicBezTo>
                  <a:pt x="5478607" y="6056906"/>
                  <a:pt x="5478607" y="6056906"/>
                  <a:pt x="5478607" y="6056906"/>
                </a:cubicBezTo>
                <a:cubicBezTo>
                  <a:pt x="5476550" y="6058985"/>
                  <a:pt x="5476550" y="6058985"/>
                  <a:pt x="5476550" y="6058985"/>
                </a:cubicBezTo>
                <a:cubicBezTo>
                  <a:pt x="5470381" y="6058985"/>
                  <a:pt x="5462155" y="6061063"/>
                  <a:pt x="5455985" y="6063142"/>
                </a:cubicBezTo>
                <a:cubicBezTo>
                  <a:pt x="5455985" y="6065220"/>
                  <a:pt x="5455985" y="6065220"/>
                  <a:pt x="5455985" y="6065220"/>
                </a:cubicBezTo>
                <a:cubicBezTo>
                  <a:pt x="5453928" y="6073534"/>
                  <a:pt x="5451872" y="6081848"/>
                  <a:pt x="5451872" y="6090162"/>
                </a:cubicBezTo>
                <a:cubicBezTo>
                  <a:pt x="5451872" y="6100554"/>
                  <a:pt x="5453928" y="6108868"/>
                  <a:pt x="5455985" y="6117182"/>
                </a:cubicBezTo>
                <a:cubicBezTo>
                  <a:pt x="5453928" y="6117182"/>
                  <a:pt x="5437476" y="6125495"/>
                  <a:pt x="5435420" y="6125495"/>
                </a:cubicBezTo>
                <a:cubicBezTo>
                  <a:pt x="5425137" y="6110946"/>
                  <a:pt x="5412798" y="6096397"/>
                  <a:pt x="5398402" y="6090162"/>
                </a:cubicBezTo>
                <a:cubicBezTo>
                  <a:pt x="5398402" y="6088083"/>
                  <a:pt x="5398402" y="6088083"/>
                  <a:pt x="5398402" y="6088083"/>
                </a:cubicBezTo>
                <a:cubicBezTo>
                  <a:pt x="5396346" y="6088083"/>
                  <a:pt x="5396346" y="6088083"/>
                  <a:pt x="5396346" y="6088083"/>
                </a:cubicBezTo>
                <a:cubicBezTo>
                  <a:pt x="5390176" y="6092240"/>
                  <a:pt x="5384006" y="6096397"/>
                  <a:pt x="5377837" y="6100554"/>
                </a:cubicBezTo>
                <a:cubicBezTo>
                  <a:pt x="5377837" y="6100554"/>
                  <a:pt x="5377837" y="6102632"/>
                  <a:pt x="5377837" y="6102632"/>
                </a:cubicBezTo>
                <a:cubicBezTo>
                  <a:pt x="5377837" y="6119260"/>
                  <a:pt x="5381950" y="6135888"/>
                  <a:pt x="5390176" y="6152515"/>
                </a:cubicBezTo>
                <a:cubicBezTo>
                  <a:pt x="5388120" y="6154594"/>
                  <a:pt x="5375780" y="6162908"/>
                  <a:pt x="5373724" y="6164986"/>
                </a:cubicBezTo>
                <a:cubicBezTo>
                  <a:pt x="5361385" y="6152515"/>
                  <a:pt x="5344932" y="6142123"/>
                  <a:pt x="5330536" y="6137966"/>
                </a:cubicBezTo>
                <a:cubicBezTo>
                  <a:pt x="5328480" y="6137966"/>
                  <a:pt x="5328480" y="6137966"/>
                  <a:pt x="5328480" y="6137966"/>
                </a:cubicBezTo>
                <a:cubicBezTo>
                  <a:pt x="5328480" y="6140044"/>
                  <a:pt x="5328480" y="6140044"/>
                  <a:pt x="5328480" y="6140044"/>
                </a:cubicBezTo>
                <a:cubicBezTo>
                  <a:pt x="5322310" y="6142123"/>
                  <a:pt x="5316140" y="6148358"/>
                  <a:pt x="5312027" y="6154594"/>
                </a:cubicBezTo>
                <a:cubicBezTo>
                  <a:pt x="5312027" y="6156672"/>
                  <a:pt x="5312027" y="6156672"/>
                  <a:pt x="5312027" y="6156672"/>
                </a:cubicBezTo>
                <a:cubicBezTo>
                  <a:pt x="5316140" y="6171221"/>
                  <a:pt x="5326423" y="6187849"/>
                  <a:pt x="5338763" y="6202398"/>
                </a:cubicBezTo>
                <a:cubicBezTo>
                  <a:pt x="5336706" y="6202398"/>
                  <a:pt x="5326423" y="6216947"/>
                  <a:pt x="5324366" y="6219026"/>
                </a:cubicBezTo>
                <a:cubicBezTo>
                  <a:pt x="5309971" y="6210712"/>
                  <a:pt x="5291462" y="6206555"/>
                  <a:pt x="5275010" y="6206555"/>
                </a:cubicBezTo>
                <a:cubicBezTo>
                  <a:pt x="5272953" y="6206555"/>
                  <a:pt x="5272953" y="6206555"/>
                  <a:pt x="5272953" y="6206555"/>
                </a:cubicBezTo>
                <a:cubicBezTo>
                  <a:pt x="5268840" y="6210712"/>
                  <a:pt x="5264727" y="6219026"/>
                  <a:pt x="5262671" y="6225261"/>
                </a:cubicBezTo>
                <a:cubicBezTo>
                  <a:pt x="5262671" y="6227340"/>
                  <a:pt x="5262671" y="6227340"/>
                  <a:pt x="5262671" y="6227340"/>
                </a:cubicBezTo>
                <a:cubicBezTo>
                  <a:pt x="5270897" y="6241888"/>
                  <a:pt x="5283236" y="6254359"/>
                  <a:pt x="5299688" y="6264752"/>
                </a:cubicBezTo>
                <a:cubicBezTo>
                  <a:pt x="5297632" y="6266830"/>
                  <a:pt x="5291462" y="6281379"/>
                  <a:pt x="5291462" y="6283458"/>
                </a:cubicBezTo>
                <a:cubicBezTo>
                  <a:pt x="5272953" y="6279301"/>
                  <a:pt x="5254444" y="6279301"/>
                  <a:pt x="5240049" y="6283458"/>
                </a:cubicBezTo>
                <a:cubicBezTo>
                  <a:pt x="5237992" y="6283458"/>
                  <a:pt x="5237992" y="6283458"/>
                  <a:pt x="5237992" y="6283458"/>
                </a:cubicBezTo>
                <a:cubicBezTo>
                  <a:pt x="5237992" y="6285536"/>
                  <a:pt x="5237992" y="6285536"/>
                  <a:pt x="5237992" y="6285536"/>
                </a:cubicBezTo>
                <a:cubicBezTo>
                  <a:pt x="5235936" y="6291772"/>
                  <a:pt x="5233879" y="6300085"/>
                  <a:pt x="5231823" y="6306320"/>
                </a:cubicBezTo>
                <a:cubicBezTo>
                  <a:pt x="5233879" y="6308399"/>
                  <a:pt x="5233879" y="6308399"/>
                  <a:pt x="5233879" y="6308399"/>
                </a:cubicBezTo>
                <a:cubicBezTo>
                  <a:pt x="5244162" y="6318791"/>
                  <a:pt x="5260614" y="6329184"/>
                  <a:pt x="5277066" y="6333340"/>
                </a:cubicBezTo>
                <a:cubicBezTo>
                  <a:pt x="5277066" y="6335419"/>
                  <a:pt x="5275010" y="6354125"/>
                  <a:pt x="5275010" y="6356204"/>
                </a:cubicBezTo>
                <a:cubicBezTo>
                  <a:pt x="5256501" y="6356204"/>
                  <a:pt x="5237992" y="6360360"/>
                  <a:pt x="5225653" y="6368675"/>
                </a:cubicBezTo>
                <a:cubicBezTo>
                  <a:pt x="5223596" y="6368675"/>
                  <a:pt x="5223596" y="6368675"/>
                  <a:pt x="5223596" y="6368675"/>
                </a:cubicBezTo>
                <a:cubicBezTo>
                  <a:pt x="5223596" y="6370752"/>
                  <a:pt x="5223596" y="6370752"/>
                  <a:pt x="5223596" y="6370752"/>
                </a:cubicBezTo>
                <a:cubicBezTo>
                  <a:pt x="5223596" y="6372831"/>
                  <a:pt x="5223596" y="6376988"/>
                  <a:pt x="5223596" y="6381145"/>
                </a:cubicBezTo>
                <a:cubicBezTo>
                  <a:pt x="5223596" y="6385302"/>
                  <a:pt x="5223596" y="6389459"/>
                  <a:pt x="5223596" y="6391537"/>
                </a:cubicBezTo>
                <a:cubicBezTo>
                  <a:pt x="5223596" y="6393616"/>
                  <a:pt x="5223596" y="6393616"/>
                  <a:pt x="5223596" y="6393616"/>
                </a:cubicBezTo>
                <a:cubicBezTo>
                  <a:pt x="5225653" y="6393616"/>
                  <a:pt x="5225653" y="6393616"/>
                  <a:pt x="5225653" y="6393616"/>
                </a:cubicBezTo>
                <a:cubicBezTo>
                  <a:pt x="5237992" y="6401930"/>
                  <a:pt x="5256501" y="6406087"/>
                  <a:pt x="5275010" y="6406087"/>
                </a:cubicBezTo>
                <a:cubicBezTo>
                  <a:pt x="5275010" y="6410243"/>
                  <a:pt x="5277066" y="6426871"/>
                  <a:pt x="5279123" y="6428949"/>
                </a:cubicBezTo>
                <a:cubicBezTo>
                  <a:pt x="5260614" y="6435184"/>
                  <a:pt x="5244162" y="6443498"/>
                  <a:pt x="5233879" y="6455969"/>
                </a:cubicBezTo>
                <a:cubicBezTo>
                  <a:pt x="5231823" y="6455969"/>
                  <a:pt x="5231823" y="6455969"/>
                  <a:pt x="5231823" y="6455969"/>
                </a:cubicBezTo>
                <a:cubicBezTo>
                  <a:pt x="5231823" y="6458048"/>
                  <a:pt x="5231823" y="6458048"/>
                  <a:pt x="5231823" y="6458048"/>
                </a:cubicBezTo>
                <a:cubicBezTo>
                  <a:pt x="5233879" y="6464283"/>
                  <a:pt x="5235936" y="6472597"/>
                  <a:pt x="5237992" y="6478833"/>
                </a:cubicBezTo>
                <a:cubicBezTo>
                  <a:pt x="5240049" y="6478833"/>
                  <a:pt x="5240049" y="6478833"/>
                  <a:pt x="5240049" y="6478833"/>
                </a:cubicBezTo>
                <a:cubicBezTo>
                  <a:pt x="5254444" y="6485068"/>
                  <a:pt x="5275010" y="6482989"/>
                  <a:pt x="5291462" y="6478833"/>
                </a:cubicBezTo>
                <a:cubicBezTo>
                  <a:pt x="5291462" y="6480910"/>
                  <a:pt x="5299688" y="6497539"/>
                  <a:pt x="5299688" y="6499616"/>
                </a:cubicBezTo>
                <a:cubicBezTo>
                  <a:pt x="5285292" y="6507930"/>
                  <a:pt x="5270897" y="6522480"/>
                  <a:pt x="5262671" y="6537029"/>
                </a:cubicBezTo>
                <a:cubicBezTo>
                  <a:pt x="5262671" y="6539107"/>
                  <a:pt x="5262671" y="6539107"/>
                  <a:pt x="5262671" y="6539107"/>
                </a:cubicBezTo>
                <a:cubicBezTo>
                  <a:pt x="5264727" y="6543265"/>
                  <a:pt x="5270897" y="6551578"/>
                  <a:pt x="5275010" y="6557813"/>
                </a:cubicBezTo>
                <a:cubicBezTo>
                  <a:pt x="5291462" y="6557813"/>
                  <a:pt x="5309971" y="6553657"/>
                  <a:pt x="5326423" y="6543265"/>
                </a:cubicBezTo>
                <a:cubicBezTo>
                  <a:pt x="5326423" y="6545342"/>
                  <a:pt x="5336706" y="6559892"/>
                  <a:pt x="5338763" y="6561971"/>
                </a:cubicBezTo>
                <a:cubicBezTo>
                  <a:pt x="5326423" y="6574441"/>
                  <a:pt x="5316140" y="6591068"/>
                  <a:pt x="5312027" y="6607697"/>
                </a:cubicBezTo>
                <a:cubicBezTo>
                  <a:pt x="5314084" y="6609774"/>
                  <a:pt x="5314084" y="6609774"/>
                  <a:pt x="5314084" y="6609774"/>
                </a:cubicBezTo>
                <a:cubicBezTo>
                  <a:pt x="5316140" y="6613932"/>
                  <a:pt x="5324366" y="6620167"/>
                  <a:pt x="5328480" y="6624324"/>
                </a:cubicBezTo>
                <a:cubicBezTo>
                  <a:pt x="5330536" y="6624324"/>
                  <a:pt x="5330536" y="6624324"/>
                  <a:pt x="5330536" y="6624324"/>
                </a:cubicBezTo>
                <a:cubicBezTo>
                  <a:pt x="5344932" y="6620167"/>
                  <a:pt x="5361385" y="6611853"/>
                  <a:pt x="5375780" y="6597304"/>
                </a:cubicBezTo>
                <a:cubicBezTo>
                  <a:pt x="5377837" y="6599383"/>
                  <a:pt x="5390176" y="6609774"/>
                  <a:pt x="5392233" y="6611853"/>
                </a:cubicBezTo>
                <a:cubicBezTo>
                  <a:pt x="5384006" y="6628480"/>
                  <a:pt x="5379894" y="6645109"/>
                  <a:pt x="5379894" y="6661736"/>
                </a:cubicBezTo>
                <a:cubicBezTo>
                  <a:pt x="5379894" y="6661736"/>
                  <a:pt x="5379894" y="6663815"/>
                  <a:pt x="5379894" y="6663815"/>
                </a:cubicBezTo>
                <a:cubicBezTo>
                  <a:pt x="5384006" y="6667971"/>
                  <a:pt x="5392233" y="6672129"/>
                  <a:pt x="5398402" y="6674206"/>
                </a:cubicBezTo>
                <a:cubicBezTo>
                  <a:pt x="5398402" y="6676285"/>
                  <a:pt x="5398402" y="6676285"/>
                  <a:pt x="5398402" y="6676285"/>
                </a:cubicBezTo>
                <a:cubicBezTo>
                  <a:pt x="5400459" y="6674206"/>
                  <a:pt x="5400459" y="6674206"/>
                  <a:pt x="5400459" y="6674206"/>
                </a:cubicBezTo>
                <a:cubicBezTo>
                  <a:pt x="5414854" y="6665893"/>
                  <a:pt x="5427194" y="6653422"/>
                  <a:pt x="5437476" y="6636795"/>
                </a:cubicBezTo>
                <a:cubicBezTo>
                  <a:pt x="5439533" y="6638873"/>
                  <a:pt x="5453928" y="6645109"/>
                  <a:pt x="5455985" y="6645109"/>
                </a:cubicBezTo>
                <a:cubicBezTo>
                  <a:pt x="5453928" y="6653422"/>
                  <a:pt x="5453928" y="6663815"/>
                  <a:pt x="5453928" y="6672129"/>
                </a:cubicBezTo>
                <a:cubicBezTo>
                  <a:pt x="5453928" y="6680442"/>
                  <a:pt x="5453928" y="6690835"/>
                  <a:pt x="5455985" y="6697070"/>
                </a:cubicBezTo>
                <a:cubicBezTo>
                  <a:pt x="5455985" y="6699148"/>
                  <a:pt x="5455985" y="6699148"/>
                  <a:pt x="5455985" y="6699148"/>
                </a:cubicBezTo>
                <a:cubicBezTo>
                  <a:pt x="5458042" y="6699148"/>
                  <a:pt x="5458042" y="6699148"/>
                  <a:pt x="5458042" y="6699148"/>
                </a:cubicBezTo>
                <a:cubicBezTo>
                  <a:pt x="5462155" y="6701227"/>
                  <a:pt x="5472437" y="6703305"/>
                  <a:pt x="5478607" y="6705383"/>
                </a:cubicBezTo>
                <a:cubicBezTo>
                  <a:pt x="5480663" y="6705383"/>
                  <a:pt x="5480663" y="6705383"/>
                  <a:pt x="5480663" y="6705383"/>
                </a:cubicBezTo>
                <a:cubicBezTo>
                  <a:pt x="5490946" y="6692913"/>
                  <a:pt x="5501229" y="6676285"/>
                  <a:pt x="5505342" y="6659658"/>
                </a:cubicBezTo>
                <a:cubicBezTo>
                  <a:pt x="5507398" y="6659658"/>
                  <a:pt x="5525907" y="6661736"/>
                  <a:pt x="5527964" y="6661736"/>
                </a:cubicBezTo>
                <a:cubicBezTo>
                  <a:pt x="5527964" y="6680442"/>
                  <a:pt x="5532077" y="6699148"/>
                  <a:pt x="5540303" y="6713697"/>
                </a:cubicBezTo>
                <a:cubicBezTo>
                  <a:pt x="5542359" y="6713697"/>
                  <a:pt x="5542359" y="6713697"/>
                  <a:pt x="5542359" y="6713697"/>
                </a:cubicBezTo>
                <a:cubicBezTo>
                  <a:pt x="5548529" y="6713697"/>
                  <a:pt x="5558812" y="6713697"/>
                  <a:pt x="5562925" y="6713697"/>
                </a:cubicBezTo>
                <a:cubicBezTo>
                  <a:pt x="5564982" y="6713697"/>
                  <a:pt x="5564982" y="6713697"/>
                  <a:pt x="5564982" y="6713697"/>
                </a:cubicBezTo>
                <a:cubicBezTo>
                  <a:pt x="5573208" y="6699148"/>
                  <a:pt x="5577321" y="6680442"/>
                  <a:pt x="5579378" y="6661736"/>
                </a:cubicBezTo>
                <a:cubicBezTo>
                  <a:pt x="5581434" y="6661736"/>
                  <a:pt x="5597886" y="6659658"/>
                  <a:pt x="5599943" y="6659658"/>
                </a:cubicBezTo>
                <a:cubicBezTo>
                  <a:pt x="5604056" y="6676285"/>
                  <a:pt x="5614338" y="6692913"/>
                  <a:pt x="5626678" y="6705383"/>
                </a:cubicBezTo>
                <a:cubicBezTo>
                  <a:pt x="5632847" y="6703305"/>
                  <a:pt x="5643130" y="6701227"/>
                  <a:pt x="5647243" y="6699148"/>
                </a:cubicBezTo>
                <a:cubicBezTo>
                  <a:pt x="5649300" y="6699148"/>
                  <a:pt x="5649300" y="6699148"/>
                  <a:pt x="5649300" y="6699148"/>
                </a:cubicBezTo>
                <a:cubicBezTo>
                  <a:pt x="5651356" y="6690835"/>
                  <a:pt x="5651356" y="6680442"/>
                  <a:pt x="5651356" y="6672129"/>
                </a:cubicBezTo>
                <a:cubicBezTo>
                  <a:pt x="5651356" y="6663815"/>
                  <a:pt x="5651356" y="6653422"/>
                  <a:pt x="5649300" y="6645109"/>
                </a:cubicBezTo>
                <a:cubicBezTo>
                  <a:pt x="5651356" y="6645109"/>
                  <a:pt x="5667808" y="6638873"/>
                  <a:pt x="5669865" y="6636795"/>
                </a:cubicBezTo>
                <a:cubicBezTo>
                  <a:pt x="5678091" y="6653422"/>
                  <a:pt x="5692487" y="6665893"/>
                  <a:pt x="5706882" y="6674206"/>
                </a:cubicBezTo>
                <a:cubicBezTo>
                  <a:pt x="5713052" y="6672129"/>
                  <a:pt x="5721278" y="6667971"/>
                  <a:pt x="5725391" y="6663815"/>
                </a:cubicBezTo>
                <a:cubicBezTo>
                  <a:pt x="5727448" y="6661736"/>
                  <a:pt x="5727448" y="6661736"/>
                  <a:pt x="5727448" y="6661736"/>
                </a:cubicBezTo>
                <a:cubicBezTo>
                  <a:pt x="5727448" y="6661736"/>
                  <a:pt x="5727448" y="6661736"/>
                  <a:pt x="5727448" y="6659658"/>
                </a:cubicBezTo>
                <a:cubicBezTo>
                  <a:pt x="5727448" y="6645109"/>
                  <a:pt x="5721278" y="6626403"/>
                  <a:pt x="5713052" y="6611853"/>
                </a:cubicBezTo>
                <a:cubicBezTo>
                  <a:pt x="5715108" y="6609774"/>
                  <a:pt x="5727448" y="6599383"/>
                  <a:pt x="5729504" y="6597304"/>
                </a:cubicBezTo>
                <a:cubicBezTo>
                  <a:pt x="5743900" y="6609774"/>
                  <a:pt x="5760352" y="6620167"/>
                  <a:pt x="5774748" y="6624324"/>
                </a:cubicBezTo>
                <a:cubicBezTo>
                  <a:pt x="5776805" y="6624324"/>
                  <a:pt x="5776805" y="6624324"/>
                  <a:pt x="5776805" y="6624324"/>
                </a:cubicBezTo>
                <a:cubicBezTo>
                  <a:pt x="5780918" y="6620167"/>
                  <a:pt x="5789144" y="6613932"/>
                  <a:pt x="5791201" y="6607697"/>
                </a:cubicBezTo>
                <a:cubicBezTo>
                  <a:pt x="5793257" y="6607697"/>
                  <a:pt x="5793257" y="6607697"/>
                  <a:pt x="5793257" y="6607697"/>
                </a:cubicBezTo>
                <a:cubicBezTo>
                  <a:pt x="5789144" y="6591068"/>
                  <a:pt x="5778861" y="6574441"/>
                  <a:pt x="5766522" y="6561971"/>
                </a:cubicBezTo>
                <a:cubicBezTo>
                  <a:pt x="5768579" y="6559892"/>
                  <a:pt x="5778861" y="6545342"/>
                  <a:pt x="5778861" y="6543265"/>
                </a:cubicBezTo>
                <a:cubicBezTo>
                  <a:pt x="5795314" y="6551578"/>
                  <a:pt x="5813822" y="6557813"/>
                  <a:pt x="5830275" y="6557813"/>
                </a:cubicBezTo>
                <a:cubicBezTo>
                  <a:pt x="5832331" y="6555735"/>
                  <a:pt x="5832331" y="6555735"/>
                  <a:pt x="5832331" y="6555735"/>
                </a:cubicBezTo>
                <a:cubicBezTo>
                  <a:pt x="5834388" y="6551578"/>
                  <a:pt x="5840557" y="6543265"/>
                  <a:pt x="5842614" y="6537029"/>
                </a:cubicBezTo>
                <a:cubicBezTo>
                  <a:pt x="5842614" y="6534951"/>
                  <a:pt x="5842614" y="6534951"/>
                  <a:pt x="5842614" y="6534951"/>
                </a:cubicBezTo>
                <a:cubicBezTo>
                  <a:pt x="5834388" y="6522480"/>
                  <a:pt x="5819992" y="6507930"/>
                  <a:pt x="5805596" y="6499616"/>
                </a:cubicBezTo>
                <a:cubicBezTo>
                  <a:pt x="5805596" y="6495460"/>
                  <a:pt x="5813822" y="6480910"/>
                  <a:pt x="5813822" y="6478833"/>
                </a:cubicBezTo>
                <a:cubicBezTo>
                  <a:pt x="5830275" y="6482989"/>
                  <a:pt x="5848784" y="6482989"/>
                  <a:pt x="5865236" y="6478833"/>
                </a:cubicBezTo>
                <a:cubicBezTo>
                  <a:pt x="5867292" y="6478833"/>
                  <a:pt x="5867292" y="6478833"/>
                  <a:pt x="5867292" y="6478833"/>
                </a:cubicBezTo>
                <a:cubicBezTo>
                  <a:pt x="5869349" y="6472597"/>
                  <a:pt x="5871405" y="6464283"/>
                  <a:pt x="5871405" y="6458048"/>
                </a:cubicBezTo>
                <a:cubicBezTo>
                  <a:pt x="5871405" y="6455969"/>
                  <a:pt x="5871405" y="6455969"/>
                  <a:pt x="5871405" y="6455969"/>
                </a:cubicBezTo>
                <a:cubicBezTo>
                  <a:pt x="5861123" y="6443498"/>
                  <a:pt x="5844670" y="6435184"/>
                  <a:pt x="5826162" y="6428949"/>
                </a:cubicBezTo>
                <a:cubicBezTo>
                  <a:pt x="5828218" y="6426871"/>
                  <a:pt x="5830275" y="6410243"/>
                  <a:pt x="5830275" y="6408165"/>
                </a:cubicBezTo>
                <a:cubicBezTo>
                  <a:pt x="5848784" y="6408165"/>
                  <a:pt x="5867292" y="6401930"/>
                  <a:pt x="5879632" y="6393616"/>
                </a:cubicBezTo>
                <a:cubicBezTo>
                  <a:pt x="5881688" y="6393616"/>
                  <a:pt x="5881688" y="6393616"/>
                  <a:pt x="5881688" y="6393616"/>
                </a:cubicBezTo>
                <a:cubicBezTo>
                  <a:pt x="5881688" y="6389459"/>
                  <a:pt x="5881688" y="6385302"/>
                  <a:pt x="5881688" y="6381145"/>
                </a:cubicBezTo>
                <a:cubicBezTo>
                  <a:pt x="5881688" y="6379066"/>
                  <a:pt x="5881688" y="6374910"/>
                  <a:pt x="5881688" y="6370752"/>
                </a:cubicBezTo>
                <a:cubicBezTo>
                  <a:pt x="5879632" y="6370752"/>
                  <a:pt x="5879632" y="6370752"/>
                  <a:pt x="5879632" y="6370752"/>
                </a:cubicBezTo>
                <a:cubicBezTo>
                  <a:pt x="5867292" y="6362439"/>
                  <a:pt x="5848784" y="6356204"/>
                  <a:pt x="5830275" y="6356204"/>
                </a:cubicBezTo>
                <a:cubicBezTo>
                  <a:pt x="5830275" y="6354125"/>
                  <a:pt x="5828218" y="6337498"/>
                  <a:pt x="5828218" y="6335419"/>
                </a:cubicBezTo>
                <a:cubicBezTo>
                  <a:pt x="5844670" y="6329184"/>
                  <a:pt x="5861123" y="6320870"/>
                  <a:pt x="5871405" y="6308399"/>
                </a:cubicBezTo>
                <a:cubicBezTo>
                  <a:pt x="5873462" y="6308399"/>
                  <a:pt x="5873462" y="6308399"/>
                  <a:pt x="5873462" y="6308399"/>
                </a:cubicBezTo>
                <a:cubicBezTo>
                  <a:pt x="5873462" y="6306320"/>
                  <a:pt x="5873462" y="6306320"/>
                  <a:pt x="5873462" y="6306320"/>
                </a:cubicBezTo>
                <a:cubicBezTo>
                  <a:pt x="5871405" y="6300085"/>
                  <a:pt x="5869349" y="6291772"/>
                  <a:pt x="5867292" y="6285536"/>
                </a:cubicBezTo>
                <a:cubicBezTo>
                  <a:pt x="5865236" y="6285536"/>
                  <a:pt x="5865236" y="6285536"/>
                  <a:pt x="5865236" y="6285536"/>
                </a:cubicBezTo>
                <a:cubicBezTo>
                  <a:pt x="5850840" y="6279301"/>
                  <a:pt x="5832331" y="6281379"/>
                  <a:pt x="5813822" y="6285536"/>
                </a:cubicBezTo>
                <a:cubicBezTo>
                  <a:pt x="5813822" y="6283458"/>
                  <a:pt x="5807653" y="6266830"/>
                  <a:pt x="5805596" y="6264752"/>
                </a:cubicBezTo>
                <a:cubicBezTo>
                  <a:pt x="5822049" y="6256438"/>
                  <a:pt x="5834388" y="6241888"/>
                  <a:pt x="5842614" y="6227340"/>
                </a:cubicBezTo>
                <a:cubicBezTo>
                  <a:pt x="5842614" y="6225261"/>
                  <a:pt x="5842614" y="6225261"/>
                  <a:pt x="5842614" y="6225261"/>
                </a:cubicBezTo>
                <a:cubicBezTo>
                  <a:pt x="5840557" y="6221104"/>
                  <a:pt x="5836444" y="6212790"/>
                  <a:pt x="5832331" y="6206555"/>
                </a:cubicBezTo>
                <a:cubicBezTo>
                  <a:pt x="5830275" y="6206555"/>
                  <a:pt x="5830275" y="6206555"/>
                  <a:pt x="5830275" y="6206555"/>
                </a:cubicBezTo>
                <a:cubicBezTo>
                  <a:pt x="5813822" y="6206555"/>
                  <a:pt x="5795314" y="6210712"/>
                  <a:pt x="5780918" y="6219026"/>
                </a:cubicBezTo>
                <a:cubicBezTo>
                  <a:pt x="5778861" y="6219026"/>
                  <a:pt x="5768579" y="6204476"/>
                  <a:pt x="5766522" y="6202398"/>
                </a:cubicBezTo>
                <a:cubicBezTo>
                  <a:pt x="5778861" y="6189927"/>
                  <a:pt x="5789144" y="6173300"/>
                  <a:pt x="5793257" y="6156672"/>
                </a:cubicBezTo>
                <a:cubicBezTo>
                  <a:pt x="5793257" y="6154594"/>
                  <a:pt x="5793257" y="6154594"/>
                  <a:pt x="5793257" y="6154594"/>
                </a:cubicBezTo>
                <a:cubicBezTo>
                  <a:pt x="5789144" y="6150437"/>
                  <a:pt x="5782975" y="6144201"/>
                  <a:pt x="5776805" y="6140044"/>
                </a:cubicBezTo>
                <a:cubicBezTo>
                  <a:pt x="5760352" y="6144201"/>
                  <a:pt x="5743900" y="6152515"/>
                  <a:pt x="5731561" y="6164986"/>
                </a:cubicBezTo>
                <a:cubicBezTo>
                  <a:pt x="5729504" y="6164986"/>
                  <a:pt x="5715108" y="6154594"/>
                  <a:pt x="5713052" y="6152515"/>
                </a:cubicBezTo>
                <a:cubicBezTo>
                  <a:pt x="5723334" y="6135888"/>
                  <a:pt x="5727448" y="6119260"/>
                  <a:pt x="5727448" y="6102632"/>
                </a:cubicBezTo>
                <a:cubicBezTo>
                  <a:pt x="5727448" y="6102632"/>
                  <a:pt x="5727448" y="6100554"/>
                  <a:pt x="5727448" y="6100554"/>
                </a:cubicBezTo>
                <a:cubicBezTo>
                  <a:pt x="5721278" y="6096397"/>
                  <a:pt x="5713052" y="6092240"/>
                  <a:pt x="5708939" y="6090162"/>
                </a:cubicBezTo>
                <a:cubicBezTo>
                  <a:pt x="5706882" y="6088083"/>
                  <a:pt x="5706882" y="6088083"/>
                  <a:pt x="5706882" y="6088083"/>
                </a:cubicBezTo>
                <a:cubicBezTo>
                  <a:pt x="5706882" y="6090162"/>
                  <a:pt x="5706882" y="6090162"/>
                  <a:pt x="5706882" y="6090162"/>
                </a:cubicBezTo>
                <a:cubicBezTo>
                  <a:pt x="5692487" y="6096397"/>
                  <a:pt x="5680147" y="6110946"/>
                  <a:pt x="5669865" y="6125495"/>
                </a:cubicBezTo>
                <a:cubicBezTo>
                  <a:pt x="5667808" y="6125495"/>
                  <a:pt x="5651356" y="6119260"/>
                  <a:pt x="5649300" y="6117182"/>
                </a:cubicBezTo>
                <a:cubicBezTo>
                  <a:pt x="5651356" y="6108868"/>
                  <a:pt x="5653412" y="6100554"/>
                  <a:pt x="5653412" y="6090162"/>
                </a:cubicBezTo>
                <a:cubicBezTo>
                  <a:pt x="5653412" y="6081848"/>
                  <a:pt x="5651356" y="6073534"/>
                  <a:pt x="5649300" y="6065220"/>
                </a:cubicBezTo>
                <a:cubicBezTo>
                  <a:pt x="5649300" y="6063142"/>
                  <a:pt x="5649300" y="6063142"/>
                  <a:pt x="5649300" y="6063142"/>
                </a:cubicBezTo>
                <a:cubicBezTo>
                  <a:pt x="5647243" y="6063142"/>
                  <a:pt x="5647243" y="6063142"/>
                  <a:pt x="5647243" y="6063142"/>
                </a:cubicBezTo>
                <a:cubicBezTo>
                  <a:pt x="5643130" y="6061063"/>
                  <a:pt x="5634904" y="6058985"/>
                  <a:pt x="5626678" y="6058985"/>
                </a:cubicBezTo>
                <a:cubicBezTo>
                  <a:pt x="5614338" y="6069377"/>
                  <a:pt x="5604056" y="6086005"/>
                  <a:pt x="5599943" y="6104711"/>
                </a:cubicBezTo>
                <a:cubicBezTo>
                  <a:pt x="5597886" y="6102632"/>
                  <a:pt x="5581434" y="6100554"/>
                  <a:pt x="5577321" y="6100554"/>
                </a:cubicBezTo>
                <a:cubicBezTo>
                  <a:pt x="5577321" y="6083926"/>
                  <a:pt x="5573208" y="6065220"/>
                  <a:pt x="5564982" y="6050671"/>
                </a:cubicBezTo>
                <a:cubicBezTo>
                  <a:pt x="5562925" y="6050671"/>
                  <a:pt x="5562925" y="6050671"/>
                  <a:pt x="5562925" y="6050671"/>
                </a:cubicBezTo>
                <a:cubicBezTo>
                  <a:pt x="5556756" y="6048592"/>
                  <a:pt x="5548529" y="6048592"/>
                  <a:pt x="5542359" y="6050671"/>
                </a:cubicBezTo>
                <a:cubicBezTo>
                  <a:pt x="5540303" y="6050671"/>
                  <a:pt x="5540303" y="6050671"/>
                  <a:pt x="5540303" y="6050671"/>
                </a:cubicBezTo>
                <a:close/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01B4E7">
              <a:alpha val="60000"/>
            </a:srgbClr>
          </a:solidFill>
        </p:spPr>
        <p:txBody>
          <a:bodyPr vert="horz" wrap="square" lIns="91440" tIns="45720" rIns="91440" bIns="45720" rtlCol="0" anchor="b">
            <a:noAutofit/>
          </a:bodyPr>
          <a:lstStyle>
            <a:lvl1pPr>
              <a:defRPr lang="en-US" dirty="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indent="0" algn="r">
              <a:buNone/>
            </a:pPr>
            <a:r>
              <a:rPr lang="en-US" dirty="0"/>
              <a:t> 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79771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71304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86011E95-A43E-42BE-BADC-044BB62745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84059073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FD90A5B-A048-4B19-8F52-8094F1D3050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1" cy="6858000"/>
          </a:xfrm>
          <a:custGeom>
            <a:avLst/>
            <a:gdLst>
              <a:gd name="connsiteX0" fmla="*/ 1 w 6096001"/>
              <a:gd name="connsiteY0" fmla="*/ 0 h 6858000"/>
              <a:gd name="connsiteX1" fmla="*/ 6096001 w 6096001"/>
              <a:gd name="connsiteY1" fmla="*/ 0 h 6858000"/>
              <a:gd name="connsiteX2" fmla="*/ 6096001 w 6096001"/>
              <a:gd name="connsiteY2" fmla="*/ 6858000 h 6858000"/>
              <a:gd name="connsiteX3" fmla="*/ 4539049 w 6096001"/>
              <a:gd name="connsiteY3" fmla="*/ 6858000 h 6858000"/>
              <a:gd name="connsiteX4" fmla="*/ 1 w 6096001"/>
              <a:gd name="connsiteY4" fmla="*/ 6858000 h 6858000"/>
              <a:gd name="connsiteX5" fmla="*/ 0 w 6096001"/>
              <a:gd name="connsiteY5" fmla="*/ 6858000 h 6858000"/>
              <a:gd name="connsiteX6" fmla="*/ 0 w 6096001"/>
              <a:gd name="connsiteY6" fmla="*/ 6273113 h 6858000"/>
              <a:gd name="connsiteX7" fmla="*/ 1 w 6096001"/>
              <a:gd name="connsiteY7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96001" h="6858000">
                <a:moveTo>
                  <a:pt x="1" y="0"/>
                </a:moveTo>
                <a:lnTo>
                  <a:pt x="6096001" y="0"/>
                </a:lnTo>
                <a:lnTo>
                  <a:pt x="6096001" y="6858000"/>
                </a:lnTo>
                <a:lnTo>
                  <a:pt x="4539049" y="6858000"/>
                </a:lnTo>
                <a:lnTo>
                  <a:pt x="1" y="6858000"/>
                </a:lnTo>
                <a:lnTo>
                  <a:pt x="0" y="6858000"/>
                </a:lnTo>
                <a:lnTo>
                  <a:pt x="0" y="6273113"/>
                </a:lnTo>
                <a:lnTo>
                  <a:pt x="1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7E3D8B2A-F4E2-4C5C-8C97-DF59F5F89A1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6001" y="0"/>
            <a:ext cx="6096000" cy="6858000"/>
          </a:xfrm>
          <a:solidFill>
            <a:srgbClr val="48595D"/>
          </a:solidFill>
        </p:spPr>
        <p:txBody>
          <a:bodyPr anchor="b"/>
          <a:lstStyle>
            <a:lvl1pPr marL="0" indent="0" algn="r">
              <a:buNone/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en-US" dirty="0"/>
              <a:t>c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79771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71304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C81BA61-2441-45F0-AE3C-5DEA958300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7141335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7DB56AF-4B87-40BA-AACA-91EF23DAEF6B}"/>
              </a:ext>
            </a:extLst>
          </p:cNvPr>
          <p:cNvSpPr/>
          <p:nvPr userDrawn="1"/>
        </p:nvSpPr>
        <p:spPr>
          <a:xfrm>
            <a:off x="0" y="1540042"/>
            <a:ext cx="12192000" cy="5317958"/>
          </a:xfrm>
          <a:custGeom>
            <a:avLst/>
            <a:gdLst>
              <a:gd name="connsiteX0" fmla="*/ 0 w 12192000"/>
              <a:gd name="connsiteY0" fmla="*/ 0 h 5317958"/>
              <a:gd name="connsiteX1" fmla="*/ 12192000 w 12192000"/>
              <a:gd name="connsiteY1" fmla="*/ 0 h 5317958"/>
              <a:gd name="connsiteX2" fmla="*/ 12192000 w 12192000"/>
              <a:gd name="connsiteY2" fmla="*/ 5317958 h 5317958"/>
              <a:gd name="connsiteX3" fmla="*/ 4539049 w 12192000"/>
              <a:gd name="connsiteY3" fmla="*/ 5317958 h 5317958"/>
              <a:gd name="connsiteX4" fmla="*/ 0 w 12192000"/>
              <a:gd name="connsiteY4" fmla="*/ 5317958 h 5317958"/>
              <a:gd name="connsiteX5" fmla="*/ 0 w 12192000"/>
              <a:gd name="connsiteY5" fmla="*/ 4733071 h 5317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2000" h="5317958">
                <a:moveTo>
                  <a:pt x="0" y="0"/>
                </a:moveTo>
                <a:lnTo>
                  <a:pt x="12192000" y="0"/>
                </a:lnTo>
                <a:lnTo>
                  <a:pt x="12192000" y="5317958"/>
                </a:lnTo>
                <a:lnTo>
                  <a:pt x="4539049" y="5317958"/>
                </a:lnTo>
                <a:lnTo>
                  <a:pt x="0" y="5317958"/>
                </a:lnTo>
                <a:lnTo>
                  <a:pt x="0" y="4733071"/>
                </a:lnTo>
                <a:close/>
              </a:path>
            </a:pathLst>
          </a:cu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AA8D5CE7-BEF2-4FE4-B11E-5B9925320D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rgbClr val="48595D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F881E11F-8C40-406B-8C33-2D779A9666EE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2AEE185A-70FF-4A55-93AA-EBBF90E6E5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1" name="Rectangle 10" hidden="1">
            <a:extLst>
              <a:ext uri="{FF2B5EF4-FFF2-40B4-BE49-F238E27FC236}">
                <a16:creationId xmlns:a16="http://schemas.microsoft.com/office/drawing/2014/main" id="{E89C1C0D-FEFF-4DBE-B7EB-C7C2E923BA77}"/>
              </a:ext>
            </a:extLst>
          </p:cNvPr>
          <p:cNvSpPr/>
          <p:nvPr userDrawn="1"/>
        </p:nvSpPr>
        <p:spPr>
          <a:xfrm>
            <a:off x="0" y="6273113"/>
            <a:ext cx="4539049" cy="58488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8840577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AEE19C2C-CAF3-4741-8F52-00E4422A13F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1"/>
            <a:ext cx="12192000" cy="939799"/>
          </a:xfrm>
          <a:noFill/>
        </p:spPr>
        <p:txBody>
          <a:bodyPr tIns="274320" bIns="91440" anchor="t">
            <a:normAutofit/>
          </a:bodyPr>
          <a:lstStyle>
            <a:lvl1pPr marL="398463" indent="0">
              <a:defRPr sz="4400" cap="all" baseline="0">
                <a:solidFill>
                  <a:srgbClr val="01B4E7"/>
                </a:solidFill>
              </a:defRPr>
            </a:lvl1pPr>
          </a:lstStyle>
          <a:p>
            <a:r>
              <a:rPr lang="en-US" dirty="0"/>
              <a:t>PHOTO HEADER WITH TEXT Subhead</a:t>
            </a:r>
          </a:p>
        </p:txBody>
      </p:sp>
      <p:sp>
        <p:nvSpPr>
          <p:cNvPr id="10" name="Subtitle 2">
            <a:extLst>
              <a:ext uri="{FF2B5EF4-FFF2-40B4-BE49-F238E27FC236}">
                <a16:creationId xmlns:a16="http://schemas.microsoft.com/office/drawing/2014/main" id="{3B73BEBA-ADDE-40D0-AC62-4FF8FDDBEAA5}"/>
              </a:ext>
            </a:extLst>
          </p:cNvPr>
          <p:cNvSpPr>
            <a:spLocks noGrp="1"/>
          </p:cNvSpPr>
          <p:nvPr>
            <p:ph type="subTitle" idx="13"/>
          </p:nvPr>
        </p:nvSpPr>
        <p:spPr>
          <a:xfrm>
            <a:off x="380999" y="1012898"/>
            <a:ext cx="11365894" cy="600002"/>
          </a:xfr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C74794E8-6A05-4ADA-8C35-21FE1E2A9FCB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E616CDF5-DE71-477B-89CA-ABAF0CD39B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4429221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AD84134-AF73-4C60-A1A9-43F1411D04B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192000" cy="240333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2403335"/>
            <a:ext cx="12192000" cy="4454664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667653"/>
            <a:ext cx="11506199" cy="3773628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7A3F1B4D-9E1F-465D-AFF7-028507FC44F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2419070"/>
          </a:xfrm>
          <a:solidFill>
            <a:srgbClr val="48595D">
              <a:alpha val="70000"/>
            </a:srgbClr>
          </a:solidFill>
        </p:spPr>
        <p:txBody>
          <a:bodyPr lIns="822960" tIns="457200">
            <a:normAutofit/>
          </a:bodyPr>
          <a:lstStyle>
            <a:lvl1pPr marL="0" indent="0">
              <a:buNone/>
              <a:defRPr sz="4400" b="1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E86D5449-CD56-4478-BDD4-BC492E69988A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3720C02A-46A0-4BE0-B1BF-F34465AC27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80989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552">
          <p15:clr>
            <a:srgbClr val="FBAE40"/>
          </p15:clr>
        </p15:guide>
        <p15:guide id="2" orient="horz" pos="576">
          <p15:clr>
            <a:srgbClr val="FBAE40"/>
          </p15:clr>
        </p15:guide>
      </p15:sldGuideLst>
    </p:ext>
  </p:extLst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54C825D-5F5D-434C-A6D6-C1178618AE5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410FD076-A070-4324-8DB4-2E57334110C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>
                    <a:alpha val="0"/>
                  </a:schemeClr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E5AC0397-2DA6-4540-8C1F-56B2F3337EE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19138" y="1358900"/>
            <a:ext cx="3860800" cy="2434167"/>
          </a:xfrm>
          <a:noFill/>
          <a:ln w="50800">
            <a:solidFill>
              <a:schemeClr val="bg1"/>
            </a:solidFill>
          </a:ln>
        </p:spPr>
        <p:txBody>
          <a:bodyPr anchor="ctr">
            <a:normAutofit/>
          </a:bodyPr>
          <a:lstStyle>
            <a:lvl1pPr marL="0" indent="0">
              <a:buNone/>
              <a:defRPr sz="3300">
                <a:solidFill>
                  <a:schemeClr val="bg1"/>
                </a:solidFill>
                <a:latin typeface="+mn-lt"/>
              </a:defRPr>
            </a:lvl1pPr>
            <a:lvl2pPr marL="457200" indent="0">
              <a:buFont typeface="Arial" panose="020B0604020202020204" pitchFamily="34" charset="0"/>
              <a:buNone/>
              <a:defRPr sz="3300">
                <a:solidFill>
                  <a:schemeClr val="bg1"/>
                </a:solidFill>
                <a:latin typeface="+mn-lt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endParaRPr lang="en-US" dirty="0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CB44E7F6-F31E-4A39-A72C-52DF93197E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19138" y="3793068"/>
            <a:ext cx="3860800" cy="651932"/>
          </a:xfrm>
          <a:noFill/>
          <a:ln w="50800">
            <a:solidFill>
              <a:schemeClr val="bg1"/>
            </a:solidFill>
          </a:ln>
        </p:spPr>
        <p:txBody>
          <a:bodyPr tIns="0" bIns="0" anchor="ctr">
            <a:noAutofit/>
          </a:bodyPr>
          <a:lstStyle>
            <a:lvl1pPr marL="0" indent="0">
              <a:buNone/>
              <a:defRPr sz="3300">
                <a:solidFill>
                  <a:schemeClr val="bg1"/>
                </a:solidFill>
                <a:latin typeface="+mn-lt"/>
              </a:defRPr>
            </a:lvl1pPr>
            <a:lvl2pPr marL="457200" indent="0">
              <a:buFont typeface="Arial" panose="020B0604020202020204" pitchFamily="34" charset="0"/>
              <a:buNone/>
              <a:defRPr sz="3300">
                <a:solidFill>
                  <a:schemeClr val="bg1"/>
                </a:solidFill>
                <a:latin typeface="+mn-lt"/>
              </a:defRPr>
            </a:lvl2pPr>
          </a:lstStyle>
          <a:p>
            <a:pPr lvl="0"/>
            <a:r>
              <a:rPr lang="en-US" dirty="0"/>
              <a:t>Click to edit Master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2A7DCC2E-35BA-4F5F-A36B-1B0E622326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3696431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342A258-AFA5-4BA1-AA41-952099F1FF0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B5A16267-4880-4253-B86A-25B0E5E8738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>
                    <a:alpha val="0"/>
                  </a:schemeClr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33455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33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920966B7-D1BD-4B62-9DEB-FE17AF3EED7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2" y="2141538"/>
            <a:ext cx="5906347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63EA0955-37FE-447B-A91D-F8B3D55349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4885988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124790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7512E6BC-D068-4482-93C1-CFDE846C8F1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" y="2"/>
            <a:ext cx="12191998" cy="6857999"/>
          </a:xfrm>
          <a:custGeom>
            <a:avLst/>
            <a:gdLst>
              <a:gd name="connsiteX0" fmla="*/ 11602874 w 12191998"/>
              <a:gd name="connsiteY0" fmla="*/ 6448253 h 6857999"/>
              <a:gd name="connsiteX1" fmla="*/ 11613077 w 12191998"/>
              <a:gd name="connsiteY1" fmla="*/ 6448253 h 6857999"/>
              <a:gd name="connsiteX2" fmla="*/ 11617158 w 12191998"/>
              <a:gd name="connsiteY2" fmla="*/ 6456591 h 6857999"/>
              <a:gd name="connsiteX3" fmla="*/ 11623280 w 12191998"/>
              <a:gd name="connsiteY3" fmla="*/ 6558735 h 6857999"/>
              <a:gd name="connsiteX4" fmla="*/ 11621239 w 12191998"/>
              <a:gd name="connsiteY4" fmla="*/ 6569157 h 6857999"/>
              <a:gd name="connsiteX5" fmla="*/ 11615118 w 12191998"/>
              <a:gd name="connsiteY5" fmla="*/ 6569157 h 6857999"/>
              <a:gd name="connsiteX6" fmla="*/ 11509005 w 12191998"/>
              <a:gd name="connsiteY6" fmla="*/ 6506621 h 6857999"/>
              <a:gd name="connsiteX7" fmla="*/ 11504924 w 12191998"/>
              <a:gd name="connsiteY7" fmla="*/ 6500368 h 6857999"/>
              <a:gd name="connsiteX8" fmla="*/ 11504924 w 12191998"/>
              <a:gd name="connsiteY8" fmla="*/ 6498282 h 6857999"/>
              <a:gd name="connsiteX9" fmla="*/ 11511045 w 12191998"/>
              <a:gd name="connsiteY9" fmla="*/ 6494113 h 6857999"/>
              <a:gd name="connsiteX10" fmla="*/ 11602874 w 12191998"/>
              <a:gd name="connsiteY10" fmla="*/ 6448253 h 6857999"/>
              <a:gd name="connsiteX11" fmla="*/ 11685608 w 12191998"/>
              <a:gd name="connsiteY11" fmla="*/ 6446169 h 6857999"/>
              <a:gd name="connsiteX12" fmla="*/ 11695910 w 12191998"/>
              <a:gd name="connsiteY12" fmla="*/ 6446169 h 6857999"/>
              <a:gd name="connsiteX13" fmla="*/ 11786569 w 12191998"/>
              <a:gd name="connsiteY13" fmla="*/ 6491935 h 6857999"/>
              <a:gd name="connsiteX14" fmla="*/ 11794811 w 12191998"/>
              <a:gd name="connsiteY14" fmla="*/ 6498176 h 6857999"/>
              <a:gd name="connsiteX15" fmla="*/ 11790690 w 12191998"/>
              <a:gd name="connsiteY15" fmla="*/ 6504416 h 6857999"/>
              <a:gd name="connsiteX16" fmla="*/ 11683548 w 12191998"/>
              <a:gd name="connsiteY16" fmla="*/ 6566824 h 6857999"/>
              <a:gd name="connsiteX17" fmla="*/ 11675305 w 12191998"/>
              <a:gd name="connsiteY17" fmla="*/ 6566824 h 6857999"/>
              <a:gd name="connsiteX18" fmla="*/ 11673245 w 12191998"/>
              <a:gd name="connsiteY18" fmla="*/ 6558503 h 6857999"/>
              <a:gd name="connsiteX19" fmla="*/ 11681487 w 12191998"/>
              <a:gd name="connsiteY19" fmla="*/ 6454490 h 6857999"/>
              <a:gd name="connsiteX20" fmla="*/ 11685608 w 12191998"/>
              <a:gd name="connsiteY20" fmla="*/ 6446169 h 6857999"/>
              <a:gd name="connsiteX21" fmla="*/ 10878610 w 12191998"/>
              <a:gd name="connsiteY21" fmla="*/ 6407461 h 6857999"/>
              <a:gd name="connsiteX22" fmla="*/ 10878610 w 12191998"/>
              <a:gd name="connsiteY22" fmla="*/ 6451004 h 6857999"/>
              <a:gd name="connsiteX23" fmla="*/ 10832845 w 12191998"/>
              <a:gd name="connsiteY23" fmla="*/ 6458261 h 6857999"/>
              <a:gd name="connsiteX24" fmla="*/ 10813523 w 12191998"/>
              <a:gd name="connsiteY24" fmla="*/ 6433380 h 6857999"/>
              <a:gd name="connsiteX25" fmla="*/ 10837930 w 12191998"/>
              <a:gd name="connsiteY25" fmla="*/ 6409535 h 6857999"/>
              <a:gd name="connsiteX26" fmla="*/ 10878610 w 12191998"/>
              <a:gd name="connsiteY26" fmla="*/ 6407461 h 6857999"/>
              <a:gd name="connsiteX27" fmla="*/ 10545885 w 12191998"/>
              <a:gd name="connsiteY27" fmla="*/ 6337611 h 6857999"/>
              <a:gd name="connsiteX28" fmla="*/ 10573810 w 12191998"/>
              <a:gd name="connsiteY28" fmla="*/ 6361192 h 6857999"/>
              <a:gd name="connsiteX29" fmla="*/ 10550022 w 12191998"/>
              <a:gd name="connsiteY29" fmla="*/ 6384774 h 6857999"/>
              <a:gd name="connsiteX30" fmla="*/ 10505548 w 12191998"/>
              <a:gd name="connsiteY30" fmla="*/ 6386824 h 6857999"/>
              <a:gd name="connsiteX31" fmla="*/ 10505548 w 12191998"/>
              <a:gd name="connsiteY31" fmla="*/ 6382723 h 6857999"/>
              <a:gd name="connsiteX32" fmla="*/ 10505548 w 12191998"/>
              <a:gd name="connsiteY32" fmla="*/ 6380673 h 6857999"/>
              <a:gd name="connsiteX33" fmla="*/ 10528302 w 12191998"/>
              <a:gd name="connsiteY33" fmla="*/ 6339662 h 6857999"/>
              <a:gd name="connsiteX34" fmla="*/ 10545885 w 12191998"/>
              <a:gd name="connsiteY34" fmla="*/ 6337611 h 6857999"/>
              <a:gd name="connsiteX35" fmla="*/ 11672595 w 12191998"/>
              <a:gd name="connsiteY35" fmla="*/ 6327980 h 6857999"/>
              <a:gd name="connsiteX36" fmla="*/ 11681588 w 12191998"/>
              <a:gd name="connsiteY36" fmla="*/ 6329019 h 6857999"/>
              <a:gd name="connsiteX37" fmla="*/ 11708312 w 12191998"/>
              <a:gd name="connsiteY37" fmla="*/ 6380970 h 6857999"/>
              <a:gd name="connsiteX38" fmla="*/ 11648698 w 12191998"/>
              <a:gd name="connsiteY38" fmla="*/ 6439155 h 6857999"/>
              <a:gd name="connsiteX39" fmla="*/ 11589084 w 12191998"/>
              <a:gd name="connsiteY39" fmla="*/ 6380970 h 6857999"/>
              <a:gd name="connsiteX40" fmla="*/ 11615808 w 12191998"/>
              <a:gd name="connsiteY40" fmla="*/ 6331098 h 6857999"/>
              <a:gd name="connsiteX41" fmla="*/ 11632253 w 12191998"/>
              <a:gd name="connsiteY41" fmla="*/ 6333175 h 6857999"/>
              <a:gd name="connsiteX42" fmla="*/ 11630197 w 12191998"/>
              <a:gd name="connsiteY42" fmla="*/ 6349800 h 6857999"/>
              <a:gd name="connsiteX43" fmla="*/ 11613752 w 12191998"/>
              <a:gd name="connsiteY43" fmla="*/ 6380970 h 6857999"/>
              <a:gd name="connsiteX44" fmla="*/ 11648698 w 12191998"/>
              <a:gd name="connsiteY44" fmla="*/ 6416297 h 6857999"/>
              <a:gd name="connsiteX45" fmla="*/ 11683644 w 12191998"/>
              <a:gd name="connsiteY45" fmla="*/ 6380970 h 6857999"/>
              <a:gd name="connsiteX46" fmla="*/ 11667199 w 12191998"/>
              <a:gd name="connsiteY46" fmla="*/ 6349800 h 6857999"/>
              <a:gd name="connsiteX47" fmla="*/ 11665144 w 12191998"/>
              <a:gd name="connsiteY47" fmla="*/ 6333175 h 6857999"/>
              <a:gd name="connsiteX48" fmla="*/ 11672595 w 12191998"/>
              <a:gd name="connsiteY48" fmla="*/ 6327980 h 6857999"/>
              <a:gd name="connsiteX49" fmla="*/ 11821529 w 12191998"/>
              <a:gd name="connsiteY49" fmla="*/ 6312914 h 6857999"/>
              <a:gd name="connsiteX50" fmla="*/ 11825662 w 12191998"/>
              <a:gd name="connsiteY50" fmla="*/ 6319143 h 6857999"/>
              <a:gd name="connsiteX51" fmla="*/ 11825662 w 12191998"/>
              <a:gd name="connsiteY51" fmla="*/ 6443710 h 6857999"/>
              <a:gd name="connsiteX52" fmla="*/ 11821529 w 12191998"/>
              <a:gd name="connsiteY52" fmla="*/ 6449938 h 6857999"/>
              <a:gd name="connsiteX53" fmla="*/ 11813263 w 12191998"/>
              <a:gd name="connsiteY53" fmla="*/ 6447862 h 6857999"/>
              <a:gd name="connsiteX54" fmla="*/ 11728538 w 12191998"/>
              <a:gd name="connsiteY54" fmla="*/ 6389730 h 6857999"/>
              <a:gd name="connsiteX55" fmla="*/ 11722339 w 12191998"/>
              <a:gd name="connsiteY55" fmla="*/ 6381426 h 6857999"/>
              <a:gd name="connsiteX56" fmla="*/ 11728538 w 12191998"/>
              <a:gd name="connsiteY56" fmla="*/ 6373122 h 6857999"/>
              <a:gd name="connsiteX57" fmla="*/ 11813263 w 12191998"/>
              <a:gd name="connsiteY57" fmla="*/ 6314991 h 6857999"/>
              <a:gd name="connsiteX58" fmla="*/ 11821529 w 12191998"/>
              <a:gd name="connsiteY58" fmla="*/ 6312914 h 6857999"/>
              <a:gd name="connsiteX59" fmla="*/ 11475701 w 12191998"/>
              <a:gd name="connsiteY59" fmla="*/ 6312914 h 6857999"/>
              <a:gd name="connsiteX60" fmla="*/ 11483884 w 12191998"/>
              <a:gd name="connsiteY60" fmla="*/ 6317066 h 6857999"/>
              <a:gd name="connsiteX61" fmla="*/ 11567753 w 12191998"/>
              <a:gd name="connsiteY61" fmla="*/ 6373122 h 6857999"/>
              <a:gd name="connsiteX62" fmla="*/ 11573889 w 12191998"/>
              <a:gd name="connsiteY62" fmla="*/ 6381426 h 6857999"/>
              <a:gd name="connsiteX63" fmla="*/ 11567753 w 12191998"/>
              <a:gd name="connsiteY63" fmla="*/ 6389730 h 6857999"/>
              <a:gd name="connsiteX64" fmla="*/ 11483884 w 12191998"/>
              <a:gd name="connsiteY64" fmla="*/ 6447862 h 6857999"/>
              <a:gd name="connsiteX65" fmla="*/ 11475701 w 12191998"/>
              <a:gd name="connsiteY65" fmla="*/ 6449938 h 6857999"/>
              <a:gd name="connsiteX66" fmla="*/ 11471610 w 12191998"/>
              <a:gd name="connsiteY66" fmla="*/ 6443710 h 6857999"/>
              <a:gd name="connsiteX67" fmla="*/ 11471610 w 12191998"/>
              <a:gd name="connsiteY67" fmla="*/ 6319143 h 6857999"/>
              <a:gd name="connsiteX68" fmla="*/ 11475701 w 12191998"/>
              <a:gd name="connsiteY68" fmla="*/ 6312914 h 6857999"/>
              <a:gd name="connsiteX69" fmla="*/ 10746019 w 12191998"/>
              <a:gd name="connsiteY69" fmla="*/ 6302686 h 6857999"/>
              <a:gd name="connsiteX70" fmla="*/ 10696807 w 12191998"/>
              <a:gd name="connsiteY70" fmla="*/ 6322350 h 6857999"/>
              <a:gd name="connsiteX71" fmla="*/ 10696807 w 12191998"/>
              <a:gd name="connsiteY71" fmla="*/ 6310966 h 6857999"/>
              <a:gd name="connsiteX72" fmla="*/ 10689630 w 12191998"/>
              <a:gd name="connsiteY72" fmla="*/ 6303721 h 6857999"/>
              <a:gd name="connsiteX73" fmla="*/ 10661948 w 12191998"/>
              <a:gd name="connsiteY73" fmla="*/ 6303721 h 6857999"/>
              <a:gd name="connsiteX74" fmla="*/ 10654771 w 12191998"/>
              <a:gd name="connsiteY74" fmla="*/ 6310966 h 6857999"/>
              <a:gd name="connsiteX75" fmla="*/ 10654771 w 12191998"/>
              <a:gd name="connsiteY75" fmla="*/ 6483802 h 6857999"/>
              <a:gd name="connsiteX76" fmla="*/ 10661948 w 12191998"/>
              <a:gd name="connsiteY76" fmla="*/ 6490011 h 6857999"/>
              <a:gd name="connsiteX77" fmla="*/ 10689630 w 12191998"/>
              <a:gd name="connsiteY77" fmla="*/ 6490011 h 6857999"/>
              <a:gd name="connsiteX78" fmla="*/ 10696807 w 12191998"/>
              <a:gd name="connsiteY78" fmla="*/ 6483802 h 6857999"/>
              <a:gd name="connsiteX79" fmla="*/ 10696807 w 12191998"/>
              <a:gd name="connsiteY79" fmla="*/ 6363748 h 6857999"/>
              <a:gd name="connsiteX80" fmla="*/ 10747045 w 12191998"/>
              <a:gd name="connsiteY80" fmla="*/ 6342014 h 6857999"/>
              <a:gd name="connsiteX81" fmla="*/ 10753197 w 12191998"/>
              <a:gd name="connsiteY81" fmla="*/ 6334770 h 6857999"/>
              <a:gd name="connsiteX82" fmla="*/ 10753197 w 12191998"/>
              <a:gd name="connsiteY82" fmla="*/ 6309931 h 6857999"/>
              <a:gd name="connsiteX83" fmla="*/ 10751146 w 12191998"/>
              <a:gd name="connsiteY83" fmla="*/ 6304756 h 6857999"/>
              <a:gd name="connsiteX84" fmla="*/ 10746019 w 12191998"/>
              <a:gd name="connsiteY84" fmla="*/ 6302686 h 6857999"/>
              <a:gd name="connsiteX85" fmla="*/ 10221292 w 12191998"/>
              <a:gd name="connsiteY85" fmla="*/ 6302686 h 6857999"/>
              <a:gd name="connsiteX86" fmla="*/ 10173013 w 12191998"/>
              <a:gd name="connsiteY86" fmla="*/ 6322350 h 6857999"/>
              <a:gd name="connsiteX87" fmla="*/ 10173013 w 12191998"/>
              <a:gd name="connsiteY87" fmla="*/ 6310966 h 6857999"/>
              <a:gd name="connsiteX88" fmla="*/ 10165823 w 12191998"/>
              <a:gd name="connsiteY88" fmla="*/ 6303721 h 6857999"/>
              <a:gd name="connsiteX89" fmla="*/ 10137062 w 12191998"/>
              <a:gd name="connsiteY89" fmla="*/ 6303721 h 6857999"/>
              <a:gd name="connsiteX90" fmla="*/ 10130898 w 12191998"/>
              <a:gd name="connsiteY90" fmla="*/ 6310966 h 6857999"/>
              <a:gd name="connsiteX91" fmla="*/ 10130898 w 12191998"/>
              <a:gd name="connsiteY91" fmla="*/ 6483802 h 6857999"/>
              <a:gd name="connsiteX92" fmla="*/ 10137062 w 12191998"/>
              <a:gd name="connsiteY92" fmla="*/ 6490011 h 6857999"/>
              <a:gd name="connsiteX93" fmla="*/ 10165823 w 12191998"/>
              <a:gd name="connsiteY93" fmla="*/ 6490011 h 6857999"/>
              <a:gd name="connsiteX94" fmla="*/ 10173013 w 12191998"/>
              <a:gd name="connsiteY94" fmla="*/ 6483802 h 6857999"/>
              <a:gd name="connsiteX95" fmla="*/ 10173013 w 12191998"/>
              <a:gd name="connsiteY95" fmla="*/ 6363748 h 6857999"/>
              <a:gd name="connsiteX96" fmla="*/ 10222319 w 12191998"/>
              <a:gd name="connsiteY96" fmla="*/ 6342014 h 6857999"/>
              <a:gd name="connsiteX97" fmla="*/ 10245945 w 12191998"/>
              <a:gd name="connsiteY97" fmla="*/ 6362713 h 6857999"/>
              <a:gd name="connsiteX98" fmla="*/ 10245945 w 12191998"/>
              <a:gd name="connsiteY98" fmla="*/ 6363748 h 6857999"/>
              <a:gd name="connsiteX99" fmla="*/ 10245945 w 12191998"/>
              <a:gd name="connsiteY99" fmla="*/ 6483802 h 6857999"/>
              <a:gd name="connsiteX100" fmla="*/ 10252109 w 12191998"/>
              <a:gd name="connsiteY100" fmla="*/ 6490011 h 6857999"/>
              <a:gd name="connsiteX101" fmla="*/ 10280870 w 12191998"/>
              <a:gd name="connsiteY101" fmla="*/ 6490011 h 6857999"/>
              <a:gd name="connsiteX102" fmla="*/ 10288061 w 12191998"/>
              <a:gd name="connsiteY102" fmla="*/ 6483802 h 6857999"/>
              <a:gd name="connsiteX103" fmla="*/ 10288061 w 12191998"/>
              <a:gd name="connsiteY103" fmla="*/ 6452753 h 6857999"/>
              <a:gd name="connsiteX104" fmla="*/ 10288061 w 12191998"/>
              <a:gd name="connsiteY104" fmla="*/ 6388587 h 6857999"/>
              <a:gd name="connsiteX105" fmla="*/ 10288061 w 12191998"/>
              <a:gd name="connsiteY105" fmla="*/ 6365818 h 6857999"/>
              <a:gd name="connsiteX106" fmla="*/ 10231564 w 12191998"/>
              <a:gd name="connsiteY106" fmla="*/ 6302686 h 6857999"/>
              <a:gd name="connsiteX107" fmla="*/ 10226428 w 12191998"/>
              <a:gd name="connsiteY107" fmla="*/ 6302686 h 6857999"/>
              <a:gd name="connsiteX108" fmla="*/ 10224374 w 12191998"/>
              <a:gd name="connsiteY108" fmla="*/ 6302686 h 6857999"/>
              <a:gd name="connsiteX109" fmla="*/ 10221292 w 12191998"/>
              <a:gd name="connsiteY109" fmla="*/ 6302686 h 6857999"/>
              <a:gd name="connsiteX110" fmla="*/ 11036971 w 12191998"/>
              <a:gd name="connsiteY110" fmla="*/ 6299511 h 6857999"/>
              <a:gd name="connsiteX111" fmla="*/ 10953221 w 12191998"/>
              <a:gd name="connsiteY111" fmla="*/ 6396104 h 6857999"/>
              <a:gd name="connsiteX112" fmla="*/ 10953221 w 12191998"/>
              <a:gd name="connsiteY112" fmla="*/ 6398181 h 6857999"/>
              <a:gd name="connsiteX113" fmla="*/ 11036971 w 12191998"/>
              <a:gd name="connsiteY113" fmla="*/ 6494774 h 6857999"/>
              <a:gd name="connsiteX114" fmla="*/ 11093143 w 12191998"/>
              <a:gd name="connsiteY114" fmla="*/ 6487504 h 6857999"/>
              <a:gd name="connsiteX115" fmla="*/ 11099271 w 12191998"/>
              <a:gd name="connsiteY115" fmla="*/ 6480233 h 6857999"/>
              <a:gd name="connsiteX116" fmla="*/ 11098250 w 12191998"/>
              <a:gd name="connsiteY116" fmla="*/ 6456345 h 6857999"/>
              <a:gd name="connsiteX117" fmla="*/ 11096207 w 12191998"/>
              <a:gd name="connsiteY117" fmla="*/ 6452190 h 6857999"/>
              <a:gd name="connsiteX118" fmla="*/ 11090079 w 12191998"/>
              <a:gd name="connsiteY118" fmla="*/ 6450113 h 6857999"/>
              <a:gd name="connsiteX119" fmla="*/ 11036971 w 12191998"/>
              <a:gd name="connsiteY119" fmla="*/ 6456345 h 6857999"/>
              <a:gd name="connsiteX120" fmla="*/ 10997138 w 12191998"/>
              <a:gd name="connsiteY120" fmla="*/ 6413761 h 6857999"/>
              <a:gd name="connsiteX121" fmla="*/ 10997138 w 12191998"/>
              <a:gd name="connsiteY121" fmla="*/ 6411684 h 6857999"/>
              <a:gd name="connsiteX122" fmla="*/ 10997138 w 12191998"/>
              <a:gd name="connsiteY122" fmla="*/ 6408568 h 6857999"/>
              <a:gd name="connsiteX123" fmla="*/ 10996117 w 12191998"/>
              <a:gd name="connsiteY123" fmla="*/ 6404413 h 6857999"/>
              <a:gd name="connsiteX124" fmla="*/ 10996117 w 12191998"/>
              <a:gd name="connsiteY124" fmla="*/ 6401297 h 6857999"/>
              <a:gd name="connsiteX125" fmla="*/ 10996117 w 12191998"/>
              <a:gd name="connsiteY125" fmla="*/ 6396104 h 6857999"/>
              <a:gd name="connsiteX126" fmla="*/ 11036971 w 12191998"/>
              <a:gd name="connsiteY126" fmla="*/ 6337941 h 6857999"/>
              <a:gd name="connsiteX127" fmla="*/ 11090079 w 12191998"/>
              <a:gd name="connsiteY127" fmla="*/ 6344172 h 6857999"/>
              <a:gd name="connsiteX128" fmla="*/ 11096207 w 12191998"/>
              <a:gd name="connsiteY128" fmla="*/ 6343134 h 6857999"/>
              <a:gd name="connsiteX129" fmla="*/ 11098250 w 12191998"/>
              <a:gd name="connsiteY129" fmla="*/ 6337941 h 6857999"/>
              <a:gd name="connsiteX130" fmla="*/ 11099271 w 12191998"/>
              <a:gd name="connsiteY130" fmla="*/ 6314052 h 6857999"/>
              <a:gd name="connsiteX131" fmla="*/ 11093143 w 12191998"/>
              <a:gd name="connsiteY131" fmla="*/ 6306782 h 6857999"/>
              <a:gd name="connsiteX132" fmla="*/ 11036971 w 12191998"/>
              <a:gd name="connsiteY132" fmla="*/ 6299511 h 6857999"/>
              <a:gd name="connsiteX133" fmla="*/ 10858462 w 12191998"/>
              <a:gd name="connsiteY133" fmla="*/ 6299511 h 6857999"/>
              <a:gd name="connsiteX134" fmla="*/ 10788221 w 12191998"/>
              <a:gd name="connsiteY134" fmla="*/ 6306782 h 6857999"/>
              <a:gd name="connsiteX135" fmla="*/ 10783056 w 12191998"/>
              <a:gd name="connsiteY135" fmla="*/ 6314052 h 6857999"/>
              <a:gd name="connsiteX136" fmla="*/ 10784089 w 12191998"/>
              <a:gd name="connsiteY136" fmla="*/ 6337941 h 6857999"/>
              <a:gd name="connsiteX137" fmla="*/ 10786155 w 12191998"/>
              <a:gd name="connsiteY137" fmla="*/ 6343134 h 6857999"/>
              <a:gd name="connsiteX138" fmla="*/ 10791320 w 12191998"/>
              <a:gd name="connsiteY138" fmla="*/ 6344172 h 6857999"/>
              <a:gd name="connsiteX139" fmla="*/ 10856397 w 12191998"/>
              <a:gd name="connsiteY139" fmla="*/ 6341057 h 6857999"/>
              <a:gd name="connsiteX140" fmla="*/ 10879123 w 12191998"/>
              <a:gd name="connsiteY140" fmla="*/ 6362868 h 6857999"/>
              <a:gd name="connsiteX141" fmla="*/ 10879123 w 12191998"/>
              <a:gd name="connsiteY141" fmla="*/ 6374293 h 6857999"/>
              <a:gd name="connsiteX142" fmla="*/ 10832639 w 12191998"/>
              <a:gd name="connsiteY142" fmla="*/ 6378447 h 6857999"/>
              <a:gd name="connsiteX143" fmla="*/ 10770660 w 12191998"/>
              <a:gd name="connsiteY143" fmla="*/ 6435572 h 6857999"/>
              <a:gd name="connsiteX144" fmla="*/ 10824374 w 12191998"/>
              <a:gd name="connsiteY144" fmla="*/ 6494774 h 6857999"/>
              <a:gd name="connsiteX145" fmla="*/ 10885319 w 12191998"/>
              <a:gd name="connsiteY145" fmla="*/ 6482311 h 6857999"/>
              <a:gd name="connsiteX146" fmla="*/ 10913210 w 12191998"/>
              <a:gd name="connsiteY146" fmla="*/ 6493736 h 6857999"/>
              <a:gd name="connsiteX147" fmla="*/ 10919407 w 12191998"/>
              <a:gd name="connsiteY147" fmla="*/ 6491658 h 6857999"/>
              <a:gd name="connsiteX148" fmla="*/ 10921473 w 12191998"/>
              <a:gd name="connsiteY148" fmla="*/ 6486465 h 6857999"/>
              <a:gd name="connsiteX149" fmla="*/ 10921473 w 12191998"/>
              <a:gd name="connsiteY149" fmla="*/ 6362868 h 6857999"/>
              <a:gd name="connsiteX150" fmla="*/ 10858462 w 12191998"/>
              <a:gd name="connsiteY150" fmla="*/ 6299511 h 6857999"/>
              <a:gd name="connsiteX151" fmla="*/ 10537848 w 12191998"/>
              <a:gd name="connsiteY151" fmla="*/ 6299511 h 6857999"/>
              <a:gd name="connsiteX152" fmla="*/ 10461097 w 12191998"/>
              <a:gd name="connsiteY152" fmla="*/ 6396104 h 6857999"/>
              <a:gd name="connsiteX153" fmla="*/ 10461097 w 12191998"/>
              <a:gd name="connsiteY153" fmla="*/ 6398181 h 6857999"/>
              <a:gd name="connsiteX154" fmla="*/ 10467320 w 12191998"/>
              <a:gd name="connsiteY154" fmla="*/ 6453229 h 6857999"/>
              <a:gd name="connsiteX155" fmla="*/ 10528513 w 12191998"/>
              <a:gd name="connsiteY155" fmla="*/ 6494774 h 6857999"/>
              <a:gd name="connsiteX156" fmla="*/ 10537848 w 12191998"/>
              <a:gd name="connsiteY156" fmla="*/ 6494774 h 6857999"/>
              <a:gd name="connsiteX157" fmla="*/ 10545109 w 12191998"/>
              <a:gd name="connsiteY157" fmla="*/ 6494774 h 6857999"/>
              <a:gd name="connsiteX158" fmla="*/ 10598004 w 12191998"/>
              <a:gd name="connsiteY158" fmla="*/ 6487504 h 6857999"/>
              <a:gd name="connsiteX159" fmla="*/ 10604227 w 12191998"/>
              <a:gd name="connsiteY159" fmla="*/ 6480233 h 6857999"/>
              <a:gd name="connsiteX160" fmla="*/ 10603190 w 12191998"/>
              <a:gd name="connsiteY160" fmla="*/ 6456345 h 6857999"/>
              <a:gd name="connsiteX161" fmla="*/ 10601116 w 12191998"/>
              <a:gd name="connsiteY161" fmla="*/ 6452190 h 6857999"/>
              <a:gd name="connsiteX162" fmla="*/ 10595930 w 12191998"/>
              <a:gd name="connsiteY162" fmla="*/ 6450113 h 6857999"/>
              <a:gd name="connsiteX163" fmla="*/ 10539922 w 12191998"/>
              <a:gd name="connsiteY163" fmla="*/ 6453229 h 6857999"/>
              <a:gd name="connsiteX164" fmla="*/ 10506733 w 12191998"/>
              <a:gd name="connsiteY164" fmla="*/ 6428302 h 6857999"/>
              <a:gd name="connsiteX165" fmla="*/ 10505695 w 12191998"/>
              <a:gd name="connsiteY165" fmla="*/ 6419993 h 6857999"/>
              <a:gd name="connsiteX166" fmla="*/ 10554442 w 12191998"/>
              <a:gd name="connsiteY166" fmla="*/ 6416877 h 6857999"/>
              <a:gd name="connsiteX167" fmla="*/ 10616672 w 12191998"/>
              <a:gd name="connsiteY167" fmla="*/ 6359752 h 6857999"/>
              <a:gd name="connsiteX168" fmla="*/ 10545109 w 12191998"/>
              <a:gd name="connsiteY168" fmla="*/ 6299511 h 6857999"/>
              <a:gd name="connsiteX169" fmla="*/ 10537848 w 12191998"/>
              <a:gd name="connsiteY169" fmla="*/ 6299511 h 6857999"/>
              <a:gd name="connsiteX170" fmla="*/ 11181077 w 12191998"/>
              <a:gd name="connsiteY170" fmla="*/ 6262439 h 6857999"/>
              <a:gd name="connsiteX171" fmla="*/ 11153387 w 12191998"/>
              <a:gd name="connsiteY171" fmla="*/ 6269635 h 6857999"/>
              <a:gd name="connsiteX172" fmla="*/ 11147234 w 12191998"/>
              <a:gd name="connsiteY172" fmla="*/ 6275804 h 6857999"/>
              <a:gd name="connsiteX173" fmla="*/ 11147234 w 12191998"/>
              <a:gd name="connsiteY173" fmla="*/ 6304589 h 6857999"/>
              <a:gd name="connsiteX174" fmla="*/ 11131850 w 12191998"/>
              <a:gd name="connsiteY174" fmla="*/ 6304589 h 6857999"/>
              <a:gd name="connsiteX175" fmla="*/ 11124671 w 12191998"/>
              <a:gd name="connsiteY175" fmla="*/ 6311785 h 6857999"/>
              <a:gd name="connsiteX176" fmla="*/ 11124671 w 12191998"/>
              <a:gd name="connsiteY176" fmla="*/ 6336457 h 6857999"/>
              <a:gd name="connsiteX177" fmla="*/ 11131850 w 12191998"/>
              <a:gd name="connsiteY177" fmla="*/ 6342626 h 6857999"/>
              <a:gd name="connsiteX178" fmla="*/ 11147234 w 12191998"/>
              <a:gd name="connsiteY178" fmla="*/ 6342626 h 6857999"/>
              <a:gd name="connsiteX179" fmla="*/ 11147234 w 12191998"/>
              <a:gd name="connsiteY179" fmla="*/ 6424868 h 6857999"/>
              <a:gd name="connsiteX180" fmla="*/ 11203639 w 12191998"/>
              <a:gd name="connsiteY180" fmla="*/ 6494774 h 6857999"/>
              <a:gd name="connsiteX181" fmla="*/ 11235431 w 12191998"/>
              <a:gd name="connsiteY181" fmla="*/ 6490662 h 6857999"/>
              <a:gd name="connsiteX182" fmla="*/ 11240559 w 12191998"/>
              <a:gd name="connsiteY182" fmla="*/ 6483466 h 6857999"/>
              <a:gd name="connsiteX183" fmla="*/ 11239534 w 12191998"/>
              <a:gd name="connsiteY183" fmla="*/ 6459821 h 6857999"/>
              <a:gd name="connsiteX184" fmla="*/ 11232355 w 12191998"/>
              <a:gd name="connsiteY184" fmla="*/ 6453653 h 6857999"/>
              <a:gd name="connsiteX185" fmla="*/ 11208767 w 12191998"/>
              <a:gd name="connsiteY185" fmla="*/ 6453653 h 6857999"/>
              <a:gd name="connsiteX186" fmla="*/ 11190307 w 12191998"/>
              <a:gd name="connsiteY186" fmla="*/ 6418700 h 6857999"/>
              <a:gd name="connsiteX187" fmla="*/ 11190307 w 12191998"/>
              <a:gd name="connsiteY187" fmla="*/ 6342626 h 6857999"/>
              <a:gd name="connsiteX188" fmla="*/ 11233380 w 12191998"/>
              <a:gd name="connsiteY188" fmla="*/ 6342626 h 6857999"/>
              <a:gd name="connsiteX189" fmla="*/ 11239534 w 12191998"/>
              <a:gd name="connsiteY189" fmla="*/ 6336457 h 6857999"/>
              <a:gd name="connsiteX190" fmla="*/ 11239534 w 12191998"/>
              <a:gd name="connsiteY190" fmla="*/ 6311785 h 6857999"/>
              <a:gd name="connsiteX191" fmla="*/ 11233380 w 12191998"/>
              <a:gd name="connsiteY191" fmla="*/ 6304589 h 6857999"/>
              <a:gd name="connsiteX192" fmla="*/ 11190307 w 12191998"/>
              <a:gd name="connsiteY192" fmla="*/ 6304589 h 6857999"/>
              <a:gd name="connsiteX193" fmla="*/ 11190307 w 12191998"/>
              <a:gd name="connsiteY193" fmla="*/ 6269635 h 6857999"/>
              <a:gd name="connsiteX194" fmla="*/ 11187230 w 12191998"/>
              <a:gd name="connsiteY194" fmla="*/ 6263467 h 6857999"/>
              <a:gd name="connsiteX195" fmla="*/ 11181077 w 12191998"/>
              <a:gd name="connsiteY195" fmla="*/ 6262439 h 6857999"/>
              <a:gd name="connsiteX196" fmla="*/ 10376216 w 12191998"/>
              <a:gd name="connsiteY196" fmla="*/ 6262439 h 6857999"/>
              <a:gd name="connsiteX197" fmla="*/ 10348526 w 12191998"/>
              <a:gd name="connsiteY197" fmla="*/ 6269635 h 6857999"/>
              <a:gd name="connsiteX198" fmla="*/ 10343399 w 12191998"/>
              <a:gd name="connsiteY198" fmla="*/ 6275804 h 6857999"/>
              <a:gd name="connsiteX199" fmla="*/ 10343399 w 12191998"/>
              <a:gd name="connsiteY199" fmla="*/ 6304589 h 6857999"/>
              <a:gd name="connsiteX200" fmla="*/ 10326990 w 12191998"/>
              <a:gd name="connsiteY200" fmla="*/ 6304589 h 6857999"/>
              <a:gd name="connsiteX201" fmla="*/ 10319811 w 12191998"/>
              <a:gd name="connsiteY201" fmla="*/ 6311785 h 6857999"/>
              <a:gd name="connsiteX202" fmla="*/ 10319811 w 12191998"/>
              <a:gd name="connsiteY202" fmla="*/ 6336457 h 6857999"/>
              <a:gd name="connsiteX203" fmla="*/ 10326990 w 12191998"/>
              <a:gd name="connsiteY203" fmla="*/ 6342626 h 6857999"/>
              <a:gd name="connsiteX204" fmla="*/ 10343399 w 12191998"/>
              <a:gd name="connsiteY204" fmla="*/ 6342626 h 6857999"/>
              <a:gd name="connsiteX205" fmla="*/ 10343399 w 12191998"/>
              <a:gd name="connsiteY205" fmla="*/ 6424868 h 6857999"/>
              <a:gd name="connsiteX206" fmla="*/ 10398779 w 12191998"/>
              <a:gd name="connsiteY206" fmla="*/ 6494774 h 6857999"/>
              <a:gd name="connsiteX207" fmla="*/ 10430571 w 12191998"/>
              <a:gd name="connsiteY207" fmla="*/ 6490662 h 6857999"/>
              <a:gd name="connsiteX208" fmla="*/ 10435698 w 12191998"/>
              <a:gd name="connsiteY208" fmla="*/ 6483466 h 6857999"/>
              <a:gd name="connsiteX209" fmla="*/ 10434673 w 12191998"/>
              <a:gd name="connsiteY209" fmla="*/ 6459821 h 6857999"/>
              <a:gd name="connsiteX210" fmla="*/ 10427495 w 12191998"/>
              <a:gd name="connsiteY210" fmla="*/ 6453653 h 6857999"/>
              <a:gd name="connsiteX211" fmla="*/ 10403906 w 12191998"/>
              <a:gd name="connsiteY211" fmla="*/ 6453653 h 6857999"/>
              <a:gd name="connsiteX212" fmla="*/ 10385446 w 12191998"/>
              <a:gd name="connsiteY212" fmla="*/ 6418700 h 6857999"/>
              <a:gd name="connsiteX213" fmla="*/ 10385446 w 12191998"/>
              <a:gd name="connsiteY213" fmla="*/ 6342626 h 6857999"/>
              <a:gd name="connsiteX214" fmla="*/ 10428520 w 12191998"/>
              <a:gd name="connsiteY214" fmla="*/ 6342626 h 6857999"/>
              <a:gd name="connsiteX215" fmla="*/ 10434673 w 12191998"/>
              <a:gd name="connsiteY215" fmla="*/ 6336457 h 6857999"/>
              <a:gd name="connsiteX216" fmla="*/ 10434673 w 12191998"/>
              <a:gd name="connsiteY216" fmla="*/ 6311785 h 6857999"/>
              <a:gd name="connsiteX217" fmla="*/ 10428520 w 12191998"/>
              <a:gd name="connsiteY217" fmla="*/ 6304589 h 6857999"/>
              <a:gd name="connsiteX218" fmla="*/ 10385446 w 12191998"/>
              <a:gd name="connsiteY218" fmla="*/ 6304589 h 6857999"/>
              <a:gd name="connsiteX219" fmla="*/ 10385446 w 12191998"/>
              <a:gd name="connsiteY219" fmla="*/ 6269635 h 6857999"/>
              <a:gd name="connsiteX220" fmla="*/ 10382370 w 12191998"/>
              <a:gd name="connsiteY220" fmla="*/ 6263467 h 6857999"/>
              <a:gd name="connsiteX221" fmla="*/ 10376216 w 12191998"/>
              <a:gd name="connsiteY221" fmla="*/ 6262439 h 6857999"/>
              <a:gd name="connsiteX222" fmla="*/ 10045025 w 12191998"/>
              <a:gd name="connsiteY222" fmla="*/ 6237599 h 6857999"/>
              <a:gd name="connsiteX223" fmla="*/ 10042958 w 12191998"/>
              <a:gd name="connsiteY223" fmla="*/ 6238634 h 6857999"/>
              <a:gd name="connsiteX224" fmla="*/ 10040890 w 12191998"/>
              <a:gd name="connsiteY224" fmla="*/ 6239668 h 6857999"/>
              <a:gd name="connsiteX225" fmla="*/ 10039857 w 12191998"/>
              <a:gd name="connsiteY225" fmla="*/ 6241737 h 6857999"/>
              <a:gd name="connsiteX226" fmla="*/ 10038822 w 12191998"/>
              <a:gd name="connsiteY226" fmla="*/ 6244841 h 6857999"/>
              <a:gd name="connsiteX227" fmla="*/ 10038822 w 12191998"/>
              <a:gd name="connsiteY227" fmla="*/ 6483805 h 6857999"/>
              <a:gd name="connsiteX228" fmla="*/ 10046058 w 12191998"/>
              <a:gd name="connsiteY228" fmla="*/ 6490012 h 6857999"/>
              <a:gd name="connsiteX229" fmla="*/ 10076036 w 12191998"/>
              <a:gd name="connsiteY229" fmla="*/ 6490012 h 6857999"/>
              <a:gd name="connsiteX230" fmla="*/ 10077071 w 12191998"/>
              <a:gd name="connsiteY230" fmla="*/ 6490012 h 6857999"/>
              <a:gd name="connsiteX231" fmla="*/ 10079138 w 12191998"/>
              <a:gd name="connsiteY231" fmla="*/ 6490012 h 6857999"/>
              <a:gd name="connsiteX232" fmla="*/ 10079138 w 12191998"/>
              <a:gd name="connsiteY232" fmla="*/ 6488978 h 6857999"/>
              <a:gd name="connsiteX233" fmla="*/ 10081206 w 12191998"/>
              <a:gd name="connsiteY233" fmla="*/ 6487943 h 6857999"/>
              <a:gd name="connsiteX234" fmla="*/ 10082239 w 12191998"/>
              <a:gd name="connsiteY234" fmla="*/ 6485874 h 6857999"/>
              <a:gd name="connsiteX235" fmla="*/ 10083273 w 12191998"/>
              <a:gd name="connsiteY235" fmla="*/ 6483805 h 6857999"/>
              <a:gd name="connsiteX236" fmla="*/ 10083273 w 12191998"/>
              <a:gd name="connsiteY236" fmla="*/ 6244841 h 6857999"/>
              <a:gd name="connsiteX237" fmla="*/ 10076036 w 12191998"/>
              <a:gd name="connsiteY237" fmla="*/ 6237599 h 6857999"/>
              <a:gd name="connsiteX238" fmla="*/ 10046058 w 12191998"/>
              <a:gd name="connsiteY238" fmla="*/ 6237599 h 6857999"/>
              <a:gd name="connsiteX239" fmla="*/ 10045025 w 12191998"/>
              <a:gd name="connsiteY239" fmla="*/ 6237599 h 6857999"/>
              <a:gd name="connsiteX240" fmla="*/ 11675305 w 12191998"/>
              <a:gd name="connsiteY240" fmla="*/ 6196917 h 6857999"/>
              <a:gd name="connsiteX241" fmla="*/ 11683548 w 12191998"/>
              <a:gd name="connsiteY241" fmla="*/ 6196917 h 6857999"/>
              <a:gd name="connsiteX242" fmla="*/ 11790690 w 12191998"/>
              <a:gd name="connsiteY242" fmla="*/ 6258730 h 6857999"/>
              <a:gd name="connsiteX243" fmla="*/ 11794811 w 12191998"/>
              <a:gd name="connsiteY243" fmla="*/ 6264911 h 6857999"/>
              <a:gd name="connsiteX244" fmla="*/ 11786569 w 12191998"/>
              <a:gd name="connsiteY244" fmla="*/ 6271092 h 6857999"/>
              <a:gd name="connsiteX245" fmla="*/ 11695910 w 12191998"/>
              <a:gd name="connsiteY245" fmla="*/ 6314361 h 6857999"/>
              <a:gd name="connsiteX246" fmla="*/ 11685608 w 12191998"/>
              <a:gd name="connsiteY246" fmla="*/ 6316421 h 6857999"/>
              <a:gd name="connsiteX247" fmla="*/ 11681487 w 12191998"/>
              <a:gd name="connsiteY247" fmla="*/ 6306119 h 6857999"/>
              <a:gd name="connsiteX248" fmla="*/ 11673245 w 12191998"/>
              <a:gd name="connsiteY248" fmla="*/ 6205158 h 6857999"/>
              <a:gd name="connsiteX249" fmla="*/ 11675305 w 12191998"/>
              <a:gd name="connsiteY249" fmla="*/ 6196917 h 6857999"/>
              <a:gd name="connsiteX250" fmla="*/ 11617970 w 12191998"/>
              <a:gd name="connsiteY250" fmla="*/ 6196146 h 6857999"/>
              <a:gd name="connsiteX251" fmla="*/ 11622091 w 12191998"/>
              <a:gd name="connsiteY251" fmla="*/ 6196921 h 6857999"/>
              <a:gd name="connsiteX252" fmla="*/ 11624151 w 12191998"/>
              <a:gd name="connsiteY252" fmla="*/ 6207246 h 6857999"/>
              <a:gd name="connsiteX253" fmla="*/ 11615910 w 12191998"/>
              <a:gd name="connsiteY253" fmla="*/ 6308434 h 6857999"/>
              <a:gd name="connsiteX254" fmla="*/ 11611789 w 12191998"/>
              <a:gd name="connsiteY254" fmla="*/ 6316694 h 6857999"/>
              <a:gd name="connsiteX255" fmla="*/ 11601487 w 12191998"/>
              <a:gd name="connsiteY255" fmla="*/ 6316694 h 6857999"/>
              <a:gd name="connsiteX256" fmla="*/ 11510827 w 12191998"/>
              <a:gd name="connsiteY256" fmla="*/ 6271263 h 6857999"/>
              <a:gd name="connsiteX257" fmla="*/ 11502586 w 12191998"/>
              <a:gd name="connsiteY257" fmla="*/ 6265068 h 6857999"/>
              <a:gd name="connsiteX258" fmla="*/ 11506707 w 12191998"/>
              <a:gd name="connsiteY258" fmla="*/ 6258872 h 6857999"/>
              <a:gd name="connsiteX259" fmla="*/ 11613849 w 12191998"/>
              <a:gd name="connsiteY259" fmla="*/ 6196921 h 6857999"/>
              <a:gd name="connsiteX260" fmla="*/ 11617970 w 12191998"/>
              <a:gd name="connsiteY260" fmla="*/ 6196146 h 6857999"/>
              <a:gd name="connsiteX261" fmla="*/ 11649283 w 12191998"/>
              <a:gd name="connsiteY261" fmla="*/ 6160957 h 6857999"/>
              <a:gd name="connsiteX262" fmla="*/ 11432452 w 12191998"/>
              <a:gd name="connsiteY262" fmla="*/ 6380127 h 6857999"/>
              <a:gd name="connsiteX263" fmla="*/ 11649283 w 12191998"/>
              <a:gd name="connsiteY263" fmla="*/ 6599296 h 6857999"/>
              <a:gd name="connsiteX264" fmla="*/ 11866115 w 12191998"/>
              <a:gd name="connsiteY264" fmla="*/ 6380127 h 6857999"/>
              <a:gd name="connsiteX265" fmla="*/ 11649283 w 12191998"/>
              <a:gd name="connsiteY265" fmla="*/ 6160957 h 6857999"/>
              <a:gd name="connsiteX266" fmla="*/ 11648699 w 12191998"/>
              <a:gd name="connsiteY266" fmla="*/ 6129397 h 6857999"/>
              <a:gd name="connsiteX267" fmla="*/ 11895337 w 12191998"/>
              <a:gd name="connsiteY267" fmla="*/ 6378958 h 6857999"/>
              <a:gd name="connsiteX268" fmla="*/ 11648699 w 12191998"/>
              <a:gd name="connsiteY268" fmla="*/ 6628519 h 6857999"/>
              <a:gd name="connsiteX269" fmla="*/ 11402060 w 12191998"/>
              <a:gd name="connsiteY269" fmla="*/ 6378958 h 6857999"/>
              <a:gd name="connsiteX270" fmla="*/ 11648699 w 12191998"/>
              <a:gd name="connsiteY270" fmla="*/ 6129397 h 6857999"/>
              <a:gd name="connsiteX271" fmla="*/ 11635775 w 12191998"/>
              <a:gd name="connsiteY271" fmla="*/ 6050821 h 6857999"/>
              <a:gd name="connsiteX272" fmla="*/ 11623436 w 12191998"/>
              <a:gd name="connsiteY272" fmla="*/ 6100704 h 6857999"/>
              <a:gd name="connsiteX273" fmla="*/ 11600814 w 12191998"/>
              <a:gd name="connsiteY273" fmla="*/ 6104861 h 6857999"/>
              <a:gd name="connsiteX274" fmla="*/ 11574079 w 12191998"/>
              <a:gd name="connsiteY274" fmla="*/ 6059135 h 6857999"/>
              <a:gd name="connsiteX275" fmla="*/ 11574079 w 12191998"/>
              <a:gd name="connsiteY275" fmla="*/ 6057056 h 6857999"/>
              <a:gd name="connsiteX276" fmla="*/ 11572023 w 12191998"/>
              <a:gd name="connsiteY276" fmla="*/ 6059135 h 6857999"/>
              <a:gd name="connsiteX277" fmla="*/ 11551457 w 12191998"/>
              <a:gd name="connsiteY277" fmla="*/ 6063292 h 6857999"/>
              <a:gd name="connsiteX278" fmla="*/ 11551457 w 12191998"/>
              <a:gd name="connsiteY278" fmla="*/ 6065370 h 6857999"/>
              <a:gd name="connsiteX279" fmla="*/ 11547344 w 12191998"/>
              <a:gd name="connsiteY279" fmla="*/ 6090312 h 6857999"/>
              <a:gd name="connsiteX280" fmla="*/ 11551457 w 12191998"/>
              <a:gd name="connsiteY280" fmla="*/ 6117332 h 6857999"/>
              <a:gd name="connsiteX281" fmla="*/ 11530892 w 12191998"/>
              <a:gd name="connsiteY281" fmla="*/ 6125645 h 6857999"/>
              <a:gd name="connsiteX282" fmla="*/ 11493874 w 12191998"/>
              <a:gd name="connsiteY282" fmla="*/ 6090312 h 6857999"/>
              <a:gd name="connsiteX283" fmla="*/ 11493874 w 12191998"/>
              <a:gd name="connsiteY283" fmla="*/ 6088233 h 6857999"/>
              <a:gd name="connsiteX284" fmla="*/ 11491818 w 12191998"/>
              <a:gd name="connsiteY284" fmla="*/ 6088233 h 6857999"/>
              <a:gd name="connsiteX285" fmla="*/ 11473309 w 12191998"/>
              <a:gd name="connsiteY285" fmla="*/ 6100704 h 6857999"/>
              <a:gd name="connsiteX286" fmla="*/ 11473309 w 12191998"/>
              <a:gd name="connsiteY286" fmla="*/ 6102782 h 6857999"/>
              <a:gd name="connsiteX287" fmla="*/ 11485648 w 12191998"/>
              <a:gd name="connsiteY287" fmla="*/ 6152665 h 6857999"/>
              <a:gd name="connsiteX288" fmla="*/ 11469196 w 12191998"/>
              <a:gd name="connsiteY288" fmla="*/ 6165136 h 6857999"/>
              <a:gd name="connsiteX289" fmla="*/ 11426008 w 12191998"/>
              <a:gd name="connsiteY289" fmla="*/ 6138116 h 6857999"/>
              <a:gd name="connsiteX290" fmla="*/ 11423952 w 12191998"/>
              <a:gd name="connsiteY290" fmla="*/ 6138116 h 6857999"/>
              <a:gd name="connsiteX291" fmla="*/ 11423952 w 12191998"/>
              <a:gd name="connsiteY291" fmla="*/ 6140194 h 6857999"/>
              <a:gd name="connsiteX292" fmla="*/ 11407499 w 12191998"/>
              <a:gd name="connsiteY292" fmla="*/ 6154744 h 6857999"/>
              <a:gd name="connsiteX293" fmla="*/ 11407499 w 12191998"/>
              <a:gd name="connsiteY293" fmla="*/ 6156822 h 6857999"/>
              <a:gd name="connsiteX294" fmla="*/ 11434235 w 12191998"/>
              <a:gd name="connsiteY294" fmla="*/ 6202548 h 6857999"/>
              <a:gd name="connsiteX295" fmla="*/ 11419839 w 12191998"/>
              <a:gd name="connsiteY295" fmla="*/ 6219176 h 6857999"/>
              <a:gd name="connsiteX296" fmla="*/ 11370482 w 12191998"/>
              <a:gd name="connsiteY296" fmla="*/ 6206705 h 6857999"/>
              <a:gd name="connsiteX297" fmla="*/ 11368425 w 12191998"/>
              <a:gd name="connsiteY297" fmla="*/ 6206705 h 6857999"/>
              <a:gd name="connsiteX298" fmla="*/ 11358143 w 12191998"/>
              <a:gd name="connsiteY298" fmla="*/ 6225411 h 6857999"/>
              <a:gd name="connsiteX299" fmla="*/ 11358143 w 12191998"/>
              <a:gd name="connsiteY299" fmla="*/ 6227490 h 6857999"/>
              <a:gd name="connsiteX300" fmla="*/ 11395160 w 12191998"/>
              <a:gd name="connsiteY300" fmla="*/ 6264902 h 6857999"/>
              <a:gd name="connsiteX301" fmla="*/ 11386934 w 12191998"/>
              <a:gd name="connsiteY301" fmla="*/ 6283608 h 6857999"/>
              <a:gd name="connsiteX302" fmla="*/ 11335521 w 12191998"/>
              <a:gd name="connsiteY302" fmla="*/ 6283608 h 6857999"/>
              <a:gd name="connsiteX303" fmla="*/ 11333464 w 12191998"/>
              <a:gd name="connsiteY303" fmla="*/ 6283608 h 6857999"/>
              <a:gd name="connsiteX304" fmla="*/ 11333464 w 12191998"/>
              <a:gd name="connsiteY304" fmla="*/ 6285686 h 6857999"/>
              <a:gd name="connsiteX305" fmla="*/ 11327295 w 12191998"/>
              <a:gd name="connsiteY305" fmla="*/ 6306470 h 6857999"/>
              <a:gd name="connsiteX306" fmla="*/ 11329351 w 12191998"/>
              <a:gd name="connsiteY306" fmla="*/ 6308549 h 6857999"/>
              <a:gd name="connsiteX307" fmla="*/ 11372538 w 12191998"/>
              <a:gd name="connsiteY307" fmla="*/ 6333490 h 6857999"/>
              <a:gd name="connsiteX308" fmla="*/ 11370482 w 12191998"/>
              <a:gd name="connsiteY308" fmla="*/ 6356354 h 6857999"/>
              <a:gd name="connsiteX309" fmla="*/ 11321125 w 12191998"/>
              <a:gd name="connsiteY309" fmla="*/ 6368825 h 6857999"/>
              <a:gd name="connsiteX310" fmla="*/ 11319069 w 12191998"/>
              <a:gd name="connsiteY310" fmla="*/ 6368825 h 6857999"/>
              <a:gd name="connsiteX311" fmla="*/ 11319069 w 12191998"/>
              <a:gd name="connsiteY311" fmla="*/ 6370902 h 6857999"/>
              <a:gd name="connsiteX312" fmla="*/ 11319069 w 12191998"/>
              <a:gd name="connsiteY312" fmla="*/ 6381295 h 6857999"/>
              <a:gd name="connsiteX313" fmla="*/ 11319069 w 12191998"/>
              <a:gd name="connsiteY313" fmla="*/ 6391687 h 6857999"/>
              <a:gd name="connsiteX314" fmla="*/ 11319069 w 12191998"/>
              <a:gd name="connsiteY314" fmla="*/ 6393766 h 6857999"/>
              <a:gd name="connsiteX315" fmla="*/ 11321125 w 12191998"/>
              <a:gd name="connsiteY315" fmla="*/ 6393766 h 6857999"/>
              <a:gd name="connsiteX316" fmla="*/ 11370482 w 12191998"/>
              <a:gd name="connsiteY316" fmla="*/ 6406237 h 6857999"/>
              <a:gd name="connsiteX317" fmla="*/ 11374595 w 12191998"/>
              <a:gd name="connsiteY317" fmla="*/ 6429099 h 6857999"/>
              <a:gd name="connsiteX318" fmla="*/ 11329351 w 12191998"/>
              <a:gd name="connsiteY318" fmla="*/ 6456119 h 6857999"/>
              <a:gd name="connsiteX319" fmla="*/ 11327295 w 12191998"/>
              <a:gd name="connsiteY319" fmla="*/ 6456119 h 6857999"/>
              <a:gd name="connsiteX320" fmla="*/ 11327295 w 12191998"/>
              <a:gd name="connsiteY320" fmla="*/ 6458198 h 6857999"/>
              <a:gd name="connsiteX321" fmla="*/ 11333464 w 12191998"/>
              <a:gd name="connsiteY321" fmla="*/ 6478983 h 6857999"/>
              <a:gd name="connsiteX322" fmla="*/ 11335521 w 12191998"/>
              <a:gd name="connsiteY322" fmla="*/ 6478983 h 6857999"/>
              <a:gd name="connsiteX323" fmla="*/ 11386934 w 12191998"/>
              <a:gd name="connsiteY323" fmla="*/ 6478983 h 6857999"/>
              <a:gd name="connsiteX324" fmla="*/ 11395160 w 12191998"/>
              <a:gd name="connsiteY324" fmla="*/ 6499766 h 6857999"/>
              <a:gd name="connsiteX325" fmla="*/ 11358143 w 12191998"/>
              <a:gd name="connsiteY325" fmla="*/ 6537179 h 6857999"/>
              <a:gd name="connsiteX326" fmla="*/ 11358143 w 12191998"/>
              <a:gd name="connsiteY326" fmla="*/ 6539257 h 6857999"/>
              <a:gd name="connsiteX327" fmla="*/ 11370482 w 12191998"/>
              <a:gd name="connsiteY327" fmla="*/ 6557963 h 6857999"/>
              <a:gd name="connsiteX328" fmla="*/ 11421895 w 12191998"/>
              <a:gd name="connsiteY328" fmla="*/ 6543415 h 6857999"/>
              <a:gd name="connsiteX329" fmla="*/ 11434235 w 12191998"/>
              <a:gd name="connsiteY329" fmla="*/ 6562121 h 6857999"/>
              <a:gd name="connsiteX330" fmla="*/ 11407499 w 12191998"/>
              <a:gd name="connsiteY330" fmla="*/ 6607847 h 6857999"/>
              <a:gd name="connsiteX331" fmla="*/ 11409556 w 12191998"/>
              <a:gd name="connsiteY331" fmla="*/ 6609924 h 6857999"/>
              <a:gd name="connsiteX332" fmla="*/ 11423952 w 12191998"/>
              <a:gd name="connsiteY332" fmla="*/ 6624474 h 6857999"/>
              <a:gd name="connsiteX333" fmla="*/ 11426008 w 12191998"/>
              <a:gd name="connsiteY333" fmla="*/ 6624474 h 6857999"/>
              <a:gd name="connsiteX334" fmla="*/ 11471253 w 12191998"/>
              <a:gd name="connsiteY334" fmla="*/ 6597454 h 6857999"/>
              <a:gd name="connsiteX335" fmla="*/ 11487705 w 12191998"/>
              <a:gd name="connsiteY335" fmla="*/ 6612003 h 6857999"/>
              <a:gd name="connsiteX336" fmla="*/ 11475366 w 12191998"/>
              <a:gd name="connsiteY336" fmla="*/ 6661886 h 6857999"/>
              <a:gd name="connsiteX337" fmla="*/ 11475366 w 12191998"/>
              <a:gd name="connsiteY337" fmla="*/ 6663965 h 6857999"/>
              <a:gd name="connsiteX338" fmla="*/ 11493874 w 12191998"/>
              <a:gd name="connsiteY338" fmla="*/ 6674356 h 6857999"/>
              <a:gd name="connsiteX339" fmla="*/ 11493874 w 12191998"/>
              <a:gd name="connsiteY339" fmla="*/ 6676435 h 6857999"/>
              <a:gd name="connsiteX340" fmla="*/ 11495931 w 12191998"/>
              <a:gd name="connsiteY340" fmla="*/ 6674356 h 6857999"/>
              <a:gd name="connsiteX341" fmla="*/ 11532948 w 12191998"/>
              <a:gd name="connsiteY341" fmla="*/ 6636945 h 6857999"/>
              <a:gd name="connsiteX342" fmla="*/ 11551457 w 12191998"/>
              <a:gd name="connsiteY342" fmla="*/ 6645259 h 6857999"/>
              <a:gd name="connsiteX343" fmla="*/ 11549401 w 12191998"/>
              <a:gd name="connsiteY343" fmla="*/ 6672279 h 6857999"/>
              <a:gd name="connsiteX344" fmla="*/ 11551457 w 12191998"/>
              <a:gd name="connsiteY344" fmla="*/ 6697220 h 6857999"/>
              <a:gd name="connsiteX345" fmla="*/ 11551457 w 12191998"/>
              <a:gd name="connsiteY345" fmla="*/ 6699298 h 6857999"/>
              <a:gd name="connsiteX346" fmla="*/ 11553514 w 12191998"/>
              <a:gd name="connsiteY346" fmla="*/ 6699298 h 6857999"/>
              <a:gd name="connsiteX347" fmla="*/ 11574079 w 12191998"/>
              <a:gd name="connsiteY347" fmla="*/ 6705533 h 6857999"/>
              <a:gd name="connsiteX348" fmla="*/ 11576136 w 12191998"/>
              <a:gd name="connsiteY348" fmla="*/ 6705533 h 6857999"/>
              <a:gd name="connsiteX349" fmla="*/ 11600814 w 12191998"/>
              <a:gd name="connsiteY349" fmla="*/ 6659808 h 6857999"/>
              <a:gd name="connsiteX350" fmla="*/ 11623436 w 12191998"/>
              <a:gd name="connsiteY350" fmla="*/ 6661886 h 6857999"/>
              <a:gd name="connsiteX351" fmla="*/ 11635775 w 12191998"/>
              <a:gd name="connsiteY351" fmla="*/ 6713847 h 6857999"/>
              <a:gd name="connsiteX352" fmla="*/ 11637831 w 12191998"/>
              <a:gd name="connsiteY352" fmla="*/ 6713847 h 6857999"/>
              <a:gd name="connsiteX353" fmla="*/ 11658397 w 12191998"/>
              <a:gd name="connsiteY353" fmla="*/ 6713847 h 6857999"/>
              <a:gd name="connsiteX354" fmla="*/ 11660454 w 12191998"/>
              <a:gd name="connsiteY354" fmla="*/ 6713847 h 6857999"/>
              <a:gd name="connsiteX355" fmla="*/ 11674850 w 12191998"/>
              <a:gd name="connsiteY355" fmla="*/ 6661886 h 6857999"/>
              <a:gd name="connsiteX356" fmla="*/ 11695415 w 12191998"/>
              <a:gd name="connsiteY356" fmla="*/ 6659808 h 6857999"/>
              <a:gd name="connsiteX357" fmla="*/ 11722150 w 12191998"/>
              <a:gd name="connsiteY357" fmla="*/ 6705533 h 6857999"/>
              <a:gd name="connsiteX358" fmla="*/ 11742715 w 12191998"/>
              <a:gd name="connsiteY358" fmla="*/ 6699298 h 6857999"/>
              <a:gd name="connsiteX359" fmla="*/ 11744772 w 12191998"/>
              <a:gd name="connsiteY359" fmla="*/ 6699298 h 6857999"/>
              <a:gd name="connsiteX360" fmla="*/ 11746828 w 12191998"/>
              <a:gd name="connsiteY360" fmla="*/ 6672279 h 6857999"/>
              <a:gd name="connsiteX361" fmla="*/ 11744772 w 12191998"/>
              <a:gd name="connsiteY361" fmla="*/ 6645259 h 6857999"/>
              <a:gd name="connsiteX362" fmla="*/ 11765337 w 12191998"/>
              <a:gd name="connsiteY362" fmla="*/ 6636945 h 6857999"/>
              <a:gd name="connsiteX363" fmla="*/ 11802354 w 12191998"/>
              <a:gd name="connsiteY363" fmla="*/ 6674356 h 6857999"/>
              <a:gd name="connsiteX364" fmla="*/ 11820863 w 12191998"/>
              <a:gd name="connsiteY364" fmla="*/ 6663965 h 6857999"/>
              <a:gd name="connsiteX365" fmla="*/ 11822920 w 12191998"/>
              <a:gd name="connsiteY365" fmla="*/ 6661886 h 6857999"/>
              <a:gd name="connsiteX366" fmla="*/ 11822920 w 12191998"/>
              <a:gd name="connsiteY366" fmla="*/ 6659808 h 6857999"/>
              <a:gd name="connsiteX367" fmla="*/ 11808524 w 12191998"/>
              <a:gd name="connsiteY367" fmla="*/ 6612003 h 6857999"/>
              <a:gd name="connsiteX368" fmla="*/ 11824976 w 12191998"/>
              <a:gd name="connsiteY368" fmla="*/ 6597454 h 6857999"/>
              <a:gd name="connsiteX369" fmla="*/ 11870220 w 12191998"/>
              <a:gd name="connsiteY369" fmla="*/ 6624474 h 6857999"/>
              <a:gd name="connsiteX370" fmla="*/ 11872277 w 12191998"/>
              <a:gd name="connsiteY370" fmla="*/ 6624474 h 6857999"/>
              <a:gd name="connsiteX371" fmla="*/ 11886673 w 12191998"/>
              <a:gd name="connsiteY371" fmla="*/ 6607847 h 6857999"/>
              <a:gd name="connsiteX372" fmla="*/ 11888729 w 12191998"/>
              <a:gd name="connsiteY372" fmla="*/ 6607847 h 6857999"/>
              <a:gd name="connsiteX373" fmla="*/ 11861994 w 12191998"/>
              <a:gd name="connsiteY373" fmla="*/ 6562121 h 6857999"/>
              <a:gd name="connsiteX374" fmla="*/ 11874333 w 12191998"/>
              <a:gd name="connsiteY374" fmla="*/ 6543415 h 6857999"/>
              <a:gd name="connsiteX375" fmla="*/ 11925747 w 12191998"/>
              <a:gd name="connsiteY375" fmla="*/ 6557963 h 6857999"/>
              <a:gd name="connsiteX376" fmla="*/ 11927803 w 12191998"/>
              <a:gd name="connsiteY376" fmla="*/ 6555885 h 6857999"/>
              <a:gd name="connsiteX377" fmla="*/ 11938086 w 12191998"/>
              <a:gd name="connsiteY377" fmla="*/ 6537179 h 6857999"/>
              <a:gd name="connsiteX378" fmla="*/ 11938086 w 12191998"/>
              <a:gd name="connsiteY378" fmla="*/ 6535101 h 6857999"/>
              <a:gd name="connsiteX379" fmla="*/ 11901069 w 12191998"/>
              <a:gd name="connsiteY379" fmla="*/ 6499766 h 6857999"/>
              <a:gd name="connsiteX380" fmla="*/ 11909295 w 12191998"/>
              <a:gd name="connsiteY380" fmla="*/ 6478983 h 6857999"/>
              <a:gd name="connsiteX381" fmla="*/ 11960708 w 12191998"/>
              <a:gd name="connsiteY381" fmla="*/ 6478983 h 6857999"/>
              <a:gd name="connsiteX382" fmla="*/ 11962764 w 12191998"/>
              <a:gd name="connsiteY382" fmla="*/ 6478983 h 6857999"/>
              <a:gd name="connsiteX383" fmla="*/ 11966878 w 12191998"/>
              <a:gd name="connsiteY383" fmla="*/ 6458198 h 6857999"/>
              <a:gd name="connsiteX384" fmla="*/ 11966878 w 12191998"/>
              <a:gd name="connsiteY384" fmla="*/ 6456119 h 6857999"/>
              <a:gd name="connsiteX385" fmla="*/ 11921634 w 12191998"/>
              <a:gd name="connsiteY385" fmla="*/ 6429099 h 6857999"/>
              <a:gd name="connsiteX386" fmla="*/ 11925747 w 12191998"/>
              <a:gd name="connsiteY386" fmla="*/ 6408315 h 6857999"/>
              <a:gd name="connsiteX387" fmla="*/ 11975104 w 12191998"/>
              <a:gd name="connsiteY387" fmla="*/ 6393766 h 6857999"/>
              <a:gd name="connsiteX388" fmla="*/ 11977160 w 12191998"/>
              <a:gd name="connsiteY388" fmla="*/ 6393766 h 6857999"/>
              <a:gd name="connsiteX389" fmla="*/ 11977160 w 12191998"/>
              <a:gd name="connsiteY389" fmla="*/ 6381295 h 6857999"/>
              <a:gd name="connsiteX390" fmla="*/ 11977160 w 12191998"/>
              <a:gd name="connsiteY390" fmla="*/ 6370902 h 6857999"/>
              <a:gd name="connsiteX391" fmla="*/ 11975104 w 12191998"/>
              <a:gd name="connsiteY391" fmla="*/ 6370902 h 6857999"/>
              <a:gd name="connsiteX392" fmla="*/ 11925747 w 12191998"/>
              <a:gd name="connsiteY392" fmla="*/ 6356354 h 6857999"/>
              <a:gd name="connsiteX393" fmla="*/ 11923690 w 12191998"/>
              <a:gd name="connsiteY393" fmla="*/ 6335569 h 6857999"/>
              <a:gd name="connsiteX394" fmla="*/ 11966878 w 12191998"/>
              <a:gd name="connsiteY394" fmla="*/ 6308549 h 6857999"/>
              <a:gd name="connsiteX395" fmla="*/ 11968934 w 12191998"/>
              <a:gd name="connsiteY395" fmla="*/ 6308549 h 6857999"/>
              <a:gd name="connsiteX396" fmla="*/ 11968934 w 12191998"/>
              <a:gd name="connsiteY396" fmla="*/ 6306470 h 6857999"/>
              <a:gd name="connsiteX397" fmla="*/ 11962764 w 12191998"/>
              <a:gd name="connsiteY397" fmla="*/ 6285686 h 6857999"/>
              <a:gd name="connsiteX398" fmla="*/ 11960708 w 12191998"/>
              <a:gd name="connsiteY398" fmla="*/ 6285686 h 6857999"/>
              <a:gd name="connsiteX399" fmla="*/ 11909295 w 12191998"/>
              <a:gd name="connsiteY399" fmla="*/ 6285686 h 6857999"/>
              <a:gd name="connsiteX400" fmla="*/ 11901069 w 12191998"/>
              <a:gd name="connsiteY400" fmla="*/ 6264902 h 6857999"/>
              <a:gd name="connsiteX401" fmla="*/ 11938086 w 12191998"/>
              <a:gd name="connsiteY401" fmla="*/ 6227490 h 6857999"/>
              <a:gd name="connsiteX402" fmla="*/ 11938086 w 12191998"/>
              <a:gd name="connsiteY402" fmla="*/ 6225411 h 6857999"/>
              <a:gd name="connsiteX403" fmla="*/ 11927803 w 12191998"/>
              <a:gd name="connsiteY403" fmla="*/ 6206705 h 6857999"/>
              <a:gd name="connsiteX404" fmla="*/ 11925747 w 12191998"/>
              <a:gd name="connsiteY404" fmla="*/ 6206705 h 6857999"/>
              <a:gd name="connsiteX405" fmla="*/ 11876390 w 12191998"/>
              <a:gd name="connsiteY405" fmla="*/ 6219176 h 6857999"/>
              <a:gd name="connsiteX406" fmla="*/ 11861994 w 12191998"/>
              <a:gd name="connsiteY406" fmla="*/ 6202548 h 6857999"/>
              <a:gd name="connsiteX407" fmla="*/ 11888729 w 12191998"/>
              <a:gd name="connsiteY407" fmla="*/ 6156822 h 6857999"/>
              <a:gd name="connsiteX408" fmla="*/ 11888729 w 12191998"/>
              <a:gd name="connsiteY408" fmla="*/ 6154744 h 6857999"/>
              <a:gd name="connsiteX409" fmla="*/ 11872277 w 12191998"/>
              <a:gd name="connsiteY409" fmla="*/ 6140194 h 6857999"/>
              <a:gd name="connsiteX410" fmla="*/ 11827033 w 12191998"/>
              <a:gd name="connsiteY410" fmla="*/ 6165136 h 6857999"/>
              <a:gd name="connsiteX411" fmla="*/ 11808524 w 12191998"/>
              <a:gd name="connsiteY411" fmla="*/ 6152665 h 6857999"/>
              <a:gd name="connsiteX412" fmla="*/ 11822920 w 12191998"/>
              <a:gd name="connsiteY412" fmla="*/ 6102782 h 6857999"/>
              <a:gd name="connsiteX413" fmla="*/ 11822920 w 12191998"/>
              <a:gd name="connsiteY413" fmla="*/ 6100704 h 6857999"/>
              <a:gd name="connsiteX414" fmla="*/ 11804411 w 12191998"/>
              <a:gd name="connsiteY414" fmla="*/ 6090312 h 6857999"/>
              <a:gd name="connsiteX415" fmla="*/ 11802354 w 12191998"/>
              <a:gd name="connsiteY415" fmla="*/ 6088233 h 6857999"/>
              <a:gd name="connsiteX416" fmla="*/ 11802354 w 12191998"/>
              <a:gd name="connsiteY416" fmla="*/ 6090312 h 6857999"/>
              <a:gd name="connsiteX417" fmla="*/ 11765337 w 12191998"/>
              <a:gd name="connsiteY417" fmla="*/ 6125645 h 6857999"/>
              <a:gd name="connsiteX418" fmla="*/ 11744772 w 12191998"/>
              <a:gd name="connsiteY418" fmla="*/ 6117332 h 6857999"/>
              <a:gd name="connsiteX419" fmla="*/ 11748885 w 12191998"/>
              <a:gd name="connsiteY419" fmla="*/ 6090312 h 6857999"/>
              <a:gd name="connsiteX420" fmla="*/ 11744772 w 12191998"/>
              <a:gd name="connsiteY420" fmla="*/ 6065370 h 6857999"/>
              <a:gd name="connsiteX421" fmla="*/ 11744772 w 12191998"/>
              <a:gd name="connsiteY421" fmla="*/ 6063292 h 6857999"/>
              <a:gd name="connsiteX422" fmla="*/ 11742715 w 12191998"/>
              <a:gd name="connsiteY422" fmla="*/ 6063292 h 6857999"/>
              <a:gd name="connsiteX423" fmla="*/ 11722150 w 12191998"/>
              <a:gd name="connsiteY423" fmla="*/ 6059135 h 6857999"/>
              <a:gd name="connsiteX424" fmla="*/ 11695415 w 12191998"/>
              <a:gd name="connsiteY424" fmla="*/ 6104861 h 6857999"/>
              <a:gd name="connsiteX425" fmla="*/ 11672793 w 12191998"/>
              <a:gd name="connsiteY425" fmla="*/ 6100704 h 6857999"/>
              <a:gd name="connsiteX426" fmla="*/ 11660454 w 12191998"/>
              <a:gd name="connsiteY426" fmla="*/ 6050821 h 6857999"/>
              <a:gd name="connsiteX427" fmla="*/ 11658397 w 12191998"/>
              <a:gd name="connsiteY427" fmla="*/ 6050821 h 6857999"/>
              <a:gd name="connsiteX428" fmla="*/ 11637831 w 12191998"/>
              <a:gd name="connsiteY428" fmla="*/ 6050821 h 6857999"/>
              <a:gd name="connsiteX429" fmla="*/ 11635775 w 12191998"/>
              <a:gd name="connsiteY429" fmla="*/ 6050821 h 6857999"/>
              <a:gd name="connsiteX430" fmla="*/ 0 w 12191998"/>
              <a:gd name="connsiteY430" fmla="*/ 0 h 6857999"/>
              <a:gd name="connsiteX431" fmla="*/ 12191998 w 12191998"/>
              <a:gd name="connsiteY431" fmla="*/ 0 h 6857999"/>
              <a:gd name="connsiteX432" fmla="*/ 12191998 w 12191998"/>
              <a:gd name="connsiteY432" fmla="*/ 6857999 h 6857999"/>
              <a:gd name="connsiteX433" fmla="*/ 0 w 12191998"/>
              <a:gd name="connsiteY43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</a:cxnLst>
            <a:rect l="l" t="t" r="r" b="b"/>
            <a:pathLst>
              <a:path w="12191998" h="6857999">
                <a:moveTo>
                  <a:pt x="11602874" y="6448253"/>
                </a:moveTo>
                <a:cubicBezTo>
                  <a:pt x="11606955" y="6446169"/>
                  <a:pt x="11608996" y="6446169"/>
                  <a:pt x="11613077" y="6448253"/>
                </a:cubicBezTo>
                <a:cubicBezTo>
                  <a:pt x="11615118" y="6450338"/>
                  <a:pt x="11617158" y="6452422"/>
                  <a:pt x="11617158" y="6456591"/>
                </a:cubicBezTo>
                <a:cubicBezTo>
                  <a:pt x="11623280" y="6558735"/>
                  <a:pt x="11623280" y="6558735"/>
                  <a:pt x="11623280" y="6558735"/>
                </a:cubicBezTo>
                <a:cubicBezTo>
                  <a:pt x="11625321" y="6564988"/>
                  <a:pt x="11623280" y="6567073"/>
                  <a:pt x="11621239" y="6569157"/>
                </a:cubicBezTo>
                <a:cubicBezTo>
                  <a:pt x="11619199" y="6571242"/>
                  <a:pt x="11617158" y="6569157"/>
                  <a:pt x="11615118" y="6569157"/>
                </a:cubicBezTo>
                <a:cubicBezTo>
                  <a:pt x="11570224" y="6558735"/>
                  <a:pt x="11539614" y="6539973"/>
                  <a:pt x="11509005" y="6506621"/>
                </a:cubicBezTo>
                <a:cubicBezTo>
                  <a:pt x="11506964" y="6504537"/>
                  <a:pt x="11504924" y="6502452"/>
                  <a:pt x="11504924" y="6500368"/>
                </a:cubicBezTo>
                <a:cubicBezTo>
                  <a:pt x="11504924" y="6500368"/>
                  <a:pt x="11504924" y="6500368"/>
                  <a:pt x="11504924" y="6498282"/>
                </a:cubicBezTo>
                <a:cubicBezTo>
                  <a:pt x="11504924" y="6496198"/>
                  <a:pt x="11509005" y="6494113"/>
                  <a:pt x="11511045" y="6494113"/>
                </a:cubicBezTo>
                <a:cubicBezTo>
                  <a:pt x="11602874" y="6448253"/>
                  <a:pt x="11602874" y="6448253"/>
                  <a:pt x="11602874" y="6448253"/>
                </a:cubicBezTo>
                <a:close/>
                <a:moveTo>
                  <a:pt x="11685608" y="6446169"/>
                </a:moveTo>
                <a:cubicBezTo>
                  <a:pt x="11689728" y="6446169"/>
                  <a:pt x="11691789" y="6446169"/>
                  <a:pt x="11695910" y="6446169"/>
                </a:cubicBezTo>
                <a:cubicBezTo>
                  <a:pt x="11786569" y="6491935"/>
                  <a:pt x="11786569" y="6491935"/>
                  <a:pt x="11786569" y="6491935"/>
                </a:cubicBezTo>
                <a:cubicBezTo>
                  <a:pt x="11790690" y="6494015"/>
                  <a:pt x="11792751" y="6496095"/>
                  <a:pt x="11794811" y="6498176"/>
                </a:cubicBezTo>
                <a:cubicBezTo>
                  <a:pt x="11794811" y="6500256"/>
                  <a:pt x="11792751" y="6502336"/>
                  <a:pt x="11790690" y="6504416"/>
                </a:cubicBezTo>
                <a:cubicBezTo>
                  <a:pt x="11759784" y="6537700"/>
                  <a:pt x="11726817" y="6556423"/>
                  <a:pt x="11683548" y="6566824"/>
                </a:cubicBezTo>
                <a:cubicBezTo>
                  <a:pt x="11679427" y="6568904"/>
                  <a:pt x="11677366" y="6568904"/>
                  <a:pt x="11675305" y="6566824"/>
                </a:cubicBezTo>
                <a:cubicBezTo>
                  <a:pt x="11673245" y="6564744"/>
                  <a:pt x="11673245" y="6560583"/>
                  <a:pt x="11673245" y="6558503"/>
                </a:cubicBezTo>
                <a:cubicBezTo>
                  <a:pt x="11681487" y="6454490"/>
                  <a:pt x="11681487" y="6454490"/>
                  <a:pt x="11681487" y="6454490"/>
                </a:cubicBezTo>
                <a:cubicBezTo>
                  <a:pt x="11681487" y="6452410"/>
                  <a:pt x="11683548" y="6448249"/>
                  <a:pt x="11685608" y="6446169"/>
                </a:cubicBezTo>
                <a:close/>
                <a:moveTo>
                  <a:pt x="10878610" y="6407461"/>
                </a:moveTo>
                <a:lnTo>
                  <a:pt x="10878610" y="6451004"/>
                </a:lnTo>
                <a:cubicBezTo>
                  <a:pt x="10878610" y="6451004"/>
                  <a:pt x="10852168" y="6458261"/>
                  <a:pt x="10832845" y="6458261"/>
                </a:cubicBezTo>
                <a:cubicBezTo>
                  <a:pt x="10816573" y="6458261"/>
                  <a:pt x="10813523" y="6442710"/>
                  <a:pt x="10813523" y="6433380"/>
                </a:cubicBezTo>
                <a:cubicBezTo>
                  <a:pt x="10813523" y="6418865"/>
                  <a:pt x="10821658" y="6411608"/>
                  <a:pt x="10837930" y="6409535"/>
                </a:cubicBezTo>
                <a:cubicBezTo>
                  <a:pt x="10878610" y="6407461"/>
                  <a:pt x="10878610" y="6407461"/>
                  <a:pt x="10878610" y="6407461"/>
                </a:cubicBezTo>
                <a:close/>
                <a:moveTo>
                  <a:pt x="10545885" y="6337611"/>
                </a:moveTo>
                <a:cubicBezTo>
                  <a:pt x="10573810" y="6337611"/>
                  <a:pt x="10573810" y="6351965"/>
                  <a:pt x="10573810" y="6361192"/>
                </a:cubicBezTo>
                <a:cubicBezTo>
                  <a:pt x="10573810" y="6375546"/>
                  <a:pt x="10566570" y="6382723"/>
                  <a:pt x="10550022" y="6384774"/>
                </a:cubicBezTo>
                <a:lnTo>
                  <a:pt x="10505548" y="6386824"/>
                </a:lnTo>
                <a:cubicBezTo>
                  <a:pt x="10505548" y="6385799"/>
                  <a:pt x="10505548" y="6383748"/>
                  <a:pt x="10505548" y="6382723"/>
                </a:cubicBezTo>
                <a:cubicBezTo>
                  <a:pt x="10505548" y="6380673"/>
                  <a:pt x="10505548" y="6380673"/>
                  <a:pt x="10505548" y="6380673"/>
                </a:cubicBezTo>
                <a:cubicBezTo>
                  <a:pt x="10507617" y="6358117"/>
                  <a:pt x="10514857" y="6344788"/>
                  <a:pt x="10528302" y="6339662"/>
                </a:cubicBezTo>
                <a:cubicBezTo>
                  <a:pt x="10533473" y="6338637"/>
                  <a:pt x="10539680" y="6337611"/>
                  <a:pt x="10545885" y="6337611"/>
                </a:cubicBezTo>
                <a:close/>
                <a:moveTo>
                  <a:pt x="11672595" y="6327980"/>
                </a:moveTo>
                <a:cubicBezTo>
                  <a:pt x="11675422" y="6327461"/>
                  <a:pt x="11678506" y="6327980"/>
                  <a:pt x="11681588" y="6329019"/>
                </a:cubicBezTo>
                <a:cubicBezTo>
                  <a:pt x="11698034" y="6341488"/>
                  <a:pt x="11708312" y="6360190"/>
                  <a:pt x="11708312" y="6380970"/>
                </a:cubicBezTo>
                <a:cubicBezTo>
                  <a:pt x="11708312" y="6412141"/>
                  <a:pt x="11681588" y="6439155"/>
                  <a:pt x="11648698" y="6439155"/>
                </a:cubicBezTo>
                <a:cubicBezTo>
                  <a:pt x="11615808" y="6439155"/>
                  <a:pt x="11589084" y="6412141"/>
                  <a:pt x="11589084" y="6380970"/>
                </a:cubicBezTo>
                <a:cubicBezTo>
                  <a:pt x="11589084" y="6360190"/>
                  <a:pt x="11599363" y="6341488"/>
                  <a:pt x="11615808" y="6331098"/>
                </a:cubicBezTo>
                <a:cubicBezTo>
                  <a:pt x="11621975" y="6326941"/>
                  <a:pt x="11628142" y="6326941"/>
                  <a:pt x="11632253" y="6333175"/>
                </a:cubicBezTo>
                <a:cubicBezTo>
                  <a:pt x="11636365" y="6339410"/>
                  <a:pt x="11634309" y="6345643"/>
                  <a:pt x="11630197" y="6349800"/>
                </a:cubicBezTo>
                <a:cubicBezTo>
                  <a:pt x="11619919" y="6356034"/>
                  <a:pt x="11613752" y="6368502"/>
                  <a:pt x="11613752" y="6380970"/>
                </a:cubicBezTo>
                <a:cubicBezTo>
                  <a:pt x="11613752" y="6399673"/>
                  <a:pt x="11630197" y="6416297"/>
                  <a:pt x="11648698" y="6416297"/>
                </a:cubicBezTo>
                <a:cubicBezTo>
                  <a:pt x="11667199" y="6416297"/>
                  <a:pt x="11683644" y="6399673"/>
                  <a:pt x="11683644" y="6380970"/>
                </a:cubicBezTo>
                <a:cubicBezTo>
                  <a:pt x="11683644" y="6368502"/>
                  <a:pt x="11677478" y="6356034"/>
                  <a:pt x="11667199" y="6349800"/>
                </a:cubicBezTo>
                <a:cubicBezTo>
                  <a:pt x="11663088" y="6345643"/>
                  <a:pt x="11661032" y="6339410"/>
                  <a:pt x="11665144" y="6333175"/>
                </a:cubicBezTo>
                <a:cubicBezTo>
                  <a:pt x="11667199" y="6330059"/>
                  <a:pt x="11669769" y="6328500"/>
                  <a:pt x="11672595" y="6327980"/>
                </a:cubicBezTo>
                <a:close/>
                <a:moveTo>
                  <a:pt x="11821529" y="6312914"/>
                </a:moveTo>
                <a:cubicBezTo>
                  <a:pt x="11823596" y="6312914"/>
                  <a:pt x="11825662" y="6317066"/>
                  <a:pt x="11825662" y="6319143"/>
                </a:cubicBezTo>
                <a:cubicBezTo>
                  <a:pt x="11838061" y="6362741"/>
                  <a:pt x="11838061" y="6400111"/>
                  <a:pt x="11825662" y="6443710"/>
                </a:cubicBezTo>
                <a:cubicBezTo>
                  <a:pt x="11823596" y="6447862"/>
                  <a:pt x="11823596" y="6449938"/>
                  <a:pt x="11821529" y="6449938"/>
                </a:cubicBezTo>
                <a:cubicBezTo>
                  <a:pt x="11817396" y="6452014"/>
                  <a:pt x="11815330" y="6449938"/>
                  <a:pt x="11813263" y="6447862"/>
                </a:cubicBezTo>
                <a:cubicBezTo>
                  <a:pt x="11728538" y="6389730"/>
                  <a:pt x="11728538" y="6389730"/>
                  <a:pt x="11728538" y="6389730"/>
                </a:cubicBezTo>
                <a:cubicBezTo>
                  <a:pt x="11724405" y="6387655"/>
                  <a:pt x="11722339" y="6385578"/>
                  <a:pt x="11722339" y="6381426"/>
                </a:cubicBezTo>
                <a:cubicBezTo>
                  <a:pt x="11722339" y="6379350"/>
                  <a:pt x="11724405" y="6375198"/>
                  <a:pt x="11728538" y="6373122"/>
                </a:cubicBezTo>
                <a:cubicBezTo>
                  <a:pt x="11813263" y="6314991"/>
                  <a:pt x="11813263" y="6314991"/>
                  <a:pt x="11813263" y="6314991"/>
                </a:cubicBezTo>
                <a:cubicBezTo>
                  <a:pt x="11815330" y="6312914"/>
                  <a:pt x="11819463" y="6312914"/>
                  <a:pt x="11821529" y="6312914"/>
                </a:cubicBezTo>
                <a:close/>
                <a:moveTo>
                  <a:pt x="11475701" y="6312914"/>
                </a:moveTo>
                <a:cubicBezTo>
                  <a:pt x="11479792" y="6312914"/>
                  <a:pt x="11481838" y="6314991"/>
                  <a:pt x="11483884" y="6317066"/>
                </a:cubicBezTo>
                <a:cubicBezTo>
                  <a:pt x="11567753" y="6373122"/>
                  <a:pt x="11567753" y="6373122"/>
                  <a:pt x="11567753" y="6373122"/>
                </a:cubicBezTo>
                <a:cubicBezTo>
                  <a:pt x="11571844" y="6375198"/>
                  <a:pt x="11573889" y="6379350"/>
                  <a:pt x="11573889" y="6381426"/>
                </a:cubicBezTo>
                <a:cubicBezTo>
                  <a:pt x="11573889" y="6385578"/>
                  <a:pt x="11571844" y="6387655"/>
                  <a:pt x="11567753" y="6389730"/>
                </a:cubicBezTo>
                <a:lnTo>
                  <a:pt x="11483884" y="6447862"/>
                </a:lnTo>
                <a:cubicBezTo>
                  <a:pt x="11479792" y="6449938"/>
                  <a:pt x="11477747" y="6452014"/>
                  <a:pt x="11475701" y="6449938"/>
                </a:cubicBezTo>
                <a:cubicBezTo>
                  <a:pt x="11473656" y="6449938"/>
                  <a:pt x="11471610" y="6447862"/>
                  <a:pt x="11471610" y="6443710"/>
                </a:cubicBezTo>
                <a:cubicBezTo>
                  <a:pt x="11459337" y="6400111"/>
                  <a:pt x="11459337" y="6364817"/>
                  <a:pt x="11471610" y="6319143"/>
                </a:cubicBezTo>
                <a:cubicBezTo>
                  <a:pt x="11471610" y="6317066"/>
                  <a:pt x="11473656" y="6314991"/>
                  <a:pt x="11475701" y="6312914"/>
                </a:cubicBezTo>
                <a:close/>
                <a:moveTo>
                  <a:pt x="10746019" y="6302686"/>
                </a:moveTo>
                <a:cubicBezTo>
                  <a:pt x="10726539" y="6303721"/>
                  <a:pt x="10708085" y="6314071"/>
                  <a:pt x="10696807" y="6322350"/>
                </a:cubicBezTo>
                <a:cubicBezTo>
                  <a:pt x="10696807" y="6310966"/>
                  <a:pt x="10696807" y="6310966"/>
                  <a:pt x="10696807" y="6310966"/>
                </a:cubicBezTo>
                <a:cubicBezTo>
                  <a:pt x="10696807" y="6306826"/>
                  <a:pt x="10693731" y="6303721"/>
                  <a:pt x="10689630" y="6303721"/>
                </a:cubicBezTo>
                <a:cubicBezTo>
                  <a:pt x="10661948" y="6303721"/>
                  <a:pt x="10661948" y="6303721"/>
                  <a:pt x="10661948" y="6303721"/>
                </a:cubicBezTo>
                <a:cubicBezTo>
                  <a:pt x="10657848" y="6303721"/>
                  <a:pt x="10654771" y="6306826"/>
                  <a:pt x="10654771" y="6310966"/>
                </a:cubicBezTo>
                <a:cubicBezTo>
                  <a:pt x="10654771" y="6483802"/>
                  <a:pt x="10654771" y="6483802"/>
                  <a:pt x="10654771" y="6483802"/>
                </a:cubicBezTo>
                <a:cubicBezTo>
                  <a:pt x="10654771" y="6486906"/>
                  <a:pt x="10657848" y="6490011"/>
                  <a:pt x="10661948" y="6490011"/>
                </a:cubicBezTo>
                <a:cubicBezTo>
                  <a:pt x="10689630" y="6490011"/>
                  <a:pt x="10689630" y="6490011"/>
                  <a:pt x="10689630" y="6490011"/>
                </a:cubicBezTo>
                <a:cubicBezTo>
                  <a:pt x="10693731" y="6490011"/>
                  <a:pt x="10696807" y="6486906"/>
                  <a:pt x="10696807" y="6483802"/>
                </a:cubicBezTo>
                <a:cubicBezTo>
                  <a:pt x="10696807" y="6363748"/>
                  <a:pt x="10696807" y="6363748"/>
                  <a:pt x="10696807" y="6363748"/>
                </a:cubicBezTo>
                <a:cubicBezTo>
                  <a:pt x="10702958" y="6358573"/>
                  <a:pt x="10723464" y="6344084"/>
                  <a:pt x="10747045" y="6342014"/>
                </a:cubicBezTo>
                <a:cubicBezTo>
                  <a:pt x="10750120" y="6342014"/>
                  <a:pt x="10753197" y="6338909"/>
                  <a:pt x="10753197" y="6334770"/>
                </a:cubicBezTo>
                <a:cubicBezTo>
                  <a:pt x="10753197" y="6309931"/>
                  <a:pt x="10753197" y="6309931"/>
                  <a:pt x="10753197" y="6309931"/>
                </a:cubicBezTo>
                <a:cubicBezTo>
                  <a:pt x="10753197" y="6307861"/>
                  <a:pt x="10752171" y="6305791"/>
                  <a:pt x="10751146" y="6304756"/>
                </a:cubicBezTo>
                <a:cubicBezTo>
                  <a:pt x="10749095" y="6302686"/>
                  <a:pt x="10747045" y="6302686"/>
                  <a:pt x="10746019" y="6302686"/>
                </a:cubicBezTo>
                <a:close/>
                <a:moveTo>
                  <a:pt x="10221292" y="6302686"/>
                </a:moveTo>
                <a:cubicBezTo>
                  <a:pt x="10202802" y="6302686"/>
                  <a:pt x="10184313" y="6314071"/>
                  <a:pt x="10173013" y="6322350"/>
                </a:cubicBezTo>
                <a:cubicBezTo>
                  <a:pt x="10173013" y="6310966"/>
                  <a:pt x="10173013" y="6310966"/>
                  <a:pt x="10173013" y="6310966"/>
                </a:cubicBezTo>
                <a:cubicBezTo>
                  <a:pt x="10173013" y="6306826"/>
                  <a:pt x="10169932" y="6303721"/>
                  <a:pt x="10165823" y="6303721"/>
                </a:cubicBezTo>
                <a:cubicBezTo>
                  <a:pt x="10137062" y="6303721"/>
                  <a:pt x="10137062" y="6303721"/>
                  <a:pt x="10137062" y="6303721"/>
                </a:cubicBezTo>
                <a:cubicBezTo>
                  <a:pt x="10133979" y="6303721"/>
                  <a:pt x="10130898" y="6306826"/>
                  <a:pt x="10130898" y="6310966"/>
                </a:cubicBezTo>
                <a:cubicBezTo>
                  <a:pt x="10130898" y="6483802"/>
                  <a:pt x="10130898" y="6483802"/>
                  <a:pt x="10130898" y="6483802"/>
                </a:cubicBezTo>
                <a:cubicBezTo>
                  <a:pt x="10130898" y="6486906"/>
                  <a:pt x="10133979" y="6490011"/>
                  <a:pt x="10137062" y="6490011"/>
                </a:cubicBezTo>
                <a:cubicBezTo>
                  <a:pt x="10165823" y="6490011"/>
                  <a:pt x="10165823" y="6490011"/>
                  <a:pt x="10165823" y="6490011"/>
                </a:cubicBezTo>
                <a:cubicBezTo>
                  <a:pt x="10169932" y="6490011"/>
                  <a:pt x="10173013" y="6486906"/>
                  <a:pt x="10173013" y="6483802"/>
                </a:cubicBezTo>
                <a:cubicBezTo>
                  <a:pt x="10173013" y="6363748"/>
                  <a:pt x="10173013" y="6363748"/>
                  <a:pt x="10173013" y="6363748"/>
                </a:cubicBezTo>
                <a:cubicBezTo>
                  <a:pt x="10179177" y="6358573"/>
                  <a:pt x="10198694" y="6344084"/>
                  <a:pt x="10222319" y="6342014"/>
                </a:cubicBezTo>
                <a:cubicBezTo>
                  <a:pt x="10236700" y="6342014"/>
                  <a:pt x="10244918" y="6348224"/>
                  <a:pt x="10245945" y="6362713"/>
                </a:cubicBezTo>
                <a:cubicBezTo>
                  <a:pt x="10245945" y="6363748"/>
                  <a:pt x="10245945" y="6363748"/>
                  <a:pt x="10245945" y="6363748"/>
                </a:cubicBezTo>
                <a:cubicBezTo>
                  <a:pt x="10245945" y="6483802"/>
                  <a:pt x="10245945" y="6483802"/>
                  <a:pt x="10245945" y="6483802"/>
                </a:cubicBezTo>
                <a:cubicBezTo>
                  <a:pt x="10245945" y="6486906"/>
                  <a:pt x="10249026" y="6490011"/>
                  <a:pt x="10252109" y="6490011"/>
                </a:cubicBezTo>
                <a:cubicBezTo>
                  <a:pt x="10280870" y="6490011"/>
                  <a:pt x="10280870" y="6490011"/>
                  <a:pt x="10280870" y="6490011"/>
                </a:cubicBezTo>
                <a:cubicBezTo>
                  <a:pt x="10284979" y="6490011"/>
                  <a:pt x="10288061" y="6486906"/>
                  <a:pt x="10288061" y="6483802"/>
                </a:cubicBezTo>
                <a:cubicBezTo>
                  <a:pt x="10288061" y="6452753"/>
                  <a:pt x="10288061" y="6452753"/>
                  <a:pt x="10288061" y="6452753"/>
                </a:cubicBezTo>
                <a:cubicBezTo>
                  <a:pt x="10288061" y="6388587"/>
                  <a:pt x="10288061" y="6388587"/>
                  <a:pt x="10288061" y="6388587"/>
                </a:cubicBezTo>
                <a:cubicBezTo>
                  <a:pt x="10288061" y="6365818"/>
                  <a:pt x="10288061" y="6365818"/>
                  <a:pt x="10288061" y="6365818"/>
                </a:cubicBezTo>
                <a:cubicBezTo>
                  <a:pt x="10288061" y="6325455"/>
                  <a:pt x="10269571" y="6304756"/>
                  <a:pt x="10231564" y="6302686"/>
                </a:cubicBezTo>
                <a:cubicBezTo>
                  <a:pt x="10231564" y="6302686"/>
                  <a:pt x="10229510" y="6302686"/>
                  <a:pt x="10226428" y="6302686"/>
                </a:cubicBezTo>
                <a:cubicBezTo>
                  <a:pt x="10225401" y="6302686"/>
                  <a:pt x="10225401" y="6302686"/>
                  <a:pt x="10224374" y="6302686"/>
                </a:cubicBezTo>
                <a:cubicBezTo>
                  <a:pt x="10223347" y="6302686"/>
                  <a:pt x="10222319" y="6302686"/>
                  <a:pt x="10221292" y="6302686"/>
                </a:cubicBezTo>
                <a:close/>
                <a:moveTo>
                  <a:pt x="11036971" y="6299511"/>
                </a:moveTo>
                <a:cubicBezTo>
                  <a:pt x="10978754" y="6299511"/>
                  <a:pt x="10953221" y="6329632"/>
                  <a:pt x="10953221" y="6396104"/>
                </a:cubicBezTo>
                <a:cubicBezTo>
                  <a:pt x="10953221" y="6397143"/>
                  <a:pt x="10953221" y="6397143"/>
                  <a:pt x="10953221" y="6398181"/>
                </a:cubicBezTo>
                <a:cubicBezTo>
                  <a:pt x="10953221" y="6464654"/>
                  <a:pt x="10978754" y="6494774"/>
                  <a:pt x="11036971" y="6494774"/>
                </a:cubicBezTo>
                <a:cubicBezTo>
                  <a:pt x="11057397" y="6494774"/>
                  <a:pt x="11079867" y="6489581"/>
                  <a:pt x="11093143" y="6487504"/>
                </a:cubicBezTo>
                <a:cubicBezTo>
                  <a:pt x="11096207" y="6487504"/>
                  <a:pt x="11099271" y="6484388"/>
                  <a:pt x="11099271" y="6480233"/>
                </a:cubicBezTo>
                <a:cubicBezTo>
                  <a:pt x="11098250" y="6456345"/>
                  <a:pt x="11098250" y="6456345"/>
                  <a:pt x="11098250" y="6456345"/>
                </a:cubicBezTo>
                <a:cubicBezTo>
                  <a:pt x="11098250" y="6455306"/>
                  <a:pt x="11097229" y="6453229"/>
                  <a:pt x="11096207" y="6452190"/>
                </a:cubicBezTo>
                <a:cubicBezTo>
                  <a:pt x="11094165" y="6450113"/>
                  <a:pt x="11092122" y="6450113"/>
                  <a:pt x="11090079" y="6450113"/>
                </a:cubicBezTo>
                <a:cubicBezTo>
                  <a:pt x="11074759" y="6451152"/>
                  <a:pt x="11056375" y="6456345"/>
                  <a:pt x="11036971" y="6456345"/>
                </a:cubicBezTo>
                <a:cubicBezTo>
                  <a:pt x="11010416" y="6456345"/>
                  <a:pt x="10999181" y="6444920"/>
                  <a:pt x="10997138" y="6413761"/>
                </a:cubicBezTo>
                <a:cubicBezTo>
                  <a:pt x="10997138" y="6412722"/>
                  <a:pt x="10997138" y="6412722"/>
                  <a:pt x="10997138" y="6411684"/>
                </a:cubicBezTo>
                <a:cubicBezTo>
                  <a:pt x="10997138" y="6410645"/>
                  <a:pt x="10997138" y="6409606"/>
                  <a:pt x="10997138" y="6408568"/>
                </a:cubicBezTo>
                <a:cubicBezTo>
                  <a:pt x="10996117" y="6406490"/>
                  <a:pt x="10996117" y="6405452"/>
                  <a:pt x="10996117" y="6404413"/>
                </a:cubicBezTo>
                <a:cubicBezTo>
                  <a:pt x="10996117" y="6403375"/>
                  <a:pt x="10996117" y="6402336"/>
                  <a:pt x="10996117" y="6401297"/>
                </a:cubicBezTo>
                <a:cubicBezTo>
                  <a:pt x="10996117" y="6399220"/>
                  <a:pt x="10996117" y="6398181"/>
                  <a:pt x="10996117" y="6396104"/>
                </a:cubicBezTo>
                <a:cubicBezTo>
                  <a:pt x="10996117" y="6353520"/>
                  <a:pt x="11007352" y="6337941"/>
                  <a:pt x="11036971" y="6337941"/>
                </a:cubicBezTo>
                <a:cubicBezTo>
                  <a:pt x="11056375" y="6337941"/>
                  <a:pt x="11074759" y="6343134"/>
                  <a:pt x="11090079" y="6344172"/>
                </a:cubicBezTo>
                <a:cubicBezTo>
                  <a:pt x="11092122" y="6344172"/>
                  <a:pt x="11094165" y="6344172"/>
                  <a:pt x="11096207" y="6343134"/>
                </a:cubicBezTo>
                <a:cubicBezTo>
                  <a:pt x="11097229" y="6341057"/>
                  <a:pt x="11098250" y="6340018"/>
                  <a:pt x="11098250" y="6337941"/>
                </a:cubicBezTo>
                <a:cubicBezTo>
                  <a:pt x="11099271" y="6314052"/>
                  <a:pt x="11099271" y="6314052"/>
                  <a:pt x="11099271" y="6314052"/>
                </a:cubicBezTo>
                <a:cubicBezTo>
                  <a:pt x="11099271" y="6309898"/>
                  <a:pt x="11096207" y="6306782"/>
                  <a:pt x="11093143" y="6306782"/>
                </a:cubicBezTo>
                <a:cubicBezTo>
                  <a:pt x="11079867" y="6304704"/>
                  <a:pt x="11057397" y="6299511"/>
                  <a:pt x="11036971" y="6299511"/>
                </a:cubicBezTo>
                <a:close/>
                <a:moveTo>
                  <a:pt x="10858462" y="6299511"/>
                </a:moveTo>
                <a:cubicBezTo>
                  <a:pt x="10836770" y="6299511"/>
                  <a:pt x="10802683" y="6304704"/>
                  <a:pt x="10788221" y="6306782"/>
                </a:cubicBezTo>
                <a:cubicBezTo>
                  <a:pt x="10785122" y="6306782"/>
                  <a:pt x="10783056" y="6309898"/>
                  <a:pt x="10783056" y="6314052"/>
                </a:cubicBezTo>
                <a:cubicBezTo>
                  <a:pt x="10784089" y="6337941"/>
                  <a:pt x="10784089" y="6337941"/>
                  <a:pt x="10784089" y="6337941"/>
                </a:cubicBezTo>
                <a:cubicBezTo>
                  <a:pt x="10784089" y="6340018"/>
                  <a:pt x="10784089" y="6341057"/>
                  <a:pt x="10786155" y="6343134"/>
                </a:cubicBezTo>
                <a:cubicBezTo>
                  <a:pt x="10787188" y="6344172"/>
                  <a:pt x="10789254" y="6344172"/>
                  <a:pt x="10791320" y="6344172"/>
                </a:cubicBezTo>
                <a:cubicBezTo>
                  <a:pt x="10806815" y="6343134"/>
                  <a:pt x="10835737" y="6341057"/>
                  <a:pt x="10856397" y="6341057"/>
                </a:cubicBezTo>
                <a:cubicBezTo>
                  <a:pt x="10870858" y="6341057"/>
                  <a:pt x="10879123" y="6349366"/>
                  <a:pt x="10879123" y="6362868"/>
                </a:cubicBezTo>
                <a:cubicBezTo>
                  <a:pt x="10879123" y="6374293"/>
                  <a:pt x="10879123" y="6374293"/>
                  <a:pt x="10879123" y="6374293"/>
                </a:cubicBezTo>
                <a:cubicBezTo>
                  <a:pt x="10832639" y="6378447"/>
                  <a:pt x="10832639" y="6378447"/>
                  <a:pt x="10832639" y="6378447"/>
                </a:cubicBezTo>
                <a:cubicBezTo>
                  <a:pt x="10788221" y="6381563"/>
                  <a:pt x="10770660" y="6398181"/>
                  <a:pt x="10770660" y="6435572"/>
                </a:cubicBezTo>
                <a:cubicBezTo>
                  <a:pt x="10770660" y="6472963"/>
                  <a:pt x="10790287" y="6494774"/>
                  <a:pt x="10824374" y="6494774"/>
                </a:cubicBezTo>
                <a:cubicBezTo>
                  <a:pt x="10853299" y="6494774"/>
                  <a:pt x="10885319" y="6482311"/>
                  <a:pt x="10885319" y="6482311"/>
                </a:cubicBezTo>
                <a:cubicBezTo>
                  <a:pt x="10892550" y="6487504"/>
                  <a:pt x="10898748" y="6491658"/>
                  <a:pt x="10913210" y="6493736"/>
                </a:cubicBezTo>
                <a:cubicBezTo>
                  <a:pt x="10915275" y="6493736"/>
                  <a:pt x="10917341" y="6493736"/>
                  <a:pt x="10919407" y="6491658"/>
                </a:cubicBezTo>
                <a:cubicBezTo>
                  <a:pt x="10920440" y="6490620"/>
                  <a:pt x="10921473" y="6488542"/>
                  <a:pt x="10921473" y="6486465"/>
                </a:cubicBezTo>
                <a:cubicBezTo>
                  <a:pt x="10921473" y="6362868"/>
                  <a:pt x="10921473" y="6362868"/>
                  <a:pt x="10921473" y="6362868"/>
                </a:cubicBezTo>
                <a:cubicBezTo>
                  <a:pt x="10921473" y="6319245"/>
                  <a:pt x="10901847" y="6299511"/>
                  <a:pt x="10858462" y="6299511"/>
                </a:cubicBezTo>
                <a:close/>
                <a:moveTo>
                  <a:pt x="10537848" y="6299511"/>
                </a:moveTo>
                <a:cubicBezTo>
                  <a:pt x="10484952" y="6301589"/>
                  <a:pt x="10461097" y="6331709"/>
                  <a:pt x="10461097" y="6396104"/>
                </a:cubicBezTo>
                <a:cubicBezTo>
                  <a:pt x="10461097" y="6397143"/>
                  <a:pt x="10461097" y="6397143"/>
                  <a:pt x="10461097" y="6398181"/>
                </a:cubicBezTo>
                <a:cubicBezTo>
                  <a:pt x="10461097" y="6419993"/>
                  <a:pt x="10463172" y="6438688"/>
                  <a:pt x="10467320" y="6453229"/>
                </a:cubicBezTo>
                <a:cubicBezTo>
                  <a:pt x="10475618" y="6481272"/>
                  <a:pt x="10500510" y="6494774"/>
                  <a:pt x="10528513" y="6494774"/>
                </a:cubicBezTo>
                <a:cubicBezTo>
                  <a:pt x="10531625" y="6494774"/>
                  <a:pt x="10534736" y="6494774"/>
                  <a:pt x="10537848" y="6494774"/>
                </a:cubicBezTo>
                <a:cubicBezTo>
                  <a:pt x="10539922" y="6494774"/>
                  <a:pt x="10543033" y="6494774"/>
                  <a:pt x="10545109" y="6494774"/>
                </a:cubicBezTo>
                <a:cubicBezTo>
                  <a:pt x="10564815" y="6492697"/>
                  <a:pt x="10587633" y="6489581"/>
                  <a:pt x="10598004" y="6487504"/>
                </a:cubicBezTo>
                <a:cubicBezTo>
                  <a:pt x="10602153" y="6487504"/>
                  <a:pt x="10604227" y="6484388"/>
                  <a:pt x="10604227" y="6480233"/>
                </a:cubicBezTo>
                <a:cubicBezTo>
                  <a:pt x="10603190" y="6456345"/>
                  <a:pt x="10603190" y="6456345"/>
                  <a:pt x="10603190" y="6456345"/>
                </a:cubicBezTo>
                <a:cubicBezTo>
                  <a:pt x="10603190" y="6455306"/>
                  <a:pt x="10602153" y="6453229"/>
                  <a:pt x="10601116" y="6452190"/>
                </a:cubicBezTo>
                <a:cubicBezTo>
                  <a:pt x="10599041" y="6450113"/>
                  <a:pt x="10598004" y="6450113"/>
                  <a:pt x="10595930" y="6450113"/>
                </a:cubicBezTo>
                <a:cubicBezTo>
                  <a:pt x="10582447" y="6451152"/>
                  <a:pt x="10558592" y="6453229"/>
                  <a:pt x="10539922" y="6453229"/>
                </a:cubicBezTo>
                <a:cubicBezTo>
                  <a:pt x="10521253" y="6453229"/>
                  <a:pt x="10511918" y="6445958"/>
                  <a:pt x="10506733" y="6428302"/>
                </a:cubicBezTo>
                <a:cubicBezTo>
                  <a:pt x="10505695" y="6419993"/>
                  <a:pt x="10505695" y="6419993"/>
                  <a:pt x="10505695" y="6419993"/>
                </a:cubicBezTo>
                <a:cubicBezTo>
                  <a:pt x="10554442" y="6416877"/>
                  <a:pt x="10554442" y="6416877"/>
                  <a:pt x="10554442" y="6416877"/>
                </a:cubicBezTo>
                <a:cubicBezTo>
                  <a:pt x="10598004" y="6412722"/>
                  <a:pt x="10616672" y="6396104"/>
                  <a:pt x="10616672" y="6359752"/>
                </a:cubicBezTo>
                <a:cubicBezTo>
                  <a:pt x="10616672" y="6321323"/>
                  <a:pt x="10599041" y="6299511"/>
                  <a:pt x="10545109" y="6299511"/>
                </a:cubicBezTo>
                <a:cubicBezTo>
                  <a:pt x="10543033" y="6299511"/>
                  <a:pt x="10539922" y="6299511"/>
                  <a:pt x="10537848" y="6299511"/>
                </a:cubicBezTo>
                <a:close/>
                <a:moveTo>
                  <a:pt x="11181077" y="6262439"/>
                </a:moveTo>
                <a:cubicBezTo>
                  <a:pt x="11153387" y="6269635"/>
                  <a:pt x="11153387" y="6269635"/>
                  <a:pt x="11153387" y="6269635"/>
                </a:cubicBezTo>
                <a:cubicBezTo>
                  <a:pt x="11150310" y="6269635"/>
                  <a:pt x="11147234" y="6272720"/>
                  <a:pt x="11147234" y="6275804"/>
                </a:cubicBezTo>
                <a:cubicBezTo>
                  <a:pt x="11147234" y="6304589"/>
                  <a:pt x="11147234" y="6304589"/>
                  <a:pt x="11147234" y="6304589"/>
                </a:cubicBezTo>
                <a:cubicBezTo>
                  <a:pt x="11131850" y="6304589"/>
                  <a:pt x="11131850" y="6304589"/>
                  <a:pt x="11131850" y="6304589"/>
                </a:cubicBezTo>
                <a:cubicBezTo>
                  <a:pt x="11127748" y="6304589"/>
                  <a:pt x="11124671" y="6307673"/>
                  <a:pt x="11124671" y="6311785"/>
                </a:cubicBezTo>
                <a:cubicBezTo>
                  <a:pt x="11124671" y="6336457"/>
                  <a:pt x="11124671" y="6336457"/>
                  <a:pt x="11124671" y="6336457"/>
                </a:cubicBezTo>
                <a:cubicBezTo>
                  <a:pt x="11124671" y="6339542"/>
                  <a:pt x="11127748" y="6342626"/>
                  <a:pt x="11131850" y="6342626"/>
                </a:cubicBezTo>
                <a:cubicBezTo>
                  <a:pt x="11147234" y="6342626"/>
                  <a:pt x="11147234" y="6342626"/>
                  <a:pt x="11147234" y="6342626"/>
                </a:cubicBezTo>
                <a:cubicBezTo>
                  <a:pt x="11147234" y="6424868"/>
                  <a:pt x="11147234" y="6424868"/>
                  <a:pt x="11147234" y="6424868"/>
                </a:cubicBezTo>
                <a:cubicBezTo>
                  <a:pt x="11147234" y="6478326"/>
                  <a:pt x="11160566" y="6494774"/>
                  <a:pt x="11203639" y="6494774"/>
                </a:cubicBezTo>
                <a:cubicBezTo>
                  <a:pt x="11211844" y="6494774"/>
                  <a:pt x="11225176" y="6492718"/>
                  <a:pt x="11235431" y="6490662"/>
                </a:cubicBezTo>
                <a:cubicBezTo>
                  <a:pt x="11238508" y="6489634"/>
                  <a:pt x="11240559" y="6486550"/>
                  <a:pt x="11240559" y="6483466"/>
                </a:cubicBezTo>
                <a:cubicBezTo>
                  <a:pt x="11239534" y="6459821"/>
                  <a:pt x="11239534" y="6459821"/>
                  <a:pt x="11239534" y="6459821"/>
                </a:cubicBezTo>
                <a:cubicBezTo>
                  <a:pt x="11239534" y="6455709"/>
                  <a:pt x="11235431" y="6453653"/>
                  <a:pt x="11232355" y="6453653"/>
                </a:cubicBezTo>
                <a:cubicBezTo>
                  <a:pt x="11226201" y="6453653"/>
                  <a:pt x="11215946" y="6453653"/>
                  <a:pt x="11208767" y="6453653"/>
                </a:cubicBezTo>
                <a:cubicBezTo>
                  <a:pt x="11191332" y="6453653"/>
                  <a:pt x="11190307" y="6445429"/>
                  <a:pt x="11190307" y="6418700"/>
                </a:cubicBezTo>
                <a:cubicBezTo>
                  <a:pt x="11190307" y="6342626"/>
                  <a:pt x="11190307" y="6342626"/>
                  <a:pt x="11190307" y="6342626"/>
                </a:cubicBezTo>
                <a:cubicBezTo>
                  <a:pt x="11233380" y="6342626"/>
                  <a:pt x="11233380" y="6342626"/>
                  <a:pt x="11233380" y="6342626"/>
                </a:cubicBezTo>
                <a:cubicBezTo>
                  <a:pt x="11236457" y="6342626"/>
                  <a:pt x="11239534" y="6339542"/>
                  <a:pt x="11239534" y="6336457"/>
                </a:cubicBezTo>
                <a:cubicBezTo>
                  <a:pt x="11239534" y="6311785"/>
                  <a:pt x="11239534" y="6311785"/>
                  <a:pt x="11239534" y="6311785"/>
                </a:cubicBezTo>
                <a:cubicBezTo>
                  <a:pt x="11239534" y="6307673"/>
                  <a:pt x="11236457" y="6304589"/>
                  <a:pt x="11233380" y="6304589"/>
                </a:cubicBezTo>
                <a:cubicBezTo>
                  <a:pt x="11190307" y="6304589"/>
                  <a:pt x="11190307" y="6304589"/>
                  <a:pt x="11190307" y="6304589"/>
                </a:cubicBezTo>
                <a:cubicBezTo>
                  <a:pt x="11190307" y="6269635"/>
                  <a:pt x="11190307" y="6269635"/>
                  <a:pt x="11190307" y="6269635"/>
                </a:cubicBezTo>
                <a:cubicBezTo>
                  <a:pt x="11190307" y="6266551"/>
                  <a:pt x="11189281" y="6265523"/>
                  <a:pt x="11187230" y="6263467"/>
                </a:cubicBezTo>
                <a:cubicBezTo>
                  <a:pt x="11185179" y="6262439"/>
                  <a:pt x="11183128" y="6261411"/>
                  <a:pt x="11181077" y="6262439"/>
                </a:cubicBezTo>
                <a:close/>
                <a:moveTo>
                  <a:pt x="10376216" y="6262439"/>
                </a:moveTo>
                <a:cubicBezTo>
                  <a:pt x="10348526" y="6269635"/>
                  <a:pt x="10348526" y="6269635"/>
                  <a:pt x="10348526" y="6269635"/>
                </a:cubicBezTo>
                <a:cubicBezTo>
                  <a:pt x="10345450" y="6269635"/>
                  <a:pt x="10343399" y="6272720"/>
                  <a:pt x="10343399" y="6275804"/>
                </a:cubicBezTo>
                <a:cubicBezTo>
                  <a:pt x="10343399" y="6304589"/>
                  <a:pt x="10343399" y="6304589"/>
                  <a:pt x="10343399" y="6304589"/>
                </a:cubicBezTo>
                <a:cubicBezTo>
                  <a:pt x="10326990" y="6304589"/>
                  <a:pt x="10326990" y="6304589"/>
                  <a:pt x="10326990" y="6304589"/>
                </a:cubicBezTo>
                <a:cubicBezTo>
                  <a:pt x="10322888" y="6304589"/>
                  <a:pt x="10319811" y="6307673"/>
                  <a:pt x="10319811" y="6311785"/>
                </a:cubicBezTo>
                <a:cubicBezTo>
                  <a:pt x="10319811" y="6336457"/>
                  <a:pt x="10319811" y="6336457"/>
                  <a:pt x="10319811" y="6336457"/>
                </a:cubicBezTo>
                <a:cubicBezTo>
                  <a:pt x="10319811" y="6339542"/>
                  <a:pt x="10322888" y="6342626"/>
                  <a:pt x="10326990" y="6342626"/>
                </a:cubicBezTo>
                <a:cubicBezTo>
                  <a:pt x="10343399" y="6342626"/>
                  <a:pt x="10343399" y="6342626"/>
                  <a:pt x="10343399" y="6342626"/>
                </a:cubicBezTo>
                <a:cubicBezTo>
                  <a:pt x="10343399" y="6424868"/>
                  <a:pt x="10343399" y="6424868"/>
                  <a:pt x="10343399" y="6424868"/>
                </a:cubicBezTo>
                <a:cubicBezTo>
                  <a:pt x="10343399" y="6478326"/>
                  <a:pt x="10355705" y="6494774"/>
                  <a:pt x="10398779" y="6494774"/>
                </a:cubicBezTo>
                <a:cubicBezTo>
                  <a:pt x="10406983" y="6494774"/>
                  <a:pt x="10420316" y="6492718"/>
                  <a:pt x="10430571" y="6490662"/>
                </a:cubicBezTo>
                <a:cubicBezTo>
                  <a:pt x="10433648" y="6489634"/>
                  <a:pt x="10435698" y="6486550"/>
                  <a:pt x="10435698" y="6483466"/>
                </a:cubicBezTo>
                <a:cubicBezTo>
                  <a:pt x="10434673" y="6459821"/>
                  <a:pt x="10434673" y="6459821"/>
                  <a:pt x="10434673" y="6459821"/>
                </a:cubicBezTo>
                <a:cubicBezTo>
                  <a:pt x="10434673" y="6455709"/>
                  <a:pt x="10431597" y="6453653"/>
                  <a:pt x="10427495" y="6453653"/>
                </a:cubicBezTo>
                <a:cubicBezTo>
                  <a:pt x="10421341" y="6453653"/>
                  <a:pt x="10411086" y="6453653"/>
                  <a:pt x="10403906" y="6453653"/>
                </a:cubicBezTo>
                <a:cubicBezTo>
                  <a:pt x="10386472" y="6453653"/>
                  <a:pt x="10385446" y="6445429"/>
                  <a:pt x="10385446" y="6418700"/>
                </a:cubicBezTo>
                <a:cubicBezTo>
                  <a:pt x="10385446" y="6342626"/>
                  <a:pt x="10385446" y="6342626"/>
                  <a:pt x="10385446" y="6342626"/>
                </a:cubicBezTo>
                <a:cubicBezTo>
                  <a:pt x="10428520" y="6342626"/>
                  <a:pt x="10428520" y="6342626"/>
                  <a:pt x="10428520" y="6342626"/>
                </a:cubicBezTo>
                <a:cubicBezTo>
                  <a:pt x="10431597" y="6342626"/>
                  <a:pt x="10434673" y="6339542"/>
                  <a:pt x="10434673" y="6336457"/>
                </a:cubicBezTo>
                <a:cubicBezTo>
                  <a:pt x="10434673" y="6311785"/>
                  <a:pt x="10434673" y="6311785"/>
                  <a:pt x="10434673" y="6311785"/>
                </a:cubicBezTo>
                <a:cubicBezTo>
                  <a:pt x="10434673" y="6307673"/>
                  <a:pt x="10431597" y="6304589"/>
                  <a:pt x="10428520" y="6304589"/>
                </a:cubicBezTo>
                <a:cubicBezTo>
                  <a:pt x="10385446" y="6304589"/>
                  <a:pt x="10385446" y="6304589"/>
                  <a:pt x="10385446" y="6304589"/>
                </a:cubicBezTo>
                <a:cubicBezTo>
                  <a:pt x="10385446" y="6269635"/>
                  <a:pt x="10385446" y="6269635"/>
                  <a:pt x="10385446" y="6269635"/>
                </a:cubicBezTo>
                <a:cubicBezTo>
                  <a:pt x="10385446" y="6266551"/>
                  <a:pt x="10384421" y="6265523"/>
                  <a:pt x="10382370" y="6263467"/>
                </a:cubicBezTo>
                <a:cubicBezTo>
                  <a:pt x="10380319" y="6262439"/>
                  <a:pt x="10378268" y="6261411"/>
                  <a:pt x="10376216" y="6262439"/>
                </a:cubicBezTo>
                <a:close/>
                <a:moveTo>
                  <a:pt x="10045025" y="6237599"/>
                </a:moveTo>
                <a:cubicBezTo>
                  <a:pt x="10045025" y="6237599"/>
                  <a:pt x="10043992" y="6237599"/>
                  <a:pt x="10042958" y="6238634"/>
                </a:cubicBezTo>
                <a:cubicBezTo>
                  <a:pt x="10041923" y="6238634"/>
                  <a:pt x="10041923" y="6239668"/>
                  <a:pt x="10040890" y="6239668"/>
                </a:cubicBezTo>
                <a:cubicBezTo>
                  <a:pt x="10040890" y="6240703"/>
                  <a:pt x="10039857" y="6241737"/>
                  <a:pt x="10039857" y="6241737"/>
                </a:cubicBezTo>
                <a:cubicBezTo>
                  <a:pt x="10039857" y="6242772"/>
                  <a:pt x="10038822" y="6243806"/>
                  <a:pt x="10038822" y="6244841"/>
                </a:cubicBezTo>
                <a:cubicBezTo>
                  <a:pt x="10038822" y="6483805"/>
                  <a:pt x="10038822" y="6483805"/>
                  <a:pt x="10038822" y="6483805"/>
                </a:cubicBezTo>
                <a:cubicBezTo>
                  <a:pt x="10038822" y="6486909"/>
                  <a:pt x="10041923" y="6490012"/>
                  <a:pt x="10046058" y="6490012"/>
                </a:cubicBezTo>
                <a:cubicBezTo>
                  <a:pt x="10076036" y="6490012"/>
                  <a:pt x="10076036" y="6490012"/>
                  <a:pt x="10076036" y="6490012"/>
                </a:cubicBezTo>
                <a:cubicBezTo>
                  <a:pt x="10076036" y="6490012"/>
                  <a:pt x="10076036" y="6490012"/>
                  <a:pt x="10077071" y="6490012"/>
                </a:cubicBezTo>
                <a:cubicBezTo>
                  <a:pt x="10078105" y="6490012"/>
                  <a:pt x="10078105" y="6490012"/>
                  <a:pt x="10079138" y="6490012"/>
                </a:cubicBezTo>
                <a:cubicBezTo>
                  <a:pt x="10079138" y="6490012"/>
                  <a:pt x="10079138" y="6490012"/>
                  <a:pt x="10079138" y="6488978"/>
                </a:cubicBezTo>
                <a:cubicBezTo>
                  <a:pt x="10080171" y="6488978"/>
                  <a:pt x="10080171" y="6488978"/>
                  <a:pt x="10081206" y="6487943"/>
                </a:cubicBezTo>
                <a:cubicBezTo>
                  <a:pt x="10081206" y="6486909"/>
                  <a:pt x="10082239" y="6486909"/>
                  <a:pt x="10082239" y="6485874"/>
                </a:cubicBezTo>
                <a:cubicBezTo>
                  <a:pt x="10082239" y="6484840"/>
                  <a:pt x="10083273" y="6483805"/>
                  <a:pt x="10083273" y="6483805"/>
                </a:cubicBezTo>
                <a:cubicBezTo>
                  <a:pt x="10083273" y="6244841"/>
                  <a:pt x="10083273" y="6244841"/>
                  <a:pt x="10083273" y="6244841"/>
                </a:cubicBezTo>
                <a:cubicBezTo>
                  <a:pt x="10083273" y="6240703"/>
                  <a:pt x="10080171" y="6237599"/>
                  <a:pt x="10076036" y="6237599"/>
                </a:cubicBezTo>
                <a:cubicBezTo>
                  <a:pt x="10046058" y="6237599"/>
                  <a:pt x="10046058" y="6237599"/>
                  <a:pt x="10046058" y="6237599"/>
                </a:cubicBezTo>
                <a:cubicBezTo>
                  <a:pt x="10045025" y="6237599"/>
                  <a:pt x="10045025" y="6237599"/>
                  <a:pt x="10045025" y="6237599"/>
                </a:cubicBezTo>
                <a:close/>
                <a:moveTo>
                  <a:pt x="11675305" y="6196917"/>
                </a:moveTo>
                <a:cubicBezTo>
                  <a:pt x="11677366" y="6194856"/>
                  <a:pt x="11681487" y="6194856"/>
                  <a:pt x="11683548" y="6196917"/>
                </a:cubicBezTo>
                <a:cubicBezTo>
                  <a:pt x="11726817" y="6207218"/>
                  <a:pt x="11759784" y="6225762"/>
                  <a:pt x="11790690" y="6258730"/>
                </a:cubicBezTo>
                <a:cubicBezTo>
                  <a:pt x="11792751" y="6260790"/>
                  <a:pt x="11794811" y="6262850"/>
                  <a:pt x="11794811" y="6264911"/>
                </a:cubicBezTo>
                <a:cubicBezTo>
                  <a:pt x="11792751" y="6269031"/>
                  <a:pt x="11790690" y="6269031"/>
                  <a:pt x="11786569" y="6271092"/>
                </a:cubicBezTo>
                <a:cubicBezTo>
                  <a:pt x="11695910" y="6314361"/>
                  <a:pt x="11695910" y="6314361"/>
                  <a:pt x="11695910" y="6314361"/>
                </a:cubicBezTo>
                <a:cubicBezTo>
                  <a:pt x="11691789" y="6316421"/>
                  <a:pt x="11687668" y="6316421"/>
                  <a:pt x="11685608" y="6316421"/>
                </a:cubicBezTo>
                <a:cubicBezTo>
                  <a:pt x="11683548" y="6314361"/>
                  <a:pt x="11681487" y="6310240"/>
                  <a:pt x="11681487" y="6306119"/>
                </a:cubicBezTo>
                <a:cubicBezTo>
                  <a:pt x="11673245" y="6205158"/>
                  <a:pt x="11673245" y="6205158"/>
                  <a:pt x="11673245" y="6205158"/>
                </a:cubicBezTo>
                <a:cubicBezTo>
                  <a:pt x="11673245" y="6201037"/>
                  <a:pt x="11673245" y="6198977"/>
                  <a:pt x="11675305" y="6196917"/>
                </a:cubicBezTo>
                <a:close/>
                <a:moveTo>
                  <a:pt x="11617970" y="6196146"/>
                </a:moveTo>
                <a:cubicBezTo>
                  <a:pt x="11619516" y="6195889"/>
                  <a:pt x="11621061" y="6195889"/>
                  <a:pt x="11622091" y="6196921"/>
                </a:cubicBezTo>
                <a:cubicBezTo>
                  <a:pt x="11622091" y="6198986"/>
                  <a:pt x="11624151" y="6201051"/>
                  <a:pt x="11624151" y="6207246"/>
                </a:cubicBezTo>
                <a:cubicBezTo>
                  <a:pt x="11615910" y="6308434"/>
                  <a:pt x="11615910" y="6308434"/>
                  <a:pt x="11615910" y="6308434"/>
                </a:cubicBezTo>
                <a:cubicBezTo>
                  <a:pt x="11615910" y="6312564"/>
                  <a:pt x="11613849" y="6314629"/>
                  <a:pt x="11611789" y="6316694"/>
                </a:cubicBezTo>
                <a:cubicBezTo>
                  <a:pt x="11607668" y="6318759"/>
                  <a:pt x="11605607" y="6318759"/>
                  <a:pt x="11601487" y="6316694"/>
                </a:cubicBezTo>
                <a:cubicBezTo>
                  <a:pt x="11510827" y="6271263"/>
                  <a:pt x="11510827" y="6271263"/>
                  <a:pt x="11510827" y="6271263"/>
                </a:cubicBezTo>
                <a:cubicBezTo>
                  <a:pt x="11506707" y="6271263"/>
                  <a:pt x="11504646" y="6269198"/>
                  <a:pt x="11502586" y="6265068"/>
                </a:cubicBezTo>
                <a:cubicBezTo>
                  <a:pt x="11502586" y="6263002"/>
                  <a:pt x="11504646" y="6260938"/>
                  <a:pt x="11506707" y="6258872"/>
                </a:cubicBezTo>
                <a:cubicBezTo>
                  <a:pt x="11537613" y="6225832"/>
                  <a:pt x="11570580" y="6207246"/>
                  <a:pt x="11613849" y="6196921"/>
                </a:cubicBezTo>
                <a:cubicBezTo>
                  <a:pt x="11614879" y="6196921"/>
                  <a:pt x="11616425" y="6196405"/>
                  <a:pt x="11617970" y="6196146"/>
                </a:cubicBezTo>
                <a:close/>
                <a:moveTo>
                  <a:pt x="11649283" y="6160957"/>
                </a:moveTo>
                <a:cubicBezTo>
                  <a:pt x="11529530" y="6160957"/>
                  <a:pt x="11432452" y="6259083"/>
                  <a:pt x="11432452" y="6380127"/>
                </a:cubicBezTo>
                <a:cubicBezTo>
                  <a:pt x="11432452" y="6501170"/>
                  <a:pt x="11529530" y="6599296"/>
                  <a:pt x="11649283" y="6599296"/>
                </a:cubicBezTo>
                <a:cubicBezTo>
                  <a:pt x="11769036" y="6599296"/>
                  <a:pt x="11866115" y="6501170"/>
                  <a:pt x="11866115" y="6380127"/>
                </a:cubicBezTo>
                <a:cubicBezTo>
                  <a:pt x="11866115" y="6259083"/>
                  <a:pt x="11769036" y="6160957"/>
                  <a:pt x="11649283" y="6160957"/>
                </a:cubicBezTo>
                <a:close/>
                <a:moveTo>
                  <a:pt x="11648699" y="6129397"/>
                </a:moveTo>
                <a:cubicBezTo>
                  <a:pt x="11784913" y="6129397"/>
                  <a:pt x="11895337" y="6241129"/>
                  <a:pt x="11895337" y="6378958"/>
                </a:cubicBezTo>
                <a:cubicBezTo>
                  <a:pt x="11895337" y="6516786"/>
                  <a:pt x="11784913" y="6628519"/>
                  <a:pt x="11648699" y="6628519"/>
                </a:cubicBezTo>
                <a:cubicBezTo>
                  <a:pt x="11512484" y="6628519"/>
                  <a:pt x="11402060" y="6516786"/>
                  <a:pt x="11402060" y="6378958"/>
                </a:cubicBezTo>
                <a:cubicBezTo>
                  <a:pt x="11402060" y="6241129"/>
                  <a:pt x="11512484" y="6129397"/>
                  <a:pt x="11648699" y="6129397"/>
                </a:cubicBezTo>
                <a:close/>
                <a:moveTo>
                  <a:pt x="11635775" y="6050821"/>
                </a:moveTo>
                <a:cubicBezTo>
                  <a:pt x="11627549" y="6065370"/>
                  <a:pt x="11623436" y="6084076"/>
                  <a:pt x="11623436" y="6100704"/>
                </a:cubicBezTo>
                <a:cubicBezTo>
                  <a:pt x="11619323" y="6100704"/>
                  <a:pt x="11602870" y="6102782"/>
                  <a:pt x="11600814" y="6104861"/>
                </a:cubicBezTo>
                <a:cubicBezTo>
                  <a:pt x="11594644" y="6086155"/>
                  <a:pt x="11586418" y="6069527"/>
                  <a:pt x="11574079" y="6059135"/>
                </a:cubicBezTo>
                <a:cubicBezTo>
                  <a:pt x="11574079" y="6057056"/>
                  <a:pt x="11574079" y="6057056"/>
                  <a:pt x="11574079" y="6057056"/>
                </a:cubicBezTo>
                <a:cubicBezTo>
                  <a:pt x="11572023" y="6059135"/>
                  <a:pt x="11572023" y="6059135"/>
                  <a:pt x="11572023" y="6059135"/>
                </a:cubicBezTo>
                <a:cubicBezTo>
                  <a:pt x="11565853" y="6059135"/>
                  <a:pt x="11557627" y="6061213"/>
                  <a:pt x="11551457" y="6063292"/>
                </a:cubicBezTo>
                <a:cubicBezTo>
                  <a:pt x="11551457" y="6065370"/>
                  <a:pt x="11551457" y="6065370"/>
                  <a:pt x="11551457" y="6065370"/>
                </a:cubicBezTo>
                <a:cubicBezTo>
                  <a:pt x="11549401" y="6073684"/>
                  <a:pt x="11547344" y="6081998"/>
                  <a:pt x="11547344" y="6090312"/>
                </a:cubicBezTo>
                <a:cubicBezTo>
                  <a:pt x="11547344" y="6100704"/>
                  <a:pt x="11549401" y="6109018"/>
                  <a:pt x="11551457" y="6117332"/>
                </a:cubicBezTo>
                <a:cubicBezTo>
                  <a:pt x="11549401" y="6117332"/>
                  <a:pt x="11532948" y="6125645"/>
                  <a:pt x="11530892" y="6125645"/>
                </a:cubicBezTo>
                <a:cubicBezTo>
                  <a:pt x="11520609" y="6111096"/>
                  <a:pt x="11508270" y="6096547"/>
                  <a:pt x="11493874" y="6090312"/>
                </a:cubicBezTo>
                <a:cubicBezTo>
                  <a:pt x="11493874" y="6088233"/>
                  <a:pt x="11493874" y="6088233"/>
                  <a:pt x="11493874" y="6088233"/>
                </a:cubicBezTo>
                <a:cubicBezTo>
                  <a:pt x="11491818" y="6088233"/>
                  <a:pt x="11491818" y="6088233"/>
                  <a:pt x="11491818" y="6088233"/>
                </a:cubicBezTo>
                <a:cubicBezTo>
                  <a:pt x="11485648" y="6092390"/>
                  <a:pt x="11479479" y="6096547"/>
                  <a:pt x="11473309" y="6100704"/>
                </a:cubicBezTo>
                <a:cubicBezTo>
                  <a:pt x="11473309" y="6100704"/>
                  <a:pt x="11473309" y="6102782"/>
                  <a:pt x="11473309" y="6102782"/>
                </a:cubicBezTo>
                <a:cubicBezTo>
                  <a:pt x="11473309" y="6119410"/>
                  <a:pt x="11477422" y="6136038"/>
                  <a:pt x="11485648" y="6152665"/>
                </a:cubicBezTo>
                <a:cubicBezTo>
                  <a:pt x="11483592" y="6154744"/>
                  <a:pt x="11471253" y="6163058"/>
                  <a:pt x="11469196" y="6165136"/>
                </a:cubicBezTo>
                <a:cubicBezTo>
                  <a:pt x="11456857" y="6152665"/>
                  <a:pt x="11440405" y="6142273"/>
                  <a:pt x="11426008" y="6138116"/>
                </a:cubicBezTo>
                <a:cubicBezTo>
                  <a:pt x="11423952" y="6138116"/>
                  <a:pt x="11423952" y="6138116"/>
                  <a:pt x="11423952" y="6138116"/>
                </a:cubicBezTo>
                <a:cubicBezTo>
                  <a:pt x="11423952" y="6140194"/>
                  <a:pt x="11423952" y="6140194"/>
                  <a:pt x="11423952" y="6140194"/>
                </a:cubicBezTo>
                <a:cubicBezTo>
                  <a:pt x="11417782" y="6142273"/>
                  <a:pt x="11411613" y="6148508"/>
                  <a:pt x="11407499" y="6154744"/>
                </a:cubicBezTo>
                <a:cubicBezTo>
                  <a:pt x="11407499" y="6156822"/>
                  <a:pt x="11407499" y="6156822"/>
                  <a:pt x="11407499" y="6156822"/>
                </a:cubicBezTo>
                <a:cubicBezTo>
                  <a:pt x="11411613" y="6171371"/>
                  <a:pt x="11421895" y="6187999"/>
                  <a:pt x="11434235" y="6202548"/>
                </a:cubicBezTo>
                <a:cubicBezTo>
                  <a:pt x="11432179" y="6202548"/>
                  <a:pt x="11421895" y="6217097"/>
                  <a:pt x="11419839" y="6219176"/>
                </a:cubicBezTo>
                <a:cubicBezTo>
                  <a:pt x="11405443" y="6210862"/>
                  <a:pt x="11386934" y="6206705"/>
                  <a:pt x="11370482" y="6206705"/>
                </a:cubicBezTo>
                <a:cubicBezTo>
                  <a:pt x="11368425" y="6206705"/>
                  <a:pt x="11368425" y="6206705"/>
                  <a:pt x="11368425" y="6206705"/>
                </a:cubicBezTo>
                <a:cubicBezTo>
                  <a:pt x="11364312" y="6210862"/>
                  <a:pt x="11360199" y="6219176"/>
                  <a:pt x="11358143" y="6225411"/>
                </a:cubicBezTo>
                <a:cubicBezTo>
                  <a:pt x="11358143" y="6227490"/>
                  <a:pt x="11358143" y="6227490"/>
                  <a:pt x="11358143" y="6227490"/>
                </a:cubicBezTo>
                <a:cubicBezTo>
                  <a:pt x="11366369" y="6242038"/>
                  <a:pt x="11378708" y="6254509"/>
                  <a:pt x="11395160" y="6264902"/>
                </a:cubicBezTo>
                <a:cubicBezTo>
                  <a:pt x="11393104" y="6266980"/>
                  <a:pt x="11386934" y="6281529"/>
                  <a:pt x="11386934" y="6283608"/>
                </a:cubicBezTo>
                <a:cubicBezTo>
                  <a:pt x="11368425" y="6279451"/>
                  <a:pt x="11349917" y="6279451"/>
                  <a:pt x="11335521" y="6283608"/>
                </a:cubicBezTo>
                <a:cubicBezTo>
                  <a:pt x="11333464" y="6283608"/>
                  <a:pt x="11333464" y="6283608"/>
                  <a:pt x="11333464" y="6283608"/>
                </a:cubicBezTo>
                <a:cubicBezTo>
                  <a:pt x="11333464" y="6285686"/>
                  <a:pt x="11333464" y="6285686"/>
                  <a:pt x="11333464" y="6285686"/>
                </a:cubicBezTo>
                <a:cubicBezTo>
                  <a:pt x="11331408" y="6291922"/>
                  <a:pt x="11329351" y="6300235"/>
                  <a:pt x="11327295" y="6306470"/>
                </a:cubicBezTo>
                <a:cubicBezTo>
                  <a:pt x="11329351" y="6308549"/>
                  <a:pt x="11329351" y="6308549"/>
                  <a:pt x="11329351" y="6308549"/>
                </a:cubicBezTo>
                <a:cubicBezTo>
                  <a:pt x="11339634" y="6318941"/>
                  <a:pt x="11356086" y="6329334"/>
                  <a:pt x="11372538" y="6333490"/>
                </a:cubicBezTo>
                <a:cubicBezTo>
                  <a:pt x="11372538" y="6335569"/>
                  <a:pt x="11370482" y="6354275"/>
                  <a:pt x="11370482" y="6356354"/>
                </a:cubicBezTo>
                <a:cubicBezTo>
                  <a:pt x="11351973" y="6356354"/>
                  <a:pt x="11333464" y="6360510"/>
                  <a:pt x="11321125" y="6368825"/>
                </a:cubicBezTo>
                <a:cubicBezTo>
                  <a:pt x="11319069" y="6368825"/>
                  <a:pt x="11319069" y="6368825"/>
                  <a:pt x="11319069" y="6368825"/>
                </a:cubicBezTo>
                <a:cubicBezTo>
                  <a:pt x="11319069" y="6370902"/>
                  <a:pt x="11319069" y="6370902"/>
                  <a:pt x="11319069" y="6370902"/>
                </a:cubicBezTo>
                <a:cubicBezTo>
                  <a:pt x="11319069" y="6372981"/>
                  <a:pt x="11319069" y="6377138"/>
                  <a:pt x="11319069" y="6381295"/>
                </a:cubicBezTo>
                <a:cubicBezTo>
                  <a:pt x="11319069" y="6385452"/>
                  <a:pt x="11319069" y="6389609"/>
                  <a:pt x="11319069" y="6391687"/>
                </a:cubicBezTo>
                <a:cubicBezTo>
                  <a:pt x="11319069" y="6393766"/>
                  <a:pt x="11319069" y="6393766"/>
                  <a:pt x="11319069" y="6393766"/>
                </a:cubicBezTo>
                <a:cubicBezTo>
                  <a:pt x="11321125" y="6393766"/>
                  <a:pt x="11321125" y="6393766"/>
                  <a:pt x="11321125" y="6393766"/>
                </a:cubicBezTo>
                <a:cubicBezTo>
                  <a:pt x="11333464" y="6402080"/>
                  <a:pt x="11351973" y="6406237"/>
                  <a:pt x="11370482" y="6406237"/>
                </a:cubicBezTo>
                <a:cubicBezTo>
                  <a:pt x="11370482" y="6410393"/>
                  <a:pt x="11372538" y="6427021"/>
                  <a:pt x="11374595" y="6429099"/>
                </a:cubicBezTo>
                <a:cubicBezTo>
                  <a:pt x="11356086" y="6435334"/>
                  <a:pt x="11339634" y="6443648"/>
                  <a:pt x="11329351" y="6456119"/>
                </a:cubicBezTo>
                <a:cubicBezTo>
                  <a:pt x="11327295" y="6456119"/>
                  <a:pt x="11327295" y="6456119"/>
                  <a:pt x="11327295" y="6456119"/>
                </a:cubicBezTo>
                <a:cubicBezTo>
                  <a:pt x="11327295" y="6458198"/>
                  <a:pt x="11327295" y="6458198"/>
                  <a:pt x="11327295" y="6458198"/>
                </a:cubicBezTo>
                <a:cubicBezTo>
                  <a:pt x="11329351" y="6464433"/>
                  <a:pt x="11331408" y="6472747"/>
                  <a:pt x="11333464" y="6478983"/>
                </a:cubicBezTo>
                <a:cubicBezTo>
                  <a:pt x="11335521" y="6478983"/>
                  <a:pt x="11335521" y="6478983"/>
                  <a:pt x="11335521" y="6478983"/>
                </a:cubicBezTo>
                <a:cubicBezTo>
                  <a:pt x="11349917" y="6485218"/>
                  <a:pt x="11370482" y="6483139"/>
                  <a:pt x="11386934" y="6478983"/>
                </a:cubicBezTo>
                <a:cubicBezTo>
                  <a:pt x="11386934" y="6481060"/>
                  <a:pt x="11395160" y="6497689"/>
                  <a:pt x="11395160" y="6499766"/>
                </a:cubicBezTo>
                <a:cubicBezTo>
                  <a:pt x="11380765" y="6508080"/>
                  <a:pt x="11366369" y="6522630"/>
                  <a:pt x="11358143" y="6537179"/>
                </a:cubicBezTo>
                <a:cubicBezTo>
                  <a:pt x="11358143" y="6539257"/>
                  <a:pt x="11358143" y="6539257"/>
                  <a:pt x="11358143" y="6539257"/>
                </a:cubicBezTo>
                <a:cubicBezTo>
                  <a:pt x="11360199" y="6543415"/>
                  <a:pt x="11366369" y="6551728"/>
                  <a:pt x="11370482" y="6557963"/>
                </a:cubicBezTo>
                <a:cubicBezTo>
                  <a:pt x="11386934" y="6557963"/>
                  <a:pt x="11405443" y="6553807"/>
                  <a:pt x="11421895" y="6543415"/>
                </a:cubicBezTo>
                <a:cubicBezTo>
                  <a:pt x="11421895" y="6545492"/>
                  <a:pt x="11432179" y="6560042"/>
                  <a:pt x="11434235" y="6562121"/>
                </a:cubicBezTo>
                <a:cubicBezTo>
                  <a:pt x="11421895" y="6574591"/>
                  <a:pt x="11411613" y="6591218"/>
                  <a:pt x="11407499" y="6607847"/>
                </a:cubicBezTo>
                <a:cubicBezTo>
                  <a:pt x="11409556" y="6609924"/>
                  <a:pt x="11409556" y="6609924"/>
                  <a:pt x="11409556" y="6609924"/>
                </a:cubicBezTo>
                <a:cubicBezTo>
                  <a:pt x="11411613" y="6614082"/>
                  <a:pt x="11419839" y="6620317"/>
                  <a:pt x="11423952" y="6624474"/>
                </a:cubicBezTo>
                <a:cubicBezTo>
                  <a:pt x="11426008" y="6624474"/>
                  <a:pt x="11426008" y="6624474"/>
                  <a:pt x="11426008" y="6624474"/>
                </a:cubicBezTo>
                <a:cubicBezTo>
                  <a:pt x="11440405" y="6620317"/>
                  <a:pt x="11456857" y="6612003"/>
                  <a:pt x="11471253" y="6597454"/>
                </a:cubicBezTo>
                <a:cubicBezTo>
                  <a:pt x="11473309" y="6599533"/>
                  <a:pt x="11485648" y="6609924"/>
                  <a:pt x="11487705" y="6612003"/>
                </a:cubicBezTo>
                <a:cubicBezTo>
                  <a:pt x="11479479" y="6628630"/>
                  <a:pt x="11475366" y="6645259"/>
                  <a:pt x="11475366" y="6661886"/>
                </a:cubicBezTo>
                <a:cubicBezTo>
                  <a:pt x="11475366" y="6661886"/>
                  <a:pt x="11475366" y="6663965"/>
                  <a:pt x="11475366" y="6663965"/>
                </a:cubicBezTo>
                <a:cubicBezTo>
                  <a:pt x="11479479" y="6668121"/>
                  <a:pt x="11487705" y="6672279"/>
                  <a:pt x="11493874" y="6674356"/>
                </a:cubicBezTo>
                <a:cubicBezTo>
                  <a:pt x="11493874" y="6676435"/>
                  <a:pt x="11493874" y="6676435"/>
                  <a:pt x="11493874" y="6676435"/>
                </a:cubicBezTo>
                <a:cubicBezTo>
                  <a:pt x="11495931" y="6674356"/>
                  <a:pt x="11495931" y="6674356"/>
                  <a:pt x="11495931" y="6674356"/>
                </a:cubicBezTo>
                <a:cubicBezTo>
                  <a:pt x="11510327" y="6666043"/>
                  <a:pt x="11522666" y="6653572"/>
                  <a:pt x="11532948" y="6636945"/>
                </a:cubicBezTo>
                <a:cubicBezTo>
                  <a:pt x="11535005" y="6639023"/>
                  <a:pt x="11549401" y="6645259"/>
                  <a:pt x="11551457" y="6645259"/>
                </a:cubicBezTo>
                <a:cubicBezTo>
                  <a:pt x="11549401" y="6653572"/>
                  <a:pt x="11549401" y="6663965"/>
                  <a:pt x="11549401" y="6672279"/>
                </a:cubicBezTo>
                <a:cubicBezTo>
                  <a:pt x="11549401" y="6680592"/>
                  <a:pt x="11549401" y="6690985"/>
                  <a:pt x="11551457" y="6697220"/>
                </a:cubicBezTo>
                <a:cubicBezTo>
                  <a:pt x="11551457" y="6699298"/>
                  <a:pt x="11551457" y="6699298"/>
                  <a:pt x="11551457" y="6699298"/>
                </a:cubicBezTo>
                <a:cubicBezTo>
                  <a:pt x="11553514" y="6699298"/>
                  <a:pt x="11553514" y="6699298"/>
                  <a:pt x="11553514" y="6699298"/>
                </a:cubicBezTo>
                <a:cubicBezTo>
                  <a:pt x="11557627" y="6701377"/>
                  <a:pt x="11567909" y="6703455"/>
                  <a:pt x="11574079" y="6705533"/>
                </a:cubicBezTo>
                <a:cubicBezTo>
                  <a:pt x="11576136" y="6705533"/>
                  <a:pt x="11576136" y="6705533"/>
                  <a:pt x="11576136" y="6705533"/>
                </a:cubicBezTo>
                <a:cubicBezTo>
                  <a:pt x="11586418" y="6693063"/>
                  <a:pt x="11596701" y="6676435"/>
                  <a:pt x="11600814" y="6659808"/>
                </a:cubicBezTo>
                <a:cubicBezTo>
                  <a:pt x="11602870" y="6659808"/>
                  <a:pt x="11621379" y="6661886"/>
                  <a:pt x="11623436" y="6661886"/>
                </a:cubicBezTo>
                <a:cubicBezTo>
                  <a:pt x="11623436" y="6680592"/>
                  <a:pt x="11627549" y="6699298"/>
                  <a:pt x="11635775" y="6713847"/>
                </a:cubicBezTo>
                <a:cubicBezTo>
                  <a:pt x="11637831" y="6713847"/>
                  <a:pt x="11637831" y="6713847"/>
                  <a:pt x="11637831" y="6713847"/>
                </a:cubicBezTo>
                <a:cubicBezTo>
                  <a:pt x="11644001" y="6713847"/>
                  <a:pt x="11654284" y="6713847"/>
                  <a:pt x="11658397" y="6713847"/>
                </a:cubicBezTo>
                <a:cubicBezTo>
                  <a:pt x="11660454" y="6713847"/>
                  <a:pt x="11660454" y="6713847"/>
                  <a:pt x="11660454" y="6713847"/>
                </a:cubicBezTo>
                <a:cubicBezTo>
                  <a:pt x="11668680" y="6699298"/>
                  <a:pt x="11672793" y="6680592"/>
                  <a:pt x="11674850" y="6661886"/>
                </a:cubicBezTo>
                <a:cubicBezTo>
                  <a:pt x="11676906" y="6661886"/>
                  <a:pt x="11693358" y="6659808"/>
                  <a:pt x="11695415" y="6659808"/>
                </a:cubicBezTo>
                <a:cubicBezTo>
                  <a:pt x="11699528" y="6676435"/>
                  <a:pt x="11709811" y="6693063"/>
                  <a:pt x="11722150" y="6705533"/>
                </a:cubicBezTo>
                <a:cubicBezTo>
                  <a:pt x="11728319" y="6703455"/>
                  <a:pt x="11738602" y="6701377"/>
                  <a:pt x="11742715" y="6699298"/>
                </a:cubicBezTo>
                <a:cubicBezTo>
                  <a:pt x="11744772" y="6699298"/>
                  <a:pt x="11744772" y="6699298"/>
                  <a:pt x="11744772" y="6699298"/>
                </a:cubicBezTo>
                <a:cubicBezTo>
                  <a:pt x="11746828" y="6690985"/>
                  <a:pt x="11746828" y="6680592"/>
                  <a:pt x="11746828" y="6672279"/>
                </a:cubicBezTo>
                <a:cubicBezTo>
                  <a:pt x="11746828" y="6663965"/>
                  <a:pt x="11746828" y="6653572"/>
                  <a:pt x="11744772" y="6645259"/>
                </a:cubicBezTo>
                <a:cubicBezTo>
                  <a:pt x="11746828" y="6645259"/>
                  <a:pt x="11763280" y="6639023"/>
                  <a:pt x="11765337" y="6636945"/>
                </a:cubicBezTo>
                <a:cubicBezTo>
                  <a:pt x="11773563" y="6653572"/>
                  <a:pt x="11787959" y="6666043"/>
                  <a:pt x="11802354" y="6674356"/>
                </a:cubicBezTo>
                <a:cubicBezTo>
                  <a:pt x="11808524" y="6672279"/>
                  <a:pt x="11816750" y="6668121"/>
                  <a:pt x="11820863" y="6663965"/>
                </a:cubicBezTo>
                <a:cubicBezTo>
                  <a:pt x="11822920" y="6661886"/>
                  <a:pt x="11822920" y="6661886"/>
                  <a:pt x="11822920" y="6661886"/>
                </a:cubicBezTo>
                <a:cubicBezTo>
                  <a:pt x="11822920" y="6661886"/>
                  <a:pt x="11822920" y="6661886"/>
                  <a:pt x="11822920" y="6659808"/>
                </a:cubicBezTo>
                <a:cubicBezTo>
                  <a:pt x="11822920" y="6645259"/>
                  <a:pt x="11816750" y="6626553"/>
                  <a:pt x="11808524" y="6612003"/>
                </a:cubicBezTo>
                <a:cubicBezTo>
                  <a:pt x="11810581" y="6609924"/>
                  <a:pt x="11822920" y="6599533"/>
                  <a:pt x="11824976" y="6597454"/>
                </a:cubicBezTo>
                <a:cubicBezTo>
                  <a:pt x="11839372" y="6609924"/>
                  <a:pt x="11855824" y="6620317"/>
                  <a:pt x="11870220" y="6624474"/>
                </a:cubicBezTo>
                <a:cubicBezTo>
                  <a:pt x="11872277" y="6624474"/>
                  <a:pt x="11872277" y="6624474"/>
                  <a:pt x="11872277" y="6624474"/>
                </a:cubicBezTo>
                <a:cubicBezTo>
                  <a:pt x="11876390" y="6620317"/>
                  <a:pt x="11884616" y="6614082"/>
                  <a:pt x="11886673" y="6607847"/>
                </a:cubicBezTo>
                <a:cubicBezTo>
                  <a:pt x="11888729" y="6607847"/>
                  <a:pt x="11888729" y="6607847"/>
                  <a:pt x="11888729" y="6607847"/>
                </a:cubicBezTo>
                <a:cubicBezTo>
                  <a:pt x="11884616" y="6591218"/>
                  <a:pt x="11874333" y="6574591"/>
                  <a:pt x="11861994" y="6562121"/>
                </a:cubicBezTo>
                <a:cubicBezTo>
                  <a:pt x="11864051" y="6560042"/>
                  <a:pt x="11874333" y="6545492"/>
                  <a:pt x="11874333" y="6543415"/>
                </a:cubicBezTo>
                <a:cubicBezTo>
                  <a:pt x="11890786" y="6551728"/>
                  <a:pt x="11909295" y="6557963"/>
                  <a:pt x="11925747" y="6557963"/>
                </a:cubicBezTo>
                <a:cubicBezTo>
                  <a:pt x="11927803" y="6555885"/>
                  <a:pt x="11927803" y="6555885"/>
                  <a:pt x="11927803" y="6555885"/>
                </a:cubicBezTo>
                <a:cubicBezTo>
                  <a:pt x="11929860" y="6551728"/>
                  <a:pt x="11936030" y="6543415"/>
                  <a:pt x="11938086" y="6537179"/>
                </a:cubicBezTo>
                <a:cubicBezTo>
                  <a:pt x="11938086" y="6535101"/>
                  <a:pt x="11938086" y="6535101"/>
                  <a:pt x="11938086" y="6535101"/>
                </a:cubicBezTo>
                <a:cubicBezTo>
                  <a:pt x="11929860" y="6522630"/>
                  <a:pt x="11915464" y="6508080"/>
                  <a:pt x="11901069" y="6499766"/>
                </a:cubicBezTo>
                <a:cubicBezTo>
                  <a:pt x="11901069" y="6495610"/>
                  <a:pt x="11909295" y="6481060"/>
                  <a:pt x="11909295" y="6478983"/>
                </a:cubicBezTo>
                <a:cubicBezTo>
                  <a:pt x="11925747" y="6483139"/>
                  <a:pt x="11944256" y="6483139"/>
                  <a:pt x="11960708" y="6478983"/>
                </a:cubicBezTo>
                <a:cubicBezTo>
                  <a:pt x="11962764" y="6478983"/>
                  <a:pt x="11962764" y="6478983"/>
                  <a:pt x="11962764" y="6478983"/>
                </a:cubicBezTo>
                <a:cubicBezTo>
                  <a:pt x="11964821" y="6472747"/>
                  <a:pt x="11966878" y="6464433"/>
                  <a:pt x="11966878" y="6458198"/>
                </a:cubicBezTo>
                <a:cubicBezTo>
                  <a:pt x="11966878" y="6456119"/>
                  <a:pt x="11966878" y="6456119"/>
                  <a:pt x="11966878" y="6456119"/>
                </a:cubicBezTo>
                <a:cubicBezTo>
                  <a:pt x="11956595" y="6443648"/>
                  <a:pt x="11940143" y="6435334"/>
                  <a:pt x="11921634" y="6429099"/>
                </a:cubicBezTo>
                <a:cubicBezTo>
                  <a:pt x="11923690" y="6427021"/>
                  <a:pt x="11925747" y="6410393"/>
                  <a:pt x="11925747" y="6408315"/>
                </a:cubicBezTo>
                <a:cubicBezTo>
                  <a:pt x="11944256" y="6408315"/>
                  <a:pt x="11962764" y="6402080"/>
                  <a:pt x="11975104" y="6393766"/>
                </a:cubicBezTo>
                <a:cubicBezTo>
                  <a:pt x="11977160" y="6393766"/>
                  <a:pt x="11977160" y="6393766"/>
                  <a:pt x="11977160" y="6393766"/>
                </a:cubicBezTo>
                <a:cubicBezTo>
                  <a:pt x="11977160" y="6389609"/>
                  <a:pt x="11977160" y="6385452"/>
                  <a:pt x="11977160" y="6381295"/>
                </a:cubicBezTo>
                <a:cubicBezTo>
                  <a:pt x="11977160" y="6379216"/>
                  <a:pt x="11977160" y="6375060"/>
                  <a:pt x="11977160" y="6370902"/>
                </a:cubicBezTo>
                <a:cubicBezTo>
                  <a:pt x="11975104" y="6370902"/>
                  <a:pt x="11975104" y="6370902"/>
                  <a:pt x="11975104" y="6370902"/>
                </a:cubicBezTo>
                <a:cubicBezTo>
                  <a:pt x="11962764" y="6362589"/>
                  <a:pt x="11944256" y="6356354"/>
                  <a:pt x="11925747" y="6356354"/>
                </a:cubicBezTo>
                <a:cubicBezTo>
                  <a:pt x="11925747" y="6354275"/>
                  <a:pt x="11923690" y="6337648"/>
                  <a:pt x="11923690" y="6335569"/>
                </a:cubicBezTo>
                <a:cubicBezTo>
                  <a:pt x="11940143" y="6329334"/>
                  <a:pt x="11956595" y="6321020"/>
                  <a:pt x="11966878" y="6308549"/>
                </a:cubicBezTo>
                <a:cubicBezTo>
                  <a:pt x="11968934" y="6308549"/>
                  <a:pt x="11968934" y="6308549"/>
                  <a:pt x="11968934" y="6308549"/>
                </a:cubicBezTo>
                <a:cubicBezTo>
                  <a:pt x="11968934" y="6306470"/>
                  <a:pt x="11968934" y="6306470"/>
                  <a:pt x="11968934" y="6306470"/>
                </a:cubicBezTo>
                <a:cubicBezTo>
                  <a:pt x="11966878" y="6300235"/>
                  <a:pt x="11964821" y="6291922"/>
                  <a:pt x="11962764" y="6285686"/>
                </a:cubicBezTo>
                <a:cubicBezTo>
                  <a:pt x="11960708" y="6285686"/>
                  <a:pt x="11960708" y="6285686"/>
                  <a:pt x="11960708" y="6285686"/>
                </a:cubicBezTo>
                <a:cubicBezTo>
                  <a:pt x="11946312" y="6279451"/>
                  <a:pt x="11927803" y="6281529"/>
                  <a:pt x="11909295" y="6285686"/>
                </a:cubicBezTo>
                <a:cubicBezTo>
                  <a:pt x="11909295" y="6283608"/>
                  <a:pt x="11903125" y="6266980"/>
                  <a:pt x="11901069" y="6264902"/>
                </a:cubicBezTo>
                <a:cubicBezTo>
                  <a:pt x="11917521" y="6256588"/>
                  <a:pt x="11929860" y="6242038"/>
                  <a:pt x="11938086" y="6227490"/>
                </a:cubicBezTo>
                <a:cubicBezTo>
                  <a:pt x="11938086" y="6225411"/>
                  <a:pt x="11938086" y="6225411"/>
                  <a:pt x="11938086" y="6225411"/>
                </a:cubicBezTo>
                <a:cubicBezTo>
                  <a:pt x="11936030" y="6221254"/>
                  <a:pt x="11931917" y="6212940"/>
                  <a:pt x="11927803" y="6206705"/>
                </a:cubicBezTo>
                <a:cubicBezTo>
                  <a:pt x="11925747" y="6206705"/>
                  <a:pt x="11925747" y="6206705"/>
                  <a:pt x="11925747" y="6206705"/>
                </a:cubicBezTo>
                <a:cubicBezTo>
                  <a:pt x="11909295" y="6206705"/>
                  <a:pt x="11890786" y="6210862"/>
                  <a:pt x="11876390" y="6219176"/>
                </a:cubicBezTo>
                <a:cubicBezTo>
                  <a:pt x="11874333" y="6219176"/>
                  <a:pt x="11864051" y="6204626"/>
                  <a:pt x="11861994" y="6202548"/>
                </a:cubicBezTo>
                <a:cubicBezTo>
                  <a:pt x="11874333" y="6190077"/>
                  <a:pt x="11884616" y="6173450"/>
                  <a:pt x="11888729" y="6156822"/>
                </a:cubicBezTo>
                <a:cubicBezTo>
                  <a:pt x="11888729" y="6154744"/>
                  <a:pt x="11888729" y="6154744"/>
                  <a:pt x="11888729" y="6154744"/>
                </a:cubicBezTo>
                <a:cubicBezTo>
                  <a:pt x="11884616" y="6150587"/>
                  <a:pt x="11878447" y="6144351"/>
                  <a:pt x="11872277" y="6140194"/>
                </a:cubicBezTo>
                <a:cubicBezTo>
                  <a:pt x="11855824" y="6144351"/>
                  <a:pt x="11839372" y="6152665"/>
                  <a:pt x="11827033" y="6165136"/>
                </a:cubicBezTo>
                <a:cubicBezTo>
                  <a:pt x="11824976" y="6165136"/>
                  <a:pt x="11810581" y="6154744"/>
                  <a:pt x="11808524" y="6152665"/>
                </a:cubicBezTo>
                <a:cubicBezTo>
                  <a:pt x="11818807" y="6136038"/>
                  <a:pt x="11822920" y="6119410"/>
                  <a:pt x="11822920" y="6102782"/>
                </a:cubicBezTo>
                <a:cubicBezTo>
                  <a:pt x="11822920" y="6102782"/>
                  <a:pt x="11822920" y="6100704"/>
                  <a:pt x="11822920" y="6100704"/>
                </a:cubicBezTo>
                <a:cubicBezTo>
                  <a:pt x="11816750" y="6096547"/>
                  <a:pt x="11808524" y="6092390"/>
                  <a:pt x="11804411" y="6090312"/>
                </a:cubicBezTo>
                <a:cubicBezTo>
                  <a:pt x="11802354" y="6088233"/>
                  <a:pt x="11802354" y="6088233"/>
                  <a:pt x="11802354" y="6088233"/>
                </a:cubicBezTo>
                <a:cubicBezTo>
                  <a:pt x="11802354" y="6090312"/>
                  <a:pt x="11802354" y="6090312"/>
                  <a:pt x="11802354" y="6090312"/>
                </a:cubicBezTo>
                <a:cubicBezTo>
                  <a:pt x="11787959" y="6096547"/>
                  <a:pt x="11775620" y="6111096"/>
                  <a:pt x="11765337" y="6125645"/>
                </a:cubicBezTo>
                <a:cubicBezTo>
                  <a:pt x="11763280" y="6125645"/>
                  <a:pt x="11746828" y="6119410"/>
                  <a:pt x="11744772" y="6117332"/>
                </a:cubicBezTo>
                <a:cubicBezTo>
                  <a:pt x="11746828" y="6109018"/>
                  <a:pt x="11748885" y="6100704"/>
                  <a:pt x="11748885" y="6090312"/>
                </a:cubicBezTo>
                <a:cubicBezTo>
                  <a:pt x="11748885" y="6081998"/>
                  <a:pt x="11746828" y="6073684"/>
                  <a:pt x="11744772" y="6065370"/>
                </a:cubicBezTo>
                <a:cubicBezTo>
                  <a:pt x="11744772" y="6063292"/>
                  <a:pt x="11744772" y="6063292"/>
                  <a:pt x="11744772" y="6063292"/>
                </a:cubicBezTo>
                <a:cubicBezTo>
                  <a:pt x="11742715" y="6063292"/>
                  <a:pt x="11742715" y="6063292"/>
                  <a:pt x="11742715" y="6063292"/>
                </a:cubicBezTo>
                <a:cubicBezTo>
                  <a:pt x="11738602" y="6061213"/>
                  <a:pt x="11730376" y="6059135"/>
                  <a:pt x="11722150" y="6059135"/>
                </a:cubicBezTo>
                <a:cubicBezTo>
                  <a:pt x="11709811" y="6069527"/>
                  <a:pt x="11699528" y="6086155"/>
                  <a:pt x="11695415" y="6104861"/>
                </a:cubicBezTo>
                <a:cubicBezTo>
                  <a:pt x="11693358" y="6102782"/>
                  <a:pt x="11676906" y="6100704"/>
                  <a:pt x="11672793" y="6100704"/>
                </a:cubicBezTo>
                <a:cubicBezTo>
                  <a:pt x="11672793" y="6084076"/>
                  <a:pt x="11668680" y="6065370"/>
                  <a:pt x="11660454" y="6050821"/>
                </a:cubicBezTo>
                <a:cubicBezTo>
                  <a:pt x="11658397" y="6050821"/>
                  <a:pt x="11658397" y="6050821"/>
                  <a:pt x="11658397" y="6050821"/>
                </a:cubicBezTo>
                <a:cubicBezTo>
                  <a:pt x="11652228" y="6048742"/>
                  <a:pt x="11644001" y="6048742"/>
                  <a:pt x="11637831" y="6050821"/>
                </a:cubicBezTo>
                <a:cubicBezTo>
                  <a:pt x="11635775" y="6050821"/>
                  <a:pt x="11635775" y="6050821"/>
                  <a:pt x="11635775" y="6050821"/>
                </a:cubicBezTo>
                <a:close/>
                <a:moveTo>
                  <a:pt x="0" y="0"/>
                </a:moveTo>
                <a:lnTo>
                  <a:pt x="12191998" y="0"/>
                </a:lnTo>
                <a:lnTo>
                  <a:pt x="12191998" y="6857999"/>
                </a:lnTo>
                <a:lnTo>
                  <a:pt x="0" y="685799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B1C7E5E1-16E8-466D-AC5E-9C58A4829BF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" y="2"/>
            <a:ext cx="12191998" cy="6857999"/>
          </a:xfrm>
          <a:custGeom>
            <a:avLst/>
            <a:gdLst>
              <a:gd name="connsiteX0" fmla="*/ 11602874 w 12191998"/>
              <a:gd name="connsiteY0" fmla="*/ 6448253 h 6857999"/>
              <a:gd name="connsiteX1" fmla="*/ 11613077 w 12191998"/>
              <a:gd name="connsiteY1" fmla="*/ 6448253 h 6857999"/>
              <a:gd name="connsiteX2" fmla="*/ 11617158 w 12191998"/>
              <a:gd name="connsiteY2" fmla="*/ 6456591 h 6857999"/>
              <a:gd name="connsiteX3" fmla="*/ 11623280 w 12191998"/>
              <a:gd name="connsiteY3" fmla="*/ 6558735 h 6857999"/>
              <a:gd name="connsiteX4" fmla="*/ 11621239 w 12191998"/>
              <a:gd name="connsiteY4" fmla="*/ 6569157 h 6857999"/>
              <a:gd name="connsiteX5" fmla="*/ 11615118 w 12191998"/>
              <a:gd name="connsiteY5" fmla="*/ 6569157 h 6857999"/>
              <a:gd name="connsiteX6" fmla="*/ 11509005 w 12191998"/>
              <a:gd name="connsiteY6" fmla="*/ 6506621 h 6857999"/>
              <a:gd name="connsiteX7" fmla="*/ 11504924 w 12191998"/>
              <a:gd name="connsiteY7" fmla="*/ 6500368 h 6857999"/>
              <a:gd name="connsiteX8" fmla="*/ 11504924 w 12191998"/>
              <a:gd name="connsiteY8" fmla="*/ 6498282 h 6857999"/>
              <a:gd name="connsiteX9" fmla="*/ 11511045 w 12191998"/>
              <a:gd name="connsiteY9" fmla="*/ 6494113 h 6857999"/>
              <a:gd name="connsiteX10" fmla="*/ 11602874 w 12191998"/>
              <a:gd name="connsiteY10" fmla="*/ 6448253 h 6857999"/>
              <a:gd name="connsiteX11" fmla="*/ 11685608 w 12191998"/>
              <a:gd name="connsiteY11" fmla="*/ 6446169 h 6857999"/>
              <a:gd name="connsiteX12" fmla="*/ 11695910 w 12191998"/>
              <a:gd name="connsiteY12" fmla="*/ 6446169 h 6857999"/>
              <a:gd name="connsiteX13" fmla="*/ 11786569 w 12191998"/>
              <a:gd name="connsiteY13" fmla="*/ 6491935 h 6857999"/>
              <a:gd name="connsiteX14" fmla="*/ 11794811 w 12191998"/>
              <a:gd name="connsiteY14" fmla="*/ 6498176 h 6857999"/>
              <a:gd name="connsiteX15" fmla="*/ 11790690 w 12191998"/>
              <a:gd name="connsiteY15" fmla="*/ 6504416 h 6857999"/>
              <a:gd name="connsiteX16" fmla="*/ 11683548 w 12191998"/>
              <a:gd name="connsiteY16" fmla="*/ 6566824 h 6857999"/>
              <a:gd name="connsiteX17" fmla="*/ 11675305 w 12191998"/>
              <a:gd name="connsiteY17" fmla="*/ 6566824 h 6857999"/>
              <a:gd name="connsiteX18" fmla="*/ 11673245 w 12191998"/>
              <a:gd name="connsiteY18" fmla="*/ 6558503 h 6857999"/>
              <a:gd name="connsiteX19" fmla="*/ 11681487 w 12191998"/>
              <a:gd name="connsiteY19" fmla="*/ 6454490 h 6857999"/>
              <a:gd name="connsiteX20" fmla="*/ 11685608 w 12191998"/>
              <a:gd name="connsiteY20" fmla="*/ 6446169 h 6857999"/>
              <a:gd name="connsiteX21" fmla="*/ 10878610 w 12191998"/>
              <a:gd name="connsiteY21" fmla="*/ 6407461 h 6857999"/>
              <a:gd name="connsiteX22" fmla="*/ 10878610 w 12191998"/>
              <a:gd name="connsiteY22" fmla="*/ 6451004 h 6857999"/>
              <a:gd name="connsiteX23" fmla="*/ 10832845 w 12191998"/>
              <a:gd name="connsiteY23" fmla="*/ 6458261 h 6857999"/>
              <a:gd name="connsiteX24" fmla="*/ 10813523 w 12191998"/>
              <a:gd name="connsiteY24" fmla="*/ 6433380 h 6857999"/>
              <a:gd name="connsiteX25" fmla="*/ 10837930 w 12191998"/>
              <a:gd name="connsiteY25" fmla="*/ 6409535 h 6857999"/>
              <a:gd name="connsiteX26" fmla="*/ 10878610 w 12191998"/>
              <a:gd name="connsiteY26" fmla="*/ 6407461 h 6857999"/>
              <a:gd name="connsiteX27" fmla="*/ 10545885 w 12191998"/>
              <a:gd name="connsiteY27" fmla="*/ 6337611 h 6857999"/>
              <a:gd name="connsiteX28" fmla="*/ 10573810 w 12191998"/>
              <a:gd name="connsiteY28" fmla="*/ 6361192 h 6857999"/>
              <a:gd name="connsiteX29" fmla="*/ 10550022 w 12191998"/>
              <a:gd name="connsiteY29" fmla="*/ 6384774 h 6857999"/>
              <a:gd name="connsiteX30" fmla="*/ 10505548 w 12191998"/>
              <a:gd name="connsiteY30" fmla="*/ 6386824 h 6857999"/>
              <a:gd name="connsiteX31" fmla="*/ 10505548 w 12191998"/>
              <a:gd name="connsiteY31" fmla="*/ 6382723 h 6857999"/>
              <a:gd name="connsiteX32" fmla="*/ 10505548 w 12191998"/>
              <a:gd name="connsiteY32" fmla="*/ 6380673 h 6857999"/>
              <a:gd name="connsiteX33" fmla="*/ 10528302 w 12191998"/>
              <a:gd name="connsiteY33" fmla="*/ 6339662 h 6857999"/>
              <a:gd name="connsiteX34" fmla="*/ 10545885 w 12191998"/>
              <a:gd name="connsiteY34" fmla="*/ 6337611 h 6857999"/>
              <a:gd name="connsiteX35" fmla="*/ 11672595 w 12191998"/>
              <a:gd name="connsiteY35" fmla="*/ 6327980 h 6857999"/>
              <a:gd name="connsiteX36" fmla="*/ 11681588 w 12191998"/>
              <a:gd name="connsiteY36" fmla="*/ 6329019 h 6857999"/>
              <a:gd name="connsiteX37" fmla="*/ 11708312 w 12191998"/>
              <a:gd name="connsiteY37" fmla="*/ 6380970 h 6857999"/>
              <a:gd name="connsiteX38" fmla="*/ 11648698 w 12191998"/>
              <a:gd name="connsiteY38" fmla="*/ 6439155 h 6857999"/>
              <a:gd name="connsiteX39" fmla="*/ 11589084 w 12191998"/>
              <a:gd name="connsiteY39" fmla="*/ 6380970 h 6857999"/>
              <a:gd name="connsiteX40" fmla="*/ 11615808 w 12191998"/>
              <a:gd name="connsiteY40" fmla="*/ 6331098 h 6857999"/>
              <a:gd name="connsiteX41" fmla="*/ 11632253 w 12191998"/>
              <a:gd name="connsiteY41" fmla="*/ 6333175 h 6857999"/>
              <a:gd name="connsiteX42" fmla="*/ 11630197 w 12191998"/>
              <a:gd name="connsiteY42" fmla="*/ 6349800 h 6857999"/>
              <a:gd name="connsiteX43" fmla="*/ 11613752 w 12191998"/>
              <a:gd name="connsiteY43" fmla="*/ 6380970 h 6857999"/>
              <a:gd name="connsiteX44" fmla="*/ 11648698 w 12191998"/>
              <a:gd name="connsiteY44" fmla="*/ 6416297 h 6857999"/>
              <a:gd name="connsiteX45" fmla="*/ 11683644 w 12191998"/>
              <a:gd name="connsiteY45" fmla="*/ 6380970 h 6857999"/>
              <a:gd name="connsiteX46" fmla="*/ 11667199 w 12191998"/>
              <a:gd name="connsiteY46" fmla="*/ 6349800 h 6857999"/>
              <a:gd name="connsiteX47" fmla="*/ 11665144 w 12191998"/>
              <a:gd name="connsiteY47" fmla="*/ 6333175 h 6857999"/>
              <a:gd name="connsiteX48" fmla="*/ 11672595 w 12191998"/>
              <a:gd name="connsiteY48" fmla="*/ 6327980 h 6857999"/>
              <a:gd name="connsiteX49" fmla="*/ 11821529 w 12191998"/>
              <a:gd name="connsiteY49" fmla="*/ 6312914 h 6857999"/>
              <a:gd name="connsiteX50" fmla="*/ 11825662 w 12191998"/>
              <a:gd name="connsiteY50" fmla="*/ 6319143 h 6857999"/>
              <a:gd name="connsiteX51" fmla="*/ 11825662 w 12191998"/>
              <a:gd name="connsiteY51" fmla="*/ 6443710 h 6857999"/>
              <a:gd name="connsiteX52" fmla="*/ 11821529 w 12191998"/>
              <a:gd name="connsiteY52" fmla="*/ 6449938 h 6857999"/>
              <a:gd name="connsiteX53" fmla="*/ 11813263 w 12191998"/>
              <a:gd name="connsiteY53" fmla="*/ 6447862 h 6857999"/>
              <a:gd name="connsiteX54" fmla="*/ 11728538 w 12191998"/>
              <a:gd name="connsiteY54" fmla="*/ 6389730 h 6857999"/>
              <a:gd name="connsiteX55" fmla="*/ 11722339 w 12191998"/>
              <a:gd name="connsiteY55" fmla="*/ 6381426 h 6857999"/>
              <a:gd name="connsiteX56" fmla="*/ 11728538 w 12191998"/>
              <a:gd name="connsiteY56" fmla="*/ 6373122 h 6857999"/>
              <a:gd name="connsiteX57" fmla="*/ 11813263 w 12191998"/>
              <a:gd name="connsiteY57" fmla="*/ 6314991 h 6857999"/>
              <a:gd name="connsiteX58" fmla="*/ 11821529 w 12191998"/>
              <a:gd name="connsiteY58" fmla="*/ 6312914 h 6857999"/>
              <a:gd name="connsiteX59" fmla="*/ 11475701 w 12191998"/>
              <a:gd name="connsiteY59" fmla="*/ 6312914 h 6857999"/>
              <a:gd name="connsiteX60" fmla="*/ 11483884 w 12191998"/>
              <a:gd name="connsiteY60" fmla="*/ 6317066 h 6857999"/>
              <a:gd name="connsiteX61" fmla="*/ 11567753 w 12191998"/>
              <a:gd name="connsiteY61" fmla="*/ 6373122 h 6857999"/>
              <a:gd name="connsiteX62" fmla="*/ 11573889 w 12191998"/>
              <a:gd name="connsiteY62" fmla="*/ 6381426 h 6857999"/>
              <a:gd name="connsiteX63" fmla="*/ 11567753 w 12191998"/>
              <a:gd name="connsiteY63" fmla="*/ 6389730 h 6857999"/>
              <a:gd name="connsiteX64" fmla="*/ 11483884 w 12191998"/>
              <a:gd name="connsiteY64" fmla="*/ 6447862 h 6857999"/>
              <a:gd name="connsiteX65" fmla="*/ 11475701 w 12191998"/>
              <a:gd name="connsiteY65" fmla="*/ 6449938 h 6857999"/>
              <a:gd name="connsiteX66" fmla="*/ 11471610 w 12191998"/>
              <a:gd name="connsiteY66" fmla="*/ 6443710 h 6857999"/>
              <a:gd name="connsiteX67" fmla="*/ 11471610 w 12191998"/>
              <a:gd name="connsiteY67" fmla="*/ 6319143 h 6857999"/>
              <a:gd name="connsiteX68" fmla="*/ 11475701 w 12191998"/>
              <a:gd name="connsiteY68" fmla="*/ 6312914 h 6857999"/>
              <a:gd name="connsiteX69" fmla="*/ 10746019 w 12191998"/>
              <a:gd name="connsiteY69" fmla="*/ 6302686 h 6857999"/>
              <a:gd name="connsiteX70" fmla="*/ 10696807 w 12191998"/>
              <a:gd name="connsiteY70" fmla="*/ 6322350 h 6857999"/>
              <a:gd name="connsiteX71" fmla="*/ 10696807 w 12191998"/>
              <a:gd name="connsiteY71" fmla="*/ 6310966 h 6857999"/>
              <a:gd name="connsiteX72" fmla="*/ 10689630 w 12191998"/>
              <a:gd name="connsiteY72" fmla="*/ 6303721 h 6857999"/>
              <a:gd name="connsiteX73" fmla="*/ 10661948 w 12191998"/>
              <a:gd name="connsiteY73" fmla="*/ 6303721 h 6857999"/>
              <a:gd name="connsiteX74" fmla="*/ 10654771 w 12191998"/>
              <a:gd name="connsiteY74" fmla="*/ 6310966 h 6857999"/>
              <a:gd name="connsiteX75" fmla="*/ 10654771 w 12191998"/>
              <a:gd name="connsiteY75" fmla="*/ 6483802 h 6857999"/>
              <a:gd name="connsiteX76" fmla="*/ 10661948 w 12191998"/>
              <a:gd name="connsiteY76" fmla="*/ 6490011 h 6857999"/>
              <a:gd name="connsiteX77" fmla="*/ 10689630 w 12191998"/>
              <a:gd name="connsiteY77" fmla="*/ 6490011 h 6857999"/>
              <a:gd name="connsiteX78" fmla="*/ 10696807 w 12191998"/>
              <a:gd name="connsiteY78" fmla="*/ 6483802 h 6857999"/>
              <a:gd name="connsiteX79" fmla="*/ 10696807 w 12191998"/>
              <a:gd name="connsiteY79" fmla="*/ 6363748 h 6857999"/>
              <a:gd name="connsiteX80" fmla="*/ 10747045 w 12191998"/>
              <a:gd name="connsiteY80" fmla="*/ 6342014 h 6857999"/>
              <a:gd name="connsiteX81" fmla="*/ 10753197 w 12191998"/>
              <a:gd name="connsiteY81" fmla="*/ 6334770 h 6857999"/>
              <a:gd name="connsiteX82" fmla="*/ 10753197 w 12191998"/>
              <a:gd name="connsiteY82" fmla="*/ 6309931 h 6857999"/>
              <a:gd name="connsiteX83" fmla="*/ 10751146 w 12191998"/>
              <a:gd name="connsiteY83" fmla="*/ 6304756 h 6857999"/>
              <a:gd name="connsiteX84" fmla="*/ 10746019 w 12191998"/>
              <a:gd name="connsiteY84" fmla="*/ 6302686 h 6857999"/>
              <a:gd name="connsiteX85" fmla="*/ 10221292 w 12191998"/>
              <a:gd name="connsiteY85" fmla="*/ 6302686 h 6857999"/>
              <a:gd name="connsiteX86" fmla="*/ 10173013 w 12191998"/>
              <a:gd name="connsiteY86" fmla="*/ 6322350 h 6857999"/>
              <a:gd name="connsiteX87" fmla="*/ 10173013 w 12191998"/>
              <a:gd name="connsiteY87" fmla="*/ 6310966 h 6857999"/>
              <a:gd name="connsiteX88" fmla="*/ 10165823 w 12191998"/>
              <a:gd name="connsiteY88" fmla="*/ 6303721 h 6857999"/>
              <a:gd name="connsiteX89" fmla="*/ 10137062 w 12191998"/>
              <a:gd name="connsiteY89" fmla="*/ 6303721 h 6857999"/>
              <a:gd name="connsiteX90" fmla="*/ 10130898 w 12191998"/>
              <a:gd name="connsiteY90" fmla="*/ 6310966 h 6857999"/>
              <a:gd name="connsiteX91" fmla="*/ 10130898 w 12191998"/>
              <a:gd name="connsiteY91" fmla="*/ 6483802 h 6857999"/>
              <a:gd name="connsiteX92" fmla="*/ 10137062 w 12191998"/>
              <a:gd name="connsiteY92" fmla="*/ 6490011 h 6857999"/>
              <a:gd name="connsiteX93" fmla="*/ 10165823 w 12191998"/>
              <a:gd name="connsiteY93" fmla="*/ 6490011 h 6857999"/>
              <a:gd name="connsiteX94" fmla="*/ 10173013 w 12191998"/>
              <a:gd name="connsiteY94" fmla="*/ 6483802 h 6857999"/>
              <a:gd name="connsiteX95" fmla="*/ 10173013 w 12191998"/>
              <a:gd name="connsiteY95" fmla="*/ 6363748 h 6857999"/>
              <a:gd name="connsiteX96" fmla="*/ 10222319 w 12191998"/>
              <a:gd name="connsiteY96" fmla="*/ 6342014 h 6857999"/>
              <a:gd name="connsiteX97" fmla="*/ 10245945 w 12191998"/>
              <a:gd name="connsiteY97" fmla="*/ 6362713 h 6857999"/>
              <a:gd name="connsiteX98" fmla="*/ 10245945 w 12191998"/>
              <a:gd name="connsiteY98" fmla="*/ 6363748 h 6857999"/>
              <a:gd name="connsiteX99" fmla="*/ 10245945 w 12191998"/>
              <a:gd name="connsiteY99" fmla="*/ 6483802 h 6857999"/>
              <a:gd name="connsiteX100" fmla="*/ 10252109 w 12191998"/>
              <a:gd name="connsiteY100" fmla="*/ 6490011 h 6857999"/>
              <a:gd name="connsiteX101" fmla="*/ 10280870 w 12191998"/>
              <a:gd name="connsiteY101" fmla="*/ 6490011 h 6857999"/>
              <a:gd name="connsiteX102" fmla="*/ 10288061 w 12191998"/>
              <a:gd name="connsiteY102" fmla="*/ 6483802 h 6857999"/>
              <a:gd name="connsiteX103" fmla="*/ 10288061 w 12191998"/>
              <a:gd name="connsiteY103" fmla="*/ 6452753 h 6857999"/>
              <a:gd name="connsiteX104" fmla="*/ 10288061 w 12191998"/>
              <a:gd name="connsiteY104" fmla="*/ 6388587 h 6857999"/>
              <a:gd name="connsiteX105" fmla="*/ 10288061 w 12191998"/>
              <a:gd name="connsiteY105" fmla="*/ 6365818 h 6857999"/>
              <a:gd name="connsiteX106" fmla="*/ 10231564 w 12191998"/>
              <a:gd name="connsiteY106" fmla="*/ 6302686 h 6857999"/>
              <a:gd name="connsiteX107" fmla="*/ 10226428 w 12191998"/>
              <a:gd name="connsiteY107" fmla="*/ 6302686 h 6857999"/>
              <a:gd name="connsiteX108" fmla="*/ 10224374 w 12191998"/>
              <a:gd name="connsiteY108" fmla="*/ 6302686 h 6857999"/>
              <a:gd name="connsiteX109" fmla="*/ 10221292 w 12191998"/>
              <a:gd name="connsiteY109" fmla="*/ 6302686 h 6857999"/>
              <a:gd name="connsiteX110" fmla="*/ 11036971 w 12191998"/>
              <a:gd name="connsiteY110" fmla="*/ 6299511 h 6857999"/>
              <a:gd name="connsiteX111" fmla="*/ 10953221 w 12191998"/>
              <a:gd name="connsiteY111" fmla="*/ 6396104 h 6857999"/>
              <a:gd name="connsiteX112" fmla="*/ 10953221 w 12191998"/>
              <a:gd name="connsiteY112" fmla="*/ 6398181 h 6857999"/>
              <a:gd name="connsiteX113" fmla="*/ 11036971 w 12191998"/>
              <a:gd name="connsiteY113" fmla="*/ 6494774 h 6857999"/>
              <a:gd name="connsiteX114" fmla="*/ 11093143 w 12191998"/>
              <a:gd name="connsiteY114" fmla="*/ 6487504 h 6857999"/>
              <a:gd name="connsiteX115" fmla="*/ 11099271 w 12191998"/>
              <a:gd name="connsiteY115" fmla="*/ 6480233 h 6857999"/>
              <a:gd name="connsiteX116" fmla="*/ 11098250 w 12191998"/>
              <a:gd name="connsiteY116" fmla="*/ 6456345 h 6857999"/>
              <a:gd name="connsiteX117" fmla="*/ 11096207 w 12191998"/>
              <a:gd name="connsiteY117" fmla="*/ 6452190 h 6857999"/>
              <a:gd name="connsiteX118" fmla="*/ 11090079 w 12191998"/>
              <a:gd name="connsiteY118" fmla="*/ 6450113 h 6857999"/>
              <a:gd name="connsiteX119" fmla="*/ 11036971 w 12191998"/>
              <a:gd name="connsiteY119" fmla="*/ 6456345 h 6857999"/>
              <a:gd name="connsiteX120" fmla="*/ 10997138 w 12191998"/>
              <a:gd name="connsiteY120" fmla="*/ 6413761 h 6857999"/>
              <a:gd name="connsiteX121" fmla="*/ 10997138 w 12191998"/>
              <a:gd name="connsiteY121" fmla="*/ 6411684 h 6857999"/>
              <a:gd name="connsiteX122" fmla="*/ 10997138 w 12191998"/>
              <a:gd name="connsiteY122" fmla="*/ 6408568 h 6857999"/>
              <a:gd name="connsiteX123" fmla="*/ 10996117 w 12191998"/>
              <a:gd name="connsiteY123" fmla="*/ 6404413 h 6857999"/>
              <a:gd name="connsiteX124" fmla="*/ 10996117 w 12191998"/>
              <a:gd name="connsiteY124" fmla="*/ 6401297 h 6857999"/>
              <a:gd name="connsiteX125" fmla="*/ 10996117 w 12191998"/>
              <a:gd name="connsiteY125" fmla="*/ 6396104 h 6857999"/>
              <a:gd name="connsiteX126" fmla="*/ 11036971 w 12191998"/>
              <a:gd name="connsiteY126" fmla="*/ 6337941 h 6857999"/>
              <a:gd name="connsiteX127" fmla="*/ 11090079 w 12191998"/>
              <a:gd name="connsiteY127" fmla="*/ 6344172 h 6857999"/>
              <a:gd name="connsiteX128" fmla="*/ 11096207 w 12191998"/>
              <a:gd name="connsiteY128" fmla="*/ 6343134 h 6857999"/>
              <a:gd name="connsiteX129" fmla="*/ 11098250 w 12191998"/>
              <a:gd name="connsiteY129" fmla="*/ 6337941 h 6857999"/>
              <a:gd name="connsiteX130" fmla="*/ 11099271 w 12191998"/>
              <a:gd name="connsiteY130" fmla="*/ 6314052 h 6857999"/>
              <a:gd name="connsiteX131" fmla="*/ 11093143 w 12191998"/>
              <a:gd name="connsiteY131" fmla="*/ 6306782 h 6857999"/>
              <a:gd name="connsiteX132" fmla="*/ 11036971 w 12191998"/>
              <a:gd name="connsiteY132" fmla="*/ 6299511 h 6857999"/>
              <a:gd name="connsiteX133" fmla="*/ 10858462 w 12191998"/>
              <a:gd name="connsiteY133" fmla="*/ 6299511 h 6857999"/>
              <a:gd name="connsiteX134" fmla="*/ 10788221 w 12191998"/>
              <a:gd name="connsiteY134" fmla="*/ 6306782 h 6857999"/>
              <a:gd name="connsiteX135" fmla="*/ 10783056 w 12191998"/>
              <a:gd name="connsiteY135" fmla="*/ 6314052 h 6857999"/>
              <a:gd name="connsiteX136" fmla="*/ 10784089 w 12191998"/>
              <a:gd name="connsiteY136" fmla="*/ 6337941 h 6857999"/>
              <a:gd name="connsiteX137" fmla="*/ 10786155 w 12191998"/>
              <a:gd name="connsiteY137" fmla="*/ 6343134 h 6857999"/>
              <a:gd name="connsiteX138" fmla="*/ 10791320 w 12191998"/>
              <a:gd name="connsiteY138" fmla="*/ 6344172 h 6857999"/>
              <a:gd name="connsiteX139" fmla="*/ 10856397 w 12191998"/>
              <a:gd name="connsiteY139" fmla="*/ 6341057 h 6857999"/>
              <a:gd name="connsiteX140" fmla="*/ 10879123 w 12191998"/>
              <a:gd name="connsiteY140" fmla="*/ 6362868 h 6857999"/>
              <a:gd name="connsiteX141" fmla="*/ 10879123 w 12191998"/>
              <a:gd name="connsiteY141" fmla="*/ 6374293 h 6857999"/>
              <a:gd name="connsiteX142" fmla="*/ 10832639 w 12191998"/>
              <a:gd name="connsiteY142" fmla="*/ 6378447 h 6857999"/>
              <a:gd name="connsiteX143" fmla="*/ 10770660 w 12191998"/>
              <a:gd name="connsiteY143" fmla="*/ 6435572 h 6857999"/>
              <a:gd name="connsiteX144" fmla="*/ 10824374 w 12191998"/>
              <a:gd name="connsiteY144" fmla="*/ 6494774 h 6857999"/>
              <a:gd name="connsiteX145" fmla="*/ 10885319 w 12191998"/>
              <a:gd name="connsiteY145" fmla="*/ 6482311 h 6857999"/>
              <a:gd name="connsiteX146" fmla="*/ 10913210 w 12191998"/>
              <a:gd name="connsiteY146" fmla="*/ 6493736 h 6857999"/>
              <a:gd name="connsiteX147" fmla="*/ 10919407 w 12191998"/>
              <a:gd name="connsiteY147" fmla="*/ 6491658 h 6857999"/>
              <a:gd name="connsiteX148" fmla="*/ 10921473 w 12191998"/>
              <a:gd name="connsiteY148" fmla="*/ 6486465 h 6857999"/>
              <a:gd name="connsiteX149" fmla="*/ 10921473 w 12191998"/>
              <a:gd name="connsiteY149" fmla="*/ 6362868 h 6857999"/>
              <a:gd name="connsiteX150" fmla="*/ 10858462 w 12191998"/>
              <a:gd name="connsiteY150" fmla="*/ 6299511 h 6857999"/>
              <a:gd name="connsiteX151" fmla="*/ 10537848 w 12191998"/>
              <a:gd name="connsiteY151" fmla="*/ 6299511 h 6857999"/>
              <a:gd name="connsiteX152" fmla="*/ 10461097 w 12191998"/>
              <a:gd name="connsiteY152" fmla="*/ 6396104 h 6857999"/>
              <a:gd name="connsiteX153" fmla="*/ 10461097 w 12191998"/>
              <a:gd name="connsiteY153" fmla="*/ 6398181 h 6857999"/>
              <a:gd name="connsiteX154" fmla="*/ 10467320 w 12191998"/>
              <a:gd name="connsiteY154" fmla="*/ 6453229 h 6857999"/>
              <a:gd name="connsiteX155" fmla="*/ 10528513 w 12191998"/>
              <a:gd name="connsiteY155" fmla="*/ 6494774 h 6857999"/>
              <a:gd name="connsiteX156" fmla="*/ 10537848 w 12191998"/>
              <a:gd name="connsiteY156" fmla="*/ 6494774 h 6857999"/>
              <a:gd name="connsiteX157" fmla="*/ 10545109 w 12191998"/>
              <a:gd name="connsiteY157" fmla="*/ 6494774 h 6857999"/>
              <a:gd name="connsiteX158" fmla="*/ 10598004 w 12191998"/>
              <a:gd name="connsiteY158" fmla="*/ 6487504 h 6857999"/>
              <a:gd name="connsiteX159" fmla="*/ 10604227 w 12191998"/>
              <a:gd name="connsiteY159" fmla="*/ 6480233 h 6857999"/>
              <a:gd name="connsiteX160" fmla="*/ 10603190 w 12191998"/>
              <a:gd name="connsiteY160" fmla="*/ 6456345 h 6857999"/>
              <a:gd name="connsiteX161" fmla="*/ 10601116 w 12191998"/>
              <a:gd name="connsiteY161" fmla="*/ 6452190 h 6857999"/>
              <a:gd name="connsiteX162" fmla="*/ 10595930 w 12191998"/>
              <a:gd name="connsiteY162" fmla="*/ 6450113 h 6857999"/>
              <a:gd name="connsiteX163" fmla="*/ 10539922 w 12191998"/>
              <a:gd name="connsiteY163" fmla="*/ 6453229 h 6857999"/>
              <a:gd name="connsiteX164" fmla="*/ 10506733 w 12191998"/>
              <a:gd name="connsiteY164" fmla="*/ 6428302 h 6857999"/>
              <a:gd name="connsiteX165" fmla="*/ 10505695 w 12191998"/>
              <a:gd name="connsiteY165" fmla="*/ 6419993 h 6857999"/>
              <a:gd name="connsiteX166" fmla="*/ 10554442 w 12191998"/>
              <a:gd name="connsiteY166" fmla="*/ 6416877 h 6857999"/>
              <a:gd name="connsiteX167" fmla="*/ 10616672 w 12191998"/>
              <a:gd name="connsiteY167" fmla="*/ 6359752 h 6857999"/>
              <a:gd name="connsiteX168" fmla="*/ 10545109 w 12191998"/>
              <a:gd name="connsiteY168" fmla="*/ 6299511 h 6857999"/>
              <a:gd name="connsiteX169" fmla="*/ 10537848 w 12191998"/>
              <a:gd name="connsiteY169" fmla="*/ 6299511 h 6857999"/>
              <a:gd name="connsiteX170" fmla="*/ 11181077 w 12191998"/>
              <a:gd name="connsiteY170" fmla="*/ 6262439 h 6857999"/>
              <a:gd name="connsiteX171" fmla="*/ 11153387 w 12191998"/>
              <a:gd name="connsiteY171" fmla="*/ 6269635 h 6857999"/>
              <a:gd name="connsiteX172" fmla="*/ 11147234 w 12191998"/>
              <a:gd name="connsiteY172" fmla="*/ 6275804 h 6857999"/>
              <a:gd name="connsiteX173" fmla="*/ 11147234 w 12191998"/>
              <a:gd name="connsiteY173" fmla="*/ 6304589 h 6857999"/>
              <a:gd name="connsiteX174" fmla="*/ 11131850 w 12191998"/>
              <a:gd name="connsiteY174" fmla="*/ 6304589 h 6857999"/>
              <a:gd name="connsiteX175" fmla="*/ 11124671 w 12191998"/>
              <a:gd name="connsiteY175" fmla="*/ 6311785 h 6857999"/>
              <a:gd name="connsiteX176" fmla="*/ 11124671 w 12191998"/>
              <a:gd name="connsiteY176" fmla="*/ 6336457 h 6857999"/>
              <a:gd name="connsiteX177" fmla="*/ 11131850 w 12191998"/>
              <a:gd name="connsiteY177" fmla="*/ 6342626 h 6857999"/>
              <a:gd name="connsiteX178" fmla="*/ 11147234 w 12191998"/>
              <a:gd name="connsiteY178" fmla="*/ 6342626 h 6857999"/>
              <a:gd name="connsiteX179" fmla="*/ 11147234 w 12191998"/>
              <a:gd name="connsiteY179" fmla="*/ 6424868 h 6857999"/>
              <a:gd name="connsiteX180" fmla="*/ 11203639 w 12191998"/>
              <a:gd name="connsiteY180" fmla="*/ 6494774 h 6857999"/>
              <a:gd name="connsiteX181" fmla="*/ 11235431 w 12191998"/>
              <a:gd name="connsiteY181" fmla="*/ 6490662 h 6857999"/>
              <a:gd name="connsiteX182" fmla="*/ 11240559 w 12191998"/>
              <a:gd name="connsiteY182" fmla="*/ 6483466 h 6857999"/>
              <a:gd name="connsiteX183" fmla="*/ 11239534 w 12191998"/>
              <a:gd name="connsiteY183" fmla="*/ 6459821 h 6857999"/>
              <a:gd name="connsiteX184" fmla="*/ 11232355 w 12191998"/>
              <a:gd name="connsiteY184" fmla="*/ 6453653 h 6857999"/>
              <a:gd name="connsiteX185" fmla="*/ 11208767 w 12191998"/>
              <a:gd name="connsiteY185" fmla="*/ 6453653 h 6857999"/>
              <a:gd name="connsiteX186" fmla="*/ 11190307 w 12191998"/>
              <a:gd name="connsiteY186" fmla="*/ 6418700 h 6857999"/>
              <a:gd name="connsiteX187" fmla="*/ 11190307 w 12191998"/>
              <a:gd name="connsiteY187" fmla="*/ 6342626 h 6857999"/>
              <a:gd name="connsiteX188" fmla="*/ 11233380 w 12191998"/>
              <a:gd name="connsiteY188" fmla="*/ 6342626 h 6857999"/>
              <a:gd name="connsiteX189" fmla="*/ 11239534 w 12191998"/>
              <a:gd name="connsiteY189" fmla="*/ 6336457 h 6857999"/>
              <a:gd name="connsiteX190" fmla="*/ 11239534 w 12191998"/>
              <a:gd name="connsiteY190" fmla="*/ 6311785 h 6857999"/>
              <a:gd name="connsiteX191" fmla="*/ 11233380 w 12191998"/>
              <a:gd name="connsiteY191" fmla="*/ 6304589 h 6857999"/>
              <a:gd name="connsiteX192" fmla="*/ 11190307 w 12191998"/>
              <a:gd name="connsiteY192" fmla="*/ 6304589 h 6857999"/>
              <a:gd name="connsiteX193" fmla="*/ 11190307 w 12191998"/>
              <a:gd name="connsiteY193" fmla="*/ 6269635 h 6857999"/>
              <a:gd name="connsiteX194" fmla="*/ 11187230 w 12191998"/>
              <a:gd name="connsiteY194" fmla="*/ 6263467 h 6857999"/>
              <a:gd name="connsiteX195" fmla="*/ 11181077 w 12191998"/>
              <a:gd name="connsiteY195" fmla="*/ 6262439 h 6857999"/>
              <a:gd name="connsiteX196" fmla="*/ 10376216 w 12191998"/>
              <a:gd name="connsiteY196" fmla="*/ 6262439 h 6857999"/>
              <a:gd name="connsiteX197" fmla="*/ 10348526 w 12191998"/>
              <a:gd name="connsiteY197" fmla="*/ 6269635 h 6857999"/>
              <a:gd name="connsiteX198" fmla="*/ 10343399 w 12191998"/>
              <a:gd name="connsiteY198" fmla="*/ 6275804 h 6857999"/>
              <a:gd name="connsiteX199" fmla="*/ 10343399 w 12191998"/>
              <a:gd name="connsiteY199" fmla="*/ 6304589 h 6857999"/>
              <a:gd name="connsiteX200" fmla="*/ 10326990 w 12191998"/>
              <a:gd name="connsiteY200" fmla="*/ 6304589 h 6857999"/>
              <a:gd name="connsiteX201" fmla="*/ 10319811 w 12191998"/>
              <a:gd name="connsiteY201" fmla="*/ 6311785 h 6857999"/>
              <a:gd name="connsiteX202" fmla="*/ 10319811 w 12191998"/>
              <a:gd name="connsiteY202" fmla="*/ 6336457 h 6857999"/>
              <a:gd name="connsiteX203" fmla="*/ 10326990 w 12191998"/>
              <a:gd name="connsiteY203" fmla="*/ 6342626 h 6857999"/>
              <a:gd name="connsiteX204" fmla="*/ 10343399 w 12191998"/>
              <a:gd name="connsiteY204" fmla="*/ 6342626 h 6857999"/>
              <a:gd name="connsiteX205" fmla="*/ 10343399 w 12191998"/>
              <a:gd name="connsiteY205" fmla="*/ 6424868 h 6857999"/>
              <a:gd name="connsiteX206" fmla="*/ 10398779 w 12191998"/>
              <a:gd name="connsiteY206" fmla="*/ 6494774 h 6857999"/>
              <a:gd name="connsiteX207" fmla="*/ 10430571 w 12191998"/>
              <a:gd name="connsiteY207" fmla="*/ 6490662 h 6857999"/>
              <a:gd name="connsiteX208" fmla="*/ 10435698 w 12191998"/>
              <a:gd name="connsiteY208" fmla="*/ 6483466 h 6857999"/>
              <a:gd name="connsiteX209" fmla="*/ 10434673 w 12191998"/>
              <a:gd name="connsiteY209" fmla="*/ 6459821 h 6857999"/>
              <a:gd name="connsiteX210" fmla="*/ 10427495 w 12191998"/>
              <a:gd name="connsiteY210" fmla="*/ 6453653 h 6857999"/>
              <a:gd name="connsiteX211" fmla="*/ 10403906 w 12191998"/>
              <a:gd name="connsiteY211" fmla="*/ 6453653 h 6857999"/>
              <a:gd name="connsiteX212" fmla="*/ 10385446 w 12191998"/>
              <a:gd name="connsiteY212" fmla="*/ 6418700 h 6857999"/>
              <a:gd name="connsiteX213" fmla="*/ 10385446 w 12191998"/>
              <a:gd name="connsiteY213" fmla="*/ 6342626 h 6857999"/>
              <a:gd name="connsiteX214" fmla="*/ 10428520 w 12191998"/>
              <a:gd name="connsiteY214" fmla="*/ 6342626 h 6857999"/>
              <a:gd name="connsiteX215" fmla="*/ 10434673 w 12191998"/>
              <a:gd name="connsiteY215" fmla="*/ 6336457 h 6857999"/>
              <a:gd name="connsiteX216" fmla="*/ 10434673 w 12191998"/>
              <a:gd name="connsiteY216" fmla="*/ 6311785 h 6857999"/>
              <a:gd name="connsiteX217" fmla="*/ 10428520 w 12191998"/>
              <a:gd name="connsiteY217" fmla="*/ 6304589 h 6857999"/>
              <a:gd name="connsiteX218" fmla="*/ 10385446 w 12191998"/>
              <a:gd name="connsiteY218" fmla="*/ 6304589 h 6857999"/>
              <a:gd name="connsiteX219" fmla="*/ 10385446 w 12191998"/>
              <a:gd name="connsiteY219" fmla="*/ 6269635 h 6857999"/>
              <a:gd name="connsiteX220" fmla="*/ 10382370 w 12191998"/>
              <a:gd name="connsiteY220" fmla="*/ 6263467 h 6857999"/>
              <a:gd name="connsiteX221" fmla="*/ 10376216 w 12191998"/>
              <a:gd name="connsiteY221" fmla="*/ 6262439 h 6857999"/>
              <a:gd name="connsiteX222" fmla="*/ 10045025 w 12191998"/>
              <a:gd name="connsiteY222" fmla="*/ 6237599 h 6857999"/>
              <a:gd name="connsiteX223" fmla="*/ 10042958 w 12191998"/>
              <a:gd name="connsiteY223" fmla="*/ 6238634 h 6857999"/>
              <a:gd name="connsiteX224" fmla="*/ 10040890 w 12191998"/>
              <a:gd name="connsiteY224" fmla="*/ 6239668 h 6857999"/>
              <a:gd name="connsiteX225" fmla="*/ 10039857 w 12191998"/>
              <a:gd name="connsiteY225" fmla="*/ 6241737 h 6857999"/>
              <a:gd name="connsiteX226" fmla="*/ 10038822 w 12191998"/>
              <a:gd name="connsiteY226" fmla="*/ 6244841 h 6857999"/>
              <a:gd name="connsiteX227" fmla="*/ 10038822 w 12191998"/>
              <a:gd name="connsiteY227" fmla="*/ 6483805 h 6857999"/>
              <a:gd name="connsiteX228" fmla="*/ 10046058 w 12191998"/>
              <a:gd name="connsiteY228" fmla="*/ 6490012 h 6857999"/>
              <a:gd name="connsiteX229" fmla="*/ 10076036 w 12191998"/>
              <a:gd name="connsiteY229" fmla="*/ 6490012 h 6857999"/>
              <a:gd name="connsiteX230" fmla="*/ 10077071 w 12191998"/>
              <a:gd name="connsiteY230" fmla="*/ 6490012 h 6857999"/>
              <a:gd name="connsiteX231" fmla="*/ 10079138 w 12191998"/>
              <a:gd name="connsiteY231" fmla="*/ 6490012 h 6857999"/>
              <a:gd name="connsiteX232" fmla="*/ 10079138 w 12191998"/>
              <a:gd name="connsiteY232" fmla="*/ 6488978 h 6857999"/>
              <a:gd name="connsiteX233" fmla="*/ 10081206 w 12191998"/>
              <a:gd name="connsiteY233" fmla="*/ 6487943 h 6857999"/>
              <a:gd name="connsiteX234" fmla="*/ 10082239 w 12191998"/>
              <a:gd name="connsiteY234" fmla="*/ 6485874 h 6857999"/>
              <a:gd name="connsiteX235" fmla="*/ 10083273 w 12191998"/>
              <a:gd name="connsiteY235" fmla="*/ 6483805 h 6857999"/>
              <a:gd name="connsiteX236" fmla="*/ 10083273 w 12191998"/>
              <a:gd name="connsiteY236" fmla="*/ 6244841 h 6857999"/>
              <a:gd name="connsiteX237" fmla="*/ 10076036 w 12191998"/>
              <a:gd name="connsiteY237" fmla="*/ 6237599 h 6857999"/>
              <a:gd name="connsiteX238" fmla="*/ 10046058 w 12191998"/>
              <a:gd name="connsiteY238" fmla="*/ 6237599 h 6857999"/>
              <a:gd name="connsiteX239" fmla="*/ 10045025 w 12191998"/>
              <a:gd name="connsiteY239" fmla="*/ 6237599 h 6857999"/>
              <a:gd name="connsiteX240" fmla="*/ 11675305 w 12191998"/>
              <a:gd name="connsiteY240" fmla="*/ 6196917 h 6857999"/>
              <a:gd name="connsiteX241" fmla="*/ 11683548 w 12191998"/>
              <a:gd name="connsiteY241" fmla="*/ 6196917 h 6857999"/>
              <a:gd name="connsiteX242" fmla="*/ 11790690 w 12191998"/>
              <a:gd name="connsiteY242" fmla="*/ 6258730 h 6857999"/>
              <a:gd name="connsiteX243" fmla="*/ 11794811 w 12191998"/>
              <a:gd name="connsiteY243" fmla="*/ 6264911 h 6857999"/>
              <a:gd name="connsiteX244" fmla="*/ 11786569 w 12191998"/>
              <a:gd name="connsiteY244" fmla="*/ 6271092 h 6857999"/>
              <a:gd name="connsiteX245" fmla="*/ 11695910 w 12191998"/>
              <a:gd name="connsiteY245" fmla="*/ 6314361 h 6857999"/>
              <a:gd name="connsiteX246" fmla="*/ 11685608 w 12191998"/>
              <a:gd name="connsiteY246" fmla="*/ 6316421 h 6857999"/>
              <a:gd name="connsiteX247" fmla="*/ 11681487 w 12191998"/>
              <a:gd name="connsiteY247" fmla="*/ 6306119 h 6857999"/>
              <a:gd name="connsiteX248" fmla="*/ 11673245 w 12191998"/>
              <a:gd name="connsiteY248" fmla="*/ 6205158 h 6857999"/>
              <a:gd name="connsiteX249" fmla="*/ 11675305 w 12191998"/>
              <a:gd name="connsiteY249" fmla="*/ 6196917 h 6857999"/>
              <a:gd name="connsiteX250" fmla="*/ 11617970 w 12191998"/>
              <a:gd name="connsiteY250" fmla="*/ 6196146 h 6857999"/>
              <a:gd name="connsiteX251" fmla="*/ 11622091 w 12191998"/>
              <a:gd name="connsiteY251" fmla="*/ 6196921 h 6857999"/>
              <a:gd name="connsiteX252" fmla="*/ 11624151 w 12191998"/>
              <a:gd name="connsiteY252" fmla="*/ 6207246 h 6857999"/>
              <a:gd name="connsiteX253" fmla="*/ 11615910 w 12191998"/>
              <a:gd name="connsiteY253" fmla="*/ 6308434 h 6857999"/>
              <a:gd name="connsiteX254" fmla="*/ 11611789 w 12191998"/>
              <a:gd name="connsiteY254" fmla="*/ 6316694 h 6857999"/>
              <a:gd name="connsiteX255" fmla="*/ 11601487 w 12191998"/>
              <a:gd name="connsiteY255" fmla="*/ 6316694 h 6857999"/>
              <a:gd name="connsiteX256" fmla="*/ 11510827 w 12191998"/>
              <a:gd name="connsiteY256" fmla="*/ 6271263 h 6857999"/>
              <a:gd name="connsiteX257" fmla="*/ 11502586 w 12191998"/>
              <a:gd name="connsiteY257" fmla="*/ 6265068 h 6857999"/>
              <a:gd name="connsiteX258" fmla="*/ 11506707 w 12191998"/>
              <a:gd name="connsiteY258" fmla="*/ 6258872 h 6857999"/>
              <a:gd name="connsiteX259" fmla="*/ 11613849 w 12191998"/>
              <a:gd name="connsiteY259" fmla="*/ 6196921 h 6857999"/>
              <a:gd name="connsiteX260" fmla="*/ 11617970 w 12191998"/>
              <a:gd name="connsiteY260" fmla="*/ 6196146 h 6857999"/>
              <a:gd name="connsiteX261" fmla="*/ 11649283 w 12191998"/>
              <a:gd name="connsiteY261" fmla="*/ 6160957 h 6857999"/>
              <a:gd name="connsiteX262" fmla="*/ 11432452 w 12191998"/>
              <a:gd name="connsiteY262" fmla="*/ 6380127 h 6857999"/>
              <a:gd name="connsiteX263" fmla="*/ 11649283 w 12191998"/>
              <a:gd name="connsiteY263" fmla="*/ 6599296 h 6857999"/>
              <a:gd name="connsiteX264" fmla="*/ 11866115 w 12191998"/>
              <a:gd name="connsiteY264" fmla="*/ 6380127 h 6857999"/>
              <a:gd name="connsiteX265" fmla="*/ 11649283 w 12191998"/>
              <a:gd name="connsiteY265" fmla="*/ 6160957 h 6857999"/>
              <a:gd name="connsiteX266" fmla="*/ 11648699 w 12191998"/>
              <a:gd name="connsiteY266" fmla="*/ 6129397 h 6857999"/>
              <a:gd name="connsiteX267" fmla="*/ 11895337 w 12191998"/>
              <a:gd name="connsiteY267" fmla="*/ 6378958 h 6857999"/>
              <a:gd name="connsiteX268" fmla="*/ 11648699 w 12191998"/>
              <a:gd name="connsiteY268" fmla="*/ 6628519 h 6857999"/>
              <a:gd name="connsiteX269" fmla="*/ 11402060 w 12191998"/>
              <a:gd name="connsiteY269" fmla="*/ 6378958 h 6857999"/>
              <a:gd name="connsiteX270" fmla="*/ 11648699 w 12191998"/>
              <a:gd name="connsiteY270" fmla="*/ 6129397 h 6857999"/>
              <a:gd name="connsiteX271" fmla="*/ 11635775 w 12191998"/>
              <a:gd name="connsiteY271" fmla="*/ 6050821 h 6857999"/>
              <a:gd name="connsiteX272" fmla="*/ 11623436 w 12191998"/>
              <a:gd name="connsiteY272" fmla="*/ 6100704 h 6857999"/>
              <a:gd name="connsiteX273" fmla="*/ 11600814 w 12191998"/>
              <a:gd name="connsiteY273" fmla="*/ 6104861 h 6857999"/>
              <a:gd name="connsiteX274" fmla="*/ 11574079 w 12191998"/>
              <a:gd name="connsiteY274" fmla="*/ 6059135 h 6857999"/>
              <a:gd name="connsiteX275" fmla="*/ 11574079 w 12191998"/>
              <a:gd name="connsiteY275" fmla="*/ 6057056 h 6857999"/>
              <a:gd name="connsiteX276" fmla="*/ 11572023 w 12191998"/>
              <a:gd name="connsiteY276" fmla="*/ 6059135 h 6857999"/>
              <a:gd name="connsiteX277" fmla="*/ 11551457 w 12191998"/>
              <a:gd name="connsiteY277" fmla="*/ 6063292 h 6857999"/>
              <a:gd name="connsiteX278" fmla="*/ 11551457 w 12191998"/>
              <a:gd name="connsiteY278" fmla="*/ 6065370 h 6857999"/>
              <a:gd name="connsiteX279" fmla="*/ 11547344 w 12191998"/>
              <a:gd name="connsiteY279" fmla="*/ 6090312 h 6857999"/>
              <a:gd name="connsiteX280" fmla="*/ 11551457 w 12191998"/>
              <a:gd name="connsiteY280" fmla="*/ 6117332 h 6857999"/>
              <a:gd name="connsiteX281" fmla="*/ 11530892 w 12191998"/>
              <a:gd name="connsiteY281" fmla="*/ 6125645 h 6857999"/>
              <a:gd name="connsiteX282" fmla="*/ 11493874 w 12191998"/>
              <a:gd name="connsiteY282" fmla="*/ 6090312 h 6857999"/>
              <a:gd name="connsiteX283" fmla="*/ 11493874 w 12191998"/>
              <a:gd name="connsiteY283" fmla="*/ 6088233 h 6857999"/>
              <a:gd name="connsiteX284" fmla="*/ 11491818 w 12191998"/>
              <a:gd name="connsiteY284" fmla="*/ 6088233 h 6857999"/>
              <a:gd name="connsiteX285" fmla="*/ 11473309 w 12191998"/>
              <a:gd name="connsiteY285" fmla="*/ 6100704 h 6857999"/>
              <a:gd name="connsiteX286" fmla="*/ 11473309 w 12191998"/>
              <a:gd name="connsiteY286" fmla="*/ 6102782 h 6857999"/>
              <a:gd name="connsiteX287" fmla="*/ 11485648 w 12191998"/>
              <a:gd name="connsiteY287" fmla="*/ 6152665 h 6857999"/>
              <a:gd name="connsiteX288" fmla="*/ 11469196 w 12191998"/>
              <a:gd name="connsiteY288" fmla="*/ 6165136 h 6857999"/>
              <a:gd name="connsiteX289" fmla="*/ 11426008 w 12191998"/>
              <a:gd name="connsiteY289" fmla="*/ 6138116 h 6857999"/>
              <a:gd name="connsiteX290" fmla="*/ 11423952 w 12191998"/>
              <a:gd name="connsiteY290" fmla="*/ 6138116 h 6857999"/>
              <a:gd name="connsiteX291" fmla="*/ 11423952 w 12191998"/>
              <a:gd name="connsiteY291" fmla="*/ 6140194 h 6857999"/>
              <a:gd name="connsiteX292" fmla="*/ 11407499 w 12191998"/>
              <a:gd name="connsiteY292" fmla="*/ 6154744 h 6857999"/>
              <a:gd name="connsiteX293" fmla="*/ 11407499 w 12191998"/>
              <a:gd name="connsiteY293" fmla="*/ 6156822 h 6857999"/>
              <a:gd name="connsiteX294" fmla="*/ 11434235 w 12191998"/>
              <a:gd name="connsiteY294" fmla="*/ 6202548 h 6857999"/>
              <a:gd name="connsiteX295" fmla="*/ 11419839 w 12191998"/>
              <a:gd name="connsiteY295" fmla="*/ 6219176 h 6857999"/>
              <a:gd name="connsiteX296" fmla="*/ 11370482 w 12191998"/>
              <a:gd name="connsiteY296" fmla="*/ 6206705 h 6857999"/>
              <a:gd name="connsiteX297" fmla="*/ 11368425 w 12191998"/>
              <a:gd name="connsiteY297" fmla="*/ 6206705 h 6857999"/>
              <a:gd name="connsiteX298" fmla="*/ 11358143 w 12191998"/>
              <a:gd name="connsiteY298" fmla="*/ 6225411 h 6857999"/>
              <a:gd name="connsiteX299" fmla="*/ 11358143 w 12191998"/>
              <a:gd name="connsiteY299" fmla="*/ 6227490 h 6857999"/>
              <a:gd name="connsiteX300" fmla="*/ 11395160 w 12191998"/>
              <a:gd name="connsiteY300" fmla="*/ 6264902 h 6857999"/>
              <a:gd name="connsiteX301" fmla="*/ 11386934 w 12191998"/>
              <a:gd name="connsiteY301" fmla="*/ 6283608 h 6857999"/>
              <a:gd name="connsiteX302" fmla="*/ 11335521 w 12191998"/>
              <a:gd name="connsiteY302" fmla="*/ 6283608 h 6857999"/>
              <a:gd name="connsiteX303" fmla="*/ 11333464 w 12191998"/>
              <a:gd name="connsiteY303" fmla="*/ 6283608 h 6857999"/>
              <a:gd name="connsiteX304" fmla="*/ 11333464 w 12191998"/>
              <a:gd name="connsiteY304" fmla="*/ 6285686 h 6857999"/>
              <a:gd name="connsiteX305" fmla="*/ 11327295 w 12191998"/>
              <a:gd name="connsiteY305" fmla="*/ 6306470 h 6857999"/>
              <a:gd name="connsiteX306" fmla="*/ 11329351 w 12191998"/>
              <a:gd name="connsiteY306" fmla="*/ 6308549 h 6857999"/>
              <a:gd name="connsiteX307" fmla="*/ 11372538 w 12191998"/>
              <a:gd name="connsiteY307" fmla="*/ 6333490 h 6857999"/>
              <a:gd name="connsiteX308" fmla="*/ 11370482 w 12191998"/>
              <a:gd name="connsiteY308" fmla="*/ 6356354 h 6857999"/>
              <a:gd name="connsiteX309" fmla="*/ 11321125 w 12191998"/>
              <a:gd name="connsiteY309" fmla="*/ 6368825 h 6857999"/>
              <a:gd name="connsiteX310" fmla="*/ 11319069 w 12191998"/>
              <a:gd name="connsiteY310" fmla="*/ 6368825 h 6857999"/>
              <a:gd name="connsiteX311" fmla="*/ 11319069 w 12191998"/>
              <a:gd name="connsiteY311" fmla="*/ 6370902 h 6857999"/>
              <a:gd name="connsiteX312" fmla="*/ 11319069 w 12191998"/>
              <a:gd name="connsiteY312" fmla="*/ 6381295 h 6857999"/>
              <a:gd name="connsiteX313" fmla="*/ 11319069 w 12191998"/>
              <a:gd name="connsiteY313" fmla="*/ 6391687 h 6857999"/>
              <a:gd name="connsiteX314" fmla="*/ 11319069 w 12191998"/>
              <a:gd name="connsiteY314" fmla="*/ 6393766 h 6857999"/>
              <a:gd name="connsiteX315" fmla="*/ 11321125 w 12191998"/>
              <a:gd name="connsiteY315" fmla="*/ 6393766 h 6857999"/>
              <a:gd name="connsiteX316" fmla="*/ 11370482 w 12191998"/>
              <a:gd name="connsiteY316" fmla="*/ 6406237 h 6857999"/>
              <a:gd name="connsiteX317" fmla="*/ 11374595 w 12191998"/>
              <a:gd name="connsiteY317" fmla="*/ 6429099 h 6857999"/>
              <a:gd name="connsiteX318" fmla="*/ 11329351 w 12191998"/>
              <a:gd name="connsiteY318" fmla="*/ 6456119 h 6857999"/>
              <a:gd name="connsiteX319" fmla="*/ 11327295 w 12191998"/>
              <a:gd name="connsiteY319" fmla="*/ 6456119 h 6857999"/>
              <a:gd name="connsiteX320" fmla="*/ 11327295 w 12191998"/>
              <a:gd name="connsiteY320" fmla="*/ 6458198 h 6857999"/>
              <a:gd name="connsiteX321" fmla="*/ 11333464 w 12191998"/>
              <a:gd name="connsiteY321" fmla="*/ 6478983 h 6857999"/>
              <a:gd name="connsiteX322" fmla="*/ 11335521 w 12191998"/>
              <a:gd name="connsiteY322" fmla="*/ 6478983 h 6857999"/>
              <a:gd name="connsiteX323" fmla="*/ 11386934 w 12191998"/>
              <a:gd name="connsiteY323" fmla="*/ 6478983 h 6857999"/>
              <a:gd name="connsiteX324" fmla="*/ 11395160 w 12191998"/>
              <a:gd name="connsiteY324" fmla="*/ 6499766 h 6857999"/>
              <a:gd name="connsiteX325" fmla="*/ 11358143 w 12191998"/>
              <a:gd name="connsiteY325" fmla="*/ 6537179 h 6857999"/>
              <a:gd name="connsiteX326" fmla="*/ 11358143 w 12191998"/>
              <a:gd name="connsiteY326" fmla="*/ 6539257 h 6857999"/>
              <a:gd name="connsiteX327" fmla="*/ 11370482 w 12191998"/>
              <a:gd name="connsiteY327" fmla="*/ 6557963 h 6857999"/>
              <a:gd name="connsiteX328" fmla="*/ 11421895 w 12191998"/>
              <a:gd name="connsiteY328" fmla="*/ 6543415 h 6857999"/>
              <a:gd name="connsiteX329" fmla="*/ 11434235 w 12191998"/>
              <a:gd name="connsiteY329" fmla="*/ 6562121 h 6857999"/>
              <a:gd name="connsiteX330" fmla="*/ 11407499 w 12191998"/>
              <a:gd name="connsiteY330" fmla="*/ 6607847 h 6857999"/>
              <a:gd name="connsiteX331" fmla="*/ 11409556 w 12191998"/>
              <a:gd name="connsiteY331" fmla="*/ 6609924 h 6857999"/>
              <a:gd name="connsiteX332" fmla="*/ 11423952 w 12191998"/>
              <a:gd name="connsiteY332" fmla="*/ 6624474 h 6857999"/>
              <a:gd name="connsiteX333" fmla="*/ 11426008 w 12191998"/>
              <a:gd name="connsiteY333" fmla="*/ 6624474 h 6857999"/>
              <a:gd name="connsiteX334" fmla="*/ 11471253 w 12191998"/>
              <a:gd name="connsiteY334" fmla="*/ 6597454 h 6857999"/>
              <a:gd name="connsiteX335" fmla="*/ 11487705 w 12191998"/>
              <a:gd name="connsiteY335" fmla="*/ 6612003 h 6857999"/>
              <a:gd name="connsiteX336" fmla="*/ 11475366 w 12191998"/>
              <a:gd name="connsiteY336" fmla="*/ 6661886 h 6857999"/>
              <a:gd name="connsiteX337" fmla="*/ 11475366 w 12191998"/>
              <a:gd name="connsiteY337" fmla="*/ 6663965 h 6857999"/>
              <a:gd name="connsiteX338" fmla="*/ 11493874 w 12191998"/>
              <a:gd name="connsiteY338" fmla="*/ 6674356 h 6857999"/>
              <a:gd name="connsiteX339" fmla="*/ 11493874 w 12191998"/>
              <a:gd name="connsiteY339" fmla="*/ 6676435 h 6857999"/>
              <a:gd name="connsiteX340" fmla="*/ 11495931 w 12191998"/>
              <a:gd name="connsiteY340" fmla="*/ 6674356 h 6857999"/>
              <a:gd name="connsiteX341" fmla="*/ 11532948 w 12191998"/>
              <a:gd name="connsiteY341" fmla="*/ 6636945 h 6857999"/>
              <a:gd name="connsiteX342" fmla="*/ 11551457 w 12191998"/>
              <a:gd name="connsiteY342" fmla="*/ 6645259 h 6857999"/>
              <a:gd name="connsiteX343" fmla="*/ 11549401 w 12191998"/>
              <a:gd name="connsiteY343" fmla="*/ 6672279 h 6857999"/>
              <a:gd name="connsiteX344" fmla="*/ 11551457 w 12191998"/>
              <a:gd name="connsiteY344" fmla="*/ 6697220 h 6857999"/>
              <a:gd name="connsiteX345" fmla="*/ 11551457 w 12191998"/>
              <a:gd name="connsiteY345" fmla="*/ 6699298 h 6857999"/>
              <a:gd name="connsiteX346" fmla="*/ 11553514 w 12191998"/>
              <a:gd name="connsiteY346" fmla="*/ 6699298 h 6857999"/>
              <a:gd name="connsiteX347" fmla="*/ 11574079 w 12191998"/>
              <a:gd name="connsiteY347" fmla="*/ 6705533 h 6857999"/>
              <a:gd name="connsiteX348" fmla="*/ 11576136 w 12191998"/>
              <a:gd name="connsiteY348" fmla="*/ 6705533 h 6857999"/>
              <a:gd name="connsiteX349" fmla="*/ 11600814 w 12191998"/>
              <a:gd name="connsiteY349" fmla="*/ 6659808 h 6857999"/>
              <a:gd name="connsiteX350" fmla="*/ 11623436 w 12191998"/>
              <a:gd name="connsiteY350" fmla="*/ 6661886 h 6857999"/>
              <a:gd name="connsiteX351" fmla="*/ 11635775 w 12191998"/>
              <a:gd name="connsiteY351" fmla="*/ 6713847 h 6857999"/>
              <a:gd name="connsiteX352" fmla="*/ 11637831 w 12191998"/>
              <a:gd name="connsiteY352" fmla="*/ 6713847 h 6857999"/>
              <a:gd name="connsiteX353" fmla="*/ 11658397 w 12191998"/>
              <a:gd name="connsiteY353" fmla="*/ 6713847 h 6857999"/>
              <a:gd name="connsiteX354" fmla="*/ 11660454 w 12191998"/>
              <a:gd name="connsiteY354" fmla="*/ 6713847 h 6857999"/>
              <a:gd name="connsiteX355" fmla="*/ 11674850 w 12191998"/>
              <a:gd name="connsiteY355" fmla="*/ 6661886 h 6857999"/>
              <a:gd name="connsiteX356" fmla="*/ 11695415 w 12191998"/>
              <a:gd name="connsiteY356" fmla="*/ 6659808 h 6857999"/>
              <a:gd name="connsiteX357" fmla="*/ 11722150 w 12191998"/>
              <a:gd name="connsiteY357" fmla="*/ 6705533 h 6857999"/>
              <a:gd name="connsiteX358" fmla="*/ 11742715 w 12191998"/>
              <a:gd name="connsiteY358" fmla="*/ 6699298 h 6857999"/>
              <a:gd name="connsiteX359" fmla="*/ 11744772 w 12191998"/>
              <a:gd name="connsiteY359" fmla="*/ 6699298 h 6857999"/>
              <a:gd name="connsiteX360" fmla="*/ 11746828 w 12191998"/>
              <a:gd name="connsiteY360" fmla="*/ 6672279 h 6857999"/>
              <a:gd name="connsiteX361" fmla="*/ 11744772 w 12191998"/>
              <a:gd name="connsiteY361" fmla="*/ 6645259 h 6857999"/>
              <a:gd name="connsiteX362" fmla="*/ 11765337 w 12191998"/>
              <a:gd name="connsiteY362" fmla="*/ 6636945 h 6857999"/>
              <a:gd name="connsiteX363" fmla="*/ 11802354 w 12191998"/>
              <a:gd name="connsiteY363" fmla="*/ 6674356 h 6857999"/>
              <a:gd name="connsiteX364" fmla="*/ 11820863 w 12191998"/>
              <a:gd name="connsiteY364" fmla="*/ 6663965 h 6857999"/>
              <a:gd name="connsiteX365" fmla="*/ 11822920 w 12191998"/>
              <a:gd name="connsiteY365" fmla="*/ 6661886 h 6857999"/>
              <a:gd name="connsiteX366" fmla="*/ 11822920 w 12191998"/>
              <a:gd name="connsiteY366" fmla="*/ 6659808 h 6857999"/>
              <a:gd name="connsiteX367" fmla="*/ 11808524 w 12191998"/>
              <a:gd name="connsiteY367" fmla="*/ 6612003 h 6857999"/>
              <a:gd name="connsiteX368" fmla="*/ 11824976 w 12191998"/>
              <a:gd name="connsiteY368" fmla="*/ 6597454 h 6857999"/>
              <a:gd name="connsiteX369" fmla="*/ 11870220 w 12191998"/>
              <a:gd name="connsiteY369" fmla="*/ 6624474 h 6857999"/>
              <a:gd name="connsiteX370" fmla="*/ 11872277 w 12191998"/>
              <a:gd name="connsiteY370" fmla="*/ 6624474 h 6857999"/>
              <a:gd name="connsiteX371" fmla="*/ 11886673 w 12191998"/>
              <a:gd name="connsiteY371" fmla="*/ 6607847 h 6857999"/>
              <a:gd name="connsiteX372" fmla="*/ 11888729 w 12191998"/>
              <a:gd name="connsiteY372" fmla="*/ 6607847 h 6857999"/>
              <a:gd name="connsiteX373" fmla="*/ 11861994 w 12191998"/>
              <a:gd name="connsiteY373" fmla="*/ 6562121 h 6857999"/>
              <a:gd name="connsiteX374" fmla="*/ 11874333 w 12191998"/>
              <a:gd name="connsiteY374" fmla="*/ 6543415 h 6857999"/>
              <a:gd name="connsiteX375" fmla="*/ 11925747 w 12191998"/>
              <a:gd name="connsiteY375" fmla="*/ 6557963 h 6857999"/>
              <a:gd name="connsiteX376" fmla="*/ 11927803 w 12191998"/>
              <a:gd name="connsiteY376" fmla="*/ 6555885 h 6857999"/>
              <a:gd name="connsiteX377" fmla="*/ 11938086 w 12191998"/>
              <a:gd name="connsiteY377" fmla="*/ 6537179 h 6857999"/>
              <a:gd name="connsiteX378" fmla="*/ 11938086 w 12191998"/>
              <a:gd name="connsiteY378" fmla="*/ 6535101 h 6857999"/>
              <a:gd name="connsiteX379" fmla="*/ 11901069 w 12191998"/>
              <a:gd name="connsiteY379" fmla="*/ 6499766 h 6857999"/>
              <a:gd name="connsiteX380" fmla="*/ 11909295 w 12191998"/>
              <a:gd name="connsiteY380" fmla="*/ 6478983 h 6857999"/>
              <a:gd name="connsiteX381" fmla="*/ 11960708 w 12191998"/>
              <a:gd name="connsiteY381" fmla="*/ 6478983 h 6857999"/>
              <a:gd name="connsiteX382" fmla="*/ 11962764 w 12191998"/>
              <a:gd name="connsiteY382" fmla="*/ 6478983 h 6857999"/>
              <a:gd name="connsiteX383" fmla="*/ 11966878 w 12191998"/>
              <a:gd name="connsiteY383" fmla="*/ 6458198 h 6857999"/>
              <a:gd name="connsiteX384" fmla="*/ 11966878 w 12191998"/>
              <a:gd name="connsiteY384" fmla="*/ 6456119 h 6857999"/>
              <a:gd name="connsiteX385" fmla="*/ 11921634 w 12191998"/>
              <a:gd name="connsiteY385" fmla="*/ 6429099 h 6857999"/>
              <a:gd name="connsiteX386" fmla="*/ 11925747 w 12191998"/>
              <a:gd name="connsiteY386" fmla="*/ 6408315 h 6857999"/>
              <a:gd name="connsiteX387" fmla="*/ 11975104 w 12191998"/>
              <a:gd name="connsiteY387" fmla="*/ 6393766 h 6857999"/>
              <a:gd name="connsiteX388" fmla="*/ 11977160 w 12191998"/>
              <a:gd name="connsiteY388" fmla="*/ 6393766 h 6857999"/>
              <a:gd name="connsiteX389" fmla="*/ 11977160 w 12191998"/>
              <a:gd name="connsiteY389" fmla="*/ 6381295 h 6857999"/>
              <a:gd name="connsiteX390" fmla="*/ 11977160 w 12191998"/>
              <a:gd name="connsiteY390" fmla="*/ 6370902 h 6857999"/>
              <a:gd name="connsiteX391" fmla="*/ 11975104 w 12191998"/>
              <a:gd name="connsiteY391" fmla="*/ 6370902 h 6857999"/>
              <a:gd name="connsiteX392" fmla="*/ 11925747 w 12191998"/>
              <a:gd name="connsiteY392" fmla="*/ 6356354 h 6857999"/>
              <a:gd name="connsiteX393" fmla="*/ 11923690 w 12191998"/>
              <a:gd name="connsiteY393" fmla="*/ 6335569 h 6857999"/>
              <a:gd name="connsiteX394" fmla="*/ 11966878 w 12191998"/>
              <a:gd name="connsiteY394" fmla="*/ 6308549 h 6857999"/>
              <a:gd name="connsiteX395" fmla="*/ 11968934 w 12191998"/>
              <a:gd name="connsiteY395" fmla="*/ 6308549 h 6857999"/>
              <a:gd name="connsiteX396" fmla="*/ 11968934 w 12191998"/>
              <a:gd name="connsiteY396" fmla="*/ 6306470 h 6857999"/>
              <a:gd name="connsiteX397" fmla="*/ 11962764 w 12191998"/>
              <a:gd name="connsiteY397" fmla="*/ 6285686 h 6857999"/>
              <a:gd name="connsiteX398" fmla="*/ 11960708 w 12191998"/>
              <a:gd name="connsiteY398" fmla="*/ 6285686 h 6857999"/>
              <a:gd name="connsiteX399" fmla="*/ 11909295 w 12191998"/>
              <a:gd name="connsiteY399" fmla="*/ 6285686 h 6857999"/>
              <a:gd name="connsiteX400" fmla="*/ 11901069 w 12191998"/>
              <a:gd name="connsiteY400" fmla="*/ 6264902 h 6857999"/>
              <a:gd name="connsiteX401" fmla="*/ 11938086 w 12191998"/>
              <a:gd name="connsiteY401" fmla="*/ 6227490 h 6857999"/>
              <a:gd name="connsiteX402" fmla="*/ 11938086 w 12191998"/>
              <a:gd name="connsiteY402" fmla="*/ 6225411 h 6857999"/>
              <a:gd name="connsiteX403" fmla="*/ 11927803 w 12191998"/>
              <a:gd name="connsiteY403" fmla="*/ 6206705 h 6857999"/>
              <a:gd name="connsiteX404" fmla="*/ 11925747 w 12191998"/>
              <a:gd name="connsiteY404" fmla="*/ 6206705 h 6857999"/>
              <a:gd name="connsiteX405" fmla="*/ 11876390 w 12191998"/>
              <a:gd name="connsiteY405" fmla="*/ 6219176 h 6857999"/>
              <a:gd name="connsiteX406" fmla="*/ 11861994 w 12191998"/>
              <a:gd name="connsiteY406" fmla="*/ 6202548 h 6857999"/>
              <a:gd name="connsiteX407" fmla="*/ 11888729 w 12191998"/>
              <a:gd name="connsiteY407" fmla="*/ 6156822 h 6857999"/>
              <a:gd name="connsiteX408" fmla="*/ 11888729 w 12191998"/>
              <a:gd name="connsiteY408" fmla="*/ 6154744 h 6857999"/>
              <a:gd name="connsiteX409" fmla="*/ 11872277 w 12191998"/>
              <a:gd name="connsiteY409" fmla="*/ 6140194 h 6857999"/>
              <a:gd name="connsiteX410" fmla="*/ 11827033 w 12191998"/>
              <a:gd name="connsiteY410" fmla="*/ 6165136 h 6857999"/>
              <a:gd name="connsiteX411" fmla="*/ 11808524 w 12191998"/>
              <a:gd name="connsiteY411" fmla="*/ 6152665 h 6857999"/>
              <a:gd name="connsiteX412" fmla="*/ 11822920 w 12191998"/>
              <a:gd name="connsiteY412" fmla="*/ 6102782 h 6857999"/>
              <a:gd name="connsiteX413" fmla="*/ 11822920 w 12191998"/>
              <a:gd name="connsiteY413" fmla="*/ 6100704 h 6857999"/>
              <a:gd name="connsiteX414" fmla="*/ 11804411 w 12191998"/>
              <a:gd name="connsiteY414" fmla="*/ 6090312 h 6857999"/>
              <a:gd name="connsiteX415" fmla="*/ 11802354 w 12191998"/>
              <a:gd name="connsiteY415" fmla="*/ 6088233 h 6857999"/>
              <a:gd name="connsiteX416" fmla="*/ 11802354 w 12191998"/>
              <a:gd name="connsiteY416" fmla="*/ 6090312 h 6857999"/>
              <a:gd name="connsiteX417" fmla="*/ 11765337 w 12191998"/>
              <a:gd name="connsiteY417" fmla="*/ 6125645 h 6857999"/>
              <a:gd name="connsiteX418" fmla="*/ 11744772 w 12191998"/>
              <a:gd name="connsiteY418" fmla="*/ 6117332 h 6857999"/>
              <a:gd name="connsiteX419" fmla="*/ 11748885 w 12191998"/>
              <a:gd name="connsiteY419" fmla="*/ 6090312 h 6857999"/>
              <a:gd name="connsiteX420" fmla="*/ 11744772 w 12191998"/>
              <a:gd name="connsiteY420" fmla="*/ 6065370 h 6857999"/>
              <a:gd name="connsiteX421" fmla="*/ 11744772 w 12191998"/>
              <a:gd name="connsiteY421" fmla="*/ 6063292 h 6857999"/>
              <a:gd name="connsiteX422" fmla="*/ 11742715 w 12191998"/>
              <a:gd name="connsiteY422" fmla="*/ 6063292 h 6857999"/>
              <a:gd name="connsiteX423" fmla="*/ 11722150 w 12191998"/>
              <a:gd name="connsiteY423" fmla="*/ 6059135 h 6857999"/>
              <a:gd name="connsiteX424" fmla="*/ 11695415 w 12191998"/>
              <a:gd name="connsiteY424" fmla="*/ 6104861 h 6857999"/>
              <a:gd name="connsiteX425" fmla="*/ 11672793 w 12191998"/>
              <a:gd name="connsiteY425" fmla="*/ 6100704 h 6857999"/>
              <a:gd name="connsiteX426" fmla="*/ 11660454 w 12191998"/>
              <a:gd name="connsiteY426" fmla="*/ 6050821 h 6857999"/>
              <a:gd name="connsiteX427" fmla="*/ 11658397 w 12191998"/>
              <a:gd name="connsiteY427" fmla="*/ 6050821 h 6857999"/>
              <a:gd name="connsiteX428" fmla="*/ 11637831 w 12191998"/>
              <a:gd name="connsiteY428" fmla="*/ 6050821 h 6857999"/>
              <a:gd name="connsiteX429" fmla="*/ 11635775 w 12191998"/>
              <a:gd name="connsiteY429" fmla="*/ 6050821 h 6857999"/>
              <a:gd name="connsiteX430" fmla="*/ 0 w 12191998"/>
              <a:gd name="connsiteY430" fmla="*/ 0 h 6857999"/>
              <a:gd name="connsiteX431" fmla="*/ 12191998 w 12191998"/>
              <a:gd name="connsiteY431" fmla="*/ 0 h 6857999"/>
              <a:gd name="connsiteX432" fmla="*/ 12191998 w 12191998"/>
              <a:gd name="connsiteY432" fmla="*/ 6857999 h 6857999"/>
              <a:gd name="connsiteX433" fmla="*/ 0 w 12191998"/>
              <a:gd name="connsiteY43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</a:cxnLst>
            <a:rect l="l" t="t" r="r" b="b"/>
            <a:pathLst>
              <a:path w="12191998" h="6857999">
                <a:moveTo>
                  <a:pt x="11602874" y="6448253"/>
                </a:moveTo>
                <a:cubicBezTo>
                  <a:pt x="11606955" y="6446169"/>
                  <a:pt x="11608996" y="6446169"/>
                  <a:pt x="11613077" y="6448253"/>
                </a:cubicBezTo>
                <a:cubicBezTo>
                  <a:pt x="11615118" y="6450338"/>
                  <a:pt x="11617158" y="6452422"/>
                  <a:pt x="11617158" y="6456591"/>
                </a:cubicBezTo>
                <a:cubicBezTo>
                  <a:pt x="11623280" y="6558735"/>
                  <a:pt x="11623280" y="6558735"/>
                  <a:pt x="11623280" y="6558735"/>
                </a:cubicBezTo>
                <a:cubicBezTo>
                  <a:pt x="11625321" y="6564988"/>
                  <a:pt x="11623280" y="6567073"/>
                  <a:pt x="11621239" y="6569157"/>
                </a:cubicBezTo>
                <a:cubicBezTo>
                  <a:pt x="11619199" y="6571242"/>
                  <a:pt x="11617158" y="6569157"/>
                  <a:pt x="11615118" y="6569157"/>
                </a:cubicBezTo>
                <a:cubicBezTo>
                  <a:pt x="11570224" y="6558735"/>
                  <a:pt x="11539614" y="6539973"/>
                  <a:pt x="11509005" y="6506621"/>
                </a:cubicBezTo>
                <a:cubicBezTo>
                  <a:pt x="11506964" y="6504537"/>
                  <a:pt x="11504924" y="6502452"/>
                  <a:pt x="11504924" y="6500368"/>
                </a:cubicBezTo>
                <a:cubicBezTo>
                  <a:pt x="11504924" y="6500368"/>
                  <a:pt x="11504924" y="6500368"/>
                  <a:pt x="11504924" y="6498282"/>
                </a:cubicBezTo>
                <a:cubicBezTo>
                  <a:pt x="11504924" y="6496198"/>
                  <a:pt x="11509005" y="6494113"/>
                  <a:pt x="11511045" y="6494113"/>
                </a:cubicBezTo>
                <a:cubicBezTo>
                  <a:pt x="11602874" y="6448253"/>
                  <a:pt x="11602874" y="6448253"/>
                  <a:pt x="11602874" y="6448253"/>
                </a:cubicBezTo>
                <a:close/>
                <a:moveTo>
                  <a:pt x="11685608" y="6446169"/>
                </a:moveTo>
                <a:cubicBezTo>
                  <a:pt x="11689728" y="6446169"/>
                  <a:pt x="11691789" y="6446169"/>
                  <a:pt x="11695910" y="6446169"/>
                </a:cubicBezTo>
                <a:cubicBezTo>
                  <a:pt x="11786569" y="6491935"/>
                  <a:pt x="11786569" y="6491935"/>
                  <a:pt x="11786569" y="6491935"/>
                </a:cubicBezTo>
                <a:cubicBezTo>
                  <a:pt x="11790690" y="6494015"/>
                  <a:pt x="11792751" y="6496095"/>
                  <a:pt x="11794811" y="6498176"/>
                </a:cubicBezTo>
                <a:cubicBezTo>
                  <a:pt x="11794811" y="6500256"/>
                  <a:pt x="11792751" y="6502336"/>
                  <a:pt x="11790690" y="6504416"/>
                </a:cubicBezTo>
                <a:cubicBezTo>
                  <a:pt x="11759784" y="6537700"/>
                  <a:pt x="11726817" y="6556423"/>
                  <a:pt x="11683548" y="6566824"/>
                </a:cubicBezTo>
                <a:cubicBezTo>
                  <a:pt x="11679427" y="6568904"/>
                  <a:pt x="11677366" y="6568904"/>
                  <a:pt x="11675305" y="6566824"/>
                </a:cubicBezTo>
                <a:cubicBezTo>
                  <a:pt x="11673245" y="6564744"/>
                  <a:pt x="11673245" y="6560583"/>
                  <a:pt x="11673245" y="6558503"/>
                </a:cubicBezTo>
                <a:cubicBezTo>
                  <a:pt x="11681487" y="6454490"/>
                  <a:pt x="11681487" y="6454490"/>
                  <a:pt x="11681487" y="6454490"/>
                </a:cubicBezTo>
                <a:cubicBezTo>
                  <a:pt x="11681487" y="6452410"/>
                  <a:pt x="11683548" y="6448249"/>
                  <a:pt x="11685608" y="6446169"/>
                </a:cubicBezTo>
                <a:close/>
                <a:moveTo>
                  <a:pt x="10878610" y="6407461"/>
                </a:moveTo>
                <a:lnTo>
                  <a:pt x="10878610" y="6451004"/>
                </a:lnTo>
                <a:cubicBezTo>
                  <a:pt x="10878610" y="6451004"/>
                  <a:pt x="10852168" y="6458261"/>
                  <a:pt x="10832845" y="6458261"/>
                </a:cubicBezTo>
                <a:cubicBezTo>
                  <a:pt x="10816573" y="6458261"/>
                  <a:pt x="10813523" y="6442710"/>
                  <a:pt x="10813523" y="6433380"/>
                </a:cubicBezTo>
                <a:cubicBezTo>
                  <a:pt x="10813523" y="6418865"/>
                  <a:pt x="10821658" y="6411608"/>
                  <a:pt x="10837930" y="6409535"/>
                </a:cubicBezTo>
                <a:cubicBezTo>
                  <a:pt x="10878610" y="6407461"/>
                  <a:pt x="10878610" y="6407461"/>
                  <a:pt x="10878610" y="6407461"/>
                </a:cubicBezTo>
                <a:close/>
                <a:moveTo>
                  <a:pt x="10545885" y="6337611"/>
                </a:moveTo>
                <a:cubicBezTo>
                  <a:pt x="10573810" y="6337611"/>
                  <a:pt x="10573810" y="6351965"/>
                  <a:pt x="10573810" y="6361192"/>
                </a:cubicBezTo>
                <a:cubicBezTo>
                  <a:pt x="10573810" y="6375546"/>
                  <a:pt x="10566570" y="6382723"/>
                  <a:pt x="10550022" y="6384774"/>
                </a:cubicBezTo>
                <a:lnTo>
                  <a:pt x="10505548" y="6386824"/>
                </a:lnTo>
                <a:cubicBezTo>
                  <a:pt x="10505548" y="6385799"/>
                  <a:pt x="10505548" y="6383748"/>
                  <a:pt x="10505548" y="6382723"/>
                </a:cubicBezTo>
                <a:cubicBezTo>
                  <a:pt x="10505548" y="6380673"/>
                  <a:pt x="10505548" y="6380673"/>
                  <a:pt x="10505548" y="6380673"/>
                </a:cubicBezTo>
                <a:cubicBezTo>
                  <a:pt x="10507617" y="6358117"/>
                  <a:pt x="10514857" y="6344788"/>
                  <a:pt x="10528302" y="6339662"/>
                </a:cubicBezTo>
                <a:cubicBezTo>
                  <a:pt x="10533473" y="6338637"/>
                  <a:pt x="10539680" y="6337611"/>
                  <a:pt x="10545885" y="6337611"/>
                </a:cubicBezTo>
                <a:close/>
                <a:moveTo>
                  <a:pt x="11672595" y="6327980"/>
                </a:moveTo>
                <a:cubicBezTo>
                  <a:pt x="11675422" y="6327461"/>
                  <a:pt x="11678506" y="6327980"/>
                  <a:pt x="11681588" y="6329019"/>
                </a:cubicBezTo>
                <a:cubicBezTo>
                  <a:pt x="11698034" y="6341488"/>
                  <a:pt x="11708312" y="6360190"/>
                  <a:pt x="11708312" y="6380970"/>
                </a:cubicBezTo>
                <a:cubicBezTo>
                  <a:pt x="11708312" y="6412141"/>
                  <a:pt x="11681588" y="6439155"/>
                  <a:pt x="11648698" y="6439155"/>
                </a:cubicBezTo>
                <a:cubicBezTo>
                  <a:pt x="11615808" y="6439155"/>
                  <a:pt x="11589084" y="6412141"/>
                  <a:pt x="11589084" y="6380970"/>
                </a:cubicBezTo>
                <a:cubicBezTo>
                  <a:pt x="11589084" y="6360190"/>
                  <a:pt x="11599363" y="6341488"/>
                  <a:pt x="11615808" y="6331098"/>
                </a:cubicBezTo>
                <a:cubicBezTo>
                  <a:pt x="11621975" y="6326941"/>
                  <a:pt x="11628142" y="6326941"/>
                  <a:pt x="11632253" y="6333175"/>
                </a:cubicBezTo>
                <a:cubicBezTo>
                  <a:pt x="11636365" y="6339410"/>
                  <a:pt x="11634309" y="6345643"/>
                  <a:pt x="11630197" y="6349800"/>
                </a:cubicBezTo>
                <a:cubicBezTo>
                  <a:pt x="11619919" y="6356034"/>
                  <a:pt x="11613752" y="6368502"/>
                  <a:pt x="11613752" y="6380970"/>
                </a:cubicBezTo>
                <a:cubicBezTo>
                  <a:pt x="11613752" y="6399673"/>
                  <a:pt x="11630197" y="6416297"/>
                  <a:pt x="11648698" y="6416297"/>
                </a:cubicBezTo>
                <a:cubicBezTo>
                  <a:pt x="11667199" y="6416297"/>
                  <a:pt x="11683644" y="6399673"/>
                  <a:pt x="11683644" y="6380970"/>
                </a:cubicBezTo>
                <a:cubicBezTo>
                  <a:pt x="11683644" y="6368502"/>
                  <a:pt x="11677478" y="6356034"/>
                  <a:pt x="11667199" y="6349800"/>
                </a:cubicBezTo>
                <a:cubicBezTo>
                  <a:pt x="11663088" y="6345643"/>
                  <a:pt x="11661032" y="6339410"/>
                  <a:pt x="11665144" y="6333175"/>
                </a:cubicBezTo>
                <a:cubicBezTo>
                  <a:pt x="11667199" y="6330059"/>
                  <a:pt x="11669769" y="6328500"/>
                  <a:pt x="11672595" y="6327980"/>
                </a:cubicBezTo>
                <a:close/>
                <a:moveTo>
                  <a:pt x="11821529" y="6312914"/>
                </a:moveTo>
                <a:cubicBezTo>
                  <a:pt x="11823596" y="6312914"/>
                  <a:pt x="11825662" y="6317066"/>
                  <a:pt x="11825662" y="6319143"/>
                </a:cubicBezTo>
                <a:cubicBezTo>
                  <a:pt x="11838061" y="6362741"/>
                  <a:pt x="11838061" y="6400111"/>
                  <a:pt x="11825662" y="6443710"/>
                </a:cubicBezTo>
                <a:cubicBezTo>
                  <a:pt x="11823596" y="6447862"/>
                  <a:pt x="11823596" y="6449938"/>
                  <a:pt x="11821529" y="6449938"/>
                </a:cubicBezTo>
                <a:cubicBezTo>
                  <a:pt x="11817396" y="6452014"/>
                  <a:pt x="11815330" y="6449938"/>
                  <a:pt x="11813263" y="6447862"/>
                </a:cubicBezTo>
                <a:cubicBezTo>
                  <a:pt x="11728538" y="6389730"/>
                  <a:pt x="11728538" y="6389730"/>
                  <a:pt x="11728538" y="6389730"/>
                </a:cubicBezTo>
                <a:cubicBezTo>
                  <a:pt x="11724405" y="6387655"/>
                  <a:pt x="11722339" y="6385578"/>
                  <a:pt x="11722339" y="6381426"/>
                </a:cubicBezTo>
                <a:cubicBezTo>
                  <a:pt x="11722339" y="6379350"/>
                  <a:pt x="11724405" y="6375198"/>
                  <a:pt x="11728538" y="6373122"/>
                </a:cubicBezTo>
                <a:cubicBezTo>
                  <a:pt x="11813263" y="6314991"/>
                  <a:pt x="11813263" y="6314991"/>
                  <a:pt x="11813263" y="6314991"/>
                </a:cubicBezTo>
                <a:cubicBezTo>
                  <a:pt x="11815330" y="6312914"/>
                  <a:pt x="11819463" y="6312914"/>
                  <a:pt x="11821529" y="6312914"/>
                </a:cubicBezTo>
                <a:close/>
                <a:moveTo>
                  <a:pt x="11475701" y="6312914"/>
                </a:moveTo>
                <a:cubicBezTo>
                  <a:pt x="11479792" y="6312914"/>
                  <a:pt x="11481838" y="6314991"/>
                  <a:pt x="11483884" y="6317066"/>
                </a:cubicBezTo>
                <a:cubicBezTo>
                  <a:pt x="11567753" y="6373122"/>
                  <a:pt x="11567753" y="6373122"/>
                  <a:pt x="11567753" y="6373122"/>
                </a:cubicBezTo>
                <a:cubicBezTo>
                  <a:pt x="11571844" y="6375198"/>
                  <a:pt x="11573889" y="6379350"/>
                  <a:pt x="11573889" y="6381426"/>
                </a:cubicBezTo>
                <a:cubicBezTo>
                  <a:pt x="11573889" y="6385578"/>
                  <a:pt x="11571844" y="6387655"/>
                  <a:pt x="11567753" y="6389730"/>
                </a:cubicBezTo>
                <a:lnTo>
                  <a:pt x="11483884" y="6447862"/>
                </a:lnTo>
                <a:cubicBezTo>
                  <a:pt x="11479792" y="6449938"/>
                  <a:pt x="11477747" y="6452014"/>
                  <a:pt x="11475701" y="6449938"/>
                </a:cubicBezTo>
                <a:cubicBezTo>
                  <a:pt x="11473656" y="6449938"/>
                  <a:pt x="11471610" y="6447862"/>
                  <a:pt x="11471610" y="6443710"/>
                </a:cubicBezTo>
                <a:cubicBezTo>
                  <a:pt x="11459337" y="6400111"/>
                  <a:pt x="11459337" y="6364817"/>
                  <a:pt x="11471610" y="6319143"/>
                </a:cubicBezTo>
                <a:cubicBezTo>
                  <a:pt x="11471610" y="6317066"/>
                  <a:pt x="11473656" y="6314991"/>
                  <a:pt x="11475701" y="6312914"/>
                </a:cubicBezTo>
                <a:close/>
                <a:moveTo>
                  <a:pt x="10746019" y="6302686"/>
                </a:moveTo>
                <a:cubicBezTo>
                  <a:pt x="10726539" y="6303721"/>
                  <a:pt x="10708085" y="6314071"/>
                  <a:pt x="10696807" y="6322350"/>
                </a:cubicBezTo>
                <a:cubicBezTo>
                  <a:pt x="10696807" y="6310966"/>
                  <a:pt x="10696807" y="6310966"/>
                  <a:pt x="10696807" y="6310966"/>
                </a:cubicBezTo>
                <a:cubicBezTo>
                  <a:pt x="10696807" y="6306826"/>
                  <a:pt x="10693731" y="6303721"/>
                  <a:pt x="10689630" y="6303721"/>
                </a:cubicBezTo>
                <a:cubicBezTo>
                  <a:pt x="10661948" y="6303721"/>
                  <a:pt x="10661948" y="6303721"/>
                  <a:pt x="10661948" y="6303721"/>
                </a:cubicBezTo>
                <a:cubicBezTo>
                  <a:pt x="10657848" y="6303721"/>
                  <a:pt x="10654771" y="6306826"/>
                  <a:pt x="10654771" y="6310966"/>
                </a:cubicBezTo>
                <a:cubicBezTo>
                  <a:pt x="10654771" y="6483802"/>
                  <a:pt x="10654771" y="6483802"/>
                  <a:pt x="10654771" y="6483802"/>
                </a:cubicBezTo>
                <a:cubicBezTo>
                  <a:pt x="10654771" y="6486906"/>
                  <a:pt x="10657848" y="6490011"/>
                  <a:pt x="10661948" y="6490011"/>
                </a:cubicBezTo>
                <a:cubicBezTo>
                  <a:pt x="10689630" y="6490011"/>
                  <a:pt x="10689630" y="6490011"/>
                  <a:pt x="10689630" y="6490011"/>
                </a:cubicBezTo>
                <a:cubicBezTo>
                  <a:pt x="10693731" y="6490011"/>
                  <a:pt x="10696807" y="6486906"/>
                  <a:pt x="10696807" y="6483802"/>
                </a:cubicBezTo>
                <a:cubicBezTo>
                  <a:pt x="10696807" y="6363748"/>
                  <a:pt x="10696807" y="6363748"/>
                  <a:pt x="10696807" y="6363748"/>
                </a:cubicBezTo>
                <a:cubicBezTo>
                  <a:pt x="10702958" y="6358573"/>
                  <a:pt x="10723464" y="6344084"/>
                  <a:pt x="10747045" y="6342014"/>
                </a:cubicBezTo>
                <a:cubicBezTo>
                  <a:pt x="10750120" y="6342014"/>
                  <a:pt x="10753197" y="6338909"/>
                  <a:pt x="10753197" y="6334770"/>
                </a:cubicBezTo>
                <a:cubicBezTo>
                  <a:pt x="10753197" y="6309931"/>
                  <a:pt x="10753197" y="6309931"/>
                  <a:pt x="10753197" y="6309931"/>
                </a:cubicBezTo>
                <a:cubicBezTo>
                  <a:pt x="10753197" y="6307861"/>
                  <a:pt x="10752171" y="6305791"/>
                  <a:pt x="10751146" y="6304756"/>
                </a:cubicBezTo>
                <a:cubicBezTo>
                  <a:pt x="10749095" y="6302686"/>
                  <a:pt x="10747045" y="6302686"/>
                  <a:pt x="10746019" y="6302686"/>
                </a:cubicBezTo>
                <a:close/>
                <a:moveTo>
                  <a:pt x="10221292" y="6302686"/>
                </a:moveTo>
                <a:cubicBezTo>
                  <a:pt x="10202802" y="6302686"/>
                  <a:pt x="10184313" y="6314071"/>
                  <a:pt x="10173013" y="6322350"/>
                </a:cubicBezTo>
                <a:cubicBezTo>
                  <a:pt x="10173013" y="6310966"/>
                  <a:pt x="10173013" y="6310966"/>
                  <a:pt x="10173013" y="6310966"/>
                </a:cubicBezTo>
                <a:cubicBezTo>
                  <a:pt x="10173013" y="6306826"/>
                  <a:pt x="10169932" y="6303721"/>
                  <a:pt x="10165823" y="6303721"/>
                </a:cubicBezTo>
                <a:cubicBezTo>
                  <a:pt x="10137062" y="6303721"/>
                  <a:pt x="10137062" y="6303721"/>
                  <a:pt x="10137062" y="6303721"/>
                </a:cubicBezTo>
                <a:cubicBezTo>
                  <a:pt x="10133979" y="6303721"/>
                  <a:pt x="10130898" y="6306826"/>
                  <a:pt x="10130898" y="6310966"/>
                </a:cubicBezTo>
                <a:cubicBezTo>
                  <a:pt x="10130898" y="6483802"/>
                  <a:pt x="10130898" y="6483802"/>
                  <a:pt x="10130898" y="6483802"/>
                </a:cubicBezTo>
                <a:cubicBezTo>
                  <a:pt x="10130898" y="6486906"/>
                  <a:pt x="10133979" y="6490011"/>
                  <a:pt x="10137062" y="6490011"/>
                </a:cubicBezTo>
                <a:cubicBezTo>
                  <a:pt x="10165823" y="6490011"/>
                  <a:pt x="10165823" y="6490011"/>
                  <a:pt x="10165823" y="6490011"/>
                </a:cubicBezTo>
                <a:cubicBezTo>
                  <a:pt x="10169932" y="6490011"/>
                  <a:pt x="10173013" y="6486906"/>
                  <a:pt x="10173013" y="6483802"/>
                </a:cubicBezTo>
                <a:cubicBezTo>
                  <a:pt x="10173013" y="6363748"/>
                  <a:pt x="10173013" y="6363748"/>
                  <a:pt x="10173013" y="6363748"/>
                </a:cubicBezTo>
                <a:cubicBezTo>
                  <a:pt x="10179177" y="6358573"/>
                  <a:pt x="10198694" y="6344084"/>
                  <a:pt x="10222319" y="6342014"/>
                </a:cubicBezTo>
                <a:cubicBezTo>
                  <a:pt x="10236700" y="6342014"/>
                  <a:pt x="10244918" y="6348224"/>
                  <a:pt x="10245945" y="6362713"/>
                </a:cubicBezTo>
                <a:cubicBezTo>
                  <a:pt x="10245945" y="6363748"/>
                  <a:pt x="10245945" y="6363748"/>
                  <a:pt x="10245945" y="6363748"/>
                </a:cubicBezTo>
                <a:cubicBezTo>
                  <a:pt x="10245945" y="6483802"/>
                  <a:pt x="10245945" y="6483802"/>
                  <a:pt x="10245945" y="6483802"/>
                </a:cubicBezTo>
                <a:cubicBezTo>
                  <a:pt x="10245945" y="6486906"/>
                  <a:pt x="10249026" y="6490011"/>
                  <a:pt x="10252109" y="6490011"/>
                </a:cubicBezTo>
                <a:cubicBezTo>
                  <a:pt x="10280870" y="6490011"/>
                  <a:pt x="10280870" y="6490011"/>
                  <a:pt x="10280870" y="6490011"/>
                </a:cubicBezTo>
                <a:cubicBezTo>
                  <a:pt x="10284979" y="6490011"/>
                  <a:pt x="10288061" y="6486906"/>
                  <a:pt x="10288061" y="6483802"/>
                </a:cubicBezTo>
                <a:cubicBezTo>
                  <a:pt x="10288061" y="6452753"/>
                  <a:pt x="10288061" y="6452753"/>
                  <a:pt x="10288061" y="6452753"/>
                </a:cubicBezTo>
                <a:cubicBezTo>
                  <a:pt x="10288061" y="6388587"/>
                  <a:pt x="10288061" y="6388587"/>
                  <a:pt x="10288061" y="6388587"/>
                </a:cubicBezTo>
                <a:cubicBezTo>
                  <a:pt x="10288061" y="6365818"/>
                  <a:pt x="10288061" y="6365818"/>
                  <a:pt x="10288061" y="6365818"/>
                </a:cubicBezTo>
                <a:cubicBezTo>
                  <a:pt x="10288061" y="6325455"/>
                  <a:pt x="10269571" y="6304756"/>
                  <a:pt x="10231564" y="6302686"/>
                </a:cubicBezTo>
                <a:cubicBezTo>
                  <a:pt x="10231564" y="6302686"/>
                  <a:pt x="10229510" y="6302686"/>
                  <a:pt x="10226428" y="6302686"/>
                </a:cubicBezTo>
                <a:cubicBezTo>
                  <a:pt x="10225401" y="6302686"/>
                  <a:pt x="10225401" y="6302686"/>
                  <a:pt x="10224374" y="6302686"/>
                </a:cubicBezTo>
                <a:cubicBezTo>
                  <a:pt x="10223347" y="6302686"/>
                  <a:pt x="10222319" y="6302686"/>
                  <a:pt x="10221292" y="6302686"/>
                </a:cubicBezTo>
                <a:close/>
                <a:moveTo>
                  <a:pt x="11036971" y="6299511"/>
                </a:moveTo>
                <a:cubicBezTo>
                  <a:pt x="10978754" y="6299511"/>
                  <a:pt x="10953221" y="6329632"/>
                  <a:pt x="10953221" y="6396104"/>
                </a:cubicBezTo>
                <a:cubicBezTo>
                  <a:pt x="10953221" y="6397143"/>
                  <a:pt x="10953221" y="6397143"/>
                  <a:pt x="10953221" y="6398181"/>
                </a:cubicBezTo>
                <a:cubicBezTo>
                  <a:pt x="10953221" y="6464654"/>
                  <a:pt x="10978754" y="6494774"/>
                  <a:pt x="11036971" y="6494774"/>
                </a:cubicBezTo>
                <a:cubicBezTo>
                  <a:pt x="11057397" y="6494774"/>
                  <a:pt x="11079867" y="6489581"/>
                  <a:pt x="11093143" y="6487504"/>
                </a:cubicBezTo>
                <a:cubicBezTo>
                  <a:pt x="11096207" y="6487504"/>
                  <a:pt x="11099271" y="6484388"/>
                  <a:pt x="11099271" y="6480233"/>
                </a:cubicBezTo>
                <a:cubicBezTo>
                  <a:pt x="11098250" y="6456345"/>
                  <a:pt x="11098250" y="6456345"/>
                  <a:pt x="11098250" y="6456345"/>
                </a:cubicBezTo>
                <a:cubicBezTo>
                  <a:pt x="11098250" y="6455306"/>
                  <a:pt x="11097229" y="6453229"/>
                  <a:pt x="11096207" y="6452190"/>
                </a:cubicBezTo>
                <a:cubicBezTo>
                  <a:pt x="11094165" y="6450113"/>
                  <a:pt x="11092122" y="6450113"/>
                  <a:pt x="11090079" y="6450113"/>
                </a:cubicBezTo>
                <a:cubicBezTo>
                  <a:pt x="11074759" y="6451152"/>
                  <a:pt x="11056375" y="6456345"/>
                  <a:pt x="11036971" y="6456345"/>
                </a:cubicBezTo>
                <a:cubicBezTo>
                  <a:pt x="11010416" y="6456345"/>
                  <a:pt x="10999181" y="6444920"/>
                  <a:pt x="10997138" y="6413761"/>
                </a:cubicBezTo>
                <a:cubicBezTo>
                  <a:pt x="10997138" y="6412722"/>
                  <a:pt x="10997138" y="6412722"/>
                  <a:pt x="10997138" y="6411684"/>
                </a:cubicBezTo>
                <a:cubicBezTo>
                  <a:pt x="10997138" y="6410645"/>
                  <a:pt x="10997138" y="6409606"/>
                  <a:pt x="10997138" y="6408568"/>
                </a:cubicBezTo>
                <a:cubicBezTo>
                  <a:pt x="10996117" y="6406490"/>
                  <a:pt x="10996117" y="6405452"/>
                  <a:pt x="10996117" y="6404413"/>
                </a:cubicBezTo>
                <a:cubicBezTo>
                  <a:pt x="10996117" y="6403375"/>
                  <a:pt x="10996117" y="6402336"/>
                  <a:pt x="10996117" y="6401297"/>
                </a:cubicBezTo>
                <a:cubicBezTo>
                  <a:pt x="10996117" y="6399220"/>
                  <a:pt x="10996117" y="6398181"/>
                  <a:pt x="10996117" y="6396104"/>
                </a:cubicBezTo>
                <a:cubicBezTo>
                  <a:pt x="10996117" y="6353520"/>
                  <a:pt x="11007352" y="6337941"/>
                  <a:pt x="11036971" y="6337941"/>
                </a:cubicBezTo>
                <a:cubicBezTo>
                  <a:pt x="11056375" y="6337941"/>
                  <a:pt x="11074759" y="6343134"/>
                  <a:pt x="11090079" y="6344172"/>
                </a:cubicBezTo>
                <a:cubicBezTo>
                  <a:pt x="11092122" y="6344172"/>
                  <a:pt x="11094165" y="6344172"/>
                  <a:pt x="11096207" y="6343134"/>
                </a:cubicBezTo>
                <a:cubicBezTo>
                  <a:pt x="11097229" y="6341057"/>
                  <a:pt x="11098250" y="6340018"/>
                  <a:pt x="11098250" y="6337941"/>
                </a:cubicBezTo>
                <a:cubicBezTo>
                  <a:pt x="11099271" y="6314052"/>
                  <a:pt x="11099271" y="6314052"/>
                  <a:pt x="11099271" y="6314052"/>
                </a:cubicBezTo>
                <a:cubicBezTo>
                  <a:pt x="11099271" y="6309898"/>
                  <a:pt x="11096207" y="6306782"/>
                  <a:pt x="11093143" y="6306782"/>
                </a:cubicBezTo>
                <a:cubicBezTo>
                  <a:pt x="11079867" y="6304704"/>
                  <a:pt x="11057397" y="6299511"/>
                  <a:pt x="11036971" y="6299511"/>
                </a:cubicBezTo>
                <a:close/>
                <a:moveTo>
                  <a:pt x="10858462" y="6299511"/>
                </a:moveTo>
                <a:cubicBezTo>
                  <a:pt x="10836770" y="6299511"/>
                  <a:pt x="10802683" y="6304704"/>
                  <a:pt x="10788221" y="6306782"/>
                </a:cubicBezTo>
                <a:cubicBezTo>
                  <a:pt x="10785122" y="6306782"/>
                  <a:pt x="10783056" y="6309898"/>
                  <a:pt x="10783056" y="6314052"/>
                </a:cubicBezTo>
                <a:cubicBezTo>
                  <a:pt x="10784089" y="6337941"/>
                  <a:pt x="10784089" y="6337941"/>
                  <a:pt x="10784089" y="6337941"/>
                </a:cubicBezTo>
                <a:cubicBezTo>
                  <a:pt x="10784089" y="6340018"/>
                  <a:pt x="10784089" y="6341057"/>
                  <a:pt x="10786155" y="6343134"/>
                </a:cubicBezTo>
                <a:cubicBezTo>
                  <a:pt x="10787188" y="6344172"/>
                  <a:pt x="10789254" y="6344172"/>
                  <a:pt x="10791320" y="6344172"/>
                </a:cubicBezTo>
                <a:cubicBezTo>
                  <a:pt x="10806815" y="6343134"/>
                  <a:pt x="10835737" y="6341057"/>
                  <a:pt x="10856397" y="6341057"/>
                </a:cubicBezTo>
                <a:cubicBezTo>
                  <a:pt x="10870858" y="6341057"/>
                  <a:pt x="10879123" y="6349366"/>
                  <a:pt x="10879123" y="6362868"/>
                </a:cubicBezTo>
                <a:cubicBezTo>
                  <a:pt x="10879123" y="6374293"/>
                  <a:pt x="10879123" y="6374293"/>
                  <a:pt x="10879123" y="6374293"/>
                </a:cubicBezTo>
                <a:cubicBezTo>
                  <a:pt x="10832639" y="6378447"/>
                  <a:pt x="10832639" y="6378447"/>
                  <a:pt x="10832639" y="6378447"/>
                </a:cubicBezTo>
                <a:cubicBezTo>
                  <a:pt x="10788221" y="6381563"/>
                  <a:pt x="10770660" y="6398181"/>
                  <a:pt x="10770660" y="6435572"/>
                </a:cubicBezTo>
                <a:cubicBezTo>
                  <a:pt x="10770660" y="6472963"/>
                  <a:pt x="10790287" y="6494774"/>
                  <a:pt x="10824374" y="6494774"/>
                </a:cubicBezTo>
                <a:cubicBezTo>
                  <a:pt x="10853299" y="6494774"/>
                  <a:pt x="10885319" y="6482311"/>
                  <a:pt x="10885319" y="6482311"/>
                </a:cubicBezTo>
                <a:cubicBezTo>
                  <a:pt x="10892550" y="6487504"/>
                  <a:pt x="10898748" y="6491658"/>
                  <a:pt x="10913210" y="6493736"/>
                </a:cubicBezTo>
                <a:cubicBezTo>
                  <a:pt x="10915275" y="6493736"/>
                  <a:pt x="10917341" y="6493736"/>
                  <a:pt x="10919407" y="6491658"/>
                </a:cubicBezTo>
                <a:cubicBezTo>
                  <a:pt x="10920440" y="6490620"/>
                  <a:pt x="10921473" y="6488542"/>
                  <a:pt x="10921473" y="6486465"/>
                </a:cubicBezTo>
                <a:cubicBezTo>
                  <a:pt x="10921473" y="6362868"/>
                  <a:pt x="10921473" y="6362868"/>
                  <a:pt x="10921473" y="6362868"/>
                </a:cubicBezTo>
                <a:cubicBezTo>
                  <a:pt x="10921473" y="6319245"/>
                  <a:pt x="10901847" y="6299511"/>
                  <a:pt x="10858462" y="6299511"/>
                </a:cubicBezTo>
                <a:close/>
                <a:moveTo>
                  <a:pt x="10537848" y="6299511"/>
                </a:moveTo>
                <a:cubicBezTo>
                  <a:pt x="10484952" y="6301589"/>
                  <a:pt x="10461097" y="6331709"/>
                  <a:pt x="10461097" y="6396104"/>
                </a:cubicBezTo>
                <a:cubicBezTo>
                  <a:pt x="10461097" y="6397143"/>
                  <a:pt x="10461097" y="6397143"/>
                  <a:pt x="10461097" y="6398181"/>
                </a:cubicBezTo>
                <a:cubicBezTo>
                  <a:pt x="10461097" y="6419993"/>
                  <a:pt x="10463172" y="6438688"/>
                  <a:pt x="10467320" y="6453229"/>
                </a:cubicBezTo>
                <a:cubicBezTo>
                  <a:pt x="10475618" y="6481272"/>
                  <a:pt x="10500510" y="6494774"/>
                  <a:pt x="10528513" y="6494774"/>
                </a:cubicBezTo>
                <a:cubicBezTo>
                  <a:pt x="10531625" y="6494774"/>
                  <a:pt x="10534736" y="6494774"/>
                  <a:pt x="10537848" y="6494774"/>
                </a:cubicBezTo>
                <a:cubicBezTo>
                  <a:pt x="10539922" y="6494774"/>
                  <a:pt x="10543033" y="6494774"/>
                  <a:pt x="10545109" y="6494774"/>
                </a:cubicBezTo>
                <a:cubicBezTo>
                  <a:pt x="10564815" y="6492697"/>
                  <a:pt x="10587633" y="6489581"/>
                  <a:pt x="10598004" y="6487504"/>
                </a:cubicBezTo>
                <a:cubicBezTo>
                  <a:pt x="10602153" y="6487504"/>
                  <a:pt x="10604227" y="6484388"/>
                  <a:pt x="10604227" y="6480233"/>
                </a:cubicBezTo>
                <a:cubicBezTo>
                  <a:pt x="10603190" y="6456345"/>
                  <a:pt x="10603190" y="6456345"/>
                  <a:pt x="10603190" y="6456345"/>
                </a:cubicBezTo>
                <a:cubicBezTo>
                  <a:pt x="10603190" y="6455306"/>
                  <a:pt x="10602153" y="6453229"/>
                  <a:pt x="10601116" y="6452190"/>
                </a:cubicBezTo>
                <a:cubicBezTo>
                  <a:pt x="10599041" y="6450113"/>
                  <a:pt x="10598004" y="6450113"/>
                  <a:pt x="10595930" y="6450113"/>
                </a:cubicBezTo>
                <a:cubicBezTo>
                  <a:pt x="10582447" y="6451152"/>
                  <a:pt x="10558592" y="6453229"/>
                  <a:pt x="10539922" y="6453229"/>
                </a:cubicBezTo>
                <a:cubicBezTo>
                  <a:pt x="10521253" y="6453229"/>
                  <a:pt x="10511918" y="6445958"/>
                  <a:pt x="10506733" y="6428302"/>
                </a:cubicBezTo>
                <a:cubicBezTo>
                  <a:pt x="10505695" y="6419993"/>
                  <a:pt x="10505695" y="6419993"/>
                  <a:pt x="10505695" y="6419993"/>
                </a:cubicBezTo>
                <a:cubicBezTo>
                  <a:pt x="10554442" y="6416877"/>
                  <a:pt x="10554442" y="6416877"/>
                  <a:pt x="10554442" y="6416877"/>
                </a:cubicBezTo>
                <a:cubicBezTo>
                  <a:pt x="10598004" y="6412722"/>
                  <a:pt x="10616672" y="6396104"/>
                  <a:pt x="10616672" y="6359752"/>
                </a:cubicBezTo>
                <a:cubicBezTo>
                  <a:pt x="10616672" y="6321323"/>
                  <a:pt x="10599041" y="6299511"/>
                  <a:pt x="10545109" y="6299511"/>
                </a:cubicBezTo>
                <a:cubicBezTo>
                  <a:pt x="10543033" y="6299511"/>
                  <a:pt x="10539922" y="6299511"/>
                  <a:pt x="10537848" y="6299511"/>
                </a:cubicBezTo>
                <a:close/>
                <a:moveTo>
                  <a:pt x="11181077" y="6262439"/>
                </a:moveTo>
                <a:cubicBezTo>
                  <a:pt x="11153387" y="6269635"/>
                  <a:pt x="11153387" y="6269635"/>
                  <a:pt x="11153387" y="6269635"/>
                </a:cubicBezTo>
                <a:cubicBezTo>
                  <a:pt x="11150310" y="6269635"/>
                  <a:pt x="11147234" y="6272720"/>
                  <a:pt x="11147234" y="6275804"/>
                </a:cubicBezTo>
                <a:cubicBezTo>
                  <a:pt x="11147234" y="6304589"/>
                  <a:pt x="11147234" y="6304589"/>
                  <a:pt x="11147234" y="6304589"/>
                </a:cubicBezTo>
                <a:cubicBezTo>
                  <a:pt x="11131850" y="6304589"/>
                  <a:pt x="11131850" y="6304589"/>
                  <a:pt x="11131850" y="6304589"/>
                </a:cubicBezTo>
                <a:cubicBezTo>
                  <a:pt x="11127748" y="6304589"/>
                  <a:pt x="11124671" y="6307673"/>
                  <a:pt x="11124671" y="6311785"/>
                </a:cubicBezTo>
                <a:cubicBezTo>
                  <a:pt x="11124671" y="6336457"/>
                  <a:pt x="11124671" y="6336457"/>
                  <a:pt x="11124671" y="6336457"/>
                </a:cubicBezTo>
                <a:cubicBezTo>
                  <a:pt x="11124671" y="6339542"/>
                  <a:pt x="11127748" y="6342626"/>
                  <a:pt x="11131850" y="6342626"/>
                </a:cubicBezTo>
                <a:cubicBezTo>
                  <a:pt x="11147234" y="6342626"/>
                  <a:pt x="11147234" y="6342626"/>
                  <a:pt x="11147234" y="6342626"/>
                </a:cubicBezTo>
                <a:cubicBezTo>
                  <a:pt x="11147234" y="6424868"/>
                  <a:pt x="11147234" y="6424868"/>
                  <a:pt x="11147234" y="6424868"/>
                </a:cubicBezTo>
                <a:cubicBezTo>
                  <a:pt x="11147234" y="6478326"/>
                  <a:pt x="11160566" y="6494774"/>
                  <a:pt x="11203639" y="6494774"/>
                </a:cubicBezTo>
                <a:cubicBezTo>
                  <a:pt x="11211844" y="6494774"/>
                  <a:pt x="11225176" y="6492718"/>
                  <a:pt x="11235431" y="6490662"/>
                </a:cubicBezTo>
                <a:cubicBezTo>
                  <a:pt x="11238508" y="6489634"/>
                  <a:pt x="11240559" y="6486550"/>
                  <a:pt x="11240559" y="6483466"/>
                </a:cubicBezTo>
                <a:cubicBezTo>
                  <a:pt x="11239534" y="6459821"/>
                  <a:pt x="11239534" y="6459821"/>
                  <a:pt x="11239534" y="6459821"/>
                </a:cubicBezTo>
                <a:cubicBezTo>
                  <a:pt x="11239534" y="6455709"/>
                  <a:pt x="11235431" y="6453653"/>
                  <a:pt x="11232355" y="6453653"/>
                </a:cubicBezTo>
                <a:cubicBezTo>
                  <a:pt x="11226201" y="6453653"/>
                  <a:pt x="11215946" y="6453653"/>
                  <a:pt x="11208767" y="6453653"/>
                </a:cubicBezTo>
                <a:cubicBezTo>
                  <a:pt x="11191332" y="6453653"/>
                  <a:pt x="11190307" y="6445429"/>
                  <a:pt x="11190307" y="6418700"/>
                </a:cubicBezTo>
                <a:cubicBezTo>
                  <a:pt x="11190307" y="6342626"/>
                  <a:pt x="11190307" y="6342626"/>
                  <a:pt x="11190307" y="6342626"/>
                </a:cubicBezTo>
                <a:cubicBezTo>
                  <a:pt x="11233380" y="6342626"/>
                  <a:pt x="11233380" y="6342626"/>
                  <a:pt x="11233380" y="6342626"/>
                </a:cubicBezTo>
                <a:cubicBezTo>
                  <a:pt x="11236457" y="6342626"/>
                  <a:pt x="11239534" y="6339542"/>
                  <a:pt x="11239534" y="6336457"/>
                </a:cubicBezTo>
                <a:cubicBezTo>
                  <a:pt x="11239534" y="6311785"/>
                  <a:pt x="11239534" y="6311785"/>
                  <a:pt x="11239534" y="6311785"/>
                </a:cubicBezTo>
                <a:cubicBezTo>
                  <a:pt x="11239534" y="6307673"/>
                  <a:pt x="11236457" y="6304589"/>
                  <a:pt x="11233380" y="6304589"/>
                </a:cubicBezTo>
                <a:cubicBezTo>
                  <a:pt x="11190307" y="6304589"/>
                  <a:pt x="11190307" y="6304589"/>
                  <a:pt x="11190307" y="6304589"/>
                </a:cubicBezTo>
                <a:cubicBezTo>
                  <a:pt x="11190307" y="6269635"/>
                  <a:pt x="11190307" y="6269635"/>
                  <a:pt x="11190307" y="6269635"/>
                </a:cubicBezTo>
                <a:cubicBezTo>
                  <a:pt x="11190307" y="6266551"/>
                  <a:pt x="11189281" y="6265523"/>
                  <a:pt x="11187230" y="6263467"/>
                </a:cubicBezTo>
                <a:cubicBezTo>
                  <a:pt x="11185179" y="6262439"/>
                  <a:pt x="11183128" y="6261411"/>
                  <a:pt x="11181077" y="6262439"/>
                </a:cubicBezTo>
                <a:close/>
                <a:moveTo>
                  <a:pt x="10376216" y="6262439"/>
                </a:moveTo>
                <a:cubicBezTo>
                  <a:pt x="10348526" y="6269635"/>
                  <a:pt x="10348526" y="6269635"/>
                  <a:pt x="10348526" y="6269635"/>
                </a:cubicBezTo>
                <a:cubicBezTo>
                  <a:pt x="10345450" y="6269635"/>
                  <a:pt x="10343399" y="6272720"/>
                  <a:pt x="10343399" y="6275804"/>
                </a:cubicBezTo>
                <a:cubicBezTo>
                  <a:pt x="10343399" y="6304589"/>
                  <a:pt x="10343399" y="6304589"/>
                  <a:pt x="10343399" y="6304589"/>
                </a:cubicBezTo>
                <a:cubicBezTo>
                  <a:pt x="10326990" y="6304589"/>
                  <a:pt x="10326990" y="6304589"/>
                  <a:pt x="10326990" y="6304589"/>
                </a:cubicBezTo>
                <a:cubicBezTo>
                  <a:pt x="10322888" y="6304589"/>
                  <a:pt x="10319811" y="6307673"/>
                  <a:pt x="10319811" y="6311785"/>
                </a:cubicBezTo>
                <a:cubicBezTo>
                  <a:pt x="10319811" y="6336457"/>
                  <a:pt x="10319811" y="6336457"/>
                  <a:pt x="10319811" y="6336457"/>
                </a:cubicBezTo>
                <a:cubicBezTo>
                  <a:pt x="10319811" y="6339542"/>
                  <a:pt x="10322888" y="6342626"/>
                  <a:pt x="10326990" y="6342626"/>
                </a:cubicBezTo>
                <a:cubicBezTo>
                  <a:pt x="10343399" y="6342626"/>
                  <a:pt x="10343399" y="6342626"/>
                  <a:pt x="10343399" y="6342626"/>
                </a:cubicBezTo>
                <a:cubicBezTo>
                  <a:pt x="10343399" y="6424868"/>
                  <a:pt x="10343399" y="6424868"/>
                  <a:pt x="10343399" y="6424868"/>
                </a:cubicBezTo>
                <a:cubicBezTo>
                  <a:pt x="10343399" y="6478326"/>
                  <a:pt x="10355705" y="6494774"/>
                  <a:pt x="10398779" y="6494774"/>
                </a:cubicBezTo>
                <a:cubicBezTo>
                  <a:pt x="10406983" y="6494774"/>
                  <a:pt x="10420316" y="6492718"/>
                  <a:pt x="10430571" y="6490662"/>
                </a:cubicBezTo>
                <a:cubicBezTo>
                  <a:pt x="10433648" y="6489634"/>
                  <a:pt x="10435698" y="6486550"/>
                  <a:pt x="10435698" y="6483466"/>
                </a:cubicBezTo>
                <a:cubicBezTo>
                  <a:pt x="10434673" y="6459821"/>
                  <a:pt x="10434673" y="6459821"/>
                  <a:pt x="10434673" y="6459821"/>
                </a:cubicBezTo>
                <a:cubicBezTo>
                  <a:pt x="10434673" y="6455709"/>
                  <a:pt x="10431597" y="6453653"/>
                  <a:pt x="10427495" y="6453653"/>
                </a:cubicBezTo>
                <a:cubicBezTo>
                  <a:pt x="10421341" y="6453653"/>
                  <a:pt x="10411086" y="6453653"/>
                  <a:pt x="10403906" y="6453653"/>
                </a:cubicBezTo>
                <a:cubicBezTo>
                  <a:pt x="10386472" y="6453653"/>
                  <a:pt x="10385446" y="6445429"/>
                  <a:pt x="10385446" y="6418700"/>
                </a:cubicBezTo>
                <a:cubicBezTo>
                  <a:pt x="10385446" y="6342626"/>
                  <a:pt x="10385446" y="6342626"/>
                  <a:pt x="10385446" y="6342626"/>
                </a:cubicBezTo>
                <a:cubicBezTo>
                  <a:pt x="10428520" y="6342626"/>
                  <a:pt x="10428520" y="6342626"/>
                  <a:pt x="10428520" y="6342626"/>
                </a:cubicBezTo>
                <a:cubicBezTo>
                  <a:pt x="10431597" y="6342626"/>
                  <a:pt x="10434673" y="6339542"/>
                  <a:pt x="10434673" y="6336457"/>
                </a:cubicBezTo>
                <a:cubicBezTo>
                  <a:pt x="10434673" y="6311785"/>
                  <a:pt x="10434673" y="6311785"/>
                  <a:pt x="10434673" y="6311785"/>
                </a:cubicBezTo>
                <a:cubicBezTo>
                  <a:pt x="10434673" y="6307673"/>
                  <a:pt x="10431597" y="6304589"/>
                  <a:pt x="10428520" y="6304589"/>
                </a:cubicBezTo>
                <a:cubicBezTo>
                  <a:pt x="10385446" y="6304589"/>
                  <a:pt x="10385446" y="6304589"/>
                  <a:pt x="10385446" y="6304589"/>
                </a:cubicBezTo>
                <a:cubicBezTo>
                  <a:pt x="10385446" y="6269635"/>
                  <a:pt x="10385446" y="6269635"/>
                  <a:pt x="10385446" y="6269635"/>
                </a:cubicBezTo>
                <a:cubicBezTo>
                  <a:pt x="10385446" y="6266551"/>
                  <a:pt x="10384421" y="6265523"/>
                  <a:pt x="10382370" y="6263467"/>
                </a:cubicBezTo>
                <a:cubicBezTo>
                  <a:pt x="10380319" y="6262439"/>
                  <a:pt x="10378268" y="6261411"/>
                  <a:pt x="10376216" y="6262439"/>
                </a:cubicBezTo>
                <a:close/>
                <a:moveTo>
                  <a:pt x="10045025" y="6237599"/>
                </a:moveTo>
                <a:cubicBezTo>
                  <a:pt x="10045025" y="6237599"/>
                  <a:pt x="10043992" y="6237599"/>
                  <a:pt x="10042958" y="6238634"/>
                </a:cubicBezTo>
                <a:cubicBezTo>
                  <a:pt x="10041923" y="6238634"/>
                  <a:pt x="10041923" y="6239668"/>
                  <a:pt x="10040890" y="6239668"/>
                </a:cubicBezTo>
                <a:cubicBezTo>
                  <a:pt x="10040890" y="6240703"/>
                  <a:pt x="10039857" y="6241737"/>
                  <a:pt x="10039857" y="6241737"/>
                </a:cubicBezTo>
                <a:cubicBezTo>
                  <a:pt x="10039857" y="6242772"/>
                  <a:pt x="10038822" y="6243806"/>
                  <a:pt x="10038822" y="6244841"/>
                </a:cubicBezTo>
                <a:cubicBezTo>
                  <a:pt x="10038822" y="6483805"/>
                  <a:pt x="10038822" y="6483805"/>
                  <a:pt x="10038822" y="6483805"/>
                </a:cubicBezTo>
                <a:cubicBezTo>
                  <a:pt x="10038822" y="6486909"/>
                  <a:pt x="10041923" y="6490012"/>
                  <a:pt x="10046058" y="6490012"/>
                </a:cubicBezTo>
                <a:cubicBezTo>
                  <a:pt x="10076036" y="6490012"/>
                  <a:pt x="10076036" y="6490012"/>
                  <a:pt x="10076036" y="6490012"/>
                </a:cubicBezTo>
                <a:cubicBezTo>
                  <a:pt x="10076036" y="6490012"/>
                  <a:pt x="10076036" y="6490012"/>
                  <a:pt x="10077071" y="6490012"/>
                </a:cubicBezTo>
                <a:cubicBezTo>
                  <a:pt x="10078105" y="6490012"/>
                  <a:pt x="10078105" y="6490012"/>
                  <a:pt x="10079138" y="6490012"/>
                </a:cubicBezTo>
                <a:cubicBezTo>
                  <a:pt x="10079138" y="6490012"/>
                  <a:pt x="10079138" y="6490012"/>
                  <a:pt x="10079138" y="6488978"/>
                </a:cubicBezTo>
                <a:cubicBezTo>
                  <a:pt x="10080171" y="6488978"/>
                  <a:pt x="10080171" y="6488978"/>
                  <a:pt x="10081206" y="6487943"/>
                </a:cubicBezTo>
                <a:cubicBezTo>
                  <a:pt x="10081206" y="6486909"/>
                  <a:pt x="10082239" y="6486909"/>
                  <a:pt x="10082239" y="6485874"/>
                </a:cubicBezTo>
                <a:cubicBezTo>
                  <a:pt x="10082239" y="6484840"/>
                  <a:pt x="10083273" y="6483805"/>
                  <a:pt x="10083273" y="6483805"/>
                </a:cubicBezTo>
                <a:cubicBezTo>
                  <a:pt x="10083273" y="6244841"/>
                  <a:pt x="10083273" y="6244841"/>
                  <a:pt x="10083273" y="6244841"/>
                </a:cubicBezTo>
                <a:cubicBezTo>
                  <a:pt x="10083273" y="6240703"/>
                  <a:pt x="10080171" y="6237599"/>
                  <a:pt x="10076036" y="6237599"/>
                </a:cubicBezTo>
                <a:cubicBezTo>
                  <a:pt x="10046058" y="6237599"/>
                  <a:pt x="10046058" y="6237599"/>
                  <a:pt x="10046058" y="6237599"/>
                </a:cubicBezTo>
                <a:cubicBezTo>
                  <a:pt x="10045025" y="6237599"/>
                  <a:pt x="10045025" y="6237599"/>
                  <a:pt x="10045025" y="6237599"/>
                </a:cubicBezTo>
                <a:close/>
                <a:moveTo>
                  <a:pt x="11675305" y="6196917"/>
                </a:moveTo>
                <a:cubicBezTo>
                  <a:pt x="11677366" y="6194856"/>
                  <a:pt x="11681487" y="6194856"/>
                  <a:pt x="11683548" y="6196917"/>
                </a:cubicBezTo>
                <a:cubicBezTo>
                  <a:pt x="11726817" y="6207218"/>
                  <a:pt x="11759784" y="6225762"/>
                  <a:pt x="11790690" y="6258730"/>
                </a:cubicBezTo>
                <a:cubicBezTo>
                  <a:pt x="11792751" y="6260790"/>
                  <a:pt x="11794811" y="6262850"/>
                  <a:pt x="11794811" y="6264911"/>
                </a:cubicBezTo>
                <a:cubicBezTo>
                  <a:pt x="11792751" y="6269031"/>
                  <a:pt x="11790690" y="6269031"/>
                  <a:pt x="11786569" y="6271092"/>
                </a:cubicBezTo>
                <a:cubicBezTo>
                  <a:pt x="11695910" y="6314361"/>
                  <a:pt x="11695910" y="6314361"/>
                  <a:pt x="11695910" y="6314361"/>
                </a:cubicBezTo>
                <a:cubicBezTo>
                  <a:pt x="11691789" y="6316421"/>
                  <a:pt x="11687668" y="6316421"/>
                  <a:pt x="11685608" y="6316421"/>
                </a:cubicBezTo>
                <a:cubicBezTo>
                  <a:pt x="11683548" y="6314361"/>
                  <a:pt x="11681487" y="6310240"/>
                  <a:pt x="11681487" y="6306119"/>
                </a:cubicBezTo>
                <a:cubicBezTo>
                  <a:pt x="11673245" y="6205158"/>
                  <a:pt x="11673245" y="6205158"/>
                  <a:pt x="11673245" y="6205158"/>
                </a:cubicBezTo>
                <a:cubicBezTo>
                  <a:pt x="11673245" y="6201037"/>
                  <a:pt x="11673245" y="6198977"/>
                  <a:pt x="11675305" y="6196917"/>
                </a:cubicBezTo>
                <a:close/>
                <a:moveTo>
                  <a:pt x="11617970" y="6196146"/>
                </a:moveTo>
                <a:cubicBezTo>
                  <a:pt x="11619516" y="6195889"/>
                  <a:pt x="11621061" y="6195889"/>
                  <a:pt x="11622091" y="6196921"/>
                </a:cubicBezTo>
                <a:cubicBezTo>
                  <a:pt x="11622091" y="6198986"/>
                  <a:pt x="11624151" y="6201051"/>
                  <a:pt x="11624151" y="6207246"/>
                </a:cubicBezTo>
                <a:cubicBezTo>
                  <a:pt x="11615910" y="6308434"/>
                  <a:pt x="11615910" y="6308434"/>
                  <a:pt x="11615910" y="6308434"/>
                </a:cubicBezTo>
                <a:cubicBezTo>
                  <a:pt x="11615910" y="6312564"/>
                  <a:pt x="11613849" y="6314629"/>
                  <a:pt x="11611789" y="6316694"/>
                </a:cubicBezTo>
                <a:cubicBezTo>
                  <a:pt x="11607668" y="6318759"/>
                  <a:pt x="11605607" y="6318759"/>
                  <a:pt x="11601487" y="6316694"/>
                </a:cubicBezTo>
                <a:cubicBezTo>
                  <a:pt x="11510827" y="6271263"/>
                  <a:pt x="11510827" y="6271263"/>
                  <a:pt x="11510827" y="6271263"/>
                </a:cubicBezTo>
                <a:cubicBezTo>
                  <a:pt x="11506707" y="6271263"/>
                  <a:pt x="11504646" y="6269198"/>
                  <a:pt x="11502586" y="6265068"/>
                </a:cubicBezTo>
                <a:cubicBezTo>
                  <a:pt x="11502586" y="6263002"/>
                  <a:pt x="11504646" y="6260938"/>
                  <a:pt x="11506707" y="6258872"/>
                </a:cubicBezTo>
                <a:cubicBezTo>
                  <a:pt x="11537613" y="6225832"/>
                  <a:pt x="11570580" y="6207246"/>
                  <a:pt x="11613849" y="6196921"/>
                </a:cubicBezTo>
                <a:cubicBezTo>
                  <a:pt x="11614879" y="6196921"/>
                  <a:pt x="11616425" y="6196405"/>
                  <a:pt x="11617970" y="6196146"/>
                </a:cubicBezTo>
                <a:close/>
                <a:moveTo>
                  <a:pt x="11649283" y="6160957"/>
                </a:moveTo>
                <a:cubicBezTo>
                  <a:pt x="11529530" y="6160957"/>
                  <a:pt x="11432452" y="6259083"/>
                  <a:pt x="11432452" y="6380127"/>
                </a:cubicBezTo>
                <a:cubicBezTo>
                  <a:pt x="11432452" y="6501170"/>
                  <a:pt x="11529530" y="6599296"/>
                  <a:pt x="11649283" y="6599296"/>
                </a:cubicBezTo>
                <a:cubicBezTo>
                  <a:pt x="11769036" y="6599296"/>
                  <a:pt x="11866115" y="6501170"/>
                  <a:pt x="11866115" y="6380127"/>
                </a:cubicBezTo>
                <a:cubicBezTo>
                  <a:pt x="11866115" y="6259083"/>
                  <a:pt x="11769036" y="6160957"/>
                  <a:pt x="11649283" y="6160957"/>
                </a:cubicBezTo>
                <a:close/>
                <a:moveTo>
                  <a:pt x="11648699" y="6129397"/>
                </a:moveTo>
                <a:cubicBezTo>
                  <a:pt x="11784913" y="6129397"/>
                  <a:pt x="11895337" y="6241129"/>
                  <a:pt x="11895337" y="6378958"/>
                </a:cubicBezTo>
                <a:cubicBezTo>
                  <a:pt x="11895337" y="6516786"/>
                  <a:pt x="11784913" y="6628519"/>
                  <a:pt x="11648699" y="6628519"/>
                </a:cubicBezTo>
                <a:cubicBezTo>
                  <a:pt x="11512484" y="6628519"/>
                  <a:pt x="11402060" y="6516786"/>
                  <a:pt x="11402060" y="6378958"/>
                </a:cubicBezTo>
                <a:cubicBezTo>
                  <a:pt x="11402060" y="6241129"/>
                  <a:pt x="11512484" y="6129397"/>
                  <a:pt x="11648699" y="6129397"/>
                </a:cubicBezTo>
                <a:close/>
                <a:moveTo>
                  <a:pt x="11635775" y="6050821"/>
                </a:moveTo>
                <a:cubicBezTo>
                  <a:pt x="11627549" y="6065370"/>
                  <a:pt x="11623436" y="6084076"/>
                  <a:pt x="11623436" y="6100704"/>
                </a:cubicBezTo>
                <a:cubicBezTo>
                  <a:pt x="11619323" y="6100704"/>
                  <a:pt x="11602870" y="6102782"/>
                  <a:pt x="11600814" y="6104861"/>
                </a:cubicBezTo>
                <a:cubicBezTo>
                  <a:pt x="11594644" y="6086155"/>
                  <a:pt x="11586418" y="6069527"/>
                  <a:pt x="11574079" y="6059135"/>
                </a:cubicBezTo>
                <a:cubicBezTo>
                  <a:pt x="11574079" y="6057056"/>
                  <a:pt x="11574079" y="6057056"/>
                  <a:pt x="11574079" y="6057056"/>
                </a:cubicBezTo>
                <a:cubicBezTo>
                  <a:pt x="11572023" y="6059135"/>
                  <a:pt x="11572023" y="6059135"/>
                  <a:pt x="11572023" y="6059135"/>
                </a:cubicBezTo>
                <a:cubicBezTo>
                  <a:pt x="11565853" y="6059135"/>
                  <a:pt x="11557627" y="6061213"/>
                  <a:pt x="11551457" y="6063292"/>
                </a:cubicBezTo>
                <a:cubicBezTo>
                  <a:pt x="11551457" y="6065370"/>
                  <a:pt x="11551457" y="6065370"/>
                  <a:pt x="11551457" y="6065370"/>
                </a:cubicBezTo>
                <a:cubicBezTo>
                  <a:pt x="11549401" y="6073684"/>
                  <a:pt x="11547344" y="6081998"/>
                  <a:pt x="11547344" y="6090312"/>
                </a:cubicBezTo>
                <a:cubicBezTo>
                  <a:pt x="11547344" y="6100704"/>
                  <a:pt x="11549401" y="6109018"/>
                  <a:pt x="11551457" y="6117332"/>
                </a:cubicBezTo>
                <a:cubicBezTo>
                  <a:pt x="11549401" y="6117332"/>
                  <a:pt x="11532948" y="6125645"/>
                  <a:pt x="11530892" y="6125645"/>
                </a:cubicBezTo>
                <a:cubicBezTo>
                  <a:pt x="11520609" y="6111096"/>
                  <a:pt x="11508270" y="6096547"/>
                  <a:pt x="11493874" y="6090312"/>
                </a:cubicBezTo>
                <a:cubicBezTo>
                  <a:pt x="11493874" y="6088233"/>
                  <a:pt x="11493874" y="6088233"/>
                  <a:pt x="11493874" y="6088233"/>
                </a:cubicBezTo>
                <a:cubicBezTo>
                  <a:pt x="11491818" y="6088233"/>
                  <a:pt x="11491818" y="6088233"/>
                  <a:pt x="11491818" y="6088233"/>
                </a:cubicBezTo>
                <a:cubicBezTo>
                  <a:pt x="11485648" y="6092390"/>
                  <a:pt x="11479479" y="6096547"/>
                  <a:pt x="11473309" y="6100704"/>
                </a:cubicBezTo>
                <a:cubicBezTo>
                  <a:pt x="11473309" y="6100704"/>
                  <a:pt x="11473309" y="6102782"/>
                  <a:pt x="11473309" y="6102782"/>
                </a:cubicBezTo>
                <a:cubicBezTo>
                  <a:pt x="11473309" y="6119410"/>
                  <a:pt x="11477422" y="6136038"/>
                  <a:pt x="11485648" y="6152665"/>
                </a:cubicBezTo>
                <a:cubicBezTo>
                  <a:pt x="11483592" y="6154744"/>
                  <a:pt x="11471253" y="6163058"/>
                  <a:pt x="11469196" y="6165136"/>
                </a:cubicBezTo>
                <a:cubicBezTo>
                  <a:pt x="11456857" y="6152665"/>
                  <a:pt x="11440405" y="6142273"/>
                  <a:pt x="11426008" y="6138116"/>
                </a:cubicBezTo>
                <a:cubicBezTo>
                  <a:pt x="11423952" y="6138116"/>
                  <a:pt x="11423952" y="6138116"/>
                  <a:pt x="11423952" y="6138116"/>
                </a:cubicBezTo>
                <a:cubicBezTo>
                  <a:pt x="11423952" y="6140194"/>
                  <a:pt x="11423952" y="6140194"/>
                  <a:pt x="11423952" y="6140194"/>
                </a:cubicBezTo>
                <a:cubicBezTo>
                  <a:pt x="11417782" y="6142273"/>
                  <a:pt x="11411613" y="6148508"/>
                  <a:pt x="11407499" y="6154744"/>
                </a:cubicBezTo>
                <a:cubicBezTo>
                  <a:pt x="11407499" y="6156822"/>
                  <a:pt x="11407499" y="6156822"/>
                  <a:pt x="11407499" y="6156822"/>
                </a:cubicBezTo>
                <a:cubicBezTo>
                  <a:pt x="11411613" y="6171371"/>
                  <a:pt x="11421895" y="6187999"/>
                  <a:pt x="11434235" y="6202548"/>
                </a:cubicBezTo>
                <a:cubicBezTo>
                  <a:pt x="11432179" y="6202548"/>
                  <a:pt x="11421895" y="6217097"/>
                  <a:pt x="11419839" y="6219176"/>
                </a:cubicBezTo>
                <a:cubicBezTo>
                  <a:pt x="11405443" y="6210862"/>
                  <a:pt x="11386934" y="6206705"/>
                  <a:pt x="11370482" y="6206705"/>
                </a:cubicBezTo>
                <a:cubicBezTo>
                  <a:pt x="11368425" y="6206705"/>
                  <a:pt x="11368425" y="6206705"/>
                  <a:pt x="11368425" y="6206705"/>
                </a:cubicBezTo>
                <a:cubicBezTo>
                  <a:pt x="11364312" y="6210862"/>
                  <a:pt x="11360199" y="6219176"/>
                  <a:pt x="11358143" y="6225411"/>
                </a:cubicBezTo>
                <a:cubicBezTo>
                  <a:pt x="11358143" y="6227490"/>
                  <a:pt x="11358143" y="6227490"/>
                  <a:pt x="11358143" y="6227490"/>
                </a:cubicBezTo>
                <a:cubicBezTo>
                  <a:pt x="11366369" y="6242038"/>
                  <a:pt x="11378708" y="6254509"/>
                  <a:pt x="11395160" y="6264902"/>
                </a:cubicBezTo>
                <a:cubicBezTo>
                  <a:pt x="11393104" y="6266980"/>
                  <a:pt x="11386934" y="6281529"/>
                  <a:pt x="11386934" y="6283608"/>
                </a:cubicBezTo>
                <a:cubicBezTo>
                  <a:pt x="11368425" y="6279451"/>
                  <a:pt x="11349917" y="6279451"/>
                  <a:pt x="11335521" y="6283608"/>
                </a:cubicBezTo>
                <a:cubicBezTo>
                  <a:pt x="11333464" y="6283608"/>
                  <a:pt x="11333464" y="6283608"/>
                  <a:pt x="11333464" y="6283608"/>
                </a:cubicBezTo>
                <a:cubicBezTo>
                  <a:pt x="11333464" y="6285686"/>
                  <a:pt x="11333464" y="6285686"/>
                  <a:pt x="11333464" y="6285686"/>
                </a:cubicBezTo>
                <a:cubicBezTo>
                  <a:pt x="11331408" y="6291922"/>
                  <a:pt x="11329351" y="6300235"/>
                  <a:pt x="11327295" y="6306470"/>
                </a:cubicBezTo>
                <a:cubicBezTo>
                  <a:pt x="11329351" y="6308549"/>
                  <a:pt x="11329351" y="6308549"/>
                  <a:pt x="11329351" y="6308549"/>
                </a:cubicBezTo>
                <a:cubicBezTo>
                  <a:pt x="11339634" y="6318941"/>
                  <a:pt x="11356086" y="6329334"/>
                  <a:pt x="11372538" y="6333490"/>
                </a:cubicBezTo>
                <a:cubicBezTo>
                  <a:pt x="11372538" y="6335569"/>
                  <a:pt x="11370482" y="6354275"/>
                  <a:pt x="11370482" y="6356354"/>
                </a:cubicBezTo>
                <a:cubicBezTo>
                  <a:pt x="11351973" y="6356354"/>
                  <a:pt x="11333464" y="6360510"/>
                  <a:pt x="11321125" y="6368825"/>
                </a:cubicBezTo>
                <a:cubicBezTo>
                  <a:pt x="11319069" y="6368825"/>
                  <a:pt x="11319069" y="6368825"/>
                  <a:pt x="11319069" y="6368825"/>
                </a:cubicBezTo>
                <a:cubicBezTo>
                  <a:pt x="11319069" y="6370902"/>
                  <a:pt x="11319069" y="6370902"/>
                  <a:pt x="11319069" y="6370902"/>
                </a:cubicBezTo>
                <a:cubicBezTo>
                  <a:pt x="11319069" y="6372981"/>
                  <a:pt x="11319069" y="6377138"/>
                  <a:pt x="11319069" y="6381295"/>
                </a:cubicBezTo>
                <a:cubicBezTo>
                  <a:pt x="11319069" y="6385452"/>
                  <a:pt x="11319069" y="6389609"/>
                  <a:pt x="11319069" y="6391687"/>
                </a:cubicBezTo>
                <a:cubicBezTo>
                  <a:pt x="11319069" y="6393766"/>
                  <a:pt x="11319069" y="6393766"/>
                  <a:pt x="11319069" y="6393766"/>
                </a:cubicBezTo>
                <a:cubicBezTo>
                  <a:pt x="11321125" y="6393766"/>
                  <a:pt x="11321125" y="6393766"/>
                  <a:pt x="11321125" y="6393766"/>
                </a:cubicBezTo>
                <a:cubicBezTo>
                  <a:pt x="11333464" y="6402080"/>
                  <a:pt x="11351973" y="6406237"/>
                  <a:pt x="11370482" y="6406237"/>
                </a:cubicBezTo>
                <a:cubicBezTo>
                  <a:pt x="11370482" y="6410393"/>
                  <a:pt x="11372538" y="6427021"/>
                  <a:pt x="11374595" y="6429099"/>
                </a:cubicBezTo>
                <a:cubicBezTo>
                  <a:pt x="11356086" y="6435334"/>
                  <a:pt x="11339634" y="6443648"/>
                  <a:pt x="11329351" y="6456119"/>
                </a:cubicBezTo>
                <a:cubicBezTo>
                  <a:pt x="11327295" y="6456119"/>
                  <a:pt x="11327295" y="6456119"/>
                  <a:pt x="11327295" y="6456119"/>
                </a:cubicBezTo>
                <a:cubicBezTo>
                  <a:pt x="11327295" y="6458198"/>
                  <a:pt x="11327295" y="6458198"/>
                  <a:pt x="11327295" y="6458198"/>
                </a:cubicBezTo>
                <a:cubicBezTo>
                  <a:pt x="11329351" y="6464433"/>
                  <a:pt x="11331408" y="6472747"/>
                  <a:pt x="11333464" y="6478983"/>
                </a:cubicBezTo>
                <a:cubicBezTo>
                  <a:pt x="11335521" y="6478983"/>
                  <a:pt x="11335521" y="6478983"/>
                  <a:pt x="11335521" y="6478983"/>
                </a:cubicBezTo>
                <a:cubicBezTo>
                  <a:pt x="11349917" y="6485218"/>
                  <a:pt x="11370482" y="6483139"/>
                  <a:pt x="11386934" y="6478983"/>
                </a:cubicBezTo>
                <a:cubicBezTo>
                  <a:pt x="11386934" y="6481060"/>
                  <a:pt x="11395160" y="6497689"/>
                  <a:pt x="11395160" y="6499766"/>
                </a:cubicBezTo>
                <a:cubicBezTo>
                  <a:pt x="11380765" y="6508080"/>
                  <a:pt x="11366369" y="6522630"/>
                  <a:pt x="11358143" y="6537179"/>
                </a:cubicBezTo>
                <a:cubicBezTo>
                  <a:pt x="11358143" y="6539257"/>
                  <a:pt x="11358143" y="6539257"/>
                  <a:pt x="11358143" y="6539257"/>
                </a:cubicBezTo>
                <a:cubicBezTo>
                  <a:pt x="11360199" y="6543415"/>
                  <a:pt x="11366369" y="6551728"/>
                  <a:pt x="11370482" y="6557963"/>
                </a:cubicBezTo>
                <a:cubicBezTo>
                  <a:pt x="11386934" y="6557963"/>
                  <a:pt x="11405443" y="6553807"/>
                  <a:pt x="11421895" y="6543415"/>
                </a:cubicBezTo>
                <a:cubicBezTo>
                  <a:pt x="11421895" y="6545492"/>
                  <a:pt x="11432179" y="6560042"/>
                  <a:pt x="11434235" y="6562121"/>
                </a:cubicBezTo>
                <a:cubicBezTo>
                  <a:pt x="11421895" y="6574591"/>
                  <a:pt x="11411613" y="6591218"/>
                  <a:pt x="11407499" y="6607847"/>
                </a:cubicBezTo>
                <a:cubicBezTo>
                  <a:pt x="11409556" y="6609924"/>
                  <a:pt x="11409556" y="6609924"/>
                  <a:pt x="11409556" y="6609924"/>
                </a:cubicBezTo>
                <a:cubicBezTo>
                  <a:pt x="11411613" y="6614082"/>
                  <a:pt x="11419839" y="6620317"/>
                  <a:pt x="11423952" y="6624474"/>
                </a:cubicBezTo>
                <a:cubicBezTo>
                  <a:pt x="11426008" y="6624474"/>
                  <a:pt x="11426008" y="6624474"/>
                  <a:pt x="11426008" y="6624474"/>
                </a:cubicBezTo>
                <a:cubicBezTo>
                  <a:pt x="11440405" y="6620317"/>
                  <a:pt x="11456857" y="6612003"/>
                  <a:pt x="11471253" y="6597454"/>
                </a:cubicBezTo>
                <a:cubicBezTo>
                  <a:pt x="11473309" y="6599533"/>
                  <a:pt x="11485648" y="6609924"/>
                  <a:pt x="11487705" y="6612003"/>
                </a:cubicBezTo>
                <a:cubicBezTo>
                  <a:pt x="11479479" y="6628630"/>
                  <a:pt x="11475366" y="6645259"/>
                  <a:pt x="11475366" y="6661886"/>
                </a:cubicBezTo>
                <a:cubicBezTo>
                  <a:pt x="11475366" y="6661886"/>
                  <a:pt x="11475366" y="6663965"/>
                  <a:pt x="11475366" y="6663965"/>
                </a:cubicBezTo>
                <a:cubicBezTo>
                  <a:pt x="11479479" y="6668121"/>
                  <a:pt x="11487705" y="6672279"/>
                  <a:pt x="11493874" y="6674356"/>
                </a:cubicBezTo>
                <a:cubicBezTo>
                  <a:pt x="11493874" y="6676435"/>
                  <a:pt x="11493874" y="6676435"/>
                  <a:pt x="11493874" y="6676435"/>
                </a:cubicBezTo>
                <a:cubicBezTo>
                  <a:pt x="11495931" y="6674356"/>
                  <a:pt x="11495931" y="6674356"/>
                  <a:pt x="11495931" y="6674356"/>
                </a:cubicBezTo>
                <a:cubicBezTo>
                  <a:pt x="11510327" y="6666043"/>
                  <a:pt x="11522666" y="6653572"/>
                  <a:pt x="11532948" y="6636945"/>
                </a:cubicBezTo>
                <a:cubicBezTo>
                  <a:pt x="11535005" y="6639023"/>
                  <a:pt x="11549401" y="6645259"/>
                  <a:pt x="11551457" y="6645259"/>
                </a:cubicBezTo>
                <a:cubicBezTo>
                  <a:pt x="11549401" y="6653572"/>
                  <a:pt x="11549401" y="6663965"/>
                  <a:pt x="11549401" y="6672279"/>
                </a:cubicBezTo>
                <a:cubicBezTo>
                  <a:pt x="11549401" y="6680592"/>
                  <a:pt x="11549401" y="6690985"/>
                  <a:pt x="11551457" y="6697220"/>
                </a:cubicBezTo>
                <a:cubicBezTo>
                  <a:pt x="11551457" y="6699298"/>
                  <a:pt x="11551457" y="6699298"/>
                  <a:pt x="11551457" y="6699298"/>
                </a:cubicBezTo>
                <a:cubicBezTo>
                  <a:pt x="11553514" y="6699298"/>
                  <a:pt x="11553514" y="6699298"/>
                  <a:pt x="11553514" y="6699298"/>
                </a:cubicBezTo>
                <a:cubicBezTo>
                  <a:pt x="11557627" y="6701377"/>
                  <a:pt x="11567909" y="6703455"/>
                  <a:pt x="11574079" y="6705533"/>
                </a:cubicBezTo>
                <a:cubicBezTo>
                  <a:pt x="11576136" y="6705533"/>
                  <a:pt x="11576136" y="6705533"/>
                  <a:pt x="11576136" y="6705533"/>
                </a:cubicBezTo>
                <a:cubicBezTo>
                  <a:pt x="11586418" y="6693063"/>
                  <a:pt x="11596701" y="6676435"/>
                  <a:pt x="11600814" y="6659808"/>
                </a:cubicBezTo>
                <a:cubicBezTo>
                  <a:pt x="11602870" y="6659808"/>
                  <a:pt x="11621379" y="6661886"/>
                  <a:pt x="11623436" y="6661886"/>
                </a:cubicBezTo>
                <a:cubicBezTo>
                  <a:pt x="11623436" y="6680592"/>
                  <a:pt x="11627549" y="6699298"/>
                  <a:pt x="11635775" y="6713847"/>
                </a:cubicBezTo>
                <a:cubicBezTo>
                  <a:pt x="11637831" y="6713847"/>
                  <a:pt x="11637831" y="6713847"/>
                  <a:pt x="11637831" y="6713847"/>
                </a:cubicBezTo>
                <a:cubicBezTo>
                  <a:pt x="11644001" y="6713847"/>
                  <a:pt x="11654284" y="6713847"/>
                  <a:pt x="11658397" y="6713847"/>
                </a:cubicBezTo>
                <a:cubicBezTo>
                  <a:pt x="11660454" y="6713847"/>
                  <a:pt x="11660454" y="6713847"/>
                  <a:pt x="11660454" y="6713847"/>
                </a:cubicBezTo>
                <a:cubicBezTo>
                  <a:pt x="11668680" y="6699298"/>
                  <a:pt x="11672793" y="6680592"/>
                  <a:pt x="11674850" y="6661886"/>
                </a:cubicBezTo>
                <a:cubicBezTo>
                  <a:pt x="11676906" y="6661886"/>
                  <a:pt x="11693358" y="6659808"/>
                  <a:pt x="11695415" y="6659808"/>
                </a:cubicBezTo>
                <a:cubicBezTo>
                  <a:pt x="11699528" y="6676435"/>
                  <a:pt x="11709811" y="6693063"/>
                  <a:pt x="11722150" y="6705533"/>
                </a:cubicBezTo>
                <a:cubicBezTo>
                  <a:pt x="11728319" y="6703455"/>
                  <a:pt x="11738602" y="6701377"/>
                  <a:pt x="11742715" y="6699298"/>
                </a:cubicBezTo>
                <a:cubicBezTo>
                  <a:pt x="11744772" y="6699298"/>
                  <a:pt x="11744772" y="6699298"/>
                  <a:pt x="11744772" y="6699298"/>
                </a:cubicBezTo>
                <a:cubicBezTo>
                  <a:pt x="11746828" y="6690985"/>
                  <a:pt x="11746828" y="6680592"/>
                  <a:pt x="11746828" y="6672279"/>
                </a:cubicBezTo>
                <a:cubicBezTo>
                  <a:pt x="11746828" y="6663965"/>
                  <a:pt x="11746828" y="6653572"/>
                  <a:pt x="11744772" y="6645259"/>
                </a:cubicBezTo>
                <a:cubicBezTo>
                  <a:pt x="11746828" y="6645259"/>
                  <a:pt x="11763280" y="6639023"/>
                  <a:pt x="11765337" y="6636945"/>
                </a:cubicBezTo>
                <a:cubicBezTo>
                  <a:pt x="11773563" y="6653572"/>
                  <a:pt x="11787959" y="6666043"/>
                  <a:pt x="11802354" y="6674356"/>
                </a:cubicBezTo>
                <a:cubicBezTo>
                  <a:pt x="11808524" y="6672279"/>
                  <a:pt x="11816750" y="6668121"/>
                  <a:pt x="11820863" y="6663965"/>
                </a:cubicBezTo>
                <a:cubicBezTo>
                  <a:pt x="11822920" y="6661886"/>
                  <a:pt x="11822920" y="6661886"/>
                  <a:pt x="11822920" y="6661886"/>
                </a:cubicBezTo>
                <a:cubicBezTo>
                  <a:pt x="11822920" y="6661886"/>
                  <a:pt x="11822920" y="6661886"/>
                  <a:pt x="11822920" y="6659808"/>
                </a:cubicBezTo>
                <a:cubicBezTo>
                  <a:pt x="11822920" y="6645259"/>
                  <a:pt x="11816750" y="6626553"/>
                  <a:pt x="11808524" y="6612003"/>
                </a:cubicBezTo>
                <a:cubicBezTo>
                  <a:pt x="11810581" y="6609924"/>
                  <a:pt x="11822920" y="6599533"/>
                  <a:pt x="11824976" y="6597454"/>
                </a:cubicBezTo>
                <a:cubicBezTo>
                  <a:pt x="11839372" y="6609924"/>
                  <a:pt x="11855824" y="6620317"/>
                  <a:pt x="11870220" y="6624474"/>
                </a:cubicBezTo>
                <a:cubicBezTo>
                  <a:pt x="11872277" y="6624474"/>
                  <a:pt x="11872277" y="6624474"/>
                  <a:pt x="11872277" y="6624474"/>
                </a:cubicBezTo>
                <a:cubicBezTo>
                  <a:pt x="11876390" y="6620317"/>
                  <a:pt x="11884616" y="6614082"/>
                  <a:pt x="11886673" y="6607847"/>
                </a:cubicBezTo>
                <a:cubicBezTo>
                  <a:pt x="11888729" y="6607847"/>
                  <a:pt x="11888729" y="6607847"/>
                  <a:pt x="11888729" y="6607847"/>
                </a:cubicBezTo>
                <a:cubicBezTo>
                  <a:pt x="11884616" y="6591218"/>
                  <a:pt x="11874333" y="6574591"/>
                  <a:pt x="11861994" y="6562121"/>
                </a:cubicBezTo>
                <a:cubicBezTo>
                  <a:pt x="11864051" y="6560042"/>
                  <a:pt x="11874333" y="6545492"/>
                  <a:pt x="11874333" y="6543415"/>
                </a:cubicBezTo>
                <a:cubicBezTo>
                  <a:pt x="11890786" y="6551728"/>
                  <a:pt x="11909295" y="6557963"/>
                  <a:pt x="11925747" y="6557963"/>
                </a:cubicBezTo>
                <a:cubicBezTo>
                  <a:pt x="11927803" y="6555885"/>
                  <a:pt x="11927803" y="6555885"/>
                  <a:pt x="11927803" y="6555885"/>
                </a:cubicBezTo>
                <a:cubicBezTo>
                  <a:pt x="11929860" y="6551728"/>
                  <a:pt x="11936030" y="6543415"/>
                  <a:pt x="11938086" y="6537179"/>
                </a:cubicBezTo>
                <a:cubicBezTo>
                  <a:pt x="11938086" y="6535101"/>
                  <a:pt x="11938086" y="6535101"/>
                  <a:pt x="11938086" y="6535101"/>
                </a:cubicBezTo>
                <a:cubicBezTo>
                  <a:pt x="11929860" y="6522630"/>
                  <a:pt x="11915464" y="6508080"/>
                  <a:pt x="11901069" y="6499766"/>
                </a:cubicBezTo>
                <a:cubicBezTo>
                  <a:pt x="11901069" y="6495610"/>
                  <a:pt x="11909295" y="6481060"/>
                  <a:pt x="11909295" y="6478983"/>
                </a:cubicBezTo>
                <a:cubicBezTo>
                  <a:pt x="11925747" y="6483139"/>
                  <a:pt x="11944256" y="6483139"/>
                  <a:pt x="11960708" y="6478983"/>
                </a:cubicBezTo>
                <a:cubicBezTo>
                  <a:pt x="11962764" y="6478983"/>
                  <a:pt x="11962764" y="6478983"/>
                  <a:pt x="11962764" y="6478983"/>
                </a:cubicBezTo>
                <a:cubicBezTo>
                  <a:pt x="11964821" y="6472747"/>
                  <a:pt x="11966878" y="6464433"/>
                  <a:pt x="11966878" y="6458198"/>
                </a:cubicBezTo>
                <a:cubicBezTo>
                  <a:pt x="11966878" y="6456119"/>
                  <a:pt x="11966878" y="6456119"/>
                  <a:pt x="11966878" y="6456119"/>
                </a:cubicBezTo>
                <a:cubicBezTo>
                  <a:pt x="11956595" y="6443648"/>
                  <a:pt x="11940143" y="6435334"/>
                  <a:pt x="11921634" y="6429099"/>
                </a:cubicBezTo>
                <a:cubicBezTo>
                  <a:pt x="11923690" y="6427021"/>
                  <a:pt x="11925747" y="6410393"/>
                  <a:pt x="11925747" y="6408315"/>
                </a:cubicBezTo>
                <a:cubicBezTo>
                  <a:pt x="11944256" y="6408315"/>
                  <a:pt x="11962764" y="6402080"/>
                  <a:pt x="11975104" y="6393766"/>
                </a:cubicBezTo>
                <a:cubicBezTo>
                  <a:pt x="11977160" y="6393766"/>
                  <a:pt x="11977160" y="6393766"/>
                  <a:pt x="11977160" y="6393766"/>
                </a:cubicBezTo>
                <a:cubicBezTo>
                  <a:pt x="11977160" y="6389609"/>
                  <a:pt x="11977160" y="6385452"/>
                  <a:pt x="11977160" y="6381295"/>
                </a:cubicBezTo>
                <a:cubicBezTo>
                  <a:pt x="11977160" y="6379216"/>
                  <a:pt x="11977160" y="6375060"/>
                  <a:pt x="11977160" y="6370902"/>
                </a:cubicBezTo>
                <a:cubicBezTo>
                  <a:pt x="11975104" y="6370902"/>
                  <a:pt x="11975104" y="6370902"/>
                  <a:pt x="11975104" y="6370902"/>
                </a:cubicBezTo>
                <a:cubicBezTo>
                  <a:pt x="11962764" y="6362589"/>
                  <a:pt x="11944256" y="6356354"/>
                  <a:pt x="11925747" y="6356354"/>
                </a:cubicBezTo>
                <a:cubicBezTo>
                  <a:pt x="11925747" y="6354275"/>
                  <a:pt x="11923690" y="6337648"/>
                  <a:pt x="11923690" y="6335569"/>
                </a:cubicBezTo>
                <a:cubicBezTo>
                  <a:pt x="11940143" y="6329334"/>
                  <a:pt x="11956595" y="6321020"/>
                  <a:pt x="11966878" y="6308549"/>
                </a:cubicBezTo>
                <a:cubicBezTo>
                  <a:pt x="11968934" y="6308549"/>
                  <a:pt x="11968934" y="6308549"/>
                  <a:pt x="11968934" y="6308549"/>
                </a:cubicBezTo>
                <a:cubicBezTo>
                  <a:pt x="11968934" y="6306470"/>
                  <a:pt x="11968934" y="6306470"/>
                  <a:pt x="11968934" y="6306470"/>
                </a:cubicBezTo>
                <a:cubicBezTo>
                  <a:pt x="11966878" y="6300235"/>
                  <a:pt x="11964821" y="6291922"/>
                  <a:pt x="11962764" y="6285686"/>
                </a:cubicBezTo>
                <a:cubicBezTo>
                  <a:pt x="11960708" y="6285686"/>
                  <a:pt x="11960708" y="6285686"/>
                  <a:pt x="11960708" y="6285686"/>
                </a:cubicBezTo>
                <a:cubicBezTo>
                  <a:pt x="11946312" y="6279451"/>
                  <a:pt x="11927803" y="6281529"/>
                  <a:pt x="11909295" y="6285686"/>
                </a:cubicBezTo>
                <a:cubicBezTo>
                  <a:pt x="11909295" y="6283608"/>
                  <a:pt x="11903125" y="6266980"/>
                  <a:pt x="11901069" y="6264902"/>
                </a:cubicBezTo>
                <a:cubicBezTo>
                  <a:pt x="11917521" y="6256588"/>
                  <a:pt x="11929860" y="6242038"/>
                  <a:pt x="11938086" y="6227490"/>
                </a:cubicBezTo>
                <a:cubicBezTo>
                  <a:pt x="11938086" y="6225411"/>
                  <a:pt x="11938086" y="6225411"/>
                  <a:pt x="11938086" y="6225411"/>
                </a:cubicBezTo>
                <a:cubicBezTo>
                  <a:pt x="11936030" y="6221254"/>
                  <a:pt x="11931917" y="6212940"/>
                  <a:pt x="11927803" y="6206705"/>
                </a:cubicBezTo>
                <a:cubicBezTo>
                  <a:pt x="11925747" y="6206705"/>
                  <a:pt x="11925747" y="6206705"/>
                  <a:pt x="11925747" y="6206705"/>
                </a:cubicBezTo>
                <a:cubicBezTo>
                  <a:pt x="11909295" y="6206705"/>
                  <a:pt x="11890786" y="6210862"/>
                  <a:pt x="11876390" y="6219176"/>
                </a:cubicBezTo>
                <a:cubicBezTo>
                  <a:pt x="11874333" y="6219176"/>
                  <a:pt x="11864051" y="6204626"/>
                  <a:pt x="11861994" y="6202548"/>
                </a:cubicBezTo>
                <a:cubicBezTo>
                  <a:pt x="11874333" y="6190077"/>
                  <a:pt x="11884616" y="6173450"/>
                  <a:pt x="11888729" y="6156822"/>
                </a:cubicBezTo>
                <a:cubicBezTo>
                  <a:pt x="11888729" y="6154744"/>
                  <a:pt x="11888729" y="6154744"/>
                  <a:pt x="11888729" y="6154744"/>
                </a:cubicBezTo>
                <a:cubicBezTo>
                  <a:pt x="11884616" y="6150587"/>
                  <a:pt x="11878447" y="6144351"/>
                  <a:pt x="11872277" y="6140194"/>
                </a:cubicBezTo>
                <a:cubicBezTo>
                  <a:pt x="11855824" y="6144351"/>
                  <a:pt x="11839372" y="6152665"/>
                  <a:pt x="11827033" y="6165136"/>
                </a:cubicBezTo>
                <a:cubicBezTo>
                  <a:pt x="11824976" y="6165136"/>
                  <a:pt x="11810581" y="6154744"/>
                  <a:pt x="11808524" y="6152665"/>
                </a:cubicBezTo>
                <a:cubicBezTo>
                  <a:pt x="11818807" y="6136038"/>
                  <a:pt x="11822920" y="6119410"/>
                  <a:pt x="11822920" y="6102782"/>
                </a:cubicBezTo>
                <a:cubicBezTo>
                  <a:pt x="11822920" y="6102782"/>
                  <a:pt x="11822920" y="6100704"/>
                  <a:pt x="11822920" y="6100704"/>
                </a:cubicBezTo>
                <a:cubicBezTo>
                  <a:pt x="11816750" y="6096547"/>
                  <a:pt x="11808524" y="6092390"/>
                  <a:pt x="11804411" y="6090312"/>
                </a:cubicBezTo>
                <a:cubicBezTo>
                  <a:pt x="11802354" y="6088233"/>
                  <a:pt x="11802354" y="6088233"/>
                  <a:pt x="11802354" y="6088233"/>
                </a:cubicBezTo>
                <a:cubicBezTo>
                  <a:pt x="11802354" y="6090312"/>
                  <a:pt x="11802354" y="6090312"/>
                  <a:pt x="11802354" y="6090312"/>
                </a:cubicBezTo>
                <a:cubicBezTo>
                  <a:pt x="11787959" y="6096547"/>
                  <a:pt x="11775620" y="6111096"/>
                  <a:pt x="11765337" y="6125645"/>
                </a:cubicBezTo>
                <a:cubicBezTo>
                  <a:pt x="11763280" y="6125645"/>
                  <a:pt x="11746828" y="6119410"/>
                  <a:pt x="11744772" y="6117332"/>
                </a:cubicBezTo>
                <a:cubicBezTo>
                  <a:pt x="11746828" y="6109018"/>
                  <a:pt x="11748885" y="6100704"/>
                  <a:pt x="11748885" y="6090312"/>
                </a:cubicBezTo>
                <a:cubicBezTo>
                  <a:pt x="11748885" y="6081998"/>
                  <a:pt x="11746828" y="6073684"/>
                  <a:pt x="11744772" y="6065370"/>
                </a:cubicBezTo>
                <a:cubicBezTo>
                  <a:pt x="11744772" y="6063292"/>
                  <a:pt x="11744772" y="6063292"/>
                  <a:pt x="11744772" y="6063292"/>
                </a:cubicBezTo>
                <a:cubicBezTo>
                  <a:pt x="11742715" y="6063292"/>
                  <a:pt x="11742715" y="6063292"/>
                  <a:pt x="11742715" y="6063292"/>
                </a:cubicBezTo>
                <a:cubicBezTo>
                  <a:pt x="11738602" y="6061213"/>
                  <a:pt x="11730376" y="6059135"/>
                  <a:pt x="11722150" y="6059135"/>
                </a:cubicBezTo>
                <a:cubicBezTo>
                  <a:pt x="11709811" y="6069527"/>
                  <a:pt x="11699528" y="6086155"/>
                  <a:pt x="11695415" y="6104861"/>
                </a:cubicBezTo>
                <a:cubicBezTo>
                  <a:pt x="11693358" y="6102782"/>
                  <a:pt x="11676906" y="6100704"/>
                  <a:pt x="11672793" y="6100704"/>
                </a:cubicBezTo>
                <a:cubicBezTo>
                  <a:pt x="11672793" y="6084076"/>
                  <a:pt x="11668680" y="6065370"/>
                  <a:pt x="11660454" y="6050821"/>
                </a:cubicBezTo>
                <a:cubicBezTo>
                  <a:pt x="11658397" y="6050821"/>
                  <a:pt x="11658397" y="6050821"/>
                  <a:pt x="11658397" y="6050821"/>
                </a:cubicBezTo>
                <a:cubicBezTo>
                  <a:pt x="11652228" y="6048742"/>
                  <a:pt x="11644001" y="6048742"/>
                  <a:pt x="11637831" y="6050821"/>
                </a:cubicBezTo>
                <a:cubicBezTo>
                  <a:pt x="11635775" y="6050821"/>
                  <a:pt x="11635775" y="6050821"/>
                  <a:pt x="11635775" y="6050821"/>
                </a:cubicBezTo>
                <a:close/>
                <a:moveTo>
                  <a:pt x="0" y="0"/>
                </a:moveTo>
                <a:lnTo>
                  <a:pt x="12191998" y="0"/>
                </a:lnTo>
                <a:lnTo>
                  <a:pt x="1219199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lIns="0" tIns="0" rIns="0" bIns="0" anchor="ctr" anchorCtr="0">
            <a:noAutofit/>
          </a:bodyPr>
          <a:lstStyle>
            <a:lvl1pPr marL="457200" indent="0" algn="ctr">
              <a:buNone/>
              <a:defRPr sz="66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29733" y="4330700"/>
            <a:ext cx="10532534" cy="465667"/>
          </a:xfrm>
        </p:spPr>
        <p:txBody>
          <a:bodyPr tIns="91440">
            <a:noAutofit/>
          </a:bodyPr>
          <a:lstStyle>
            <a:lvl1pPr marL="0" indent="0" algn="ctr">
              <a:buNone/>
              <a:defRPr sz="33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92889AC8-2B3C-43E0-AD73-A0F149AC2F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2" name="Group 1" hidden="1">
            <a:extLst>
              <a:ext uri="{FF2B5EF4-FFF2-40B4-BE49-F238E27FC236}">
                <a16:creationId xmlns:a16="http://schemas.microsoft.com/office/drawing/2014/main" id="{50E5B2EE-5E26-48A3-99D6-910E6B433EF7}"/>
              </a:ext>
            </a:extLst>
          </p:cNvPr>
          <p:cNvGrpSpPr/>
          <p:nvPr userDrawn="1"/>
        </p:nvGrpSpPr>
        <p:grpSpPr>
          <a:xfrm>
            <a:off x="10038824" y="6049262"/>
            <a:ext cx="1938338" cy="664586"/>
            <a:chOff x="10038824" y="6049262"/>
            <a:chExt cx="1938338" cy="664586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3C3C6CC-A311-4048-99E1-46A4F4E764EA}"/>
                </a:ext>
              </a:extLst>
            </p:cNvPr>
            <p:cNvSpPr/>
            <p:nvPr userDrawn="1"/>
          </p:nvSpPr>
          <p:spPr>
            <a:xfrm>
              <a:off x="11319071" y="6049262"/>
              <a:ext cx="658091" cy="664586"/>
            </a:xfrm>
            <a:custGeom>
              <a:avLst/>
              <a:gdLst>
                <a:gd name="connsiteX0" fmla="*/ 316706 w 658091"/>
                <a:gd name="connsiteY0" fmla="*/ 1560 h 664586"/>
                <a:gd name="connsiteX1" fmla="*/ 318762 w 658091"/>
                <a:gd name="connsiteY1" fmla="*/ 1560 h 664586"/>
                <a:gd name="connsiteX2" fmla="*/ 339328 w 658091"/>
                <a:gd name="connsiteY2" fmla="*/ 1560 h 664586"/>
                <a:gd name="connsiteX3" fmla="*/ 341385 w 658091"/>
                <a:gd name="connsiteY3" fmla="*/ 1560 h 664586"/>
                <a:gd name="connsiteX4" fmla="*/ 353724 w 658091"/>
                <a:gd name="connsiteY4" fmla="*/ 51443 h 664586"/>
                <a:gd name="connsiteX5" fmla="*/ 376346 w 658091"/>
                <a:gd name="connsiteY5" fmla="*/ 55600 h 664586"/>
                <a:gd name="connsiteX6" fmla="*/ 403081 w 658091"/>
                <a:gd name="connsiteY6" fmla="*/ 9874 h 664586"/>
                <a:gd name="connsiteX7" fmla="*/ 423646 w 658091"/>
                <a:gd name="connsiteY7" fmla="*/ 14031 h 664586"/>
                <a:gd name="connsiteX8" fmla="*/ 425703 w 658091"/>
                <a:gd name="connsiteY8" fmla="*/ 14031 h 664586"/>
                <a:gd name="connsiteX9" fmla="*/ 425703 w 658091"/>
                <a:gd name="connsiteY9" fmla="*/ 16109 h 664586"/>
                <a:gd name="connsiteX10" fmla="*/ 429816 w 658091"/>
                <a:gd name="connsiteY10" fmla="*/ 41051 h 664586"/>
                <a:gd name="connsiteX11" fmla="*/ 425703 w 658091"/>
                <a:gd name="connsiteY11" fmla="*/ 68071 h 664586"/>
                <a:gd name="connsiteX12" fmla="*/ 446268 w 658091"/>
                <a:gd name="connsiteY12" fmla="*/ 76384 h 664586"/>
                <a:gd name="connsiteX13" fmla="*/ 483285 w 658091"/>
                <a:gd name="connsiteY13" fmla="*/ 41051 h 664586"/>
                <a:gd name="connsiteX14" fmla="*/ 483285 w 658091"/>
                <a:gd name="connsiteY14" fmla="*/ 38972 h 664586"/>
                <a:gd name="connsiteX15" fmla="*/ 485342 w 658091"/>
                <a:gd name="connsiteY15" fmla="*/ 41051 h 664586"/>
                <a:gd name="connsiteX16" fmla="*/ 503851 w 658091"/>
                <a:gd name="connsiteY16" fmla="*/ 51443 h 664586"/>
                <a:gd name="connsiteX17" fmla="*/ 503851 w 658091"/>
                <a:gd name="connsiteY17" fmla="*/ 53521 h 664586"/>
                <a:gd name="connsiteX18" fmla="*/ 489455 w 658091"/>
                <a:gd name="connsiteY18" fmla="*/ 103404 h 664586"/>
                <a:gd name="connsiteX19" fmla="*/ 507964 w 658091"/>
                <a:gd name="connsiteY19" fmla="*/ 115875 h 664586"/>
                <a:gd name="connsiteX20" fmla="*/ 553208 w 658091"/>
                <a:gd name="connsiteY20" fmla="*/ 90933 h 664586"/>
                <a:gd name="connsiteX21" fmla="*/ 569660 w 658091"/>
                <a:gd name="connsiteY21" fmla="*/ 105483 h 664586"/>
                <a:gd name="connsiteX22" fmla="*/ 569660 w 658091"/>
                <a:gd name="connsiteY22" fmla="*/ 107561 h 664586"/>
                <a:gd name="connsiteX23" fmla="*/ 542925 w 658091"/>
                <a:gd name="connsiteY23" fmla="*/ 153287 h 664586"/>
                <a:gd name="connsiteX24" fmla="*/ 557321 w 658091"/>
                <a:gd name="connsiteY24" fmla="*/ 169915 h 664586"/>
                <a:gd name="connsiteX25" fmla="*/ 606678 w 658091"/>
                <a:gd name="connsiteY25" fmla="*/ 157444 h 664586"/>
                <a:gd name="connsiteX26" fmla="*/ 608734 w 658091"/>
                <a:gd name="connsiteY26" fmla="*/ 157444 h 664586"/>
                <a:gd name="connsiteX27" fmla="*/ 619017 w 658091"/>
                <a:gd name="connsiteY27" fmla="*/ 176150 h 664586"/>
                <a:gd name="connsiteX28" fmla="*/ 619017 w 658091"/>
                <a:gd name="connsiteY28" fmla="*/ 178229 h 664586"/>
                <a:gd name="connsiteX29" fmla="*/ 582000 w 658091"/>
                <a:gd name="connsiteY29" fmla="*/ 215641 h 664586"/>
                <a:gd name="connsiteX30" fmla="*/ 590226 w 658091"/>
                <a:gd name="connsiteY30" fmla="*/ 236425 h 664586"/>
                <a:gd name="connsiteX31" fmla="*/ 641639 w 658091"/>
                <a:gd name="connsiteY31" fmla="*/ 236425 h 664586"/>
                <a:gd name="connsiteX32" fmla="*/ 643695 w 658091"/>
                <a:gd name="connsiteY32" fmla="*/ 236425 h 664586"/>
                <a:gd name="connsiteX33" fmla="*/ 649865 w 658091"/>
                <a:gd name="connsiteY33" fmla="*/ 257209 h 664586"/>
                <a:gd name="connsiteX34" fmla="*/ 649865 w 658091"/>
                <a:gd name="connsiteY34" fmla="*/ 259288 h 664586"/>
                <a:gd name="connsiteX35" fmla="*/ 647809 w 658091"/>
                <a:gd name="connsiteY35" fmla="*/ 259288 h 664586"/>
                <a:gd name="connsiteX36" fmla="*/ 604621 w 658091"/>
                <a:gd name="connsiteY36" fmla="*/ 286308 h 664586"/>
                <a:gd name="connsiteX37" fmla="*/ 606678 w 658091"/>
                <a:gd name="connsiteY37" fmla="*/ 307093 h 664586"/>
                <a:gd name="connsiteX38" fmla="*/ 656035 w 658091"/>
                <a:gd name="connsiteY38" fmla="*/ 321641 h 664586"/>
                <a:gd name="connsiteX39" fmla="*/ 658091 w 658091"/>
                <a:gd name="connsiteY39" fmla="*/ 321641 h 664586"/>
                <a:gd name="connsiteX40" fmla="*/ 658091 w 658091"/>
                <a:gd name="connsiteY40" fmla="*/ 332034 h 664586"/>
                <a:gd name="connsiteX41" fmla="*/ 658091 w 658091"/>
                <a:gd name="connsiteY41" fmla="*/ 344505 h 664586"/>
                <a:gd name="connsiteX42" fmla="*/ 656035 w 658091"/>
                <a:gd name="connsiteY42" fmla="*/ 344505 h 664586"/>
                <a:gd name="connsiteX43" fmla="*/ 606678 w 658091"/>
                <a:gd name="connsiteY43" fmla="*/ 359054 h 664586"/>
                <a:gd name="connsiteX44" fmla="*/ 602565 w 658091"/>
                <a:gd name="connsiteY44" fmla="*/ 379838 h 664586"/>
                <a:gd name="connsiteX45" fmla="*/ 647809 w 658091"/>
                <a:gd name="connsiteY45" fmla="*/ 406858 h 664586"/>
                <a:gd name="connsiteX46" fmla="*/ 647809 w 658091"/>
                <a:gd name="connsiteY46" fmla="*/ 408937 h 664586"/>
                <a:gd name="connsiteX47" fmla="*/ 643695 w 658091"/>
                <a:gd name="connsiteY47" fmla="*/ 429722 h 664586"/>
                <a:gd name="connsiteX48" fmla="*/ 641639 w 658091"/>
                <a:gd name="connsiteY48" fmla="*/ 429722 h 664586"/>
                <a:gd name="connsiteX49" fmla="*/ 590226 w 658091"/>
                <a:gd name="connsiteY49" fmla="*/ 429722 h 664586"/>
                <a:gd name="connsiteX50" fmla="*/ 582000 w 658091"/>
                <a:gd name="connsiteY50" fmla="*/ 450505 h 664586"/>
                <a:gd name="connsiteX51" fmla="*/ 619017 w 658091"/>
                <a:gd name="connsiteY51" fmla="*/ 485840 h 664586"/>
                <a:gd name="connsiteX52" fmla="*/ 619017 w 658091"/>
                <a:gd name="connsiteY52" fmla="*/ 487918 h 664586"/>
                <a:gd name="connsiteX53" fmla="*/ 608734 w 658091"/>
                <a:gd name="connsiteY53" fmla="*/ 506624 h 664586"/>
                <a:gd name="connsiteX54" fmla="*/ 606678 w 658091"/>
                <a:gd name="connsiteY54" fmla="*/ 508702 h 664586"/>
                <a:gd name="connsiteX55" fmla="*/ 555264 w 658091"/>
                <a:gd name="connsiteY55" fmla="*/ 494154 h 664586"/>
                <a:gd name="connsiteX56" fmla="*/ 542925 w 658091"/>
                <a:gd name="connsiteY56" fmla="*/ 512860 h 664586"/>
                <a:gd name="connsiteX57" fmla="*/ 569660 w 658091"/>
                <a:gd name="connsiteY57" fmla="*/ 558586 h 664586"/>
                <a:gd name="connsiteX58" fmla="*/ 567604 w 658091"/>
                <a:gd name="connsiteY58" fmla="*/ 558586 h 664586"/>
                <a:gd name="connsiteX59" fmla="*/ 553208 w 658091"/>
                <a:gd name="connsiteY59" fmla="*/ 575213 h 664586"/>
                <a:gd name="connsiteX60" fmla="*/ 551151 w 658091"/>
                <a:gd name="connsiteY60" fmla="*/ 575213 h 664586"/>
                <a:gd name="connsiteX61" fmla="*/ 505907 w 658091"/>
                <a:gd name="connsiteY61" fmla="*/ 548193 h 664586"/>
                <a:gd name="connsiteX62" fmla="*/ 489455 w 658091"/>
                <a:gd name="connsiteY62" fmla="*/ 562742 h 664586"/>
                <a:gd name="connsiteX63" fmla="*/ 503851 w 658091"/>
                <a:gd name="connsiteY63" fmla="*/ 610547 h 664586"/>
                <a:gd name="connsiteX64" fmla="*/ 503851 w 658091"/>
                <a:gd name="connsiteY64" fmla="*/ 612625 h 664586"/>
                <a:gd name="connsiteX65" fmla="*/ 501794 w 658091"/>
                <a:gd name="connsiteY65" fmla="*/ 614704 h 664586"/>
                <a:gd name="connsiteX66" fmla="*/ 483285 w 658091"/>
                <a:gd name="connsiteY66" fmla="*/ 625095 h 664586"/>
                <a:gd name="connsiteX67" fmla="*/ 446268 w 658091"/>
                <a:gd name="connsiteY67" fmla="*/ 587684 h 664586"/>
                <a:gd name="connsiteX68" fmla="*/ 425703 w 658091"/>
                <a:gd name="connsiteY68" fmla="*/ 595998 h 664586"/>
                <a:gd name="connsiteX69" fmla="*/ 427759 w 658091"/>
                <a:gd name="connsiteY69" fmla="*/ 623018 h 664586"/>
                <a:gd name="connsiteX70" fmla="*/ 425703 w 658091"/>
                <a:gd name="connsiteY70" fmla="*/ 650037 h 664586"/>
                <a:gd name="connsiteX71" fmla="*/ 423646 w 658091"/>
                <a:gd name="connsiteY71" fmla="*/ 650037 h 664586"/>
                <a:gd name="connsiteX72" fmla="*/ 403081 w 658091"/>
                <a:gd name="connsiteY72" fmla="*/ 656272 h 664586"/>
                <a:gd name="connsiteX73" fmla="*/ 376346 w 658091"/>
                <a:gd name="connsiteY73" fmla="*/ 610547 h 664586"/>
                <a:gd name="connsiteX74" fmla="*/ 355781 w 658091"/>
                <a:gd name="connsiteY74" fmla="*/ 612625 h 664586"/>
                <a:gd name="connsiteX75" fmla="*/ 341385 w 658091"/>
                <a:gd name="connsiteY75" fmla="*/ 664586 h 664586"/>
                <a:gd name="connsiteX76" fmla="*/ 339328 w 658091"/>
                <a:gd name="connsiteY76" fmla="*/ 664586 h 664586"/>
                <a:gd name="connsiteX77" fmla="*/ 318762 w 658091"/>
                <a:gd name="connsiteY77" fmla="*/ 664586 h 664586"/>
                <a:gd name="connsiteX78" fmla="*/ 316706 w 658091"/>
                <a:gd name="connsiteY78" fmla="*/ 664586 h 664586"/>
                <a:gd name="connsiteX79" fmla="*/ 304367 w 658091"/>
                <a:gd name="connsiteY79" fmla="*/ 612625 h 664586"/>
                <a:gd name="connsiteX80" fmla="*/ 281745 w 658091"/>
                <a:gd name="connsiteY80" fmla="*/ 610547 h 664586"/>
                <a:gd name="connsiteX81" fmla="*/ 257067 w 658091"/>
                <a:gd name="connsiteY81" fmla="*/ 656272 h 664586"/>
                <a:gd name="connsiteX82" fmla="*/ 255010 w 658091"/>
                <a:gd name="connsiteY82" fmla="*/ 656272 h 664586"/>
                <a:gd name="connsiteX83" fmla="*/ 234445 w 658091"/>
                <a:gd name="connsiteY83" fmla="*/ 650037 h 664586"/>
                <a:gd name="connsiteX84" fmla="*/ 232388 w 658091"/>
                <a:gd name="connsiteY84" fmla="*/ 650037 h 664586"/>
                <a:gd name="connsiteX85" fmla="*/ 232388 w 658091"/>
                <a:gd name="connsiteY85" fmla="*/ 647959 h 664586"/>
                <a:gd name="connsiteX86" fmla="*/ 230332 w 658091"/>
                <a:gd name="connsiteY86" fmla="*/ 623018 h 664586"/>
                <a:gd name="connsiteX87" fmla="*/ 232388 w 658091"/>
                <a:gd name="connsiteY87" fmla="*/ 595998 h 664586"/>
                <a:gd name="connsiteX88" fmla="*/ 213879 w 658091"/>
                <a:gd name="connsiteY88" fmla="*/ 587684 h 664586"/>
                <a:gd name="connsiteX89" fmla="*/ 176862 w 658091"/>
                <a:gd name="connsiteY89" fmla="*/ 625095 h 664586"/>
                <a:gd name="connsiteX90" fmla="*/ 174805 w 658091"/>
                <a:gd name="connsiteY90" fmla="*/ 627174 h 664586"/>
                <a:gd name="connsiteX91" fmla="*/ 174805 w 658091"/>
                <a:gd name="connsiteY91" fmla="*/ 625095 h 664586"/>
                <a:gd name="connsiteX92" fmla="*/ 156297 w 658091"/>
                <a:gd name="connsiteY92" fmla="*/ 614704 h 664586"/>
                <a:gd name="connsiteX93" fmla="*/ 156297 w 658091"/>
                <a:gd name="connsiteY93" fmla="*/ 612625 h 664586"/>
                <a:gd name="connsiteX94" fmla="*/ 168636 w 658091"/>
                <a:gd name="connsiteY94" fmla="*/ 562742 h 664586"/>
                <a:gd name="connsiteX95" fmla="*/ 152184 w 658091"/>
                <a:gd name="connsiteY95" fmla="*/ 548193 h 664586"/>
                <a:gd name="connsiteX96" fmla="*/ 106939 w 658091"/>
                <a:gd name="connsiteY96" fmla="*/ 575213 h 664586"/>
                <a:gd name="connsiteX97" fmla="*/ 104883 w 658091"/>
                <a:gd name="connsiteY97" fmla="*/ 575213 h 664586"/>
                <a:gd name="connsiteX98" fmla="*/ 90487 w 658091"/>
                <a:gd name="connsiteY98" fmla="*/ 560663 h 664586"/>
                <a:gd name="connsiteX99" fmla="*/ 88430 w 658091"/>
                <a:gd name="connsiteY99" fmla="*/ 558586 h 664586"/>
                <a:gd name="connsiteX100" fmla="*/ 115166 w 658091"/>
                <a:gd name="connsiteY100" fmla="*/ 512860 h 664586"/>
                <a:gd name="connsiteX101" fmla="*/ 102826 w 658091"/>
                <a:gd name="connsiteY101" fmla="*/ 494154 h 664586"/>
                <a:gd name="connsiteX102" fmla="*/ 51413 w 658091"/>
                <a:gd name="connsiteY102" fmla="*/ 508702 h 664586"/>
                <a:gd name="connsiteX103" fmla="*/ 39074 w 658091"/>
                <a:gd name="connsiteY103" fmla="*/ 489996 h 664586"/>
                <a:gd name="connsiteX104" fmla="*/ 39074 w 658091"/>
                <a:gd name="connsiteY104" fmla="*/ 487918 h 664586"/>
                <a:gd name="connsiteX105" fmla="*/ 76091 w 658091"/>
                <a:gd name="connsiteY105" fmla="*/ 450505 h 664586"/>
                <a:gd name="connsiteX106" fmla="*/ 67865 w 658091"/>
                <a:gd name="connsiteY106" fmla="*/ 429722 h 664586"/>
                <a:gd name="connsiteX107" fmla="*/ 16452 w 658091"/>
                <a:gd name="connsiteY107" fmla="*/ 429722 h 664586"/>
                <a:gd name="connsiteX108" fmla="*/ 14395 w 658091"/>
                <a:gd name="connsiteY108" fmla="*/ 429722 h 664586"/>
                <a:gd name="connsiteX109" fmla="*/ 8226 w 658091"/>
                <a:gd name="connsiteY109" fmla="*/ 408937 h 664586"/>
                <a:gd name="connsiteX110" fmla="*/ 8226 w 658091"/>
                <a:gd name="connsiteY110" fmla="*/ 406858 h 664586"/>
                <a:gd name="connsiteX111" fmla="*/ 10282 w 658091"/>
                <a:gd name="connsiteY111" fmla="*/ 406858 h 664586"/>
                <a:gd name="connsiteX112" fmla="*/ 55526 w 658091"/>
                <a:gd name="connsiteY112" fmla="*/ 379838 h 664586"/>
                <a:gd name="connsiteX113" fmla="*/ 51413 w 658091"/>
                <a:gd name="connsiteY113" fmla="*/ 356976 h 664586"/>
                <a:gd name="connsiteX114" fmla="*/ 2056 w 658091"/>
                <a:gd name="connsiteY114" fmla="*/ 344505 h 664586"/>
                <a:gd name="connsiteX115" fmla="*/ 0 w 658091"/>
                <a:gd name="connsiteY115" fmla="*/ 344505 h 664586"/>
                <a:gd name="connsiteX116" fmla="*/ 0 w 658091"/>
                <a:gd name="connsiteY116" fmla="*/ 342426 h 664586"/>
                <a:gd name="connsiteX117" fmla="*/ 0 w 658091"/>
                <a:gd name="connsiteY117" fmla="*/ 332034 h 664586"/>
                <a:gd name="connsiteX118" fmla="*/ 0 w 658091"/>
                <a:gd name="connsiteY118" fmla="*/ 321641 h 664586"/>
                <a:gd name="connsiteX119" fmla="*/ 0 w 658091"/>
                <a:gd name="connsiteY119" fmla="*/ 319564 h 664586"/>
                <a:gd name="connsiteX120" fmla="*/ 2056 w 658091"/>
                <a:gd name="connsiteY120" fmla="*/ 319564 h 664586"/>
                <a:gd name="connsiteX121" fmla="*/ 51413 w 658091"/>
                <a:gd name="connsiteY121" fmla="*/ 307093 h 664586"/>
                <a:gd name="connsiteX122" fmla="*/ 53469 w 658091"/>
                <a:gd name="connsiteY122" fmla="*/ 284229 h 664586"/>
                <a:gd name="connsiteX123" fmla="*/ 10282 w 658091"/>
                <a:gd name="connsiteY123" fmla="*/ 259288 h 664586"/>
                <a:gd name="connsiteX124" fmla="*/ 8226 w 658091"/>
                <a:gd name="connsiteY124" fmla="*/ 257209 h 664586"/>
                <a:gd name="connsiteX125" fmla="*/ 14395 w 658091"/>
                <a:gd name="connsiteY125" fmla="*/ 236425 h 664586"/>
                <a:gd name="connsiteX126" fmla="*/ 14395 w 658091"/>
                <a:gd name="connsiteY126" fmla="*/ 234347 h 664586"/>
                <a:gd name="connsiteX127" fmla="*/ 16452 w 658091"/>
                <a:gd name="connsiteY127" fmla="*/ 234347 h 664586"/>
                <a:gd name="connsiteX128" fmla="*/ 67865 w 658091"/>
                <a:gd name="connsiteY128" fmla="*/ 234347 h 664586"/>
                <a:gd name="connsiteX129" fmla="*/ 76091 w 658091"/>
                <a:gd name="connsiteY129" fmla="*/ 215641 h 664586"/>
                <a:gd name="connsiteX130" fmla="*/ 39074 w 658091"/>
                <a:gd name="connsiteY130" fmla="*/ 178229 h 664586"/>
                <a:gd name="connsiteX131" fmla="*/ 39074 w 658091"/>
                <a:gd name="connsiteY131" fmla="*/ 176150 h 664586"/>
                <a:gd name="connsiteX132" fmla="*/ 49356 w 658091"/>
                <a:gd name="connsiteY132" fmla="*/ 157444 h 664586"/>
                <a:gd name="connsiteX133" fmla="*/ 51413 w 658091"/>
                <a:gd name="connsiteY133" fmla="*/ 157444 h 664586"/>
                <a:gd name="connsiteX134" fmla="*/ 100770 w 658091"/>
                <a:gd name="connsiteY134" fmla="*/ 169915 h 664586"/>
                <a:gd name="connsiteX135" fmla="*/ 115166 w 658091"/>
                <a:gd name="connsiteY135" fmla="*/ 153287 h 664586"/>
                <a:gd name="connsiteX136" fmla="*/ 88430 w 658091"/>
                <a:gd name="connsiteY136" fmla="*/ 107561 h 664586"/>
                <a:gd name="connsiteX137" fmla="*/ 88430 w 658091"/>
                <a:gd name="connsiteY137" fmla="*/ 105483 h 664586"/>
                <a:gd name="connsiteX138" fmla="*/ 104883 w 658091"/>
                <a:gd name="connsiteY138" fmla="*/ 90933 h 664586"/>
                <a:gd name="connsiteX139" fmla="*/ 104883 w 658091"/>
                <a:gd name="connsiteY139" fmla="*/ 88855 h 664586"/>
                <a:gd name="connsiteX140" fmla="*/ 106939 w 658091"/>
                <a:gd name="connsiteY140" fmla="*/ 88855 h 664586"/>
                <a:gd name="connsiteX141" fmla="*/ 150127 w 658091"/>
                <a:gd name="connsiteY141" fmla="*/ 115875 h 664586"/>
                <a:gd name="connsiteX142" fmla="*/ 166579 w 658091"/>
                <a:gd name="connsiteY142" fmla="*/ 103404 h 664586"/>
                <a:gd name="connsiteX143" fmla="*/ 154240 w 658091"/>
                <a:gd name="connsiteY143" fmla="*/ 53521 h 664586"/>
                <a:gd name="connsiteX144" fmla="*/ 154240 w 658091"/>
                <a:gd name="connsiteY144" fmla="*/ 51443 h 664586"/>
                <a:gd name="connsiteX145" fmla="*/ 172749 w 658091"/>
                <a:gd name="connsiteY145" fmla="*/ 38972 h 664586"/>
                <a:gd name="connsiteX146" fmla="*/ 174805 w 658091"/>
                <a:gd name="connsiteY146" fmla="*/ 38972 h 664586"/>
                <a:gd name="connsiteX147" fmla="*/ 174805 w 658091"/>
                <a:gd name="connsiteY147" fmla="*/ 41051 h 664586"/>
                <a:gd name="connsiteX148" fmla="*/ 211823 w 658091"/>
                <a:gd name="connsiteY148" fmla="*/ 76384 h 664586"/>
                <a:gd name="connsiteX149" fmla="*/ 232388 w 658091"/>
                <a:gd name="connsiteY149" fmla="*/ 68071 h 664586"/>
                <a:gd name="connsiteX150" fmla="*/ 228275 w 658091"/>
                <a:gd name="connsiteY150" fmla="*/ 41051 h 664586"/>
                <a:gd name="connsiteX151" fmla="*/ 232388 w 658091"/>
                <a:gd name="connsiteY151" fmla="*/ 16109 h 664586"/>
                <a:gd name="connsiteX152" fmla="*/ 232388 w 658091"/>
                <a:gd name="connsiteY152" fmla="*/ 14031 h 664586"/>
                <a:gd name="connsiteX153" fmla="*/ 252954 w 658091"/>
                <a:gd name="connsiteY153" fmla="*/ 9874 h 664586"/>
                <a:gd name="connsiteX154" fmla="*/ 255010 w 658091"/>
                <a:gd name="connsiteY154" fmla="*/ 7795 h 664586"/>
                <a:gd name="connsiteX155" fmla="*/ 255010 w 658091"/>
                <a:gd name="connsiteY155" fmla="*/ 9874 h 664586"/>
                <a:gd name="connsiteX156" fmla="*/ 281745 w 658091"/>
                <a:gd name="connsiteY156" fmla="*/ 55600 h 664586"/>
                <a:gd name="connsiteX157" fmla="*/ 304367 w 658091"/>
                <a:gd name="connsiteY157" fmla="*/ 51443 h 664586"/>
                <a:gd name="connsiteX158" fmla="*/ 316706 w 658091"/>
                <a:gd name="connsiteY158" fmla="*/ 1560 h 664586"/>
                <a:gd name="connsiteX159" fmla="*/ 329630 w 658091"/>
                <a:gd name="connsiteY159" fmla="*/ 80136 h 664586"/>
                <a:gd name="connsiteX160" fmla="*/ 82991 w 658091"/>
                <a:gd name="connsiteY160" fmla="*/ 329697 h 664586"/>
                <a:gd name="connsiteX161" fmla="*/ 329630 w 658091"/>
                <a:gd name="connsiteY161" fmla="*/ 579258 h 664586"/>
                <a:gd name="connsiteX162" fmla="*/ 576268 w 658091"/>
                <a:gd name="connsiteY162" fmla="*/ 329697 h 664586"/>
                <a:gd name="connsiteX163" fmla="*/ 329630 w 658091"/>
                <a:gd name="connsiteY163" fmla="*/ 80136 h 66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658091" h="664586">
                  <a:moveTo>
                    <a:pt x="316706" y="1560"/>
                  </a:moveTo>
                  <a:cubicBezTo>
                    <a:pt x="316706" y="1560"/>
                    <a:pt x="316706" y="1560"/>
                    <a:pt x="318762" y="1560"/>
                  </a:cubicBezTo>
                  <a:cubicBezTo>
                    <a:pt x="324932" y="-519"/>
                    <a:pt x="333159" y="-519"/>
                    <a:pt x="339328" y="1560"/>
                  </a:cubicBezTo>
                  <a:cubicBezTo>
                    <a:pt x="339328" y="1560"/>
                    <a:pt x="339328" y="1560"/>
                    <a:pt x="341385" y="1560"/>
                  </a:cubicBezTo>
                  <a:cubicBezTo>
                    <a:pt x="349611" y="16109"/>
                    <a:pt x="353724" y="34815"/>
                    <a:pt x="353724" y="51443"/>
                  </a:cubicBezTo>
                  <a:cubicBezTo>
                    <a:pt x="357837" y="51443"/>
                    <a:pt x="374289" y="53521"/>
                    <a:pt x="376346" y="55600"/>
                  </a:cubicBezTo>
                  <a:cubicBezTo>
                    <a:pt x="380459" y="36894"/>
                    <a:pt x="390742" y="20266"/>
                    <a:pt x="403081" y="9874"/>
                  </a:cubicBezTo>
                  <a:cubicBezTo>
                    <a:pt x="411307" y="9874"/>
                    <a:pt x="419533" y="11952"/>
                    <a:pt x="423646" y="14031"/>
                  </a:cubicBezTo>
                  <a:cubicBezTo>
                    <a:pt x="423646" y="14031"/>
                    <a:pt x="423646" y="14031"/>
                    <a:pt x="425703" y="14031"/>
                  </a:cubicBezTo>
                  <a:cubicBezTo>
                    <a:pt x="425703" y="14031"/>
                    <a:pt x="425703" y="14031"/>
                    <a:pt x="425703" y="16109"/>
                  </a:cubicBezTo>
                  <a:cubicBezTo>
                    <a:pt x="427759" y="24423"/>
                    <a:pt x="429816" y="32737"/>
                    <a:pt x="429816" y="41051"/>
                  </a:cubicBezTo>
                  <a:cubicBezTo>
                    <a:pt x="429816" y="51443"/>
                    <a:pt x="427759" y="59757"/>
                    <a:pt x="425703" y="68071"/>
                  </a:cubicBezTo>
                  <a:cubicBezTo>
                    <a:pt x="427759" y="70149"/>
                    <a:pt x="444211" y="76384"/>
                    <a:pt x="446268" y="76384"/>
                  </a:cubicBezTo>
                  <a:cubicBezTo>
                    <a:pt x="456551" y="61835"/>
                    <a:pt x="468890" y="47286"/>
                    <a:pt x="483285" y="41051"/>
                  </a:cubicBezTo>
                  <a:cubicBezTo>
                    <a:pt x="483285" y="41051"/>
                    <a:pt x="483285" y="41051"/>
                    <a:pt x="483285" y="38972"/>
                  </a:cubicBezTo>
                  <a:cubicBezTo>
                    <a:pt x="483285" y="38972"/>
                    <a:pt x="483285" y="38972"/>
                    <a:pt x="485342" y="41051"/>
                  </a:cubicBezTo>
                  <a:cubicBezTo>
                    <a:pt x="489455" y="43129"/>
                    <a:pt x="497681" y="47286"/>
                    <a:pt x="503851" y="51443"/>
                  </a:cubicBezTo>
                  <a:cubicBezTo>
                    <a:pt x="503851" y="51443"/>
                    <a:pt x="503851" y="53521"/>
                    <a:pt x="503851" y="53521"/>
                  </a:cubicBezTo>
                  <a:cubicBezTo>
                    <a:pt x="503851" y="70149"/>
                    <a:pt x="499738" y="86777"/>
                    <a:pt x="489455" y="103404"/>
                  </a:cubicBezTo>
                  <a:cubicBezTo>
                    <a:pt x="491512" y="105483"/>
                    <a:pt x="505907" y="115875"/>
                    <a:pt x="507964" y="115875"/>
                  </a:cubicBezTo>
                  <a:cubicBezTo>
                    <a:pt x="520303" y="103404"/>
                    <a:pt x="536755" y="95090"/>
                    <a:pt x="553208" y="90933"/>
                  </a:cubicBezTo>
                  <a:cubicBezTo>
                    <a:pt x="559378" y="95090"/>
                    <a:pt x="565547" y="101326"/>
                    <a:pt x="569660" y="105483"/>
                  </a:cubicBezTo>
                  <a:cubicBezTo>
                    <a:pt x="569660" y="105483"/>
                    <a:pt x="569660" y="105483"/>
                    <a:pt x="569660" y="107561"/>
                  </a:cubicBezTo>
                  <a:cubicBezTo>
                    <a:pt x="565547" y="124189"/>
                    <a:pt x="555264" y="140816"/>
                    <a:pt x="542925" y="153287"/>
                  </a:cubicBezTo>
                  <a:cubicBezTo>
                    <a:pt x="544982" y="155365"/>
                    <a:pt x="555264" y="169915"/>
                    <a:pt x="557321" y="169915"/>
                  </a:cubicBezTo>
                  <a:cubicBezTo>
                    <a:pt x="571717" y="161601"/>
                    <a:pt x="590226" y="157444"/>
                    <a:pt x="606678" y="157444"/>
                  </a:cubicBezTo>
                  <a:cubicBezTo>
                    <a:pt x="606678" y="157444"/>
                    <a:pt x="606678" y="157444"/>
                    <a:pt x="608734" y="157444"/>
                  </a:cubicBezTo>
                  <a:cubicBezTo>
                    <a:pt x="612848" y="163679"/>
                    <a:pt x="616961" y="171993"/>
                    <a:pt x="619017" y="176150"/>
                  </a:cubicBezTo>
                  <a:cubicBezTo>
                    <a:pt x="619017" y="176150"/>
                    <a:pt x="619017" y="176150"/>
                    <a:pt x="619017" y="178229"/>
                  </a:cubicBezTo>
                  <a:cubicBezTo>
                    <a:pt x="610791" y="192777"/>
                    <a:pt x="598452" y="207327"/>
                    <a:pt x="582000" y="215641"/>
                  </a:cubicBezTo>
                  <a:cubicBezTo>
                    <a:pt x="584056" y="217719"/>
                    <a:pt x="590226" y="234347"/>
                    <a:pt x="590226" y="236425"/>
                  </a:cubicBezTo>
                  <a:cubicBezTo>
                    <a:pt x="608734" y="232268"/>
                    <a:pt x="627243" y="230190"/>
                    <a:pt x="641639" y="236425"/>
                  </a:cubicBezTo>
                  <a:cubicBezTo>
                    <a:pt x="641639" y="236425"/>
                    <a:pt x="641639" y="236425"/>
                    <a:pt x="643695" y="236425"/>
                  </a:cubicBezTo>
                  <a:cubicBezTo>
                    <a:pt x="645752" y="242661"/>
                    <a:pt x="647809" y="250974"/>
                    <a:pt x="649865" y="257209"/>
                  </a:cubicBezTo>
                  <a:cubicBezTo>
                    <a:pt x="649865" y="257209"/>
                    <a:pt x="649865" y="257209"/>
                    <a:pt x="649865" y="259288"/>
                  </a:cubicBezTo>
                  <a:cubicBezTo>
                    <a:pt x="649865" y="259288"/>
                    <a:pt x="649865" y="259288"/>
                    <a:pt x="647809" y="259288"/>
                  </a:cubicBezTo>
                  <a:cubicBezTo>
                    <a:pt x="637526" y="271759"/>
                    <a:pt x="621074" y="280073"/>
                    <a:pt x="604621" y="286308"/>
                  </a:cubicBezTo>
                  <a:cubicBezTo>
                    <a:pt x="604621" y="288387"/>
                    <a:pt x="606678" y="305014"/>
                    <a:pt x="606678" y="307093"/>
                  </a:cubicBezTo>
                  <a:cubicBezTo>
                    <a:pt x="625187" y="307093"/>
                    <a:pt x="643695" y="313328"/>
                    <a:pt x="656035" y="321641"/>
                  </a:cubicBezTo>
                  <a:cubicBezTo>
                    <a:pt x="656035" y="321641"/>
                    <a:pt x="656035" y="321641"/>
                    <a:pt x="658091" y="321641"/>
                  </a:cubicBezTo>
                  <a:cubicBezTo>
                    <a:pt x="658091" y="325799"/>
                    <a:pt x="658091" y="329955"/>
                    <a:pt x="658091" y="332034"/>
                  </a:cubicBezTo>
                  <a:cubicBezTo>
                    <a:pt x="658091" y="336191"/>
                    <a:pt x="658091" y="340348"/>
                    <a:pt x="658091" y="344505"/>
                  </a:cubicBezTo>
                  <a:cubicBezTo>
                    <a:pt x="658091" y="344505"/>
                    <a:pt x="658091" y="344505"/>
                    <a:pt x="656035" y="344505"/>
                  </a:cubicBezTo>
                  <a:cubicBezTo>
                    <a:pt x="643695" y="352819"/>
                    <a:pt x="625187" y="359054"/>
                    <a:pt x="606678" y="359054"/>
                  </a:cubicBezTo>
                  <a:cubicBezTo>
                    <a:pt x="606678" y="361132"/>
                    <a:pt x="604621" y="377760"/>
                    <a:pt x="602565" y="379838"/>
                  </a:cubicBezTo>
                  <a:cubicBezTo>
                    <a:pt x="621074" y="386073"/>
                    <a:pt x="637526" y="394387"/>
                    <a:pt x="647809" y="406858"/>
                  </a:cubicBezTo>
                  <a:cubicBezTo>
                    <a:pt x="647809" y="406858"/>
                    <a:pt x="647809" y="406858"/>
                    <a:pt x="647809" y="408937"/>
                  </a:cubicBezTo>
                  <a:cubicBezTo>
                    <a:pt x="647809" y="415172"/>
                    <a:pt x="645752" y="423486"/>
                    <a:pt x="643695" y="429722"/>
                  </a:cubicBezTo>
                  <a:cubicBezTo>
                    <a:pt x="643695" y="429722"/>
                    <a:pt x="643695" y="429722"/>
                    <a:pt x="641639" y="429722"/>
                  </a:cubicBezTo>
                  <a:cubicBezTo>
                    <a:pt x="625187" y="433878"/>
                    <a:pt x="606678" y="433878"/>
                    <a:pt x="590226" y="429722"/>
                  </a:cubicBezTo>
                  <a:cubicBezTo>
                    <a:pt x="590226" y="431799"/>
                    <a:pt x="582000" y="446349"/>
                    <a:pt x="582000" y="450505"/>
                  </a:cubicBezTo>
                  <a:cubicBezTo>
                    <a:pt x="596395" y="458819"/>
                    <a:pt x="610791" y="473369"/>
                    <a:pt x="619017" y="485840"/>
                  </a:cubicBezTo>
                  <a:cubicBezTo>
                    <a:pt x="619017" y="485840"/>
                    <a:pt x="619017" y="485840"/>
                    <a:pt x="619017" y="487918"/>
                  </a:cubicBezTo>
                  <a:cubicBezTo>
                    <a:pt x="616961" y="494154"/>
                    <a:pt x="610791" y="502467"/>
                    <a:pt x="608734" y="506624"/>
                  </a:cubicBezTo>
                  <a:cubicBezTo>
                    <a:pt x="608734" y="506624"/>
                    <a:pt x="608734" y="506624"/>
                    <a:pt x="606678" y="508702"/>
                  </a:cubicBezTo>
                  <a:cubicBezTo>
                    <a:pt x="590226" y="508702"/>
                    <a:pt x="571717" y="502467"/>
                    <a:pt x="555264" y="494154"/>
                  </a:cubicBezTo>
                  <a:cubicBezTo>
                    <a:pt x="555264" y="496231"/>
                    <a:pt x="544982" y="510781"/>
                    <a:pt x="542925" y="512860"/>
                  </a:cubicBezTo>
                  <a:cubicBezTo>
                    <a:pt x="555264" y="525330"/>
                    <a:pt x="565547" y="541957"/>
                    <a:pt x="569660" y="558586"/>
                  </a:cubicBezTo>
                  <a:cubicBezTo>
                    <a:pt x="569660" y="558586"/>
                    <a:pt x="569660" y="558586"/>
                    <a:pt x="567604" y="558586"/>
                  </a:cubicBezTo>
                  <a:cubicBezTo>
                    <a:pt x="565547" y="564821"/>
                    <a:pt x="557321" y="571056"/>
                    <a:pt x="553208" y="575213"/>
                  </a:cubicBezTo>
                  <a:cubicBezTo>
                    <a:pt x="553208" y="575213"/>
                    <a:pt x="553208" y="575213"/>
                    <a:pt x="551151" y="575213"/>
                  </a:cubicBezTo>
                  <a:cubicBezTo>
                    <a:pt x="536755" y="571056"/>
                    <a:pt x="520303" y="560663"/>
                    <a:pt x="505907" y="548193"/>
                  </a:cubicBezTo>
                  <a:cubicBezTo>
                    <a:pt x="503851" y="550272"/>
                    <a:pt x="491512" y="560663"/>
                    <a:pt x="489455" y="562742"/>
                  </a:cubicBezTo>
                  <a:cubicBezTo>
                    <a:pt x="497681" y="577292"/>
                    <a:pt x="503851" y="595998"/>
                    <a:pt x="503851" y="610547"/>
                  </a:cubicBezTo>
                  <a:cubicBezTo>
                    <a:pt x="503851" y="612625"/>
                    <a:pt x="503851" y="612625"/>
                    <a:pt x="503851" y="612625"/>
                  </a:cubicBezTo>
                  <a:cubicBezTo>
                    <a:pt x="503851" y="612625"/>
                    <a:pt x="503851" y="612625"/>
                    <a:pt x="501794" y="614704"/>
                  </a:cubicBezTo>
                  <a:cubicBezTo>
                    <a:pt x="497681" y="618860"/>
                    <a:pt x="489455" y="623018"/>
                    <a:pt x="483285" y="625095"/>
                  </a:cubicBezTo>
                  <a:cubicBezTo>
                    <a:pt x="468890" y="616782"/>
                    <a:pt x="454494" y="604311"/>
                    <a:pt x="446268" y="587684"/>
                  </a:cubicBezTo>
                  <a:cubicBezTo>
                    <a:pt x="444211" y="589762"/>
                    <a:pt x="427759" y="595998"/>
                    <a:pt x="425703" y="595998"/>
                  </a:cubicBezTo>
                  <a:cubicBezTo>
                    <a:pt x="427759" y="604311"/>
                    <a:pt x="427759" y="614704"/>
                    <a:pt x="427759" y="623018"/>
                  </a:cubicBezTo>
                  <a:cubicBezTo>
                    <a:pt x="427759" y="631331"/>
                    <a:pt x="427759" y="641724"/>
                    <a:pt x="425703" y="650037"/>
                  </a:cubicBezTo>
                  <a:cubicBezTo>
                    <a:pt x="425703" y="650037"/>
                    <a:pt x="425703" y="650037"/>
                    <a:pt x="423646" y="650037"/>
                  </a:cubicBezTo>
                  <a:cubicBezTo>
                    <a:pt x="419533" y="652116"/>
                    <a:pt x="409250" y="654194"/>
                    <a:pt x="403081" y="656272"/>
                  </a:cubicBezTo>
                  <a:cubicBezTo>
                    <a:pt x="390742" y="643802"/>
                    <a:pt x="380459" y="627174"/>
                    <a:pt x="376346" y="610547"/>
                  </a:cubicBezTo>
                  <a:cubicBezTo>
                    <a:pt x="374289" y="610547"/>
                    <a:pt x="357837" y="612625"/>
                    <a:pt x="355781" y="612625"/>
                  </a:cubicBezTo>
                  <a:cubicBezTo>
                    <a:pt x="353724" y="631331"/>
                    <a:pt x="349611" y="650037"/>
                    <a:pt x="341385" y="664586"/>
                  </a:cubicBezTo>
                  <a:cubicBezTo>
                    <a:pt x="341385" y="664586"/>
                    <a:pt x="341385" y="664586"/>
                    <a:pt x="339328" y="664586"/>
                  </a:cubicBezTo>
                  <a:cubicBezTo>
                    <a:pt x="335215" y="664586"/>
                    <a:pt x="324932" y="664586"/>
                    <a:pt x="318762" y="664586"/>
                  </a:cubicBezTo>
                  <a:cubicBezTo>
                    <a:pt x="318762" y="664586"/>
                    <a:pt x="318762" y="664586"/>
                    <a:pt x="316706" y="664586"/>
                  </a:cubicBezTo>
                  <a:cubicBezTo>
                    <a:pt x="308480" y="650037"/>
                    <a:pt x="304367" y="631331"/>
                    <a:pt x="304367" y="612625"/>
                  </a:cubicBezTo>
                  <a:cubicBezTo>
                    <a:pt x="302310" y="612625"/>
                    <a:pt x="283801" y="610547"/>
                    <a:pt x="281745" y="610547"/>
                  </a:cubicBezTo>
                  <a:cubicBezTo>
                    <a:pt x="277632" y="627174"/>
                    <a:pt x="267349" y="643802"/>
                    <a:pt x="257067" y="656272"/>
                  </a:cubicBezTo>
                  <a:cubicBezTo>
                    <a:pt x="257067" y="656272"/>
                    <a:pt x="257067" y="656272"/>
                    <a:pt x="255010" y="656272"/>
                  </a:cubicBezTo>
                  <a:cubicBezTo>
                    <a:pt x="248840" y="654194"/>
                    <a:pt x="238558" y="652116"/>
                    <a:pt x="234445" y="650037"/>
                  </a:cubicBezTo>
                  <a:cubicBezTo>
                    <a:pt x="234445" y="650037"/>
                    <a:pt x="234445" y="650037"/>
                    <a:pt x="232388" y="650037"/>
                  </a:cubicBezTo>
                  <a:cubicBezTo>
                    <a:pt x="232388" y="650037"/>
                    <a:pt x="232388" y="650037"/>
                    <a:pt x="232388" y="647959"/>
                  </a:cubicBezTo>
                  <a:cubicBezTo>
                    <a:pt x="230332" y="641724"/>
                    <a:pt x="230332" y="631331"/>
                    <a:pt x="230332" y="623018"/>
                  </a:cubicBezTo>
                  <a:cubicBezTo>
                    <a:pt x="230332" y="614704"/>
                    <a:pt x="230332" y="604311"/>
                    <a:pt x="232388" y="595998"/>
                  </a:cubicBezTo>
                  <a:cubicBezTo>
                    <a:pt x="230332" y="595998"/>
                    <a:pt x="215936" y="589762"/>
                    <a:pt x="213879" y="587684"/>
                  </a:cubicBezTo>
                  <a:cubicBezTo>
                    <a:pt x="203597" y="604311"/>
                    <a:pt x="191258" y="616782"/>
                    <a:pt x="176862" y="625095"/>
                  </a:cubicBezTo>
                  <a:cubicBezTo>
                    <a:pt x="176862" y="625095"/>
                    <a:pt x="176862" y="625095"/>
                    <a:pt x="174805" y="627174"/>
                  </a:cubicBezTo>
                  <a:cubicBezTo>
                    <a:pt x="174805" y="627174"/>
                    <a:pt x="174805" y="627174"/>
                    <a:pt x="174805" y="625095"/>
                  </a:cubicBezTo>
                  <a:cubicBezTo>
                    <a:pt x="168636" y="623018"/>
                    <a:pt x="160410" y="618860"/>
                    <a:pt x="156297" y="614704"/>
                  </a:cubicBezTo>
                  <a:cubicBezTo>
                    <a:pt x="156297" y="614704"/>
                    <a:pt x="156297" y="612625"/>
                    <a:pt x="156297" y="612625"/>
                  </a:cubicBezTo>
                  <a:cubicBezTo>
                    <a:pt x="156297" y="595998"/>
                    <a:pt x="160410" y="579369"/>
                    <a:pt x="168636" y="562742"/>
                  </a:cubicBezTo>
                  <a:cubicBezTo>
                    <a:pt x="166579" y="560663"/>
                    <a:pt x="154240" y="550272"/>
                    <a:pt x="152184" y="548193"/>
                  </a:cubicBezTo>
                  <a:cubicBezTo>
                    <a:pt x="137788" y="562742"/>
                    <a:pt x="121336" y="571056"/>
                    <a:pt x="106939" y="575213"/>
                  </a:cubicBezTo>
                  <a:cubicBezTo>
                    <a:pt x="106939" y="575213"/>
                    <a:pt x="106939" y="575213"/>
                    <a:pt x="104883" y="575213"/>
                  </a:cubicBezTo>
                  <a:cubicBezTo>
                    <a:pt x="100770" y="571056"/>
                    <a:pt x="92544" y="564821"/>
                    <a:pt x="90487" y="560663"/>
                  </a:cubicBezTo>
                  <a:cubicBezTo>
                    <a:pt x="90487" y="560663"/>
                    <a:pt x="90487" y="560663"/>
                    <a:pt x="88430" y="558586"/>
                  </a:cubicBezTo>
                  <a:cubicBezTo>
                    <a:pt x="92544" y="541957"/>
                    <a:pt x="102826" y="525330"/>
                    <a:pt x="115166" y="512860"/>
                  </a:cubicBezTo>
                  <a:cubicBezTo>
                    <a:pt x="113110" y="510781"/>
                    <a:pt x="102826" y="496231"/>
                    <a:pt x="102826" y="494154"/>
                  </a:cubicBezTo>
                  <a:cubicBezTo>
                    <a:pt x="86374" y="504546"/>
                    <a:pt x="67865" y="508702"/>
                    <a:pt x="51413" y="508702"/>
                  </a:cubicBezTo>
                  <a:cubicBezTo>
                    <a:pt x="47300" y="502467"/>
                    <a:pt x="41130" y="494154"/>
                    <a:pt x="39074" y="489996"/>
                  </a:cubicBezTo>
                  <a:cubicBezTo>
                    <a:pt x="39074" y="489996"/>
                    <a:pt x="39074" y="489996"/>
                    <a:pt x="39074" y="487918"/>
                  </a:cubicBezTo>
                  <a:cubicBezTo>
                    <a:pt x="47300" y="473369"/>
                    <a:pt x="61696" y="458819"/>
                    <a:pt x="76091" y="450505"/>
                  </a:cubicBezTo>
                  <a:cubicBezTo>
                    <a:pt x="76091" y="448428"/>
                    <a:pt x="67865" y="431799"/>
                    <a:pt x="67865" y="429722"/>
                  </a:cubicBezTo>
                  <a:cubicBezTo>
                    <a:pt x="51413" y="433878"/>
                    <a:pt x="30848" y="435957"/>
                    <a:pt x="16452" y="429722"/>
                  </a:cubicBezTo>
                  <a:cubicBezTo>
                    <a:pt x="16452" y="429722"/>
                    <a:pt x="16452" y="429722"/>
                    <a:pt x="14395" y="429722"/>
                  </a:cubicBezTo>
                  <a:cubicBezTo>
                    <a:pt x="12339" y="423486"/>
                    <a:pt x="10282" y="415172"/>
                    <a:pt x="8226" y="408937"/>
                  </a:cubicBezTo>
                  <a:cubicBezTo>
                    <a:pt x="8226" y="408937"/>
                    <a:pt x="8226" y="408937"/>
                    <a:pt x="8226" y="406858"/>
                  </a:cubicBezTo>
                  <a:cubicBezTo>
                    <a:pt x="8226" y="406858"/>
                    <a:pt x="8226" y="406858"/>
                    <a:pt x="10282" y="406858"/>
                  </a:cubicBezTo>
                  <a:cubicBezTo>
                    <a:pt x="20565" y="394387"/>
                    <a:pt x="37017" y="386073"/>
                    <a:pt x="55526" y="379838"/>
                  </a:cubicBezTo>
                  <a:cubicBezTo>
                    <a:pt x="53469" y="377760"/>
                    <a:pt x="51413" y="361132"/>
                    <a:pt x="51413" y="356976"/>
                  </a:cubicBezTo>
                  <a:cubicBezTo>
                    <a:pt x="32904" y="356976"/>
                    <a:pt x="14395" y="352819"/>
                    <a:pt x="2056" y="344505"/>
                  </a:cubicBezTo>
                  <a:cubicBezTo>
                    <a:pt x="2056" y="344505"/>
                    <a:pt x="2056" y="344505"/>
                    <a:pt x="0" y="344505"/>
                  </a:cubicBezTo>
                  <a:cubicBezTo>
                    <a:pt x="0" y="344505"/>
                    <a:pt x="0" y="344505"/>
                    <a:pt x="0" y="342426"/>
                  </a:cubicBezTo>
                  <a:cubicBezTo>
                    <a:pt x="0" y="340348"/>
                    <a:pt x="0" y="336191"/>
                    <a:pt x="0" y="332034"/>
                  </a:cubicBezTo>
                  <a:cubicBezTo>
                    <a:pt x="0" y="327877"/>
                    <a:pt x="0" y="323720"/>
                    <a:pt x="0" y="321641"/>
                  </a:cubicBezTo>
                  <a:cubicBezTo>
                    <a:pt x="0" y="321641"/>
                    <a:pt x="0" y="321641"/>
                    <a:pt x="0" y="319564"/>
                  </a:cubicBezTo>
                  <a:cubicBezTo>
                    <a:pt x="0" y="319564"/>
                    <a:pt x="0" y="319564"/>
                    <a:pt x="2056" y="319564"/>
                  </a:cubicBezTo>
                  <a:cubicBezTo>
                    <a:pt x="14395" y="311249"/>
                    <a:pt x="32904" y="307093"/>
                    <a:pt x="51413" y="307093"/>
                  </a:cubicBezTo>
                  <a:cubicBezTo>
                    <a:pt x="51413" y="305014"/>
                    <a:pt x="53469" y="286308"/>
                    <a:pt x="53469" y="284229"/>
                  </a:cubicBezTo>
                  <a:cubicBezTo>
                    <a:pt x="37017" y="280073"/>
                    <a:pt x="20565" y="269680"/>
                    <a:pt x="10282" y="259288"/>
                  </a:cubicBezTo>
                  <a:cubicBezTo>
                    <a:pt x="10282" y="259288"/>
                    <a:pt x="10282" y="259288"/>
                    <a:pt x="8226" y="257209"/>
                  </a:cubicBezTo>
                  <a:cubicBezTo>
                    <a:pt x="10282" y="250974"/>
                    <a:pt x="12339" y="242661"/>
                    <a:pt x="14395" y="236425"/>
                  </a:cubicBezTo>
                  <a:cubicBezTo>
                    <a:pt x="14395" y="236425"/>
                    <a:pt x="14395" y="236425"/>
                    <a:pt x="14395" y="234347"/>
                  </a:cubicBezTo>
                  <a:cubicBezTo>
                    <a:pt x="14395" y="234347"/>
                    <a:pt x="14395" y="234347"/>
                    <a:pt x="16452" y="234347"/>
                  </a:cubicBezTo>
                  <a:cubicBezTo>
                    <a:pt x="30848" y="230190"/>
                    <a:pt x="49356" y="230190"/>
                    <a:pt x="67865" y="234347"/>
                  </a:cubicBezTo>
                  <a:cubicBezTo>
                    <a:pt x="67865" y="232268"/>
                    <a:pt x="74035" y="217719"/>
                    <a:pt x="76091" y="215641"/>
                  </a:cubicBezTo>
                  <a:cubicBezTo>
                    <a:pt x="59639" y="205248"/>
                    <a:pt x="47300" y="192777"/>
                    <a:pt x="39074" y="178229"/>
                  </a:cubicBezTo>
                  <a:cubicBezTo>
                    <a:pt x="39074" y="178229"/>
                    <a:pt x="39074" y="178229"/>
                    <a:pt x="39074" y="176150"/>
                  </a:cubicBezTo>
                  <a:cubicBezTo>
                    <a:pt x="41130" y="169915"/>
                    <a:pt x="45243" y="161601"/>
                    <a:pt x="49356" y="157444"/>
                  </a:cubicBezTo>
                  <a:cubicBezTo>
                    <a:pt x="49356" y="157444"/>
                    <a:pt x="49356" y="157444"/>
                    <a:pt x="51413" y="157444"/>
                  </a:cubicBezTo>
                  <a:cubicBezTo>
                    <a:pt x="67865" y="157444"/>
                    <a:pt x="86374" y="161601"/>
                    <a:pt x="100770" y="169915"/>
                  </a:cubicBezTo>
                  <a:cubicBezTo>
                    <a:pt x="102826" y="167836"/>
                    <a:pt x="113110" y="153287"/>
                    <a:pt x="115166" y="153287"/>
                  </a:cubicBezTo>
                  <a:cubicBezTo>
                    <a:pt x="102826" y="138738"/>
                    <a:pt x="92544" y="122110"/>
                    <a:pt x="88430" y="107561"/>
                  </a:cubicBezTo>
                  <a:cubicBezTo>
                    <a:pt x="88430" y="107561"/>
                    <a:pt x="88430" y="107561"/>
                    <a:pt x="88430" y="105483"/>
                  </a:cubicBezTo>
                  <a:cubicBezTo>
                    <a:pt x="92544" y="99247"/>
                    <a:pt x="98713" y="93012"/>
                    <a:pt x="104883" y="90933"/>
                  </a:cubicBezTo>
                  <a:cubicBezTo>
                    <a:pt x="104883" y="90933"/>
                    <a:pt x="104883" y="90933"/>
                    <a:pt x="104883" y="88855"/>
                  </a:cubicBezTo>
                  <a:cubicBezTo>
                    <a:pt x="104883" y="88855"/>
                    <a:pt x="104883" y="88855"/>
                    <a:pt x="106939" y="88855"/>
                  </a:cubicBezTo>
                  <a:cubicBezTo>
                    <a:pt x="121336" y="93012"/>
                    <a:pt x="137788" y="103404"/>
                    <a:pt x="150127" y="115875"/>
                  </a:cubicBezTo>
                  <a:cubicBezTo>
                    <a:pt x="152184" y="113797"/>
                    <a:pt x="164523" y="105483"/>
                    <a:pt x="166579" y="103404"/>
                  </a:cubicBezTo>
                  <a:cubicBezTo>
                    <a:pt x="158353" y="86777"/>
                    <a:pt x="154240" y="70149"/>
                    <a:pt x="154240" y="53521"/>
                  </a:cubicBezTo>
                  <a:cubicBezTo>
                    <a:pt x="154240" y="53521"/>
                    <a:pt x="154240" y="51443"/>
                    <a:pt x="154240" y="51443"/>
                  </a:cubicBezTo>
                  <a:cubicBezTo>
                    <a:pt x="160410" y="47286"/>
                    <a:pt x="166579" y="43129"/>
                    <a:pt x="172749" y="38972"/>
                  </a:cubicBezTo>
                  <a:cubicBezTo>
                    <a:pt x="172749" y="38972"/>
                    <a:pt x="172749" y="38972"/>
                    <a:pt x="174805" y="38972"/>
                  </a:cubicBezTo>
                  <a:cubicBezTo>
                    <a:pt x="174805" y="38972"/>
                    <a:pt x="174805" y="38972"/>
                    <a:pt x="174805" y="41051"/>
                  </a:cubicBezTo>
                  <a:cubicBezTo>
                    <a:pt x="189201" y="47286"/>
                    <a:pt x="201540" y="61835"/>
                    <a:pt x="211823" y="76384"/>
                  </a:cubicBezTo>
                  <a:cubicBezTo>
                    <a:pt x="213879" y="76384"/>
                    <a:pt x="230332" y="68071"/>
                    <a:pt x="232388" y="68071"/>
                  </a:cubicBezTo>
                  <a:cubicBezTo>
                    <a:pt x="230332" y="59757"/>
                    <a:pt x="228275" y="51443"/>
                    <a:pt x="228275" y="41051"/>
                  </a:cubicBezTo>
                  <a:cubicBezTo>
                    <a:pt x="228275" y="32737"/>
                    <a:pt x="230332" y="24423"/>
                    <a:pt x="232388" y="16109"/>
                  </a:cubicBezTo>
                  <a:cubicBezTo>
                    <a:pt x="232388" y="16109"/>
                    <a:pt x="232388" y="16109"/>
                    <a:pt x="232388" y="14031"/>
                  </a:cubicBezTo>
                  <a:cubicBezTo>
                    <a:pt x="238558" y="11952"/>
                    <a:pt x="246784" y="9874"/>
                    <a:pt x="252954" y="9874"/>
                  </a:cubicBezTo>
                  <a:cubicBezTo>
                    <a:pt x="252954" y="9874"/>
                    <a:pt x="252954" y="9874"/>
                    <a:pt x="255010" y="7795"/>
                  </a:cubicBezTo>
                  <a:cubicBezTo>
                    <a:pt x="255010" y="7795"/>
                    <a:pt x="255010" y="7795"/>
                    <a:pt x="255010" y="9874"/>
                  </a:cubicBezTo>
                  <a:cubicBezTo>
                    <a:pt x="267349" y="20266"/>
                    <a:pt x="275575" y="36894"/>
                    <a:pt x="281745" y="55600"/>
                  </a:cubicBezTo>
                  <a:cubicBezTo>
                    <a:pt x="283801" y="53521"/>
                    <a:pt x="300254" y="51443"/>
                    <a:pt x="304367" y="51443"/>
                  </a:cubicBezTo>
                  <a:cubicBezTo>
                    <a:pt x="304367" y="34815"/>
                    <a:pt x="308480" y="16109"/>
                    <a:pt x="316706" y="1560"/>
                  </a:cubicBezTo>
                  <a:close/>
                  <a:moveTo>
                    <a:pt x="329630" y="80136"/>
                  </a:moveTo>
                  <a:cubicBezTo>
                    <a:pt x="193415" y="80136"/>
                    <a:pt x="82991" y="191868"/>
                    <a:pt x="82991" y="329697"/>
                  </a:cubicBezTo>
                  <a:cubicBezTo>
                    <a:pt x="82991" y="467525"/>
                    <a:pt x="193415" y="579258"/>
                    <a:pt x="329630" y="579258"/>
                  </a:cubicBezTo>
                  <a:cubicBezTo>
                    <a:pt x="465844" y="579258"/>
                    <a:pt x="576268" y="467525"/>
                    <a:pt x="576268" y="329697"/>
                  </a:cubicBezTo>
                  <a:cubicBezTo>
                    <a:pt x="576268" y="191868"/>
                    <a:pt x="465844" y="80136"/>
                    <a:pt x="329630" y="801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0B1DE27-8AFF-468E-98ED-D01A95177711}"/>
                </a:ext>
              </a:extLst>
            </p:cNvPr>
            <p:cNvSpPr/>
            <p:nvPr userDrawn="1"/>
          </p:nvSpPr>
          <p:spPr>
            <a:xfrm>
              <a:off x="11432454" y="6160958"/>
              <a:ext cx="433663" cy="438339"/>
            </a:xfrm>
            <a:custGeom>
              <a:avLst/>
              <a:gdLst>
                <a:gd name="connsiteX0" fmla="*/ 216831 w 433663"/>
                <a:gd name="connsiteY0" fmla="*/ 0 h 438339"/>
                <a:gd name="connsiteX1" fmla="*/ 433663 w 433663"/>
                <a:gd name="connsiteY1" fmla="*/ 219170 h 438339"/>
                <a:gd name="connsiteX2" fmla="*/ 216831 w 433663"/>
                <a:gd name="connsiteY2" fmla="*/ 438339 h 438339"/>
                <a:gd name="connsiteX3" fmla="*/ 0 w 433663"/>
                <a:gd name="connsiteY3" fmla="*/ 219170 h 438339"/>
                <a:gd name="connsiteX4" fmla="*/ 216831 w 433663"/>
                <a:gd name="connsiteY4" fmla="*/ 0 h 438339"/>
                <a:gd name="connsiteX5" fmla="*/ 185518 w 433663"/>
                <a:gd name="connsiteY5" fmla="*/ 35189 h 438339"/>
                <a:gd name="connsiteX6" fmla="*/ 181397 w 433663"/>
                <a:gd name="connsiteY6" fmla="*/ 35964 h 438339"/>
                <a:gd name="connsiteX7" fmla="*/ 74255 w 433663"/>
                <a:gd name="connsiteY7" fmla="*/ 97915 h 438339"/>
                <a:gd name="connsiteX8" fmla="*/ 70134 w 433663"/>
                <a:gd name="connsiteY8" fmla="*/ 104111 h 438339"/>
                <a:gd name="connsiteX9" fmla="*/ 78375 w 433663"/>
                <a:gd name="connsiteY9" fmla="*/ 110306 h 438339"/>
                <a:gd name="connsiteX10" fmla="*/ 169035 w 433663"/>
                <a:gd name="connsiteY10" fmla="*/ 155737 h 438339"/>
                <a:gd name="connsiteX11" fmla="*/ 179337 w 433663"/>
                <a:gd name="connsiteY11" fmla="*/ 155737 h 438339"/>
                <a:gd name="connsiteX12" fmla="*/ 183458 w 433663"/>
                <a:gd name="connsiteY12" fmla="*/ 147477 h 438339"/>
                <a:gd name="connsiteX13" fmla="*/ 191699 w 433663"/>
                <a:gd name="connsiteY13" fmla="*/ 46289 h 438339"/>
                <a:gd name="connsiteX14" fmla="*/ 189639 w 433663"/>
                <a:gd name="connsiteY14" fmla="*/ 35964 h 438339"/>
                <a:gd name="connsiteX15" fmla="*/ 185518 w 433663"/>
                <a:gd name="connsiteY15" fmla="*/ 35189 h 438339"/>
                <a:gd name="connsiteX16" fmla="*/ 242853 w 433663"/>
                <a:gd name="connsiteY16" fmla="*/ 35960 h 438339"/>
                <a:gd name="connsiteX17" fmla="*/ 240793 w 433663"/>
                <a:gd name="connsiteY17" fmla="*/ 44201 h 438339"/>
                <a:gd name="connsiteX18" fmla="*/ 249035 w 433663"/>
                <a:gd name="connsiteY18" fmla="*/ 145162 h 438339"/>
                <a:gd name="connsiteX19" fmla="*/ 253156 w 433663"/>
                <a:gd name="connsiteY19" fmla="*/ 155464 h 438339"/>
                <a:gd name="connsiteX20" fmla="*/ 263458 w 433663"/>
                <a:gd name="connsiteY20" fmla="*/ 153404 h 438339"/>
                <a:gd name="connsiteX21" fmla="*/ 354117 w 433663"/>
                <a:gd name="connsiteY21" fmla="*/ 110135 h 438339"/>
                <a:gd name="connsiteX22" fmla="*/ 362359 w 433663"/>
                <a:gd name="connsiteY22" fmla="*/ 103954 h 438339"/>
                <a:gd name="connsiteX23" fmla="*/ 358238 w 433663"/>
                <a:gd name="connsiteY23" fmla="*/ 97773 h 438339"/>
                <a:gd name="connsiteX24" fmla="*/ 251096 w 433663"/>
                <a:gd name="connsiteY24" fmla="*/ 35960 h 438339"/>
                <a:gd name="connsiteX25" fmla="*/ 242853 w 433663"/>
                <a:gd name="connsiteY25" fmla="*/ 35960 h 438339"/>
                <a:gd name="connsiteX26" fmla="*/ 389077 w 433663"/>
                <a:gd name="connsiteY26" fmla="*/ 151957 h 438339"/>
                <a:gd name="connsiteX27" fmla="*/ 380811 w 433663"/>
                <a:gd name="connsiteY27" fmla="*/ 154034 h 438339"/>
                <a:gd name="connsiteX28" fmla="*/ 296086 w 433663"/>
                <a:gd name="connsiteY28" fmla="*/ 212165 h 438339"/>
                <a:gd name="connsiteX29" fmla="*/ 289887 w 433663"/>
                <a:gd name="connsiteY29" fmla="*/ 220469 h 438339"/>
                <a:gd name="connsiteX30" fmla="*/ 296086 w 433663"/>
                <a:gd name="connsiteY30" fmla="*/ 228773 h 438339"/>
                <a:gd name="connsiteX31" fmla="*/ 380811 w 433663"/>
                <a:gd name="connsiteY31" fmla="*/ 286905 h 438339"/>
                <a:gd name="connsiteX32" fmla="*/ 389077 w 433663"/>
                <a:gd name="connsiteY32" fmla="*/ 288981 h 438339"/>
                <a:gd name="connsiteX33" fmla="*/ 393210 w 433663"/>
                <a:gd name="connsiteY33" fmla="*/ 282753 h 438339"/>
                <a:gd name="connsiteX34" fmla="*/ 393210 w 433663"/>
                <a:gd name="connsiteY34" fmla="*/ 158186 h 438339"/>
                <a:gd name="connsiteX35" fmla="*/ 389077 w 433663"/>
                <a:gd name="connsiteY35" fmla="*/ 151957 h 438339"/>
                <a:gd name="connsiteX36" fmla="*/ 43249 w 433663"/>
                <a:gd name="connsiteY36" fmla="*/ 151957 h 438339"/>
                <a:gd name="connsiteX37" fmla="*/ 39158 w 433663"/>
                <a:gd name="connsiteY37" fmla="*/ 158186 h 438339"/>
                <a:gd name="connsiteX38" fmla="*/ 39158 w 433663"/>
                <a:gd name="connsiteY38" fmla="*/ 282753 h 438339"/>
                <a:gd name="connsiteX39" fmla="*/ 43249 w 433663"/>
                <a:gd name="connsiteY39" fmla="*/ 288981 h 438339"/>
                <a:gd name="connsiteX40" fmla="*/ 51432 w 433663"/>
                <a:gd name="connsiteY40" fmla="*/ 286905 h 438339"/>
                <a:gd name="connsiteX41" fmla="*/ 135301 w 433663"/>
                <a:gd name="connsiteY41" fmla="*/ 228773 h 438339"/>
                <a:gd name="connsiteX42" fmla="*/ 141437 w 433663"/>
                <a:gd name="connsiteY42" fmla="*/ 220469 h 438339"/>
                <a:gd name="connsiteX43" fmla="*/ 135301 w 433663"/>
                <a:gd name="connsiteY43" fmla="*/ 212165 h 438339"/>
                <a:gd name="connsiteX44" fmla="*/ 51432 w 433663"/>
                <a:gd name="connsiteY44" fmla="*/ 156109 h 438339"/>
                <a:gd name="connsiteX45" fmla="*/ 43249 w 433663"/>
                <a:gd name="connsiteY45" fmla="*/ 151957 h 438339"/>
                <a:gd name="connsiteX46" fmla="*/ 240143 w 433663"/>
                <a:gd name="connsiteY46" fmla="*/ 167023 h 438339"/>
                <a:gd name="connsiteX47" fmla="*/ 232692 w 433663"/>
                <a:gd name="connsiteY47" fmla="*/ 172218 h 438339"/>
                <a:gd name="connsiteX48" fmla="*/ 234747 w 433663"/>
                <a:gd name="connsiteY48" fmla="*/ 188843 h 438339"/>
                <a:gd name="connsiteX49" fmla="*/ 251192 w 433663"/>
                <a:gd name="connsiteY49" fmla="*/ 220013 h 438339"/>
                <a:gd name="connsiteX50" fmla="*/ 216246 w 433663"/>
                <a:gd name="connsiteY50" fmla="*/ 255340 h 438339"/>
                <a:gd name="connsiteX51" fmla="*/ 181300 w 433663"/>
                <a:gd name="connsiteY51" fmla="*/ 220013 h 438339"/>
                <a:gd name="connsiteX52" fmla="*/ 197745 w 433663"/>
                <a:gd name="connsiteY52" fmla="*/ 188843 h 438339"/>
                <a:gd name="connsiteX53" fmla="*/ 199801 w 433663"/>
                <a:gd name="connsiteY53" fmla="*/ 172218 h 438339"/>
                <a:gd name="connsiteX54" fmla="*/ 183356 w 433663"/>
                <a:gd name="connsiteY54" fmla="*/ 170141 h 438339"/>
                <a:gd name="connsiteX55" fmla="*/ 156632 w 433663"/>
                <a:gd name="connsiteY55" fmla="*/ 220013 h 438339"/>
                <a:gd name="connsiteX56" fmla="*/ 216246 w 433663"/>
                <a:gd name="connsiteY56" fmla="*/ 278198 h 438339"/>
                <a:gd name="connsiteX57" fmla="*/ 275860 w 433663"/>
                <a:gd name="connsiteY57" fmla="*/ 220013 h 438339"/>
                <a:gd name="connsiteX58" fmla="*/ 249136 w 433663"/>
                <a:gd name="connsiteY58" fmla="*/ 168062 h 438339"/>
                <a:gd name="connsiteX59" fmla="*/ 240143 w 433663"/>
                <a:gd name="connsiteY59" fmla="*/ 167023 h 438339"/>
                <a:gd name="connsiteX60" fmla="*/ 253156 w 433663"/>
                <a:gd name="connsiteY60" fmla="*/ 285212 h 438339"/>
                <a:gd name="connsiteX61" fmla="*/ 249035 w 433663"/>
                <a:gd name="connsiteY61" fmla="*/ 293533 h 438339"/>
                <a:gd name="connsiteX62" fmla="*/ 240793 w 433663"/>
                <a:gd name="connsiteY62" fmla="*/ 397546 h 438339"/>
                <a:gd name="connsiteX63" fmla="*/ 242853 w 433663"/>
                <a:gd name="connsiteY63" fmla="*/ 405867 h 438339"/>
                <a:gd name="connsiteX64" fmla="*/ 251096 w 433663"/>
                <a:gd name="connsiteY64" fmla="*/ 405867 h 438339"/>
                <a:gd name="connsiteX65" fmla="*/ 358238 w 433663"/>
                <a:gd name="connsiteY65" fmla="*/ 343459 h 438339"/>
                <a:gd name="connsiteX66" fmla="*/ 362359 w 433663"/>
                <a:gd name="connsiteY66" fmla="*/ 337219 h 438339"/>
                <a:gd name="connsiteX67" fmla="*/ 354117 w 433663"/>
                <a:gd name="connsiteY67" fmla="*/ 330978 h 438339"/>
                <a:gd name="connsiteX68" fmla="*/ 263458 w 433663"/>
                <a:gd name="connsiteY68" fmla="*/ 285212 h 438339"/>
                <a:gd name="connsiteX69" fmla="*/ 253156 w 433663"/>
                <a:gd name="connsiteY69" fmla="*/ 285212 h 438339"/>
                <a:gd name="connsiteX70" fmla="*/ 170422 w 433663"/>
                <a:gd name="connsiteY70" fmla="*/ 287296 h 438339"/>
                <a:gd name="connsiteX71" fmla="*/ 78593 w 433663"/>
                <a:gd name="connsiteY71" fmla="*/ 333156 h 438339"/>
                <a:gd name="connsiteX72" fmla="*/ 72472 w 433663"/>
                <a:gd name="connsiteY72" fmla="*/ 337325 h 438339"/>
                <a:gd name="connsiteX73" fmla="*/ 72472 w 433663"/>
                <a:gd name="connsiteY73" fmla="*/ 339411 h 438339"/>
                <a:gd name="connsiteX74" fmla="*/ 76553 w 433663"/>
                <a:gd name="connsiteY74" fmla="*/ 345664 h 438339"/>
                <a:gd name="connsiteX75" fmla="*/ 182666 w 433663"/>
                <a:gd name="connsiteY75" fmla="*/ 408200 h 438339"/>
                <a:gd name="connsiteX76" fmla="*/ 188787 w 433663"/>
                <a:gd name="connsiteY76" fmla="*/ 408200 h 438339"/>
                <a:gd name="connsiteX77" fmla="*/ 190828 w 433663"/>
                <a:gd name="connsiteY77" fmla="*/ 397778 h 438339"/>
                <a:gd name="connsiteX78" fmla="*/ 184706 w 433663"/>
                <a:gd name="connsiteY78" fmla="*/ 295634 h 438339"/>
                <a:gd name="connsiteX79" fmla="*/ 180625 w 433663"/>
                <a:gd name="connsiteY79" fmla="*/ 287296 h 438339"/>
                <a:gd name="connsiteX80" fmla="*/ 170422 w 433663"/>
                <a:gd name="connsiteY80" fmla="*/ 287296 h 43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33663" h="438339">
                  <a:moveTo>
                    <a:pt x="216831" y="0"/>
                  </a:moveTo>
                  <a:cubicBezTo>
                    <a:pt x="336584" y="0"/>
                    <a:pt x="433663" y="98126"/>
                    <a:pt x="433663" y="219170"/>
                  </a:cubicBezTo>
                  <a:cubicBezTo>
                    <a:pt x="433663" y="340213"/>
                    <a:pt x="336584" y="438339"/>
                    <a:pt x="216831" y="438339"/>
                  </a:cubicBezTo>
                  <a:cubicBezTo>
                    <a:pt x="97078" y="438339"/>
                    <a:pt x="0" y="340213"/>
                    <a:pt x="0" y="219170"/>
                  </a:cubicBezTo>
                  <a:cubicBezTo>
                    <a:pt x="0" y="98126"/>
                    <a:pt x="97078" y="0"/>
                    <a:pt x="216831" y="0"/>
                  </a:cubicBezTo>
                  <a:close/>
                  <a:moveTo>
                    <a:pt x="185518" y="35189"/>
                  </a:moveTo>
                  <a:cubicBezTo>
                    <a:pt x="183973" y="35448"/>
                    <a:pt x="182427" y="35964"/>
                    <a:pt x="181397" y="35964"/>
                  </a:cubicBezTo>
                  <a:cubicBezTo>
                    <a:pt x="138128" y="46289"/>
                    <a:pt x="105161" y="64875"/>
                    <a:pt x="74255" y="97915"/>
                  </a:cubicBezTo>
                  <a:cubicBezTo>
                    <a:pt x="72194" y="99981"/>
                    <a:pt x="70134" y="102045"/>
                    <a:pt x="70134" y="104111"/>
                  </a:cubicBezTo>
                  <a:cubicBezTo>
                    <a:pt x="72194" y="108241"/>
                    <a:pt x="74255" y="110306"/>
                    <a:pt x="78375" y="110306"/>
                  </a:cubicBezTo>
                  <a:cubicBezTo>
                    <a:pt x="78375" y="110306"/>
                    <a:pt x="78375" y="110306"/>
                    <a:pt x="169035" y="155737"/>
                  </a:cubicBezTo>
                  <a:cubicBezTo>
                    <a:pt x="173155" y="157802"/>
                    <a:pt x="175216" y="157802"/>
                    <a:pt x="179337" y="155737"/>
                  </a:cubicBezTo>
                  <a:cubicBezTo>
                    <a:pt x="181397" y="153672"/>
                    <a:pt x="183458" y="151607"/>
                    <a:pt x="183458" y="147477"/>
                  </a:cubicBezTo>
                  <a:cubicBezTo>
                    <a:pt x="183458" y="147477"/>
                    <a:pt x="183458" y="147477"/>
                    <a:pt x="191699" y="46289"/>
                  </a:cubicBezTo>
                  <a:cubicBezTo>
                    <a:pt x="191699" y="40094"/>
                    <a:pt x="189639" y="38029"/>
                    <a:pt x="189639" y="35964"/>
                  </a:cubicBezTo>
                  <a:cubicBezTo>
                    <a:pt x="188609" y="34932"/>
                    <a:pt x="187064" y="34932"/>
                    <a:pt x="185518" y="35189"/>
                  </a:cubicBezTo>
                  <a:close/>
                  <a:moveTo>
                    <a:pt x="242853" y="35960"/>
                  </a:moveTo>
                  <a:cubicBezTo>
                    <a:pt x="240793" y="38020"/>
                    <a:pt x="240793" y="40080"/>
                    <a:pt x="240793" y="44201"/>
                  </a:cubicBezTo>
                  <a:cubicBezTo>
                    <a:pt x="240793" y="44201"/>
                    <a:pt x="240793" y="44201"/>
                    <a:pt x="249035" y="145162"/>
                  </a:cubicBezTo>
                  <a:cubicBezTo>
                    <a:pt x="249035" y="149283"/>
                    <a:pt x="251096" y="153404"/>
                    <a:pt x="253156" y="155464"/>
                  </a:cubicBezTo>
                  <a:cubicBezTo>
                    <a:pt x="255216" y="155464"/>
                    <a:pt x="259337" y="155464"/>
                    <a:pt x="263458" y="153404"/>
                  </a:cubicBezTo>
                  <a:cubicBezTo>
                    <a:pt x="263458" y="153404"/>
                    <a:pt x="263458" y="153404"/>
                    <a:pt x="354117" y="110135"/>
                  </a:cubicBezTo>
                  <a:cubicBezTo>
                    <a:pt x="358238" y="108074"/>
                    <a:pt x="360299" y="108074"/>
                    <a:pt x="362359" y="103954"/>
                  </a:cubicBezTo>
                  <a:cubicBezTo>
                    <a:pt x="362359" y="101893"/>
                    <a:pt x="360299" y="99833"/>
                    <a:pt x="358238" y="97773"/>
                  </a:cubicBezTo>
                  <a:cubicBezTo>
                    <a:pt x="327332" y="64805"/>
                    <a:pt x="294365" y="46261"/>
                    <a:pt x="251096" y="35960"/>
                  </a:cubicBezTo>
                  <a:cubicBezTo>
                    <a:pt x="249035" y="33899"/>
                    <a:pt x="244914" y="33899"/>
                    <a:pt x="242853" y="35960"/>
                  </a:cubicBezTo>
                  <a:close/>
                  <a:moveTo>
                    <a:pt x="389077" y="151957"/>
                  </a:moveTo>
                  <a:cubicBezTo>
                    <a:pt x="387011" y="151957"/>
                    <a:pt x="382878" y="151957"/>
                    <a:pt x="380811" y="154034"/>
                  </a:cubicBezTo>
                  <a:cubicBezTo>
                    <a:pt x="380811" y="154034"/>
                    <a:pt x="380811" y="154034"/>
                    <a:pt x="296086" y="212165"/>
                  </a:cubicBezTo>
                  <a:cubicBezTo>
                    <a:pt x="291953" y="214241"/>
                    <a:pt x="289887" y="218393"/>
                    <a:pt x="289887" y="220469"/>
                  </a:cubicBezTo>
                  <a:cubicBezTo>
                    <a:pt x="289887" y="224621"/>
                    <a:pt x="291953" y="226698"/>
                    <a:pt x="296086" y="228773"/>
                  </a:cubicBezTo>
                  <a:cubicBezTo>
                    <a:pt x="296086" y="228773"/>
                    <a:pt x="296086" y="228773"/>
                    <a:pt x="380811" y="286905"/>
                  </a:cubicBezTo>
                  <a:cubicBezTo>
                    <a:pt x="382878" y="288981"/>
                    <a:pt x="384944" y="291057"/>
                    <a:pt x="389077" y="288981"/>
                  </a:cubicBezTo>
                  <a:cubicBezTo>
                    <a:pt x="391144" y="288981"/>
                    <a:pt x="391144" y="286905"/>
                    <a:pt x="393210" y="282753"/>
                  </a:cubicBezTo>
                  <a:cubicBezTo>
                    <a:pt x="405609" y="239154"/>
                    <a:pt x="405609" y="201784"/>
                    <a:pt x="393210" y="158186"/>
                  </a:cubicBezTo>
                  <a:cubicBezTo>
                    <a:pt x="393210" y="156109"/>
                    <a:pt x="391144" y="151957"/>
                    <a:pt x="389077" y="151957"/>
                  </a:cubicBezTo>
                  <a:close/>
                  <a:moveTo>
                    <a:pt x="43249" y="151957"/>
                  </a:moveTo>
                  <a:cubicBezTo>
                    <a:pt x="41204" y="154034"/>
                    <a:pt x="39158" y="156109"/>
                    <a:pt x="39158" y="158186"/>
                  </a:cubicBezTo>
                  <a:cubicBezTo>
                    <a:pt x="26885" y="203860"/>
                    <a:pt x="26885" y="239154"/>
                    <a:pt x="39158" y="282753"/>
                  </a:cubicBezTo>
                  <a:cubicBezTo>
                    <a:pt x="39158" y="286905"/>
                    <a:pt x="41204" y="288981"/>
                    <a:pt x="43249" y="288981"/>
                  </a:cubicBezTo>
                  <a:cubicBezTo>
                    <a:pt x="45295" y="291057"/>
                    <a:pt x="47340" y="288981"/>
                    <a:pt x="51432" y="286905"/>
                  </a:cubicBezTo>
                  <a:lnTo>
                    <a:pt x="135301" y="228773"/>
                  </a:lnTo>
                  <a:cubicBezTo>
                    <a:pt x="139392" y="226698"/>
                    <a:pt x="141437" y="224621"/>
                    <a:pt x="141437" y="220469"/>
                  </a:cubicBezTo>
                  <a:cubicBezTo>
                    <a:pt x="141437" y="218393"/>
                    <a:pt x="139392" y="214241"/>
                    <a:pt x="135301" y="212165"/>
                  </a:cubicBezTo>
                  <a:cubicBezTo>
                    <a:pt x="135301" y="212165"/>
                    <a:pt x="135301" y="212165"/>
                    <a:pt x="51432" y="156109"/>
                  </a:cubicBezTo>
                  <a:cubicBezTo>
                    <a:pt x="49386" y="154034"/>
                    <a:pt x="47340" y="151957"/>
                    <a:pt x="43249" y="151957"/>
                  </a:cubicBezTo>
                  <a:close/>
                  <a:moveTo>
                    <a:pt x="240143" y="167023"/>
                  </a:moveTo>
                  <a:cubicBezTo>
                    <a:pt x="237317" y="167543"/>
                    <a:pt x="234747" y="169102"/>
                    <a:pt x="232692" y="172218"/>
                  </a:cubicBezTo>
                  <a:cubicBezTo>
                    <a:pt x="228580" y="178453"/>
                    <a:pt x="230636" y="184686"/>
                    <a:pt x="234747" y="188843"/>
                  </a:cubicBezTo>
                  <a:cubicBezTo>
                    <a:pt x="245026" y="195077"/>
                    <a:pt x="251192" y="207545"/>
                    <a:pt x="251192" y="220013"/>
                  </a:cubicBezTo>
                  <a:cubicBezTo>
                    <a:pt x="251192" y="238716"/>
                    <a:pt x="234747" y="255340"/>
                    <a:pt x="216246" y="255340"/>
                  </a:cubicBezTo>
                  <a:cubicBezTo>
                    <a:pt x="197745" y="255340"/>
                    <a:pt x="181300" y="238716"/>
                    <a:pt x="181300" y="220013"/>
                  </a:cubicBezTo>
                  <a:cubicBezTo>
                    <a:pt x="181300" y="207545"/>
                    <a:pt x="187467" y="195077"/>
                    <a:pt x="197745" y="188843"/>
                  </a:cubicBezTo>
                  <a:cubicBezTo>
                    <a:pt x="201857" y="184686"/>
                    <a:pt x="203913" y="178453"/>
                    <a:pt x="199801" y="172218"/>
                  </a:cubicBezTo>
                  <a:cubicBezTo>
                    <a:pt x="195690" y="165984"/>
                    <a:pt x="189523" y="165984"/>
                    <a:pt x="183356" y="170141"/>
                  </a:cubicBezTo>
                  <a:cubicBezTo>
                    <a:pt x="166911" y="180531"/>
                    <a:pt x="156632" y="199233"/>
                    <a:pt x="156632" y="220013"/>
                  </a:cubicBezTo>
                  <a:cubicBezTo>
                    <a:pt x="156632" y="251184"/>
                    <a:pt x="183356" y="278198"/>
                    <a:pt x="216246" y="278198"/>
                  </a:cubicBezTo>
                  <a:cubicBezTo>
                    <a:pt x="249136" y="278198"/>
                    <a:pt x="275860" y="251184"/>
                    <a:pt x="275860" y="220013"/>
                  </a:cubicBezTo>
                  <a:cubicBezTo>
                    <a:pt x="275860" y="199233"/>
                    <a:pt x="265582" y="180531"/>
                    <a:pt x="249136" y="168062"/>
                  </a:cubicBezTo>
                  <a:cubicBezTo>
                    <a:pt x="246054" y="167023"/>
                    <a:pt x="242970" y="166504"/>
                    <a:pt x="240143" y="167023"/>
                  </a:cubicBezTo>
                  <a:close/>
                  <a:moveTo>
                    <a:pt x="253156" y="285212"/>
                  </a:moveTo>
                  <a:cubicBezTo>
                    <a:pt x="251096" y="287292"/>
                    <a:pt x="249035" y="291453"/>
                    <a:pt x="249035" y="293533"/>
                  </a:cubicBezTo>
                  <a:cubicBezTo>
                    <a:pt x="249035" y="293533"/>
                    <a:pt x="249035" y="293533"/>
                    <a:pt x="240793" y="397546"/>
                  </a:cubicBezTo>
                  <a:cubicBezTo>
                    <a:pt x="240793" y="399626"/>
                    <a:pt x="240793" y="403787"/>
                    <a:pt x="242853" y="405867"/>
                  </a:cubicBezTo>
                  <a:cubicBezTo>
                    <a:pt x="244914" y="407947"/>
                    <a:pt x="246975" y="407947"/>
                    <a:pt x="251096" y="405867"/>
                  </a:cubicBezTo>
                  <a:cubicBezTo>
                    <a:pt x="294365" y="395466"/>
                    <a:pt x="327332" y="376743"/>
                    <a:pt x="358238" y="343459"/>
                  </a:cubicBezTo>
                  <a:cubicBezTo>
                    <a:pt x="360299" y="341379"/>
                    <a:pt x="362359" y="339299"/>
                    <a:pt x="362359" y="337219"/>
                  </a:cubicBezTo>
                  <a:cubicBezTo>
                    <a:pt x="360299" y="335138"/>
                    <a:pt x="358238" y="333058"/>
                    <a:pt x="354117" y="330978"/>
                  </a:cubicBezTo>
                  <a:cubicBezTo>
                    <a:pt x="354117" y="330978"/>
                    <a:pt x="354117" y="330978"/>
                    <a:pt x="263458" y="285212"/>
                  </a:cubicBezTo>
                  <a:cubicBezTo>
                    <a:pt x="259337" y="285212"/>
                    <a:pt x="257276" y="285212"/>
                    <a:pt x="253156" y="285212"/>
                  </a:cubicBezTo>
                  <a:close/>
                  <a:moveTo>
                    <a:pt x="170422" y="287296"/>
                  </a:moveTo>
                  <a:cubicBezTo>
                    <a:pt x="170422" y="287296"/>
                    <a:pt x="170422" y="287296"/>
                    <a:pt x="78593" y="333156"/>
                  </a:cubicBezTo>
                  <a:cubicBezTo>
                    <a:pt x="76553" y="333156"/>
                    <a:pt x="72472" y="335241"/>
                    <a:pt x="72472" y="337325"/>
                  </a:cubicBezTo>
                  <a:cubicBezTo>
                    <a:pt x="72472" y="339411"/>
                    <a:pt x="72472" y="339411"/>
                    <a:pt x="72472" y="339411"/>
                  </a:cubicBezTo>
                  <a:cubicBezTo>
                    <a:pt x="72472" y="341495"/>
                    <a:pt x="74512" y="343580"/>
                    <a:pt x="76553" y="345664"/>
                  </a:cubicBezTo>
                  <a:cubicBezTo>
                    <a:pt x="107162" y="379016"/>
                    <a:pt x="137772" y="397778"/>
                    <a:pt x="182666" y="408200"/>
                  </a:cubicBezTo>
                  <a:cubicBezTo>
                    <a:pt x="184706" y="408200"/>
                    <a:pt x="186747" y="410285"/>
                    <a:pt x="188787" y="408200"/>
                  </a:cubicBezTo>
                  <a:cubicBezTo>
                    <a:pt x="190828" y="406116"/>
                    <a:pt x="192869" y="404031"/>
                    <a:pt x="190828" y="397778"/>
                  </a:cubicBezTo>
                  <a:cubicBezTo>
                    <a:pt x="190828" y="397778"/>
                    <a:pt x="190828" y="397778"/>
                    <a:pt x="184706" y="295634"/>
                  </a:cubicBezTo>
                  <a:cubicBezTo>
                    <a:pt x="184706" y="291465"/>
                    <a:pt x="182666" y="289381"/>
                    <a:pt x="180625" y="287296"/>
                  </a:cubicBezTo>
                  <a:cubicBezTo>
                    <a:pt x="176544" y="285212"/>
                    <a:pt x="174503" y="285212"/>
                    <a:pt x="170422" y="2872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A2E1DFC-FB84-425A-BE50-92BB008FBEC2}"/>
                </a:ext>
              </a:extLst>
            </p:cNvPr>
            <p:cNvSpPr/>
            <p:nvPr userDrawn="1"/>
          </p:nvSpPr>
          <p:spPr>
            <a:xfrm>
              <a:off x="10038824" y="6237600"/>
              <a:ext cx="44451" cy="252413"/>
            </a:xfrm>
            <a:custGeom>
              <a:avLst/>
              <a:gdLst>
                <a:gd name="connsiteX0" fmla="*/ 6203 w 44451"/>
                <a:gd name="connsiteY0" fmla="*/ 0 h 252413"/>
                <a:gd name="connsiteX1" fmla="*/ 7236 w 44451"/>
                <a:gd name="connsiteY1" fmla="*/ 0 h 252413"/>
                <a:gd name="connsiteX2" fmla="*/ 37214 w 44451"/>
                <a:gd name="connsiteY2" fmla="*/ 0 h 252413"/>
                <a:gd name="connsiteX3" fmla="*/ 44451 w 44451"/>
                <a:gd name="connsiteY3" fmla="*/ 7242 h 252413"/>
                <a:gd name="connsiteX4" fmla="*/ 44451 w 44451"/>
                <a:gd name="connsiteY4" fmla="*/ 246206 h 252413"/>
                <a:gd name="connsiteX5" fmla="*/ 43417 w 44451"/>
                <a:gd name="connsiteY5" fmla="*/ 248275 h 252413"/>
                <a:gd name="connsiteX6" fmla="*/ 42384 w 44451"/>
                <a:gd name="connsiteY6" fmla="*/ 250344 h 252413"/>
                <a:gd name="connsiteX7" fmla="*/ 40316 w 44451"/>
                <a:gd name="connsiteY7" fmla="*/ 251379 h 252413"/>
                <a:gd name="connsiteX8" fmla="*/ 40316 w 44451"/>
                <a:gd name="connsiteY8" fmla="*/ 252413 h 252413"/>
                <a:gd name="connsiteX9" fmla="*/ 38249 w 44451"/>
                <a:gd name="connsiteY9" fmla="*/ 252413 h 252413"/>
                <a:gd name="connsiteX10" fmla="*/ 37214 w 44451"/>
                <a:gd name="connsiteY10" fmla="*/ 252413 h 252413"/>
                <a:gd name="connsiteX11" fmla="*/ 7236 w 44451"/>
                <a:gd name="connsiteY11" fmla="*/ 252413 h 252413"/>
                <a:gd name="connsiteX12" fmla="*/ 0 w 44451"/>
                <a:gd name="connsiteY12" fmla="*/ 246206 h 252413"/>
                <a:gd name="connsiteX13" fmla="*/ 0 w 44451"/>
                <a:gd name="connsiteY13" fmla="*/ 7242 h 252413"/>
                <a:gd name="connsiteX14" fmla="*/ 1035 w 44451"/>
                <a:gd name="connsiteY14" fmla="*/ 4138 h 252413"/>
                <a:gd name="connsiteX15" fmla="*/ 2068 w 44451"/>
                <a:gd name="connsiteY15" fmla="*/ 2069 h 252413"/>
                <a:gd name="connsiteX16" fmla="*/ 4136 w 44451"/>
                <a:gd name="connsiteY16" fmla="*/ 1035 h 252413"/>
                <a:gd name="connsiteX17" fmla="*/ 6203 w 44451"/>
                <a:gd name="connsiteY17" fmla="*/ 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451" h="252413">
                  <a:moveTo>
                    <a:pt x="6203" y="0"/>
                  </a:moveTo>
                  <a:cubicBezTo>
                    <a:pt x="6203" y="0"/>
                    <a:pt x="6203" y="0"/>
                    <a:pt x="7236" y="0"/>
                  </a:cubicBezTo>
                  <a:cubicBezTo>
                    <a:pt x="7236" y="0"/>
                    <a:pt x="7236" y="0"/>
                    <a:pt x="37214" y="0"/>
                  </a:cubicBezTo>
                  <a:cubicBezTo>
                    <a:pt x="41349" y="0"/>
                    <a:pt x="44451" y="3104"/>
                    <a:pt x="44451" y="7242"/>
                  </a:cubicBezTo>
                  <a:cubicBezTo>
                    <a:pt x="44451" y="7242"/>
                    <a:pt x="44451" y="7242"/>
                    <a:pt x="44451" y="246206"/>
                  </a:cubicBezTo>
                  <a:cubicBezTo>
                    <a:pt x="44451" y="246206"/>
                    <a:pt x="43417" y="247241"/>
                    <a:pt x="43417" y="248275"/>
                  </a:cubicBezTo>
                  <a:cubicBezTo>
                    <a:pt x="43417" y="249310"/>
                    <a:pt x="42384" y="249310"/>
                    <a:pt x="42384" y="250344"/>
                  </a:cubicBezTo>
                  <a:cubicBezTo>
                    <a:pt x="41349" y="251379"/>
                    <a:pt x="41349" y="251379"/>
                    <a:pt x="40316" y="251379"/>
                  </a:cubicBezTo>
                  <a:cubicBezTo>
                    <a:pt x="40316" y="252413"/>
                    <a:pt x="40316" y="252413"/>
                    <a:pt x="40316" y="252413"/>
                  </a:cubicBezTo>
                  <a:cubicBezTo>
                    <a:pt x="39283" y="252413"/>
                    <a:pt x="39283" y="252413"/>
                    <a:pt x="38249" y="252413"/>
                  </a:cubicBezTo>
                  <a:cubicBezTo>
                    <a:pt x="37214" y="252413"/>
                    <a:pt x="37214" y="252413"/>
                    <a:pt x="37214" y="252413"/>
                  </a:cubicBezTo>
                  <a:cubicBezTo>
                    <a:pt x="37214" y="252413"/>
                    <a:pt x="37214" y="252413"/>
                    <a:pt x="7236" y="252413"/>
                  </a:cubicBezTo>
                  <a:cubicBezTo>
                    <a:pt x="3101" y="252413"/>
                    <a:pt x="0" y="249310"/>
                    <a:pt x="0" y="246206"/>
                  </a:cubicBezTo>
                  <a:cubicBezTo>
                    <a:pt x="0" y="246206"/>
                    <a:pt x="0" y="246206"/>
                    <a:pt x="0" y="7242"/>
                  </a:cubicBezTo>
                  <a:cubicBezTo>
                    <a:pt x="0" y="6207"/>
                    <a:pt x="1035" y="5173"/>
                    <a:pt x="1035" y="4138"/>
                  </a:cubicBezTo>
                  <a:cubicBezTo>
                    <a:pt x="1035" y="4138"/>
                    <a:pt x="2068" y="3104"/>
                    <a:pt x="2068" y="2069"/>
                  </a:cubicBezTo>
                  <a:cubicBezTo>
                    <a:pt x="3101" y="2069"/>
                    <a:pt x="3101" y="1035"/>
                    <a:pt x="4136" y="1035"/>
                  </a:cubicBezTo>
                  <a:cubicBezTo>
                    <a:pt x="5170" y="0"/>
                    <a:pt x="6203" y="0"/>
                    <a:pt x="620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9927790-2EAA-46B1-ACB3-AB538F1E7250}"/>
                </a:ext>
              </a:extLst>
            </p:cNvPr>
            <p:cNvSpPr/>
            <p:nvPr userDrawn="1"/>
          </p:nvSpPr>
          <p:spPr>
            <a:xfrm>
              <a:off x="10319813" y="6262014"/>
              <a:ext cx="115887" cy="232761"/>
            </a:xfrm>
            <a:custGeom>
              <a:avLst/>
              <a:gdLst>
                <a:gd name="connsiteX0" fmla="*/ 56405 w 115887"/>
                <a:gd name="connsiteY0" fmla="*/ 426 h 232761"/>
                <a:gd name="connsiteX1" fmla="*/ 62559 w 115887"/>
                <a:gd name="connsiteY1" fmla="*/ 1454 h 232761"/>
                <a:gd name="connsiteX2" fmla="*/ 65635 w 115887"/>
                <a:gd name="connsiteY2" fmla="*/ 7622 h 232761"/>
                <a:gd name="connsiteX3" fmla="*/ 65635 w 115887"/>
                <a:gd name="connsiteY3" fmla="*/ 42576 h 232761"/>
                <a:gd name="connsiteX4" fmla="*/ 108709 w 115887"/>
                <a:gd name="connsiteY4" fmla="*/ 42576 h 232761"/>
                <a:gd name="connsiteX5" fmla="*/ 114862 w 115887"/>
                <a:gd name="connsiteY5" fmla="*/ 49772 h 232761"/>
                <a:gd name="connsiteX6" fmla="*/ 114862 w 115887"/>
                <a:gd name="connsiteY6" fmla="*/ 74444 h 232761"/>
                <a:gd name="connsiteX7" fmla="*/ 108709 w 115887"/>
                <a:gd name="connsiteY7" fmla="*/ 80613 h 232761"/>
                <a:gd name="connsiteX8" fmla="*/ 65635 w 115887"/>
                <a:gd name="connsiteY8" fmla="*/ 80613 h 232761"/>
                <a:gd name="connsiteX9" fmla="*/ 65635 w 115887"/>
                <a:gd name="connsiteY9" fmla="*/ 156687 h 232761"/>
                <a:gd name="connsiteX10" fmla="*/ 84095 w 115887"/>
                <a:gd name="connsiteY10" fmla="*/ 191640 h 232761"/>
                <a:gd name="connsiteX11" fmla="*/ 107684 w 115887"/>
                <a:gd name="connsiteY11" fmla="*/ 191640 h 232761"/>
                <a:gd name="connsiteX12" fmla="*/ 114862 w 115887"/>
                <a:gd name="connsiteY12" fmla="*/ 197808 h 232761"/>
                <a:gd name="connsiteX13" fmla="*/ 115887 w 115887"/>
                <a:gd name="connsiteY13" fmla="*/ 221453 h 232761"/>
                <a:gd name="connsiteX14" fmla="*/ 110760 w 115887"/>
                <a:gd name="connsiteY14" fmla="*/ 228649 h 232761"/>
                <a:gd name="connsiteX15" fmla="*/ 78968 w 115887"/>
                <a:gd name="connsiteY15" fmla="*/ 232761 h 232761"/>
                <a:gd name="connsiteX16" fmla="*/ 23588 w 115887"/>
                <a:gd name="connsiteY16" fmla="*/ 162855 h 232761"/>
                <a:gd name="connsiteX17" fmla="*/ 23588 w 115887"/>
                <a:gd name="connsiteY17" fmla="*/ 80613 h 232761"/>
                <a:gd name="connsiteX18" fmla="*/ 7179 w 115887"/>
                <a:gd name="connsiteY18" fmla="*/ 80613 h 232761"/>
                <a:gd name="connsiteX19" fmla="*/ 0 w 115887"/>
                <a:gd name="connsiteY19" fmla="*/ 74444 h 232761"/>
                <a:gd name="connsiteX20" fmla="*/ 0 w 115887"/>
                <a:gd name="connsiteY20" fmla="*/ 49772 h 232761"/>
                <a:gd name="connsiteX21" fmla="*/ 7179 w 115887"/>
                <a:gd name="connsiteY21" fmla="*/ 42576 h 232761"/>
                <a:gd name="connsiteX22" fmla="*/ 23588 w 115887"/>
                <a:gd name="connsiteY22" fmla="*/ 42576 h 232761"/>
                <a:gd name="connsiteX23" fmla="*/ 23588 w 115887"/>
                <a:gd name="connsiteY23" fmla="*/ 13791 h 232761"/>
                <a:gd name="connsiteX24" fmla="*/ 28715 w 115887"/>
                <a:gd name="connsiteY24" fmla="*/ 7622 h 232761"/>
                <a:gd name="connsiteX25" fmla="*/ 56405 w 115887"/>
                <a:gd name="connsiteY25" fmla="*/ 426 h 23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887" h="232761">
                  <a:moveTo>
                    <a:pt x="56405" y="426"/>
                  </a:moveTo>
                  <a:cubicBezTo>
                    <a:pt x="58457" y="-602"/>
                    <a:pt x="60508" y="426"/>
                    <a:pt x="62559" y="1454"/>
                  </a:cubicBezTo>
                  <a:cubicBezTo>
                    <a:pt x="64610" y="3510"/>
                    <a:pt x="65635" y="4538"/>
                    <a:pt x="65635" y="7622"/>
                  </a:cubicBezTo>
                  <a:cubicBezTo>
                    <a:pt x="65635" y="7622"/>
                    <a:pt x="65635" y="7622"/>
                    <a:pt x="65635" y="42576"/>
                  </a:cubicBezTo>
                  <a:cubicBezTo>
                    <a:pt x="65635" y="42576"/>
                    <a:pt x="65635" y="42576"/>
                    <a:pt x="108709" y="42576"/>
                  </a:cubicBezTo>
                  <a:cubicBezTo>
                    <a:pt x="111786" y="42576"/>
                    <a:pt x="114862" y="45660"/>
                    <a:pt x="114862" y="49772"/>
                  </a:cubicBezTo>
                  <a:cubicBezTo>
                    <a:pt x="114862" y="49772"/>
                    <a:pt x="114862" y="49772"/>
                    <a:pt x="114862" y="74444"/>
                  </a:cubicBezTo>
                  <a:cubicBezTo>
                    <a:pt x="114862" y="77529"/>
                    <a:pt x="111786" y="80613"/>
                    <a:pt x="108709" y="80613"/>
                  </a:cubicBezTo>
                  <a:cubicBezTo>
                    <a:pt x="108709" y="80613"/>
                    <a:pt x="108709" y="80613"/>
                    <a:pt x="65635" y="80613"/>
                  </a:cubicBezTo>
                  <a:cubicBezTo>
                    <a:pt x="65635" y="80613"/>
                    <a:pt x="65635" y="80613"/>
                    <a:pt x="65635" y="156687"/>
                  </a:cubicBezTo>
                  <a:cubicBezTo>
                    <a:pt x="65635" y="183416"/>
                    <a:pt x="66661" y="191640"/>
                    <a:pt x="84095" y="191640"/>
                  </a:cubicBezTo>
                  <a:cubicBezTo>
                    <a:pt x="91275" y="191640"/>
                    <a:pt x="101530" y="191640"/>
                    <a:pt x="107684" y="191640"/>
                  </a:cubicBezTo>
                  <a:cubicBezTo>
                    <a:pt x="111786" y="191640"/>
                    <a:pt x="114862" y="193696"/>
                    <a:pt x="114862" y="197808"/>
                  </a:cubicBezTo>
                  <a:cubicBezTo>
                    <a:pt x="114862" y="197808"/>
                    <a:pt x="114862" y="197808"/>
                    <a:pt x="115887" y="221453"/>
                  </a:cubicBezTo>
                  <a:cubicBezTo>
                    <a:pt x="115887" y="224537"/>
                    <a:pt x="113837" y="227621"/>
                    <a:pt x="110760" y="228649"/>
                  </a:cubicBezTo>
                  <a:cubicBezTo>
                    <a:pt x="100505" y="230705"/>
                    <a:pt x="87172" y="232761"/>
                    <a:pt x="78968" y="232761"/>
                  </a:cubicBezTo>
                  <a:cubicBezTo>
                    <a:pt x="35894" y="232761"/>
                    <a:pt x="23588" y="216313"/>
                    <a:pt x="23588" y="162855"/>
                  </a:cubicBezTo>
                  <a:cubicBezTo>
                    <a:pt x="23588" y="162855"/>
                    <a:pt x="23588" y="162855"/>
                    <a:pt x="23588" y="80613"/>
                  </a:cubicBezTo>
                  <a:cubicBezTo>
                    <a:pt x="23588" y="80613"/>
                    <a:pt x="23588" y="80613"/>
                    <a:pt x="7179" y="80613"/>
                  </a:cubicBezTo>
                  <a:cubicBezTo>
                    <a:pt x="3077" y="80613"/>
                    <a:pt x="0" y="77529"/>
                    <a:pt x="0" y="74444"/>
                  </a:cubicBezTo>
                  <a:cubicBezTo>
                    <a:pt x="0" y="74444"/>
                    <a:pt x="0" y="74444"/>
                    <a:pt x="0" y="49772"/>
                  </a:cubicBezTo>
                  <a:cubicBezTo>
                    <a:pt x="0" y="45660"/>
                    <a:pt x="3077" y="42576"/>
                    <a:pt x="7179" y="42576"/>
                  </a:cubicBezTo>
                  <a:cubicBezTo>
                    <a:pt x="7179" y="42576"/>
                    <a:pt x="7179" y="42576"/>
                    <a:pt x="23588" y="42576"/>
                  </a:cubicBezTo>
                  <a:cubicBezTo>
                    <a:pt x="23588" y="42576"/>
                    <a:pt x="23588" y="42576"/>
                    <a:pt x="23588" y="13791"/>
                  </a:cubicBezTo>
                  <a:cubicBezTo>
                    <a:pt x="23588" y="10707"/>
                    <a:pt x="25639" y="7622"/>
                    <a:pt x="28715" y="7622"/>
                  </a:cubicBezTo>
                  <a:cubicBezTo>
                    <a:pt x="28715" y="7622"/>
                    <a:pt x="28715" y="7622"/>
                    <a:pt x="56405" y="4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65FAA3A-5763-492F-9F98-E9086E785552}"/>
                </a:ext>
              </a:extLst>
            </p:cNvPr>
            <p:cNvSpPr/>
            <p:nvPr userDrawn="1"/>
          </p:nvSpPr>
          <p:spPr>
            <a:xfrm>
              <a:off x="11124673" y="6262014"/>
              <a:ext cx="115888" cy="232761"/>
            </a:xfrm>
            <a:custGeom>
              <a:avLst/>
              <a:gdLst>
                <a:gd name="connsiteX0" fmla="*/ 56406 w 115888"/>
                <a:gd name="connsiteY0" fmla="*/ 426 h 232761"/>
                <a:gd name="connsiteX1" fmla="*/ 62559 w 115888"/>
                <a:gd name="connsiteY1" fmla="*/ 1454 h 232761"/>
                <a:gd name="connsiteX2" fmla="*/ 65636 w 115888"/>
                <a:gd name="connsiteY2" fmla="*/ 7622 h 232761"/>
                <a:gd name="connsiteX3" fmla="*/ 65636 w 115888"/>
                <a:gd name="connsiteY3" fmla="*/ 42576 h 232761"/>
                <a:gd name="connsiteX4" fmla="*/ 108709 w 115888"/>
                <a:gd name="connsiteY4" fmla="*/ 42576 h 232761"/>
                <a:gd name="connsiteX5" fmla="*/ 114863 w 115888"/>
                <a:gd name="connsiteY5" fmla="*/ 49772 h 232761"/>
                <a:gd name="connsiteX6" fmla="*/ 114863 w 115888"/>
                <a:gd name="connsiteY6" fmla="*/ 74444 h 232761"/>
                <a:gd name="connsiteX7" fmla="*/ 108709 w 115888"/>
                <a:gd name="connsiteY7" fmla="*/ 80613 h 232761"/>
                <a:gd name="connsiteX8" fmla="*/ 65636 w 115888"/>
                <a:gd name="connsiteY8" fmla="*/ 80613 h 232761"/>
                <a:gd name="connsiteX9" fmla="*/ 65636 w 115888"/>
                <a:gd name="connsiteY9" fmla="*/ 156687 h 232761"/>
                <a:gd name="connsiteX10" fmla="*/ 84096 w 115888"/>
                <a:gd name="connsiteY10" fmla="*/ 191640 h 232761"/>
                <a:gd name="connsiteX11" fmla="*/ 107684 w 115888"/>
                <a:gd name="connsiteY11" fmla="*/ 191640 h 232761"/>
                <a:gd name="connsiteX12" fmla="*/ 114863 w 115888"/>
                <a:gd name="connsiteY12" fmla="*/ 197808 h 232761"/>
                <a:gd name="connsiteX13" fmla="*/ 115888 w 115888"/>
                <a:gd name="connsiteY13" fmla="*/ 221453 h 232761"/>
                <a:gd name="connsiteX14" fmla="*/ 110760 w 115888"/>
                <a:gd name="connsiteY14" fmla="*/ 228649 h 232761"/>
                <a:gd name="connsiteX15" fmla="*/ 78968 w 115888"/>
                <a:gd name="connsiteY15" fmla="*/ 232761 h 232761"/>
                <a:gd name="connsiteX16" fmla="*/ 22563 w 115888"/>
                <a:gd name="connsiteY16" fmla="*/ 162855 h 232761"/>
                <a:gd name="connsiteX17" fmla="*/ 22563 w 115888"/>
                <a:gd name="connsiteY17" fmla="*/ 80613 h 232761"/>
                <a:gd name="connsiteX18" fmla="*/ 7179 w 115888"/>
                <a:gd name="connsiteY18" fmla="*/ 80613 h 232761"/>
                <a:gd name="connsiteX19" fmla="*/ 0 w 115888"/>
                <a:gd name="connsiteY19" fmla="*/ 74444 h 232761"/>
                <a:gd name="connsiteX20" fmla="*/ 0 w 115888"/>
                <a:gd name="connsiteY20" fmla="*/ 49772 h 232761"/>
                <a:gd name="connsiteX21" fmla="*/ 7179 w 115888"/>
                <a:gd name="connsiteY21" fmla="*/ 42576 h 232761"/>
                <a:gd name="connsiteX22" fmla="*/ 22563 w 115888"/>
                <a:gd name="connsiteY22" fmla="*/ 42576 h 232761"/>
                <a:gd name="connsiteX23" fmla="*/ 22563 w 115888"/>
                <a:gd name="connsiteY23" fmla="*/ 13791 h 232761"/>
                <a:gd name="connsiteX24" fmla="*/ 28716 w 115888"/>
                <a:gd name="connsiteY24" fmla="*/ 7622 h 232761"/>
                <a:gd name="connsiteX25" fmla="*/ 56406 w 115888"/>
                <a:gd name="connsiteY25" fmla="*/ 426 h 23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888" h="232761">
                  <a:moveTo>
                    <a:pt x="56406" y="426"/>
                  </a:moveTo>
                  <a:cubicBezTo>
                    <a:pt x="58457" y="-602"/>
                    <a:pt x="60508" y="426"/>
                    <a:pt x="62559" y="1454"/>
                  </a:cubicBezTo>
                  <a:cubicBezTo>
                    <a:pt x="64610" y="3510"/>
                    <a:pt x="65636" y="4538"/>
                    <a:pt x="65636" y="7622"/>
                  </a:cubicBezTo>
                  <a:cubicBezTo>
                    <a:pt x="65636" y="7622"/>
                    <a:pt x="65636" y="7622"/>
                    <a:pt x="65636" y="42576"/>
                  </a:cubicBezTo>
                  <a:cubicBezTo>
                    <a:pt x="65636" y="42576"/>
                    <a:pt x="65636" y="42576"/>
                    <a:pt x="108709" y="42576"/>
                  </a:cubicBezTo>
                  <a:cubicBezTo>
                    <a:pt x="111786" y="42576"/>
                    <a:pt x="114863" y="45660"/>
                    <a:pt x="114863" y="49772"/>
                  </a:cubicBezTo>
                  <a:cubicBezTo>
                    <a:pt x="114863" y="49772"/>
                    <a:pt x="114863" y="49772"/>
                    <a:pt x="114863" y="74444"/>
                  </a:cubicBezTo>
                  <a:cubicBezTo>
                    <a:pt x="114863" y="77529"/>
                    <a:pt x="111786" y="80613"/>
                    <a:pt x="108709" y="80613"/>
                  </a:cubicBezTo>
                  <a:cubicBezTo>
                    <a:pt x="108709" y="80613"/>
                    <a:pt x="108709" y="80613"/>
                    <a:pt x="65636" y="80613"/>
                  </a:cubicBezTo>
                  <a:cubicBezTo>
                    <a:pt x="65636" y="80613"/>
                    <a:pt x="65636" y="80613"/>
                    <a:pt x="65636" y="156687"/>
                  </a:cubicBezTo>
                  <a:cubicBezTo>
                    <a:pt x="65636" y="183416"/>
                    <a:pt x="66661" y="191640"/>
                    <a:pt x="84096" y="191640"/>
                  </a:cubicBezTo>
                  <a:cubicBezTo>
                    <a:pt x="91275" y="191640"/>
                    <a:pt x="101530" y="191640"/>
                    <a:pt x="107684" y="191640"/>
                  </a:cubicBezTo>
                  <a:cubicBezTo>
                    <a:pt x="110760" y="191640"/>
                    <a:pt x="114863" y="193696"/>
                    <a:pt x="114863" y="197808"/>
                  </a:cubicBezTo>
                  <a:cubicBezTo>
                    <a:pt x="114863" y="197808"/>
                    <a:pt x="114863" y="197808"/>
                    <a:pt x="115888" y="221453"/>
                  </a:cubicBezTo>
                  <a:cubicBezTo>
                    <a:pt x="115888" y="224537"/>
                    <a:pt x="113837" y="227621"/>
                    <a:pt x="110760" y="228649"/>
                  </a:cubicBezTo>
                  <a:cubicBezTo>
                    <a:pt x="100505" y="230705"/>
                    <a:pt x="87173" y="232761"/>
                    <a:pt x="78968" y="232761"/>
                  </a:cubicBezTo>
                  <a:cubicBezTo>
                    <a:pt x="35895" y="232761"/>
                    <a:pt x="22563" y="216313"/>
                    <a:pt x="22563" y="162855"/>
                  </a:cubicBezTo>
                  <a:cubicBezTo>
                    <a:pt x="22563" y="162855"/>
                    <a:pt x="22563" y="162855"/>
                    <a:pt x="22563" y="80613"/>
                  </a:cubicBezTo>
                  <a:cubicBezTo>
                    <a:pt x="22563" y="80613"/>
                    <a:pt x="22563" y="80613"/>
                    <a:pt x="7179" y="80613"/>
                  </a:cubicBezTo>
                  <a:cubicBezTo>
                    <a:pt x="3077" y="80613"/>
                    <a:pt x="0" y="77529"/>
                    <a:pt x="0" y="74444"/>
                  </a:cubicBezTo>
                  <a:cubicBezTo>
                    <a:pt x="0" y="74444"/>
                    <a:pt x="0" y="74444"/>
                    <a:pt x="0" y="49772"/>
                  </a:cubicBezTo>
                  <a:cubicBezTo>
                    <a:pt x="0" y="45660"/>
                    <a:pt x="3077" y="42576"/>
                    <a:pt x="7179" y="42576"/>
                  </a:cubicBezTo>
                  <a:cubicBezTo>
                    <a:pt x="7179" y="42576"/>
                    <a:pt x="7179" y="42576"/>
                    <a:pt x="22563" y="42576"/>
                  </a:cubicBezTo>
                  <a:cubicBezTo>
                    <a:pt x="22563" y="42576"/>
                    <a:pt x="22563" y="42576"/>
                    <a:pt x="22563" y="13791"/>
                  </a:cubicBezTo>
                  <a:cubicBezTo>
                    <a:pt x="22563" y="10707"/>
                    <a:pt x="25639" y="7622"/>
                    <a:pt x="28716" y="7622"/>
                  </a:cubicBezTo>
                  <a:cubicBezTo>
                    <a:pt x="28716" y="7622"/>
                    <a:pt x="28716" y="7622"/>
                    <a:pt x="56406" y="4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F6562F7-E1F8-4E33-AB97-0DA46DD6207B}"/>
                </a:ext>
              </a:extLst>
            </p:cNvPr>
            <p:cNvSpPr/>
            <p:nvPr userDrawn="1"/>
          </p:nvSpPr>
          <p:spPr>
            <a:xfrm>
              <a:off x="10461099" y="6299512"/>
              <a:ext cx="155575" cy="195263"/>
            </a:xfrm>
            <a:custGeom>
              <a:avLst/>
              <a:gdLst>
                <a:gd name="connsiteX0" fmla="*/ 76751 w 155575"/>
                <a:gd name="connsiteY0" fmla="*/ 0 h 195263"/>
                <a:gd name="connsiteX1" fmla="*/ 84012 w 155575"/>
                <a:gd name="connsiteY1" fmla="*/ 0 h 195263"/>
                <a:gd name="connsiteX2" fmla="*/ 155575 w 155575"/>
                <a:gd name="connsiteY2" fmla="*/ 60241 h 195263"/>
                <a:gd name="connsiteX3" fmla="*/ 93345 w 155575"/>
                <a:gd name="connsiteY3" fmla="*/ 117366 h 195263"/>
                <a:gd name="connsiteX4" fmla="*/ 44598 w 155575"/>
                <a:gd name="connsiteY4" fmla="*/ 120482 h 195263"/>
                <a:gd name="connsiteX5" fmla="*/ 45636 w 155575"/>
                <a:gd name="connsiteY5" fmla="*/ 128791 h 195263"/>
                <a:gd name="connsiteX6" fmla="*/ 78825 w 155575"/>
                <a:gd name="connsiteY6" fmla="*/ 153718 h 195263"/>
                <a:gd name="connsiteX7" fmla="*/ 134833 w 155575"/>
                <a:gd name="connsiteY7" fmla="*/ 150602 h 195263"/>
                <a:gd name="connsiteX8" fmla="*/ 140019 w 155575"/>
                <a:gd name="connsiteY8" fmla="*/ 152679 h 195263"/>
                <a:gd name="connsiteX9" fmla="*/ 142093 w 155575"/>
                <a:gd name="connsiteY9" fmla="*/ 156834 h 195263"/>
                <a:gd name="connsiteX10" fmla="*/ 143130 w 155575"/>
                <a:gd name="connsiteY10" fmla="*/ 180722 h 195263"/>
                <a:gd name="connsiteX11" fmla="*/ 136907 w 155575"/>
                <a:gd name="connsiteY11" fmla="*/ 187993 h 195263"/>
                <a:gd name="connsiteX12" fmla="*/ 84012 w 155575"/>
                <a:gd name="connsiteY12" fmla="*/ 195263 h 195263"/>
                <a:gd name="connsiteX13" fmla="*/ 76751 w 155575"/>
                <a:gd name="connsiteY13" fmla="*/ 195263 h 195263"/>
                <a:gd name="connsiteX14" fmla="*/ 67416 w 155575"/>
                <a:gd name="connsiteY14" fmla="*/ 195263 h 195263"/>
                <a:gd name="connsiteX15" fmla="*/ 6223 w 155575"/>
                <a:gd name="connsiteY15" fmla="*/ 153718 h 195263"/>
                <a:gd name="connsiteX16" fmla="*/ 0 w 155575"/>
                <a:gd name="connsiteY16" fmla="*/ 98670 h 195263"/>
                <a:gd name="connsiteX17" fmla="*/ 0 w 155575"/>
                <a:gd name="connsiteY17" fmla="*/ 96593 h 195263"/>
                <a:gd name="connsiteX18" fmla="*/ 76751 w 155575"/>
                <a:gd name="connsiteY18" fmla="*/ 0 h 195263"/>
                <a:gd name="connsiteX19" fmla="*/ 84788 w 155575"/>
                <a:gd name="connsiteY19" fmla="*/ 38100 h 195263"/>
                <a:gd name="connsiteX20" fmla="*/ 67205 w 155575"/>
                <a:gd name="connsiteY20" fmla="*/ 40151 h 195263"/>
                <a:gd name="connsiteX21" fmla="*/ 44451 w 155575"/>
                <a:gd name="connsiteY21" fmla="*/ 81162 h 195263"/>
                <a:gd name="connsiteX22" fmla="*/ 44451 w 155575"/>
                <a:gd name="connsiteY22" fmla="*/ 83212 h 195263"/>
                <a:gd name="connsiteX23" fmla="*/ 44451 w 155575"/>
                <a:gd name="connsiteY23" fmla="*/ 87313 h 195263"/>
                <a:gd name="connsiteX24" fmla="*/ 88925 w 155575"/>
                <a:gd name="connsiteY24" fmla="*/ 85263 h 195263"/>
                <a:gd name="connsiteX25" fmla="*/ 112713 w 155575"/>
                <a:gd name="connsiteY25" fmla="*/ 61681 h 195263"/>
                <a:gd name="connsiteX26" fmla="*/ 84788 w 155575"/>
                <a:gd name="connsiteY26" fmla="*/ 3810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5575" h="195263">
                  <a:moveTo>
                    <a:pt x="76751" y="0"/>
                  </a:moveTo>
                  <a:cubicBezTo>
                    <a:pt x="78825" y="0"/>
                    <a:pt x="81936" y="0"/>
                    <a:pt x="84012" y="0"/>
                  </a:cubicBezTo>
                  <a:cubicBezTo>
                    <a:pt x="137944" y="0"/>
                    <a:pt x="155575" y="21812"/>
                    <a:pt x="155575" y="60241"/>
                  </a:cubicBezTo>
                  <a:cubicBezTo>
                    <a:pt x="155575" y="96593"/>
                    <a:pt x="136907" y="113211"/>
                    <a:pt x="93345" y="117366"/>
                  </a:cubicBezTo>
                  <a:cubicBezTo>
                    <a:pt x="93345" y="117366"/>
                    <a:pt x="93345" y="117366"/>
                    <a:pt x="44598" y="120482"/>
                  </a:cubicBezTo>
                  <a:cubicBezTo>
                    <a:pt x="44598" y="120482"/>
                    <a:pt x="44598" y="120482"/>
                    <a:pt x="45636" y="128791"/>
                  </a:cubicBezTo>
                  <a:cubicBezTo>
                    <a:pt x="50821" y="146447"/>
                    <a:pt x="60156" y="153718"/>
                    <a:pt x="78825" y="153718"/>
                  </a:cubicBezTo>
                  <a:cubicBezTo>
                    <a:pt x="97495" y="153718"/>
                    <a:pt x="121350" y="151641"/>
                    <a:pt x="134833" y="150602"/>
                  </a:cubicBezTo>
                  <a:cubicBezTo>
                    <a:pt x="136907" y="150602"/>
                    <a:pt x="137944" y="150602"/>
                    <a:pt x="140019" y="152679"/>
                  </a:cubicBezTo>
                  <a:cubicBezTo>
                    <a:pt x="141056" y="153718"/>
                    <a:pt x="142093" y="155795"/>
                    <a:pt x="142093" y="156834"/>
                  </a:cubicBezTo>
                  <a:cubicBezTo>
                    <a:pt x="142093" y="156834"/>
                    <a:pt x="142093" y="156834"/>
                    <a:pt x="143130" y="180722"/>
                  </a:cubicBezTo>
                  <a:cubicBezTo>
                    <a:pt x="143130" y="184877"/>
                    <a:pt x="141056" y="187993"/>
                    <a:pt x="136907" y="187993"/>
                  </a:cubicBezTo>
                  <a:cubicBezTo>
                    <a:pt x="126536" y="190070"/>
                    <a:pt x="103718" y="193186"/>
                    <a:pt x="84012" y="195263"/>
                  </a:cubicBezTo>
                  <a:cubicBezTo>
                    <a:pt x="81936" y="195263"/>
                    <a:pt x="78825" y="195263"/>
                    <a:pt x="76751" y="195263"/>
                  </a:cubicBezTo>
                  <a:cubicBezTo>
                    <a:pt x="73639" y="195263"/>
                    <a:pt x="70528" y="195263"/>
                    <a:pt x="67416" y="195263"/>
                  </a:cubicBezTo>
                  <a:cubicBezTo>
                    <a:pt x="39413" y="195263"/>
                    <a:pt x="14521" y="181761"/>
                    <a:pt x="6223" y="153718"/>
                  </a:cubicBezTo>
                  <a:cubicBezTo>
                    <a:pt x="2075" y="139177"/>
                    <a:pt x="0" y="120482"/>
                    <a:pt x="0" y="98670"/>
                  </a:cubicBezTo>
                  <a:cubicBezTo>
                    <a:pt x="0" y="97632"/>
                    <a:pt x="0" y="97632"/>
                    <a:pt x="0" y="96593"/>
                  </a:cubicBezTo>
                  <a:cubicBezTo>
                    <a:pt x="0" y="32198"/>
                    <a:pt x="23855" y="2078"/>
                    <a:pt x="76751" y="0"/>
                  </a:cubicBezTo>
                  <a:close/>
                  <a:moveTo>
                    <a:pt x="84788" y="38100"/>
                  </a:moveTo>
                  <a:cubicBezTo>
                    <a:pt x="78583" y="38100"/>
                    <a:pt x="72376" y="39126"/>
                    <a:pt x="67205" y="40151"/>
                  </a:cubicBezTo>
                  <a:cubicBezTo>
                    <a:pt x="53760" y="45277"/>
                    <a:pt x="46520" y="58606"/>
                    <a:pt x="44451" y="81162"/>
                  </a:cubicBezTo>
                  <a:cubicBezTo>
                    <a:pt x="44451" y="81162"/>
                    <a:pt x="44451" y="81162"/>
                    <a:pt x="44451" y="83212"/>
                  </a:cubicBezTo>
                  <a:cubicBezTo>
                    <a:pt x="44451" y="84237"/>
                    <a:pt x="44451" y="86288"/>
                    <a:pt x="44451" y="87313"/>
                  </a:cubicBezTo>
                  <a:lnTo>
                    <a:pt x="88925" y="85263"/>
                  </a:lnTo>
                  <a:cubicBezTo>
                    <a:pt x="105473" y="83212"/>
                    <a:pt x="112713" y="76035"/>
                    <a:pt x="112713" y="61681"/>
                  </a:cubicBezTo>
                  <a:cubicBezTo>
                    <a:pt x="112713" y="52454"/>
                    <a:pt x="112713" y="38100"/>
                    <a:pt x="84788" y="381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FC4D62D-19B0-410F-841B-95F85B5E0342}"/>
                </a:ext>
              </a:extLst>
            </p:cNvPr>
            <p:cNvSpPr/>
            <p:nvPr userDrawn="1"/>
          </p:nvSpPr>
          <p:spPr>
            <a:xfrm>
              <a:off x="10770662" y="6299512"/>
              <a:ext cx="150813" cy="195263"/>
            </a:xfrm>
            <a:custGeom>
              <a:avLst/>
              <a:gdLst>
                <a:gd name="connsiteX0" fmla="*/ 87802 w 150813"/>
                <a:gd name="connsiteY0" fmla="*/ 0 h 195263"/>
                <a:gd name="connsiteX1" fmla="*/ 150813 w 150813"/>
                <a:gd name="connsiteY1" fmla="*/ 63357 h 195263"/>
                <a:gd name="connsiteX2" fmla="*/ 150813 w 150813"/>
                <a:gd name="connsiteY2" fmla="*/ 186954 h 195263"/>
                <a:gd name="connsiteX3" fmla="*/ 148747 w 150813"/>
                <a:gd name="connsiteY3" fmla="*/ 192147 h 195263"/>
                <a:gd name="connsiteX4" fmla="*/ 142550 w 150813"/>
                <a:gd name="connsiteY4" fmla="*/ 194225 h 195263"/>
                <a:gd name="connsiteX5" fmla="*/ 114659 w 150813"/>
                <a:gd name="connsiteY5" fmla="*/ 182800 h 195263"/>
                <a:gd name="connsiteX6" fmla="*/ 53714 w 150813"/>
                <a:gd name="connsiteY6" fmla="*/ 195263 h 195263"/>
                <a:gd name="connsiteX7" fmla="*/ 0 w 150813"/>
                <a:gd name="connsiteY7" fmla="*/ 136061 h 195263"/>
                <a:gd name="connsiteX8" fmla="*/ 61979 w 150813"/>
                <a:gd name="connsiteY8" fmla="*/ 78936 h 195263"/>
                <a:gd name="connsiteX9" fmla="*/ 108463 w 150813"/>
                <a:gd name="connsiteY9" fmla="*/ 74782 h 195263"/>
                <a:gd name="connsiteX10" fmla="*/ 108463 w 150813"/>
                <a:gd name="connsiteY10" fmla="*/ 63357 h 195263"/>
                <a:gd name="connsiteX11" fmla="*/ 85737 w 150813"/>
                <a:gd name="connsiteY11" fmla="*/ 41546 h 195263"/>
                <a:gd name="connsiteX12" fmla="*/ 20660 w 150813"/>
                <a:gd name="connsiteY12" fmla="*/ 44661 h 195263"/>
                <a:gd name="connsiteX13" fmla="*/ 15495 w 150813"/>
                <a:gd name="connsiteY13" fmla="*/ 43623 h 195263"/>
                <a:gd name="connsiteX14" fmla="*/ 13429 w 150813"/>
                <a:gd name="connsiteY14" fmla="*/ 38430 h 195263"/>
                <a:gd name="connsiteX15" fmla="*/ 12396 w 150813"/>
                <a:gd name="connsiteY15" fmla="*/ 14541 h 195263"/>
                <a:gd name="connsiteX16" fmla="*/ 17561 w 150813"/>
                <a:gd name="connsiteY16" fmla="*/ 7271 h 195263"/>
                <a:gd name="connsiteX17" fmla="*/ 87802 w 150813"/>
                <a:gd name="connsiteY17" fmla="*/ 0 h 195263"/>
                <a:gd name="connsiteX18" fmla="*/ 107950 w 150813"/>
                <a:gd name="connsiteY18" fmla="*/ 107950 h 195263"/>
                <a:gd name="connsiteX19" fmla="*/ 67270 w 150813"/>
                <a:gd name="connsiteY19" fmla="*/ 110024 h 195263"/>
                <a:gd name="connsiteX20" fmla="*/ 42863 w 150813"/>
                <a:gd name="connsiteY20" fmla="*/ 133869 h 195263"/>
                <a:gd name="connsiteX21" fmla="*/ 62185 w 150813"/>
                <a:gd name="connsiteY21" fmla="*/ 158750 h 195263"/>
                <a:gd name="connsiteX22" fmla="*/ 107950 w 150813"/>
                <a:gd name="connsiteY22" fmla="*/ 151493 h 195263"/>
                <a:gd name="connsiteX23" fmla="*/ 107950 w 150813"/>
                <a:gd name="connsiteY23" fmla="*/ 10795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0813" h="195263">
                  <a:moveTo>
                    <a:pt x="87802" y="0"/>
                  </a:moveTo>
                  <a:cubicBezTo>
                    <a:pt x="131187" y="0"/>
                    <a:pt x="150813" y="19734"/>
                    <a:pt x="150813" y="63357"/>
                  </a:cubicBezTo>
                  <a:cubicBezTo>
                    <a:pt x="150813" y="63357"/>
                    <a:pt x="150813" y="63357"/>
                    <a:pt x="150813" y="186954"/>
                  </a:cubicBezTo>
                  <a:cubicBezTo>
                    <a:pt x="150813" y="189031"/>
                    <a:pt x="149780" y="191109"/>
                    <a:pt x="148747" y="192147"/>
                  </a:cubicBezTo>
                  <a:cubicBezTo>
                    <a:pt x="146681" y="194225"/>
                    <a:pt x="144615" y="194225"/>
                    <a:pt x="142550" y="194225"/>
                  </a:cubicBezTo>
                  <a:cubicBezTo>
                    <a:pt x="128088" y="192147"/>
                    <a:pt x="121890" y="187993"/>
                    <a:pt x="114659" y="182800"/>
                  </a:cubicBezTo>
                  <a:cubicBezTo>
                    <a:pt x="114659" y="182800"/>
                    <a:pt x="82639" y="195263"/>
                    <a:pt x="53714" y="195263"/>
                  </a:cubicBezTo>
                  <a:cubicBezTo>
                    <a:pt x="19627" y="195263"/>
                    <a:pt x="0" y="173452"/>
                    <a:pt x="0" y="136061"/>
                  </a:cubicBezTo>
                  <a:cubicBezTo>
                    <a:pt x="0" y="98670"/>
                    <a:pt x="17561" y="82052"/>
                    <a:pt x="61979" y="78936"/>
                  </a:cubicBezTo>
                  <a:cubicBezTo>
                    <a:pt x="61979" y="78936"/>
                    <a:pt x="61979" y="78936"/>
                    <a:pt x="108463" y="74782"/>
                  </a:cubicBezTo>
                  <a:cubicBezTo>
                    <a:pt x="108463" y="74782"/>
                    <a:pt x="108463" y="74782"/>
                    <a:pt x="108463" y="63357"/>
                  </a:cubicBezTo>
                  <a:cubicBezTo>
                    <a:pt x="108463" y="49855"/>
                    <a:pt x="100198" y="41546"/>
                    <a:pt x="85737" y="41546"/>
                  </a:cubicBezTo>
                  <a:cubicBezTo>
                    <a:pt x="65077" y="41546"/>
                    <a:pt x="36155" y="43623"/>
                    <a:pt x="20660" y="44661"/>
                  </a:cubicBezTo>
                  <a:cubicBezTo>
                    <a:pt x="18594" y="44661"/>
                    <a:pt x="16528" y="44661"/>
                    <a:pt x="15495" y="43623"/>
                  </a:cubicBezTo>
                  <a:cubicBezTo>
                    <a:pt x="13429" y="41546"/>
                    <a:pt x="13429" y="40507"/>
                    <a:pt x="13429" y="38430"/>
                  </a:cubicBezTo>
                  <a:cubicBezTo>
                    <a:pt x="13429" y="38430"/>
                    <a:pt x="13429" y="38430"/>
                    <a:pt x="12396" y="14541"/>
                  </a:cubicBezTo>
                  <a:cubicBezTo>
                    <a:pt x="12396" y="10387"/>
                    <a:pt x="14462" y="7271"/>
                    <a:pt x="17561" y="7271"/>
                  </a:cubicBezTo>
                  <a:cubicBezTo>
                    <a:pt x="32023" y="5193"/>
                    <a:pt x="66110" y="0"/>
                    <a:pt x="87802" y="0"/>
                  </a:cubicBezTo>
                  <a:close/>
                  <a:moveTo>
                    <a:pt x="107950" y="107950"/>
                  </a:moveTo>
                  <a:cubicBezTo>
                    <a:pt x="107950" y="107950"/>
                    <a:pt x="107950" y="107950"/>
                    <a:pt x="67270" y="110024"/>
                  </a:cubicBezTo>
                  <a:cubicBezTo>
                    <a:pt x="50998" y="112097"/>
                    <a:pt x="42863" y="119354"/>
                    <a:pt x="42863" y="133869"/>
                  </a:cubicBezTo>
                  <a:cubicBezTo>
                    <a:pt x="42863" y="143199"/>
                    <a:pt x="45913" y="158750"/>
                    <a:pt x="62185" y="158750"/>
                  </a:cubicBezTo>
                  <a:cubicBezTo>
                    <a:pt x="81508" y="158750"/>
                    <a:pt x="107950" y="151493"/>
                    <a:pt x="107950" y="151493"/>
                  </a:cubicBezTo>
                  <a:lnTo>
                    <a:pt x="107950" y="10795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9005857-BF12-4803-8A5C-13768ACC5A17}"/>
                </a:ext>
              </a:extLst>
            </p:cNvPr>
            <p:cNvSpPr/>
            <p:nvPr userDrawn="1"/>
          </p:nvSpPr>
          <p:spPr>
            <a:xfrm>
              <a:off x="10953223" y="6299512"/>
              <a:ext cx="146050" cy="195263"/>
            </a:xfrm>
            <a:custGeom>
              <a:avLst/>
              <a:gdLst>
                <a:gd name="connsiteX0" fmla="*/ 83750 w 146050"/>
                <a:gd name="connsiteY0" fmla="*/ 0 h 195263"/>
                <a:gd name="connsiteX1" fmla="*/ 139922 w 146050"/>
                <a:gd name="connsiteY1" fmla="*/ 7271 h 195263"/>
                <a:gd name="connsiteX2" fmla="*/ 146050 w 146050"/>
                <a:gd name="connsiteY2" fmla="*/ 14541 h 195263"/>
                <a:gd name="connsiteX3" fmla="*/ 145029 w 146050"/>
                <a:gd name="connsiteY3" fmla="*/ 38430 h 195263"/>
                <a:gd name="connsiteX4" fmla="*/ 142986 w 146050"/>
                <a:gd name="connsiteY4" fmla="*/ 43623 h 195263"/>
                <a:gd name="connsiteX5" fmla="*/ 136858 w 146050"/>
                <a:gd name="connsiteY5" fmla="*/ 44661 h 195263"/>
                <a:gd name="connsiteX6" fmla="*/ 83750 w 146050"/>
                <a:gd name="connsiteY6" fmla="*/ 38430 h 195263"/>
                <a:gd name="connsiteX7" fmla="*/ 42896 w 146050"/>
                <a:gd name="connsiteY7" fmla="*/ 96593 h 195263"/>
                <a:gd name="connsiteX8" fmla="*/ 42896 w 146050"/>
                <a:gd name="connsiteY8" fmla="*/ 101786 h 195263"/>
                <a:gd name="connsiteX9" fmla="*/ 42896 w 146050"/>
                <a:gd name="connsiteY9" fmla="*/ 104902 h 195263"/>
                <a:gd name="connsiteX10" fmla="*/ 43917 w 146050"/>
                <a:gd name="connsiteY10" fmla="*/ 109057 h 195263"/>
                <a:gd name="connsiteX11" fmla="*/ 43917 w 146050"/>
                <a:gd name="connsiteY11" fmla="*/ 112173 h 195263"/>
                <a:gd name="connsiteX12" fmla="*/ 43917 w 146050"/>
                <a:gd name="connsiteY12" fmla="*/ 114250 h 195263"/>
                <a:gd name="connsiteX13" fmla="*/ 83750 w 146050"/>
                <a:gd name="connsiteY13" fmla="*/ 156834 h 195263"/>
                <a:gd name="connsiteX14" fmla="*/ 136858 w 146050"/>
                <a:gd name="connsiteY14" fmla="*/ 150602 h 195263"/>
                <a:gd name="connsiteX15" fmla="*/ 142986 w 146050"/>
                <a:gd name="connsiteY15" fmla="*/ 152679 h 195263"/>
                <a:gd name="connsiteX16" fmla="*/ 145029 w 146050"/>
                <a:gd name="connsiteY16" fmla="*/ 156834 h 195263"/>
                <a:gd name="connsiteX17" fmla="*/ 146050 w 146050"/>
                <a:gd name="connsiteY17" fmla="*/ 180722 h 195263"/>
                <a:gd name="connsiteX18" fmla="*/ 139922 w 146050"/>
                <a:gd name="connsiteY18" fmla="*/ 187993 h 195263"/>
                <a:gd name="connsiteX19" fmla="*/ 83750 w 146050"/>
                <a:gd name="connsiteY19" fmla="*/ 195263 h 195263"/>
                <a:gd name="connsiteX20" fmla="*/ 0 w 146050"/>
                <a:gd name="connsiteY20" fmla="*/ 98670 h 195263"/>
                <a:gd name="connsiteX21" fmla="*/ 0 w 146050"/>
                <a:gd name="connsiteY21" fmla="*/ 96593 h 195263"/>
                <a:gd name="connsiteX22" fmla="*/ 83750 w 146050"/>
                <a:gd name="connsiteY22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6050" h="195263">
                  <a:moveTo>
                    <a:pt x="83750" y="0"/>
                  </a:moveTo>
                  <a:cubicBezTo>
                    <a:pt x="104176" y="0"/>
                    <a:pt x="126646" y="5193"/>
                    <a:pt x="139922" y="7271"/>
                  </a:cubicBezTo>
                  <a:cubicBezTo>
                    <a:pt x="142986" y="7271"/>
                    <a:pt x="146050" y="10387"/>
                    <a:pt x="146050" y="14541"/>
                  </a:cubicBezTo>
                  <a:cubicBezTo>
                    <a:pt x="146050" y="14541"/>
                    <a:pt x="146050" y="14541"/>
                    <a:pt x="145029" y="38430"/>
                  </a:cubicBezTo>
                  <a:cubicBezTo>
                    <a:pt x="145029" y="40507"/>
                    <a:pt x="144008" y="41546"/>
                    <a:pt x="142986" y="43623"/>
                  </a:cubicBezTo>
                  <a:cubicBezTo>
                    <a:pt x="140944" y="44661"/>
                    <a:pt x="138901" y="44661"/>
                    <a:pt x="136858" y="44661"/>
                  </a:cubicBezTo>
                  <a:cubicBezTo>
                    <a:pt x="121538" y="43623"/>
                    <a:pt x="103154" y="38430"/>
                    <a:pt x="83750" y="38430"/>
                  </a:cubicBezTo>
                  <a:cubicBezTo>
                    <a:pt x="54131" y="38430"/>
                    <a:pt x="42896" y="54009"/>
                    <a:pt x="42896" y="96593"/>
                  </a:cubicBezTo>
                  <a:cubicBezTo>
                    <a:pt x="42896" y="98670"/>
                    <a:pt x="42896" y="99709"/>
                    <a:pt x="42896" y="101786"/>
                  </a:cubicBezTo>
                  <a:cubicBezTo>
                    <a:pt x="42896" y="102825"/>
                    <a:pt x="42896" y="103864"/>
                    <a:pt x="42896" y="104902"/>
                  </a:cubicBezTo>
                  <a:cubicBezTo>
                    <a:pt x="42896" y="105941"/>
                    <a:pt x="42896" y="106979"/>
                    <a:pt x="43917" y="109057"/>
                  </a:cubicBezTo>
                  <a:cubicBezTo>
                    <a:pt x="43917" y="110095"/>
                    <a:pt x="43917" y="111134"/>
                    <a:pt x="43917" y="112173"/>
                  </a:cubicBezTo>
                  <a:cubicBezTo>
                    <a:pt x="43917" y="113211"/>
                    <a:pt x="43917" y="113211"/>
                    <a:pt x="43917" y="114250"/>
                  </a:cubicBezTo>
                  <a:cubicBezTo>
                    <a:pt x="45960" y="145409"/>
                    <a:pt x="57195" y="156834"/>
                    <a:pt x="83750" y="156834"/>
                  </a:cubicBezTo>
                  <a:cubicBezTo>
                    <a:pt x="103154" y="156834"/>
                    <a:pt x="121538" y="151641"/>
                    <a:pt x="136858" y="150602"/>
                  </a:cubicBezTo>
                  <a:cubicBezTo>
                    <a:pt x="138901" y="150602"/>
                    <a:pt x="140944" y="150602"/>
                    <a:pt x="142986" y="152679"/>
                  </a:cubicBezTo>
                  <a:cubicBezTo>
                    <a:pt x="144008" y="153718"/>
                    <a:pt x="145029" y="155795"/>
                    <a:pt x="145029" y="156834"/>
                  </a:cubicBezTo>
                  <a:cubicBezTo>
                    <a:pt x="145029" y="156834"/>
                    <a:pt x="145029" y="156834"/>
                    <a:pt x="146050" y="180722"/>
                  </a:cubicBezTo>
                  <a:cubicBezTo>
                    <a:pt x="146050" y="184877"/>
                    <a:pt x="142986" y="187993"/>
                    <a:pt x="139922" y="187993"/>
                  </a:cubicBezTo>
                  <a:cubicBezTo>
                    <a:pt x="126646" y="190070"/>
                    <a:pt x="104176" y="195263"/>
                    <a:pt x="83750" y="195263"/>
                  </a:cubicBezTo>
                  <a:cubicBezTo>
                    <a:pt x="25533" y="195263"/>
                    <a:pt x="0" y="165143"/>
                    <a:pt x="0" y="98670"/>
                  </a:cubicBezTo>
                  <a:cubicBezTo>
                    <a:pt x="0" y="97632"/>
                    <a:pt x="0" y="97632"/>
                    <a:pt x="0" y="96593"/>
                  </a:cubicBezTo>
                  <a:cubicBezTo>
                    <a:pt x="0" y="30121"/>
                    <a:pt x="25533" y="0"/>
                    <a:pt x="8375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5235411-18DD-479E-B573-D5A6A4FF55EF}"/>
                </a:ext>
              </a:extLst>
            </p:cNvPr>
            <p:cNvSpPr/>
            <p:nvPr userDrawn="1"/>
          </p:nvSpPr>
          <p:spPr>
            <a:xfrm>
              <a:off x="10130900" y="6302687"/>
              <a:ext cx="157163" cy="187325"/>
            </a:xfrm>
            <a:custGeom>
              <a:avLst/>
              <a:gdLst>
                <a:gd name="connsiteX0" fmla="*/ 90394 w 157163"/>
                <a:gd name="connsiteY0" fmla="*/ 0 h 187325"/>
                <a:gd name="connsiteX1" fmla="*/ 93476 w 157163"/>
                <a:gd name="connsiteY1" fmla="*/ 0 h 187325"/>
                <a:gd name="connsiteX2" fmla="*/ 95530 w 157163"/>
                <a:gd name="connsiteY2" fmla="*/ 0 h 187325"/>
                <a:gd name="connsiteX3" fmla="*/ 100666 w 157163"/>
                <a:gd name="connsiteY3" fmla="*/ 0 h 187325"/>
                <a:gd name="connsiteX4" fmla="*/ 157163 w 157163"/>
                <a:gd name="connsiteY4" fmla="*/ 63132 h 187325"/>
                <a:gd name="connsiteX5" fmla="*/ 157163 w 157163"/>
                <a:gd name="connsiteY5" fmla="*/ 85901 h 187325"/>
                <a:gd name="connsiteX6" fmla="*/ 157163 w 157163"/>
                <a:gd name="connsiteY6" fmla="*/ 150067 h 187325"/>
                <a:gd name="connsiteX7" fmla="*/ 157163 w 157163"/>
                <a:gd name="connsiteY7" fmla="*/ 181116 h 187325"/>
                <a:gd name="connsiteX8" fmla="*/ 149972 w 157163"/>
                <a:gd name="connsiteY8" fmla="*/ 187325 h 187325"/>
                <a:gd name="connsiteX9" fmla="*/ 121211 w 157163"/>
                <a:gd name="connsiteY9" fmla="*/ 187325 h 187325"/>
                <a:gd name="connsiteX10" fmla="*/ 115047 w 157163"/>
                <a:gd name="connsiteY10" fmla="*/ 181116 h 187325"/>
                <a:gd name="connsiteX11" fmla="*/ 115047 w 157163"/>
                <a:gd name="connsiteY11" fmla="*/ 61062 h 187325"/>
                <a:gd name="connsiteX12" fmla="*/ 115047 w 157163"/>
                <a:gd name="connsiteY12" fmla="*/ 60027 h 187325"/>
                <a:gd name="connsiteX13" fmla="*/ 91421 w 157163"/>
                <a:gd name="connsiteY13" fmla="*/ 39328 h 187325"/>
                <a:gd name="connsiteX14" fmla="*/ 42115 w 157163"/>
                <a:gd name="connsiteY14" fmla="*/ 61062 h 187325"/>
                <a:gd name="connsiteX15" fmla="*/ 42115 w 157163"/>
                <a:gd name="connsiteY15" fmla="*/ 181116 h 187325"/>
                <a:gd name="connsiteX16" fmla="*/ 34925 w 157163"/>
                <a:gd name="connsiteY16" fmla="*/ 187325 h 187325"/>
                <a:gd name="connsiteX17" fmla="*/ 6164 w 157163"/>
                <a:gd name="connsiteY17" fmla="*/ 187325 h 187325"/>
                <a:gd name="connsiteX18" fmla="*/ 0 w 157163"/>
                <a:gd name="connsiteY18" fmla="*/ 181116 h 187325"/>
                <a:gd name="connsiteX19" fmla="*/ 0 w 157163"/>
                <a:gd name="connsiteY19" fmla="*/ 8280 h 187325"/>
                <a:gd name="connsiteX20" fmla="*/ 6164 w 157163"/>
                <a:gd name="connsiteY20" fmla="*/ 1035 h 187325"/>
                <a:gd name="connsiteX21" fmla="*/ 34925 w 157163"/>
                <a:gd name="connsiteY21" fmla="*/ 1035 h 187325"/>
                <a:gd name="connsiteX22" fmla="*/ 42115 w 157163"/>
                <a:gd name="connsiteY22" fmla="*/ 8280 h 187325"/>
                <a:gd name="connsiteX23" fmla="*/ 42115 w 157163"/>
                <a:gd name="connsiteY23" fmla="*/ 19664 h 187325"/>
                <a:gd name="connsiteX24" fmla="*/ 90394 w 157163"/>
                <a:gd name="connsiteY24" fmla="*/ 0 h 18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163" h="187325">
                  <a:moveTo>
                    <a:pt x="90394" y="0"/>
                  </a:moveTo>
                  <a:cubicBezTo>
                    <a:pt x="91421" y="0"/>
                    <a:pt x="92449" y="0"/>
                    <a:pt x="93476" y="0"/>
                  </a:cubicBezTo>
                  <a:cubicBezTo>
                    <a:pt x="94503" y="0"/>
                    <a:pt x="94503" y="0"/>
                    <a:pt x="95530" y="0"/>
                  </a:cubicBezTo>
                  <a:cubicBezTo>
                    <a:pt x="98612" y="0"/>
                    <a:pt x="100666" y="0"/>
                    <a:pt x="100666" y="0"/>
                  </a:cubicBezTo>
                  <a:cubicBezTo>
                    <a:pt x="138673" y="2070"/>
                    <a:pt x="157163" y="22769"/>
                    <a:pt x="157163" y="63132"/>
                  </a:cubicBezTo>
                  <a:cubicBezTo>
                    <a:pt x="157163" y="63132"/>
                    <a:pt x="157163" y="63132"/>
                    <a:pt x="157163" y="85901"/>
                  </a:cubicBezTo>
                  <a:cubicBezTo>
                    <a:pt x="157163" y="85901"/>
                    <a:pt x="157163" y="85901"/>
                    <a:pt x="157163" y="150067"/>
                  </a:cubicBezTo>
                  <a:cubicBezTo>
                    <a:pt x="157163" y="150067"/>
                    <a:pt x="157163" y="150067"/>
                    <a:pt x="157163" y="181116"/>
                  </a:cubicBezTo>
                  <a:cubicBezTo>
                    <a:pt x="157163" y="184220"/>
                    <a:pt x="154081" y="187325"/>
                    <a:pt x="149972" y="187325"/>
                  </a:cubicBezTo>
                  <a:cubicBezTo>
                    <a:pt x="149972" y="187325"/>
                    <a:pt x="149972" y="187325"/>
                    <a:pt x="121211" y="187325"/>
                  </a:cubicBezTo>
                  <a:cubicBezTo>
                    <a:pt x="118128" y="187325"/>
                    <a:pt x="115047" y="184220"/>
                    <a:pt x="115047" y="181116"/>
                  </a:cubicBezTo>
                  <a:cubicBezTo>
                    <a:pt x="115047" y="181116"/>
                    <a:pt x="115047" y="181116"/>
                    <a:pt x="115047" y="61062"/>
                  </a:cubicBezTo>
                  <a:cubicBezTo>
                    <a:pt x="115047" y="61062"/>
                    <a:pt x="115047" y="61062"/>
                    <a:pt x="115047" y="60027"/>
                  </a:cubicBezTo>
                  <a:cubicBezTo>
                    <a:pt x="114020" y="45538"/>
                    <a:pt x="105802" y="39328"/>
                    <a:pt x="91421" y="39328"/>
                  </a:cubicBezTo>
                  <a:cubicBezTo>
                    <a:pt x="67796" y="41398"/>
                    <a:pt x="48279" y="55887"/>
                    <a:pt x="42115" y="61062"/>
                  </a:cubicBezTo>
                  <a:cubicBezTo>
                    <a:pt x="42115" y="61062"/>
                    <a:pt x="42115" y="61062"/>
                    <a:pt x="42115" y="181116"/>
                  </a:cubicBezTo>
                  <a:cubicBezTo>
                    <a:pt x="42115" y="184220"/>
                    <a:pt x="39034" y="187325"/>
                    <a:pt x="34925" y="187325"/>
                  </a:cubicBezTo>
                  <a:cubicBezTo>
                    <a:pt x="34925" y="187325"/>
                    <a:pt x="34925" y="187325"/>
                    <a:pt x="6164" y="187325"/>
                  </a:cubicBezTo>
                  <a:cubicBezTo>
                    <a:pt x="3081" y="187325"/>
                    <a:pt x="0" y="184220"/>
                    <a:pt x="0" y="181116"/>
                  </a:cubicBezTo>
                  <a:cubicBezTo>
                    <a:pt x="0" y="181116"/>
                    <a:pt x="0" y="181116"/>
                    <a:pt x="0" y="8280"/>
                  </a:cubicBezTo>
                  <a:cubicBezTo>
                    <a:pt x="0" y="4140"/>
                    <a:pt x="3081" y="1035"/>
                    <a:pt x="6164" y="1035"/>
                  </a:cubicBezTo>
                  <a:cubicBezTo>
                    <a:pt x="6164" y="1035"/>
                    <a:pt x="6164" y="1035"/>
                    <a:pt x="34925" y="1035"/>
                  </a:cubicBezTo>
                  <a:cubicBezTo>
                    <a:pt x="39034" y="1035"/>
                    <a:pt x="42115" y="4140"/>
                    <a:pt x="42115" y="8280"/>
                  </a:cubicBezTo>
                  <a:cubicBezTo>
                    <a:pt x="42115" y="8280"/>
                    <a:pt x="42115" y="8280"/>
                    <a:pt x="42115" y="19664"/>
                  </a:cubicBezTo>
                  <a:cubicBezTo>
                    <a:pt x="53415" y="11385"/>
                    <a:pt x="71904" y="0"/>
                    <a:pt x="9039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8C1191F-0197-4B9B-8AD8-8F1783DF8C27}"/>
                </a:ext>
              </a:extLst>
            </p:cNvPr>
            <p:cNvSpPr/>
            <p:nvPr userDrawn="1"/>
          </p:nvSpPr>
          <p:spPr>
            <a:xfrm>
              <a:off x="10654773" y="6302687"/>
              <a:ext cx="98426" cy="187325"/>
            </a:xfrm>
            <a:custGeom>
              <a:avLst/>
              <a:gdLst>
                <a:gd name="connsiteX0" fmla="*/ 91248 w 98426"/>
                <a:gd name="connsiteY0" fmla="*/ 0 h 187325"/>
                <a:gd name="connsiteX1" fmla="*/ 96375 w 98426"/>
                <a:gd name="connsiteY1" fmla="*/ 2070 h 187325"/>
                <a:gd name="connsiteX2" fmla="*/ 98426 w 98426"/>
                <a:gd name="connsiteY2" fmla="*/ 7245 h 187325"/>
                <a:gd name="connsiteX3" fmla="*/ 98426 w 98426"/>
                <a:gd name="connsiteY3" fmla="*/ 32084 h 187325"/>
                <a:gd name="connsiteX4" fmla="*/ 92274 w 98426"/>
                <a:gd name="connsiteY4" fmla="*/ 39328 h 187325"/>
                <a:gd name="connsiteX5" fmla="*/ 42036 w 98426"/>
                <a:gd name="connsiteY5" fmla="*/ 61062 h 187325"/>
                <a:gd name="connsiteX6" fmla="*/ 42036 w 98426"/>
                <a:gd name="connsiteY6" fmla="*/ 181116 h 187325"/>
                <a:gd name="connsiteX7" fmla="*/ 34859 w 98426"/>
                <a:gd name="connsiteY7" fmla="*/ 187325 h 187325"/>
                <a:gd name="connsiteX8" fmla="*/ 7177 w 98426"/>
                <a:gd name="connsiteY8" fmla="*/ 187325 h 187325"/>
                <a:gd name="connsiteX9" fmla="*/ 0 w 98426"/>
                <a:gd name="connsiteY9" fmla="*/ 181116 h 187325"/>
                <a:gd name="connsiteX10" fmla="*/ 0 w 98426"/>
                <a:gd name="connsiteY10" fmla="*/ 8280 h 187325"/>
                <a:gd name="connsiteX11" fmla="*/ 7177 w 98426"/>
                <a:gd name="connsiteY11" fmla="*/ 1035 h 187325"/>
                <a:gd name="connsiteX12" fmla="*/ 34859 w 98426"/>
                <a:gd name="connsiteY12" fmla="*/ 1035 h 187325"/>
                <a:gd name="connsiteX13" fmla="*/ 42036 w 98426"/>
                <a:gd name="connsiteY13" fmla="*/ 8280 h 187325"/>
                <a:gd name="connsiteX14" fmla="*/ 42036 w 98426"/>
                <a:gd name="connsiteY14" fmla="*/ 19664 h 187325"/>
                <a:gd name="connsiteX15" fmla="*/ 91248 w 98426"/>
                <a:gd name="connsiteY15" fmla="*/ 0 h 18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426" h="187325">
                  <a:moveTo>
                    <a:pt x="91248" y="0"/>
                  </a:moveTo>
                  <a:cubicBezTo>
                    <a:pt x="92274" y="0"/>
                    <a:pt x="94324" y="0"/>
                    <a:pt x="96375" y="2070"/>
                  </a:cubicBezTo>
                  <a:cubicBezTo>
                    <a:pt x="97400" y="3105"/>
                    <a:pt x="98426" y="5175"/>
                    <a:pt x="98426" y="7245"/>
                  </a:cubicBezTo>
                  <a:cubicBezTo>
                    <a:pt x="98426" y="7245"/>
                    <a:pt x="98426" y="7245"/>
                    <a:pt x="98426" y="32084"/>
                  </a:cubicBezTo>
                  <a:cubicBezTo>
                    <a:pt x="98426" y="36223"/>
                    <a:pt x="95349" y="39328"/>
                    <a:pt x="92274" y="39328"/>
                  </a:cubicBezTo>
                  <a:cubicBezTo>
                    <a:pt x="68693" y="41398"/>
                    <a:pt x="48187" y="55887"/>
                    <a:pt x="42036" y="61062"/>
                  </a:cubicBezTo>
                  <a:cubicBezTo>
                    <a:pt x="42036" y="61062"/>
                    <a:pt x="42036" y="61062"/>
                    <a:pt x="42036" y="181116"/>
                  </a:cubicBezTo>
                  <a:cubicBezTo>
                    <a:pt x="42036" y="184220"/>
                    <a:pt x="38960" y="187325"/>
                    <a:pt x="34859" y="187325"/>
                  </a:cubicBezTo>
                  <a:cubicBezTo>
                    <a:pt x="34859" y="187325"/>
                    <a:pt x="34859" y="187325"/>
                    <a:pt x="7177" y="187325"/>
                  </a:cubicBezTo>
                  <a:cubicBezTo>
                    <a:pt x="3077" y="187325"/>
                    <a:pt x="0" y="184220"/>
                    <a:pt x="0" y="181116"/>
                  </a:cubicBezTo>
                  <a:cubicBezTo>
                    <a:pt x="0" y="181116"/>
                    <a:pt x="0" y="181116"/>
                    <a:pt x="0" y="8280"/>
                  </a:cubicBezTo>
                  <a:cubicBezTo>
                    <a:pt x="0" y="4140"/>
                    <a:pt x="3077" y="1035"/>
                    <a:pt x="7177" y="1035"/>
                  </a:cubicBezTo>
                  <a:cubicBezTo>
                    <a:pt x="7177" y="1035"/>
                    <a:pt x="7177" y="1035"/>
                    <a:pt x="34859" y="1035"/>
                  </a:cubicBezTo>
                  <a:cubicBezTo>
                    <a:pt x="38960" y="1035"/>
                    <a:pt x="42036" y="4140"/>
                    <a:pt x="42036" y="8280"/>
                  </a:cubicBezTo>
                  <a:cubicBezTo>
                    <a:pt x="42036" y="8280"/>
                    <a:pt x="42036" y="8280"/>
                    <a:pt x="42036" y="19664"/>
                  </a:cubicBezTo>
                  <a:cubicBezTo>
                    <a:pt x="53314" y="11385"/>
                    <a:pt x="71768" y="1035"/>
                    <a:pt x="9124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71709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7DB56AF-4B87-40BA-AACA-91EF23DAEF6B}"/>
              </a:ext>
            </a:extLst>
          </p:cNvPr>
          <p:cNvSpPr/>
          <p:nvPr userDrawn="1"/>
        </p:nvSpPr>
        <p:spPr>
          <a:xfrm>
            <a:off x="0" y="1540042"/>
            <a:ext cx="12192000" cy="5317958"/>
          </a:xfrm>
          <a:custGeom>
            <a:avLst/>
            <a:gdLst>
              <a:gd name="connsiteX0" fmla="*/ 0 w 12192000"/>
              <a:gd name="connsiteY0" fmla="*/ 0 h 5317958"/>
              <a:gd name="connsiteX1" fmla="*/ 12192000 w 12192000"/>
              <a:gd name="connsiteY1" fmla="*/ 0 h 5317958"/>
              <a:gd name="connsiteX2" fmla="*/ 12192000 w 12192000"/>
              <a:gd name="connsiteY2" fmla="*/ 5317958 h 5317958"/>
              <a:gd name="connsiteX3" fmla="*/ 4539049 w 12192000"/>
              <a:gd name="connsiteY3" fmla="*/ 5317958 h 5317958"/>
              <a:gd name="connsiteX4" fmla="*/ 0 w 12192000"/>
              <a:gd name="connsiteY4" fmla="*/ 5317958 h 5317958"/>
              <a:gd name="connsiteX5" fmla="*/ 0 w 12192000"/>
              <a:gd name="connsiteY5" fmla="*/ 4733071 h 5317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2000" h="5317958">
                <a:moveTo>
                  <a:pt x="0" y="0"/>
                </a:moveTo>
                <a:lnTo>
                  <a:pt x="12192000" y="0"/>
                </a:lnTo>
                <a:lnTo>
                  <a:pt x="12192000" y="5317958"/>
                </a:lnTo>
                <a:lnTo>
                  <a:pt x="4539049" y="5317958"/>
                </a:lnTo>
                <a:lnTo>
                  <a:pt x="0" y="5317958"/>
                </a:lnTo>
                <a:lnTo>
                  <a:pt x="0" y="4733071"/>
                </a:lnTo>
                <a:close/>
              </a:path>
            </a:pathLst>
          </a:cu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AA8D5CE7-BEF2-4FE4-B11E-5B9925320D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rgbClr val="48595D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F881E11F-8C40-406B-8C33-2D779A9666EE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dirty="0">
                <a:solidFill>
                  <a:schemeClr val="bg2">
                    <a:lumMod val="75000"/>
                  </a:schemeClr>
                </a:solidFill>
              </a:rPr>
              <a:t>© 2019 Rotary International. Internal Use Only. Not For Distribution. Private and Confidential.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2AEE185A-70FF-4A55-93AA-EBBF90E6E5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Rectangle 10" hidden="1">
            <a:extLst>
              <a:ext uri="{FF2B5EF4-FFF2-40B4-BE49-F238E27FC236}">
                <a16:creationId xmlns:a16="http://schemas.microsoft.com/office/drawing/2014/main" id="{E89C1C0D-FEFF-4DBE-B7EB-C7C2E923BA77}"/>
              </a:ext>
            </a:extLst>
          </p:cNvPr>
          <p:cNvSpPr/>
          <p:nvPr userDrawn="1"/>
        </p:nvSpPr>
        <p:spPr>
          <a:xfrm>
            <a:off x="0" y="6273113"/>
            <a:ext cx="4539049" cy="58488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9674701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1D0F0E6-22D0-49A2-8945-52AEAD9041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6602777 w 12192000"/>
              <a:gd name="connsiteY0" fmla="*/ 6116155 h 6858000"/>
              <a:gd name="connsiteX1" fmla="*/ 6612980 w 12192000"/>
              <a:gd name="connsiteY1" fmla="*/ 6116155 h 6858000"/>
              <a:gd name="connsiteX2" fmla="*/ 6617061 w 12192000"/>
              <a:gd name="connsiteY2" fmla="*/ 6124493 h 6858000"/>
              <a:gd name="connsiteX3" fmla="*/ 6623183 w 12192000"/>
              <a:gd name="connsiteY3" fmla="*/ 6226637 h 6858000"/>
              <a:gd name="connsiteX4" fmla="*/ 6621142 w 12192000"/>
              <a:gd name="connsiteY4" fmla="*/ 6237059 h 6858000"/>
              <a:gd name="connsiteX5" fmla="*/ 6615021 w 12192000"/>
              <a:gd name="connsiteY5" fmla="*/ 6237059 h 6858000"/>
              <a:gd name="connsiteX6" fmla="*/ 6508908 w 12192000"/>
              <a:gd name="connsiteY6" fmla="*/ 6174523 h 6858000"/>
              <a:gd name="connsiteX7" fmla="*/ 6504827 w 12192000"/>
              <a:gd name="connsiteY7" fmla="*/ 6168270 h 6858000"/>
              <a:gd name="connsiteX8" fmla="*/ 6504827 w 12192000"/>
              <a:gd name="connsiteY8" fmla="*/ 6166184 h 6858000"/>
              <a:gd name="connsiteX9" fmla="*/ 6510948 w 12192000"/>
              <a:gd name="connsiteY9" fmla="*/ 6162015 h 6858000"/>
              <a:gd name="connsiteX10" fmla="*/ 6602777 w 12192000"/>
              <a:gd name="connsiteY10" fmla="*/ 6116155 h 6858000"/>
              <a:gd name="connsiteX11" fmla="*/ 6685511 w 12192000"/>
              <a:gd name="connsiteY11" fmla="*/ 6114071 h 6858000"/>
              <a:gd name="connsiteX12" fmla="*/ 6695813 w 12192000"/>
              <a:gd name="connsiteY12" fmla="*/ 6114071 h 6858000"/>
              <a:gd name="connsiteX13" fmla="*/ 6786472 w 12192000"/>
              <a:gd name="connsiteY13" fmla="*/ 6159837 h 6858000"/>
              <a:gd name="connsiteX14" fmla="*/ 6794714 w 12192000"/>
              <a:gd name="connsiteY14" fmla="*/ 6166078 h 6858000"/>
              <a:gd name="connsiteX15" fmla="*/ 6790593 w 12192000"/>
              <a:gd name="connsiteY15" fmla="*/ 6172318 h 6858000"/>
              <a:gd name="connsiteX16" fmla="*/ 6683451 w 12192000"/>
              <a:gd name="connsiteY16" fmla="*/ 6234726 h 6858000"/>
              <a:gd name="connsiteX17" fmla="*/ 6675208 w 12192000"/>
              <a:gd name="connsiteY17" fmla="*/ 6234726 h 6858000"/>
              <a:gd name="connsiteX18" fmla="*/ 6673148 w 12192000"/>
              <a:gd name="connsiteY18" fmla="*/ 6226405 h 6858000"/>
              <a:gd name="connsiteX19" fmla="*/ 6681390 w 12192000"/>
              <a:gd name="connsiteY19" fmla="*/ 6122392 h 6858000"/>
              <a:gd name="connsiteX20" fmla="*/ 6685511 w 12192000"/>
              <a:gd name="connsiteY20" fmla="*/ 6114071 h 6858000"/>
              <a:gd name="connsiteX21" fmla="*/ 5867776 w 12192000"/>
              <a:gd name="connsiteY21" fmla="*/ 6074328 h 6858000"/>
              <a:gd name="connsiteX22" fmla="*/ 5867776 w 12192000"/>
              <a:gd name="connsiteY22" fmla="*/ 6117531 h 6858000"/>
              <a:gd name="connsiteX23" fmla="*/ 5819888 w 12192000"/>
              <a:gd name="connsiteY23" fmla="*/ 6125760 h 6858000"/>
              <a:gd name="connsiteX24" fmla="*/ 5801149 w 12192000"/>
              <a:gd name="connsiteY24" fmla="*/ 6101073 h 6858000"/>
              <a:gd name="connsiteX25" fmla="*/ 5826134 w 12192000"/>
              <a:gd name="connsiteY25" fmla="*/ 6076386 h 6858000"/>
              <a:gd name="connsiteX26" fmla="*/ 5518276 w 12192000"/>
              <a:gd name="connsiteY26" fmla="*/ 6004194 h 6858000"/>
              <a:gd name="connsiteX27" fmla="*/ 5559186 w 12192000"/>
              <a:gd name="connsiteY27" fmla="*/ 6064393 h 6858000"/>
              <a:gd name="connsiteX28" fmla="*/ 5518276 w 12192000"/>
              <a:gd name="connsiteY28" fmla="*/ 6124591 h 6858000"/>
              <a:gd name="connsiteX29" fmla="*/ 5477363 w 12192000"/>
              <a:gd name="connsiteY29" fmla="*/ 6064393 h 6858000"/>
              <a:gd name="connsiteX30" fmla="*/ 5518276 w 12192000"/>
              <a:gd name="connsiteY30" fmla="*/ 6004194 h 6858000"/>
              <a:gd name="connsiteX31" fmla="*/ 6672498 w 12192000"/>
              <a:gd name="connsiteY31" fmla="*/ 5995882 h 6858000"/>
              <a:gd name="connsiteX32" fmla="*/ 6681491 w 12192000"/>
              <a:gd name="connsiteY32" fmla="*/ 5996921 h 6858000"/>
              <a:gd name="connsiteX33" fmla="*/ 6708215 w 12192000"/>
              <a:gd name="connsiteY33" fmla="*/ 6048872 h 6858000"/>
              <a:gd name="connsiteX34" fmla="*/ 6648601 w 12192000"/>
              <a:gd name="connsiteY34" fmla="*/ 6107057 h 6858000"/>
              <a:gd name="connsiteX35" fmla="*/ 6588987 w 12192000"/>
              <a:gd name="connsiteY35" fmla="*/ 6048872 h 6858000"/>
              <a:gd name="connsiteX36" fmla="*/ 6615711 w 12192000"/>
              <a:gd name="connsiteY36" fmla="*/ 5999000 h 6858000"/>
              <a:gd name="connsiteX37" fmla="*/ 6632156 w 12192000"/>
              <a:gd name="connsiteY37" fmla="*/ 6001077 h 6858000"/>
              <a:gd name="connsiteX38" fmla="*/ 6630100 w 12192000"/>
              <a:gd name="connsiteY38" fmla="*/ 6017702 h 6858000"/>
              <a:gd name="connsiteX39" fmla="*/ 6613655 w 12192000"/>
              <a:gd name="connsiteY39" fmla="*/ 6048872 h 6858000"/>
              <a:gd name="connsiteX40" fmla="*/ 6648601 w 12192000"/>
              <a:gd name="connsiteY40" fmla="*/ 6084199 h 6858000"/>
              <a:gd name="connsiteX41" fmla="*/ 6683547 w 12192000"/>
              <a:gd name="connsiteY41" fmla="*/ 6048872 h 6858000"/>
              <a:gd name="connsiteX42" fmla="*/ 6667102 w 12192000"/>
              <a:gd name="connsiteY42" fmla="*/ 6017702 h 6858000"/>
              <a:gd name="connsiteX43" fmla="*/ 6665047 w 12192000"/>
              <a:gd name="connsiteY43" fmla="*/ 6001077 h 6858000"/>
              <a:gd name="connsiteX44" fmla="*/ 6672498 w 12192000"/>
              <a:gd name="connsiteY44" fmla="*/ 5995882 h 6858000"/>
              <a:gd name="connsiteX45" fmla="*/ 6821432 w 12192000"/>
              <a:gd name="connsiteY45" fmla="*/ 5980816 h 6858000"/>
              <a:gd name="connsiteX46" fmla="*/ 6825565 w 12192000"/>
              <a:gd name="connsiteY46" fmla="*/ 5987045 h 6858000"/>
              <a:gd name="connsiteX47" fmla="*/ 6825565 w 12192000"/>
              <a:gd name="connsiteY47" fmla="*/ 6111612 h 6858000"/>
              <a:gd name="connsiteX48" fmla="*/ 6821432 w 12192000"/>
              <a:gd name="connsiteY48" fmla="*/ 6117840 h 6858000"/>
              <a:gd name="connsiteX49" fmla="*/ 6813166 w 12192000"/>
              <a:gd name="connsiteY49" fmla="*/ 6115764 h 6858000"/>
              <a:gd name="connsiteX50" fmla="*/ 6728441 w 12192000"/>
              <a:gd name="connsiteY50" fmla="*/ 6057632 h 6858000"/>
              <a:gd name="connsiteX51" fmla="*/ 6722242 w 12192000"/>
              <a:gd name="connsiteY51" fmla="*/ 6049328 h 6858000"/>
              <a:gd name="connsiteX52" fmla="*/ 6728441 w 12192000"/>
              <a:gd name="connsiteY52" fmla="*/ 6041024 h 6858000"/>
              <a:gd name="connsiteX53" fmla="*/ 6813166 w 12192000"/>
              <a:gd name="connsiteY53" fmla="*/ 5982893 h 6858000"/>
              <a:gd name="connsiteX54" fmla="*/ 6821432 w 12192000"/>
              <a:gd name="connsiteY54" fmla="*/ 5980816 h 6858000"/>
              <a:gd name="connsiteX55" fmla="*/ 6475604 w 12192000"/>
              <a:gd name="connsiteY55" fmla="*/ 5980816 h 6858000"/>
              <a:gd name="connsiteX56" fmla="*/ 6483787 w 12192000"/>
              <a:gd name="connsiteY56" fmla="*/ 5984968 h 6858000"/>
              <a:gd name="connsiteX57" fmla="*/ 6567656 w 12192000"/>
              <a:gd name="connsiteY57" fmla="*/ 6041024 h 6858000"/>
              <a:gd name="connsiteX58" fmla="*/ 6573792 w 12192000"/>
              <a:gd name="connsiteY58" fmla="*/ 6049328 h 6858000"/>
              <a:gd name="connsiteX59" fmla="*/ 6567656 w 12192000"/>
              <a:gd name="connsiteY59" fmla="*/ 6057632 h 6858000"/>
              <a:gd name="connsiteX60" fmla="*/ 6483787 w 12192000"/>
              <a:gd name="connsiteY60" fmla="*/ 6115764 h 6858000"/>
              <a:gd name="connsiteX61" fmla="*/ 6475604 w 12192000"/>
              <a:gd name="connsiteY61" fmla="*/ 6117840 h 6858000"/>
              <a:gd name="connsiteX62" fmla="*/ 6471513 w 12192000"/>
              <a:gd name="connsiteY62" fmla="*/ 6111612 h 6858000"/>
              <a:gd name="connsiteX63" fmla="*/ 6471513 w 12192000"/>
              <a:gd name="connsiteY63" fmla="*/ 5987045 h 6858000"/>
              <a:gd name="connsiteX64" fmla="*/ 6475604 w 12192000"/>
              <a:gd name="connsiteY64" fmla="*/ 5980816 h 6858000"/>
              <a:gd name="connsiteX65" fmla="*/ 6087559 w 12192000"/>
              <a:gd name="connsiteY65" fmla="*/ 5970296 h 6858000"/>
              <a:gd name="connsiteX66" fmla="*/ 6081400 w 12192000"/>
              <a:gd name="connsiteY66" fmla="*/ 5972374 h 6858000"/>
              <a:gd name="connsiteX67" fmla="*/ 6079347 w 12192000"/>
              <a:gd name="connsiteY67" fmla="*/ 5978604 h 6858000"/>
              <a:gd name="connsiteX68" fmla="*/ 6120408 w 12192000"/>
              <a:gd name="connsiteY68" fmla="*/ 6136455 h 6858000"/>
              <a:gd name="connsiteX69" fmla="*/ 6145045 w 12192000"/>
              <a:gd name="connsiteY69" fmla="*/ 6157224 h 6858000"/>
              <a:gd name="connsiteX70" fmla="*/ 6153257 w 12192000"/>
              <a:gd name="connsiteY70" fmla="*/ 6157224 h 6858000"/>
              <a:gd name="connsiteX71" fmla="*/ 6149151 w 12192000"/>
              <a:gd name="connsiteY71" fmla="*/ 6165532 h 6858000"/>
              <a:gd name="connsiteX72" fmla="*/ 6149151 w 12192000"/>
              <a:gd name="connsiteY72" fmla="*/ 6167609 h 6858000"/>
              <a:gd name="connsiteX73" fmla="*/ 6124515 w 12192000"/>
              <a:gd name="connsiteY73" fmla="*/ 6186302 h 6858000"/>
              <a:gd name="connsiteX74" fmla="*/ 6089612 w 12192000"/>
              <a:gd name="connsiteY74" fmla="*/ 6184225 h 6858000"/>
              <a:gd name="connsiteX75" fmla="*/ 6083453 w 12192000"/>
              <a:gd name="connsiteY75" fmla="*/ 6186302 h 6858000"/>
              <a:gd name="connsiteX76" fmla="*/ 6081400 w 12192000"/>
              <a:gd name="connsiteY76" fmla="*/ 6190456 h 6858000"/>
              <a:gd name="connsiteX77" fmla="*/ 6081400 w 12192000"/>
              <a:gd name="connsiteY77" fmla="*/ 6209149 h 6858000"/>
              <a:gd name="connsiteX78" fmla="*/ 6087559 w 12192000"/>
              <a:gd name="connsiteY78" fmla="*/ 6215380 h 6858000"/>
              <a:gd name="connsiteX79" fmla="*/ 6134780 w 12192000"/>
              <a:gd name="connsiteY79" fmla="*/ 6221610 h 6858000"/>
              <a:gd name="connsiteX80" fmla="*/ 6136833 w 12192000"/>
              <a:gd name="connsiteY80" fmla="*/ 6221610 h 6858000"/>
              <a:gd name="connsiteX81" fmla="*/ 6190213 w 12192000"/>
              <a:gd name="connsiteY81" fmla="*/ 6169686 h 6858000"/>
              <a:gd name="connsiteX82" fmla="*/ 6223062 w 12192000"/>
              <a:gd name="connsiteY82" fmla="*/ 6040914 h 6858000"/>
              <a:gd name="connsiteX83" fmla="*/ 6235380 w 12192000"/>
              <a:gd name="connsiteY83" fmla="*/ 5999374 h 6858000"/>
              <a:gd name="connsiteX84" fmla="*/ 6239487 w 12192000"/>
              <a:gd name="connsiteY84" fmla="*/ 5978604 h 6858000"/>
              <a:gd name="connsiteX85" fmla="*/ 6237434 w 12192000"/>
              <a:gd name="connsiteY85" fmla="*/ 5972374 h 6858000"/>
              <a:gd name="connsiteX86" fmla="*/ 6233327 w 12192000"/>
              <a:gd name="connsiteY86" fmla="*/ 5970296 h 6858000"/>
              <a:gd name="connsiteX87" fmla="*/ 6204584 w 12192000"/>
              <a:gd name="connsiteY87" fmla="*/ 5970296 h 6858000"/>
              <a:gd name="connsiteX88" fmla="*/ 6198425 w 12192000"/>
              <a:gd name="connsiteY88" fmla="*/ 5974451 h 6858000"/>
              <a:gd name="connsiteX89" fmla="*/ 6161469 w 12192000"/>
              <a:gd name="connsiteY89" fmla="*/ 6115685 h 6858000"/>
              <a:gd name="connsiteX90" fmla="*/ 6159417 w 12192000"/>
              <a:gd name="connsiteY90" fmla="*/ 6115685 h 6858000"/>
              <a:gd name="connsiteX91" fmla="*/ 6120408 w 12192000"/>
              <a:gd name="connsiteY91" fmla="*/ 5974451 h 6858000"/>
              <a:gd name="connsiteX92" fmla="*/ 6114249 w 12192000"/>
              <a:gd name="connsiteY92" fmla="*/ 5970296 h 6858000"/>
              <a:gd name="connsiteX93" fmla="*/ 6087559 w 12192000"/>
              <a:gd name="connsiteY93" fmla="*/ 5970296 h 6858000"/>
              <a:gd name="connsiteX94" fmla="*/ 6047787 w 12192000"/>
              <a:gd name="connsiteY94" fmla="*/ 5967959 h 6858000"/>
              <a:gd name="connsiteX95" fmla="*/ 5998692 w 12192000"/>
              <a:gd name="connsiteY95" fmla="*/ 5988768 h 6858000"/>
              <a:gd name="connsiteX96" fmla="*/ 5998692 w 12192000"/>
              <a:gd name="connsiteY96" fmla="*/ 5976283 h 6858000"/>
              <a:gd name="connsiteX97" fmla="*/ 5992556 w 12192000"/>
              <a:gd name="connsiteY97" fmla="*/ 5970040 h 6858000"/>
              <a:gd name="connsiteX98" fmla="*/ 5963918 w 12192000"/>
              <a:gd name="connsiteY98" fmla="*/ 5970040 h 6858000"/>
              <a:gd name="connsiteX99" fmla="*/ 5957781 w 12192000"/>
              <a:gd name="connsiteY99" fmla="*/ 5976283 h 6858000"/>
              <a:gd name="connsiteX100" fmla="*/ 5957781 w 12192000"/>
              <a:gd name="connsiteY100" fmla="*/ 6151078 h 6858000"/>
              <a:gd name="connsiteX101" fmla="*/ 5963918 w 12192000"/>
              <a:gd name="connsiteY101" fmla="*/ 6157321 h 6858000"/>
              <a:gd name="connsiteX102" fmla="*/ 5992556 w 12192000"/>
              <a:gd name="connsiteY102" fmla="*/ 6157321 h 6858000"/>
              <a:gd name="connsiteX103" fmla="*/ 5998692 w 12192000"/>
              <a:gd name="connsiteY103" fmla="*/ 6151078 h 6858000"/>
              <a:gd name="connsiteX104" fmla="*/ 5998692 w 12192000"/>
              <a:gd name="connsiteY104" fmla="*/ 6030386 h 6858000"/>
              <a:gd name="connsiteX105" fmla="*/ 6049832 w 12192000"/>
              <a:gd name="connsiteY105" fmla="*/ 6007496 h 6858000"/>
              <a:gd name="connsiteX106" fmla="*/ 6055969 w 12192000"/>
              <a:gd name="connsiteY106" fmla="*/ 6001253 h 6858000"/>
              <a:gd name="connsiteX107" fmla="*/ 6055969 w 12192000"/>
              <a:gd name="connsiteY107" fmla="*/ 5974202 h 6858000"/>
              <a:gd name="connsiteX108" fmla="*/ 6053923 w 12192000"/>
              <a:gd name="connsiteY108" fmla="*/ 5970040 h 6858000"/>
              <a:gd name="connsiteX109" fmla="*/ 6047787 w 12192000"/>
              <a:gd name="connsiteY109" fmla="*/ 5967959 h 6858000"/>
              <a:gd name="connsiteX110" fmla="*/ 5846879 w 12192000"/>
              <a:gd name="connsiteY110" fmla="*/ 5964452 h 6858000"/>
              <a:gd name="connsiteX111" fmla="*/ 5776523 w 12192000"/>
              <a:gd name="connsiteY111" fmla="*/ 5972770 h 6858000"/>
              <a:gd name="connsiteX112" fmla="*/ 5770315 w 12192000"/>
              <a:gd name="connsiteY112" fmla="*/ 5979008 h 6858000"/>
              <a:gd name="connsiteX113" fmla="*/ 5772384 w 12192000"/>
              <a:gd name="connsiteY113" fmla="*/ 6003961 h 6858000"/>
              <a:gd name="connsiteX114" fmla="*/ 5774454 w 12192000"/>
              <a:gd name="connsiteY114" fmla="*/ 6008120 h 6858000"/>
              <a:gd name="connsiteX115" fmla="*/ 5778592 w 12192000"/>
              <a:gd name="connsiteY115" fmla="*/ 6010199 h 6858000"/>
              <a:gd name="connsiteX116" fmla="*/ 5844809 w 12192000"/>
              <a:gd name="connsiteY116" fmla="*/ 6006040 h 6858000"/>
              <a:gd name="connsiteX117" fmla="*/ 5867571 w 12192000"/>
              <a:gd name="connsiteY117" fmla="*/ 6028914 h 6858000"/>
              <a:gd name="connsiteX118" fmla="*/ 5867571 w 12192000"/>
              <a:gd name="connsiteY118" fmla="*/ 6041390 h 6858000"/>
              <a:gd name="connsiteX119" fmla="*/ 5822047 w 12192000"/>
              <a:gd name="connsiteY119" fmla="*/ 6045549 h 6858000"/>
              <a:gd name="connsiteX120" fmla="*/ 5757900 w 12192000"/>
              <a:gd name="connsiteY120" fmla="*/ 6101693 h 6858000"/>
              <a:gd name="connsiteX121" fmla="*/ 5813770 w 12192000"/>
              <a:gd name="connsiteY121" fmla="*/ 6161996 h 6858000"/>
              <a:gd name="connsiteX122" fmla="*/ 5873779 w 12192000"/>
              <a:gd name="connsiteY122" fmla="*/ 6149520 h 6858000"/>
              <a:gd name="connsiteX123" fmla="*/ 5902750 w 12192000"/>
              <a:gd name="connsiteY123" fmla="*/ 6161996 h 6858000"/>
              <a:gd name="connsiteX124" fmla="*/ 5908957 w 12192000"/>
              <a:gd name="connsiteY124" fmla="*/ 6159917 h 6858000"/>
              <a:gd name="connsiteX125" fmla="*/ 5911026 w 12192000"/>
              <a:gd name="connsiteY125" fmla="*/ 6153679 h 6858000"/>
              <a:gd name="connsiteX126" fmla="*/ 5911026 w 12192000"/>
              <a:gd name="connsiteY126" fmla="*/ 6028914 h 6858000"/>
              <a:gd name="connsiteX127" fmla="*/ 5846879 w 12192000"/>
              <a:gd name="connsiteY127" fmla="*/ 5964452 h 6858000"/>
              <a:gd name="connsiteX128" fmla="*/ 5518274 w 12192000"/>
              <a:gd name="connsiteY128" fmla="*/ 5964452 h 6858000"/>
              <a:gd name="connsiteX129" fmla="*/ 5434114 w 12192000"/>
              <a:gd name="connsiteY129" fmla="*/ 6063224 h 6858000"/>
              <a:gd name="connsiteX130" fmla="*/ 5518274 w 12192000"/>
              <a:gd name="connsiteY130" fmla="*/ 6161996 h 6858000"/>
              <a:gd name="connsiteX131" fmla="*/ 5602435 w 12192000"/>
              <a:gd name="connsiteY131" fmla="*/ 6063224 h 6858000"/>
              <a:gd name="connsiteX132" fmla="*/ 5518274 w 12192000"/>
              <a:gd name="connsiteY132" fmla="*/ 5964452 h 6858000"/>
              <a:gd name="connsiteX133" fmla="*/ 5302320 w 12192000"/>
              <a:gd name="connsiteY133" fmla="*/ 5938736 h 6858000"/>
              <a:gd name="connsiteX134" fmla="*/ 5318685 w 12192000"/>
              <a:gd name="connsiteY134" fmla="*/ 5938736 h 6858000"/>
              <a:gd name="connsiteX135" fmla="*/ 5361642 w 12192000"/>
              <a:gd name="connsiteY135" fmla="*/ 5978478 h 6858000"/>
              <a:gd name="connsiteX136" fmla="*/ 5316640 w 12192000"/>
              <a:gd name="connsiteY136" fmla="*/ 6016129 h 6858000"/>
              <a:gd name="connsiteX137" fmla="*/ 5271637 w 12192000"/>
              <a:gd name="connsiteY137" fmla="*/ 6016129 h 6858000"/>
              <a:gd name="connsiteX138" fmla="*/ 5271637 w 12192000"/>
              <a:gd name="connsiteY138" fmla="*/ 5940828 h 6858000"/>
              <a:gd name="connsiteX139" fmla="*/ 5302320 w 12192000"/>
              <a:gd name="connsiteY139" fmla="*/ 5938736 h 6858000"/>
              <a:gd name="connsiteX140" fmla="*/ 5678557 w 12192000"/>
              <a:gd name="connsiteY140" fmla="*/ 5927047 h 6858000"/>
              <a:gd name="connsiteX141" fmla="*/ 5649847 w 12192000"/>
              <a:gd name="connsiteY141" fmla="*/ 5933291 h 6858000"/>
              <a:gd name="connsiteX142" fmla="*/ 5643695 w 12192000"/>
              <a:gd name="connsiteY142" fmla="*/ 5939535 h 6858000"/>
              <a:gd name="connsiteX143" fmla="*/ 5643695 w 12192000"/>
              <a:gd name="connsiteY143" fmla="*/ 5970757 h 6858000"/>
              <a:gd name="connsiteX144" fmla="*/ 5627290 w 12192000"/>
              <a:gd name="connsiteY144" fmla="*/ 5970757 h 6858000"/>
              <a:gd name="connsiteX145" fmla="*/ 5621138 w 12192000"/>
              <a:gd name="connsiteY145" fmla="*/ 5977002 h 6858000"/>
              <a:gd name="connsiteX146" fmla="*/ 5621138 w 12192000"/>
              <a:gd name="connsiteY146" fmla="*/ 6001980 h 6858000"/>
              <a:gd name="connsiteX147" fmla="*/ 5627290 w 12192000"/>
              <a:gd name="connsiteY147" fmla="*/ 6008224 h 6858000"/>
              <a:gd name="connsiteX148" fmla="*/ 5643695 w 12192000"/>
              <a:gd name="connsiteY148" fmla="*/ 6008224 h 6858000"/>
              <a:gd name="connsiteX149" fmla="*/ 5643695 w 12192000"/>
              <a:gd name="connsiteY149" fmla="*/ 6091483 h 6858000"/>
              <a:gd name="connsiteX150" fmla="*/ 5699064 w 12192000"/>
              <a:gd name="connsiteY150" fmla="*/ 6164334 h 6858000"/>
              <a:gd name="connsiteX151" fmla="*/ 5731875 w 12192000"/>
              <a:gd name="connsiteY151" fmla="*/ 6160171 h 6858000"/>
              <a:gd name="connsiteX152" fmla="*/ 5738028 w 12192000"/>
              <a:gd name="connsiteY152" fmla="*/ 6151845 h 6858000"/>
              <a:gd name="connsiteX153" fmla="*/ 5735977 w 12192000"/>
              <a:gd name="connsiteY153" fmla="*/ 6128949 h 6858000"/>
              <a:gd name="connsiteX154" fmla="*/ 5729824 w 12192000"/>
              <a:gd name="connsiteY154" fmla="*/ 6120623 h 6858000"/>
              <a:gd name="connsiteX155" fmla="*/ 5705217 w 12192000"/>
              <a:gd name="connsiteY155" fmla="*/ 6122705 h 6858000"/>
              <a:gd name="connsiteX156" fmla="*/ 5686761 w 12192000"/>
              <a:gd name="connsiteY156" fmla="*/ 6085238 h 6858000"/>
              <a:gd name="connsiteX157" fmla="*/ 5686761 w 12192000"/>
              <a:gd name="connsiteY157" fmla="*/ 6008224 h 6858000"/>
              <a:gd name="connsiteX158" fmla="*/ 5729824 w 12192000"/>
              <a:gd name="connsiteY158" fmla="*/ 6008224 h 6858000"/>
              <a:gd name="connsiteX159" fmla="*/ 5735977 w 12192000"/>
              <a:gd name="connsiteY159" fmla="*/ 6001980 h 6858000"/>
              <a:gd name="connsiteX160" fmla="*/ 5735977 w 12192000"/>
              <a:gd name="connsiteY160" fmla="*/ 5977002 h 6858000"/>
              <a:gd name="connsiteX161" fmla="*/ 5729824 w 12192000"/>
              <a:gd name="connsiteY161" fmla="*/ 5970757 h 6858000"/>
              <a:gd name="connsiteX162" fmla="*/ 5686761 w 12192000"/>
              <a:gd name="connsiteY162" fmla="*/ 5970757 h 6858000"/>
              <a:gd name="connsiteX163" fmla="*/ 5686761 w 12192000"/>
              <a:gd name="connsiteY163" fmla="*/ 5933291 h 6858000"/>
              <a:gd name="connsiteX164" fmla="*/ 5684709 w 12192000"/>
              <a:gd name="connsiteY164" fmla="*/ 5927047 h 6858000"/>
              <a:gd name="connsiteX165" fmla="*/ 5678557 w 12192000"/>
              <a:gd name="connsiteY165" fmla="*/ 5927047 h 6858000"/>
              <a:gd name="connsiteX166" fmla="*/ 5312653 w 12192000"/>
              <a:gd name="connsiteY166" fmla="*/ 5897825 h 6858000"/>
              <a:gd name="connsiteX167" fmla="*/ 5232236 w 12192000"/>
              <a:gd name="connsiteY167" fmla="*/ 5901977 h 6858000"/>
              <a:gd name="connsiteX168" fmla="*/ 5226049 w 12192000"/>
              <a:gd name="connsiteY168" fmla="*/ 5910281 h 6858000"/>
              <a:gd name="connsiteX169" fmla="*/ 5226049 w 12192000"/>
              <a:gd name="connsiteY169" fmla="*/ 6151093 h 6858000"/>
              <a:gd name="connsiteX170" fmla="*/ 5234297 w 12192000"/>
              <a:gd name="connsiteY170" fmla="*/ 6157321 h 6858000"/>
              <a:gd name="connsiteX171" fmla="*/ 5263165 w 12192000"/>
              <a:gd name="connsiteY171" fmla="*/ 6157321 h 6858000"/>
              <a:gd name="connsiteX172" fmla="*/ 5271414 w 12192000"/>
              <a:gd name="connsiteY172" fmla="*/ 6151093 h 6858000"/>
              <a:gd name="connsiteX173" fmla="*/ 5271414 w 12192000"/>
              <a:gd name="connsiteY173" fmla="*/ 6055599 h 6858000"/>
              <a:gd name="connsiteX174" fmla="*/ 5320901 w 12192000"/>
              <a:gd name="connsiteY174" fmla="*/ 6057674 h 6858000"/>
              <a:gd name="connsiteX175" fmla="*/ 5362142 w 12192000"/>
              <a:gd name="connsiteY175" fmla="*/ 6153168 h 6858000"/>
              <a:gd name="connsiteX176" fmla="*/ 5368327 w 12192000"/>
              <a:gd name="connsiteY176" fmla="*/ 6157321 h 6858000"/>
              <a:gd name="connsiteX177" fmla="*/ 5401320 w 12192000"/>
              <a:gd name="connsiteY177" fmla="*/ 6157321 h 6858000"/>
              <a:gd name="connsiteX178" fmla="*/ 5407505 w 12192000"/>
              <a:gd name="connsiteY178" fmla="*/ 6155245 h 6858000"/>
              <a:gd name="connsiteX179" fmla="*/ 5409567 w 12192000"/>
              <a:gd name="connsiteY179" fmla="*/ 6149017 h 6858000"/>
              <a:gd name="connsiteX180" fmla="*/ 5362142 w 12192000"/>
              <a:gd name="connsiteY180" fmla="*/ 6045219 h 6858000"/>
              <a:gd name="connsiteX181" fmla="*/ 5407505 w 12192000"/>
              <a:gd name="connsiteY181" fmla="*/ 5976711 h 6858000"/>
              <a:gd name="connsiteX182" fmla="*/ 5318839 w 12192000"/>
              <a:gd name="connsiteY182" fmla="*/ 5897825 h 6858000"/>
              <a:gd name="connsiteX183" fmla="*/ 5312653 w 12192000"/>
              <a:gd name="connsiteY183" fmla="*/ 5897825 h 6858000"/>
              <a:gd name="connsiteX184" fmla="*/ 6675208 w 12192000"/>
              <a:gd name="connsiteY184" fmla="*/ 5864819 h 6858000"/>
              <a:gd name="connsiteX185" fmla="*/ 6683451 w 12192000"/>
              <a:gd name="connsiteY185" fmla="*/ 5864819 h 6858000"/>
              <a:gd name="connsiteX186" fmla="*/ 6790593 w 12192000"/>
              <a:gd name="connsiteY186" fmla="*/ 5926632 h 6858000"/>
              <a:gd name="connsiteX187" fmla="*/ 6794714 w 12192000"/>
              <a:gd name="connsiteY187" fmla="*/ 5932813 h 6858000"/>
              <a:gd name="connsiteX188" fmla="*/ 6786472 w 12192000"/>
              <a:gd name="connsiteY188" fmla="*/ 5938994 h 6858000"/>
              <a:gd name="connsiteX189" fmla="*/ 6695813 w 12192000"/>
              <a:gd name="connsiteY189" fmla="*/ 5982263 h 6858000"/>
              <a:gd name="connsiteX190" fmla="*/ 6685511 w 12192000"/>
              <a:gd name="connsiteY190" fmla="*/ 5984323 h 6858000"/>
              <a:gd name="connsiteX191" fmla="*/ 6681390 w 12192000"/>
              <a:gd name="connsiteY191" fmla="*/ 5974021 h 6858000"/>
              <a:gd name="connsiteX192" fmla="*/ 6673148 w 12192000"/>
              <a:gd name="connsiteY192" fmla="*/ 5873060 h 6858000"/>
              <a:gd name="connsiteX193" fmla="*/ 6675208 w 12192000"/>
              <a:gd name="connsiteY193" fmla="*/ 5864819 h 6858000"/>
              <a:gd name="connsiteX194" fmla="*/ 6617873 w 12192000"/>
              <a:gd name="connsiteY194" fmla="*/ 5864048 h 6858000"/>
              <a:gd name="connsiteX195" fmla="*/ 6621994 w 12192000"/>
              <a:gd name="connsiteY195" fmla="*/ 5864823 h 6858000"/>
              <a:gd name="connsiteX196" fmla="*/ 6624054 w 12192000"/>
              <a:gd name="connsiteY196" fmla="*/ 5875148 h 6858000"/>
              <a:gd name="connsiteX197" fmla="*/ 6615813 w 12192000"/>
              <a:gd name="connsiteY197" fmla="*/ 5976336 h 6858000"/>
              <a:gd name="connsiteX198" fmla="*/ 6611692 w 12192000"/>
              <a:gd name="connsiteY198" fmla="*/ 5984596 h 6858000"/>
              <a:gd name="connsiteX199" fmla="*/ 6601390 w 12192000"/>
              <a:gd name="connsiteY199" fmla="*/ 5984596 h 6858000"/>
              <a:gd name="connsiteX200" fmla="*/ 6510730 w 12192000"/>
              <a:gd name="connsiteY200" fmla="*/ 5939165 h 6858000"/>
              <a:gd name="connsiteX201" fmla="*/ 6502489 w 12192000"/>
              <a:gd name="connsiteY201" fmla="*/ 5932970 h 6858000"/>
              <a:gd name="connsiteX202" fmla="*/ 6506610 w 12192000"/>
              <a:gd name="connsiteY202" fmla="*/ 5926774 h 6858000"/>
              <a:gd name="connsiteX203" fmla="*/ 6613752 w 12192000"/>
              <a:gd name="connsiteY203" fmla="*/ 5864823 h 6858000"/>
              <a:gd name="connsiteX204" fmla="*/ 6617873 w 12192000"/>
              <a:gd name="connsiteY204" fmla="*/ 5864048 h 6858000"/>
              <a:gd name="connsiteX205" fmla="*/ 6649186 w 12192000"/>
              <a:gd name="connsiteY205" fmla="*/ 5828859 h 6858000"/>
              <a:gd name="connsiteX206" fmla="*/ 6432355 w 12192000"/>
              <a:gd name="connsiteY206" fmla="*/ 6048029 h 6858000"/>
              <a:gd name="connsiteX207" fmla="*/ 6649186 w 12192000"/>
              <a:gd name="connsiteY207" fmla="*/ 6267198 h 6858000"/>
              <a:gd name="connsiteX208" fmla="*/ 6866018 w 12192000"/>
              <a:gd name="connsiteY208" fmla="*/ 6048029 h 6858000"/>
              <a:gd name="connsiteX209" fmla="*/ 6649186 w 12192000"/>
              <a:gd name="connsiteY209" fmla="*/ 5828859 h 6858000"/>
              <a:gd name="connsiteX210" fmla="*/ 6648602 w 12192000"/>
              <a:gd name="connsiteY210" fmla="*/ 5797300 h 6858000"/>
              <a:gd name="connsiteX211" fmla="*/ 6895240 w 12192000"/>
              <a:gd name="connsiteY211" fmla="*/ 6046861 h 6858000"/>
              <a:gd name="connsiteX212" fmla="*/ 6648602 w 12192000"/>
              <a:gd name="connsiteY212" fmla="*/ 6296422 h 6858000"/>
              <a:gd name="connsiteX213" fmla="*/ 6401963 w 12192000"/>
              <a:gd name="connsiteY213" fmla="*/ 6046861 h 6858000"/>
              <a:gd name="connsiteX214" fmla="*/ 6648602 w 12192000"/>
              <a:gd name="connsiteY214" fmla="*/ 5797300 h 6858000"/>
              <a:gd name="connsiteX215" fmla="*/ 6635678 w 12192000"/>
              <a:gd name="connsiteY215" fmla="*/ 5718724 h 6858000"/>
              <a:gd name="connsiteX216" fmla="*/ 6623339 w 12192000"/>
              <a:gd name="connsiteY216" fmla="*/ 5768607 h 6858000"/>
              <a:gd name="connsiteX217" fmla="*/ 6600717 w 12192000"/>
              <a:gd name="connsiteY217" fmla="*/ 5772764 h 6858000"/>
              <a:gd name="connsiteX218" fmla="*/ 6573982 w 12192000"/>
              <a:gd name="connsiteY218" fmla="*/ 5727038 h 6858000"/>
              <a:gd name="connsiteX219" fmla="*/ 6573982 w 12192000"/>
              <a:gd name="connsiteY219" fmla="*/ 5724959 h 6858000"/>
              <a:gd name="connsiteX220" fmla="*/ 6571926 w 12192000"/>
              <a:gd name="connsiteY220" fmla="*/ 5727038 h 6858000"/>
              <a:gd name="connsiteX221" fmla="*/ 6551360 w 12192000"/>
              <a:gd name="connsiteY221" fmla="*/ 5731195 h 6858000"/>
              <a:gd name="connsiteX222" fmla="*/ 6551360 w 12192000"/>
              <a:gd name="connsiteY222" fmla="*/ 5733273 h 6858000"/>
              <a:gd name="connsiteX223" fmla="*/ 6547247 w 12192000"/>
              <a:gd name="connsiteY223" fmla="*/ 5758215 h 6858000"/>
              <a:gd name="connsiteX224" fmla="*/ 6551360 w 12192000"/>
              <a:gd name="connsiteY224" fmla="*/ 5785235 h 6858000"/>
              <a:gd name="connsiteX225" fmla="*/ 6530795 w 12192000"/>
              <a:gd name="connsiteY225" fmla="*/ 5793548 h 6858000"/>
              <a:gd name="connsiteX226" fmla="*/ 6493777 w 12192000"/>
              <a:gd name="connsiteY226" fmla="*/ 5758215 h 6858000"/>
              <a:gd name="connsiteX227" fmla="*/ 6493777 w 12192000"/>
              <a:gd name="connsiteY227" fmla="*/ 5756136 h 6858000"/>
              <a:gd name="connsiteX228" fmla="*/ 6491721 w 12192000"/>
              <a:gd name="connsiteY228" fmla="*/ 5756136 h 6858000"/>
              <a:gd name="connsiteX229" fmla="*/ 6473212 w 12192000"/>
              <a:gd name="connsiteY229" fmla="*/ 5768607 h 6858000"/>
              <a:gd name="connsiteX230" fmla="*/ 6473212 w 12192000"/>
              <a:gd name="connsiteY230" fmla="*/ 5770685 h 6858000"/>
              <a:gd name="connsiteX231" fmla="*/ 6485551 w 12192000"/>
              <a:gd name="connsiteY231" fmla="*/ 5820568 h 6858000"/>
              <a:gd name="connsiteX232" fmla="*/ 6469099 w 12192000"/>
              <a:gd name="connsiteY232" fmla="*/ 5833039 h 6858000"/>
              <a:gd name="connsiteX233" fmla="*/ 6425911 w 12192000"/>
              <a:gd name="connsiteY233" fmla="*/ 5806019 h 6858000"/>
              <a:gd name="connsiteX234" fmla="*/ 6423855 w 12192000"/>
              <a:gd name="connsiteY234" fmla="*/ 5806019 h 6858000"/>
              <a:gd name="connsiteX235" fmla="*/ 6423855 w 12192000"/>
              <a:gd name="connsiteY235" fmla="*/ 5808097 h 6858000"/>
              <a:gd name="connsiteX236" fmla="*/ 6407402 w 12192000"/>
              <a:gd name="connsiteY236" fmla="*/ 5822647 h 6858000"/>
              <a:gd name="connsiteX237" fmla="*/ 6407402 w 12192000"/>
              <a:gd name="connsiteY237" fmla="*/ 5824725 h 6858000"/>
              <a:gd name="connsiteX238" fmla="*/ 6434138 w 12192000"/>
              <a:gd name="connsiteY238" fmla="*/ 5870451 h 6858000"/>
              <a:gd name="connsiteX239" fmla="*/ 6419742 w 12192000"/>
              <a:gd name="connsiteY239" fmla="*/ 5887079 h 6858000"/>
              <a:gd name="connsiteX240" fmla="*/ 6370385 w 12192000"/>
              <a:gd name="connsiteY240" fmla="*/ 5874608 h 6858000"/>
              <a:gd name="connsiteX241" fmla="*/ 6368328 w 12192000"/>
              <a:gd name="connsiteY241" fmla="*/ 5874608 h 6858000"/>
              <a:gd name="connsiteX242" fmla="*/ 6358046 w 12192000"/>
              <a:gd name="connsiteY242" fmla="*/ 5893314 h 6858000"/>
              <a:gd name="connsiteX243" fmla="*/ 6358046 w 12192000"/>
              <a:gd name="connsiteY243" fmla="*/ 5895393 h 6858000"/>
              <a:gd name="connsiteX244" fmla="*/ 6395063 w 12192000"/>
              <a:gd name="connsiteY244" fmla="*/ 5932805 h 6858000"/>
              <a:gd name="connsiteX245" fmla="*/ 6386837 w 12192000"/>
              <a:gd name="connsiteY245" fmla="*/ 5951511 h 6858000"/>
              <a:gd name="connsiteX246" fmla="*/ 6335424 w 12192000"/>
              <a:gd name="connsiteY246" fmla="*/ 5951511 h 6858000"/>
              <a:gd name="connsiteX247" fmla="*/ 6333367 w 12192000"/>
              <a:gd name="connsiteY247" fmla="*/ 5951511 h 6858000"/>
              <a:gd name="connsiteX248" fmla="*/ 6333367 w 12192000"/>
              <a:gd name="connsiteY248" fmla="*/ 5953589 h 6858000"/>
              <a:gd name="connsiteX249" fmla="*/ 6327198 w 12192000"/>
              <a:gd name="connsiteY249" fmla="*/ 5974373 h 6858000"/>
              <a:gd name="connsiteX250" fmla="*/ 6329254 w 12192000"/>
              <a:gd name="connsiteY250" fmla="*/ 5976452 h 6858000"/>
              <a:gd name="connsiteX251" fmla="*/ 6372441 w 12192000"/>
              <a:gd name="connsiteY251" fmla="*/ 6001393 h 6858000"/>
              <a:gd name="connsiteX252" fmla="*/ 6370385 w 12192000"/>
              <a:gd name="connsiteY252" fmla="*/ 6024257 h 6858000"/>
              <a:gd name="connsiteX253" fmla="*/ 6321028 w 12192000"/>
              <a:gd name="connsiteY253" fmla="*/ 6036728 h 6858000"/>
              <a:gd name="connsiteX254" fmla="*/ 6318972 w 12192000"/>
              <a:gd name="connsiteY254" fmla="*/ 6036728 h 6858000"/>
              <a:gd name="connsiteX255" fmla="*/ 6318972 w 12192000"/>
              <a:gd name="connsiteY255" fmla="*/ 6038805 h 6858000"/>
              <a:gd name="connsiteX256" fmla="*/ 6318972 w 12192000"/>
              <a:gd name="connsiteY256" fmla="*/ 6049198 h 6858000"/>
              <a:gd name="connsiteX257" fmla="*/ 6318972 w 12192000"/>
              <a:gd name="connsiteY257" fmla="*/ 6059590 h 6858000"/>
              <a:gd name="connsiteX258" fmla="*/ 6318972 w 12192000"/>
              <a:gd name="connsiteY258" fmla="*/ 6061669 h 6858000"/>
              <a:gd name="connsiteX259" fmla="*/ 6321028 w 12192000"/>
              <a:gd name="connsiteY259" fmla="*/ 6061669 h 6858000"/>
              <a:gd name="connsiteX260" fmla="*/ 6370385 w 12192000"/>
              <a:gd name="connsiteY260" fmla="*/ 6074140 h 6858000"/>
              <a:gd name="connsiteX261" fmla="*/ 6374498 w 12192000"/>
              <a:gd name="connsiteY261" fmla="*/ 6097002 h 6858000"/>
              <a:gd name="connsiteX262" fmla="*/ 6329254 w 12192000"/>
              <a:gd name="connsiteY262" fmla="*/ 6124022 h 6858000"/>
              <a:gd name="connsiteX263" fmla="*/ 6327198 w 12192000"/>
              <a:gd name="connsiteY263" fmla="*/ 6124022 h 6858000"/>
              <a:gd name="connsiteX264" fmla="*/ 6327198 w 12192000"/>
              <a:gd name="connsiteY264" fmla="*/ 6126101 h 6858000"/>
              <a:gd name="connsiteX265" fmla="*/ 6333367 w 12192000"/>
              <a:gd name="connsiteY265" fmla="*/ 6146886 h 6858000"/>
              <a:gd name="connsiteX266" fmla="*/ 6335424 w 12192000"/>
              <a:gd name="connsiteY266" fmla="*/ 6146886 h 6858000"/>
              <a:gd name="connsiteX267" fmla="*/ 6386837 w 12192000"/>
              <a:gd name="connsiteY267" fmla="*/ 6146886 h 6858000"/>
              <a:gd name="connsiteX268" fmla="*/ 6395063 w 12192000"/>
              <a:gd name="connsiteY268" fmla="*/ 6167669 h 6858000"/>
              <a:gd name="connsiteX269" fmla="*/ 6358046 w 12192000"/>
              <a:gd name="connsiteY269" fmla="*/ 6205082 h 6858000"/>
              <a:gd name="connsiteX270" fmla="*/ 6358046 w 12192000"/>
              <a:gd name="connsiteY270" fmla="*/ 6207160 h 6858000"/>
              <a:gd name="connsiteX271" fmla="*/ 6370385 w 12192000"/>
              <a:gd name="connsiteY271" fmla="*/ 6225866 h 6858000"/>
              <a:gd name="connsiteX272" fmla="*/ 6421798 w 12192000"/>
              <a:gd name="connsiteY272" fmla="*/ 6211318 h 6858000"/>
              <a:gd name="connsiteX273" fmla="*/ 6434138 w 12192000"/>
              <a:gd name="connsiteY273" fmla="*/ 6230024 h 6858000"/>
              <a:gd name="connsiteX274" fmla="*/ 6407402 w 12192000"/>
              <a:gd name="connsiteY274" fmla="*/ 6275750 h 6858000"/>
              <a:gd name="connsiteX275" fmla="*/ 6409459 w 12192000"/>
              <a:gd name="connsiteY275" fmla="*/ 6277827 h 6858000"/>
              <a:gd name="connsiteX276" fmla="*/ 6423855 w 12192000"/>
              <a:gd name="connsiteY276" fmla="*/ 6292377 h 6858000"/>
              <a:gd name="connsiteX277" fmla="*/ 6425911 w 12192000"/>
              <a:gd name="connsiteY277" fmla="*/ 6292377 h 6858000"/>
              <a:gd name="connsiteX278" fmla="*/ 6471156 w 12192000"/>
              <a:gd name="connsiteY278" fmla="*/ 6265357 h 6858000"/>
              <a:gd name="connsiteX279" fmla="*/ 6487608 w 12192000"/>
              <a:gd name="connsiteY279" fmla="*/ 6279906 h 6858000"/>
              <a:gd name="connsiteX280" fmla="*/ 6475269 w 12192000"/>
              <a:gd name="connsiteY280" fmla="*/ 6329789 h 6858000"/>
              <a:gd name="connsiteX281" fmla="*/ 6475269 w 12192000"/>
              <a:gd name="connsiteY281" fmla="*/ 6331868 h 6858000"/>
              <a:gd name="connsiteX282" fmla="*/ 6493777 w 12192000"/>
              <a:gd name="connsiteY282" fmla="*/ 6342259 h 6858000"/>
              <a:gd name="connsiteX283" fmla="*/ 6493777 w 12192000"/>
              <a:gd name="connsiteY283" fmla="*/ 6344338 h 6858000"/>
              <a:gd name="connsiteX284" fmla="*/ 6495834 w 12192000"/>
              <a:gd name="connsiteY284" fmla="*/ 6342259 h 6858000"/>
              <a:gd name="connsiteX285" fmla="*/ 6532851 w 12192000"/>
              <a:gd name="connsiteY285" fmla="*/ 6304848 h 6858000"/>
              <a:gd name="connsiteX286" fmla="*/ 6551360 w 12192000"/>
              <a:gd name="connsiteY286" fmla="*/ 6313162 h 6858000"/>
              <a:gd name="connsiteX287" fmla="*/ 6549304 w 12192000"/>
              <a:gd name="connsiteY287" fmla="*/ 6340182 h 6858000"/>
              <a:gd name="connsiteX288" fmla="*/ 6551360 w 12192000"/>
              <a:gd name="connsiteY288" fmla="*/ 6365123 h 6858000"/>
              <a:gd name="connsiteX289" fmla="*/ 6551360 w 12192000"/>
              <a:gd name="connsiteY289" fmla="*/ 6367201 h 6858000"/>
              <a:gd name="connsiteX290" fmla="*/ 6553417 w 12192000"/>
              <a:gd name="connsiteY290" fmla="*/ 6367201 h 6858000"/>
              <a:gd name="connsiteX291" fmla="*/ 6573982 w 12192000"/>
              <a:gd name="connsiteY291" fmla="*/ 6373436 h 6858000"/>
              <a:gd name="connsiteX292" fmla="*/ 6576039 w 12192000"/>
              <a:gd name="connsiteY292" fmla="*/ 6373436 h 6858000"/>
              <a:gd name="connsiteX293" fmla="*/ 6600717 w 12192000"/>
              <a:gd name="connsiteY293" fmla="*/ 6327711 h 6858000"/>
              <a:gd name="connsiteX294" fmla="*/ 6623339 w 12192000"/>
              <a:gd name="connsiteY294" fmla="*/ 6329789 h 6858000"/>
              <a:gd name="connsiteX295" fmla="*/ 6635678 w 12192000"/>
              <a:gd name="connsiteY295" fmla="*/ 6381750 h 6858000"/>
              <a:gd name="connsiteX296" fmla="*/ 6637734 w 12192000"/>
              <a:gd name="connsiteY296" fmla="*/ 6381750 h 6858000"/>
              <a:gd name="connsiteX297" fmla="*/ 6658300 w 12192000"/>
              <a:gd name="connsiteY297" fmla="*/ 6381750 h 6858000"/>
              <a:gd name="connsiteX298" fmla="*/ 6660357 w 12192000"/>
              <a:gd name="connsiteY298" fmla="*/ 6381750 h 6858000"/>
              <a:gd name="connsiteX299" fmla="*/ 6674753 w 12192000"/>
              <a:gd name="connsiteY299" fmla="*/ 6329789 h 6858000"/>
              <a:gd name="connsiteX300" fmla="*/ 6695318 w 12192000"/>
              <a:gd name="connsiteY300" fmla="*/ 6327711 h 6858000"/>
              <a:gd name="connsiteX301" fmla="*/ 6722053 w 12192000"/>
              <a:gd name="connsiteY301" fmla="*/ 6373436 h 6858000"/>
              <a:gd name="connsiteX302" fmla="*/ 6742618 w 12192000"/>
              <a:gd name="connsiteY302" fmla="*/ 6367201 h 6858000"/>
              <a:gd name="connsiteX303" fmla="*/ 6744675 w 12192000"/>
              <a:gd name="connsiteY303" fmla="*/ 6367201 h 6858000"/>
              <a:gd name="connsiteX304" fmla="*/ 6746731 w 12192000"/>
              <a:gd name="connsiteY304" fmla="*/ 6340182 h 6858000"/>
              <a:gd name="connsiteX305" fmla="*/ 6744675 w 12192000"/>
              <a:gd name="connsiteY305" fmla="*/ 6313162 h 6858000"/>
              <a:gd name="connsiteX306" fmla="*/ 6765240 w 12192000"/>
              <a:gd name="connsiteY306" fmla="*/ 6304848 h 6858000"/>
              <a:gd name="connsiteX307" fmla="*/ 6802257 w 12192000"/>
              <a:gd name="connsiteY307" fmla="*/ 6342259 h 6858000"/>
              <a:gd name="connsiteX308" fmla="*/ 6820766 w 12192000"/>
              <a:gd name="connsiteY308" fmla="*/ 6331868 h 6858000"/>
              <a:gd name="connsiteX309" fmla="*/ 6822823 w 12192000"/>
              <a:gd name="connsiteY309" fmla="*/ 6329789 h 6858000"/>
              <a:gd name="connsiteX310" fmla="*/ 6822823 w 12192000"/>
              <a:gd name="connsiteY310" fmla="*/ 6327711 h 6858000"/>
              <a:gd name="connsiteX311" fmla="*/ 6808427 w 12192000"/>
              <a:gd name="connsiteY311" fmla="*/ 6279906 h 6858000"/>
              <a:gd name="connsiteX312" fmla="*/ 6824879 w 12192000"/>
              <a:gd name="connsiteY312" fmla="*/ 6265357 h 6858000"/>
              <a:gd name="connsiteX313" fmla="*/ 6870123 w 12192000"/>
              <a:gd name="connsiteY313" fmla="*/ 6292377 h 6858000"/>
              <a:gd name="connsiteX314" fmla="*/ 6872180 w 12192000"/>
              <a:gd name="connsiteY314" fmla="*/ 6292377 h 6858000"/>
              <a:gd name="connsiteX315" fmla="*/ 6886576 w 12192000"/>
              <a:gd name="connsiteY315" fmla="*/ 6275750 h 6858000"/>
              <a:gd name="connsiteX316" fmla="*/ 6888632 w 12192000"/>
              <a:gd name="connsiteY316" fmla="*/ 6275750 h 6858000"/>
              <a:gd name="connsiteX317" fmla="*/ 6861897 w 12192000"/>
              <a:gd name="connsiteY317" fmla="*/ 6230024 h 6858000"/>
              <a:gd name="connsiteX318" fmla="*/ 6874236 w 12192000"/>
              <a:gd name="connsiteY318" fmla="*/ 6211318 h 6858000"/>
              <a:gd name="connsiteX319" fmla="*/ 6925650 w 12192000"/>
              <a:gd name="connsiteY319" fmla="*/ 6225866 h 6858000"/>
              <a:gd name="connsiteX320" fmla="*/ 6927706 w 12192000"/>
              <a:gd name="connsiteY320" fmla="*/ 6223788 h 6858000"/>
              <a:gd name="connsiteX321" fmla="*/ 6937989 w 12192000"/>
              <a:gd name="connsiteY321" fmla="*/ 6205082 h 6858000"/>
              <a:gd name="connsiteX322" fmla="*/ 6937989 w 12192000"/>
              <a:gd name="connsiteY322" fmla="*/ 6203004 h 6858000"/>
              <a:gd name="connsiteX323" fmla="*/ 6900972 w 12192000"/>
              <a:gd name="connsiteY323" fmla="*/ 6167669 h 6858000"/>
              <a:gd name="connsiteX324" fmla="*/ 6909198 w 12192000"/>
              <a:gd name="connsiteY324" fmla="*/ 6146886 h 6858000"/>
              <a:gd name="connsiteX325" fmla="*/ 6960611 w 12192000"/>
              <a:gd name="connsiteY325" fmla="*/ 6146886 h 6858000"/>
              <a:gd name="connsiteX326" fmla="*/ 6962667 w 12192000"/>
              <a:gd name="connsiteY326" fmla="*/ 6146886 h 6858000"/>
              <a:gd name="connsiteX327" fmla="*/ 6966781 w 12192000"/>
              <a:gd name="connsiteY327" fmla="*/ 6126101 h 6858000"/>
              <a:gd name="connsiteX328" fmla="*/ 6966781 w 12192000"/>
              <a:gd name="connsiteY328" fmla="*/ 6124022 h 6858000"/>
              <a:gd name="connsiteX329" fmla="*/ 6921537 w 12192000"/>
              <a:gd name="connsiteY329" fmla="*/ 6097002 h 6858000"/>
              <a:gd name="connsiteX330" fmla="*/ 6925650 w 12192000"/>
              <a:gd name="connsiteY330" fmla="*/ 6076218 h 6858000"/>
              <a:gd name="connsiteX331" fmla="*/ 6975007 w 12192000"/>
              <a:gd name="connsiteY331" fmla="*/ 6061669 h 6858000"/>
              <a:gd name="connsiteX332" fmla="*/ 6977063 w 12192000"/>
              <a:gd name="connsiteY332" fmla="*/ 6061669 h 6858000"/>
              <a:gd name="connsiteX333" fmla="*/ 6977063 w 12192000"/>
              <a:gd name="connsiteY333" fmla="*/ 6049198 h 6858000"/>
              <a:gd name="connsiteX334" fmla="*/ 6977063 w 12192000"/>
              <a:gd name="connsiteY334" fmla="*/ 6038805 h 6858000"/>
              <a:gd name="connsiteX335" fmla="*/ 6975007 w 12192000"/>
              <a:gd name="connsiteY335" fmla="*/ 6038805 h 6858000"/>
              <a:gd name="connsiteX336" fmla="*/ 6925650 w 12192000"/>
              <a:gd name="connsiteY336" fmla="*/ 6024257 h 6858000"/>
              <a:gd name="connsiteX337" fmla="*/ 6923593 w 12192000"/>
              <a:gd name="connsiteY337" fmla="*/ 6003472 h 6858000"/>
              <a:gd name="connsiteX338" fmla="*/ 6966781 w 12192000"/>
              <a:gd name="connsiteY338" fmla="*/ 5976452 h 6858000"/>
              <a:gd name="connsiteX339" fmla="*/ 6968837 w 12192000"/>
              <a:gd name="connsiteY339" fmla="*/ 5976452 h 6858000"/>
              <a:gd name="connsiteX340" fmla="*/ 6968837 w 12192000"/>
              <a:gd name="connsiteY340" fmla="*/ 5974373 h 6858000"/>
              <a:gd name="connsiteX341" fmla="*/ 6962667 w 12192000"/>
              <a:gd name="connsiteY341" fmla="*/ 5953589 h 6858000"/>
              <a:gd name="connsiteX342" fmla="*/ 6960611 w 12192000"/>
              <a:gd name="connsiteY342" fmla="*/ 5953589 h 6858000"/>
              <a:gd name="connsiteX343" fmla="*/ 6909198 w 12192000"/>
              <a:gd name="connsiteY343" fmla="*/ 5953589 h 6858000"/>
              <a:gd name="connsiteX344" fmla="*/ 6900972 w 12192000"/>
              <a:gd name="connsiteY344" fmla="*/ 5932805 h 6858000"/>
              <a:gd name="connsiteX345" fmla="*/ 6937989 w 12192000"/>
              <a:gd name="connsiteY345" fmla="*/ 5895393 h 6858000"/>
              <a:gd name="connsiteX346" fmla="*/ 6937989 w 12192000"/>
              <a:gd name="connsiteY346" fmla="*/ 5893314 h 6858000"/>
              <a:gd name="connsiteX347" fmla="*/ 6927706 w 12192000"/>
              <a:gd name="connsiteY347" fmla="*/ 5874608 h 6858000"/>
              <a:gd name="connsiteX348" fmla="*/ 6925650 w 12192000"/>
              <a:gd name="connsiteY348" fmla="*/ 5874608 h 6858000"/>
              <a:gd name="connsiteX349" fmla="*/ 6876293 w 12192000"/>
              <a:gd name="connsiteY349" fmla="*/ 5887079 h 6858000"/>
              <a:gd name="connsiteX350" fmla="*/ 6861897 w 12192000"/>
              <a:gd name="connsiteY350" fmla="*/ 5870451 h 6858000"/>
              <a:gd name="connsiteX351" fmla="*/ 6888632 w 12192000"/>
              <a:gd name="connsiteY351" fmla="*/ 5824725 h 6858000"/>
              <a:gd name="connsiteX352" fmla="*/ 6888632 w 12192000"/>
              <a:gd name="connsiteY352" fmla="*/ 5822647 h 6858000"/>
              <a:gd name="connsiteX353" fmla="*/ 6872180 w 12192000"/>
              <a:gd name="connsiteY353" fmla="*/ 5808097 h 6858000"/>
              <a:gd name="connsiteX354" fmla="*/ 6826936 w 12192000"/>
              <a:gd name="connsiteY354" fmla="*/ 5833039 h 6858000"/>
              <a:gd name="connsiteX355" fmla="*/ 6808427 w 12192000"/>
              <a:gd name="connsiteY355" fmla="*/ 5820568 h 6858000"/>
              <a:gd name="connsiteX356" fmla="*/ 6822823 w 12192000"/>
              <a:gd name="connsiteY356" fmla="*/ 5770685 h 6858000"/>
              <a:gd name="connsiteX357" fmla="*/ 6822823 w 12192000"/>
              <a:gd name="connsiteY357" fmla="*/ 5768607 h 6858000"/>
              <a:gd name="connsiteX358" fmla="*/ 6804314 w 12192000"/>
              <a:gd name="connsiteY358" fmla="*/ 5758215 h 6858000"/>
              <a:gd name="connsiteX359" fmla="*/ 6802257 w 12192000"/>
              <a:gd name="connsiteY359" fmla="*/ 5756136 h 6858000"/>
              <a:gd name="connsiteX360" fmla="*/ 6802257 w 12192000"/>
              <a:gd name="connsiteY360" fmla="*/ 5758215 h 6858000"/>
              <a:gd name="connsiteX361" fmla="*/ 6765240 w 12192000"/>
              <a:gd name="connsiteY361" fmla="*/ 5793548 h 6858000"/>
              <a:gd name="connsiteX362" fmla="*/ 6744675 w 12192000"/>
              <a:gd name="connsiteY362" fmla="*/ 5785235 h 6858000"/>
              <a:gd name="connsiteX363" fmla="*/ 6748788 w 12192000"/>
              <a:gd name="connsiteY363" fmla="*/ 5758215 h 6858000"/>
              <a:gd name="connsiteX364" fmla="*/ 6744675 w 12192000"/>
              <a:gd name="connsiteY364" fmla="*/ 5733273 h 6858000"/>
              <a:gd name="connsiteX365" fmla="*/ 6744675 w 12192000"/>
              <a:gd name="connsiteY365" fmla="*/ 5731195 h 6858000"/>
              <a:gd name="connsiteX366" fmla="*/ 6742618 w 12192000"/>
              <a:gd name="connsiteY366" fmla="*/ 5731195 h 6858000"/>
              <a:gd name="connsiteX367" fmla="*/ 6722053 w 12192000"/>
              <a:gd name="connsiteY367" fmla="*/ 5727038 h 6858000"/>
              <a:gd name="connsiteX368" fmla="*/ 6695318 w 12192000"/>
              <a:gd name="connsiteY368" fmla="*/ 5772764 h 6858000"/>
              <a:gd name="connsiteX369" fmla="*/ 6672696 w 12192000"/>
              <a:gd name="connsiteY369" fmla="*/ 5768607 h 6858000"/>
              <a:gd name="connsiteX370" fmla="*/ 6660357 w 12192000"/>
              <a:gd name="connsiteY370" fmla="*/ 5718724 h 6858000"/>
              <a:gd name="connsiteX371" fmla="*/ 6658300 w 12192000"/>
              <a:gd name="connsiteY371" fmla="*/ 5718724 h 6858000"/>
              <a:gd name="connsiteX372" fmla="*/ 6637734 w 12192000"/>
              <a:gd name="connsiteY372" fmla="*/ 5718724 h 6858000"/>
              <a:gd name="connsiteX373" fmla="*/ 6635678 w 12192000"/>
              <a:gd name="connsiteY373" fmla="*/ 571872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6602777" y="6116155"/>
                </a:moveTo>
                <a:cubicBezTo>
                  <a:pt x="6606858" y="6114071"/>
                  <a:pt x="6608899" y="6114071"/>
                  <a:pt x="6612980" y="6116155"/>
                </a:cubicBezTo>
                <a:cubicBezTo>
                  <a:pt x="6615021" y="6118240"/>
                  <a:pt x="6617061" y="6120324"/>
                  <a:pt x="6617061" y="6124493"/>
                </a:cubicBezTo>
                <a:cubicBezTo>
                  <a:pt x="6623183" y="6226637"/>
                  <a:pt x="6623183" y="6226637"/>
                  <a:pt x="6623183" y="6226637"/>
                </a:cubicBezTo>
                <a:cubicBezTo>
                  <a:pt x="6625224" y="6232890"/>
                  <a:pt x="6623183" y="6234975"/>
                  <a:pt x="6621142" y="6237059"/>
                </a:cubicBezTo>
                <a:cubicBezTo>
                  <a:pt x="6619102" y="6239144"/>
                  <a:pt x="6617061" y="6237059"/>
                  <a:pt x="6615021" y="6237059"/>
                </a:cubicBezTo>
                <a:cubicBezTo>
                  <a:pt x="6570127" y="6226637"/>
                  <a:pt x="6539517" y="6207875"/>
                  <a:pt x="6508908" y="6174523"/>
                </a:cubicBezTo>
                <a:cubicBezTo>
                  <a:pt x="6506867" y="6172439"/>
                  <a:pt x="6504827" y="6170354"/>
                  <a:pt x="6504827" y="6168270"/>
                </a:cubicBezTo>
                <a:cubicBezTo>
                  <a:pt x="6504827" y="6168270"/>
                  <a:pt x="6504827" y="6168270"/>
                  <a:pt x="6504827" y="6166184"/>
                </a:cubicBezTo>
                <a:cubicBezTo>
                  <a:pt x="6504827" y="6164100"/>
                  <a:pt x="6508908" y="6162015"/>
                  <a:pt x="6510948" y="6162015"/>
                </a:cubicBezTo>
                <a:cubicBezTo>
                  <a:pt x="6602777" y="6116155"/>
                  <a:pt x="6602777" y="6116155"/>
                  <a:pt x="6602777" y="6116155"/>
                </a:cubicBezTo>
                <a:close/>
                <a:moveTo>
                  <a:pt x="6685511" y="6114071"/>
                </a:moveTo>
                <a:cubicBezTo>
                  <a:pt x="6689631" y="6114071"/>
                  <a:pt x="6691692" y="6114071"/>
                  <a:pt x="6695813" y="6114071"/>
                </a:cubicBezTo>
                <a:cubicBezTo>
                  <a:pt x="6786472" y="6159837"/>
                  <a:pt x="6786472" y="6159837"/>
                  <a:pt x="6786472" y="6159837"/>
                </a:cubicBezTo>
                <a:cubicBezTo>
                  <a:pt x="6790593" y="6161917"/>
                  <a:pt x="6792654" y="6163997"/>
                  <a:pt x="6794714" y="6166078"/>
                </a:cubicBezTo>
                <a:cubicBezTo>
                  <a:pt x="6794714" y="6168158"/>
                  <a:pt x="6792654" y="6170238"/>
                  <a:pt x="6790593" y="6172318"/>
                </a:cubicBezTo>
                <a:cubicBezTo>
                  <a:pt x="6759687" y="6205602"/>
                  <a:pt x="6726720" y="6224325"/>
                  <a:pt x="6683451" y="6234726"/>
                </a:cubicBezTo>
                <a:cubicBezTo>
                  <a:pt x="6679330" y="6236806"/>
                  <a:pt x="6677269" y="6236806"/>
                  <a:pt x="6675208" y="6234726"/>
                </a:cubicBezTo>
                <a:cubicBezTo>
                  <a:pt x="6673148" y="6232646"/>
                  <a:pt x="6673148" y="6228485"/>
                  <a:pt x="6673148" y="6226405"/>
                </a:cubicBezTo>
                <a:cubicBezTo>
                  <a:pt x="6681390" y="6122392"/>
                  <a:pt x="6681390" y="6122392"/>
                  <a:pt x="6681390" y="6122392"/>
                </a:cubicBezTo>
                <a:cubicBezTo>
                  <a:pt x="6681390" y="6120312"/>
                  <a:pt x="6683451" y="6116151"/>
                  <a:pt x="6685511" y="6114071"/>
                </a:cubicBezTo>
                <a:close/>
                <a:moveTo>
                  <a:pt x="5867776" y="6074328"/>
                </a:moveTo>
                <a:cubicBezTo>
                  <a:pt x="5867776" y="6074328"/>
                  <a:pt x="5867776" y="6074328"/>
                  <a:pt x="5867776" y="6117531"/>
                </a:cubicBezTo>
                <a:cubicBezTo>
                  <a:pt x="5867776" y="6117531"/>
                  <a:pt x="5840708" y="6125760"/>
                  <a:pt x="5819888" y="6125760"/>
                </a:cubicBezTo>
                <a:cubicBezTo>
                  <a:pt x="5803231" y="6125760"/>
                  <a:pt x="5801149" y="6109302"/>
                  <a:pt x="5801149" y="6101073"/>
                </a:cubicBezTo>
                <a:cubicBezTo>
                  <a:pt x="5801149" y="6086672"/>
                  <a:pt x="5809477" y="6078443"/>
                  <a:pt x="5826134" y="6076386"/>
                </a:cubicBezTo>
                <a:close/>
                <a:moveTo>
                  <a:pt x="5518276" y="6004194"/>
                </a:moveTo>
                <a:cubicBezTo>
                  <a:pt x="5546913" y="6004194"/>
                  <a:pt x="5559186" y="6020801"/>
                  <a:pt x="5559186" y="6064393"/>
                </a:cubicBezTo>
                <a:cubicBezTo>
                  <a:pt x="5559186" y="6101757"/>
                  <a:pt x="5553050" y="6124591"/>
                  <a:pt x="5518276" y="6124591"/>
                </a:cubicBezTo>
                <a:cubicBezTo>
                  <a:pt x="5483500" y="6124591"/>
                  <a:pt x="5477363" y="6101757"/>
                  <a:pt x="5477363" y="6064393"/>
                </a:cubicBezTo>
                <a:cubicBezTo>
                  <a:pt x="5477363" y="6020801"/>
                  <a:pt x="5487591" y="6004194"/>
                  <a:pt x="5518276" y="6004194"/>
                </a:cubicBezTo>
                <a:close/>
                <a:moveTo>
                  <a:pt x="6672498" y="5995882"/>
                </a:moveTo>
                <a:cubicBezTo>
                  <a:pt x="6675325" y="5995363"/>
                  <a:pt x="6678409" y="5995882"/>
                  <a:pt x="6681491" y="5996921"/>
                </a:cubicBezTo>
                <a:cubicBezTo>
                  <a:pt x="6697937" y="6009390"/>
                  <a:pt x="6708215" y="6028092"/>
                  <a:pt x="6708215" y="6048872"/>
                </a:cubicBezTo>
                <a:cubicBezTo>
                  <a:pt x="6708215" y="6080043"/>
                  <a:pt x="6681491" y="6107057"/>
                  <a:pt x="6648601" y="6107057"/>
                </a:cubicBezTo>
                <a:cubicBezTo>
                  <a:pt x="6615711" y="6107057"/>
                  <a:pt x="6588987" y="6080043"/>
                  <a:pt x="6588987" y="6048872"/>
                </a:cubicBezTo>
                <a:cubicBezTo>
                  <a:pt x="6588987" y="6028092"/>
                  <a:pt x="6599266" y="6009390"/>
                  <a:pt x="6615711" y="5999000"/>
                </a:cubicBezTo>
                <a:cubicBezTo>
                  <a:pt x="6621878" y="5994843"/>
                  <a:pt x="6628045" y="5994843"/>
                  <a:pt x="6632156" y="6001077"/>
                </a:cubicBezTo>
                <a:cubicBezTo>
                  <a:pt x="6636268" y="6007312"/>
                  <a:pt x="6634212" y="6013545"/>
                  <a:pt x="6630100" y="6017702"/>
                </a:cubicBezTo>
                <a:cubicBezTo>
                  <a:pt x="6619822" y="6023936"/>
                  <a:pt x="6613655" y="6036404"/>
                  <a:pt x="6613655" y="6048872"/>
                </a:cubicBezTo>
                <a:cubicBezTo>
                  <a:pt x="6613655" y="6067575"/>
                  <a:pt x="6630100" y="6084199"/>
                  <a:pt x="6648601" y="6084199"/>
                </a:cubicBezTo>
                <a:cubicBezTo>
                  <a:pt x="6667102" y="6084199"/>
                  <a:pt x="6683547" y="6067575"/>
                  <a:pt x="6683547" y="6048872"/>
                </a:cubicBezTo>
                <a:cubicBezTo>
                  <a:pt x="6683547" y="6036404"/>
                  <a:pt x="6677381" y="6023936"/>
                  <a:pt x="6667102" y="6017702"/>
                </a:cubicBezTo>
                <a:cubicBezTo>
                  <a:pt x="6662991" y="6013545"/>
                  <a:pt x="6660935" y="6007312"/>
                  <a:pt x="6665047" y="6001077"/>
                </a:cubicBezTo>
                <a:cubicBezTo>
                  <a:pt x="6667102" y="5997961"/>
                  <a:pt x="6669672" y="5996402"/>
                  <a:pt x="6672498" y="5995882"/>
                </a:cubicBezTo>
                <a:close/>
                <a:moveTo>
                  <a:pt x="6821432" y="5980816"/>
                </a:moveTo>
                <a:cubicBezTo>
                  <a:pt x="6823499" y="5980816"/>
                  <a:pt x="6825565" y="5984968"/>
                  <a:pt x="6825565" y="5987045"/>
                </a:cubicBezTo>
                <a:cubicBezTo>
                  <a:pt x="6837964" y="6030643"/>
                  <a:pt x="6837964" y="6068013"/>
                  <a:pt x="6825565" y="6111612"/>
                </a:cubicBezTo>
                <a:cubicBezTo>
                  <a:pt x="6823499" y="6115764"/>
                  <a:pt x="6823499" y="6117840"/>
                  <a:pt x="6821432" y="6117840"/>
                </a:cubicBezTo>
                <a:cubicBezTo>
                  <a:pt x="6817299" y="6119916"/>
                  <a:pt x="6815233" y="6117840"/>
                  <a:pt x="6813166" y="6115764"/>
                </a:cubicBezTo>
                <a:cubicBezTo>
                  <a:pt x="6728441" y="6057632"/>
                  <a:pt x="6728441" y="6057632"/>
                  <a:pt x="6728441" y="6057632"/>
                </a:cubicBezTo>
                <a:cubicBezTo>
                  <a:pt x="6724308" y="6055557"/>
                  <a:pt x="6722242" y="6053480"/>
                  <a:pt x="6722242" y="6049328"/>
                </a:cubicBezTo>
                <a:cubicBezTo>
                  <a:pt x="6722242" y="6047252"/>
                  <a:pt x="6724308" y="6043100"/>
                  <a:pt x="6728441" y="6041024"/>
                </a:cubicBezTo>
                <a:cubicBezTo>
                  <a:pt x="6813166" y="5982893"/>
                  <a:pt x="6813166" y="5982893"/>
                  <a:pt x="6813166" y="5982893"/>
                </a:cubicBezTo>
                <a:cubicBezTo>
                  <a:pt x="6815233" y="5980816"/>
                  <a:pt x="6819366" y="5980816"/>
                  <a:pt x="6821432" y="5980816"/>
                </a:cubicBezTo>
                <a:close/>
                <a:moveTo>
                  <a:pt x="6475604" y="5980816"/>
                </a:moveTo>
                <a:cubicBezTo>
                  <a:pt x="6479695" y="5980816"/>
                  <a:pt x="6481741" y="5982893"/>
                  <a:pt x="6483787" y="5984968"/>
                </a:cubicBezTo>
                <a:cubicBezTo>
                  <a:pt x="6567656" y="6041024"/>
                  <a:pt x="6567656" y="6041024"/>
                  <a:pt x="6567656" y="6041024"/>
                </a:cubicBezTo>
                <a:cubicBezTo>
                  <a:pt x="6571747" y="6043100"/>
                  <a:pt x="6573792" y="6047252"/>
                  <a:pt x="6573792" y="6049328"/>
                </a:cubicBezTo>
                <a:cubicBezTo>
                  <a:pt x="6573792" y="6053480"/>
                  <a:pt x="6571747" y="6055557"/>
                  <a:pt x="6567656" y="6057632"/>
                </a:cubicBezTo>
                <a:lnTo>
                  <a:pt x="6483787" y="6115764"/>
                </a:lnTo>
                <a:cubicBezTo>
                  <a:pt x="6479695" y="6117840"/>
                  <a:pt x="6477650" y="6119916"/>
                  <a:pt x="6475604" y="6117840"/>
                </a:cubicBezTo>
                <a:cubicBezTo>
                  <a:pt x="6473559" y="6117840"/>
                  <a:pt x="6471513" y="6115764"/>
                  <a:pt x="6471513" y="6111612"/>
                </a:cubicBezTo>
                <a:cubicBezTo>
                  <a:pt x="6459240" y="6068013"/>
                  <a:pt x="6459240" y="6032719"/>
                  <a:pt x="6471513" y="5987045"/>
                </a:cubicBezTo>
                <a:cubicBezTo>
                  <a:pt x="6471513" y="5984968"/>
                  <a:pt x="6473559" y="5982893"/>
                  <a:pt x="6475604" y="5980816"/>
                </a:cubicBezTo>
                <a:close/>
                <a:moveTo>
                  <a:pt x="6087559" y="5970296"/>
                </a:moveTo>
                <a:cubicBezTo>
                  <a:pt x="6085506" y="5970296"/>
                  <a:pt x="6083453" y="5970296"/>
                  <a:pt x="6081400" y="5972374"/>
                </a:cubicBezTo>
                <a:cubicBezTo>
                  <a:pt x="6079347" y="5974451"/>
                  <a:pt x="6079347" y="5976528"/>
                  <a:pt x="6079347" y="5978604"/>
                </a:cubicBezTo>
                <a:cubicBezTo>
                  <a:pt x="6120408" y="6136455"/>
                  <a:pt x="6120408" y="6136455"/>
                  <a:pt x="6120408" y="6136455"/>
                </a:cubicBezTo>
                <a:cubicBezTo>
                  <a:pt x="6122461" y="6144763"/>
                  <a:pt x="6130674" y="6157224"/>
                  <a:pt x="6145045" y="6157224"/>
                </a:cubicBezTo>
                <a:cubicBezTo>
                  <a:pt x="6153257" y="6157224"/>
                  <a:pt x="6153257" y="6157224"/>
                  <a:pt x="6153257" y="6157224"/>
                </a:cubicBezTo>
                <a:cubicBezTo>
                  <a:pt x="6151204" y="6161378"/>
                  <a:pt x="6151204" y="6163456"/>
                  <a:pt x="6149151" y="6165532"/>
                </a:cubicBezTo>
                <a:cubicBezTo>
                  <a:pt x="6149151" y="6167609"/>
                  <a:pt x="6149151" y="6167609"/>
                  <a:pt x="6149151" y="6167609"/>
                </a:cubicBezTo>
                <a:cubicBezTo>
                  <a:pt x="6147098" y="6173841"/>
                  <a:pt x="6145045" y="6186302"/>
                  <a:pt x="6124515" y="6186302"/>
                </a:cubicBezTo>
                <a:cubicBezTo>
                  <a:pt x="6089612" y="6184225"/>
                  <a:pt x="6089612" y="6184225"/>
                  <a:pt x="6089612" y="6184225"/>
                </a:cubicBezTo>
                <a:cubicBezTo>
                  <a:pt x="6087559" y="6182148"/>
                  <a:pt x="6085506" y="6184225"/>
                  <a:pt x="6083453" y="6186302"/>
                </a:cubicBezTo>
                <a:cubicBezTo>
                  <a:pt x="6081400" y="6186302"/>
                  <a:pt x="6081400" y="6188379"/>
                  <a:pt x="6081400" y="6190456"/>
                </a:cubicBezTo>
                <a:cubicBezTo>
                  <a:pt x="6081400" y="6209149"/>
                  <a:pt x="6081400" y="6209149"/>
                  <a:pt x="6081400" y="6209149"/>
                </a:cubicBezTo>
                <a:cubicBezTo>
                  <a:pt x="6081400" y="6213303"/>
                  <a:pt x="6083453" y="6215380"/>
                  <a:pt x="6087559" y="6215380"/>
                </a:cubicBezTo>
                <a:cubicBezTo>
                  <a:pt x="6097825" y="6219533"/>
                  <a:pt x="6118355" y="6221610"/>
                  <a:pt x="6134780" y="6221610"/>
                </a:cubicBezTo>
                <a:cubicBezTo>
                  <a:pt x="6134780" y="6221610"/>
                  <a:pt x="6134780" y="6221610"/>
                  <a:pt x="6136833" y="6221610"/>
                </a:cubicBezTo>
                <a:cubicBezTo>
                  <a:pt x="6163523" y="6221610"/>
                  <a:pt x="6182000" y="6204995"/>
                  <a:pt x="6190213" y="6169686"/>
                </a:cubicBezTo>
                <a:cubicBezTo>
                  <a:pt x="6200478" y="6130223"/>
                  <a:pt x="6214849" y="6078299"/>
                  <a:pt x="6223062" y="6040914"/>
                </a:cubicBezTo>
                <a:cubicBezTo>
                  <a:pt x="6227168" y="6024298"/>
                  <a:pt x="6231274" y="6009759"/>
                  <a:pt x="6235380" y="5999374"/>
                </a:cubicBezTo>
                <a:cubicBezTo>
                  <a:pt x="6239487" y="5978604"/>
                  <a:pt x="6239487" y="5978604"/>
                  <a:pt x="6239487" y="5978604"/>
                </a:cubicBezTo>
                <a:cubicBezTo>
                  <a:pt x="6239487" y="5976528"/>
                  <a:pt x="6239487" y="5974451"/>
                  <a:pt x="6237434" y="5972374"/>
                </a:cubicBezTo>
                <a:cubicBezTo>
                  <a:pt x="6237434" y="5970296"/>
                  <a:pt x="6235380" y="5970296"/>
                  <a:pt x="6233327" y="5970296"/>
                </a:cubicBezTo>
                <a:cubicBezTo>
                  <a:pt x="6204584" y="5970296"/>
                  <a:pt x="6204584" y="5970296"/>
                  <a:pt x="6204584" y="5970296"/>
                </a:cubicBezTo>
                <a:cubicBezTo>
                  <a:pt x="6202531" y="5970296"/>
                  <a:pt x="6198425" y="5972374"/>
                  <a:pt x="6198425" y="5974451"/>
                </a:cubicBezTo>
                <a:cubicBezTo>
                  <a:pt x="6161469" y="6115685"/>
                  <a:pt x="6161469" y="6115685"/>
                  <a:pt x="6161469" y="6115685"/>
                </a:cubicBezTo>
                <a:cubicBezTo>
                  <a:pt x="6159417" y="6115685"/>
                  <a:pt x="6159417" y="6115685"/>
                  <a:pt x="6159417" y="6115685"/>
                </a:cubicBezTo>
                <a:cubicBezTo>
                  <a:pt x="6120408" y="5974451"/>
                  <a:pt x="6120408" y="5974451"/>
                  <a:pt x="6120408" y="5974451"/>
                </a:cubicBezTo>
                <a:cubicBezTo>
                  <a:pt x="6120408" y="5972374"/>
                  <a:pt x="6118355" y="5970296"/>
                  <a:pt x="6114249" y="5970296"/>
                </a:cubicBezTo>
                <a:cubicBezTo>
                  <a:pt x="6087559" y="5970296"/>
                  <a:pt x="6087559" y="5970296"/>
                  <a:pt x="6087559" y="5970296"/>
                </a:cubicBezTo>
                <a:close/>
                <a:moveTo>
                  <a:pt x="6047787" y="5967959"/>
                </a:moveTo>
                <a:cubicBezTo>
                  <a:pt x="6029376" y="5967959"/>
                  <a:pt x="6010966" y="5980444"/>
                  <a:pt x="5998692" y="5988768"/>
                </a:cubicBezTo>
                <a:cubicBezTo>
                  <a:pt x="5998692" y="5976283"/>
                  <a:pt x="5998692" y="5976283"/>
                  <a:pt x="5998692" y="5976283"/>
                </a:cubicBezTo>
                <a:cubicBezTo>
                  <a:pt x="5998692" y="5972120"/>
                  <a:pt x="5996647" y="5970040"/>
                  <a:pt x="5992556" y="5970040"/>
                </a:cubicBezTo>
                <a:cubicBezTo>
                  <a:pt x="5963918" y="5970040"/>
                  <a:pt x="5963918" y="5970040"/>
                  <a:pt x="5963918" y="5970040"/>
                </a:cubicBezTo>
                <a:cubicBezTo>
                  <a:pt x="5959827" y="5970040"/>
                  <a:pt x="5957781" y="5972120"/>
                  <a:pt x="5957781" y="5976283"/>
                </a:cubicBezTo>
                <a:cubicBezTo>
                  <a:pt x="5957781" y="6151078"/>
                  <a:pt x="5957781" y="6151078"/>
                  <a:pt x="5957781" y="6151078"/>
                </a:cubicBezTo>
                <a:cubicBezTo>
                  <a:pt x="5957781" y="6155240"/>
                  <a:pt x="5959827" y="6157321"/>
                  <a:pt x="5963918" y="6157321"/>
                </a:cubicBezTo>
                <a:cubicBezTo>
                  <a:pt x="5992556" y="6157321"/>
                  <a:pt x="5992556" y="6157321"/>
                  <a:pt x="5992556" y="6157321"/>
                </a:cubicBezTo>
                <a:cubicBezTo>
                  <a:pt x="5996647" y="6157321"/>
                  <a:pt x="5998692" y="6155240"/>
                  <a:pt x="5998692" y="6151078"/>
                </a:cubicBezTo>
                <a:cubicBezTo>
                  <a:pt x="5998692" y="6030386"/>
                  <a:pt x="5998692" y="6030386"/>
                  <a:pt x="5998692" y="6030386"/>
                </a:cubicBezTo>
                <a:cubicBezTo>
                  <a:pt x="6006875" y="6024143"/>
                  <a:pt x="6025285" y="6009577"/>
                  <a:pt x="6049832" y="6007496"/>
                </a:cubicBezTo>
                <a:cubicBezTo>
                  <a:pt x="6053923" y="6007496"/>
                  <a:pt x="6055969" y="6003334"/>
                  <a:pt x="6055969" y="6001253"/>
                </a:cubicBezTo>
                <a:cubicBezTo>
                  <a:pt x="6055969" y="5974202"/>
                  <a:pt x="6055969" y="5974202"/>
                  <a:pt x="6055969" y="5974202"/>
                </a:cubicBezTo>
                <a:cubicBezTo>
                  <a:pt x="6055969" y="5972120"/>
                  <a:pt x="6055969" y="5970040"/>
                  <a:pt x="6053923" y="5970040"/>
                </a:cubicBezTo>
                <a:cubicBezTo>
                  <a:pt x="6051878" y="5967959"/>
                  <a:pt x="6049832" y="5967959"/>
                  <a:pt x="6047787" y="5967959"/>
                </a:cubicBezTo>
                <a:close/>
                <a:moveTo>
                  <a:pt x="5846879" y="5964452"/>
                </a:moveTo>
                <a:cubicBezTo>
                  <a:pt x="5826186" y="5964452"/>
                  <a:pt x="5791009" y="5970690"/>
                  <a:pt x="5776523" y="5972770"/>
                </a:cubicBezTo>
                <a:cubicBezTo>
                  <a:pt x="5772384" y="5972770"/>
                  <a:pt x="5770315" y="5976928"/>
                  <a:pt x="5770315" y="5979008"/>
                </a:cubicBezTo>
                <a:cubicBezTo>
                  <a:pt x="5770315" y="5979008"/>
                  <a:pt x="5770315" y="5979008"/>
                  <a:pt x="5772384" y="6003961"/>
                </a:cubicBezTo>
                <a:cubicBezTo>
                  <a:pt x="5772384" y="6006040"/>
                  <a:pt x="5772384" y="6008120"/>
                  <a:pt x="5774454" y="6008120"/>
                </a:cubicBezTo>
                <a:cubicBezTo>
                  <a:pt x="5776523" y="6010199"/>
                  <a:pt x="5776523" y="6010199"/>
                  <a:pt x="5778592" y="6010199"/>
                </a:cubicBezTo>
                <a:cubicBezTo>
                  <a:pt x="5795147" y="6010199"/>
                  <a:pt x="5824116" y="6006040"/>
                  <a:pt x="5844809" y="6006040"/>
                </a:cubicBezTo>
                <a:cubicBezTo>
                  <a:pt x="5859294" y="6006040"/>
                  <a:pt x="5867571" y="6014358"/>
                  <a:pt x="5867571" y="6028914"/>
                </a:cubicBezTo>
                <a:cubicBezTo>
                  <a:pt x="5867571" y="6028914"/>
                  <a:pt x="5867571" y="6028914"/>
                  <a:pt x="5867571" y="6041390"/>
                </a:cubicBezTo>
                <a:cubicBezTo>
                  <a:pt x="5867571" y="6041390"/>
                  <a:pt x="5867571" y="6041390"/>
                  <a:pt x="5822047" y="6045549"/>
                </a:cubicBezTo>
                <a:cubicBezTo>
                  <a:pt x="5776523" y="6047629"/>
                  <a:pt x="5757900" y="6064264"/>
                  <a:pt x="5757900" y="6101693"/>
                </a:cubicBezTo>
                <a:cubicBezTo>
                  <a:pt x="5757900" y="6141202"/>
                  <a:pt x="5778592" y="6161996"/>
                  <a:pt x="5813770" y="6161996"/>
                </a:cubicBezTo>
                <a:cubicBezTo>
                  <a:pt x="5842740" y="6161996"/>
                  <a:pt x="5873779" y="6149520"/>
                  <a:pt x="5873779" y="6149520"/>
                </a:cubicBezTo>
                <a:cubicBezTo>
                  <a:pt x="5882056" y="6155758"/>
                  <a:pt x="5888264" y="6159917"/>
                  <a:pt x="5902750" y="6161996"/>
                </a:cubicBezTo>
                <a:cubicBezTo>
                  <a:pt x="5904818" y="6161996"/>
                  <a:pt x="5906888" y="6161996"/>
                  <a:pt x="5908957" y="6159917"/>
                </a:cubicBezTo>
                <a:cubicBezTo>
                  <a:pt x="5908957" y="6157837"/>
                  <a:pt x="5911026" y="6155758"/>
                  <a:pt x="5911026" y="6153679"/>
                </a:cubicBezTo>
                <a:cubicBezTo>
                  <a:pt x="5911026" y="6153679"/>
                  <a:pt x="5911026" y="6153679"/>
                  <a:pt x="5911026" y="6028914"/>
                </a:cubicBezTo>
                <a:cubicBezTo>
                  <a:pt x="5911026" y="5985246"/>
                  <a:pt x="5890333" y="5964452"/>
                  <a:pt x="5846879" y="5964452"/>
                </a:cubicBezTo>
                <a:close/>
                <a:moveTo>
                  <a:pt x="5518274" y="5964452"/>
                </a:moveTo>
                <a:cubicBezTo>
                  <a:pt x="5471794" y="5964452"/>
                  <a:pt x="5434114" y="6008673"/>
                  <a:pt x="5434114" y="6063224"/>
                </a:cubicBezTo>
                <a:cubicBezTo>
                  <a:pt x="5434114" y="6117775"/>
                  <a:pt x="5471794" y="6161996"/>
                  <a:pt x="5518274" y="6161996"/>
                </a:cubicBezTo>
                <a:cubicBezTo>
                  <a:pt x="5564755" y="6161996"/>
                  <a:pt x="5602435" y="6117775"/>
                  <a:pt x="5602435" y="6063224"/>
                </a:cubicBezTo>
                <a:cubicBezTo>
                  <a:pt x="5602435" y="6008673"/>
                  <a:pt x="5564755" y="5964452"/>
                  <a:pt x="5518274" y="5964452"/>
                </a:cubicBezTo>
                <a:close/>
                <a:moveTo>
                  <a:pt x="5302320" y="5938736"/>
                </a:moveTo>
                <a:cubicBezTo>
                  <a:pt x="5302320" y="5938736"/>
                  <a:pt x="5302320" y="5938736"/>
                  <a:pt x="5318685" y="5938736"/>
                </a:cubicBezTo>
                <a:cubicBezTo>
                  <a:pt x="5349369" y="5938736"/>
                  <a:pt x="5361642" y="5959653"/>
                  <a:pt x="5361642" y="5978478"/>
                </a:cubicBezTo>
                <a:cubicBezTo>
                  <a:pt x="5361642" y="6001488"/>
                  <a:pt x="5343232" y="6016129"/>
                  <a:pt x="5316640" y="6016129"/>
                </a:cubicBezTo>
                <a:cubicBezTo>
                  <a:pt x="5294139" y="6018221"/>
                  <a:pt x="5279820" y="6016129"/>
                  <a:pt x="5271637" y="6016129"/>
                </a:cubicBezTo>
                <a:cubicBezTo>
                  <a:pt x="5271637" y="6016129"/>
                  <a:pt x="5271637" y="6016129"/>
                  <a:pt x="5271637" y="5940828"/>
                </a:cubicBezTo>
                <a:cubicBezTo>
                  <a:pt x="5275728" y="5938736"/>
                  <a:pt x="5285956" y="5938736"/>
                  <a:pt x="5302320" y="5938736"/>
                </a:cubicBezTo>
                <a:close/>
                <a:moveTo>
                  <a:pt x="5678557" y="5927047"/>
                </a:moveTo>
                <a:cubicBezTo>
                  <a:pt x="5678557" y="5927047"/>
                  <a:pt x="5678557" y="5927047"/>
                  <a:pt x="5649847" y="5933291"/>
                </a:cubicBezTo>
                <a:cubicBezTo>
                  <a:pt x="5645746" y="5935373"/>
                  <a:pt x="5643695" y="5937455"/>
                  <a:pt x="5643695" y="5939535"/>
                </a:cubicBezTo>
                <a:cubicBezTo>
                  <a:pt x="5643695" y="5939535"/>
                  <a:pt x="5643695" y="5939535"/>
                  <a:pt x="5643695" y="5970757"/>
                </a:cubicBezTo>
                <a:cubicBezTo>
                  <a:pt x="5643695" y="5970757"/>
                  <a:pt x="5643695" y="5970757"/>
                  <a:pt x="5627290" y="5970757"/>
                </a:cubicBezTo>
                <a:cubicBezTo>
                  <a:pt x="5623188" y="5970757"/>
                  <a:pt x="5621138" y="5972839"/>
                  <a:pt x="5621138" y="5977002"/>
                </a:cubicBezTo>
                <a:cubicBezTo>
                  <a:pt x="5621138" y="5977002"/>
                  <a:pt x="5621138" y="5977002"/>
                  <a:pt x="5621138" y="6001980"/>
                </a:cubicBezTo>
                <a:cubicBezTo>
                  <a:pt x="5621138" y="6006143"/>
                  <a:pt x="5623188" y="6008224"/>
                  <a:pt x="5627290" y="6008224"/>
                </a:cubicBezTo>
                <a:cubicBezTo>
                  <a:pt x="5627290" y="6008224"/>
                  <a:pt x="5627290" y="6008224"/>
                  <a:pt x="5643695" y="6008224"/>
                </a:cubicBezTo>
                <a:cubicBezTo>
                  <a:pt x="5643695" y="6008224"/>
                  <a:pt x="5643695" y="6008224"/>
                  <a:pt x="5643695" y="6091483"/>
                </a:cubicBezTo>
                <a:cubicBezTo>
                  <a:pt x="5643695" y="6147682"/>
                  <a:pt x="5658050" y="6164334"/>
                  <a:pt x="5699064" y="6164334"/>
                </a:cubicBezTo>
                <a:cubicBezTo>
                  <a:pt x="5709318" y="6164334"/>
                  <a:pt x="5721622" y="6160171"/>
                  <a:pt x="5731875" y="6160171"/>
                </a:cubicBezTo>
                <a:cubicBezTo>
                  <a:pt x="5735977" y="6158090"/>
                  <a:pt x="5738028" y="6156008"/>
                  <a:pt x="5738028" y="6151845"/>
                </a:cubicBezTo>
                <a:cubicBezTo>
                  <a:pt x="5738028" y="6151845"/>
                  <a:pt x="5738028" y="6151845"/>
                  <a:pt x="5735977" y="6128949"/>
                </a:cubicBezTo>
                <a:cubicBezTo>
                  <a:pt x="5735977" y="6124786"/>
                  <a:pt x="5733926" y="6120623"/>
                  <a:pt x="5729824" y="6120623"/>
                </a:cubicBezTo>
                <a:cubicBezTo>
                  <a:pt x="5723673" y="6120623"/>
                  <a:pt x="5713419" y="6122705"/>
                  <a:pt x="5705217" y="6122705"/>
                </a:cubicBezTo>
                <a:cubicBezTo>
                  <a:pt x="5686761" y="6122705"/>
                  <a:pt x="5686761" y="6112298"/>
                  <a:pt x="5686761" y="6085238"/>
                </a:cubicBezTo>
                <a:cubicBezTo>
                  <a:pt x="5686761" y="6085238"/>
                  <a:pt x="5686761" y="6085238"/>
                  <a:pt x="5686761" y="6008224"/>
                </a:cubicBezTo>
                <a:cubicBezTo>
                  <a:pt x="5686761" y="6008224"/>
                  <a:pt x="5686761" y="6008224"/>
                  <a:pt x="5729824" y="6008224"/>
                </a:cubicBezTo>
                <a:cubicBezTo>
                  <a:pt x="5733926" y="6008224"/>
                  <a:pt x="5735977" y="6006143"/>
                  <a:pt x="5735977" y="6001980"/>
                </a:cubicBezTo>
                <a:cubicBezTo>
                  <a:pt x="5735977" y="6001980"/>
                  <a:pt x="5735977" y="6001980"/>
                  <a:pt x="5735977" y="5977002"/>
                </a:cubicBezTo>
                <a:cubicBezTo>
                  <a:pt x="5735977" y="5972839"/>
                  <a:pt x="5733926" y="5970757"/>
                  <a:pt x="5729824" y="5970757"/>
                </a:cubicBezTo>
                <a:cubicBezTo>
                  <a:pt x="5729824" y="5970757"/>
                  <a:pt x="5729824" y="5970757"/>
                  <a:pt x="5686761" y="5970757"/>
                </a:cubicBezTo>
                <a:cubicBezTo>
                  <a:pt x="5686761" y="5970757"/>
                  <a:pt x="5686761" y="5970757"/>
                  <a:pt x="5686761" y="5933291"/>
                </a:cubicBezTo>
                <a:cubicBezTo>
                  <a:pt x="5686761" y="5931210"/>
                  <a:pt x="5684709" y="5929128"/>
                  <a:pt x="5684709" y="5927047"/>
                </a:cubicBezTo>
                <a:cubicBezTo>
                  <a:pt x="5682658" y="5927047"/>
                  <a:pt x="5680608" y="5927047"/>
                  <a:pt x="5678557" y="5927047"/>
                </a:cubicBezTo>
                <a:close/>
                <a:moveTo>
                  <a:pt x="5312653" y="5897825"/>
                </a:moveTo>
                <a:cubicBezTo>
                  <a:pt x="5302343" y="5897825"/>
                  <a:pt x="5271414" y="5897825"/>
                  <a:pt x="5232236" y="5901977"/>
                </a:cubicBezTo>
                <a:cubicBezTo>
                  <a:pt x="5230173" y="5901977"/>
                  <a:pt x="5226049" y="5906129"/>
                  <a:pt x="5226049" y="5910281"/>
                </a:cubicBezTo>
                <a:cubicBezTo>
                  <a:pt x="5226049" y="5910281"/>
                  <a:pt x="5226049" y="5910281"/>
                  <a:pt x="5226049" y="6151093"/>
                </a:cubicBezTo>
                <a:cubicBezTo>
                  <a:pt x="5226049" y="6155245"/>
                  <a:pt x="5230173" y="6157321"/>
                  <a:pt x="5234297" y="6157321"/>
                </a:cubicBezTo>
                <a:cubicBezTo>
                  <a:pt x="5234297" y="6157321"/>
                  <a:pt x="5234297" y="6157321"/>
                  <a:pt x="5263165" y="6157321"/>
                </a:cubicBezTo>
                <a:cubicBezTo>
                  <a:pt x="5267290" y="6157321"/>
                  <a:pt x="5271414" y="6155245"/>
                  <a:pt x="5271414" y="6151093"/>
                </a:cubicBezTo>
                <a:cubicBezTo>
                  <a:pt x="5271414" y="6151093"/>
                  <a:pt x="5271414" y="6151093"/>
                  <a:pt x="5271414" y="6055599"/>
                </a:cubicBezTo>
                <a:cubicBezTo>
                  <a:pt x="5279661" y="6055599"/>
                  <a:pt x="5298219" y="6057674"/>
                  <a:pt x="5320901" y="6057674"/>
                </a:cubicBezTo>
                <a:cubicBezTo>
                  <a:pt x="5320901" y="6057674"/>
                  <a:pt x="5320901" y="6057674"/>
                  <a:pt x="5362142" y="6153168"/>
                </a:cubicBezTo>
                <a:cubicBezTo>
                  <a:pt x="5364203" y="6157321"/>
                  <a:pt x="5366265" y="6157321"/>
                  <a:pt x="5368327" y="6157321"/>
                </a:cubicBezTo>
                <a:cubicBezTo>
                  <a:pt x="5368327" y="6157321"/>
                  <a:pt x="5368327" y="6157321"/>
                  <a:pt x="5401320" y="6157321"/>
                </a:cubicBezTo>
                <a:cubicBezTo>
                  <a:pt x="5405443" y="6157321"/>
                  <a:pt x="5407505" y="6157321"/>
                  <a:pt x="5407505" y="6155245"/>
                </a:cubicBezTo>
                <a:cubicBezTo>
                  <a:pt x="5409567" y="6153168"/>
                  <a:pt x="5409567" y="6151093"/>
                  <a:pt x="5409567" y="6149017"/>
                </a:cubicBezTo>
                <a:lnTo>
                  <a:pt x="5362142" y="6045219"/>
                </a:lnTo>
                <a:cubicBezTo>
                  <a:pt x="5393071" y="6030687"/>
                  <a:pt x="5407505" y="6007851"/>
                  <a:pt x="5407505" y="5976711"/>
                </a:cubicBezTo>
                <a:cubicBezTo>
                  <a:pt x="5407505" y="5941420"/>
                  <a:pt x="5391009" y="5897825"/>
                  <a:pt x="5318839" y="5897825"/>
                </a:cubicBezTo>
                <a:cubicBezTo>
                  <a:pt x="5318839" y="5897825"/>
                  <a:pt x="5316777" y="5897825"/>
                  <a:pt x="5312653" y="5897825"/>
                </a:cubicBezTo>
                <a:close/>
                <a:moveTo>
                  <a:pt x="6675208" y="5864819"/>
                </a:moveTo>
                <a:cubicBezTo>
                  <a:pt x="6677269" y="5862758"/>
                  <a:pt x="6681390" y="5862758"/>
                  <a:pt x="6683451" y="5864819"/>
                </a:cubicBezTo>
                <a:cubicBezTo>
                  <a:pt x="6726720" y="5875120"/>
                  <a:pt x="6759687" y="5893664"/>
                  <a:pt x="6790593" y="5926632"/>
                </a:cubicBezTo>
                <a:cubicBezTo>
                  <a:pt x="6792654" y="5928692"/>
                  <a:pt x="6794714" y="5930752"/>
                  <a:pt x="6794714" y="5932813"/>
                </a:cubicBezTo>
                <a:cubicBezTo>
                  <a:pt x="6792654" y="5936933"/>
                  <a:pt x="6790593" y="5936933"/>
                  <a:pt x="6786472" y="5938994"/>
                </a:cubicBezTo>
                <a:cubicBezTo>
                  <a:pt x="6695813" y="5982263"/>
                  <a:pt x="6695813" y="5982263"/>
                  <a:pt x="6695813" y="5982263"/>
                </a:cubicBezTo>
                <a:cubicBezTo>
                  <a:pt x="6691692" y="5984323"/>
                  <a:pt x="6687571" y="5984323"/>
                  <a:pt x="6685511" y="5984323"/>
                </a:cubicBezTo>
                <a:cubicBezTo>
                  <a:pt x="6683451" y="5982263"/>
                  <a:pt x="6681390" y="5978142"/>
                  <a:pt x="6681390" y="5974021"/>
                </a:cubicBezTo>
                <a:cubicBezTo>
                  <a:pt x="6673148" y="5873060"/>
                  <a:pt x="6673148" y="5873060"/>
                  <a:pt x="6673148" y="5873060"/>
                </a:cubicBezTo>
                <a:cubicBezTo>
                  <a:pt x="6673148" y="5868939"/>
                  <a:pt x="6673148" y="5866879"/>
                  <a:pt x="6675208" y="5864819"/>
                </a:cubicBezTo>
                <a:close/>
                <a:moveTo>
                  <a:pt x="6617873" y="5864048"/>
                </a:moveTo>
                <a:cubicBezTo>
                  <a:pt x="6619419" y="5863791"/>
                  <a:pt x="6620964" y="5863791"/>
                  <a:pt x="6621994" y="5864823"/>
                </a:cubicBezTo>
                <a:cubicBezTo>
                  <a:pt x="6621994" y="5866888"/>
                  <a:pt x="6624054" y="5868953"/>
                  <a:pt x="6624054" y="5875148"/>
                </a:cubicBezTo>
                <a:cubicBezTo>
                  <a:pt x="6615813" y="5976336"/>
                  <a:pt x="6615813" y="5976336"/>
                  <a:pt x="6615813" y="5976336"/>
                </a:cubicBezTo>
                <a:cubicBezTo>
                  <a:pt x="6615813" y="5980466"/>
                  <a:pt x="6613752" y="5982531"/>
                  <a:pt x="6611692" y="5984596"/>
                </a:cubicBezTo>
                <a:cubicBezTo>
                  <a:pt x="6607571" y="5986661"/>
                  <a:pt x="6605510" y="5986661"/>
                  <a:pt x="6601390" y="5984596"/>
                </a:cubicBezTo>
                <a:cubicBezTo>
                  <a:pt x="6510730" y="5939165"/>
                  <a:pt x="6510730" y="5939165"/>
                  <a:pt x="6510730" y="5939165"/>
                </a:cubicBezTo>
                <a:cubicBezTo>
                  <a:pt x="6506610" y="5939165"/>
                  <a:pt x="6504549" y="5937100"/>
                  <a:pt x="6502489" y="5932970"/>
                </a:cubicBezTo>
                <a:cubicBezTo>
                  <a:pt x="6502489" y="5930904"/>
                  <a:pt x="6504549" y="5928840"/>
                  <a:pt x="6506610" y="5926774"/>
                </a:cubicBezTo>
                <a:cubicBezTo>
                  <a:pt x="6537516" y="5893734"/>
                  <a:pt x="6570483" y="5875148"/>
                  <a:pt x="6613752" y="5864823"/>
                </a:cubicBezTo>
                <a:cubicBezTo>
                  <a:pt x="6614782" y="5864823"/>
                  <a:pt x="6616328" y="5864307"/>
                  <a:pt x="6617873" y="5864048"/>
                </a:cubicBezTo>
                <a:close/>
                <a:moveTo>
                  <a:pt x="6649186" y="5828859"/>
                </a:moveTo>
                <a:cubicBezTo>
                  <a:pt x="6529433" y="5828859"/>
                  <a:pt x="6432355" y="5926985"/>
                  <a:pt x="6432355" y="6048029"/>
                </a:cubicBezTo>
                <a:cubicBezTo>
                  <a:pt x="6432355" y="6169072"/>
                  <a:pt x="6529433" y="6267198"/>
                  <a:pt x="6649186" y="6267198"/>
                </a:cubicBezTo>
                <a:cubicBezTo>
                  <a:pt x="6768939" y="6267198"/>
                  <a:pt x="6866018" y="6169072"/>
                  <a:pt x="6866018" y="6048029"/>
                </a:cubicBezTo>
                <a:cubicBezTo>
                  <a:pt x="6866018" y="5926985"/>
                  <a:pt x="6768939" y="5828859"/>
                  <a:pt x="6649186" y="5828859"/>
                </a:cubicBezTo>
                <a:close/>
                <a:moveTo>
                  <a:pt x="6648602" y="5797300"/>
                </a:moveTo>
                <a:cubicBezTo>
                  <a:pt x="6784816" y="5797300"/>
                  <a:pt x="6895240" y="5909032"/>
                  <a:pt x="6895240" y="6046861"/>
                </a:cubicBezTo>
                <a:cubicBezTo>
                  <a:pt x="6895240" y="6184689"/>
                  <a:pt x="6784816" y="6296422"/>
                  <a:pt x="6648602" y="6296422"/>
                </a:cubicBezTo>
                <a:cubicBezTo>
                  <a:pt x="6512387" y="6296422"/>
                  <a:pt x="6401963" y="6184689"/>
                  <a:pt x="6401963" y="6046861"/>
                </a:cubicBezTo>
                <a:cubicBezTo>
                  <a:pt x="6401963" y="5909032"/>
                  <a:pt x="6512387" y="5797300"/>
                  <a:pt x="6648602" y="5797300"/>
                </a:cubicBezTo>
                <a:close/>
                <a:moveTo>
                  <a:pt x="6635678" y="5718724"/>
                </a:moveTo>
                <a:cubicBezTo>
                  <a:pt x="6627452" y="5733273"/>
                  <a:pt x="6623339" y="5751979"/>
                  <a:pt x="6623339" y="5768607"/>
                </a:cubicBezTo>
                <a:cubicBezTo>
                  <a:pt x="6619226" y="5768607"/>
                  <a:pt x="6602773" y="5770685"/>
                  <a:pt x="6600717" y="5772764"/>
                </a:cubicBezTo>
                <a:cubicBezTo>
                  <a:pt x="6594547" y="5754058"/>
                  <a:pt x="6586321" y="5737430"/>
                  <a:pt x="6573982" y="5727038"/>
                </a:cubicBezTo>
                <a:cubicBezTo>
                  <a:pt x="6573982" y="5724959"/>
                  <a:pt x="6573982" y="5724959"/>
                  <a:pt x="6573982" y="5724959"/>
                </a:cubicBezTo>
                <a:cubicBezTo>
                  <a:pt x="6571926" y="5727038"/>
                  <a:pt x="6571926" y="5727038"/>
                  <a:pt x="6571926" y="5727038"/>
                </a:cubicBezTo>
                <a:cubicBezTo>
                  <a:pt x="6565756" y="5727038"/>
                  <a:pt x="6557530" y="5729116"/>
                  <a:pt x="6551360" y="5731195"/>
                </a:cubicBezTo>
                <a:cubicBezTo>
                  <a:pt x="6551360" y="5733273"/>
                  <a:pt x="6551360" y="5733273"/>
                  <a:pt x="6551360" y="5733273"/>
                </a:cubicBezTo>
                <a:cubicBezTo>
                  <a:pt x="6549304" y="5741587"/>
                  <a:pt x="6547247" y="5749901"/>
                  <a:pt x="6547247" y="5758215"/>
                </a:cubicBezTo>
                <a:cubicBezTo>
                  <a:pt x="6547247" y="5768607"/>
                  <a:pt x="6549304" y="5776921"/>
                  <a:pt x="6551360" y="5785235"/>
                </a:cubicBezTo>
                <a:cubicBezTo>
                  <a:pt x="6549304" y="5785235"/>
                  <a:pt x="6532851" y="5793548"/>
                  <a:pt x="6530795" y="5793548"/>
                </a:cubicBezTo>
                <a:cubicBezTo>
                  <a:pt x="6520512" y="5778999"/>
                  <a:pt x="6508173" y="5764450"/>
                  <a:pt x="6493777" y="5758215"/>
                </a:cubicBezTo>
                <a:cubicBezTo>
                  <a:pt x="6493777" y="5756136"/>
                  <a:pt x="6493777" y="5756136"/>
                  <a:pt x="6493777" y="5756136"/>
                </a:cubicBezTo>
                <a:cubicBezTo>
                  <a:pt x="6491721" y="5756136"/>
                  <a:pt x="6491721" y="5756136"/>
                  <a:pt x="6491721" y="5756136"/>
                </a:cubicBezTo>
                <a:cubicBezTo>
                  <a:pt x="6485551" y="5760293"/>
                  <a:pt x="6479382" y="5764450"/>
                  <a:pt x="6473212" y="5768607"/>
                </a:cubicBezTo>
                <a:cubicBezTo>
                  <a:pt x="6473212" y="5768607"/>
                  <a:pt x="6473212" y="5770685"/>
                  <a:pt x="6473212" y="5770685"/>
                </a:cubicBezTo>
                <a:cubicBezTo>
                  <a:pt x="6473212" y="5787313"/>
                  <a:pt x="6477325" y="5803941"/>
                  <a:pt x="6485551" y="5820568"/>
                </a:cubicBezTo>
                <a:cubicBezTo>
                  <a:pt x="6483495" y="5822647"/>
                  <a:pt x="6471156" y="5830961"/>
                  <a:pt x="6469099" y="5833039"/>
                </a:cubicBezTo>
                <a:cubicBezTo>
                  <a:pt x="6456760" y="5820568"/>
                  <a:pt x="6440308" y="5810176"/>
                  <a:pt x="6425911" y="5806019"/>
                </a:cubicBezTo>
                <a:cubicBezTo>
                  <a:pt x="6423855" y="5806019"/>
                  <a:pt x="6423855" y="5806019"/>
                  <a:pt x="6423855" y="5806019"/>
                </a:cubicBezTo>
                <a:cubicBezTo>
                  <a:pt x="6423855" y="5808097"/>
                  <a:pt x="6423855" y="5808097"/>
                  <a:pt x="6423855" y="5808097"/>
                </a:cubicBezTo>
                <a:cubicBezTo>
                  <a:pt x="6417685" y="5810176"/>
                  <a:pt x="6411516" y="5816411"/>
                  <a:pt x="6407402" y="5822647"/>
                </a:cubicBezTo>
                <a:cubicBezTo>
                  <a:pt x="6407402" y="5824725"/>
                  <a:pt x="6407402" y="5824725"/>
                  <a:pt x="6407402" y="5824725"/>
                </a:cubicBezTo>
                <a:cubicBezTo>
                  <a:pt x="6411516" y="5839274"/>
                  <a:pt x="6421798" y="5855902"/>
                  <a:pt x="6434138" y="5870451"/>
                </a:cubicBezTo>
                <a:cubicBezTo>
                  <a:pt x="6432082" y="5870451"/>
                  <a:pt x="6421798" y="5885000"/>
                  <a:pt x="6419742" y="5887079"/>
                </a:cubicBezTo>
                <a:cubicBezTo>
                  <a:pt x="6405346" y="5878765"/>
                  <a:pt x="6386837" y="5874608"/>
                  <a:pt x="6370385" y="5874608"/>
                </a:cubicBezTo>
                <a:cubicBezTo>
                  <a:pt x="6368328" y="5874608"/>
                  <a:pt x="6368328" y="5874608"/>
                  <a:pt x="6368328" y="5874608"/>
                </a:cubicBezTo>
                <a:cubicBezTo>
                  <a:pt x="6364215" y="5878765"/>
                  <a:pt x="6360102" y="5887079"/>
                  <a:pt x="6358046" y="5893314"/>
                </a:cubicBezTo>
                <a:cubicBezTo>
                  <a:pt x="6358046" y="5895393"/>
                  <a:pt x="6358046" y="5895393"/>
                  <a:pt x="6358046" y="5895393"/>
                </a:cubicBezTo>
                <a:cubicBezTo>
                  <a:pt x="6366272" y="5909941"/>
                  <a:pt x="6378611" y="5922412"/>
                  <a:pt x="6395063" y="5932805"/>
                </a:cubicBezTo>
                <a:cubicBezTo>
                  <a:pt x="6393007" y="5934883"/>
                  <a:pt x="6386837" y="5949432"/>
                  <a:pt x="6386837" y="5951511"/>
                </a:cubicBezTo>
                <a:cubicBezTo>
                  <a:pt x="6368328" y="5947354"/>
                  <a:pt x="6349820" y="5947354"/>
                  <a:pt x="6335424" y="5951511"/>
                </a:cubicBezTo>
                <a:cubicBezTo>
                  <a:pt x="6333367" y="5951511"/>
                  <a:pt x="6333367" y="5951511"/>
                  <a:pt x="6333367" y="5951511"/>
                </a:cubicBezTo>
                <a:cubicBezTo>
                  <a:pt x="6333367" y="5953589"/>
                  <a:pt x="6333367" y="5953589"/>
                  <a:pt x="6333367" y="5953589"/>
                </a:cubicBezTo>
                <a:cubicBezTo>
                  <a:pt x="6331311" y="5959825"/>
                  <a:pt x="6329254" y="5968138"/>
                  <a:pt x="6327198" y="5974373"/>
                </a:cubicBezTo>
                <a:cubicBezTo>
                  <a:pt x="6329254" y="5976452"/>
                  <a:pt x="6329254" y="5976452"/>
                  <a:pt x="6329254" y="5976452"/>
                </a:cubicBezTo>
                <a:cubicBezTo>
                  <a:pt x="6339537" y="5986844"/>
                  <a:pt x="6355989" y="5997237"/>
                  <a:pt x="6372441" y="6001393"/>
                </a:cubicBezTo>
                <a:cubicBezTo>
                  <a:pt x="6372441" y="6003472"/>
                  <a:pt x="6370385" y="6022178"/>
                  <a:pt x="6370385" y="6024257"/>
                </a:cubicBezTo>
                <a:cubicBezTo>
                  <a:pt x="6351876" y="6024257"/>
                  <a:pt x="6333367" y="6028413"/>
                  <a:pt x="6321028" y="6036728"/>
                </a:cubicBezTo>
                <a:cubicBezTo>
                  <a:pt x="6318972" y="6036728"/>
                  <a:pt x="6318972" y="6036728"/>
                  <a:pt x="6318972" y="6036728"/>
                </a:cubicBezTo>
                <a:cubicBezTo>
                  <a:pt x="6318972" y="6038805"/>
                  <a:pt x="6318972" y="6038805"/>
                  <a:pt x="6318972" y="6038805"/>
                </a:cubicBezTo>
                <a:cubicBezTo>
                  <a:pt x="6318972" y="6040884"/>
                  <a:pt x="6318972" y="6045041"/>
                  <a:pt x="6318972" y="6049198"/>
                </a:cubicBezTo>
                <a:cubicBezTo>
                  <a:pt x="6318972" y="6053355"/>
                  <a:pt x="6318972" y="6057512"/>
                  <a:pt x="6318972" y="6059590"/>
                </a:cubicBezTo>
                <a:cubicBezTo>
                  <a:pt x="6318972" y="6061669"/>
                  <a:pt x="6318972" y="6061669"/>
                  <a:pt x="6318972" y="6061669"/>
                </a:cubicBezTo>
                <a:cubicBezTo>
                  <a:pt x="6321028" y="6061669"/>
                  <a:pt x="6321028" y="6061669"/>
                  <a:pt x="6321028" y="6061669"/>
                </a:cubicBezTo>
                <a:cubicBezTo>
                  <a:pt x="6333367" y="6069983"/>
                  <a:pt x="6351876" y="6074140"/>
                  <a:pt x="6370385" y="6074140"/>
                </a:cubicBezTo>
                <a:cubicBezTo>
                  <a:pt x="6370385" y="6078296"/>
                  <a:pt x="6372441" y="6094924"/>
                  <a:pt x="6374498" y="6097002"/>
                </a:cubicBezTo>
                <a:cubicBezTo>
                  <a:pt x="6355989" y="6103237"/>
                  <a:pt x="6339537" y="6111551"/>
                  <a:pt x="6329254" y="6124022"/>
                </a:cubicBezTo>
                <a:cubicBezTo>
                  <a:pt x="6327198" y="6124022"/>
                  <a:pt x="6327198" y="6124022"/>
                  <a:pt x="6327198" y="6124022"/>
                </a:cubicBezTo>
                <a:cubicBezTo>
                  <a:pt x="6327198" y="6126101"/>
                  <a:pt x="6327198" y="6126101"/>
                  <a:pt x="6327198" y="6126101"/>
                </a:cubicBezTo>
                <a:cubicBezTo>
                  <a:pt x="6329254" y="6132336"/>
                  <a:pt x="6331311" y="6140650"/>
                  <a:pt x="6333367" y="6146886"/>
                </a:cubicBezTo>
                <a:cubicBezTo>
                  <a:pt x="6335424" y="6146886"/>
                  <a:pt x="6335424" y="6146886"/>
                  <a:pt x="6335424" y="6146886"/>
                </a:cubicBezTo>
                <a:cubicBezTo>
                  <a:pt x="6349820" y="6153121"/>
                  <a:pt x="6370385" y="6151042"/>
                  <a:pt x="6386837" y="6146886"/>
                </a:cubicBezTo>
                <a:cubicBezTo>
                  <a:pt x="6386837" y="6148963"/>
                  <a:pt x="6395063" y="6165592"/>
                  <a:pt x="6395063" y="6167669"/>
                </a:cubicBezTo>
                <a:cubicBezTo>
                  <a:pt x="6380668" y="6175983"/>
                  <a:pt x="6366272" y="6190533"/>
                  <a:pt x="6358046" y="6205082"/>
                </a:cubicBezTo>
                <a:cubicBezTo>
                  <a:pt x="6358046" y="6207160"/>
                  <a:pt x="6358046" y="6207160"/>
                  <a:pt x="6358046" y="6207160"/>
                </a:cubicBezTo>
                <a:cubicBezTo>
                  <a:pt x="6360102" y="6211318"/>
                  <a:pt x="6366272" y="6219631"/>
                  <a:pt x="6370385" y="6225866"/>
                </a:cubicBezTo>
                <a:cubicBezTo>
                  <a:pt x="6386837" y="6225866"/>
                  <a:pt x="6405346" y="6221710"/>
                  <a:pt x="6421798" y="6211318"/>
                </a:cubicBezTo>
                <a:cubicBezTo>
                  <a:pt x="6421798" y="6213395"/>
                  <a:pt x="6432082" y="6227945"/>
                  <a:pt x="6434138" y="6230024"/>
                </a:cubicBezTo>
                <a:cubicBezTo>
                  <a:pt x="6421798" y="6242494"/>
                  <a:pt x="6411516" y="6259121"/>
                  <a:pt x="6407402" y="6275750"/>
                </a:cubicBezTo>
                <a:cubicBezTo>
                  <a:pt x="6409459" y="6277827"/>
                  <a:pt x="6409459" y="6277827"/>
                  <a:pt x="6409459" y="6277827"/>
                </a:cubicBezTo>
                <a:cubicBezTo>
                  <a:pt x="6411516" y="6281985"/>
                  <a:pt x="6419742" y="6288220"/>
                  <a:pt x="6423855" y="6292377"/>
                </a:cubicBezTo>
                <a:cubicBezTo>
                  <a:pt x="6425911" y="6292377"/>
                  <a:pt x="6425911" y="6292377"/>
                  <a:pt x="6425911" y="6292377"/>
                </a:cubicBezTo>
                <a:cubicBezTo>
                  <a:pt x="6440308" y="6288220"/>
                  <a:pt x="6456760" y="6279906"/>
                  <a:pt x="6471156" y="6265357"/>
                </a:cubicBezTo>
                <a:cubicBezTo>
                  <a:pt x="6473212" y="6267436"/>
                  <a:pt x="6485551" y="6277827"/>
                  <a:pt x="6487608" y="6279906"/>
                </a:cubicBezTo>
                <a:cubicBezTo>
                  <a:pt x="6479382" y="6296533"/>
                  <a:pt x="6475269" y="6313162"/>
                  <a:pt x="6475269" y="6329789"/>
                </a:cubicBezTo>
                <a:cubicBezTo>
                  <a:pt x="6475269" y="6329789"/>
                  <a:pt x="6475269" y="6331868"/>
                  <a:pt x="6475269" y="6331868"/>
                </a:cubicBezTo>
                <a:cubicBezTo>
                  <a:pt x="6479382" y="6336024"/>
                  <a:pt x="6487608" y="6340182"/>
                  <a:pt x="6493777" y="6342259"/>
                </a:cubicBezTo>
                <a:cubicBezTo>
                  <a:pt x="6493777" y="6344338"/>
                  <a:pt x="6493777" y="6344338"/>
                  <a:pt x="6493777" y="6344338"/>
                </a:cubicBezTo>
                <a:cubicBezTo>
                  <a:pt x="6495834" y="6342259"/>
                  <a:pt x="6495834" y="6342259"/>
                  <a:pt x="6495834" y="6342259"/>
                </a:cubicBezTo>
                <a:cubicBezTo>
                  <a:pt x="6510230" y="6333946"/>
                  <a:pt x="6522569" y="6321475"/>
                  <a:pt x="6532851" y="6304848"/>
                </a:cubicBezTo>
                <a:cubicBezTo>
                  <a:pt x="6534908" y="6306926"/>
                  <a:pt x="6549304" y="6313162"/>
                  <a:pt x="6551360" y="6313162"/>
                </a:cubicBezTo>
                <a:cubicBezTo>
                  <a:pt x="6549304" y="6321475"/>
                  <a:pt x="6549304" y="6331868"/>
                  <a:pt x="6549304" y="6340182"/>
                </a:cubicBezTo>
                <a:cubicBezTo>
                  <a:pt x="6549304" y="6348495"/>
                  <a:pt x="6549304" y="6358888"/>
                  <a:pt x="6551360" y="6365123"/>
                </a:cubicBezTo>
                <a:cubicBezTo>
                  <a:pt x="6551360" y="6367201"/>
                  <a:pt x="6551360" y="6367201"/>
                  <a:pt x="6551360" y="6367201"/>
                </a:cubicBezTo>
                <a:cubicBezTo>
                  <a:pt x="6553417" y="6367201"/>
                  <a:pt x="6553417" y="6367201"/>
                  <a:pt x="6553417" y="6367201"/>
                </a:cubicBezTo>
                <a:cubicBezTo>
                  <a:pt x="6557530" y="6369280"/>
                  <a:pt x="6567812" y="6371358"/>
                  <a:pt x="6573982" y="6373436"/>
                </a:cubicBezTo>
                <a:cubicBezTo>
                  <a:pt x="6576039" y="6373436"/>
                  <a:pt x="6576039" y="6373436"/>
                  <a:pt x="6576039" y="6373436"/>
                </a:cubicBezTo>
                <a:cubicBezTo>
                  <a:pt x="6586321" y="6360966"/>
                  <a:pt x="6596604" y="6344338"/>
                  <a:pt x="6600717" y="6327711"/>
                </a:cubicBezTo>
                <a:cubicBezTo>
                  <a:pt x="6602773" y="6327711"/>
                  <a:pt x="6621282" y="6329789"/>
                  <a:pt x="6623339" y="6329789"/>
                </a:cubicBezTo>
                <a:cubicBezTo>
                  <a:pt x="6623339" y="6348495"/>
                  <a:pt x="6627452" y="6367201"/>
                  <a:pt x="6635678" y="6381750"/>
                </a:cubicBezTo>
                <a:cubicBezTo>
                  <a:pt x="6637734" y="6381750"/>
                  <a:pt x="6637734" y="6381750"/>
                  <a:pt x="6637734" y="6381750"/>
                </a:cubicBezTo>
                <a:cubicBezTo>
                  <a:pt x="6643904" y="6381750"/>
                  <a:pt x="6654187" y="6381750"/>
                  <a:pt x="6658300" y="6381750"/>
                </a:cubicBezTo>
                <a:cubicBezTo>
                  <a:pt x="6660357" y="6381750"/>
                  <a:pt x="6660357" y="6381750"/>
                  <a:pt x="6660357" y="6381750"/>
                </a:cubicBezTo>
                <a:cubicBezTo>
                  <a:pt x="6668583" y="6367201"/>
                  <a:pt x="6672696" y="6348495"/>
                  <a:pt x="6674753" y="6329789"/>
                </a:cubicBezTo>
                <a:cubicBezTo>
                  <a:pt x="6676809" y="6329789"/>
                  <a:pt x="6693261" y="6327711"/>
                  <a:pt x="6695318" y="6327711"/>
                </a:cubicBezTo>
                <a:cubicBezTo>
                  <a:pt x="6699431" y="6344338"/>
                  <a:pt x="6709714" y="6360966"/>
                  <a:pt x="6722053" y="6373436"/>
                </a:cubicBezTo>
                <a:cubicBezTo>
                  <a:pt x="6728222" y="6371358"/>
                  <a:pt x="6738505" y="6369280"/>
                  <a:pt x="6742618" y="6367201"/>
                </a:cubicBezTo>
                <a:cubicBezTo>
                  <a:pt x="6744675" y="6367201"/>
                  <a:pt x="6744675" y="6367201"/>
                  <a:pt x="6744675" y="6367201"/>
                </a:cubicBezTo>
                <a:cubicBezTo>
                  <a:pt x="6746731" y="6358888"/>
                  <a:pt x="6746731" y="6348495"/>
                  <a:pt x="6746731" y="6340182"/>
                </a:cubicBezTo>
                <a:cubicBezTo>
                  <a:pt x="6746731" y="6331868"/>
                  <a:pt x="6746731" y="6321475"/>
                  <a:pt x="6744675" y="6313162"/>
                </a:cubicBezTo>
                <a:cubicBezTo>
                  <a:pt x="6746731" y="6313162"/>
                  <a:pt x="6763183" y="6306926"/>
                  <a:pt x="6765240" y="6304848"/>
                </a:cubicBezTo>
                <a:cubicBezTo>
                  <a:pt x="6773466" y="6321475"/>
                  <a:pt x="6787862" y="6333946"/>
                  <a:pt x="6802257" y="6342259"/>
                </a:cubicBezTo>
                <a:cubicBezTo>
                  <a:pt x="6808427" y="6340182"/>
                  <a:pt x="6816653" y="6336024"/>
                  <a:pt x="6820766" y="6331868"/>
                </a:cubicBezTo>
                <a:cubicBezTo>
                  <a:pt x="6822823" y="6329789"/>
                  <a:pt x="6822823" y="6329789"/>
                  <a:pt x="6822823" y="6329789"/>
                </a:cubicBezTo>
                <a:cubicBezTo>
                  <a:pt x="6822823" y="6329789"/>
                  <a:pt x="6822823" y="6329789"/>
                  <a:pt x="6822823" y="6327711"/>
                </a:cubicBezTo>
                <a:cubicBezTo>
                  <a:pt x="6822823" y="6313162"/>
                  <a:pt x="6816653" y="6294456"/>
                  <a:pt x="6808427" y="6279906"/>
                </a:cubicBezTo>
                <a:cubicBezTo>
                  <a:pt x="6810484" y="6277827"/>
                  <a:pt x="6822823" y="6267436"/>
                  <a:pt x="6824879" y="6265357"/>
                </a:cubicBezTo>
                <a:cubicBezTo>
                  <a:pt x="6839275" y="6277827"/>
                  <a:pt x="6855727" y="6288220"/>
                  <a:pt x="6870123" y="6292377"/>
                </a:cubicBezTo>
                <a:cubicBezTo>
                  <a:pt x="6872180" y="6292377"/>
                  <a:pt x="6872180" y="6292377"/>
                  <a:pt x="6872180" y="6292377"/>
                </a:cubicBezTo>
                <a:cubicBezTo>
                  <a:pt x="6876293" y="6288220"/>
                  <a:pt x="6884519" y="6281985"/>
                  <a:pt x="6886576" y="6275750"/>
                </a:cubicBezTo>
                <a:cubicBezTo>
                  <a:pt x="6888632" y="6275750"/>
                  <a:pt x="6888632" y="6275750"/>
                  <a:pt x="6888632" y="6275750"/>
                </a:cubicBezTo>
                <a:cubicBezTo>
                  <a:pt x="6884519" y="6259121"/>
                  <a:pt x="6874236" y="6242494"/>
                  <a:pt x="6861897" y="6230024"/>
                </a:cubicBezTo>
                <a:cubicBezTo>
                  <a:pt x="6863954" y="6227945"/>
                  <a:pt x="6874236" y="6213395"/>
                  <a:pt x="6874236" y="6211318"/>
                </a:cubicBezTo>
                <a:cubicBezTo>
                  <a:pt x="6890689" y="6219631"/>
                  <a:pt x="6909198" y="6225866"/>
                  <a:pt x="6925650" y="6225866"/>
                </a:cubicBezTo>
                <a:cubicBezTo>
                  <a:pt x="6927706" y="6223788"/>
                  <a:pt x="6927706" y="6223788"/>
                  <a:pt x="6927706" y="6223788"/>
                </a:cubicBezTo>
                <a:cubicBezTo>
                  <a:pt x="6929763" y="6219631"/>
                  <a:pt x="6935933" y="6211318"/>
                  <a:pt x="6937989" y="6205082"/>
                </a:cubicBezTo>
                <a:cubicBezTo>
                  <a:pt x="6937989" y="6203004"/>
                  <a:pt x="6937989" y="6203004"/>
                  <a:pt x="6937989" y="6203004"/>
                </a:cubicBezTo>
                <a:cubicBezTo>
                  <a:pt x="6929763" y="6190533"/>
                  <a:pt x="6915367" y="6175983"/>
                  <a:pt x="6900972" y="6167669"/>
                </a:cubicBezTo>
                <a:cubicBezTo>
                  <a:pt x="6900972" y="6163513"/>
                  <a:pt x="6909198" y="6148963"/>
                  <a:pt x="6909198" y="6146886"/>
                </a:cubicBezTo>
                <a:cubicBezTo>
                  <a:pt x="6925650" y="6151042"/>
                  <a:pt x="6944159" y="6151042"/>
                  <a:pt x="6960611" y="6146886"/>
                </a:cubicBezTo>
                <a:cubicBezTo>
                  <a:pt x="6962667" y="6146886"/>
                  <a:pt x="6962667" y="6146886"/>
                  <a:pt x="6962667" y="6146886"/>
                </a:cubicBezTo>
                <a:cubicBezTo>
                  <a:pt x="6964724" y="6140650"/>
                  <a:pt x="6966781" y="6132336"/>
                  <a:pt x="6966781" y="6126101"/>
                </a:cubicBezTo>
                <a:cubicBezTo>
                  <a:pt x="6966781" y="6124022"/>
                  <a:pt x="6966781" y="6124022"/>
                  <a:pt x="6966781" y="6124022"/>
                </a:cubicBezTo>
                <a:cubicBezTo>
                  <a:pt x="6956498" y="6111551"/>
                  <a:pt x="6940046" y="6103237"/>
                  <a:pt x="6921537" y="6097002"/>
                </a:cubicBezTo>
                <a:cubicBezTo>
                  <a:pt x="6923593" y="6094924"/>
                  <a:pt x="6925650" y="6078296"/>
                  <a:pt x="6925650" y="6076218"/>
                </a:cubicBezTo>
                <a:cubicBezTo>
                  <a:pt x="6944159" y="6076218"/>
                  <a:pt x="6962667" y="6069983"/>
                  <a:pt x="6975007" y="6061669"/>
                </a:cubicBezTo>
                <a:cubicBezTo>
                  <a:pt x="6977063" y="6061669"/>
                  <a:pt x="6977063" y="6061669"/>
                  <a:pt x="6977063" y="6061669"/>
                </a:cubicBezTo>
                <a:cubicBezTo>
                  <a:pt x="6977063" y="6057512"/>
                  <a:pt x="6977063" y="6053355"/>
                  <a:pt x="6977063" y="6049198"/>
                </a:cubicBezTo>
                <a:cubicBezTo>
                  <a:pt x="6977063" y="6047119"/>
                  <a:pt x="6977063" y="6042963"/>
                  <a:pt x="6977063" y="6038805"/>
                </a:cubicBezTo>
                <a:cubicBezTo>
                  <a:pt x="6975007" y="6038805"/>
                  <a:pt x="6975007" y="6038805"/>
                  <a:pt x="6975007" y="6038805"/>
                </a:cubicBezTo>
                <a:cubicBezTo>
                  <a:pt x="6962667" y="6030492"/>
                  <a:pt x="6944159" y="6024257"/>
                  <a:pt x="6925650" y="6024257"/>
                </a:cubicBezTo>
                <a:cubicBezTo>
                  <a:pt x="6925650" y="6022178"/>
                  <a:pt x="6923593" y="6005551"/>
                  <a:pt x="6923593" y="6003472"/>
                </a:cubicBezTo>
                <a:cubicBezTo>
                  <a:pt x="6940046" y="5997237"/>
                  <a:pt x="6956498" y="5988923"/>
                  <a:pt x="6966781" y="5976452"/>
                </a:cubicBezTo>
                <a:cubicBezTo>
                  <a:pt x="6968837" y="5976452"/>
                  <a:pt x="6968837" y="5976452"/>
                  <a:pt x="6968837" y="5976452"/>
                </a:cubicBezTo>
                <a:cubicBezTo>
                  <a:pt x="6968837" y="5974373"/>
                  <a:pt x="6968837" y="5974373"/>
                  <a:pt x="6968837" y="5974373"/>
                </a:cubicBezTo>
                <a:cubicBezTo>
                  <a:pt x="6966781" y="5968138"/>
                  <a:pt x="6964724" y="5959825"/>
                  <a:pt x="6962667" y="5953589"/>
                </a:cubicBezTo>
                <a:cubicBezTo>
                  <a:pt x="6960611" y="5953589"/>
                  <a:pt x="6960611" y="5953589"/>
                  <a:pt x="6960611" y="5953589"/>
                </a:cubicBezTo>
                <a:cubicBezTo>
                  <a:pt x="6946215" y="5947354"/>
                  <a:pt x="6927706" y="5949432"/>
                  <a:pt x="6909198" y="5953589"/>
                </a:cubicBezTo>
                <a:cubicBezTo>
                  <a:pt x="6909198" y="5951511"/>
                  <a:pt x="6903028" y="5934883"/>
                  <a:pt x="6900972" y="5932805"/>
                </a:cubicBezTo>
                <a:cubicBezTo>
                  <a:pt x="6917424" y="5924491"/>
                  <a:pt x="6929763" y="5909941"/>
                  <a:pt x="6937989" y="5895393"/>
                </a:cubicBezTo>
                <a:cubicBezTo>
                  <a:pt x="6937989" y="5893314"/>
                  <a:pt x="6937989" y="5893314"/>
                  <a:pt x="6937989" y="5893314"/>
                </a:cubicBezTo>
                <a:cubicBezTo>
                  <a:pt x="6935933" y="5889157"/>
                  <a:pt x="6931820" y="5880843"/>
                  <a:pt x="6927706" y="5874608"/>
                </a:cubicBezTo>
                <a:cubicBezTo>
                  <a:pt x="6925650" y="5874608"/>
                  <a:pt x="6925650" y="5874608"/>
                  <a:pt x="6925650" y="5874608"/>
                </a:cubicBezTo>
                <a:cubicBezTo>
                  <a:pt x="6909198" y="5874608"/>
                  <a:pt x="6890689" y="5878765"/>
                  <a:pt x="6876293" y="5887079"/>
                </a:cubicBezTo>
                <a:cubicBezTo>
                  <a:pt x="6874236" y="5887079"/>
                  <a:pt x="6863954" y="5872529"/>
                  <a:pt x="6861897" y="5870451"/>
                </a:cubicBezTo>
                <a:cubicBezTo>
                  <a:pt x="6874236" y="5857980"/>
                  <a:pt x="6884519" y="5841353"/>
                  <a:pt x="6888632" y="5824725"/>
                </a:cubicBezTo>
                <a:cubicBezTo>
                  <a:pt x="6888632" y="5822647"/>
                  <a:pt x="6888632" y="5822647"/>
                  <a:pt x="6888632" y="5822647"/>
                </a:cubicBezTo>
                <a:cubicBezTo>
                  <a:pt x="6884519" y="5818490"/>
                  <a:pt x="6878350" y="5812254"/>
                  <a:pt x="6872180" y="5808097"/>
                </a:cubicBezTo>
                <a:cubicBezTo>
                  <a:pt x="6855727" y="5812254"/>
                  <a:pt x="6839275" y="5820568"/>
                  <a:pt x="6826936" y="5833039"/>
                </a:cubicBezTo>
                <a:cubicBezTo>
                  <a:pt x="6824879" y="5833039"/>
                  <a:pt x="6810484" y="5822647"/>
                  <a:pt x="6808427" y="5820568"/>
                </a:cubicBezTo>
                <a:cubicBezTo>
                  <a:pt x="6818710" y="5803941"/>
                  <a:pt x="6822823" y="5787313"/>
                  <a:pt x="6822823" y="5770685"/>
                </a:cubicBezTo>
                <a:cubicBezTo>
                  <a:pt x="6822823" y="5770685"/>
                  <a:pt x="6822823" y="5768607"/>
                  <a:pt x="6822823" y="5768607"/>
                </a:cubicBezTo>
                <a:cubicBezTo>
                  <a:pt x="6816653" y="5764450"/>
                  <a:pt x="6808427" y="5760293"/>
                  <a:pt x="6804314" y="5758215"/>
                </a:cubicBezTo>
                <a:cubicBezTo>
                  <a:pt x="6802257" y="5756136"/>
                  <a:pt x="6802257" y="5756136"/>
                  <a:pt x="6802257" y="5756136"/>
                </a:cubicBezTo>
                <a:cubicBezTo>
                  <a:pt x="6802257" y="5758215"/>
                  <a:pt x="6802257" y="5758215"/>
                  <a:pt x="6802257" y="5758215"/>
                </a:cubicBezTo>
                <a:cubicBezTo>
                  <a:pt x="6787862" y="5764450"/>
                  <a:pt x="6775523" y="5778999"/>
                  <a:pt x="6765240" y="5793548"/>
                </a:cubicBezTo>
                <a:cubicBezTo>
                  <a:pt x="6763183" y="5793548"/>
                  <a:pt x="6746731" y="5787313"/>
                  <a:pt x="6744675" y="5785235"/>
                </a:cubicBezTo>
                <a:cubicBezTo>
                  <a:pt x="6746731" y="5776921"/>
                  <a:pt x="6748788" y="5768607"/>
                  <a:pt x="6748788" y="5758215"/>
                </a:cubicBezTo>
                <a:cubicBezTo>
                  <a:pt x="6748788" y="5749901"/>
                  <a:pt x="6746731" y="5741587"/>
                  <a:pt x="6744675" y="5733273"/>
                </a:cubicBezTo>
                <a:cubicBezTo>
                  <a:pt x="6744675" y="5731195"/>
                  <a:pt x="6744675" y="5731195"/>
                  <a:pt x="6744675" y="5731195"/>
                </a:cubicBezTo>
                <a:cubicBezTo>
                  <a:pt x="6742618" y="5731195"/>
                  <a:pt x="6742618" y="5731195"/>
                  <a:pt x="6742618" y="5731195"/>
                </a:cubicBezTo>
                <a:cubicBezTo>
                  <a:pt x="6738505" y="5729116"/>
                  <a:pt x="6730279" y="5727038"/>
                  <a:pt x="6722053" y="5727038"/>
                </a:cubicBezTo>
                <a:cubicBezTo>
                  <a:pt x="6709714" y="5737430"/>
                  <a:pt x="6699431" y="5754058"/>
                  <a:pt x="6695318" y="5772764"/>
                </a:cubicBezTo>
                <a:cubicBezTo>
                  <a:pt x="6693261" y="5770685"/>
                  <a:pt x="6676809" y="5768607"/>
                  <a:pt x="6672696" y="5768607"/>
                </a:cubicBezTo>
                <a:cubicBezTo>
                  <a:pt x="6672696" y="5751979"/>
                  <a:pt x="6668583" y="5733273"/>
                  <a:pt x="6660357" y="5718724"/>
                </a:cubicBezTo>
                <a:cubicBezTo>
                  <a:pt x="6658300" y="5718724"/>
                  <a:pt x="6658300" y="5718724"/>
                  <a:pt x="6658300" y="5718724"/>
                </a:cubicBezTo>
                <a:cubicBezTo>
                  <a:pt x="6652131" y="5716645"/>
                  <a:pt x="6643904" y="5716645"/>
                  <a:pt x="6637734" y="5718724"/>
                </a:cubicBezTo>
                <a:cubicBezTo>
                  <a:pt x="6635678" y="5718724"/>
                  <a:pt x="6635678" y="5718724"/>
                  <a:pt x="6635678" y="57187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23834558-27F1-4188-B277-0880D2CE05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6602777 w 12192000"/>
              <a:gd name="connsiteY0" fmla="*/ 6116155 h 6858000"/>
              <a:gd name="connsiteX1" fmla="*/ 6612980 w 12192000"/>
              <a:gd name="connsiteY1" fmla="*/ 6116155 h 6858000"/>
              <a:gd name="connsiteX2" fmla="*/ 6617061 w 12192000"/>
              <a:gd name="connsiteY2" fmla="*/ 6124493 h 6858000"/>
              <a:gd name="connsiteX3" fmla="*/ 6623183 w 12192000"/>
              <a:gd name="connsiteY3" fmla="*/ 6226637 h 6858000"/>
              <a:gd name="connsiteX4" fmla="*/ 6621142 w 12192000"/>
              <a:gd name="connsiteY4" fmla="*/ 6237059 h 6858000"/>
              <a:gd name="connsiteX5" fmla="*/ 6615021 w 12192000"/>
              <a:gd name="connsiteY5" fmla="*/ 6237059 h 6858000"/>
              <a:gd name="connsiteX6" fmla="*/ 6508908 w 12192000"/>
              <a:gd name="connsiteY6" fmla="*/ 6174523 h 6858000"/>
              <a:gd name="connsiteX7" fmla="*/ 6504827 w 12192000"/>
              <a:gd name="connsiteY7" fmla="*/ 6168270 h 6858000"/>
              <a:gd name="connsiteX8" fmla="*/ 6504827 w 12192000"/>
              <a:gd name="connsiteY8" fmla="*/ 6166184 h 6858000"/>
              <a:gd name="connsiteX9" fmla="*/ 6510948 w 12192000"/>
              <a:gd name="connsiteY9" fmla="*/ 6162015 h 6858000"/>
              <a:gd name="connsiteX10" fmla="*/ 6602777 w 12192000"/>
              <a:gd name="connsiteY10" fmla="*/ 6116155 h 6858000"/>
              <a:gd name="connsiteX11" fmla="*/ 6685511 w 12192000"/>
              <a:gd name="connsiteY11" fmla="*/ 6114071 h 6858000"/>
              <a:gd name="connsiteX12" fmla="*/ 6695813 w 12192000"/>
              <a:gd name="connsiteY12" fmla="*/ 6114071 h 6858000"/>
              <a:gd name="connsiteX13" fmla="*/ 6786472 w 12192000"/>
              <a:gd name="connsiteY13" fmla="*/ 6159837 h 6858000"/>
              <a:gd name="connsiteX14" fmla="*/ 6794714 w 12192000"/>
              <a:gd name="connsiteY14" fmla="*/ 6166078 h 6858000"/>
              <a:gd name="connsiteX15" fmla="*/ 6790593 w 12192000"/>
              <a:gd name="connsiteY15" fmla="*/ 6172318 h 6858000"/>
              <a:gd name="connsiteX16" fmla="*/ 6683451 w 12192000"/>
              <a:gd name="connsiteY16" fmla="*/ 6234726 h 6858000"/>
              <a:gd name="connsiteX17" fmla="*/ 6675208 w 12192000"/>
              <a:gd name="connsiteY17" fmla="*/ 6234726 h 6858000"/>
              <a:gd name="connsiteX18" fmla="*/ 6673148 w 12192000"/>
              <a:gd name="connsiteY18" fmla="*/ 6226405 h 6858000"/>
              <a:gd name="connsiteX19" fmla="*/ 6681390 w 12192000"/>
              <a:gd name="connsiteY19" fmla="*/ 6122392 h 6858000"/>
              <a:gd name="connsiteX20" fmla="*/ 6685511 w 12192000"/>
              <a:gd name="connsiteY20" fmla="*/ 6114071 h 6858000"/>
              <a:gd name="connsiteX21" fmla="*/ 5867776 w 12192000"/>
              <a:gd name="connsiteY21" fmla="*/ 6074328 h 6858000"/>
              <a:gd name="connsiteX22" fmla="*/ 5867776 w 12192000"/>
              <a:gd name="connsiteY22" fmla="*/ 6117531 h 6858000"/>
              <a:gd name="connsiteX23" fmla="*/ 5819888 w 12192000"/>
              <a:gd name="connsiteY23" fmla="*/ 6125760 h 6858000"/>
              <a:gd name="connsiteX24" fmla="*/ 5801149 w 12192000"/>
              <a:gd name="connsiteY24" fmla="*/ 6101073 h 6858000"/>
              <a:gd name="connsiteX25" fmla="*/ 5826134 w 12192000"/>
              <a:gd name="connsiteY25" fmla="*/ 6076386 h 6858000"/>
              <a:gd name="connsiteX26" fmla="*/ 5518276 w 12192000"/>
              <a:gd name="connsiteY26" fmla="*/ 6004194 h 6858000"/>
              <a:gd name="connsiteX27" fmla="*/ 5559186 w 12192000"/>
              <a:gd name="connsiteY27" fmla="*/ 6064393 h 6858000"/>
              <a:gd name="connsiteX28" fmla="*/ 5518276 w 12192000"/>
              <a:gd name="connsiteY28" fmla="*/ 6124591 h 6858000"/>
              <a:gd name="connsiteX29" fmla="*/ 5477363 w 12192000"/>
              <a:gd name="connsiteY29" fmla="*/ 6064393 h 6858000"/>
              <a:gd name="connsiteX30" fmla="*/ 5518276 w 12192000"/>
              <a:gd name="connsiteY30" fmla="*/ 6004194 h 6858000"/>
              <a:gd name="connsiteX31" fmla="*/ 6672498 w 12192000"/>
              <a:gd name="connsiteY31" fmla="*/ 5995882 h 6858000"/>
              <a:gd name="connsiteX32" fmla="*/ 6681491 w 12192000"/>
              <a:gd name="connsiteY32" fmla="*/ 5996921 h 6858000"/>
              <a:gd name="connsiteX33" fmla="*/ 6708215 w 12192000"/>
              <a:gd name="connsiteY33" fmla="*/ 6048872 h 6858000"/>
              <a:gd name="connsiteX34" fmla="*/ 6648601 w 12192000"/>
              <a:gd name="connsiteY34" fmla="*/ 6107057 h 6858000"/>
              <a:gd name="connsiteX35" fmla="*/ 6588987 w 12192000"/>
              <a:gd name="connsiteY35" fmla="*/ 6048872 h 6858000"/>
              <a:gd name="connsiteX36" fmla="*/ 6615711 w 12192000"/>
              <a:gd name="connsiteY36" fmla="*/ 5999000 h 6858000"/>
              <a:gd name="connsiteX37" fmla="*/ 6632156 w 12192000"/>
              <a:gd name="connsiteY37" fmla="*/ 6001077 h 6858000"/>
              <a:gd name="connsiteX38" fmla="*/ 6630100 w 12192000"/>
              <a:gd name="connsiteY38" fmla="*/ 6017702 h 6858000"/>
              <a:gd name="connsiteX39" fmla="*/ 6613655 w 12192000"/>
              <a:gd name="connsiteY39" fmla="*/ 6048872 h 6858000"/>
              <a:gd name="connsiteX40" fmla="*/ 6648601 w 12192000"/>
              <a:gd name="connsiteY40" fmla="*/ 6084199 h 6858000"/>
              <a:gd name="connsiteX41" fmla="*/ 6683547 w 12192000"/>
              <a:gd name="connsiteY41" fmla="*/ 6048872 h 6858000"/>
              <a:gd name="connsiteX42" fmla="*/ 6667102 w 12192000"/>
              <a:gd name="connsiteY42" fmla="*/ 6017702 h 6858000"/>
              <a:gd name="connsiteX43" fmla="*/ 6665047 w 12192000"/>
              <a:gd name="connsiteY43" fmla="*/ 6001077 h 6858000"/>
              <a:gd name="connsiteX44" fmla="*/ 6672498 w 12192000"/>
              <a:gd name="connsiteY44" fmla="*/ 5995882 h 6858000"/>
              <a:gd name="connsiteX45" fmla="*/ 6821432 w 12192000"/>
              <a:gd name="connsiteY45" fmla="*/ 5980816 h 6858000"/>
              <a:gd name="connsiteX46" fmla="*/ 6825565 w 12192000"/>
              <a:gd name="connsiteY46" fmla="*/ 5987045 h 6858000"/>
              <a:gd name="connsiteX47" fmla="*/ 6825565 w 12192000"/>
              <a:gd name="connsiteY47" fmla="*/ 6111612 h 6858000"/>
              <a:gd name="connsiteX48" fmla="*/ 6821432 w 12192000"/>
              <a:gd name="connsiteY48" fmla="*/ 6117840 h 6858000"/>
              <a:gd name="connsiteX49" fmla="*/ 6813166 w 12192000"/>
              <a:gd name="connsiteY49" fmla="*/ 6115764 h 6858000"/>
              <a:gd name="connsiteX50" fmla="*/ 6728441 w 12192000"/>
              <a:gd name="connsiteY50" fmla="*/ 6057632 h 6858000"/>
              <a:gd name="connsiteX51" fmla="*/ 6722242 w 12192000"/>
              <a:gd name="connsiteY51" fmla="*/ 6049328 h 6858000"/>
              <a:gd name="connsiteX52" fmla="*/ 6728441 w 12192000"/>
              <a:gd name="connsiteY52" fmla="*/ 6041024 h 6858000"/>
              <a:gd name="connsiteX53" fmla="*/ 6813166 w 12192000"/>
              <a:gd name="connsiteY53" fmla="*/ 5982893 h 6858000"/>
              <a:gd name="connsiteX54" fmla="*/ 6821432 w 12192000"/>
              <a:gd name="connsiteY54" fmla="*/ 5980816 h 6858000"/>
              <a:gd name="connsiteX55" fmla="*/ 6475604 w 12192000"/>
              <a:gd name="connsiteY55" fmla="*/ 5980816 h 6858000"/>
              <a:gd name="connsiteX56" fmla="*/ 6483787 w 12192000"/>
              <a:gd name="connsiteY56" fmla="*/ 5984968 h 6858000"/>
              <a:gd name="connsiteX57" fmla="*/ 6567656 w 12192000"/>
              <a:gd name="connsiteY57" fmla="*/ 6041024 h 6858000"/>
              <a:gd name="connsiteX58" fmla="*/ 6573792 w 12192000"/>
              <a:gd name="connsiteY58" fmla="*/ 6049328 h 6858000"/>
              <a:gd name="connsiteX59" fmla="*/ 6567656 w 12192000"/>
              <a:gd name="connsiteY59" fmla="*/ 6057632 h 6858000"/>
              <a:gd name="connsiteX60" fmla="*/ 6483787 w 12192000"/>
              <a:gd name="connsiteY60" fmla="*/ 6115764 h 6858000"/>
              <a:gd name="connsiteX61" fmla="*/ 6475604 w 12192000"/>
              <a:gd name="connsiteY61" fmla="*/ 6117840 h 6858000"/>
              <a:gd name="connsiteX62" fmla="*/ 6471513 w 12192000"/>
              <a:gd name="connsiteY62" fmla="*/ 6111612 h 6858000"/>
              <a:gd name="connsiteX63" fmla="*/ 6471513 w 12192000"/>
              <a:gd name="connsiteY63" fmla="*/ 5987045 h 6858000"/>
              <a:gd name="connsiteX64" fmla="*/ 6475604 w 12192000"/>
              <a:gd name="connsiteY64" fmla="*/ 5980816 h 6858000"/>
              <a:gd name="connsiteX65" fmla="*/ 6087559 w 12192000"/>
              <a:gd name="connsiteY65" fmla="*/ 5970296 h 6858000"/>
              <a:gd name="connsiteX66" fmla="*/ 6081400 w 12192000"/>
              <a:gd name="connsiteY66" fmla="*/ 5972374 h 6858000"/>
              <a:gd name="connsiteX67" fmla="*/ 6079347 w 12192000"/>
              <a:gd name="connsiteY67" fmla="*/ 5978604 h 6858000"/>
              <a:gd name="connsiteX68" fmla="*/ 6120408 w 12192000"/>
              <a:gd name="connsiteY68" fmla="*/ 6136455 h 6858000"/>
              <a:gd name="connsiteX69" fmla="*/ 6145045 w 12192000"/>
              <a:gd name="connsiteY69" fmla="*/ 6157224 h 6858000"/>
              <a:gd name="connsiteX70" fmla="*/ 6153257 w 12192000"/>
              <a:gd name="connsiteY70" fmla="*/ 6157224 h 6858000"/>
              <a:gd name="connsiteX71" fmla="*/ 6149151 w 12192000"/>
              <a:gd name="connsiteY71" fmla="*/ 6165532 h 6858000"/>
              <a:gd name="connsiteX72" fmla="*/ 6149151 w 12192000"/>
              <a:gd name="connsiteY72" fmla="*/ 6167609 h 6858000"/>
              <a:gd name="connsiteX73" fmla="*/ 6124515 w 12192000"/>
              <a:gd name="connsiteY73" fmla="*/ 6186302 h 6858000"/>
              <a:gd name="connsiteX74" fmla="*/ 6089612 w 12192000"/>
              <a:gd name="connsiteY74" fmla="*/ 6184225 h 6858000"/>
              <a:gd name="connsiteX75" fmla="*/ 6083453 w 12192000"/>
              <a:gd name="connsiteY75" fmla="*/ 6186302 h 6858000"/>
              <a:gd name="connsiteX76" fmla="*/ 6081400 w 12192000"/>
              <a:gd name="connsiteY76" fmla="*/ 6190456 h 6858000"/>
              <a:gd name="connsiteX77" fmla="*/ 6081400 w 12192000"/>
              <a:gd name="connsiteY77" fmla="*/ 6209149 h 6858000"/>
              <a:gd name="connsiteX78" fmla="*/ 6087559 w 12192000"/>
              <a:gd name="connsiteY78" fmla="*/ 6215380 h 6858000"/>
              <a:gd name="connsiteX79" fmla="*/ 6134780 w 12192000"/>
              <a:gd name="connsiteY79" fmla="*/ 6221610 h 6858000"/>
              <a:gd name="connsiteX80" fmla="*/ 6136833 w 12192000"/>
              <a:gd name="connsiteY80" fmla="*/ 6221610 h 6858000"/>
              <a:gd name="connsiteX81" fmla="*/ 6190213 w 12192000"/>
              <a:gd name="connsiteY81" fmla="*/ 6169686 h 6858000"/>
              <a:gd name="connsiteX82" fmla="*/ 6223062 w 12192000"/>
              <a:gd name="connsiteY82" fmla="*/ 6040914 h 6858000"/>
              <a:gd name="connsiteX83" fmla="*/ 6235380 w 12192000"/>
              <a:gd name="connsiteY83" fmla="*/ 5999374 h 6858000"/>
              <a:gd name="connsiteX84" fmla="*/ 6239487 w 12192000"/>
              <a:gd name="connsiteY84" fmla="*/ 5978604 h 6858000"/>
              <a:gd name="connsiteX85" fmla="*/ 6237434 w 12192000"/>
              <a:gd name="connsiteY85" fmla="*/ 5972374 h 6858000"/>
              <a:gd name="connsiteX86" fmla="*/ 6233327 w 12192000"/>
              <a:gd name="connsiteY86" fmla="*/ 5970296 h 6858000"/>
              <a:gd name="connsiteX87" fmla="*/ 6204584 w 12192000"/>
              <a:gd name="connsiteY87" fmla="*/ 5970296 h 6858000"/>
              <a:gd name="connsiteX88" fmla="*/ 6198425 w 12192000"/>
              <a:gd name="connsiteY88" fmla="*/ 5974451 h 6858000"/>
              <a:gd name="connsiteX89" fmla="*/ 6161469 w 12192000"/>
              <a:gd name="connsiteY89" fmla="*/ 6115685 h 6858000"/>
              <a:gd name="connsiteX90" fmla="*/ 6159417 w 12192000"/>
              <a:gd name="connsiteY90" fmla="*/ 6115685 h 6858000"/>
              <a:gd name="connsiteX91" fmla="*/ 6120408 w 12192000"/>
              <a:gd name="connsiteY91" fmla="*/ 5974451 h 6858000"/>
              <a:gd name="connsiteX92" fmla="*/ 6114249 w 12192000"/>
              <a:gd name="connsiteY92" fmla="*/ 5970296 h 6858000"/>
              <a:gd name="connsiteX93" fmla="*/ 6087559 w 12192000"/>
              <a:gd name="connsiteY93" fmla="*/ 5970296 h 6858000"/>
              <a:gd name="connsiteX94" fmla="*/ 6047787 w 12192000"/>
              <a:gd name="connsiteY94" fmla="*/ 5967959 h 6858000"/>
              <a:gd name="connsiteX95" fmla="*/ 5998692 w 12192000"/>
              <a:gd name="connsiteY95" fmla="*/ 5988768 h 6858000"/>
              <a:gd name="connsiteX96" fmla="*/ 5998692 w 12192000"/>
              <a:gd name="connsiteY96" fmla="*/ 5976283 h 6858000"/>
              <a:gd name="connsiteX97" fmla="*/ 5992556 w 12192000"/>
              <a:gd name="connsiteY97" fmla="*/ 5970040 h 6858000"/>
              <a:gd name="connsiteX98" fmla="*/ 5963918 w 12192000"/>
              <a:gd name="connsiteY98" fmla="*/ 5970040 h 6858000"/>
              <a:gd name="connsiteX99" fmla="*/ 5957781 w 12192000"/>
              <a:gd name="connsiteY99" fmla="*/ 5976283 h 6858000"/>
              <a:gd name="connsiteX100" fmla="*/ 5957781 w 12192000"/>
              <a:gd name="connsiteY100" fmla="*/ 6151078 h 6858000"/>
              <a:gd name="connsiteX101" fmla="*/ 5963918 w 12192000"/>
              <a:gd name="connsiteY101" fmla="*/ 6157321 h 6858000"/>
              <a:gd name="connsiteX102" fmla="*/ 5992556 w 12192000"/>
              <a:gd name="connsiteY102" fmla="*/ 6157321 h 6858000"/>
              <a:gd name="connsiteX103" fmla="*/ 5998692 w 12192000"/>
              <a:gd name="connsiteY103" fmla="*/ 6151078 h 6858000"/>
              <a:gd name="connsiteX104" fmla="*/ 5998692 w 12192000"/>
              <a:gd name="connsiteY104" fmla="*/ 6030386 h 6858000"/>
              <a:gd name="connsiteX105" fmla="*/ 6049832 w 12192000"/>
              <a:gd name="connsiteY105" fmla="*/ 6007496 h 6858000"/>
              <a:gd name="connsiteX106" fmla="*/ 6055969 w 12192000"/>
              <a:gd name="connsiteY106" fmla="*/ 6001253 h 6858000"/>
              <a:gd name="connsiteX107" fmla="*/ 6055969 w 12192000"/>
              <a:gd name="connsiteY107" fmla="*/ 5974202 h 6858000"/>
              <a:gd name="connsiteX108" fmla="*/ 6053923 w 12192000"/>
              <a:gd name="connsiteY108" fmla="*/ 5970040 h 6858000"/>
              <a:gd name="connsiteX109" fmla="*/ 6047787 w 12192000"/>
              <a:gd name="connsiteY109" fmla="*/ 5967959 h 6858000"/>
              <a:gd name="connsiteX110" fmla="*/ 5846879 w 12192000"/>
              <a:gd name="connsiteY110" fmla="*/ 5964452 h 6858000"/>
              <a:gd name="connsiteX111" fmla="*/ 5776523 w 12192000"/>
              <a:gd name="connsiteY111" fmla="*/ 5972770 h 6858000"/>
              <a:gd name="connsiteX112" fmla="*/ 5770315 w 12192000"/>
              <a:gd name="connsiteY112" fmla="*/ 5979008 h 6858000"/>
              <a:gd name="connsiteX113" fmla="*/ 5772384 w 12192000"/>
              <a:gd name="connsiteY113" fmla="*/ 6003961 h 6858000"/>
              <a:gd name="connsiteX114" fmla="*/ 5774454 w 12192000"/>
              <a:gd name="connsiteY114" fmla="*/ 6008120 h 6858000"/>
              <a:gd name="connsiteX115" fmla="*/ 5778592 w 12192000"/>
              <a:gd name="connsiteY115" fmla="*/ 6010199 h 6858000"/>
              <a:gd name="connsiteX116" fmla="*/ 5844809 w 12192000"/>
              <a:gd name="connsiteY116" fmla="*/ 6006040 h 6858000"/>
              <a:gd name="connsiteX117" fmla="*/ 5867571 w 12192000"/>
              <a:gd name="connsiteY117" fmla="*/ 6028914 h 6858000"/>
              <a:gd name="connsiteX118" fmla="*/ 5867571 w 12192000"/>
              <a:gd name="connsiteY118" fmla="*/ 6041390 h 6858000"/>
              <a:gd name="connsiteX119" fmla="*/ 5822047 w 12192000"/>
              <a:gd name="connsiteY119" fmla="*/ 6045549 h 6858000"/>
              <a:gd name="connsiteX120" fmla="*/ 5757900 w 12192000"/>
              <a:gd name="connsiteY120" fmla="*/ 6101693 h 6858000"/>
              <a:gd name="connsiteX121" fmla="*/ 5813770 w 12192000"/>
              <a:gd name="connsiteY121" fmla="*/ 6161996 h 6858000"/>
              <a:gd name="connsiteX122" fmla="*/ 5873779 w 12192000"/>
              <a:gd name="connsiteY122" fmla="*/ 6149520 h 6858000"/>
              <a:gd name="connsiteX123" fmla="*/ 5902750 w 12192000"/>
              <a:gd name="connsiteY123" fmla="*/ 6161996 h 6858000"/>
              <a:gd name="connsiteX124" fmla="*/ 5908957 w 12192000"/>
              <a:gd name="connsiteY124" fmla="*/ 6159917 h 6858000"/>
              <a:gd name="connsiteX125" fmla="*/ 5911026 w 12192000"/>
              <a:gd name="connsiteY125" fmla="*/ 6153679 h 6858000"/>
              <a:gd name="connsiteX126" fmla="*/ 5911026 w 12192000"/>
              <a:gd name="connsiteY126" fmla="*/ 6028914 h 6858000"/>
              <a:gd name="connsiteX127" fmla="*/ 5846879 w 12192000"/>
              <a:gd name="connsiteY127" fmla="*/ 5964452 h 6858000"/>
              <a:gd name="connsiteX128" fmla="*/ 5518274 w 12192000"/>
              <a:gd name="connsiteY128" fmla="*/ 5964452 h 6858000"/>
              <a:gd name="connsiteX129" fmla="*/ 5434114 w 12192000"/>
              <a:gd name="connsiteY129" fmla="*/ 6063224 h 6858000"/>
              <a:gd name="connsiteX130" fmla="*/ 5518274 w 12192000"/>
              <a:gd name="connsiteY130" fmla="*/ 6161996 h 6858000"/>
              <a:gd name="connsiteX131" fmla="*/ 5602435 w 12192000"/>
              <a:gd name="connsiteY131" fmla="*/ 6063224 h 6858000"/>
              <a:gd name="connsiteX132" fmla="*/ 5518274 w 12192000"/>
              <a:gd name="connsiteY132" fmla="*/ 5964452 h 6858000"/>
              <a:gd name="connsiteX133" fmla="*/ 5302320 w 12192000"/>
              <a:gd name="connsiteY133" fmla="*/ 5938736 h 6858000"/>
              <a:gd name="connsiteX134" fmla="*/ 5318685 w 12192000"/>
              <a:gd name="connsiteY134" fmla="*/ 5938736 h 6858000"/>
              <a:gd name="connsiteX135" fmla="*/ 5361642 w 12192000"/>
              <a:gd name="connsiteY135" fmla="*/ 5978478 h 6858000"/>
              <a:gd name="connsiteX136" fmla="*/ 5316640 w 12192000"/>
              <a:gd name="connsiteY136" fmla="*/ 6016129 h 6858000"/>
              <a:gd name="connsiteX137" fmla="*/ 5271637 w 12192000"/>
              <a:gd name="connsiteY137" fmla="*/ 6016129 h 6858000"/>
              <a:gd name="connsiteX138" fmla="*/ 5271637 w 12192000"/>
              <a:gd name="connsiteY138" fmla="*/ 5940828 h 6858000"/>
              <a:gd name="connsiteX139" fmla="*/ 5302320 w 12192000"/>
              <a:gd name="connsiteY139" fmla="*/ 5938736 h 6858000"/>
              <a:gd name="connsiteX140" fmla="*/ 5678557 w 12192000"/>
              <a:gd name="connsiteY140" fmla="*/ 5927047 h 6858000"/>
              <a:gd name="connsiteX141" fmla="*/ 5649847 w 12192000"/>
              <a:gd name="connsiteY141" fmla="*/ 5933291 h 6858000"/>
              <a:gd name="connsiteX142" fmla="*/ 5643695 w 12192000"/>
              <a:gd name="connsiteY142" fmla="*/ 5939535 h 6858000"/>
              <a:gd name="connsiteX143" fmla="*/ 5643695 w 12192000"/>
              <a:gd name="connsiteY143" fmla="*/ 5970757 h 6858000"/>
              <a:gd name="connsiteX144" fmla="*/ 5627290 w 12192000"/>
              <a:gd name="connsiteY144" fmla="*/ 5970757 h 6858000"/>
              <a:gd name="connsiteX145" fmla="*/ 5621138 w 12192000"/>
              <a:gd name="connsiteY145" fmla="*/ 5977002 h 6858000"/>
              <a:gd name="connsiteX146" fmla="*/ 5621138 w 12192000"/>
              <a:gd name="connsiteY146" fmla="*/ 6001980 h 6858000"/>
              <a:gd name="connsiteX147" fmla="*/ 5627290 w 12192000"/>
              <a:gd name="connsiteY147" fmla="*/ 6008224 h 6858000"/>
              <a:gd name="connsiteX148" fmla="*/ 5643695 w 12192000"/>
              <a:gd name="connsiteY148" fmla="*/ 6008224 h 6858000"/>
              <a:gd name="connsiteX149" fmla="*/ 5643695 w 12192000"/>
              <a:gd name="connsiteY149" fmla="*/ 6091483 h 6858000"/>
              <a:gd name="connsiteX150" fmla="*/ 5699064 w 12192000"/>
              <a:gd name="connsiteY150" fmla="*/ 6164334 h 6858000"/>
              <a:gd name="connsiteX151" fmla="*/ 5731875 w 12192000"/>
              <a:gd name="connsiteY151" fmla="*/ 6160171 h 6858000"/>
              <a:gd name="connsiteX152" fmla="*/ 5738028 w 12192000"/>
              <a:gd name="connsiteY152" fmla="*/ 6151845 h 6858000"/>
              <a:gd name="connsiteX153" fmla="*/ 5735977 w 12192000"/>
              <a:gd name="connsiteY153" fmla="*/ 6128949 h 6858000"/>
              <a:gd name="connsiteX154" fmla="*/ 5729824 w 12192000"/>
              <a:gd name="connsiteY154" fmla="*/ 6120623 h 6858000"/>
              <a:gd name="connsiteX155" fmla="*/ 5705217 w 12192000"/>
              <a:gd name="connsiteY155" fmla="*/ 6122705 h 6858000"/>
              <a:gd name="connsiteX156" fmla="*/ 5686761 w 12192000"/>
              <a:gd name="connsiteY156" fmla="*/ 6085238 h 6858000"/>
              <a:gd name="connsiteX157" fmla="*/ 5686761 w 12192000"/>
              <a:gd name="connsiteY157" fmla="*/ 6008224 h 6858000"/>
              <a:gd name="connsiteX158" fmla="*/ 5729824 w 12192000"/>
              <a:gd name="connsiteY158" fmla="*/ 6008224 h 6858000"/>
              <a:gd name="connsiteX159" fmla="*/ 5735977 w 12192000"/>
              <a:gd name="connsiteY159" fmla="*/ 6001980 h 6858000"/>
              <a:gd name="connsiteX160" fmla="*/ 5735977 w 12192000"/>
              <a:gd name="connsiteY160" fmla="*/ 5977002 h 6858000"/>
              <a:gd name="connsiteX161" fmla="*/ 5729824 w 12192000"/>
              <a:gd name="connsiteY161" fmla="*/ 5970757 h 6858000"/>
              <a:gd name="connsiteX162" fmla="*/ 5686761 w 12192000"/>
              <a:gd name="connsiteY162" fmla="*/ 5970757 h 6858000"/>
              <a:gd name="connsiteX163" fmla="*/ 5686761 w 12192000"/>
              <a:gd name="connsiteY163" fmla="*/ 5933291 h 6858000"/>
              <a:gd name="connsiteX164" fmla="*/ 5684709 w 12192000"/>
              <a:gd name="connsiteY164" fmla="*/ 5927047 h 6858000"/>
              <a:gd name="connsiteX165" fmla="*/ 5678557 w 12192000"/>
              <a:gd name="connsiteY165" fmla="*/ 5927047 h 6858000"/>
              <a:gd name="connsiteX166" fmla="*/ 5312653 w 12192000"/>
              <a:gd name="connsiteY166" fmla="*/ 5897825 h 6858000"/>
              <a:gd name="connsiteX167" fmla="*/ 5232236 w 12192000"/>
              <a:gd name="connsiteY167" fmla="*/ 5901977 h 6858000"/>
              <a:gd name="connsiteX168" fmla="*/ 5226049 w 12192000"/>
              <a:gd name="connsiteY168" fmla="*/ 5910281 h 6858000"/>
              <a:gd name="connsiteX169" fmla="*/ 5226049 w 12192000"/>
              <a:gd name="connsiteY169" fmla="*/ 6151093 h 6858000"/>
              <a:gd name="connsiteX170" fmla="*/ 5234297 w 12192000"/>
              <a:gd name="connsiteY170" fmla="*/ 6157321 h 6858000"/>
              <a:gd name="connsiteX171" fmla="*/ 5263165 w 12192000"/>
              <a:gd name="connsiteY171" fmla="*/ 6157321 h 6858000"/>
              <a:gd name="connsiteX172" fmla="*/ 5271414 w 12192000"/>
              <a:gd name="connsiteY172" fmla="*/ 6151093 h 6858000"/>
              <a:gd name="connsiteX173" fmla="*/ 5271414 w 12192000"/>
              <a:gd name="connsiteY173" fmla="*/ 6055599 h 6858000"/>
              <a:gd name="connsiteX174" fmla="*/ 5320901 w 12192000"/>
              <a:gd name="connsiteY174" fmla="*/ 6057674 h 6858000"/>
              <a:gd name="connsiteX175" fmla="*/ 5362142 w 12192000"/>
              <a:gd name="connsiteY175" fmla="*/ 6153168 h 6858000"/>
              <a:gd name="connsiteX176" fmla="*/ 5368327 w 12192000"/>
              <a:gd name="connsiteY176" fmla="*/ 6157321 h 6858000"/>
              <a:gd name="connsiteX177" fmla="*/ 5401320 w 12192000"/>
              <a:gd name="connsiteY177" fmla="*/ 6157321 h 6858000"/>
              <a:gd name="connsiteX178" fmla="*/ 5407505 w 12192000"/>
              <a:gd name="connsiteY178" fmla="*/ 6155245 h 6858000"/>
              <a:gd name="connsiteX179" fmla="*/ 5409567 w 12192000"/>
              <a:gd name="connsiteY179" fmla="*/ 6149017 h 6858000"/>
              <a:gd name="connsiteX180" fmla="*/ 5362142 w 12192000"/>
              <a:gd name="connsiteY180" fmla="*/ 6045219 h 6858000"/>
              <a:gd name="connsiteX181" fmla="*/ 5407505 w 12192000"/>
              <a:gd name="connsiteY181" fmla="*/ 5976711 h 6858000"/>
              <a:gd name="connsiteX182" fmla="*/ 5318839 w 12192000"/>
              <a:gd name="connsiteY182" fmla="*/ 5897825 h 6858000"/>
              <a:gd name="connsiteX183" fmla="*/ 5312653 w 12192000"/>
              <a:gd name="connsiteY183" fmla="*/ 5897825 h 6858000"/>
              <a:gd name="connsiteX184" fmla="*/ 6675208 w 12192000"/>
              <a:gd name="connsiteY184" fmla="*/ 5864819 h 6858000"/>
              <a:gd name="connsiteX185" fmla="*/ 6683451 w 12192000"/>
              <a:gd name="connsiteY185" fmla="*/ 5864819 h 6858000"/>
              <a:gd name="connsiteX186" fmla="*/ 6790593 w 12192000"/>
              <a:gd name="connsiteY186" fmla="*/ 5926632 h 6858000"/>
              <a:gd name="connsiteX187" fmla="*/ 6794714 w 12192000"/>
              <a:gd name="connsiteY187" fmla="*/ 5932813 h 6858000"/>
              <a:gd name="connsiteX188" fmla="*/ 6786472 w 12192000"/>
              <a:gd name="connsiteY188" fmla="*/ 5938994 h 6858000"/>
              <a:gd name="connsiteX189" fmla="*/ 6695813 w 12192000"/>
              <a:gd name="connsiteY189" fmla="*/ 5982263 h 6858000"/>
              <a:gd name="connsiteX190" fmla="*/ 6685511 w 12192000"/>
              <a:gd name="connsiteY190" fmla="*/ 5984323 h 6858000"/>
              <a:gd name="connsiteX191" fmla="*/ 6681390 w 12192000"/>
              <a:gd name="connsiteY191" fmla="*/ 5974021 h 6858000"/>
              <a:gd name="connsiteX192" fmla="*/ 6673148 w 12192000"/>
              <a:gd name="connsiteY192" fmla="*/ 5873060 h 6858000"/>
              <a:gd name="connsiteX193" fmla="*/ 6675208 w 12192000"/>
              <a:gd name="connsiteY193" fmla="*/ 5864819 h 6858000"/>
              <a:gd name="connsiteX194" fmla="*/ 6617873 w 12192000"/>
              <a:gd name="connsiteY194" fmla="*/ 5864048 h 6858000"/>
              <a:gd name="connsiteX195" fmla="*/ 6621994 w 12192000"/>
              <a:gd name="connsiteY195" fmla="*/ 5864823 h 6858000"/>
              <a:gd name="connsiteX196" fmla="*/ 6624054 w 12192000"/>
              <a:gd name="connsiteY196" fmla="*/ 5875148 h 6858000"/>
              <a:gd name="connsiteX197" fmla="*/ 6615813 w 12192000"/>
              <a:gd name="connsiteY197" fmla="*/ 5976336 h 6858000"/>
              <a:gd name="connsiteX198" fmla="*/ 6611692 w 12192000"/>
              <a:gd name="connsiteY198" fmla="*/ 5984596 h 6858000"/>
              <a:gd name="connsiteX199" fmla="*/ 6601390 w 12192000"/>
              <a:gd name="connsiteY199" fmla="*/ 5984596 h 6858000"/>
              <a:gd name="connsiteX200" fmla="*/ 6510730 w 12192000"/>
              <a:gd name="connsiteY200" fmla="*/ 5939165 h 6858000"/>
              <a:gd name="connsiteX201" fmla="*/ 6502489 w 12192000"/>
              <a:gd name="connsiteY201" fmla="*/ 5932970 h 6858000"/>
              <a:gd name="connsiteX202" fmla="*/ 6506610 w 12192000"/>
              <a:gd name="connsiteY202" fmla="*/ 5926774 h 6858000"/>
              <a:gd name="connsiteX203" fmla="*/ 6613752 w 12192000"/>
              <a:gd name="connsiteY203" fmla="*/ 5864823 h 6858000"/>
              <a:gd name="connsiteX204" fmla="*/ 6617873 w 12192000"/>
              <a:gd name="connsiteY204" fmla="*/ 5864048 h 6858000"/>
              <a:gd name="connsiteX205" fmla="*/ 6649186 w 12192000"/>
              <a:gd name="connsiteY205" fmla="*/ 5828859 h 6858000"/>
              <a:gd name="connsiteX206" fmla="*/ 6432355 w 12192000"/>
              <a:gd name="connsiteY206" fmla="*/ 6048029 h 6858000"/>
              <a:gd name="connsiteX207" fmla="*/ 6649186 w 12192000"/>
              <a:gd name="connsiteY207" fmla="*/ 6267198 h 6858000"/>
              <a:gd name="connsiteX208" fmla="*/ 6866018 w 12192000"/>
              <a:gd name="connsiteY208" fmla="*/ 6048029 h 6858000"/>
              <a:gd name="connsiteX209" fmla="*/ 6649186 w 12192000"/>
              <a:gd name="connsiteY209" fmla="*/ 5828859 h 6858000"/>
              <a:gd name="connsiteX210" fmla="*/ 6648602 w 12192000"/>
              <a:gd name="connsiteY210" fmla="*/ 5797300 h 6858000"/>
              <a:gd name="connsiteX211" fmla="*/ 6895240 w 12192000"/>
              <a:gd name="connsiteY211" fmla="*/ 6046861 h 6858000"/>
              <a:gd name="connsiteX212" fmla="*/ 6648602 w 12192000"/>
              <a:gd name="connsiteY212" fmla="*/ 6296422 h 6858000"/>
              <a:gd name="connsiteX213" fmla="*/ 6401963 w 12192000"/>
              <a:gd name="connsiteY213" fmla="*/ 6046861 h 6858000"/>
              <a:gd name="connsiteX214" fmla="*/ 6648602 w 12192000"/>
              <a:gd name="connsiteY214" fmla="*/ 5797300 h 6858000"/>
              <a:gd name="connsiteX215" fmla="*/ 6635678 w 12192000"/>
              <a:gd name="connsiteY215" fmla="*/ 5718724 h 6858000"/>
              <a:gd name="connsiteX216" fmla="*/ 6623339 w 12192000"/>
              <a:gd name="connsiteY216" fmla="*/ 5768607 h 6858000"/>
              <a:gd name="connsiteX217" fmla="*/ 6600717 w 12192000"/>
              <a:gd name="connsiteY217" fmla="*/ 5772764 h 6858000"/>
              <a:gd name="connsiteX218" fmla="*/ 6573982 w 12192000"/>
              <a:gd name="connsiteY218" fmla="*/ 5727038 h 6858000"/>
              <a:gd name="connsiteX219" fmla="*/ 6573982 w 12192000"/>
              <a:gd name="connsiteY219" fmla="*/ 5724959 h 6858000"/>
              <a:gd name="connsiteX220" fmla="*/ 6571926 w 12192000"/>
              <a:gd name="connsiteY220" fmla="*/ 5727038 h 6858000"/>
              <a:gd name="connsiteX221" fmla="*/ 6551360 w 12192000"/>
              <a:gd name="connsiteY221" fmla="*/ 5731195 h 6858000"/>
              <a:gd name="connsiteX222" fmla="*/ 6551360 w 12192000"/>
              <a:gd name="connsiteY222" fmla="*/ 5733273 h 6858000"/>
              <a:gd name="connsiteX223" fmla="*/ 6547247 w 12192000"/>
              <a:gd name="connsiteY223" fmla="*/ 5758215 h 6858000"/>
              <a:gd name="connsiteX224" fmla="*/ 6551360 w 12192000"/>
              <a:gd name="connsiteY224" fmla="*/ 5785235 h 6858000"/>
              <a:gd name="connsiteX225" fmla="*/ 6530795 w 12192000"/>
              <a:gd name="connsiteY225" fmla="*/ 5793548 h 6858000"/>
              <a:gd name="connsiteX226" fmla="*/ 6493777 w 12192000"/>
              <a:gd name="connsiteY226" fmla="*/ 5758215 h 6858000"/>
              <a:gd name="connsiteX227" fmla="*/ 6493777 w 12192000"/>
              <a:gd name="connsiteY227" fmla="*/ 5756136 h 6858000"/>
              <a:gd name="connsiteX228" fmla="*/ 6491721 w 12192000"/>
              <a:gd name="connsiteY228" fmla="*/ 5756136 h 6858000"/>
              <a:gd name="connsiteX229" fmla="*/ 6473212 w 12192000"/>
              <a:gd name="connsiteY229" fmla="*/ 5768607 h 6858000"/>
              <a:gd name="connsiteX230" fmla="*/ 6473212 w 12192000"/>
              <a:gd name="connsiteY230" fmla="*/ 5770685 h 6858000"/>
              <a:gd name="connsiteX231" fmla="*/ 6485551 w 12192000"/>
              <a:gd name="connsiteY231" fmla="*/ 5820568 h 6858000"/>
              <a:gd name="connsiteX232" fmla="*/ 6469099 w 12192000"/>
              <a:gd name="connsiteY232" fmla="*/ 5833039 h 6858000"/>
              <a:gd name="connsiteX233" fmla="*/ 6425911 w 12192000"/>
              <a:gd name="connsiteY233" fmla="*/ 5806019 h 6858000"/>
              <a:gd name="connsiteX234" fmla="*/ 6423855 w 12192000"/>
              <a:gd name="connsiteY234" fmla="*/ 5806019 h 6858000"/>
              <a:gd name="connsiteX235" fmla="*/ 6423855 w 12192000"/>
              <a:gd name="connsiteY235" fmla="*/ 5808097 h 6858000"/>
              <a:gd name="connsiteX236" fmla="*/ 6407402 w 12192000"/>
              <a:gd name="connsiteY236" fmla="*/ 5822647 h 6858000"/>
              <a:gd name="connsiteX237" fmla="*/ 6407402 w 12192000"/>
              <a:gd name="connsiteY237" fmla="*/ 5824725 h 6858000"/>
              <a:gd name="connsiteX238" fmla="*/ 6434138 w 12192000"/>
              <a:gd name="connsiteY238" fmla="*/ 5870451 h 6858000"/>
              <a:gd name="connsiteX239" fmla="*/ 6419742 w 12192000"/>
              <a:gd name="connsiteY239" fmla="*/ 5887079 h 6858000"/>
              <a:gd name="connsiteX240" fmla="*/ 6370385 w 12192000"/>
              <a:gd name="connsiteY240" fmla="*/ 5874608 h 6858000"/>
              <a:gd name="connsiteX241" fmla="*/ 6368328 w 12192000"/>
              <a:gd name="connsiteY241" fmla="*/ 5874608 h 6858000"/>
              <a:gd name="connsiteX242" fmla="*/ 6358046 w 12192000"/>
              <a:gd name="connsiteY242" fmla="*/ 5893314 h 6858000"/>
              <a:gd name="connsiteX243" fmla="*/ 6358046 w 12192000"/>
              <a:gd name="connsiteY243" fmla="*/ 5895393 h 6858000"/>
              <a:gd name="connsiteX244" fmla="*/ 6395063 w 12192000"/>
              <a:gd name="connsiteY244" fmla="*/ 5932805 h 6858000"/>
              <a:gd name="connsiteX245" fmla="*/ 6386837 w 12192000"/>
              <a:gd name="connsiteY245" fmla="*/ 5951511 h 6858000"/>
              <a:gd name="connsiteX246" fmla="*/ 6335424 w 12192000"/>
              <a:gd name="connsiteY246" fmla="*/ 5951511 h 6858000"/>
              <a:gd name="connsiteX247" fmla="*/ 6333367 w 12192000"/>
              <a:gd name="connsiteY247" fmla="*/ 5951511 h 6858000"/>
              <a:gd name="connsiteX248" fmla="*/ 6333367 w 12192000"/>
              <a:gd name="connsiteY248" fmla="*/ 5953589 h 6858000"/>
              <a:gd name="connsiteX249" fmla="*/ 6327198 w 12192000"/>
              <a:gd name="connsiteY249" fmla="*/ 5974373 h 6858000"/>
              <a:gd name="connsiteX250" fmla="*/ 6329254 w 12192000"/>
              <a:gd name="connsiteY250" fmla="*/ 5976452 h 6858000"/>
              <a:gd name="connsiteX251" fmla="*/ 6372441 w 12192000"/>
              <a:gd name="connsiteY251" fmla="*/ 6001393 h 6858000"/>
              <a:gd name="connsiteX252" fmla="*/ 6370385 w 12192000"/>
              <a:gd name="connsiteY252" fmla="*/ 6024257 h 6858000"/>
              <a:gd name="connsiteX253" fmla="*/ 6321028 w 12192000"/>
              <a:gd name="connsiteY253" fmla="*/ 6036728 h 6858000"/>
              <a:gd name="connsiteX254" fmla="*/ 6318972 w 12192000"/>
              <a:gd name="connsiteY254" fmla="*/ 6036728 h 6858000"/>
              <a:gd name="connsiteX255" fmla="*/ 6318972 w 12192000"/>
              <a:gd name="connsiteY255" fmla="*/ 6038805 h 6858000"/>
              <a:gd name="connsiteX256" fmla="*/ 6318972 w 12192000"/>
              <a:gd name="connsiteY256" fmla="*/ 6049198 h 6858000"/>
              <a:gd name="connsiteX257" fmla="*/ 6318972 w 12192000"/>
              <a:gd name="connsiteY257" fmla="*/ 6059590 h 6858000"/>
              <a:gd name="connsiteX258" fmla="*/ 6318972 w 12192000"/>
              <a:gd name="connsiteY258" fmla="*/ 6061669 h 6858000"/>
              <a:gd name="connsiteX259" fmla="*/ 6321028 w 12192000"/>
              <a:gd name="connsiteY259" fmla="*/ 6061669 h 6858000"/>
              <a:gd name="connsiteX260" fmla="*/ 6370385 w 12192000"/>
              <a:gd name="connsiteY260" fmla="*/ 6074140 h 6858000"/>
              <a:gd name="connsiteX261" fmla="*/ 6374498 w 12192000"/>
              <a:gd name="connsiteY261" fmla="*/ 6097002 h 6858000"/>
              <a:gd name="connsiteX262" fmla="*/ 6329254 w 12192000"/>
              <a:gd name="connsiteY262" fmla="*/ 6124022 h 6858000"/>
              <a:gd name="connsiteX263" fmla="*/ 6327198 w 12192000"/>
              <a:gd name="connsiteY263" fmla="*/ 6124022 h 6858000"/>
              <a:gd name="connsiteX264" fmla="*/ 6327198 w 12192000"/>
              <a:gd name="connsiteY264" fmla="*/ 6126101 h 6858000"/>
              <a:gd name="connsiteX265" fmla="*/ 6333367 w 12192000"/>
              <a:gd name="connsiteY265" fmla="*/ 6146886 h 6858000"/>
              <a:gd name="connsiteX266" fmla="*/ 6335424 w 12192000"/>
              <a:gd name="connsiteY266" fmla="*/ 6146886 h 6858000"/>
              <a:gd name="connsiteX267" fmla="*/ 6386837 w 12192000"/>
              <a:gd name="connsiteY267" fmla="*/ 6146886 h 6858000"/>
              <a:gd name="connsiteX268" fmla="*/ 6395063 w 12192000"/>
              <a:gd name="connsiteY268" fmla="*/ 6167669 h 6858000"/>
              <a:gd name="connsiteX269" fmla="*/ 6358046 w 12192000"/>
              <a:gd name="connsiteY269" fmla="*/ 6205082 h 6858000"/>
              <a:gd name="connsiteX270" fmla="*/ 6358046 w 12192000"/>
              <a:gd name="connsiteY270" fmla="*/ 6207160 h 6858000"/>
              <a:gd name="connsiteX271" fmla="*/ 6370385 w 12192000"/>
              <a:gd name="connsiteY271" fmla="*/ 6225866 h 6858000"/>
              <a:gd name="connsiteX272" fmla="*/ 6421798 w 12192000"/>
              <a:gd name="connsiteY272" fmla="*/ 6211318 h 6858000"/>
              <a:gd name="connsiteX273" fmla="*/ 6434138 w 12192000"/>
              <a:gd name="connsiteY273" fmla="*/ 6230024 h 6858000"/>
              <a:gd name="connsiteX274" fmla="*/ 6407402 w 12192000"/>
              <a:gd name="connsiteY274" fmla="*/ 6275750 h 6858000"/>
              <a:gd name="connsiteX275" fmla="*/ 6409459 w 12192000"/>
              <a:gd name="connsiteY275" fmla="*/ 6277827 h 6858000"/>
              <a:gd name="connsiteX276" fmla="*/ 6423855 w 12192000"/>
              <a:gd name="connsiteY276" fmla="*/ 6292377 h 6858000"/>
              <a:gd name="connsiteX277" fmla="*/ 6425911 w 12192000"/>
              <a:gd name="connsiteY277" fmla="*/ 6292377 h 6858000"/>
              <a:gd name="connsiteX278" fmla="*/ 6471156 w 12192000"/>
              <a:gd name="connsiteY278" fmla="*/ 6265357 h 6858000"/>
              <a:gd name="connsiteX279" fmla="*/ 6487608 w 12192000"/>
              <a:gd name="connsiteY279" fmla="*/ 6279906 h 6858000"/>
              <a:gd name="connsiteX280" fmla="*/ 6475269 w 12192000"/>
              <a:gd name="connsiteY280" fmla="*/ 6329789 h 6858000"/>
              <a:gd name="connsiteX281" fmla="*/ 6475269 w 12192000"/>
              <a:gd name="connsiteY281" fmla="*/ 6331868 h 6858000"/>
              <a:gd name="connsiteX282" fmla="*/ 6493777 w 12192000"/>
              <a:gd name="connsiteY282" fmla="*/ 6342259 h 6858000"/>
              <a:gd name="connsiteX283" fmla="*/ 6493777 w 12192000"/>
              <a:gd name="connsiteY283" fmla="*/ 6344338 h 6858000"/>
              <a:gd name="connsiteX284" fmla="*/ 6495834 w 12192000"/>
              <a:gd name="connsiteY284" fmla="*/ 6342259 h 6858000"/>
              <a:gd name="connsiteX285" fmla="*/ 6532851 w 12192000"/>
              <a:gd name="connsiteY285" fmla="*/ 6304848 h 6858000"/>
              <a:gd name="connsiteX286" fmla="*/ 6551360 w 12192000"/>
              <a:gd name="connsiteY286" fmla="*/ 6313162 h 6858000"/>
              <a:gd name="connsiteX287" fmla="*/ 6549304 w 12192000"/>
              <a:gd name="connsiteY287" fmla="*/ 6340182 h 6858000"/>
              <a:gd name="connsiteX288" fmla="*/ 6551360 w 12192000"/>
              <a:gd name="connsiteY288" fmla="*/ 6365123 h 6858000"/>
              <a:gd name="connsiteX289" fmla="*/ 6551360 w 12192000"/>
              <a:gd name="connsiteY289" fmla="*/ 6367201 h 6858000"/>
              <a:gd name="connsiteX290" fmla="*/ 6553417 w 12192000"/>
              <a:gd name="connsiteY290" fmla="*/ 6367201 h 6858000"/>
              <a:gd name="connsiteX291" fmla="*/ 6573982 w 12192000"/>
              <a:gd name="connsiteY291" fmla="*/ 6373436 h 6858000"/>
              <a:gd name="connsiteX292" fmla="*/ 6576039 w 12192000"/>
              <a:gd name="connsiteY292" fmla="*/ 6373436 h 6858000"/>
              <a:gd name="connsiteX293" fmla="*/ 6600717 w 12192000"/>
              <a:gd name="connsiteY293" fmla="*/ 6327711 h 6858000"/>
              <a:gd name="connsiteX294" fmla="*/ 6623339 w 12192000"/>
              <a:gd name="connsiteY294" fmla="*/ 6329789 h 6858000"/>
              <a:gd name="connsiteX295" fmla="*/ 6635678 w 12192000"/>
              <a:gd name="connsiteY295" fmla="*/ 6381750 h 6858000"/>
              <a:gd name="connsiteX296" fmla="*/ 6637734 w 12192000"/>
              <a:gd name="connsiteY296" fmla="*/ 6381750 h 6858000"/>
              <a:gd name="connsiteX297" fmla="*/ 6658300 w 12192000"/>
              <a:gd name="connsiteY297" fmla="*/ 6381750 h 6858000"/>
              <a:gd name="connsiteX298" fmla="*/ 6660357 w 12192000"/>
              <a:gd name="connsiteY298" fmla="*/ 6381750 h 6858000"/>
              <a:gd name="connsiteX299" fmla="*/ 6674753 w 12192000"/>
              <a:gd name="connsiteY299" fmla="*/ 6329789 h 6858000"/>
              <a:gd name="connsiteX300" fmla="*/ 6695318 w 12192000"/>
              <a:gd name="connsiteY300" fmla="*/ 6327711 h 6858000"/>
              <a:gd name="connsiteX301" fmla="*/ 6722053 w 12192000"/>
              <a:gd name="connsiteY301" fmla="*/ 6373436 h 6858000"/>
              <a:gd name="connsiteX302" fmla="*/ 6742618 w 12192000"/>
              <a:gd name="connsiteY302" fmla="*/ 6367201 h 6858000"/>
              <a:gd name="connsiteX303" fmla="*/ 6744675 w 12192000"/>
              <a:gd name="connsiteY303" fmla="*/ 6367201 h 6858000"/>
              <a:gd name="connsiteX304" fmla="*/ 6746731 w 12192000"/>
              <a:gd name="connsiteY304" fmla="*/ 6340182 h 6858000"/>
              <a:gd name="connsiteX305" fmla="*/ 6744675 w 12192000"/>
              <a:gd name="connsiteY305" fmla="*/ 6313162 h 6858000"/>
              <a:gd name="connsiteX306" fmla="*/ 6765240 w 12192000"/>
              <a:gd name="connsiteY306" fmla="*/ 6304848 h 6858000"/>
              <a:gd name="connsiteX307" fmla="*/ 6802257 w 12192000"/>
              <a:gd name="connsiteY307" fmla="*/ 6342259 h 6858000"/>
              <a:gd name="connsiteX308" fmla="*/ 6820766 w 12192000"/>
              <a:gd name="connsiteY308" fmla="*/ 6331868 h 6858000"/>
              <a:gd name="connsiteX309" fmla="*/ 6822823 w 12192000"/>
              <a:gd name="connsiteY309" fmla="*/ 6329789 h 6858000"/>
              <a:gd name="connsiteX310" fmla="*/ 6822823 w 12192000"/>
              <a:gd name="connsiteY310" fmla="*/ 6327711 h 6858000"/>
              <a:gd name="connsiteX311" fmla="*/ 6808427 w 12192000"/>
              <a:gd name="connsiteY311" fmla="*/ 6279906 h 6858000"/>
              <a:gd name="connsiteX312" fmla="*/ 6824879 w 12192000"/>
              <a:gd name="connsiteY312" fmla="*/ 6265357 h 6858000"/>
              <a:gd name="connsiteX313" fmla="*/ 6870123 w 12192000"/>
              <a:gd name="connsiteY313" fmla="*/ 6292377 h 6858000"/>
              <a:gd name="connsiteX314" fmla="*/ 6872180 w 12192000"/>
              <a:gd name="connsiteY314" fmla="*/ 6292377 h 6858000"/>
              <a:gd name="connsiteX315" fmla="*/ 6886576 w 12192000"/>
              <a:gd name="connsiteY315" fmla="*/ 6275750 h 6858000"/>
              <a:gd name="connsiteX316" fmla="*/ 6888632 w 12192000"/>
              <a:gd name="connsiteY316" fmla="*/ 6275750 h 6858000"/>
              <a:gd name="connsiteX317" fmla="*/ 6861897 w 12192000"/>
              <a:gd name="connsiteY317" fmla="*/ 6230024 h 6858000"/>
              <a:gd name="connsiteX318" fmla="*/ 6874236 w 12192000"/>
              <a:gd name="connsiteY318" fmla="*/ 6211318 h 6858000"/>
              <a:gd name="connsiteX319" fmla="*/ 6925650 w 12192000"/>
              <a:gd name="connsiteY319" fmla="*/ 6225866 h 6858000"/>
              <a:gd name="connsiteX320" fmla="*/ 6927706 w 12192000"/>
              <a:gd name="connsiteY320" fmla="*/ 6223788 h 6858000"/>
              <a:gd name="connsiteX321" fmla="*/ 6937989 w 12192000"/>
              <a:gd name="connsiteY321" fmla="*/ 6205082 h 6858000"/>
              <a:gd name="connsiteX322" fmla="*/ 6937989 w 12192000"/>
              <a:gd name="connsiteY322" fmla="*/ 6203004 h 6858000"/>
              <a:gd name="connsiteX323" fmla="*/ 6900972 w 12192000"/>
              <a:gd name="connsiteY323" fmla="*/ 6167669 h 6858000"/>
              <a:gd name="connsiteX324" fmla="*/ 6909198 w 12192000"/>
              <a:gd name="connsiteY324" fmla="*/ 6146886 h 6858000"/>
              <a:gd name="connsiteX325" fmla="*/ 6960611 w 12192000"/>
              <a:gd name="connsiteY325" fmla="*/ 6146886 h 6858000"/>
              <a:gd name="connsiteX326" fmla="*/ 6962667 w 12192000"/>
              <a:gd name="connsiteY326" fmla="*/ 6146886 h 6858000"/>
              <a:gd name="connsiteX327" fmla="*/ 6966781 w 12192000"/>
              <a:gd name="connsiteY327" fmla="*/ 6126101 h 6858000"/>
              <a:gd name="connsiteX328" fmla="*/ 6966781 w 12192000"/>
              <a:gd name="connsiteY328" fmla="*/ 6124022 h 6858000"/>
              <a:gd name="connsiteX329" fmla="*/ 6921537 w 12192000"/>
              <a:gd name="connsiteY329" fmla="*/ 6097002 h 6858000"/>
              <a:gd name="connsiteX330" fmla="*/ 6925650 w 12192000"/>
              <a:gd name="connsiteY330" fmla="*/ 6076218 h 6858000"/>
              <a:gd name="connsiteX331" fmla="*/ 6975007 w 12192000"/>
              <a:gd name="connsiteY331" fmla="*/ 6061669 h 6858000"/>
              <a:gd name="connsiteX332" fmla="*/ 6977063 w 12192000"/>
              <a:gd name="connsiteY332" fmla="*/ 6061669 h 6858000"/>
              <a:gd name="connsiteX333" fmla="*/ 6977063 w 12192000"/>
              <a:gd name="connsiteY333" fmla="*/ 6049198 h 6858000"/>
              <a:gd name="connsiteX334" fmla="*/ 6977063 w 12192000"/>
              <a:gd name="connsiteY334" fmla="*/ 6038805 h 6858000"/>
              <a:gd name="connsiteX335" fmla="*/ 6975007 w 12192000"/>
              <a:gd name="connsiteY335" fmla="*/ 6038805 h 6858000"/>
              <a:gd name="connsiteX336" fmla="*/ 6925650 w 12192000"/>
              <a:gd name="connsiteY336" fmla="*/ 6024257 h 6858000"/>
              <a:gd name="connsiteX337" fmla="*/ 6923593 w 12192000"/>
              <a:gd name="connsiteY337" fmla="*/ 6003472 h 6858000"/>
              <a:gd name="connsiteX338" fmla="*/ 6966781 w 12192000"/>
              <a:gd name="connsiteY338" fmla="*/ 5976452 h 6858000"/>
              <a:gd name="connsiteX339" fmla="*/ 6968837 w 12192000"/>
              <a:gd name="connsiteY339" fmla="*/ 5976452 h 6858000"/>
              <a:gd name="connsiteX340" fmla="*/ 6968837 w 12192000"/>
              <a:gd name="connsiteY340" fmla="*/ 5974373 h 6858000"/>
              <a:gd name="connsiteX341" fmla="*/ 6962667 w 12192000"/>
              <a:gd name="connsiteY341" fmla="*/ 5953589 h 6858000"/>
              <a:gd name="connsiteX342" fmla="*/ 6960611 w 12192000"/>
              <a:gd name="connsiteY342" fmla="*/ 5953589 h 6858000"/>
              <a:gd name="connsiteX343" fmla="*/ 6909198 w 12192000"/>
              <a:gd name="connsiteY343" fmla="*/ 5953589 h 6858000"/>
              <a:gd name="connsiteX344" fmla="*/ 6900972 w 12192000"/>
              <a:gd name="connsiteY344" fmla="*/ 5932805 h 6858000"/>
              <a:gd name="connsiteX345" fmla="*/ 6937989 w 12192000"/>
              <a:gd name="connsiteY345" fmla="*/ 5895393 h 6858000"/>
              <a:gd name="connsiteX346" fmla="*/ 6937989 w 12192000"/>
              <a:gd name="connsiteY346" fmla="*/ 5893314 h 6858000"/>
              <a:gd name="connsiteX347" fmla="*/ 6927706 w 12192000"/>
              <a:gd name="connsiteY347" fmla="*/ 5874608 h 6858000"/>
              <a:gd name="connsiteX348" fmla="*/ 6925650 w 12192000"/>
              <a:gd name="connsiteY348" fmla="*/ 5874608 h 6858000"/>
              <a:gd name="connsiteX349" fmla="*/ 6876293 w 12192000"/>
              <a:gd name="connsiteY349" fmla="*/ 5887079 h 6858000"/>
              <a:gd name="connsiteX350" fmla="*/ 6861897 w 12192000"/>
              <a:gd name="connsiteY350" fmla="*/ 5870451 h 6858000"/>
              <a:gd name="connsiteX351" fmla="*/ 6888632 w 12192000"/>
              <a:gd name="connsiteY351" fmla="*/ 5824725 h 6858000"/>
              <a:gd name="connsiteX352" fmla="*/ 6888632 w 12192000"/>
              <a:gd name="connsiteY352" fmla="*/ 5822647 h 6858000"/>
              <a:gd name="connsiteX353" fmla="*/ 6872180 w 12192000"/>
              <a:gd name="connsiteY353" fmla="*/ 5808097 h 6858000"/>
              <a:gd name="connsiteX354" fmla="*/ 6826936 w 12192000"/>
              <a:gd name="connsiteY354" fmla="*/ 5833039 h 6858000"/>
              <a:gd name="connsiteX355" fmla="*/ 6808427 w 12192000"/>
              <a:gd name="connsiteY355" fmla="*/ 5820568 h 6858000"/>
              <a:gd name="connsiteX356" fmla="*/ 6822823 w 12192000"/>
              <a:gd name="connsiteY356" fmla="*/ 5770685 h 6858000"/>
              <a:gd name="connsiteX357" fmla="*/ 6822823 w 12192000"/>
              <a:gd name="connsiteY357" fmla="*/ 5768607 h 6858000"/>
              <a:gd name="connsiteX358" fmla="*/ 6804314 w 12192000"/>
              <a:gd name="connsiteY358" fmla="*/ 5758215 h 6858000"/>
              <a:gd name="connsiteX359" fmla="*/ 6802257 w 12192000"/>
              <a:gd name="connsiteY359" fmla="*/ 5756136 h 6858000"/>
              <a:gd name="connsiteX360" fmla="*/ 6802257 w 12192000"/>
              <a:gd name="connsiteY360" fmla="*/ 5758215 h 6858000"/>
              <a:gd name="connsiteX361" fmla="*/ 6765240 w 12192000"/>
              <a:gd name="connsiteY361" fmla="*/ 5793548 h 6858000"/>
              <a:gd name="connsiteX362" fmla="*/ 6744675 w 12192000"/>
              <a:gd name="connsiteY362" fmla="*/ 5785235 h 6858000"/>
              <a:gd name="connsiteX363" fmla="*/ 6748788 w 12192000"/>
              <a:gd name="connsiteY363" fmla="*/ 5758215 h 6858000"/>
              <a:gd name="connsiteX364" fmla="*/ 6744675 w 12192000"/>
              <a:gd name="connsiteY364" fmla="*/ 5733273 h 6858000"/>
              <a:gd name="connsiteX365" fmla="*/ 6744675 w 12192000"/>
              <a:gd name="connsiteY365" fmla="*/ 5731195 h 6858000"/>
              <a:gd name="connsiteX366" fmla="*/ 6742618 w 12192000"/>
              <a:gd name="connsiteY366" fmla="*/ 5731195 h 6858000"/>
              <a:gd name="connsiteX367" fmla="*/ 6722053 w 12192000"/>
              <a:gd name="connsiteY367" fmla="*/ 5727038 h 6858000"/>
              <a:gd name="connsiteX368" fmla="*/ 6695318 w 12192000"/>
              <a:gd name="connsiteY368" fmla="*/ 5772764 h 6858000"/>
              <a:gd name="connsiteX369" fmla="*/ 6672696 w 12192000"/>
              <a:gd name="connsiteY369" fmla="*/ 5768607 h 6858000"/>
              <a:gd name="connsiteX370" fmla="*/ 6660357 w 12192000"/>
              <a:gd name="connsiteY370" fmla="*/ 5718724 h 6858000"/>
              <a:gd name="connsiteX371" fmla="*/ 6658300 w 12192000"/>
              <a:gd name="connsiteY371" fmla="*/ 5718724 h 6858000"/>
              <a:gd name="connsiteX372" fmla="*/ 6637734 w 12192000"/>
              <a:gd name="connsiteY372" fmla="*/ 5718724 h 6858000"/>
              <a:gd name="connsiteX373" fmla="*/ 6635678 w 12192000"/>
              <a:gd name="connsiteY373" fmla="*/ 571872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6602777" y="6116155"/>
                </a:moveTo>
                <a:cubicBezTo>
                  <a:pt x="6606858" y="6114071"/>
                  <a:pt x="6608899" y="6114071"/>
                  <a:pt x="6612980" y="6116155"/>
                </a:cubicBezTo>
                <a:cubicBezTo>
                  <a:pt x="6615021" y="6118240"/>
                  <a:pt x="6617061" y="6120324"/>
                  <a:pt x="6617061" y="6124493"/>
                </a:cubicBezTo>
                <a:cubicBezTo>
                  <a:pt x="6623183" y="6226637"/>
                  <a:pt x="6623183" y="6226637"/>
                  <a:pt x="6623183" y="6226637"/>
                </a:cubicBezTo>
                <a:cubicBezTo>
                  <a:pt x="6625224" y="6232890"/>
                  <a:pt x="6623183" y="6234975"/>
                  <a:pt x="6621142" y="6237059"/>
                </a:cubicBezTo>
                <a:cubicBezTo>
                  <a:pt x="6619102" y="6239144"/>
                  <a:pt x="6617061" y="6237059"/>
                  <a:pt x="6615021" y="6237059"/>
                </a:cubicBezTo>
                <a:cubicBezTo>
                  <a:pt x="6570127" y="6226637"/>
                  <a:pt x="6539517" y="6207875"/>
                  <a:pt x="6508908" y="6174523"/>
                </a:cubicBezTo>
                <a:cubicBezTo>
                  <a:pt x="6506867" y="6172439"/>
                  <a:pt x="6504827" y="6170354"/>
                  <a:pt x="6504827" y="6168270"/>
                </a:cubicBezTo>
                <a:cubicBezTo>
                  <a:pt x="6504827" y="6168270"/>
                  <a:pt x="6504827" y="6168270"/>
                  <a:pt x="6504827" y="6166184"/>
                </a:cubicBezTo>
                <a:cubicBezTo>
                  <a:pt x="6504827" y="6164100"/>
                  <a:pt x="6508908" y="6162015"/>
                  <a:pt x="6510948" y="6162015"/>
                </a:cubicBezTo>
                <a:cubicBezTo>
                  <a:pt x="6602777" y="6116155"/>
                  <a:pt x="6602777" y="6116155"/>
                  <a:pt x="6602777" y="6116155"/>
                </a:cubicBezTo>
                <a:close/>
                <a:moveTo>
                  <a:pt x="6685511" y="6114071"/>
                </a:moveTo>
                <a:cubicBezTo>
                  <a:pt x="6689631" y="6114071"/>
                  <a:pt x="6691692" y="6114071"/>
                  <a:pt x="6695813" y="6114071"/>
                </a:cubicBezTo>
                <a:cubicBezTo>
                  <a:pt x="6786472" y="6159837"/>
                  <a:pt x="6786472" y="6159837"/>
                  <a:pt x="6786472" y="6159837"/>
                </a:cubicBezTo>
                <a:cubicBezTo>
                  <a:pt x="6790593" y="6161917"/>
                  <a:pt x="6792654" y="6163997"/>
                  <a:pt x="6794714" y="6166078"/>
                </a:cubicBezTo>
                <a:cubicBezTo>
                  <a:pt x="6794714" y="6168158"/>
                  <a:pt x="6792654" y="6170238"/>
                  <a:pt x="6790593" y="6172318"/>
                </a:cubicBezTo>
                <a:cubicBezTo>
                  <a:pt x="6759687" y="6205602"/>
                  <a:pt x="6726720" y="6224325"/>
                  <a:pt x="6683451" y="6234726"/>
                </a:cubicBezTo>
                <a:cubicBezTo>
                  <a:pt x="6679330" y="6236806"/>
                  <a:pt x="6677269" y="6236806"/>
                  <a:pt x="6675208" y="6234726"/>
                </a:cubicBezTo>
                <a:cubicBezTo>
                  <a:pt x="6673148" y="6232646"/>
                  <a:pt x="6673148" y="6228485"/>
                  <a:pt x="6673148" y="6226405"/>
                </a:cubicBezTo>
                <a:cubicBezTo>
                  <a:pt x="6681390" y="6122392"/>
                  <a:pt x="6681390" y="6122392"/>
                  <a:pt x="6681390" y="6122392"/>
                </a:cubicBezTo>
                <a:cubicBezTo>
                  <a:pt x="6681390" y="6120312"/>
                  <a:pt x="6683451" y="6116151"/>
                  <a:pt x="6685511" y="6114071"/>
                </a:cubicBezTo>
                <a:close/>
                <a:moveTo>
                  <a:pt x="5867776" y="6074328"/>
                </a:moveTo>
                <a:cubicBezTo>
                  <a:pt x="5867776" y="6074328"/>
                  <a:pt x="5867776" y="6074328"/>
                  <a:pt x="5867776" y="6117531"/>
                </a:cubicBezTo>
                <a:cubicBezTo>
                  <a:pt x="5867776" y="6117531"/>
                  <a:pt x="5840708" y="6125760"/>
                  <a:pt x="5819888" y="6125760"/>
                </a:cubicBezTo>
                <a:cubicBezTo>
                  <a:pt x="5803231" y="6125760"/>
                  <a:pt x="5801149" y="6109302"/>
                  <a:pt x="5801149" y="6101073"/>
                </a:cubicBezTo>
                <a:cubicBezTo>
                  <a:pt x="5801149" y="6086672"/>
                  <a:pt x="5809477" y="6078443"/>
                  <a:pt x="5826134" y="6076386"/>
                </a:cubicBezTo>
                <a:close/>
                <a:moveTo>
                  <a:pt x="5518276" y="6004194"/>
                </a:moveTo>
                <a:cubicBezTo>
                  <a:pt x="5546913" y="6004194"/>
                  <a:pt x="5559186" y="6020801"/>
                  <a:pt x="5559186" y="6064393"/>
                </a:cubicBezTo>
                <a:cubicBezTo>
                  <a:pt x="5559186" y="6101757"/>
                  <a:pt x="5553050" y="6124591"/>
                  <a:pt x="5518276" y="6124591"/>
                </a:cubicBezTo>
                <a:cubicBezTo>
                  <a:pt x="5483500" y="6124591"/>
                  <a:pt x="5477363" y="6101757"/>
                  <a:pt x="5477363" y="6064393"/>
                </a:cubicBezTo>
                <a:cubicBezTo>
                  <a:pt x="5477363" y="6020801"/>
                  <a:pt x="5487591" y="6004194"/>
                  <a:pt x="5518276" y="6004194"/>
                </a:cubicBezTo>
                <a:close/>
                <a:moveTo>
                  <a:pt x="6672498" y="5995882"/>
                </a:moveTo>
                <a:cubicBezTo>
                  <a:pt x="6675325" y="5995363"/>
                  <a:pt x="6678409" y="5995882"/>
                  <a:pt x="6681491" y="5996921"/>
                </a:cubicBezTo>
                <a:cubicBezTo>
                  <a:pt x="6697937" y="6009390"/>
                  <a:pt x="6708215" y="6028092"/>
                  <a:pt x="6708215" y="6048872"/>
                </a:cubicBezTo>
                <a:cubicBezTo>
                  <a:pt x="6708215" y="6080043"/>
                  <a:pt x="6681491" y="6107057"/>
                  <a:pt x="6648601" y="6107057"/>
                </a:cubicBezTo>
                <a:cubicBezTo>
                  <a:pt x="6615711" y="6107057"/>
                  <a:pt x="6588987" y="6080043"/>
                  <a:pt x="6588987" y="6048872"/>
                </a:cubicBezTo>
                <a:cubicBezTo>
                  <a:pt x="6588987" y="6028092"/>
                  <a:pt x="6599266" y="6009390"/>
                  <a:pt x="6615711" y="5999000"/>
                </a:cubicBezTo>
                <a:cubicBezTo>
                  <a:pt x="6621878" y="5994843"/>
                  <a:pt x="6628045" y="5994843"/>
                  <a:pt x="6632156" y="6001077"/>
                </a:cubicBezTo>
                <a:cubicBezTo>
                  <a:pt x="6636268" y="6007312"/>
                  <a:pt x="6634212" y="6013545"/>
                  <a:pt x="6630100" y="6017702"/>
                </a:cubicBezTo>
                <a:cubicBezTo>
                  <a:pt x="6619822" y="6023936"/>
                  <a:pt x="6613655" y="6036404"/>
                  <a:pt x="6613655" y="6048872"/>
                </a:cubicBezTo>
                <a:cubicBezTo>
                  <a:pt x="6613655" y="6067575"/>
                  <a:pt x="6630100" y="6084199"/>
                  <a:pt x="6648601" y="6084199"/>
                </a:cubicBezTo>
                <a:cubicBezTo>
                  <a:pt x="6667102" y="6084199"/>
                  <a:pt x="6683547" y="6067575"/>
                  <a:pt x="6683547" y="6048872"/>
                </a:cubicBezTo>
                <a:cubicBezTo>
                  <a:pt x="6683547" y="6036404"/>
                  <a:pt x="6677381" y="6023936"/>
                  <a:pt x="6667102" y="6017702"/>
                </a:cubicBezTo>
                <a:cubicBezTo>
                  <a:pt x="6662991" y="6013545"/>
                  <a:pt x="6660935" y="6007312"/>
                  <a:pt x="6665047" y="6001077"/>
                </a:cubicBezTo>
                <a:cubicBezTo>
                  <a:pt x="6667102" y="5997961"/>
                  <a:pt x="6669672" y="5996402"/>
                  <a:pt x="6672498" y="5995882"/>
                </a:cubicBezTo>
                <a:close/>
                <a:moveTo>
                  <a:pt x="6821432" y="5980816"/>
                </a:moveTo>
                <a:cubicBezTo>
                  <a:pt x="6823499" y="5980816"/>
                  <a:pt x="6825565" y="5984968"/>
                  <a:pt x="6825565" y="5987045"/>
                </a:cubicBezTo>
                <a:cubicBezTo>
                  <a:pt x="6837964" y="6030643"/>
                  <a:pt x="6837964" y="6068013"/>
                  <a:pt x="6825565" y="6111612"/>
                </a:cubicBezTo>
                <a:cubicBezTo>
                  <a:pt x="6823499" y="6115764"/>
                  <a:pt x="6823499" y="6117840"/>
                  <a:pt x="6821432" y="6117840"/>
                </a:cubicBezTo>
                <a:cubicBezTo>
                  <a:pt x="6817299" y="6119916"/>
                  <a:pt x="6815233" y="6117840"/>
                  <a:pt x="6813166" y="6115764"/>
                </a:cubicBezTo>
                <a:cubicBezTo>
                  <a:pt x="6728441" y="6057632"/>
                  <a:pt x="6728441" y="6057632"/>
                  <a:pt x="6728441" y="6057632"/>
                </a:cubicBezTo>
                <a:cubicBezTo>
                  <a:pt x="6724308" y="6055557"/>
                  <a:pt x="6722242" y="6053480"/>
                  <a:pt x="6722242" y="6049328"/>
                </a:cubicBezTo>
                <a:cubicBezTo>
                  <a:pt x="6722242" y="6047252"/>
                  <a:pt x="6724308" y="6043100"/>
                  <a:pt x="6728441" y="6041024"/>
                </a:cubicBezTo>
                <a:cubicBezTo>
                  <a:pt x="6813166" y="5982893"/>
                  <a:pt x="6813166" y="5982893"/>
                  <a:pt x="6813166" y="5982893"/>
                </a:cubicBezTo>
                <a:cubicBezTo>
                  <a:pt x="6815233" y="5980816"/>
                  <a:pt x="6819366" y="5980816"/>
                  <a:pt x="6821432" y="5980816"/>
                </a:cubicBezTo>
                <a:close/>
                <a:moveTo>
                  <a:pt x="6475604" y="5980816"/>
                </a:moveTo>
                <a:cubicBezTo>
                  <a:pt x="6479695" y="5980816"/>
                  <a:pt x="6481741" y="5982893"/>
                  <a:pt x="6483787" y="5984968"/>
                </a:cubicBezTo>
                <a:cubicBezTo>
                  <a:pt x="6567656" y="6041024"/>
                  <a:pt x="6567656" y="6041024"/>
                  <a:pt x="6567656" y="6041024"/>
                </a:cubicBezTo>
                <a:cubicBezTo>
                  <a:pt x="6571747" y="6043100"/>
                  <a:pt x="6573792" y="6047252"/>
                  <a:pt x="6573792" y="6049328"/>
                </a:cubicBezTo>
                <a:cubicBezTo>
                  <a:pt x="6573792" y="6053480"/>
                  <a:pt x="6571747" y="6055557"/>
                  <a:pt x="6567656" y="6057632"/>
                </a:cubicBezTo>
                <a:lnTo>
                  <a:pt x="6483787" y="6115764"/>
                </a:lnTo>
                <a:cubicBezTo>
                  <a:pt x="6479695" y="6117840"/>
                  <a:pt x="6477650" y="6119916"/>
                  <a:pt x="6475604" y="6117840"/>
                </a:cubicBezTo>
                <a:cubicBezTo>
                  <a:pt x="6473559" y="6117840"/>
                  <a:pt x="6471513" y="6115764"/>
                  <a:pt x="6471513" y="6111612"/>
                </a:cubicBezTo>
                <a:cubicBezTo>
                  <a:pt x="6459240" y="6068013"/>
                  <a:pt x="6459240" y="6032719"/>
                  <a:pt x="6471513" y="5987045"/>
                </a:cubicBezTo>
                <a:cubicBezTo>
                  <a:pt x="6471513" y="5984968"/>
                  <a:pt x="6473559" y="5982893"/>
                  <a:pt x="6475604" y="5980816"/>
                </a:cubicBezTo>
                <a:close/>
                <a:moveTo>
                  <a:pt x="6087559" y="5970296"/>
                </a:moveTo>
                <a:cubicBezTo>
                  <a:pt x="6085506" y="5970296"/>
                  <a:pt x="6083453" y="5970296"/>
                  <a:pt x="6081400" y="5972374"/>
                </a:cubicBezTo>
                <a:cubicBezTo>
                  <a:pt x="6079347" y="5974451"/>
                  <a:pt x="6079347" y="5976528"/>
                  <a:pt x="6079347" y="5978604"/>
                </a:cubicBezTo>
                <a:cubicBezTo>
                  <a:pt x="6120408" y="6136455"/>
                  <a:pt x="6120408" y="6136455"/>
                  <a:pt x="6120408" y="6136455"/>
                </a:cubicBezTo>
                <a:cubicBezTo>
                  <a:pt x="6122461" y="6144763"/>
                  <a:pt x="6130674" y="6157224"/>
                  <a:pt x="6145045" y="6157224"/>
                </a:cubicBezTo>
                <a:cubicBezTo>
                  <a:pt x="6153257" y="6157224"/>
                  <a:pt x="6153257" y="6157224"/>
                  <a:pt x="6153257" y="6157224"/>
                </a:cubicBezTo>
                <a:cubicBezTo>
                  <a:pt x="6151204" y="6161378"/>
                  <a:pt x="6151204" y="6163456"/>
                  <a:pt x="6149151" y="6165532"/>
                </a:cubicBezTo>
                <a:cubicBezTo>
                  <a:pt x="6149151" y="6167609"/>
                  <a:pt x="6149151" y="6167609"/>
                  <a:pt x="6149151" y="6167609"/>
                </a:cubicBezTo>
                <a:cubicBezTo>
                  <a:pt x="6147098" y="6173841"/>
                  <a:pt x="6145045" y="6186302"/>
                  <a:pt x="6124515" y="6186302"/>
                </a:cubicBezTo>
                <a:cubicBezTo>
                  <a:pt x="6089612" y="6184225"/>
                  <a:pt x="6089612" y="6184225"/>
                  <a:pt x="6089612" y="6184225"/>
                </a:cubicBezTo>
                <a:cubicBezTo>
                  <a:pt x="6087559" y="6182148"/>
                  <a:pt x="6085506" y="6184225"/>
                  <a:pt x="6083453" y="6186302"/>
                </a:cubicBezTo>
                <a:cubicBezTo>
                  <a:pt x="6081400" y="6186302"/>
                  <a:pt x="6081400" y="6188379"/>
                  <a:pt x="6081400" y="6190456"/>
                </a:cubicBezTo>
                <a:cubicBezTo>
                  <a:pt x="6081400" y="6209149"/>
                  <a:pt x="6081400" y="6209149"/>
                  <a:pt x="6081400" y="6209149"/>
                </a:cubicBezTo>
                <a:cubicBezTo>
                  <a:pt x="6081400" y="6213303"/>
                  <a:pt x="6083453" y="6215380"/>
                  <a:pt x="6087559" y="6215380"/>
                </a:cubicBezTo>
                <a:cubicBezTo>
                  <a:pt x="6097825" y="6219533"/>
                  <a:pt x="6118355" y="6221610"/>
                  <a:pt x="6134780" y="6221610"/>
                </a:cubicBezTo>
                <a:cubicBezTo>
                  <a:pt x="6134780" y="6221610"/>
                  <a:pt x="6134780" y="6221610"/>
                  <a:pt x="6136833" y="6221610"/>
                </a:cubicBezTo>
                <a:cubicBezTo>
                  <a:pt x="6163523" y="6221610"/>
                  <a:pt x="6182000" y="6204995"/>
                  <a:pt x="6190213" y="6169686"/>
                </a:cubicBezTo>
                <a:cubicBezTo>
                  <a:pt x="6200478" y="6130223"/>
                  <a:pt x="6214849" y="6078299"/>
                  <a:pt x="6223062" y="6040914"/>
                </a:cubicBezTo>
                <a:cubicBezTo>
                  <a:pt x="6227168" y="6024298"/>
                  <a:pt x="6231274" y="6009759"/>
                  <a:pt x="6235380" y="5999374"/>
                </a:cubicBezTo>
                <a:cubicBezTo>
                  <a:pt x="6239487" y="5978604"/>
                  <a:pt x="6239487" y="5978604"/>
                  <a:pt x="6239487" y="5978604"/>
                </a:cubicBezTo>
                <a:cubicBezTo>
                  <a:pt x="6239487" y="5976528"/>
                  <a:pt x="6239487" y="5974451"/>
                  <a:pt x="6237434" y="5972374"/>
                </a:cubicBezTo>
                <a:cubicBezTo>
                  <a:pt x="6237434" y="5970296"/>
                  <a:pt x="6235380" y="5970296"/>
                  <a:pt x="6233327" y="5970296"/>
                </a:cubicBezTo>
                <a:cubicBezTo>
                  <a:pt x="6204584" y="5970296"/>
                  <a:pt x="6204584" y="5970296"/>
                  <a:pt x="6204584" y="5970296"/>
                </a:cubicBezTo>
                <a:cubicBezTo>
                  <a:pt x="6202531" y="5970296"/>
                  <a:pt x="6198425" y="5972374"/>
                  <a:pt x="6198425" y="5974451"/>
                </a:cubicBezTo>
                <a:cubicBezTo>
                  <a:pt x="6161469" y="6115685"/>
                  <a:pt x="6161469" y="6115685"/>
                  <a:pt x="6161469" y="6115685"/>
                </a:cubicBezTo>
                <a:cubicBezTo>
                  <a:pt x="6159417" y="6115685"/>
                  <a:pt x="6159417" y="6115685"/>
                  <a:pt x="6159417" y="6115685"/>
                </a:cubicBezTo>
                <a:cubicBezTo>
                  <a:pt x="6120408" y="5974451"/>
                  <a:pt x="6120408" y="5974451"/>
                  <a:pt x="6120408" y="5974451"/>
                </a:cubicBezTo>
                <a:cubicBezTo>
                  <a:pt x="6120408" y="5972374"/>
                  <a:pt x="6118355" y="5970296"/>
                  <a:pt x="6114249" y="5970296"/>
                </a:cubicBezTo>
                <a:cubicBezTo>
                  <a:pt x="6087559" y="5970296"/>
                  <a:pt x="6087559" y="5970296"/>
                  <a:pt x="6087559" y="5970296"/>
                </a:cubicBezTo>
                <a:close/>
                <a:moveTo>
                  <a:pt x="6047787" y="5967959"/>
                </a:moveTo>
                <a:cubicBezTo>
                  <a:pt x="6029376" y="5967959"/>
                  <a:pt x="6010966" y="5980444"/>
                  <a:pt x="5998692" y="5988768"/>
                </a:cubicBezTo>
                <a:cubicBezTo>
                  <a:pt x="5998692" y="5976283"/>
                  <a:pt x="5998692" y="5976283"/>
                  <a:pt x="5998692" y="5976283"/>
                </a:cubicBezTo>
                <a:cubicBezTo>
                  <a:pt x="5998692" y="5972120"/>
                  <a:pt x="5996647" y="5970040"/>
                  <a:pt x="5992556" y="5970040"/>
                </a:cubicBezTo>
                <a:cubicBezTo>
                  <a:pt x="5963918" y="5970040"/>
                  <a:pt x="5963918" y="5970040"/>
                  <a:pt x="5963918" y="5970040"/>
                </a:cubicBezTo>
                <a:cubicBezTo>
                  <a:pt x="5959827" y="5970040"/>
                  <a:pt x="5957781" y="5972120"/>
                  <a:pt x="5957781" y="5976283"/>
                </a:cubicBezTo>
                <a:cubicBezTo>
                  <a:pt x="5957781" y="6151078"/>
                  <a:pt x="5957781" y="6151078"/>
                  <a:pt x="5957781" y="6151078"/>
                </a:cubicBezTo>
                <a:cubicBezTo>
                  <a:pt x="5957781" y="6155240"/>
                  <a:pt x="5959827" y="6157321"/>
                  <a:pt x="5963918" y="6157321"/>
                </a:cubicBezTo>
                <a:cubicBezTo>
                  <a:pt x="5992556" y="6157321"/>
                  <a:pt x="5992556" y="6157321"/>
                  <a:pt x="5992556" y="6157321"/>
                </a:cubicBezTo>
                <a:cubicBezTo>
                  <a:pt x="5996647" y="6157321"/>
                  <a:pt x="5998692" y="6155240"/>
                  <a:pt x="5998692" y="6151078"/>
                </a:cubicBezTo>
                <a:cubicBezTo>
                  <a:pt x="5998692" y="6030386"/>
                  <a:pt x="5998692" y="6030386"/>
                  <a:pt x="5998692" y="6030386"/>
                </a:cubicBezTo>
                <a:cubicBezTo>
                  <a:pt x="6006875" y="6024143"/>
                  <a:pt x="6025285" y="6009577"/>
                  <a:pt x="6049832" y="6007496"/>
                </a:cubicBezTo>
                <a:cubicBezTo>
                  <a:pt x="6053923" y="6007496"/>
                  <a:pt x="6055969" y="6003334"/>
                  <a:pt x="6055969" y="6001253"/>
                </a:cubicBezTo>
                <a:cubicBezTo>
                  <a:pt x="6055969" y="5974202"/>
                  <a:pt x="6055969" y="5974202"/>
                  <a:pt x="6055969" y="5974202"/>
                </a:cubicBezTo>
                <a:cubicBezTo>
                  <a:pt x="6055969" y="5972120"/>
                  <a:pt x="6055969" y="5970040"/>
                  <a:pt x="6053923" y="5970040"/>
                </a:cubicBezTo>
                <a:cubicBezTo>
                  <a:pt x="6051878" y="5967959"/>
                  <a:pt x="6049832" y="5967959"/>
                  <a:pt x="6047787" y="5967959"/>
                </a:cubicBezTo>
                <a:close/>
                <a:moveTo>
                  <a:pt x="5846879" y="5964452"/>
                </a:moveTo>
                <a:cubicBezTo>
                  <a:pt x="5826186" y="5964452"/>
                  <a:pt x="5791009" y="5970690"/>
                  <a:pt x="5776523" y="5972770"/>
                </a:cubicBezTo>
                <a:cubicBezTo>
                  <a:pt x="5772384" y="5972770"/>
                  <a:pt x="5770315" y="5976928"/>
                  <a:pt x="5770315" y="5979008"/>
                </a:cubicBezTo>
                <a:cubicBezTo>
                  <a:pt x="5770315" y="5979008"/>
                  <a:pt x="5770315" y="5979008"/>
                  <a:pt x="5772384" y="6003961"/>
                </a:cubicBezTo>
                <a:cubicBezTo>
                  <a:pt x="5772384" y="6006040"/>
                  <a:pt x="5772384" y="6008120"/>
                  <a:pt x="5774454" y="6008120"/>
                </a:cubicBezTo>
                <a:cubicBezTo>
                  <a:pt x="5776523" y="6010199"/>
                  <a:pt x="5776523" y="6010199"/>
                  <a:pt x="5778592" y="6010199"/>
                </a:cubicBezTo>
                <a:cubicBezTo>
                  <a:pt x="5795147" y="6010199"/>
                  <a:pt x="5824116" y="6006040"/>
                  <a:pt x="5844809" y="6006040"/>
                </a:cubicBezTo>
                <a:cubicBezTo>
                  <a:pt x="5859294" y="6006040"/>
                  <a:pt x="5867571" y="6014358"/>
                  <a:pt x="5867571" y="6028914"/>
                </a:cubicBezTo>
                <a:cubicBezTo>
                  <a:pt x="5867571" y="6028914"/>
                  <a:pt x="5867571" y="6028914"/>
                  <a:pt x="5867571" y="6041390"/>
                </a:cubicBezTo>
                <a:cubicBezTo>
                  <a:pt x="5867571" y="6041390"/>
                  <a:pt x="5867571" y="6041390"/>
                  <a:pt x="5822047" y="6045549"/>
                </a:cubicBezTo>
                <a:cubicBezTo>
                  <a:pt x="5776523" y="6047629"/>
                  <a:pt x="5757900" y="6064264"/>
                  <a:pt x="5757900" y="6101693"/>
                </a:cubicBezTo>
                <a:cubicBezTo>
                  <a:pt x="5757900" y="6141202"/>
                  <a:pt x="5778592" y="6161996"/>
                  <a:pt x="5813770" y="6161996"/>
                </a:cubicBezTo>
                <a:cubicBezTo>
                  <a:pt x="5842740" y="6161996"/>
                  <a:pt x="5873779" y="6149520"/>
                  <a:pt x="5873779" y="6149520"/>
                </a:cubicBezTo>
                <a:cubicBezTo>
                  <a:pt x="5882056" y="6155758"/>
                  <a:pt x="5888264" y="6159917"/>
                  <a:pt x="5902750" y="6161996"/>
                </a:cubicBezTo>
                <a:cubicBezTo>
                  <a:pt x="5904818" y="6161996"/>
                  <a:pt x="5906888" y="6161996"/>
                  <a:pt x="5908957" y="6159917"/>
                </a:cubicBezTo>
                <a:cubicBezTo>
                  <a:pt x="5908957" y="6157837"/>
                  <a:pt x="5911026" y="6155758"/>
                  <a:pt x="5911026" y="6153679"/>
                </a:cubicBezTo>
                <a:cubicBezTo>
                  <a:pt x="5911026" y="6153679"/>
                  <a:pt x="5911026" y="6153679"/>
                  <a:pt x="5911026" y="6028914"/>
                </a:cubicBezTo>
                <a:cubicBezTo>
                  <a:pt x="5911026" y="5985246"/>
                  <a:pt x="5890333" y="5964452"/>
                  <a:pt x="5846879" y="5964452"/>
                </a:cubicBezTo>
                <a:close/>
                <a:moveTo>
                  <a:pt x="5518274" y="5964452"/>
                </a:moveTo>
                <a:cubicBezTo>
                  <a:pt x="5471794" y="5964452"/>
                  <a:pt x="5434114" y="6008673"/>
                  <a:pt x="5434114" y="6063224"/>
                </a:cubicBezTo>
                <a:cubicBezTo>
                  <a:pt x="5434114" y="6117775"/>
                  <a:pt x="5471794" y="6161996"/>
                  <a:pt x="5518274" y="6161996"/>
                </a:cubicBezTo>
                <a:cubicBezTo>
                  <a:pt x="5564755" y="6161996"/>
                  <a:pt x="5602435" y="6117775"/>
                  <a:pt x="5602435" y="6063224"/>
                </a:cubicBezTo>
                <a:cubicBezTo>
                  <a:pt x="5602435" y="6008673"/>
                  <a:pt x="5564755" y="5964452"/>
                  <a:pt x="5518274" y="5964452"/>
                </a:cubicBezTo>
                <a:close/>
                <a:moveTo>
                  <a:pt x="5302320" y="5938736"/>
                </a:moveTo>
                <a:cubicBezTo>
                  <a:pt x="5302320" y="5938736"/>
                  <a:pt x="5302320" y="5938736"/>
                  <a:pt x="5318685" y="5938736"/>
                </a:cubicBezTo>
                <a:cubicBezTo>
                  <a:pt x="5349369" y="5938736"/>
                  <a:pt x="5361642" y="5959653"/>
                  <a:pt x="5361642" y="5978478"/>
                </a:cubicBezTo>
                <a:cubicBezTo>
                  <a:pt x="5361642" y="6001488"/>
                  <a:pt x="5343232" y="6016129"/>
                  <a:pt x="5316640" y="6016129"/>
                </a:cubicBezTo>
                <a:cubicBezTo>
                  <a:pt x="5294139" y="6018221"/>
                  <a:pt x="5279820" y="6016129"/>
                  <a:pt x="5271637" y="6016129"/>
                </a:cubicBezTo>
                <a:cubicBezTo>
                  <a:pt x="5271637" y="6016129"/>
                  <a:pt x="5271637" y="6016129"/>
                  <a:pt x="5271637" y="5940828"/>
                </a:cubicBezTo>
                <a:cubicBezTo>
                  <a:pt x="5275728" y="5938736"/>
                  <a:pt x="5285956" y="5938736"/>
                  <a:pt x="5302320" y="5938736"/>
                </a:cubicBezTo>
                <a:close/>
                <a:moveTo>
                  <a:pt x="5678557" y="5927047"/>
                </a:moveTo>
                <a:cubicBezTo>
                  <a:pt x="5678557" y="5927047"/>
                  <a:pt x="5678557" y="5927047"/>
                  <a:pt x="5649847" y="5933291"/>
                </a:cubicBezTo>
                <a:cubicBezTo>
                  <a:pt x="5645746" y="5935373"/>
                  <a:pt x="5643695" y="5937455"/>
                  <a:pt x="5643695" y="5939535"/>
                </a:cubicBezTo>
                <a:cubicBezTo>
                  <a:pt x="5643695" y="5939535"/>
                  <a:pt x="5643695" y="5939535"/>
                  <a:pt x="5643695" y="5970757"/>
                </a:cubicBezTo>
                <a:cubicBezTo>
                  <a:pt x="5643695" y="5970757"/>
                  <a:pt x="5643695" y="5970757"/>
                  <a:pt x="5627290" y="5970757"/>
                </a:cubicBezTo>
                <a:cubicBezTo>
                  <a:pt x="5623188" y="5970757"/>
                  <a:pt x="5621138" y="5972839"/>
                  <a:pt x="5621138" y="5977002"/>
                </a:cubicBezTo>
                <a:cubicBezTo>
                  <a:pt x="5621138" y="5977002"/>
                  <a:pt x="5621138" y="5977002"/>
                  <a:pt x="5621138" y="6001980"/>
                </a:cubicBezTo>
                <a:cubicBezTo>
                  <a:pt x="5621138" y="6006143"/>
                  <a:pt x="5623188" y="6008224"/>
                  <a:pt x="5627290" y="6008224"/>
                </a:cubicBezTo>
                <a:cubicBezTo>
                  <a:pt x="5627290" y="6008224"/>
                  <a:pt x="5627290" y="6008224"/>
                  <a:pt x="5643695" y="6008224"/>
                </a:cubicBezTo>
                <a:cubicBezTo>
                  <a:pt x="5643695" y="6008224"/>
                  <a:pt x="5643695" y="6008224"/>
                  <a:pt x="5643695" y="6091483"/>
                </a:cubicBezTo>
                <a:cubicBezTo>
                  <a:pt x="5643695" y="6147682"/>
                  <a:pt x="5658050" y="6164334"/>
                  <a:pt x="5699064" y="6164334"/>
                </a:cubicBezTo>
                <a:cubicBezTo>
                  <a:pt x="5709318" y="6164334"/>
                  <a:pt x="5721622" y="6160171"/>
                  <a:pt x="5731875" y="6160171"/>
                </a:cubicBezTo>
                <a:cubicBezTo>
                  <a:pt x="5735977" y="6158090"/>
                  <a:pt x="5738028" y="6156008"/>
                  <a:pt x="5738028" y="6151845"/>
                </a:cubicBezTo>
                <a:cubicBezTo>
                  <a:pt x="5738028" y="6151845"/>
                  <a:pt x="5738028" y="6151845"/>
                  <a:pt x="5735977" y="6128949"/>
                </a:cubicBezTo>
                <a:cubicBezTo>
                  <a:pt x="5735977" y="6124786"/>
                  <a:pt x="5733926" y="6120623"/>
                  <a:pt x="5729824" y="6120623"/>
                </a:cubicBezTo>
                <a:cubicBezTo>
                  <a:pt x="5723673" y="6120623"/>
                  <a:pt x="5713419" y="6122705"/>
                  <a:pt x="5705217" y="6122705"/>
                </a:cubicBezTo>
                <a:cubicBezTo>
                  <a:pt x="5686761" y="6122705"/>
                  <a:pt x="5686761" y="6112298"/>
                  <a:pt x="5686761" y="6085238"/>
                </a:cubicBezTo>
                <a:cubicBezTo>
                  <a:pt x="5686761" y="6085238"/>
                  <a:pt x="5686761" y="6085238"/>
                  <a:pt x="5686761" y="6008224"/>
                </a:cubicBezTo>
                <a:cubicBezTo>
                  <a:pt x="5686761" y="6008224"/>
                  <a:pt x="5686761" y="6008224"/>
                  <a:pt x="5729824" y="6008224"/>
                </a:cubicBezTo>
                <a:cubicBezTo>
                  <a:pt x="5733926" y="6008224"/>
                  <a:pt x="5735977" y="6006143"/>
                  <a:pt x="5735977" y="6001980"/>
                </a:cubicBezTo>
                <a:cubicBezTo>
                  <a:pt x="5735977" y="6001980"/>
                  <a:pt x="5735977" y="6001980"/>
                  <a:pt x="5735977" y="5977002"/>
                </a:cubicBezTo>
                <a:cubicBezTo>
                  <a:pt x="5735977" y="5972839"/>
                  <a:pt x="5733926" y="5970757"/>
                  <a:pt x="5729824" y="5970757"/>
                </a:cubicBezTo>
                <a:cubicBezTo>
                  <a:pt x="5729824" y="5970757"/>
                  <a:pt x="5729824" y="5970757"/>
                  <a:pt x="5686761" y="5970757"/>
                </a:cubicBezTo>
                <a:cubicBezTo>
                  <a:pt x="5686761" y="5970757"/>
                  <a:pt x="5686761" y="5970757"/>
                  <a:pt x="5686761" y="5933291"/>
                </a:cubicBezTo>
                <a:cubicBezTo>
                  <a:pt x="5686761" y="5931210"/>
                  <a:pt x="5684709" y="5929128"/>
                  <a:pt x="5684709" y="5927047"/>
                </a:cubicBezTo>
                <a:cubicBezTo>
                  <a:pt x="5682658" y="5927047"/>
                  <a:pt x="5680608" y="5927047"/>
                  <a:pt x="5678557" y="5927047"/>
                </a:cubicBezTo>
                <a:close/>
                <a:moveTo>
                  <a:pt x="5312653" y="5897825"/>
                </a:moveTo>
                <a:cubicBezTo>
                  <a:pt x="5302343" y="5897825"/>
                  <a:pt x="5271414" y="5897825"/>
                  <a:pt x="5232236" y="5901977"/>
                </a:cubicBezTo>
                <a:cubicBezTo>
                  <a:pt x="5230173" y="5901977"/>
                  <a:pt x="5226049" y="5906129"/>
                  <a:pt x="5226049" y="5910281"/>
                </a:cubicBezTo>
                <a:cubicBezTo>
                  <a:pt x="5226049" y="5910281"/>
                  <a:pt x="5226049" y="5910281"/>
                  <a:pt x="5226049" y="6151093"/>
                </a:cubicBezTo>
                <a:cubicBezTo>
                  <a:pt x="5226049" y="6155245"/>
                  <a:pt x="5230173" y="6157321"/>
                  <a:pt x="5234297" y="6157321"/>
                </a:cubicBezTo>
                <a:cubicBezTo>
                  <a:pt x="5234297" y="6157321"/>
                  <a:pt x="5234297" y="6157321"/>
                  <a:pt x="5263165" y="6157321"/>
                </a:cubicBezTo>
                <a:cubicBezTo>
                  <a:pt x="5267290" y="6157321"/>
                  <a:pt x="5271414" y="6155245"/>
                  <a:pt x="5271414" y="6151093"/>
                </a:cubicBezTo>
                <a:cubicBezTo>
                  <a:pt x="5271414" y="6151093"/>
                  <a:pt x="5271414" y="6151093"/>
                  <a:pt x="5271414" y="6055599"/>
                </a:cubicBezTo>
                <a:cubicBezTo>
                  <a:pt x="5279661" y="6055599"/>
                  <a:pt x="5298219" y="6057674"/>
                  <a:pt x="5320901" y="6057674"/>
                </a:cubicBezTo>
                <a:cubicBezTo>
                  <a:pt x="5320901" y="6057674"/>
                  <a:pt x="5320901" y="6057674"/>
                  <a:pt x="5362142" y="6153168"/>
                </a:cubicBezTo>
                <a:cubicBezTo>
                  <a:pt x="5364203" y="6157321"/>
                  <a:pt x="5366265" y="6157321"/>
                  <a:pt x="5368327" y="6157321"/>
                </a:cubicBezTo>
                <a:cubicBezTo>
                  <a:pt x="5368327" y="6157321"/>
                  <a:pt x="5368327" y="6157321"/>
                  <a:pt x="5401320" y="6157321"/>
                </a:cubicBezTo>
                <a:cubicBezTo>
                  <a:pt x="5405443" y="6157321"/>
                  <a:pt x="5407505" y="6157321"/>
                  <a:pt x="5407505" y="6155245"/>
                </a:cubicBezTo>
                <a:cubicBezTo>
                  <a:pt x="5409567" y="6153168"/>
                  <a:pt x="5409567" y="6151093"/>
                  <a:pt x="5409567" y="6149017"/>
                </a:cubicBezTo>
                <a:lnTo>
                  <a:pt x="5362142" y="6045219"/>
                </a:lnTo>
                <a:cubicBezTo>
                  <a:pt x="5393071" y="6030687"/>
                  <a:pt x="5407505" y="6007851"/>
                  <a:pt x="5407505" y="5976711"/>
                </a:cubicBezTo>
                <a:cubicBezTo>
                  <a:pt x="5407505" y="5941420"/>
                  <a:pt x="5391009" y="5897825"/>
                  <a:pt x="5318839" y="5897825"/>
                </a:cubicBezTo>
                <a:cubicBezTo>
                  <a:pt x="5318839" y="5897825"/>
                  <a:pt x="5316777" y="5897825"/>
                  <a:pt x="5312653" y="5897825"/>
                </a:cubicBezTo>
                <a:close/>
                <a:moveTo>
                  <a:pt x="6675208" y="5864819"/>
                </a:moveTo>
                <a:cubicBezTo>
                  <a:pt x="6677269" y="5862758"/>
                  <a:pt x="6681390" y="5862758"/>
                  <a:pt x="6683451" y="5864819"/>
                </a:cubicBezTo>
                <a:cubicBezTo>
                  <a:pt x="6726720" y="5875120"/>
                  <a:pt x="6759687" y="5893664"/>
                  <a:pt x="6790593" y="5926632"/>
                </a:cubicBezTo>
                <a:cubicBezTo>
                  <a:pt x="6792654" y="5928692"/>
                  <a:pt x="6794714" y="5930752"/>
                  <a:pt x="6794714" y="5932813"/>
                </a:cubicBezTo>
                <a:cubicBezTo>
                  <a:pt x="6792654" y="5936933"/>
                  <a:pt x="6790593" y="5936933"/>
                  <a:pt x="6786472" y="5938994"/>
                </a:cubicBezTo>
                <a:cubicBezTo>
                  <a:pt x="6695813" y="5982263"/>
                  <a:pt x="6695813" y="5982263"/>
                  <a:pt x="6695813" y="5982263"/>
                </a:cubicBezTo>
                <a:cubicBezTo>
                  <a:pt x="6691692" y="5984323"/>
                  <a:pt x="6687571" y="5984323"/>
                  <a:pt x="6685511" y="5984323"/>
                </a:cubicBezTo>
                <a:cubicBezTo>
                  <a:pt x="6683451" y="5982263"/>
                  <a:pt x="6681390" y="5978142"/>
                  <a:pt x="6681390" y="5974021"/>
                </a:cubicBezTo>
                <a:cubicBezTo>
                  <a:pt x="6673148" y="5873060"/>
                  <a:pt x="6673148" y="5873060"/>
                  <a:pt x="6673148" y="5873060"/>
                </a:cubicBezTo>
                <a:cubicBezTo>
                  <a:pt x="6673148" y="5868939"/>
                  <a:pt x="6673148" y="5866879"/>
                  <a:pt x="6675208" y="5864819"/>
                </a:cubicBezTo>
                <a:close/>
                <a:moveTo>
                  <a:pt x="6617873" y="5864048"/>
                </a:moveTo>
                <a:cubicBezTo>
                  <a:pt x="6619419" y="5863791"/>
                  <a:pt x="6620964" y="5863791"/>
                  <a:pt x="6621994" y="5864823"/>
                </a:cubicBezTo>
                <a:cubicBezTo>
                  <a:pt x="6621994" y="5866888"/>
                  <a:pt x="6624054" y="5868953"/>
                  <a:pt x="6624054" y="5875148"/>
                </a:cubicBezTo>
                <a:cubicBezTo>
                  <a:pt x="6615813" y="5976336"/>
                  <a:pt x="6615813" y="5976336"/>
                  <a:pt x="6615813" y="5976336"/>
                </a:cubicBezTo>
                <a:cubicBezTo>
                  <a:pt x="6615813" y="5980466"/>
                  <a:pt x="6613752" y="5982531"/>
                  <a:pt x="6611692" y="5984596"/>
                </a:cubicBezTo>
                <a:cubicBezTo>
                  <a:pt x="6607571" y="5986661"/>
                  <a:pt x="6605510" y="5986661"/>
                  <a:pt x="6601390" y="5984596"/>
                </a:cubicBezTo>
                <a:cubicBezTo>
                  <a:pt x="6510730" y="5939165"/>
                  <a:pt x="6510730" y="5939165"/>
                  <a:pt x="6510730" y="5939165"/>
                </a:cubicBezTo>
                <a:cubicBezTo>
                  <a:pt x="6506610" y="5939165"/>
                  <a:pt x="6504549" y="5937100"/>
                  <a:pt x="6502489" y="5932970"/>
                </a:cubicBezTo>
                <a:cubicBezTo>
                  <a:pt x="6502489" y="5930904"/>
                  <a:pt x="6504549" y="5928840"/>
                  <a:pt x="6506610" y="5926774"/>
                </a:cubicBezTo>
                <a:cubicBezTo>
                  <a:pt x="6537516" y="5893734"/>
                  <a:pt x="6570483" y="5875148"/>
                  <a:pt x="6613752" y="5864823"/>
                </a:cubicBezTo>
                <a:cubicBezTo>
                  <a:pt x="6614782" y="5864823"/>
                  <a:pt x="6616328" y="5864307"/>
                  <a:pt x="6617873" y="5864048"/>
                </a:cubicBezTo>
                <a:close/>
                <a:moveTo>
                  <a:pt x="6649186" y="5828859"/>
                </a:moveTo>
                <a:cubicBezTo>
                  <a:pt x="6529433" y="5828859"/>
                  <a:pt x="6432355" y="5926985"/>
                  <a:pt x="6432355" y="6048029"/>
                </a:cubicBezTo>
                <a:cubicBezTo>
                  <a:pt x="6432355" y="6169072"/>
                  <a:pt x="6529433" y="6267198"/>
                  <a:pt x="6649186" y="6267198"/>
                </a:cubicBezTo>
                <a:cubicBezTo>
                  <a:pt x="6768939" y="6267198"/>
                  <a:pt x="6866018" y="6169072"/>
                  <a:pt x="6866018" y="6048029"/>
                </a:cubicBezTo>
                <a:cubicBezTo>
                  <a:pt x="6866018" y="5926985"/>
                  <a:pt x="6768939" y="5828859"/>
                  <a:pt x="6649186" y="5828859"/>
                </a:cubicBezTo>
                <a:close/>
                <a:moveTo>
                  <a:pt x="6648602" y="5797300"/>
                </a:moveTo>
                <a:cubicBezTo>
                  <a:pt x="6784816" y="5797300"/>
                  <a:pt x="6895240" y="5909032"/>
                  <a:pt x="6895240" y="6046861"/>
                </a:cubicBezTo>
                <a:cubicBezTo>
                  <a:pt x="6895240" y="6184689"/>
                  <a:pt x="6784816" y="6296422"/>
                  <a:pt x="6648602" y="6296422"/>
                </a:cubicBezTo>
                <a:cubicBezTo>
                  <a:pt x="6512387" y="6296422"/>
                  <a:pt x="6401963" y="6184689"/>
                  <a:pt x="6401963" y="6046861"/>
                </a:cubicBezTo>
                <a:cubicBezTo>
                  <a:pt x="6401963" y="5909032"/>
                  <a:pt x="6512387" y="5797300"/>
                  <a:pt x="6648602" y="5797300"/>
                </a:cubicBezTo>
                <a:close/>
                <a:moveTo>
                  <a:pt x="6635678" y="5718724"/>
                </a:moveTo>
                <a:cubicBezTo>
                  <a:pt x="6627452" y="5733273"/>
                  <a:pt x="6623339" y="5751979"/>
                  <a:pt x="6623339" y="5768607"/>
                </a:cubicBezTo>
                <a:cubicBezTo>
                  <a:pt x="6619226" y="5768607"/>
                  <a:pt x="6602773" y="5770685"/>
                  <a:pt x="6600717" y="5772764"/>
                </a:cubicBezTo>
                <a:cubicBezTo>
                  <a:pt x="6594547" y="5754058"/>
                  <a:pt x="6586321" y="5737430"/>
                  <a:pt x="6573982" y="5727038"/>
                </a:cubicBezTo>
                <a:cubicBezTo>
                  <a:pt x="6573982" y="5724959"/>
                  <a:pt x="6573982" y="5724959"/>
                  <a:pt x="6573982" y="5724959"/>
                </a:cubicBezTo>
                <a:cubicBezTo>
                  <a:pt x="6571926" y="5727038"/>
                  <a:pt x="6571926" y="5727038"/>
                  <a:pt x="6571926" y="5727038"/>
                </a:cubicBezTo>
                <a:cubicBezTo>
                  <a:pt x="6565756" y="5727038"/>
                  <a:pt x="6557530" y="5729116"/>
                  <a:pt x="6551360" y="5731195"/>
                </a:cubicBezTo>
                <a:cubicBezTo>
                  <a:pt x="6551360" y="5733273"/>
                  <a:pt x="6551360" y="5733273"/>
                  <a:pt x="6551360" y="5733273"/>
                </a:cubicBezTo>
                <a:cubicBezTo>
                  <a:pt x="6549304" y="5741587"/>
                  <a:pt x="6547247" y="5749901"/>
                  <a:pt x="6547247" y="5758215"/>
                </a:cubicBezTo>
                <a:cubicBezTo>
                  <a:pt x="6547247" y="5768607"/>
                  <a:pt x="6549304" y="5776921"/>
                  <a:pt x="6551360" y="5785235"/>
                </a:cubicBezTo>
                <a:cubicBezTo>
                  <a:pt x="6549304" y="5785235"/>
                  <a:pt x="6532851" y="5793548"/>
                  <a:pt x="6530795" y="5793548"/>
                </a:cubicBezTo>
                <a:cubicBezTo>
                  <a:pt x="6520512" y="5778999"/>
                  <a:pt x="6508173" y="5764450"/>
                  <a:pt x="6493777" y="5758215"/>
                </a:cubicBezTo>
                <a:cubicBezTo>
                  <a:pt x="6493777" y="5756136"/>
                  <a:pt x="6493777" y="5756136"/>
                  <a:pt x="6493777" y="5756136"/>
                </a:cubicBezTo>
                <a:cubicBezTo>
                  <a:pt x="6491721" y="5756136"/>
                  <a:pt x="6491721" y="5756136"/>
                  <a:pt x="6491721" y="5756136"/>
                </a:cubicBezTo>
                <a:cubicBezTo>
                  <a:pt x="6485551" y="5760293"/>
                  <a:pt x="6479382" y="5764450"/>
                  <a:pt x="6473212" y="5768607"/>
                </a:cubicBezTo>
                <a:cubicBezTo>
                  <a:pt x="6473212" y="5768607"/>
                  <a:pt x="6473212" y="5770685"/>
                  <a:pt x="6473212" y="5770685"/>
                </a:cubicBezTo>
                <a:cubicBezTo>
                  <a:pt x="6473212" y="5787313"/>
                  <a:pt x="6477325" y="5803941"/>
                  <a:pt x="6485551" y="5820568"/>
                </a:cubicBezTo>
                <a:cubicBezTo>
                  <a:pt x="6483495" y="5822647"/>
                  <a:pt x="6471156" y="5830961"/>
                  <a:pt x="6469099" y="5833039"/>
                </a:cubicBezTo>
                <a:cubicBezTo>
                  <a:pt x="6456760" y="5820568"/>
                  <a:pt x="6440308" y="5810176"/>
                  <a:pt x="6425911" y="5806019"/>
                </a:cubicBezTo>
                <a:cubicBezTo>
                  <a:pt x="6423855" y="5806019"/>
                  <a:pt x="6423855" y="5806019"/>
                  <a:pt x="6423855" y="5806019"/>
                </a:cubicBezTo>
                <a:cubicBezTo>
                  <a:pt x="6423855" y="5808097"/>
                  <a:pt x="6423855" y="5808097"/>
                  <a:pt x="6423855" y="5808097"/>
                </a:cubicBezTo>
                <a:cubicBezTo>
                  <a:pt x="6417685" y="5810176"/>
                  <a:pt x="6411516" y="5816411"/>
                  <a:pt x="6407402" y="5822647"/>
                </a:cubicBezTo>
                <a:cubicBezTo>
                  <a:pt x="6407402" y="5824725"/>
                  <a:pt x="6407402" y="5824725"/>
                  <a:pt x="6407402" y="5824725"/>
                </a:cubicBezTo>
                <a:cubicBezTo>
                  <a:pt x="6411516" y="5839274"/>
                  <a:pt x="6421798" y="5855902"/>
                  <a:pt x="6434138" y="5870451"/>
                </a:cubicBezTo>
                <a:cubicBezTo>
                  <a:pt x="6432082" y="5870451"/>
                  <a:pt x="6421798" y="5885000"/>
                  <a:pt x="6419742" y="5887079"/>
                </a:cubicBezTo>
                <a:cubicBezTo>
                  <a:pt x="6405346" y="5878765"/>
                  <a:pt x="6386837" y="5874608"/>
                  <a:pt x="6370385" y="5874608"/>
                </a:cubicBezTo>
                <a:cubicBezTo>
                  <a:pt x="6368328" y="5874608"/>
                  <a:pt x="6368328" y="5874608"/>
                  <a:pt x="6368328" y="5874608"/>
                </a:cubicBezTo>
                <a:cubicBezTo>
                  <a:pt x="6364215" y="5878765"/>
                  <a:pt x="6360102" y="5887079"/>
                  <a:pt x="6358046" y="5893314"/>
                </a:cubicBezTo>
                <a:cubicBezTo>
                  <a:pt x="6358046" y="5895393"/>
                  <a:pt x="6358046" y="5895393"/>
                  <a:pt x="6358046" y="5895393"/>
                </a:cubicBezTo>
                <a:cubicBezTo>
                  <a:pt x="6366272" y="5909941"/>
                  <a:pt x="6378611" y="5922412"/>
                  <a:pt x="6395063" y="5932805"/>
                </a:cubicBezTo>
                <a:cubicBezTo>
                  <a:pt x="6393007" y="5934883"/>
                  <a:pt x="6386837" y="5949432"/>
                  <a:pt x="6386837" y="5951511"/>
                </a:cubicBezTo>
                <a:cubicBezTo>
                  <a:pt x="6368328" y="5947354"/>
                  <a:pt x="6349820" y="5947354"/>
                  <a:pt x="6335424" y="5951511"/>
                </a:cubicBezTo>
                <a:cubicBezTo>
                  <a:pt x="6333367" y="5951511"/>
                  <a:pt x="6333367" y="5951511"/>
                  <a:pt x="6333367" y="5951511"/>
                </a:cubicBezTo>
                <a:cubicBezTo>
                  <a:pt x="6333367" y="5953589"/>
                  <a:pt x="6333367" y="5953589"/>
                  <a:pt x="6333367" y="5953589"/>
                </a:cubicBezTo>
                <a:cubicBezTo>
                  <a:pt x="6331311" y="5959825"/>
                  <a:pt x="6329254" y="5968138"/>
                  <a:pt x="6327198" y="5974373"/>
                </a:cubicBezTo>
                <a:cubicBezTo>
                  <a:pt x="6329254" y="5976452"/>
                  <a:pt x="6329254" y="5976452"/>
                  <a:pt x="6329254" y="5976452"/>
                </a:cubicBezTo>
                <a:cubicBezTo>
                  <a:pt x="6339537" y="5986844"/>
                  <a:pt x="6355989" y="5997237"/>
                  <a:pt x="6372441" y="6001393"/>
                </a:cubicBezTo>
                <a:cubicBezTo>
                  <a:pt x="6372441" y="6003472"/>
                  <a:pt x="6370385" y="6022178"/>
                  <a:pt x="6370385" y="6024257"/>
                </a:cubicBezTo>
                <a:cubicBezTo>
                  <a:pt x="6351876" y="6024257"/>
                  <a:pt x="6333367" y="6028413"/>
                  <a:pt x="6321028" y="6036728"/>
                </a:cubicBezTo>
                <a:cubicBezTo>
                  <a:pt x="6318972" y="6036728"/>
                  <a:pt x="6318972" y="6036728"/>
                  <a:pt x="6318972" y="6036728"/>
                </a:cubicBezTo>
                <a:cubicBezTo>
                  <a:pt x="6318972" y="6038805"/>
                  <a:pt x="6318972" y="6038805"/>
                  <a:pt x="6318972" y="6038805"/>
                </a:cubicBezTo>
                <a:cubicBezTo>
                  <a:pt x="6318972" y="6040884"/>
                  <a:pt x="6318972" y="6045041"/>
                  <a:pt x="6318972" y="6049198"/>
                </a:cubicBezTo>
                <a:cubicBezTo>
                  <a:pt x="6318972" y="6053355"/>
                  <a:pt x="6318972" y="6057512"/>
                  <a:pt x="6318972" y="6059590"/>
                </a:cubicBezTo>
                <a:cubicBezTo>
                  <a:pt x="6318972" y="6061669"/>
                  <a:pt x="6318972" y="6061669"/>
                  <a:pt x="6318972" y="6061669"/>
                </a:cubicBezTo>
                <a:cubicBezTo>
                  <a:pt x="6321028" y="6061669"/>
                  <a:pt x="6321028" y="6061669"/>
                  <a:pt x="6321028" y="6061669"/>
                </a:cubicBezTo>
                <a:cubicBezTo>
                  <a:pt x="6333367" y="6069983"/>
                  <a:pt x="6351876" y="6074140"/>
                  <a:pt x="6370385" y="6074140"/>
                </a:cubicBezTo>
                <a:cubicBezTo>
                  <a:pt x="6370385" y="6078296"/>
                  <a:pt x="6372441" y="6094924"/>
                  <a:pt x="6374498" y="6097002"/>
                </a:cubicBezTo>
                <a:cubicBezTo>
                  <a:pt x="6355989" y="6103237"/>
                  <a:pt x="6339537" y="6111551"/>
                  <a:pt x="6329254" y="6124022"/>
                </a:cubicBezTo>
                <a:cubicBezTo>
                  <a:pt x="6327198" y="6124022"/>
                  <a:pt x="6327198" y="6124022"/>
                  <a:pt x="6327198" y="6124022"/>
                </a:cubicBezTo>
                <a:cubicBezTo>
                  <a:pt x="6327198" y="6126101"/>
                  <a:pt x="6327198" y="6126101"/>
                  <a:pt x="6327198" y="6126101"/>
                </a:cubicBezTo>
                <a:cubicBezTo>
                  <a:pt x="6329254" y="6132336"/>
                  <a:pt x="6331311" y="6140650"/>
                  <a:pt x="6333367" y="6146886"/>
                </a:cubicBezTo>
                <a:cubicBezTo>
                  <a:pt x="6335424" y="6146886"/>
                  <a:pt x="6335424" y="6146886"/>
                  <a:pt x="6335424" y="6146886"/>
                </a:cubicBezTo>
                <a:cubicBezTo>
                  <a:pt x="6349820" y="6153121"/>
                  <a:pt x="6370385" y="6151042"/>
                  <a:pt x="6386837" y="6146886"/>
                </a:cubicBezTo>
                <a:cubicBezTo>
                  <a:pt x="6386837" y="6148963"/>
                  <a:pt x="6395063" y="6165592"/>
                  <a:pt x="6395063" y="6167669"/>
                </a:cubicBezTo>
                <a:cubicBezTo>
                  <a:pt x="6380668" y="6175983"/>
                  <a:pt x="6366272" y="6190533"/>
                  <a:pt x="6358046" y="6205082"/>
                </a:cubicBezTo>
                <a:cubicBezTo>
                  <a:pt x="6358046" y="6207160"/>
                  <a:pt x="6358046" y="6207160"/>
                  <a:pt x="6358046" y="6207160"/>
                </a:cubicBezTo>
                <a:cubicBezTo>
                  <a:pt x="6360102" y="6211318"/>
                  <a:pt x="6366272" y="6219631"/>
                  <a:pt x="6370385" y="6225866"/>
                </a:cubicBezTo>
                <a:cubicBezTo>
                  <a:pt x="6386837" y="6225866"/>
                  <a:pt x="6405346" y="6221710"/>
                  <a:pt x="6421798" y="6211318"/>
                </a:cubicBezTo>
                <a:cubicBezTo>
                  <a:pt x="6421798" y="6213395"/>
                  <a:pt x="6432082" y="6227945"/>
                  <a:pt x="6434138" y="6230024"/>
                </a:cubicBezTo>
                <a:cubicBezTo>
                  <a:pt x="6421798" y="6242494"/>
                  <a:pt x="6411516" y="6259121"/>
                  <a:pt x="6407402" y="6275750"/>
                </a:cubicBezTo>
                <a:cubicBezTo>
                  <a:pt x="6409459" y="6277827"/>
                  <a:pt x="6409459" y="6277827"/>
                  <a:pt x="6409459" y="6277827"/>
                </a:cubicBezTo>
                <a:cubicBezTo>
                  <a:pt x="6411516" y="6281985"/>
                  <a:pt x="6419742" y="6288220"/>
                  <a:pt x="6423855" y="6292377"/>
                </a:cubicBezTo>
                <a:cubicBezTo>
                  <a:pt x="6425911" y="6292377"/>
                  <a:pt x="6425911" y="6292377"/>
                  <a:pt x="6425911" y="6292377"/>
                </a:cubicBezTo>
                <a:cubicBezTo>
                  <a:pt x="6440308" y="6288220"/>
                  <a:pt x="6456760" y="6279906"/>
                  <a:pt x="6471156" y="6265357"/>
                </a:cubicBezTo>
                <a:cubicBezTo>
                  <a:pt x="6473212" y="6267436"/>
                  <a:pt x="6485551" y="6277827"/>
                  <a:pt x="6487608" y="6279906"/>
                </a:cubicBezTo>
                <a:cubicBezTo>
                  <a:pt x="6479382" y="6296533"/>
                  <a:pt x="6475269" y="6313162"/>
                  <a:pt x="6475269" y="6329789"/>
                </a:cubicBezTo>
                <a:cubicBezTo>
                  <a:pt x="6475269" y="6329789"/>
                  <a:pt x="6475269" y="6331868"/>
                  <a:pt x="6475269" y="6331868"/>
                </a:cubicBezTo>
                <a:cubicBezTo>
                  <a:pt x="6479382" y="6336024"/>
                  <a:pt x="6487608" y="6340182"/>
                  <a:pt x="6493777" y="6342259"/>
                </a:cubicBezTo>
                <a:cubicBezTo>
                  <a:pt x="6493777" y="6344338"/>
                  <a:pt x="6493777" y="6344338"/>
                  <a:pt x="6493777" y="6344338"/>
                </a:cubicBezTo>
                <a:cubicBezTo>
                  <a:pt x="6495834" y="6342259"/>
                  <a:pt x="6495834" y="6342259"/>
                  <a:pt x="6495834" y="6342259"/>
                </a:cubicBezTo>
                <a:cubicBezTo>
                  <a:pt x="6510230" y="6333946"/>
                  <a:pt x="6522569" y="6321475"/>
                  <a:pt x="6532851" y="6304848"/>
                </a:cubicBezTo>
                <a:cubicBezTo>
                  <a:pt x="6534908" y="6306926"/>
                  <a:pt x="6549304" y="6313162"/>
                  <a:pt x="6551360" y="6313162"/>
                </a:cubicBezTo>
                <a:cubicBezTo>
                  <a:pt x="6549304" y="6321475"/>
                  <a:pt x="6549304" y="6331868"/>
                  <a:pt x="6549304" y="6340182"/>
                </a:cubicBezTo>
                <a:cubicBezTo>
                  <a:pt x="6549304" y="6348495"/>
                  <a:pt x="6549304" y="6358888"/>
                  <a:pt x="6551360" y="6365123"/>
                </a:cubicBezTo>
                <a:cubicBezTo>
                  <a:pt x="6551360" y="6367201"/>
                  <a:pt x="6551360" y="6367201"/>
                  <a:pt x="6551360" y="6367201"/>
                </a:cubicBezTo>
                <a:cubicBezTo>
                  <a:pt x="6553417" y="6367201"/>
                  <a:pt x="6553417" y="6367201"/>
                  <a:pt x="6553417" y="6367201"/>
                </a:cubicBezTo>
                <a:cubicBezTo>
                  <a:pt x="6557530" y="6369280"/>
                  <a:pt x="6567812" y="6371358"/>
                  <a:pt x="6573982" y="6373436"/>
                </a:cubicBezTo>
                <a:cubicBezTo>
                  <a:pt x="6576039" y="6373436"/>
                  <a:pt x="6576039" y="6373436"/>
                  <a:pt x="6576039" y="6373436"/>
                </a:cubicBezTo>
                <a:cubicBezTo>
                  <a:pt x="6586321" y="6360966"/>
                  <a:pt x="6596604" y="6344338"/>
                  <a:pt x="6600717" y="6327711"/>
                </a:cubicBezTo>
                <a:cubicBezTo>
                  <a:pt x="6602773" y="6327711"/>
                  <a:pt x="6621282" y="6329789"/>
                  <a:pt x="6623339" y="6329789"/>
                </a:cubicBezTo>
                <a:cubicBezTo>
                  <a:pt x="6623339" y="6348495"/>
                  <a:pt x="6627452" y="6367201"/>
                  <a:pt x="6635678" y="6381750"/>
                </a:cubicBezTo>
                <a:cubicBezTo>
                  <a:pt x="6637734" y="6381750"/>
                  <a:pt x="6637734" y="6381750"/>
                  <a:pt x="6637734" y="6381750"/>
                </a:cubicBezTo>
                <a:cubicBezTo>
                  <a:pt x="6643904" y="6381750"/>
                  <a:pt x="6654187" y="6381750"/>
                  <a:pt x="6658300" y="6381750"/>
                </a:cubicBezTo>
                <a:cubicBezTo>
                  <a:pt x="6660357" y="6381750"/>
                  <a:pt x="6660357" y="6381750"/>
                  <a:pt x="6660357" y="6381750"/>
                </a:cubicBezTo>
                <a:cubicBezTo>
                  <a:pt x="6668583" y="6367201"/>
                  <a:pt x="6672696" y="6348495"/>
                  <a:pt x="6674753" y="6329789"/>
                </a:cubicBezTo>
                <a:cubicBezTo>
                  <a:pt x="6676809" y="6329789"/>
                  <a:pt x="6693261" y="6327711"/>
                  <a:pt x="6695318" y="6327711"/>
                </a:cubicBezTo>
                <a:cubicBezTo>
                  <a:pt x="6699431" y="6344338"/>
                  <a:pt x="6709714" y="6360966"/>
                  <a:pt x="6722053" y="6373436"/>
                </a:cubicBezTo>
                <a:cubicBezTo>
                  <a:pt x="6728222" y="6371358"/>
                  <a:pt x="6738505" y="6369280"/>
                  <a:pt x="6742618" y="6367201"/>
                </a:cubicBezTo>
                <a:cubicBezTo>
                  <a:pt x="6744675" y="6367201"/>
                  <a:pt x="6744675" y="6367201"/>
                  <a:pt x="6744675" y="6367201"/>
                </a:cubicBezTo>
                <a:cubicBezTo>
                  <a:pt x="6746731" y="6358888"/>
                  <a:pt x="6746731" y="6348495"/>
                  <a:pt x="6746731" y="6340182"/>
                </a:cubicBezTo>
                <a:cubicBezTo>
                  <a:pt x="6746731" y="6331868"/>
                  <a:pt x="6746731" y="6321475"/>
                  <a:pt x="6744675" y="6313162"/>
                </a:cubicBezTo>
                <a:cubicBezTo>
                  <a:pt x="6746731" y="6313162"/>
                  <a:pt x="6763183" y="6306926"/>
                  <a:pt x="6765240" y="6304848"/>
                </a:cubicBezTo>
                <a:cubicBezTo>
                  <a:pt x="6773466" y="6321475"/>
                  <a:pt x="6787862" y="6333946"/>
                  <a:pt x="6802257" y="6342259"/>
                </a:cubicBezTo>
                <a:cubicBezTo>
                  <a:pt x="6808427" y="6340182"/>
                  <a:pt x="6816653" y="6336024"/>
                  <a:pt x="6820766" y="6331868"/>
                </a:cubicBezTo>
                <a:cubicBezTo>
                  <a:pt x="6822823" y="6329789"/>
                  <a:pt x="6822823" y="6329789"/>
                  <a:pt x="6822823" y="6329789"/>
                </a:cubicBezTo>
                <a:cubicBezTo>
                  <a:pt x="6822823" y="6329789"/>
                  <a:pt x="6822823" y="6329789"/>
                  <a:pt x="6822823" y="6327711"/>
                </a:cubicBezTo>
                <a:cubicBezTo>
                  <a:pt x="6822823" y="6313162"/>
                  <a:pt x="6816653" y="6294456"/>
                  <a:pt x="6808427" y="6279906"/>
                </a:cubicBezTo>
                <a:cubicBezTo>
                  <a:pt x="6810484" y="6277827"/>
                  <a:pt x="6822823" y="6267436"/>
                  <a:pt x="6824879" y="6265357"/>
                </a:cubicBezTo>
                <a:cubicBezTo>
                  <a:pt x="6839275" y="6277827"/>
                  <a:pt x="6855727" y="6288220"/>
                  <a:pt x="6870123" y="6292377"/>
                </a:cubicBezTo>
                <a:cubicBezTo>
                  <a:pt x="6872180" y="6292377"/>
                  <a:pt x="6872180" y="6292377"/>
                  <a:pt x="6872180" y="6292377"/>
                </a:cubicBezTo>
                <a:cubicBezTo>
                  <a:pt x="6876293" y="6288220"/>
                  <a:pt x="6884519" y="6281985"/>
                  <a:pt x="6886576" y="6275750"/>
                </a:cubicBezTo>
                <a:cubicBezTo>
                  <a:pt x="6888632" y="6275750"/>
                  <a:pt x="6888632" y="6275750"/>
                  <a:pt x="6888632" y="6275750"/>
                </a:cubicBezTo>
                <a:cubicBezTo>
                  <a:pt x="6884519" y="6259121"/>
                  <a:pt x="6874236" y="6242494"/>
                  <a:pt x="6861897" y="6230024"/>
                </a:cubicBezTo>
                <a:cubicBezTo>
                  <a:pt x="6863954" y="6227945"/>
                  <a:pt x="6874236" y="6213395"/>
                  <a:pt x="6874236" y="6211318"/>
                </a:cubicBezTo>
                <a:cubicBezTo>
                  <a:pt x="6890689" y="6219631"/>
                  <a:pt x="6909198" y="6225866"/>
                  <a:pt x="6925650" y="6225866"/>
                </a:cubicBezTo>
                <a:cubicBezTo>
                  <a:pt x="6927706" y="6223788"/>
                  <a:pt x="6927706" y="6223788"/>
                  <a:pt x="6927706" y="6223788"/>
                </a:cubicBezTo>
                <a:cubicBezTo>
                  <a:pt x="6929763" y="6219631"/>
                  <a:pt x="6935933" y="6211318"/>
                  <a:pt x="6937989" y="6205082"/>
                </a:cubicBezTo>
                <a:cubicBezTo>
                  <a:pt x="6937989" y="6203004"/>
                  <a:pt x="6937989" y="6203004"/>
                  <a:pt x="6937989" y="6203004"/>
                </a:cubicBezTo>
                <a:cubicBezTo>
                  <a:pt x="6929763" y="6190533"/>
                  <a:pt x="6915367" y="6175983"/>
                  <a:pt x="6900972" y="6167669"/>
                </a:cubicBezTo>
                <a:cubicBezTo>
                  <a:pt x="6900972" y="6163513"/>
                  <a:pt x="6909198" y="6148963"/>
                  <a:pt x="6909198" y="6146886"/>
                </a:cubicBezTo>
                <a:cubicBezTo>
                  <a:pt x="6925650" y="6151042"/>
                  <a:pt x="6944159" y="6151042"/>
                  <a:pt x="6960611" y="6146886"/>
                </a:cubicBezTo>
                <a:cubicBezTo>
                  <a:pt x="6962667" y="6146886"/>
                  <a:pt x="6962667" y="6146886"/>
                  <a:pt x="6962667" y="6146886"/>
                </a:cubicBezTo>
                <a:cubicBezTo>
                  <a:pt x="6964724" y="6140650"/>
                  <a:pt x="6966781" y="6132336"/>
                  <a:pt x="6966781" y="6126101"/>
                </a:cubicBezTo>
                <a:cubicBezTo>
                  <a:pt x="6966781" y="6124022"/>
                  <a:pt x="6966781" y="6124022"/>
                  <a:pt x="6966781" y="6124022"/>
                </a:cubicBezTo>
                <a:cubicBezTo>
                  <a:pt x="6956498" y="6111551"/>
                  <a:pt x="6940046" y="6103237"/>
                  <a:pt x="6921537" y="6097002"/>
                </a:cubicBezTo>
                <a:cubicBezTo>
                  <a:pt x="6923593" y="6094924"/>
                  <a:pt x="6925650" y="6078296"/>
                  <a:pt x="6925650" y="6076218"/>
                </a:cubicBezTo>
                <a:cubicBezTo>
                  <a:pt x="6944159" y="6076218"/>
                  <a:pt x="6962667" y="6069983"/>
                  <a:pt x="6975007" y="6061669"/>
                </a:cubicBezTo>
                <a:cubicBezTo>
                  <a:pt x="6977063" y="6061669"/>
                  <a:pt x="6977063" y="6061669"/>
                  <a:pt x="6977063" y="6061669"/>
                </a:cubicBezTo>
                <a:cubicBezTo>
                  <a:pt x="6977063" y="6057512"/>
                  <a:pt x="6977063" y="6053355"/>
                  <a:pt x="6977063" y="6049198"/>
                </a:cubicBezTo>
                <a:cubicBezTo>
                  <a:pt x="6977063" y="6047119"/>
                  <a:pt x="6977063" y="6042963"/>
                  <a:pt x="6977063" y="6038805"/>
                </a:cubicBezTo>
                <a:cubicBezTo>
                  <a:pt x="6975007" y="6038805"/>
                  <a:pt x="6975007" y="6038805"/>
                  <a:pt x="6975007" y="6038805"/>
                </a:cubicBezTo>
                <a:cubicBezTo>
                  <a:pt x="6962667" y="6030492"/>
                  <a:pt x="6944159" y="6024257"/>
                  <a:pt x="6925650" y="6024257"/>
                </a:cubicBezTo>
                <a:cubicBezTo>
                  <a:pt x="6925650" y="6022178"/>
                  <a:pt x="6923593" y="6005551"/>
                  <a:pt x="6923593" y="6003472"/>
                </a:cubicBezTo>
                <a:cubicBezTo>
                  <a:pt x="6940046" y="5997237"/>
                  <a:pt x="6956498" y="5988923"/>
                  <a:pt x="6966781" y="5976452"/>
                </a:cubicBezTo>
                <a:cubicBezTo>
                  <a:pt x="6968837" y="5976452"/>
                  <a:pt x="6968837" y="5976452"/>
                  <a:pt x="6968837" y="5976452"/>
                </a:cubicBezTo>
                <a:cubicBezTo>
                  <a:pt x="6968837" y="5974373"/>
                  <a:pt x="6968837" y="5974373"/>
                  <a:pt x="6968837" y="5974373"/>
                </a:cubicBezTo>
                <a:cubicBezTo>
                  <a:pt x="6966781" y="5968138"/>
                  <a:pt x="6964724" y="5959825"/>
                  <a:pt x="6962667" y="5953589"/>
                </a:cubicBezTo>
                <a:cubicBezTo>
                  <a:pt x="6960611" y="5953589"/>
                  <a:pt x="6960611" y="5953589"/>
                  <a:pt x="6960611" y="5953589"/>
                </a:cubicBezTo>
                <a:cubicBezTo>
                  <a:pt x="6946215" y="5947354"/>
                  <a:pt x="6927706" y="5949432"/>
                  <a:pt x="6909198" y="5953589"/>
                </a:cubicBezTo>
                <a:cubicBezTo>
                  <a:pt x="6909198" y="5951511"/>
                  <a:pt x="6903028" y="5934883"/>
                  <a:pt x="6900972" y="5932805"/>
                </a:cubicBezTo>
                <a:cubicBezTo>
                  <a:pt x="6917424" y="5924491"/>
                  <a:pt x="6929763" y="5909941"/>
                  <a:pt x="6937989" y="5895393"/>
                </a:cubicBezTo>
                <a:cubicBezTo>
                  <a:pt x="6937989" y="5893314"/>
                  <a:pt x="6937989" y="5893314"/>
                  <a:pt x="6937989" y="5893314"/>
                </a:cubicBezTo>
                <a:cubicBezTo>
                  <a:pt x="6935933" y="5889157"/>
                  <a:pt x="6931820" y="5880843"/>
                  <a:pt x="6927706" y="5874608"/>
                </a:cubicBezTo>
                <a:cubicBezTo>
                  <a:pt x="6925650" y="5874608"/>
                  <a:pt x="6925650" y="5874608"/>
                  <a:pt x="6925650" y="5874608"/>
                </a:cubicBezTo>
                <a:cubicBezTo>
                  <a:pt x="6909198" y="5874608"/>
                  <a:pt x="6890689" y="5878765"/>
                  <a:pt x="6876293" y="5887079"/>
                </a:cubicBezTo>
                <a:cubicBezTo>
                  <a:pt x="6874236" y="5887079"/>
                  <a:pt x="6863954" y="5872529"/>
                  <a:pt x="6861897" y="5870451"/>
                </a:cubicBezTo>
                <a:cubicBezTo>
                  <a:pt x="6874236" y="5857980"/>
                  <a:pt x="6884519" y="5841353"/>
                  <a:pt x="6888632" y="5824725"/>
                </a:cubicBezTo>
                <a:cubicBezTo>
                  <a:pt x="6888632" y="5822647"/>
                  <a:pt x="6888632" y="5822647"/>
                  <a:pt x="6888632" y="5822647"/>
                </a:cubicBezTo>
                <a:cubicBezTo>
                  <a:pt x="6884519" y="5818490"/>
                  <a:pt x="6878350" y="5812254"/>
                  <a:pt x="6872180" y="5808097"/>
                </a:cubicBezTo>
                <a:cubicBezTo>
                  <a:pt x="6855727" y="5812254"/>
                  <a:pt x="6839275" y="5820568"/>
                  <a:pt x="6826936" y="5833039"/>
                </a:cubicBezTo>
                <a:cubicBezTo>
                  <a:pt x="6824879" y="5833039"/>
                  <a:pt x="6810484" y="5822647"/>
                  <a:pt x="6808427" y="5820568"/>
                </a:cubicBezTo>
                <a:cubicBezTo>
                  <a:pt x="6818710" y="5803941"/>
                  <a:pt x="6822823" y="5787313"/>
                  <a:pt x="6822823" y="5770685"/>
                </a:cubicBezTo>
                <a:cubicBezTo>
                  <a:pt x="6822823" y="5770685"/>
                  <a:pt x="6822823" y="5768607"/>
                  <a:pt x="6822823" y="5768607"/>
                </a:cubicBezTo>
                <a:cubicBezTo>
                  <a:pt x="6816653" y="5764450"/>
                  <a:pt x="6808427" y="5760293"/>
                  <a:pt x="6804314" y="5758215"/>
                </a:cubicBezTo>
                <a:cubicBezTo>
                  <a:pt x="6802257" y="5756136"/>
                  <a:pt x="6802257" y="5756136"/>
                  <a:pt x="6802257" y="5756136"/>
                </a:cubicBezTo>
                <a:cubicBezTo>
                  <a:pt x="6802257" y="5758215"/>
                  <a:pt x="6802257" y="5758215"/>
                  <a:pt x="6802257" y="5758215"/>
                </a:cubicBezTo>
                <a:cubicBezTo>
                  <a:pt x="6787862" y="5764450"/>
                  <a:pt x="6775523" y="5778999"/>
                  <a:pt x="6765240" y="5793548"/>
                </a:cubicBezTo>
                <a:cubicBezTo>
                  <a:pt x="6763183" y="5793548"/>
                  <a:pt x="6746731" y="5787313"/>
                  <a:pt x="6744675" y="5785235"/>
                </a:cubicBezTo>
                <a:cubicBezTo>
                  <a:pt x="6746731" y="5776921"/>
                  <a:pt x="6748788" y="5768607"/>
                  <a:pt x="6748788" y="5758215"/>
                </a:cubicBezTo>
                <a:cubicBezTo>
                  <a:pt x="6748788" y="5749901"/>
                  <a:pt x="6746731" y="5741587"/>
                  <a:pt x="6744675" y="5733273"/>
                </a:cubicBezTo>
                <a:cubicBezTo>
                  <a:pt x="6744675" y="5731195"/>
                  <a:pt x="6744675" y="5731195"/>
                  <a:pt x="6744675" y="5731195"/>
                </a:cubicBezTo>
                <a:cubicBezTo>
                  <a:pt x="6742618" y="5731195"/>
                  <a:pt x="6742618" y="5731195"/>
                  <a:pt x="6742618" y="5731195"/>
                </a:cubicBezTo>
                <a:cubicBezTo>
                  <a:pt x="6738505" y="5729116"/>
                  <a:pt x="6730279" y="5727038"/>
                  <a:pt x="6722053" y="5727038"/>
                </a:cubicBezTo>
                <a:cubicBezTo>
                  <a:pt x="6709714" y="5737430"/>
                  <a:pt x="6699431" y="5754058"/>
                  <a:pt x="6695318" y="5772764"/>
                </a:cubicBezTo>
                <a:cubicBezTo>
                  <a:pt x="6693261" y="5770685"/>
                  <a:pt x="6676809" y="5768607"/>
                  <a:pt x="6672696" y="5768607"/>
                </a:cubicBezTo>
                <a:cubicBezTo>
                  <a:pt x="6672696" y="5751979"/>
                  <a:pt x="6668583" y="5733273"/>
                  <a:pt x="6660357" y="5718724"/>
                </a:cubicBezTo>
                <a:cubicBezTo>
                  <a:pt x="6658300" y="5718724"/>
                  <a:pt x="6658300" y="5718724"/>
                  <a:pt x="6658300" y="5718724"/>
                </a:cubicBezTo>
                <a:cubicBezTo>
                  <a:pt x="6652131" y="5716645"/>
                  <a:pt x="6643904" y="5716645"/>
                  <a:pt x="6637734" y="5718724"/>
                </a:cubicBezTo>
                <a:cubicBezTo>
                  <a:pt x="6635678" y="5718724"/>
                  <a:pt x="6635678" y="5718724"/>
                  <a:pt x="6635678" y="57187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3474720">
            <a:noAutofit/>
          </a:bodyPr>
          <a:lstStyle>
            <a:lvl1pPr marL="0" indent="0" algn="ctr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29733" y="4174066"/>
            <a:ext cx="10532534" cy="465667"/>
          </a:xfrm>
        </p:spPr>
        <p:txBody>
          <a:bodyPr/>
          <a:lstStyle>
            <a:lvl1pPr marL="0" indent="0" algn="ctr">
              <a:buNone/>
              <a:defRPr sz="2400">
                <a:solidFill>
                  <a:srgbClr val="01B0E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5130B4A2-183C-4739-A12D-8649A5A9BA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978138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751A1306-839E-4BE0-95C1-D0AB7509740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240D857C-E5F1-4BDC-8A99-7B246164353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lIns="0" tIns="0" rIns="0" bIns="0" anchor="ctr" anchorCtr="0">
            <a:noAutofit/>
          </a:bodyPr>
          <a:lstStyle>
            <a:lvl1pPr marL="457200" indent="0" algn="ctr">
              <a:buNone/>
              <a:defRPr sz="66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29733" y="4330700"/>
            <a:ext cx="10532534" cy="465667"/>
          </a:xfrm>
        </p:spPr>
        <p:txBody>
          <a:bodyPr tIns="91440">
            <a:noAutofit/>
          </a:bodyPr>
          <a:lstStyle>
            <a:lvl1pPr marL="0" indent="0" algn="ctr">
              <a:buNone/>
              <a:defRPr sz="33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92889AC8-2B3C-43E0-AD73-A0F149AC2F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0437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ABC2B8F-6799-45DF-9C13-11714280774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FE705B7-F9CA-40F7-B96C-C2B7E5291A9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8106 w 12192000"/>
              <a:gd name="connsiteY0" fmla="*/ 6443815 h 6858000"/>
              <a:gd name="connsiteX1" fmla="*/ 11618309 w 12192000"/>
              <a:gd name="connsiteY1" fmla="*/ 6443815 h 6858000"/>
              <a:gd name="connsiteX2" fmla="*/ 11622390 w 12192000"/>
              <a:gd name="connsiteY2" fmla="*/ 6452153 h 6858000"/>
              <a:gd name="connsiteX3" fmla="*/ 11628512 w 12192000"/>
              <a:gd name="connsiteY3" fmla="*/ 6554297 h 6858000"/>
              <a:gd name="connsiteX4" fmla="*/ 11626471 w 12192000"/>
              <a:gd name="connsiteY4" fmla="*/ 6564719 h 6858000"/>
              <a:gd name="connsiteX5" fmla="*/ 11620349 w 12192000"/>
              <a:gd name="connsiteY5" fmla="*/ 6564719 h 6858000"/>
              <a:gd name="connsiteX6" fmla="*/ 11514237 w 12192000"/>
              <a:gd name="connsiteY6" fmla="*/ 6502183 h 6858000"/>
              <a:gd name="connsiteX7" fmla="*/ 11510155 w 12192000"/>
              <a:gd name="connsiteY7" fmla="*/ 6495930 h 6858000"/>
              <a:gd name="connsiteX8" fmla="*/ 11510155 w 12192000"/>
              <a:gd name="connsiteY8" fmla="*/ 6493844 h 6858000"/>
              <a:gd name="connsiteX9" fmla="*/ 11516277 w 12192000"/>
              <a:gd name="connsiteY9" fmla="*/ 6489675 h 6858000"/>
              <a:gd name="connsiteX10" fmla="*/ 11608106 w 12192000"/>
              <a:gd name="connsiteY10" fmla="*/ 6443815 h 6858000"/>
              <a:gd name="connsiteX11" fmla="*/ 11690840 w 12192000"/>
              <a:gd name="connsiteY11" fmla="*/ 6441731 h 6858000"/>
              <a:gd name="connsiteX12" fmla="*/ 11701142 w 12192000"/>
              <a:gd name="connsiteY12" fmla="*/ 6441731 h 6858000"/>
              <a:gd name="connsiteX13" fmla="*/ 11791801 w 12192000"/>
              <a:gd name="connsiteY13" fmla="*/ 6487497 h 6858000"/>
              <a:gd name="connsiteX14" fmla="*/ 11800043 w 12192000"/>
              <a:gd name="connsiteY14" fmla="*/ 6493738 h 6858000"/>
              <a:gd name="connsiteX15" fmla="*/ 11795922 w 12192000"/>
              <a:gd name="connsiteY15" fmla="*/ 6499978 h 6858000"/>
              <a:gd name="connsiteX16" fmla="*/ 11688780 w 12192000"/>
              <a:gd name="connsiteY16" fmla="*/ 6562386 h 6858000"/>
              <a:gd name="connsiteX17" fmla="*/ 11680537 w 12192000"/>
              <a:gd name="connsiteY17" fmla="*/ 6562386 h 6858000"/>
              <a:gd name="connsiteX18" fmla="*/ 11678477 w 12192000"/>
              <a:gd name="connsiteY18" fmla="*/ 6554065 h 6858000"/>
              <a:gd name="connsiteX19" fmla="*/ 11686719 w 12192000"/>
              <a:gd name="connsiteY19" fmla="*/ 6450052 h 6858000"/>
              <a:gd name="connsiteX20" fmla="*/ 11690840 w 12192000"/>
              <a:gd name="connsiteY20" fmla="*/ 6441731 h 6858000"/>
              <a:gd name="connsiteX21" fmla="*/ 10873105 w 12192000"/>
              <a:gd name="connsiteY21" fmla="*/ 6401988 h 6858000"/>
              <a:gd name="connsiteX22" fmla="*/ 10873105 w 12192000"/>
              <a:gd name="connsiteY22" fmla="*/ 6445191 h 6858000"/>
              <a:gd name="connsiteX23" fmla="*/ 10825216 w 12192000"/>
              <a:gd name="connsiteY23" fmla="*/ 6453420 h 6858000"/>
              <a:gd name="connsiteX24" fmla="*/ 10806477 w 12192000"/>
              <a:gd name="connsiteY24" fmla="*/ 6428733 h 6858000"/>
              <a:gd name="connsiteX25" fmla="*/ 10831463 w 12192000"/>
              <a:gd name="connsiteY25" fmla="*/ 6404046 h 6858000"/>
              <a:gd name="connsiteX26" fmla="*/ 10523604 w 12192000"/>
              <a:gd name="connsiteY26" fmla="*/ 6331854 h 6858000"/>
              <a:gd name="connsiteX27" fmla="*/ 10564515 w 12192000"/>
              <a:gd name="connsiteY27" fmla="*/ 6392053 h 6858000"/>
              <a:gd name="connsiteX28" fmla="*/ 10523604 w 12192000"/>
              <a:gd name="connsiteY28" fmla="*/ 6452251 h 6858000"/>
              <a:gd name="connsiteX29" fmla="*/ 10482692 w 12192000"/>
              <a:gd name="connsiteY29" fmla="*/ 6392053 h 6858000"/>
              <a:gd name="connsiteX30" fmla="*/ 10523604 w 12192000"/>
              <a:gd name="connsiteY30" fmla="*/ 6331854 h 6858000"/>
              <a:gd name="connsiteX31" fmla="*/ 11677827 w 12192000"/>
              <a:gd name="connsiteY31" fmla="*/ 6323542 h 6858000"/>
              <a:gd name="connsiteX32" fmla="*/ 11686820 w 12192000"/>
              <a:gd name="connsiteY32" fmla="*/ 6324581 h 6858000"/>
              <a:gd name="connsiteX33" fmla="*/ 11713544 w 12192000"/>
              <a:gd name="connsiteY33" fmla="*/ 6376532 h 6858000"/>
              <a:gd name="connsiteX34" fmla="*/ 11653930 w 12192000"/>
              <a:gd name="connsiteY34" fmla="*/ 6434717 h 6858000"/>
              <a:gd name="connsiteX35" fmla="*/ 11594316 w 12192000"/>
              <a:gd name="connsiteY35" fmla="*/ 6376532 h 6858000"/>
              <a:gd name="connsiteX36" fmla="*/ 11621040 w 12192000"/>
              <a:gd name="connsiteY36" fmla="*/ 6326660 h 6858000"/>
              <a:gd name="connsiteX37" fmla="*/ 11637485 w 12192000"/>
              <a:gd name="connsiteY37" fmla="*/ 6328737 h 6858000"/>
              <a:gd name="connsiteX38" fmla="*/ 11635429 w 12192000"/>
              <a:gd name="connsiteY38" fmla="*/ 6345362 h 6858000"/>
              <a:gd name="connsiteX39" fmla="*/ 11618984 w 12192000"/>
              <a:gd name="connsiteY39" fmla="*/ 6376532 h 6858000"/>
              <a:gd name="connsiteX40" fmla="*/ 11653930 w 12192000"/>
              <a:gd name="connsiteY40" fmla="*/ 6411859 h 6858000"/>
              <a:gd name="connsiteX41" fmla="*/ 11688876 w 12192000"/>
              <a:gd name="connsiteY41" fmla="*/ 6376532 h 6858000"/>
              <a:gd name="connsiteX42" fmla="*/ 11672431 w 12192000"/>
              <a:gd name="connsiteY42" fmla="*/ 6345362 h 6858000"/>
              <a:gd name="connsiteX43" fmla="*/ 11670375 w 12192000"/>
              <a:gd name="connsiteY43" fmla="*/ 6328737 h 6858000"/>
              <a:gd name="connsiteX44" fmla="*/ 11677827 w 12192000"/>
              <a:gd name="connsiteY44" fmla="*/ 6323542 h 6858000"/>
              <a:gd name="connsiteX45" fmla="*/ 11826761 w 12192000"/>
              <a:gd name="connsiteY45" fmla="*/ 6308476 h 6858000"/>
              <a:gd name="connsiteX46" fmla="*/ 11830894 w 12192000"/>
              <a:gd name="connsiteY46" fmla="*/ 6314705 h 6858000"/>
              <a:gd name="connsiteX47" fmla="*/ 11830894 w 12192000"/>
              <a:gd name="connsiteY47" fmla="*/ 6439272 h 6858000"/>
              <a:gd name="connsiteX48" fmla="*/ 11826761 w 12192000"/>
              <a:gd name="connsiteY48" fmla="*/ 6445500 h 6858000"/>
              <a:gd name="connsiteX49" fmla="*/ 11818495 w 12192000"/>
              <a:gd name="connsiteY49" fmla="*/ 6443424 h 6858000"/>
              <a:gd name="connsiteX50" fmla="*/ 11733770 w 12192000"/>
              <a:gd name="connsiteY50" fmla="*/ 6385292 h 6858000"/>
              <a:gd name="connsiteX51" fmla="*/ 11727571 w 12192000"/>
              <a:gd name="connsiteY51" fmla="*/ 6376988 h 6858000"/>
              <a:gd name="connsiteX52" fmla="*/ 11733770 w 12192000"/>
              <a:gd name="connsiteY52" fmla="*/ 6368684 h 6858000"/>
              <a:gd name="connsiteX53" fmla="*/ 11818495 w 12192000"/>
              <a:gd name="connsiteY53" fmla="*/ 6310553 h 6858000"/>
              <a:gd name="connsiteX54" fmla="*/ 11826761 w 12192000"/>
              <a:gd name="connsiteY54" fmla="*/ 6308476 h 6858000"/>
              <a:gd name="connsiteX55" fmla="*/ 11480933 w 12192000"/>
              <a:gd name="connsiteY55" fmla="*/ 6308476 h 6858000"/>
              <a:gd name="connsiteX56" fmla="*/ 11489116 w 12192000"/>
              <a:gd name="connsiteY56" fmla="*/ 6312628 h 6858000"/>
              <a:gd name="connsiteX57" fmla="*/ 11572984 w 12192000"/>
              <a:gd name="connsiteY57" fmla="*/ 6368684 h 6858000"/>
              <a:gd name="connsiteX58" fmla="*/ 11579121 w 12192000"/>
              <a:gd name="connsiteY58" fmla="*/ 6376988 h 6858000"/>
              <a:gd name="connsiteX59" fmla="*/ 11572984 w 12192000"/>
              <a:gd name="connsiteY59" fmla="*/ 6385292 h 6858000"/>
              <a:gd name="connsiteX60" fmla="*/ 11489116 w 12192000"/>
              <a:gd name="connsiteY60" fmla="*/ 6443424 h 6858000"/>
              <a:gd name="connsiteX61" fmla="*/ 11480933 w 12192000"/>
              <a:gd name="connsiteY61" fmla="*/ 6445500 h 6858000"/>
              <a:gd name="connsiteX62" fmla="*/ 11476842 w 12192000"/>
              <a:gd name="connsiteY62" fmla="*/ 6439272 h 6858000"/>
              <a:gd name="connsiteX63" fmla="*/ 11476842 w 12192000"/>
              <a:gd name="connsiteY63" fmla="*/ 6314705 h 6858000"/>
              <a:gd name="connsiteX64" fmla="*/ 11480933 w 12192000"/>
              <a:gd name="connsiteY64" fmla="*/ 6308476 h 6858000"/>
              <a:gd name="connsiteX65" fmla="*/ 11092888 w 12192000"/>
              <a:gd name="connsiteY65" fmla="*/ 6297956 h 6858000"/>
              <a:gd name="connsiteX66" fmla="*/ 11086728 w 12192000"/>
              <a:gd name="connsiteY66" fmla="*/ 6300034 h 6858000"/>
              <a:gd name="connsiteX67" fmla="*/ 11084676 w 12192000"/>
              <a:gd name="connsiteY67" fmla="*/ 6306264 h 6858000"/>
              <a:gd name="connsiteX68" fmla="*/ 11125737 w 12192000"/>
              <a:gd name="connsiteY68" fmla="*/ 6464115 h 6858000"/>
              <a:gd name="connsiteX69" fmla="*/ 11150374 w 12192000"/>
              <a:gd name="connsiteY69" fmla="*/ 6484884 h 6858000"/>
              <a:gd name="connsiteX70" fmla="*/ 11158586 w 12192000"/>
              <a:gd name="connsiteY70" fmla="*/ 6484884 h 6858000"/>
              <a:gd name="connsiteX71" fmla="*/ 11154480 w 12192000"/>
              <a:gd name="connsiteY71" fmla="*/ 6493192 h 6858000"/>
              <a:gd name="connsiteX72" fmla="*/ 11154480 w 12192000"/>
              <a:gd name="connsiteY72" fmla="*/ 6495269 h 6858000"/>
              <a:gd name="connsiteX73" fmla="*/ 11129843 w 12192000"/>
              <a:gd name="connsiteY73" fmla="*/ 6513962 h 6858000"/>
              <a:gd name="connsiteX74" fmla="*/ 11094941 w 12192000"/>
              <a:gd name="connsiteY74" fmla="*/ 6511885 h 6858000"/>
              <a:gd name="connsiteX75" fmla="*/ 11088782 w 12192000"/>
              <a:gd name="connsiteY75" fmla="*/ 6513962 h 6858000"/>
              <a:gd name="connsiteX76" fmla="*/ 11086728 w 12192000"/>
              <a:gd name="connsiteY76" fmla="*/ 6518116 h 6858000"/>
              <a:gd name="connsiteX77" fmla="*/ 11086728 w 12192000"/>
              <a:gd name="connsiteY77" fmla="*/ 6536809 h 6858000"/>
              <a:gd name="connsiteX78" fmla="*/ 11092888 w 12192000"/>
              <a:gd name="connsiteY78" fmla="*/ 6543040 h 6858000"/>
              <a:gd name="connsiteX79" fmla="*/ 11140108 w 12192000"/>
              <a:gd name="connsiteY79" fmla="*/ 6549270 h 6858000"/>
              <a:gd name="connsiteX80" fmla="*/ 11142162 w 12192000"/>
              <a:gd name="connsiteY80" fmla="*/ 6549270 h 6858000"/>
              <a:gd name="connsiteX81" fmla="*/ 11195542 w 12192000"/>
              <a:gd name="connsiteY81" fmla="*/ 6497346 h 6858000"/>
              <a:gd name="connsiteX82" fmla="*/ 11228391 w 12192000"/>
              <a:gd name="connsiteY82" fmla="*/ 6368574 h 6858000"/>
              <a:gd name="connsiteX83" fmla="*/ 11240709 w 12192000"/>
              <a:gd name="connsiteY83" fmla="*/ 6327034 h 6858000"/>
              <a:gd name="connsiteX84" fmla="*/ 11244815 w 12192000"/>
              <a:gd name="connsiteY84" fmla="*/ 6306264 h 6858000"/>
              <a:gd name="connsiteX85" fmla="*/ 11242762 w 12192000"/>
              <a:gd name="connsiteY85" fmla="*/ 6300034 h 6858000"/>
              <a:gd name="connsiteX86" fmla="*/ 11238656 w 12192000"/>
              <a:gd name="connsiteY86" fmla="*/ 6297956 h 6858000"/>
              <a:gd name="connsiteX87" fmla="*/ 11209913 w 12192000"/>
              <a:gd name="connsiteY87" fmla="*/ 6297956 h 6858000"/>
              <a:gd name="connsiteX88" fmla="*/ 11203754 w 12192000"/>
              <a:gd name="connsiteY88" fmla="*/ 6302111 h 6858000"/>
              <a:gd name="connsiteX89" fmla="*/ 11166798 w 12192000"/>
              <a:gd name="connsiteY89" fmla="*/ 6443345 h 6858000"/>
              <a:gd name="connsiteX90" fmla="*/ 11164745 w 12192000"/>
              <a:gd name="connsiteY90" fmla="*/ 6443345 h 6858000"/>
              <a:gd name="connsiteX91" fmla="*/ 11125737 w 12192000"/>
              <a:gd name="connsiteY91" fmla="*/ 6302111 h 6858000"/>
              <a:gd name="connsiteX92" fmla="*/ 11119578 w 12192000"/>
              <a:gd name="connsiteY92" fmla="*/ 6297956 h 6858000"/>
              <a:gd name="connsiteX93" fmla="*/ 11092888 w 12192000"/>
              <a:gd name="connsiteY93" fmla="*/ 6297956 h 6858000"/>
              <a:gd name="connsiteX94" fmla="*/ 11053116 w 12192000"/>
              <a:gd name="connsiteY94" fmla="*/ 6295619 h 6858000"/>
              <a:gd name="connsiteX95" fmla="*/ 11004021 w 12192000"/>
              <a:gd name="connsiteY95" fmla="*/ 6316428 h 6858000"/>
              <a:gd name="connsiteX96" fmla="*/ 11004021 w 12192000"/>
              <a:gd name="connsiteY96" fmla="*/ 6303943 h 6858000"/>
              <a:gd name="connsiteX97" fmla="*/ 10997885 w 12192000"/>
              <a:gd name="connsiteY97" fmla="*/ 6297700 h 6858000"/>
              <a:gd name="connsiteX98" fmla="*/ 10969246 w 12192000"/>
              <a:gd name="connsiteY98" fmla="*/ 6297700 h 6858000"/>
              <a:gd name="connsiteX99" fmla="*/ 10963110 w 12192000"/>
              <a:gd name="connsiteY99" fmla="*/ 6303943 h 6858000"/>
              <a:gd name="connsiteX100" fmla="*/ 10963110 w 12192000"/>
              <a:gd name="connsiteY100" fmla="*/ 6478738 h 6858000"/>
              <a:gd name="connsiteX101" fmla="*/ 10969246 w 12192000"/>
              <a:gd name="connsiteY101" fmla="*/ 6484981 h 6858000"/>
              <a:gd name="connsiteX102" fmla="*/ 10997885 w 12192000"/>
              <a:gd name="connsiteY102" fmla="*/ 6484981 h 6858000"/>
              <a:gd name="connsiteX103" fmla="*/ 11004021 w 12192000"/>
              <a:gd name="connsiteY103" fmla="*/ 6478738 h 6858000"/>
              <a:gd name="connsiteX104" fmla="*/ 11004021 w 12192000"/>
              <a:gd name="connsiteY104" fmla="*/ 6358046 h 6858000"/>
              <a:gd name="connsiteX105" fmla="*/ 11055161 w 12192000"/>
              <a:gd name="connsiteY105" fmla="*/ 6335156 h 6858000"/>
              <a:gd name="connsiteX106" fmla="*/ 11061298 w 12192000"/>
              <a:gd name="connsiteY106" fmla="*/ 6328913 h 6858000"/>
              <a:gd name="connsiteX107" fmla="*/ 11061298 w 12192000"/>
              <a:gd name="connsiteY107" fmla="*/ 6301862 h 6858000"/>
              <a:gd name="connsiteX108" fmla="*/ 11059252 w 12192000"/>
              <a:gd name="connsiteY108" fmla="*/ 6297700 h 6858000"/>
              <a:gd name="connsiteX109" fmla="*/ 11053116 w 12192000"/>
              <a:gd name="connsiteY109" fmla="*/ 6295619 h 6858000"/>
              <a:gd name="connsiteX110" fmla="*/ 10852208 w 12192000"/>
              <a:gd name="connsiteY110" fmla="*/ 6292112 h 6858000"/>
              <a:gd name="connsiteX111" fmla="*/ 10781852 w 12192000"/>
              <a:gd name="connsiteY111" fmla="*/ 6300430 h 6858000"/>
              <a:gd name="connsiteX112" fmla="*/ 10775644 w 12192000"/>
              <a:gd name="connsiteY112" fmla="*/ 6306668 h 6858000"/>
              <a:gd name="connsiteX113" fmla="*/ 10777713 w 12192000"/>
              <a:gd name="connsiteY113" fmla="*/ 6331621 h 6858000"/>
              <a:gd name="connsiteX114" fmla="*/ 10779783 w 12192000"/>
              <a:gd name="connsiteY114" fmla="*/ 6335780 h 6858000"/>
              <a:gd name="connsiteX115" fmla="*/ 10783921 w 12192000"/>
              <a:gd name="connsiteY115" fmla="*/ 6337859 h 6858000"/>
              <a:gd name="connsiteX116" fmla="*/ 10850138 w 12192000"/>
              <a:gd name="connsiteY116" fmla="*/ 6333700 h 6858000"/>
              <a:gd name="connsiteX117" fmla="*/ 10872900 w 12192000"/>
              <a:gd name="connsiteY117" fmla="*/ 6356574 h 6858000"/>
              <a:gd name="connsiteX118" fmla="*/ 10872900 w 12192000"/>
              <a:gd name="connsiteY118" fmla="*/ 6369050 h 6858000"/>
              <a:gd name="connsiteX119" fmla="*/ 10827376 w 12192000"/>
              <a:gd name="connsiteY119" fmla="*/ 6373209 h 6858000"/>
              <a:gd name="connsiteX120" fmla="*/ 10763228 w 12192000"/>
              <a:gd name="connsiteY120" fmla="*/ 6429353 h 6858000"/>
              <a:gd name="connsiteX121" fmla="*/ 10819099 w 12192000"/>
              <a:gd name="connsiteY121" fmla="*/ 6489656 h 6858000"/>
              <a:gd name="connsiteX122" fmla="*/ 10879108 w 12192000"/>
              <a:gd name="connsiteY122" fmla="*/ 6477180 h 6858000"/>
              <a:gd name="connsiteX123" fmla="*/ 10908078 w 12192000"/>
              <a:gd name="connsiteY123" fmla="*/ 6489656 h 6858000"/>
              <a:gd name="connsiteX124" fmla="*/ 10914286 w 12192000"/>
              <a:gd name="connsiteY124" fmla="*/ 6487577 h 6858000"/>
              <a:gd name="connsiteX125" fmla="*/ 10916355 w 12192000"/>
              <a:gd name="connsiteY125" fmla="*/ 6481339 h 6858000"/>
              <a:gd name="connsiteX126" fmla="*/ 10916355 w 12192000"/>
              <a:gd name="connsiteY126" fmla="*/ 6356574 h 6858000"/>
              <a:gd name="connsiteX127" fmla="*/ 10852208 w 12192000"/>
              <a:gd name="connsiteY127" fmla="*/ 6292112 h 6858000"/>
              <a:gd name="connsiteX128" fmla="*/ 10523603 w 12192000"/>
              <a:gd name="connsiteY128" fmla="*/ 6292112 h 6858000"/>
              <a:gd name="connsiteX129" fmla="*/ 10439442 w 12192000"/>
              <a:gd name="connsiteY129" fmla="*/ 6390884 h 6858000"/>
              <a:gd name="connsiteX130" fmla="*/ 10523603 w 12192000"/>
              <a:gd name="connsiteY130" fmla="*/ 6489656 h 6858000"/>
              <a:gd name="connsiteX131" fmla="*/ 10607764 w 12192000"/>
              <a:gd name="connsiteY131" fmla="*/ 6390884 h 6858000"/>
              <a:gd name="connsiteX132" fmla="*/ 10523603 w 12192000"/>
              <a:gd name="connsiteY132" fmla="*/ 6292112 h 6858000"/>
              <a:gd name="connsiteX133" fmla="*/ 10307649 w 12192000"/>
              <a:gd name="connsiteY133" fmla="*/ 6266396 h 6858000"/>
              <a:gd name="connsiteX134" fmla="*/ 10324014 w 12192000"/>
              <a:gd name="connsiteY134" fmla="*/ 6266396 h 6858000"/>
              <a:gd name="connsiteX135" fmla="*/ 10366971 w 12192000"/>
              <a:gd name="connsiteY135" fmla="*/ 6306138 h 6858000"/>
              <a:gd name="connsiteX136" fmla="*/ 10321968 w 12192000"/>
              <a:gd name="connsiteY136" fmla="*/ 6343789 h 6858000"/>
              <a:gd name="connsiteX137" fmla="*/ 10276965 w 12192000"/>
              <a:gd name="connsiteY137" fmla="*/ 6343789 h 6858000"/>
              <a:gd name="connsiteX138" fmla="*/ 10276965 w 12192000"/>
              <a:gd name="connsiteY138" fmla="*/ 6268488 h 6858000"/>
              <a:gd name="connsiteX139" fmla="*/ 10307649 w 12192000"/>
              <a:gd name="connsiteY139" fmla="*/ 6266396 h 6858000"/>
              <a:gd name="connsiteX140" fmla="*/ 10683886 w 12192000"/>
              <a:gd name="connsiteY140" fmla="*/ 6254707 h 6858000"/>
              <a:gd name="connsiteX141" fmla="*/ 10655176 w 12192000"/>
              <a:gd name="connsiteY141" fmla="*/ 6260951 h 6858000"/>
              <a:gd name="connsiteX142" fmla="*/ 10649024 w 12192000"/>
              <a:gd name="connsiteY142" fmla="*/ 6267195 h 6858000"/>
              <a:gd name="connsiteX143" fmla="*/ 10649024 w 12192000"/>
              <a:gd name="connsiteY143" fmla="*/ 6298417 h 6858000"/>
              <a:gd name="connsiteX144" fmla="*/ 10632618 w 12192000"/>
              <a:gd name="connsiteY144" fmla="*/ 6298417 h 6858000"/>
              <a:gd name="connsiteX145" fmla="*/ 10626466 w 12192000"/>
              <a:gd name="connsiteY145" fmla="*/ 6304662 h 6858000"/>
              <a:gd name="connsiteX146" fmla="*/ 10626466 w 12192000"/>
              <a:gd name="connsiteY146" fmla="*/ 6329640 h 6858000"/>
              <a:gd name="connsiteX147" fmla="*/ 10632618 w 12192000"/>
              <a:gd name="connsiteY147" fmla="*/ 6335884 h 6858000"/>
              <a:gd name="connsiteX148" fmla="*/ 10649024 w 12192000"/>
              <a:gd name="connsiteY148" fmla="*/ 6335884 h 6858000"/>
              <a:gd name="connsiteX149" fmla="*/ 10649024 w 12192000"/>
              <a:gd name="connsiteY149" fmla="*/ 6419143 h 6858000"/>
              <a:gd name="connsiteX150" fmla="*/ 10704393 w 12192000"/>
              <a:gd name="connsiteY150" fmla="*/ 6491994 h 6858000"/>
              <a:gd name="connsiteX151" fmla="*/ 10737204 w 12192000"/>
              <a:gd name="connsiteY151" fmla="*/ 6487831 h 6858000"/>
              <a:gd name="connsiteX152" fmla="*/ 10743356 w 12192000"/>
              <a:gd name="connsiteY152" fmla="*/ 6479505 h 6858000"/>
              <a:gd name="connsiteX153" fmla="*/ 10741306 w 12192000"/>
              <a:gd name="connsiteY153" fmla="*/ 6456609 h 6858000"/>
              <a:gd name="connsiteX154" fmla="*/ 10735153 w 12192000"/>
              <a:gd name="connsiteY154" fmla="*/ 6448283 h 6858000"/>
              <a:gd name="connsiteX155" fmla="*/ 10710545 w 12192000"/>
              <a:gd name="connsiteY155" fmla="*/ 6450365 h 6858000"/>
              <a:gd name="connsiteX156" fmla="*/ 10692089 w 12192000"/>
              <a:gd name="connsiteY156" fmla="*/ 6412898 h 6858000"/>
              <a:gd name="connsiteX157" fmla="*/ 10692089 w 12192000"/>
              <a:gd name="connsiteY157" fmla="*/ 6335884 h 6858000"/>
              <a:gd name="connsiteX158" fmla="*/ 10735153 w 12192000"/>
              <a:gd name="connsiteY158" fmla="*/ 6335884 h 6858000"/>
              <a:gd name="connsiteX159" fmla="*/ 10741306 w 12192000"/>
              <a:gd name="connsiteY159" fmla="*/ 6329640 h 6858000"/>
              <a:gd name="connsiteX160" fmla="*/ 10741306 w 12192000"/>
              <a:gd name="connsiteY160" fmla="*/ 6304662 h 6858000"/>
              <a:gd name="connsiteX161" fmla="*/ 10735153 w 12192000"/>
              <a:gd name="connsiteY161" fmla="*/ 6298417 h 6858000"/>
              <a:gd name="connsiteX162" fmla="*/ 10692089 w 12192000"/>
              <a:gd name="connsiteY162" fmla="*/ 6298417 h 6858000"/>
              <a:gd name="connsiteX163" fmla="*/ 10692089 w 12192000"/>
              <a:gd name="connsiteY163" fmla="*/ 6260951 h 6858000"/>
              <a:gd name="connsiteX164" fmla="*/ 10690038 w 12192000"/>
              <a:gd name="connsiteY164" fmla="*/ 6254707 h 6858000"/>
              <a:gd name="connsiteX165" fmla="*/ 10683886 w 12192000"/>
              <a:gd name="connsiteY165" fmla="*/ 6254707 h 6858000"/>
              <a:gd name="connsiteX166" fmla="*/ 10317982 w 12192000"/>
              <a:gd name="connsiteY166" fmla="*/ 6225485 h 6858000"/>
              <a:gd name="connsiteX167" fmla="*/ 10237565 w 12192000"/>
              <a:gd name="connsiteY167" fmla="*/ 6229637 h 6858000"/>
              <a:gd name="connsiteX168" fmla="*/ 10231378 w 12192000"/>
              <a:gd name="connsiteY168" fmla="*/ 6237941 h 6858000"/>
              <a:gd name="connsiteX169" fmla="*/ 10231378 w 12192000"/>
              <a:gd name="connsiteY169" fmla="*/ 6478753 h 6858000"/>
              <a:gd name="connsiteX170" fmla="*/ 10239626 w 12192000"/>
              <a:gd name="connsiteY170" fmla="*/ 6484981 h 6858000"/>
              <a:gd name="connsiteX171" fmla="*/ 10268494 w 12192000"/>
              <a:gd name="connsiteY171" fmla="*/ 6484981 h 6858000"/>
              <a:gd name="connsiteX172" fmla="*/ 10276742 w 12192000"/>
              <a:gd name="connsiteY172" fmla="*/ 6478753 h 6858000"/>
              <a:gd name="connsiteX173" fmla="*/ 10276742 w 12192000"/>
              <a:gd name="connsiteY173" fmla="*/ 6383259 h 6858000"/>
              <a:gd name="connsiteX174" fmla="*/ 10326230 w 12192000"/>
              <a:gd name="connsiteY174" fmla="*/ 6385334 h 6858000"/>
              <a:gd name="connsiteX175" fmla="*/ 10367470 w 12192000"/>
              <a:gd name="connsiteY175" fmla="*/ 6480828 h 6858000"/>
              <a:gd name="connsiteX176" fmla="*/ 10373656 w 12192000"/>
              <a:gd name="connsiteY176" fmla="*/ 6484981 h 6858000"/>
              <a:gd name="connsiteX177" fmla="*/ 10406648 w 12192000"/>
              <a:gd name="connsiteY177" fmla="*/ 6484981 h 6858000"/>
              <a:gd name="connsiteX178" fmla="*/ 10412834 w 12192000"/>
              <a:gd name="connsiteY178" fmla="*/ 6482905 h 6858000"/>
              <a:gd name="connsiteX179" fmla="*/ 10414896 w 12192000"/>
              <a:gd name="connsiteY179" fmla="*/ 6476677 h 6858000"/>
              <a:gd name="connsiteX180" fmla="*/ 10367470 w 12192000"/>
              <a:gd name="connsiteY180" fmla="*/ 6372879 h 6858000"/>
              <a:gd name="connsiteX181" fmla="*/ 10412834 w 12192000"/>
              <a:gd name="connsiteY181" fmla="*/ 6304371 h 6858000"/>
              <a:gd name="connsiteX182" fmla="*/ 10324168 w 12192000"/>
              <a:gd name="connsiteY182" fmla="*/ 6225485 h 6858000"/>
              <a:gd name="connsiteX183" fmla="*/ 10317982 w 12192000"/>
              <a:gd name="connsiteY183" fmla="*/ 6225485 h 6858000"/>
              <a:gd name="connsiteX184" fmla="*/ 11680537 w 12192000"/>
              <a:gd name="connsiteY184" fmla="*/ 6192479 h 6858000"/>
              <a:gd name="connsiteX185" fmla="*/ 11688780 w 12192000"/>
              <a:gd name="connsiteY185" fmla="*/ 6192479 h 6858000"/>
              <a:gd name="connsiteX186" fmla="*/ 11795922 w 12192000"/>
              <a:gd name="connsiteY186" fmla="*/ 6254292 h 6858000"/>
              <a:gd name="connsiteX187" fmla="*/ 11800043 w 12192000"/>
              <a:gd name="connsiteY187" fmla="*/ 6260473 h 6858000"/>
              <a:gd name="connsiteX188" fmla="*/ 11791801 w 12192000"/>
              <a:gd name="connsiteY188" fmla="*/ 6266654 h 6858000"/>
              <a:gd name="connsiteX189" fmla="*/ 11701142 w 12192000"/>
              <a:gd name="connsiteY189" fmla="*/ 6309923 h 6858000"/>
              <a:gd name="connsiteX190" fmla="*/ 11690840 w 12192000"/>
              <a:gd name="connsiteY190" fmla="*/ 6311983 h 6858000"/>
              <a:gd name="connsiteX191" fmla="*/ 11686719 w 12192000"/>
              <a:gd name="connsiteY191" fmla="*/ 6301681 h 6858000"/>
              <a:gd name="connsiteX192" fmla="*/ 11678477 w 12192000"/>
              <a:gd name="connsiteY192" fmla="*/ 6200720 h 6858000"/>
              <a:gd name="connsiteX193" fmla="*/ 11680537 w 12192000"/>
              <a:gd name="connsiteY193" fmla="*/ 6192479 h 6858000"/>
              <a:gd name="connsiteX194" fmla="*/ 11623202 w 12192000"/>
              <a:gd name="connsiteY194" fmla="*/ 6191708 h 6858000"/>
              <a:gd name="connsiteX195" fmla="*/ 11627323 w 12192000"/>
              <a:gd name="connsiteY195" fmla="*/ 6192483 h 6858000"/>
              <a:gd name="connsiteX196" fmla="*/ 11629383 w 12192000"/>
              <a:gd name="connsiteY196" fmla="*/ 6202808 h 6858000"/>
              <a:gd name="connsiteX197" fmla="*/ 11621142 w 12192000"/>
              <a:gd name="connsiteY197" fmla="*/ 6303996 h 6858000"/>
              <a:gd name="connsiteX198" fmla="*/ 11617020 w 12192000"/>
              <a:gd name="connsiteY198" fmla="*/ 6312256 h 6858000"/>
              <a:gd name="connsiteX199" fmla="*/ 11606719 w 12192000"/>
              <a:gd name="connsiteY199" fmla="*/ 6312256 h 6858000"/>
              <a:gd name="connsiteX200" fmla="*/ 11516059 w 12192000"/>
              <a:gd name="connsiteY200" fmla="*/ 6266825 h 6858000"/>
              <a:gd name="connsiteX201" fmla="*/ 11507818 w 12192000"/>
              <a:gd name="connsiteY201" fmla="*/ 6260630 h 6858000"/>
              <a:gd name="connsiteX202" fmla="*/ 11511939 w 12192000"/>
              <a:gd name="connsiteY202" fmla="*/ 6254434 h 6858000"/>
              <a:gd name="connsiteX203" fmla="*/ 11619081 w 12192000"/>
              <a:gd name="connsiteY203" fmla="*/ 6192483 h 6858000"/>
              <a:gd name="connsiteX204" fmla="*/ 11623202 w 12192000"/>
              <a:gd name="connsiteY204" fmla="*/ 6191708 h 6858000"/>
              <a:gd name="connsiteX205" fmla="*/ 11654515 w 12192000"/>
              <a:gd name="connsiteY205" fmla="*/ 6156519 h 6858000"/>
              <a:gd name="connsiteX206" fmla="*/ 11437684 w 12192000"/>
              <a:gd name="connsiteY206" fmla="*/ 6375689 h 6858000"/>
              <a:gd name="connsiteX207" fmla="*/ 11654515 w 12192000"/>
              <a:gd name="connsiteY207" fmla="*/ 6594858 h 6858000"/>
              <a:gd name="connsiteX208" fmla="*/ 11871347 w 12192000"/>
              <a:gd name="connsiteY208" fmla="*/ 6375689 h 6858000"/>
              <a:gd name="connsiteX209" fmla="*/ 11654515 w 12192000"/>
              <a:gd name="connsiteY209" fmla="*/ 6156519 h 6858000"/>
              <a:gd name="connsiteX210" fmla="*/ 11653930 w 12192000"/>
              <a:gd name="connsiteY210" fmla="*/ 6124960 h 6858000"/>
              <a:gd name="connsiteX211" fmla="*/ 11900569 w 12192000"/>
              <a:gd name="connsiteY211" fmla="*/ 6374521 h 6858000"/>
              <a:gd name="connsiteX212" fmla="*/ 11653930 w 12192000"/>
              <a:gd name="connsiteY212" fmla="*/ 6624082 h 6858000"/>
              <a:gd name="connsiteX213" fmla="*/ 11407292 w 12192000"/>
              <a:gd name="connsiteY213" fmla="*/ 6374521 h 6858000"/>
              <a:gd name="connsiteX214" fmla="*/ 11653930 w 12192000"/>
              <a:gd name="connsiteY214" fmla="*/ 6124960 h 6858000"/>
              <a:gd name="connsiteX215" fmla="*/ 11641007 w 12192000"/>
              <a:gd name="connsiteY215" fmla="*/ 6046384 h 6858000"/>
              <a:gd name="connsiteX216" fmla="*/ 11628668 w 12192000"/>
              <a:gd name="connsiteY216" fmla="*/ 6096267 h 6858000"/>
              <a:gd name="connsiteX217" fmla="*/ 11606046 w 12192000"/>
              <a:gd name="connsiteY217" fmla="*/ 6100424 h 6858000"/>
              <a:gd name="connsiteX218" fmla="*/ 11579311 w 12192000"/>
              <a:gd name="connsiteY218" fmla="*/ 6054698 h 6858000"/>
              <a:gd name="connsiteX219" fmla="*/ 11579311 w 12192000"/>
              <a:gd name="connsiteY219" fmla="*/ 6052619 h 6858000"/>
              <a:gd name="connsiteX220" fmla="*/ 11577254 w 12192000"/>
              <a:gd name="connsiteY220" fmla="*/ 6054698 h 6858000"/>
              <a:gd name="connsiteX221" fmla="*/ 11556689 w 12192000"/>
              <a:gd name="connsiteY221" fmla="*/ 6058855 h 6858000"/>
              <a:gd name="connsiteX222" fmla="*/ 11556689 w 12192000"/>
              <a:gd name="connsiteY222" fmla="*/ 6060933 h 6858000"/>
              <a:gd name="connsiteX223" fmla="*/ 11552576 w 12192000"/>
              <a:gd name="connsiteY223" fmla="*/ 6085875 h 6858000"/>
              <a:gd name="connsiteX224" fmla="*/ 11556689 w 12192000"/>
              <a:gd name="connsiteY224" fmla="*/ 6112895 h 6858000"/>
              <a:gd name="connsiteX225" fmla="*/ 11536124 w 12192000"/>
              <a:gd name="connsiteY225" fmla="*/ 6121208 h 6858000"/>
              <a:gd name="connsiteX226" fmla="*/ 11499106 w 12192000"/>
              <a:gd name="connsiteY226" fmla="*/ 6085875 h 6858000"/>
              <a:gd name="connsiteX227" fmla="*/ 11499106 w 12192000"/>
              <a:gd name="connsiteY227" fmla="*/ 6083796 h 6858000"/>
              <a:gd name="connsiteX228" fmla="*/ 11497050 w 12192000"/>
              <a:gd name="connsiteY228" fmla="*/ 6083796 h 6858000"/>
              <a:gd name="connsiteX229" fmla="*/ 11478541 w 12192000"/>
              <a:gd name="connsiteY229" fmla="*/ 6096267 h 6858000"/>
              <a:gd name="connsiteX230" fmla="*/ 11478541 w 12192000"/>
              <a:gd name="connsiteY230" fmla="*/ 6098345 h 6858000"/>
              <a:gd name="connsiteX231" fmla="*/ 11490880 w 12192000"/>
              <a:gd name="connsiteY231" fmla="*/ 6148228 h 6858000"/>
              <a:gd name="connsiteX232" fmla="*/ 11474428 w 12192000"/>
              <a:gd name="connsiteY232" fmla="*/ 6160699 h 6858000"/>
              <a:gd name="connsiteX233" fmla="*/ 11431240 w 12192000"/>
              <a:gd name="connsiteY233" fmla="*/ 6133679 h 6858000"/>
              <a:gd name="connsiteX234" fmla="*/ 11429184 w 12192000"/>
              <a:gd name="connsiteY234" fmla="*/ 6133679 h 6858000"/>
              <a:gd name="connsiteX235" fmla="*/ 11429184 w 12192000"/>
              <a:gd name="connsiteY235" fmla="*/ 6135757 h 6858000"/>
              <a:gd name="connsiteX236" fmla="*/ 11412731 w 12192000"/>
              <a:gd name="connsiteY236" fmla="*/ 6150307 h 6858000"/>
              <a:gd name="connsiteX237" fmla="*/ 11412731 w 12192000"/>
              <a:gd name="connsiteY237" fmla="*/ 6152385 h 6858000"/>
              <a:gd name="connsiteX238" fmla="*/ 11439467 w 12192000"/>
              <a:gd name="connsiteY238" fmla="*/ 6198111 h 6858000"/>
              <a:gd name="connsiteX239" fmla="*/ 11425070 w 12192000"/>
              <a:gd name="connsiteY239" fmla="*/ 6214739 h 6858000"/>
              <a:gd name="connsiteX240" fmla="*/ 11375714 w 12192000"/>
              <a:gd name="connsiteY240" fmla="*/ 6202268 h 6858000"/>
              <a:gd name="connsiteX241" fmla="*/ 11373657 w 12192000"/>
              <a:gd name="connsiteY241" fmla="*/ 6202268 h 6858000"/>
              <a:gd name="connsiteX242" fmla="*/ 11363375 w 12192000"/>
              <a:gd name="connsiteY242" fmla="*/ 6220974 h 6858000"/>
              <a:gd name="connsiteX243" fmla="*/ 11363375 w 12192000"/>
              <a:gd name="connsiteY243" fmla="*/ 6223053 h 6858000"/>
              <a:gd name="connsiteX244" fmla="*/ 11400392 w 12192000"/>
              <a:gd name="connsiteY244" fmla="*/ 6260465 h 6858000"/>
              <a:gd name="connsiteX245" fmla="*/ 11392166 w 12192000"/>
              <a:gd name="connsiteY245" fmla="*/ 6279171 h 6858000"/>
              <a:gd name="connsiteX246" fmla="*/ 11340753 w 12192000"/>
              <a:gd name="connsiteY246" fmla="*/ 6279171 h 6858000"/>
              <a:gd name="connsiteX247" fmla="*/ 11338696 w 12192000"/>
              <a:gd name="connsiteY247" fmla="*/ 6279171 h 6858000"/>
              <a:gd name="connsiteX248" fmla="*/ 11338696 w 12192000"/>
              <a:gd name="connsiteY248" fmla="*/ 6281249 h 6858000"/>
              <a:gd name="connsiteX249" fmla="*/ 11332527 w 12192000"/>
              <a:gd name="connsiteY249" fmla="*/ 6302033 h 6858000"/>
              <a:gd name="connsiteX250" fmla="*/ 11334583 w 12192000"/>
              <a:gd name="connsiteY250" fmla="*/ 6304112 h 6858000"/>
              <a:gd name="connsiteX251" fmla="*/ 11377770 w 12192000"/>
              <a:gd name="connsiteY251" fmla="*/ 6329053 h 6858000"/>
              <a:gd name="connsiteX252" fmla="*/ 11375714 w 12192000"/>
              <a:gd name="connsiteY252" fmla="*/ 6351917 h 6858000"/>
              <a:gd name="connsiteX253" fmla="*/ 11326357 w 12192000"/>
              <a:gd name="connsiteY253" fmla="*/ 6364388 h 6858000"/>
              <a:gd name="connsiteX254" fmla="*/ 11324300 w 12192000"/>
              <a:gd name="connsiteY254" fmla="*/ 6364388 h 6858000"/>
              <a:gd name="connsiteX255" fmla="*/ 11324300 w 12192000"/>
              <a:gd name="connsiteY255" fmla="*/ 6366465 h 6858000"/>
              <a:gd name="connsiteX256" fmla="*/ 11324300 w 12192000"/>
              <a:gd name="connsiteY256" fmla="*/ 6376858 h 6858000"/>
              <a:gd name="connsiteX257" fmla="*/ 11324300 w 12192000"/>
              <a:gd name="connsiteY257" fmla="*/ 6387250 h 6858000"/>
              <a:gd name="connsiteX258" fmla="*/ 11324300 w 12192000"/>
              <a:gd name="connsiteY258" fmla="*/ 6389329 h 6858000"/>
              <a:gd name="connsiteX259" fmla="*/ 11326357 w 12192000"/>
              <a:gd name="connsiteY259" fmla="*/ 6389329 h 6858000"/>
              <a:gd name="connsiteX260" fmla="*/ 11375714 w 12192000"/>
              <a:gd name="connsiteY260" fmla="*/ 6401800 h 6858000"/>
              <a:gd name="connsiteX261" fmla="*/ 11379827 w 12192000"/>
              <a:gd name="connsiteY261" fmla="*/ 6424662 h 6858000"/>
              <a:gd name="connsiteX262" fmla="*/ 11334583 w 12192000"/>
              <a:gd name="connsiteY262" fmla="*/ 6451682 h 6858000"/>
              <a:gd name="connsiteX263" fmla="*/ 11332527 w 12192000"/>
              <a:gd name="connsiteY263" fmla="*/ 6451682 h 6858000"/>
              <a:gd name="connsiteX264" fmla="*/ 11332527 w 12192000"/>
              <a:gd name="connsiteY264" fmla="*/ 6453761 h 6858000"/>
              <a:gd name="connsiteX265" fmla="*/ 11338696 w 12192000"/>
              <a:gd name="connsiteY265" fmla="*/ 6474546 h 6858000"/>
              <a:gd name="connsiteX266" fmla="*/ 11340753 w 12192000"/>
              <a:gd name="connsiteY266" fmla="*/ 6474546 h 6858000"/>
              <a:gd name="connsiteX267" fmla="*/ 11392166 w 12192000"/>
              <a:gd name="connsiteY267" fmla="*/ 6474546 h 6858000"/>
              <a:gd name="connsiteX268" fmla="*/ 11400392 w 12192000"/>
              <a:gd name="connsiteY268" fmla="*/ 6495329 h 6858000"/>
              <a:gd name="connsiteX269" fmla="*/ 11363375 w 12192000"/>
              <a:gd name="connsiteY269" fmla="*/ 6532742 h 6858000"/>
              <a:gd name="connsiteX270" fmla="*/ 11363375 w 12192000"/>
              <a:gd name="connsiteY270" fmla="*/ 6534820 h 6858000"/>
              <a:gd name="connsiteX271" fmla="*/ 11375714 w 12192000"/>
              <a:gd name="connsiteY271" fmla="*/ 6553526 h 6858000"/>
              <a:gd name="connsiteX272" fmla="*/ 11427127 w 12192000"/>
              <a:gd name="connsiteY272" fmla="*/ 6538978 h 6858000"/>
              <a:gd name="connsiteX273" fmla="*/ 11439467 w 12192000"/>
              <a:gd name="connsiteY273" fmla="*/ 6557684 h 6858000"/>
              <a:gd name="connsiteX274" fmla="*/ 11412731 w 12192000"/>
              <a:gd name="connsiteY274" fmla="*/ 6603410 h 6858000"/>
              <a:gd name="connsiteX275" fmla="*/ 11414788 w 12192000"/>
              <a:gd name="connsiteY275" fmla="*/ 6605487 h 6858000"/>
              <a:gd name="connsiteX276" fmla="*/ 11429184 w 12192000"/>
              <a:gd name="connsiteY276" fmla="*/ 6620037 h 6858000"/>
              <a:gd name="connsiteX277" fmla="*/ 11431240 w 12192000"/>
              <a:gd name="connsiteY277" fmla="*/ 6620037 h 6858000"/>
              <a:gd name="connsiteX278" fmla="*/ 11476484 w 12192000"/>
              <a:gd name="connsiteY278" fmla="*/ 6593017 h 6858000"/>
              <a:gd name="connsiteX279" fmla="*/ 11492937 w 12192000"/>
              <a:gd name="connsiteY279" fmla="*/ 6607566 h 6858000"/>
              <a:gd name="connsiteX280" fmla="*/ 11480598 w 12192000"/>
              <a:gd name="connsiteY280" fmla="*/ 6657449 h 6858000"/>
              <a:gd name="connsiteX281" fmla="*/ 11480598 w 12192000"/>
              <a:gd name="connsiteY281" fmla="*/ 6659528 h 6858000"/>
              <a:gd name="connsiteX282" fmla="*/ 11499106 w 12192000"/>
              <a:gd name="connsiteY282" fmla="*/ 6669919 h 6858000"/>
              <a:gd name="connsiteX283" fmla="*/ 11499106 w 12192000"/>
              <a:gd name="connsiteY283" fmla="*/ 6671998 h 6858000"/>
              <a:gd name="connsiteX284" fmla="*/ 11501163 w 12192000"/>
              <a:gd name="connsiteY284" fmla="*/ 6669919 h 6858000"/>
              <a:gd name="connsiteX285" fmla="*/ 11538180 w 12192000"/>
              <a:gd name="connsiteY285" fmla="*/ 6632508 h 6858000"/>
              <a:gd name="connsiteX286" fmla="*/ 11556689 w 12192000"/>
              <a:gd name="connsiteY286" fmla="*/ 6640822 h 6858000"/>
              <a:gd name="connsiteX287" fmla="*/ 11554632 w 12192000"/>
              <a:gd name="connsiteY287" fmla="*/ 6667842 h 6858000"/>
              <a:gd name="connsiteX288" fmla="*/ 11556689 w 12192000"/>
              <a:gd name="connsiteY288" fmla="*/ 6692783 h 6858000"/>
              <a:gd name="connsiteX289" fmla="*/ 11556689 w 12192000"/>
              <a:gd name="connsiteY289" fmla="*/ 6694861 h 6858000"/>
              <a:gd name="connsiteX290" fmla="*/ 11558746 w 12192000"/>
              <a:gd name="connsiteY290" fmla="*/ 6694861 h 6858000"/>
              <a:gd name="connsiteX291" fmla="*/ 11579311 w 12192000"/>
              <a:gd name="connsiteY291" fmla="*/ 6701096 h 6858000"/>
              <a:gd name="connsiteX292" fmla="*/ 11581367 w 12192000"/>
              <a:gd name="connsiteY292" fmla="*/ 6701096 h 6858000"/>
              <a:gd name="connsiteX293" fmla="*/ 11606046 w 12192000"/>
              <a:gd name="connsiteY293" fmla="*/ 6655371 h 6858000"/>
              <a:gd name="connsiteX294" fmla="*/ 11628668 w 12192000"/>
              <a:gd name="connsiteY294" fmla="*/ 6657449 h 6858000"/>
              <a:gd name="connsiteX295" fmla="*/ 11641007 w 12192000"/>
              <a:gd name="connsiteY295" fmla="*/ 6709410 h 6858000"/>
              <a:gd name="connsiteX296" fmla="*/ 11643063 w 12192000"/>
              <a:gd name="connsiteY296" fmla="*/ 6709410 h 6858000"/>
              <a:gd name="connsiteX297" fmla="*/ 11663629 w 12192000"/>
              <a:gd name="connsiteY297" fmla="*/ 6709410 h 6858000"/>
              <a:gd name="connsiteX298" fmla="*/ 11665686 w 12192000"/>
              <a:gd name="connsiteY298" fmla="*/ 6709410 h 6858000"/>
              <a:gd name="connsiteX299" fmla="*/ 11680082 w 12192000"/>
              <a:gd name="connsiteY299" fmla="*/ 6657449 h 6858000"/>
              <a:gd name="connsiteX300" fmla="*/ 11700647 w 12192000"/>
              <a:gd name="connsiteY300" fmla="*/ 6655371 h 6858000"/>
              <a:gd name="connsiteX301" fmla="*/ 11727382 w 12192000"/>
              <a:gd name="connsiteY301" fmla="*/ 6701096 h 6858000"/>
              <a:gd name="connsiteX302" fmla="*/ 11747947 w 12192000"/>
              <a:gd name="connsiteY302" fmla="*/ 6694861 h 6858000"/>
              <a:gd name="connsiteX303" fmla="*/ 11750004 w 12192000"/>
              <a:gd name="connsiteY303" fmla="*/ 6694861 h 6858000"/>
              <a:gd name="connsiteX304" fmla="*/ 11752060 w 12192000"/>
              <a:gd name="connsiteY304" fmla="*/ 6667842 h 6858000"/>
              <a:gd name="connsiteX305" fmla="*/ 11750004 w 12192000"/>
              <a:gd name="connsiteY305" fmla="*/ 6640822 h 6858000"/>
              <a:gd name="connsiteX306" fmla="*/ 11770569 w 12192000"/>
              <a:gd name="connsiteY306" fmla="*/ 6632508 h 6858000"/>
              <a:gd name="connsiteX307" fmla="*/ 11807586 w 12192000"/>
              <a:gd name="connsiteY307" fmla="*/ 6669919 h 6858000"/>
              <a:gd name="connsiteX308" fmla="*/ 11826095 w 12192000"/>
              <a:gd name="connsiteY308" fmla="*/ 6659528 h 6858000"/>
              <a:gd name="connsiteX309" fmla="*/ 11828152 w 12192000"/>
              <a:gd name="connsiteY309" fmla="*/ 6657449 h 6858000"/>
              <a:gd name="connsiteX310" fmla="*/ 11828152 w 12192000"/>
              <a:gd name="connsiteY310" fmla="*/ 6655371 h 6858000"/>
              <a:gd name="connsiteX311" fmla="*/ 11813756 w 12192000"/>
              <a:gd name="connsiteY311" fmla="*/ 6607566 h 6858000"/>
              <a:gd name="connsiteX312" fmla="*/ 11830208 w 12192000"/>
              <a:gd name="connsiteY312" fmla="*/ 6593017 h 6858000"/>
              <a:gd name="connsiteX313" fmla="*/ 11875452 w 12192000"/>
              <a:gd name="connsiteY313" fmla="*/ 6620037 h 6858000"/>
              <a:gd name="connsiteX314" fmla="*/ 11877509 w 12192000"/>
              <a:gd name="connsiteY314" fmla="*/ 6620037 h 6858000"/>
              <a:gd name="connsiteX315" fmla="*/ 11891905 w 12192000"/>
              <a:gd name="connsiteY315" fmla="*/ 6603410 h 6858000"/>
              <a:gd name="connsiteX316" fmla="*/ 11893961 w 12192000"/>
              <a:gd name="connsiteY316" fmla="*/ 6603410 h 6858000"/>
              <a:gd name="connsiteX317" fmla="*/ 11867226 w 12192000"/>
              <a:gd name="connsiteY317" fmla="*/ 6557684 h 6858000"/>
              <a:gd name="connsiteX318" fmla="*/ 11879565 w 12192000"/>
              <a:gd name="connsiteY318" fmla="*/ 6538978 h 6858000"/>
              <a:gd name="connsiteX319" fmla="*/ 11930979 w 12192000"/>
              <a:gd name="connsiteY319" fmla="*/ 6553526 h 6858000"/>
              <a:gd name="connsiteX320" fmla="*/ 11933035 w 12192000"/>
              <a:gd name="connsiteY320" fmla="*/ 6551448 h 6858000"/>
              <a:gd name="connsiteX321" fmla="*/ 11943318 w 12192000"/>
              <a:gd name="connsiteY321" fmla="*/ 6532742 h 6858000"/>
              <a:gd name="connsiteX322" fmla="*/ 11943318 w 12192000"/>
              <a:gd name="connsiteY322" fmla="*/ 6530664 h 6858000"/>
              <a:gd name="connsiteX323" fmla="*/ 11906300 w 12192000"/>
              <a:gd name="connsiteY323" fmla="*/ 6495329 h 6858000"/>
              <a:gd name="connsiteX324" fmla="*/ 11914526 w 12192000"/>
              <a:gd name="connsiteY324" fmla="*/ 6474546 h 6858000"/>
              <a:gd name="connsiteX325" fmla="*/ 11965940 w 12192000"/>
              <a:gd name="connsiteY325" fmla="*/ 6474546 h 6858000"/>
              <a:gd name="connsiteX326" fmla="*/ 11967996 w 12192000"/>
              <a:gd name="connsiteY326" fmla="*/ 6474546 h 6858000"/>
              <a:gd name="connsiteX327" fmla="*/ 11972109 w 12192000"/>
              <a:gd name="connsiteY327" fmla="*/ 6453761 h 6858000"/>
              <a:gd name="connsiteX328" fmla="*/ 11972109 w 12192000"/>
              <a:gd name="connsiteY328" fmla="*/ 6451682 h 6858000"/>
              <a:gd name="connsiteX329" fmla="*/ 11926866 w 12192000"/>
              <a:gd name="connsiteY329" fmla="*/ 6424662 h 6858000"/>
              <a:gd name="connsiteX330" fmla="*/ 11930979 w 12192000"/>
              <a:gd name="connsiteY330" fmla="*/ 6403878 h 6858000"/>
              <a:gd name="connsiteX331" fmla="*/ 11980336 w 12192000"/>
              <a:gd name="connsiteY331" fmla="*/ 6389329 h 6858000"/>
              <a:gd name="connsiteX332" fmla="*/ 11982392 w 12192000"/>
              <a:gd name="connsiteY332" fmla="*/ 6389329 h 6858000"/>
              <a:gd name="connsiteX333" fmla="*/ 11982392 w 12192000"/>
              <a:gd name="connsiteY333" fmla="*/ 6376858 h 6858000"/>
              <a:gd name="connsiteX334" fmla="*/ 11982392 w 12192000"/>
              <a:gd name="connsiteY334" fmla="*/ 6366465 h 6858000"/>
              <a:gd name="connsiteX335" fmla="*/ 11980336 w 12192000"/>
              <a:gd name="connsiteY335" fmla="*/ 6366465 h 6858000"/>
              <a:gd name="connsiteX336" fmla="*/ 11930979 w 12192000"/>
              <a:gd name="connsiteY336" fmla="*/ 6351917 h 6858000"/>
              <a:gd name="connsiteX337" fmla="*/ 11928922 w 12192000"/>
              <a:gd name="connsiteY337" fmla="*/ 6331132 h 6858000"/>
              <a:gd name="connsiteX338" fmla="*/ 11972109 w 12192000"/>
              <a:gd name="connsiteY338" fmla="*/ 6304112 h 6858000"/>
              <a:gd name="connsiteX339" fmla="*/ 11974166 w 12192000"/>
              <a:gd name="connsiteY339" fmla="*/ 6304112 h 6858000"/>
              <a:gd name="connsiteX340" fmla="*/ 11974166 w 12192000"/>
              <a:gd name="connsiteY340" fmla="*/ 6302033 h 6858000"/>
              <a:gd name="connsiteX341" fmla="*/ 11967996 w 12192000"/>
              <a:gd name="connsiteY341" fmla="*/ 6281249 h 6858000"/>
              <a:gd name="connsiteX342" fmla="*/ 11965940 w 12192000"/>
              <a:gd name="connsiteY342" fmla="*/ 6281249 h 6858000"/>
              <a:gd name="connsiteX343" fmla="*/ 11914526 w 12192000"/>
              <a:gd name="connsiteY343" fmla="*/ 6281249 h 6858000"/>
              <a:gd name="connsiteX344" fmla="*/ 11906300 w 12192000"/>
              <a:gd name="connsiteY344" fmla="*/ 6260465 h 6858000"/>
              <a:gd name="connsiteX345" fmla="*/ 11943318 w 12192000"/>
              <a:gd name="connsiteY345" fmla="*/ 6223053 h 6858000"/>
              <a:gd name="connsiteX346" fmla="*/ 11943318 w 12192000"/>
              <a:gd name="connsiteY346" fmla="*/ 6220974 h 6858000"/>
              <a:gd name="connsiteX347" fmla="*/ 11933035 w 12192000"/>
              <a:gd name="connsiteY347" fmla="*/ 6202268 h 6858000"/>
              <a:gd name="connsiteX348" fmla="*/ 11930979 w 12192000"/>
              <a:gd name="connsiteY348" fmla="*/ 6202268 h 6858000"/>
              <a:gd name="connsiteX349" fmla="*/ 11881622 w 12192000"/>
              <a:gd name="connsiteY349" fmla="*/ 6214739 h 6858000"/>
              <a:gd name="connsiteX350" fmla="*/ 11867226 w 12192000"/>
              <a:gd name="connsiteY350" fmla="*/ 6198111 h 6858000"/>
              <a:gd name="connsiteX351" fmla="*/ 11893961 w 12192000"/>
              <a:gd name="connsiteY351" fmla="*/ 6152385 h 6858000"/>
              <a:gd name="connsiteX352" fmla="*/ 11893961 w 12192000"/>
              <a:gd name="connsiteY352" fmla="*/ 6150307 h 6858000"/>
              <a:gd name="connsiteX353" fmla="*/ 11877509 w 12192000"/>
              <a:gd name="connsiteY353" fmla="*/ 6135757 h 6858000"/>
              <a:gd name="connsiteX354" fmla="*/ 11832265 w 12192000"/>
              <a:gd name="connsiteY354" fmla="*/ 6160699 h 6858000"/>
              <a:gd name="connsiteX355" fmla="*/ 11813756 w 12192000"/>
              <a:gd name="connsiteY355" fmla="*/ 6148228 h 6858000"/>
              <a:gd name="connsiteX356" fmla="*/ 11828152 w 12192000"/>
              <a:gd name="connsiteY356" fmla="*/ 6098345 h 6858000"/>
              <a:gd name="connsiteX357" fmla="*/ 11828152 w 12192000"/>
              <a:gd name="connsiteY357" fmla="*/ 6096267 h 6858000"/>
              <a:gd name="connsiteX358" fmla="*/ 11809643 w 12192000"/>
              <a:gd name="connsiteY358" fmla="*/ 6085875 h 6858000"/>
              <a:gd name="connsiteX359" fmla="*/ 11807586 w 12192000"/>
              <a:gd name="connsiteY359" fmla="*/ 6083796 h 6858000"/>
              <a:gd name="connsiteX360" fmla="*/ 11807586 w 12192000"/>
              <a:gd name="connsiteY360" fmla="*/ 6085875 h 6858000"/>
              <a:gd name="connsiteX361" fmla="*/ 11770569 w 12192000"/>
              <a:gd name="connsiteY361" fmla="*/ 6121208 h 6858000"/>
              <a:gd name="connsiteX362" fmla="*/ 11750004 w 12192000"/>
              <a:gd name="connsiteY362" fmla="*/ 6112895 h 6858000"/>
              <a:gd name="connsiteX363" fmla="*/ 11754116 w 12192000"/>
              <a:gd name="connsiteY363" fmla="*/ 6085875 h 6858000"/>
              <a:gd name="connsiteX364" fmla="*/ 11750004 w 12192000"/>
              <a:gd name="connsiteY364" fmla="*/ 6060933 h 6858000"/>
              <a:gd name="connsiteX365" fmla="*/ 11750004 w 12192000"/>
              <a:gd name="connsiteY365" fmla="*/ 6058855 h 6858000"/>
              <a:gd name="connsiteX366" fmla="*/ 11747947 w 12192000"/>
              <a:gd name="connsiteY366" fmla="*/ 6058855 h 6858000"/>
              <a:gd name="connsiteX367" fmla="*/ 11727382 w 12192000"/>
              <a:gd name="connsiteY367" fmla="*/ 6054698 h 6858000"/>
              <a:gd name="connsiteX368" fmla="*/ 11700647 w 12192000"/>
              <a:gd name="connsiteY368" fmla="*/ 6100424 h 6858000"/>
              <a:gd name="connsiteX369" fmla="*/ 11678025 w 12192000"/>
              <a:gd name="connsiteY369" fmla="*/ 6096267 h 6858000"/>
              <a:gd name="connsiteX370" fmla="*/ 11665686 w 12192000"/>
              <a:gd name="connsiteY370" fmla="*/ 6046384 h 6858000"/>
              <a:gd name="connsiteX371" fmla="*/ 11663629 w 12192000"/>
              <a:gd name="connsiteY371" fmla="*/ 6046384 h 6858000"/>
              <a:gd name="connsiteX372" fmla="*/ 11643063 w 12192000"/>
              <a:gd name="connsiteY372" fmla="*/ 6046384 h 6858000"/>
              <a:gd name="connsiteX373" fmla="*/ 11641007 w 12192000"/>
              <a:gd name="connsiteY373" fmla="*/ 604638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8106" y="6443815"/>
                </a:moveTo>
                <a:cubicBezTo>
                  <a:pt x="11612187" y="6441731"/>
                  <a:pt x="11614228" y="6441731"/>
                  <a:pt x="11618309" y="6443815"/>
                </a:cubicBezTo>
                <a:cubicBezTo>
                  <a:pt x="11620349" y="6445900"/>
                  <a:pt x="11622390" y="6447984"/>
                  <a:pt x="11622390" y="6452153"/>
                </a:cubicBezTo>
                <a:cubicBezTo>
                  <a:pt x="11628512" y="6554297"/>
                  <a:pt x="11628512" y="6554297"/>
                  <a:pt x="11628512" y="6554297"/>
                </a:cubicBezTo>
                <a:cubicBezTo>
                  <a:pt x="11630552" y="6560550"/>
                  <a:pt x="11628512" y="6562635"/>
                  <a:pt x="11626471" y="6564719"/>
                </a:cubicBezTo>
                <a:cubicBezTo>
                  <a:pt x="11624431" y="6566804"/>
                  <a:pt x="11622390" y="6564719"/>
                  <a:pt x="11620349" y="6564719"/>
                </a:cubicBezTo>
                <a:cubicBezTo>
                  <a:pt x="11575456" y="6554297"/>
                  <a:pt x="11544846" y="6535535"/>
                  <a:pt x="11514237" y="6502183"/>
                </a:cubicBezTo>
                <a:cubicBezTo>
                  <a:pt x="11512196" y="6500099"/>
                  <a:pt x="11510155" y="6498014"/>
                  <a:pt x="11510155" y="6495930"/>
                </a:cubicBezTo>
                <a:cubicBezTo>
                  <a:pt x="11510155" y="6495930"/>
                  <a:pt x="11510155" y="6495930"/>
                  <a:pt x="11510155" y="6493844"/>
                </a:cubicBezTo>
                <a:cubicBezTo>
                  <a:pt x="11510155" y="6491760"/>
                  <a:pt x="11514237" y="6489675"/>
                  <a:pt x="11516277" y="6489675"/>
                </a:cubicBezTo>
                <a:cubicBezTo>
                  <a:pt x="11608106" y="6443815"/>
                  <a:pt x="11608106" y="6443815"/>
                  <a:pt x="11608106" y="6443815"/>
                </a:cubicBezTo>
                <a:close/>
                <a:moveTo>
                  <a:pt x="11690840" y="6441731"/>
                </a:moveTo>
                <a:cubicBezTo>
                  <a:pt x="11694960" y="6441731"/>
                  <a:pt x="11697021" y="6441731"/>
                  <a:pt x="11701142" y="6441731"/>
                </a:cubicBezTo>
                <a:cubicBezTo>
                  <a:pt x="11791801" y="6487497"/>
                  <a:pt x="11791801" y="6487497"/>
                  <a:pt x="11791801" y="6487497"/>
                </a:cubicBezTo>
                <a:cubicBezTo>
                  <a:pt x="11795922" y="6489577"/>
                  <a:pt x="11797982" y="6491657"/>
                  <a:pt x="11800043" y="6493738"/>
                </a:cubicBezTo>
                <a:cubicBezTo>
                  <a:pt x="11800043" y="6495818"/>
                  <a:pt x="11797982" y="6497898"/>
                  <a:pt x="11795922" y="6499978"/>
                </a:cubicBezTo>
                <a:cubicBezTo>
                  <a:pt x="11765016" y="6533262"/>
                  <a:pt x="11732048" y="6551985"/>
                  <a:pt x="11688780" y="6562386"/>
                </a:cubicBezTo>
                <a:cubicBezTo>
                  <a:pt x="11684658" y="6564466"/>
                  <a:pt x="11682598" y="6564466"/>
                  <a:pt x="11680537" y="6562386"/>
                </a:cubicBezTo>
                <a:cubicBezTo>
                  <a:pt x="11678477" y="6560306"/>
                  <a:pt x="11678477" y="6556145"/>
                  <a:pt x="11678477" y="6554065"/>
                </a:cubicBezTo>
                <a:cubicBezTo>
                  <a:pt x="11686719" y="6450052"/>
                  <a:pt x="11686719" y="6450052"/>
                  <a:pt x="11686719" y="6450052"/>
                </a:cubicBezTo>
                <a:cubicBezTo>
                  <a:pt x="11686719" y="6447972"/>
                  <a:pt x="11688780" y="6443811"/>
                  <a:pt x="11690840" y="6441731"/>
                </a:cubicBezTo>
                <a:close/>
                <a:moveTo>
                  <a:pt x="10873105" y="6401988"/>
                </a:moveTo>
                <a:cubicBezTo>
                  <a:pt x="10873105" y="6401988"/>
                  <a:pt x="10873105" y="6401988"/>
                  <a:pt x="10873105" y="6445191"/>
                </a:cubicBezTo>
                <a:cubicBezTo>
                  <a:pt x="10873105" y="6445191"/>
                  <a:pt x="10846037" y="6453420"/>
                  <a:pt x="10825216" y="6453420"/>
                </a:cubicBezTo>
                <a:cubicBezTo>
                  <a:pt x="10808559" y="6453420"/>
                  <a:pt x="10806477" y="6436962"/>
                  <a:pt x="10806477" y="6428733"/>
                </a:cubicBezTo>
                <a:cubicBezTo>
                  <a:pt x="10806477" y="6414332"/>
                  <a:pt x="10814806" y="6406103"/>
                  <a:pt x="10831463" y="6404046"/>
                </a:cubicBezTo>
                <a:close/>
                <a:moveTo>
                  <a:pt x="10523604" y="6331854"/>
                </a:moveTo>
                <a:cubicBezTo>
                  <a:pt x="10552241" y="6331854"/>
                  <a:pt x="10564515" y="6348461"/>
                  <a:pt x="10564515" y="6392053"/>
                </a:cubicBezTo>
                <a:cubicBezTo>
                  <a:pt x="10564515" y="6429417"/>
                  <a:pt x="10558379" y="6452251"/>
                  <a:pt x="10523604" y="6452251"/>
                </a:cubicBezTo>
                <a:cubicBezTo>
                  <a:pt x="10488829" y="6452251"/>
                  <a:pt x="10482692" y="6429417"/>
                  <a:pt x="10482692" y="6392053"/>
                </a:cubicBezTo>
                <a:cubicBezTo>
                  <a:pt x="10482692" y="6348461"/>
                  <a:pt x="10492920" y="6331854"/>
                  <a:pt x="10523604" y="6331854"/>
                </a:cubicBezTo>
                <a:close/>
                <a:moveTo>
                  <a:pt x="11677827" y="6323542"/>
                </a:moveTo>
                <a:cubicBezTo>
                  <a:pt x="11680654" y="6323023"/>
                  <a:pt x="11683737" y="6323542"/>
                  <a:pt x="11686820" y="6324581"/>
                </a:cubicBezTo>
                <a:cubicBezTo>
                  <a:pt x="11703266" y="6337050"/>
                  <a:pt x="11713544" y="6355752"/>
                  <a:pt x="11713544" y="6376532"/>
                </a:cubicBezTo>
                <a:cubicBezTo>
                  <a:pt x="11713544" y="6407703"/>
                  <a:pt x="11686820" y="6434717"/>
                  <a:pt x="11653930" y="6434717"/>
                </a:cubicBezTo>
                <a:cubicBezTo>
                  <a:pt x="11621040" y="6434717"/>
                  <a:pt x="11594316" y="6407703"/>
                  <a:pt x="11594316" y="6376532"/>
                </a:cubicBezTo>
                <a:cubicBezTo>
                  <a:pt x="11594316" y="6355752"/>
                  <a:pt x="11604594" y="6337050"/>
                  <a:pt x="11621040" y="6326660"/>
                </a:cubicBezTo>
                <a:cubicBezTo>
                  <a:pt x="11627207" y="6322503"/>
                  <a:pt x="11633373" y="6322503"/>
                  <a:pt x="11637485" y="6328737"/>
                </a:cubicBezTo>
                <a:cubicBezTo>
                  <a:pt x="11641596" y="6334972"/>
                  <a:pt x="11639541" y="6341205"/>
                  <a:pt x="11635429" y="6345362"/>
                </a:cubicBezTo>
                <a:cubicBezTo>
                  <a:pt x="11625151" y="6351596"/>
                  <a:pt x="11618984" y="6364064"/>
                  <a:pt x="11618984" y="6376532"/>
                </a:cubicBezTo>
                <a:cubicBezTo>
                  <a:pt x="11618984" y="6395235"/>
                  <a:pt x="11635429" y="6411859"/>
                  <a:pt x="11653930" y="6411859"/>
                </a:cubicBezTo>
                <a:cubicBezTo>
                  <a:pt x="11672431" y="6411859"/>
                  <a:pt x="11688876" y="6395235"/>
                  <a:pt x="11688876" y="6376532"/>
                </a:cubicBezTo>
                <a:cubicBezTo>
                  <a:pt x="11688876" y="6364064"/>
                  <a:pt x="11682709" y="6351596"/>
                  <a:pt x="11672431" y="6345362"/>
                </a:cubicBezTo>
                <a:cubicBezTo>
                  <a:pt x="11668320" y="6341205"/>
                  <a:pt x="11666264" y="6334972"/>
                  <a:pt x="11670375" y="6328737"/>
                </a:cubicBezTo>
                <a:cubicBezTo>
                  <a:pt x="11672431" y="6325621"/>
                  <a:pt x="11675001" y="6324062"/>
                  <a:pt x="11677827" y="6323542"/>
                </a:cubicBezTo>
                <a:close/>
                <a:moveTo>
                  <a:pt x="11826761" y="6308476"/>
                </a:moveTo>
                <a:cubicBezTo>
                  <a:pt x="11828828" y="6308476"/>
                  <a:pt x="11830894" y="6312628"/>
                  <a:pt x="11830894" y="6314705"/>
                </a:cubicBezTo>
                <a:cubicBezTo>
                  <a:pt x="11843292" y="6358303"/>
                  <a:pt x="11843292" y="6395673"/>
                  <a:pt x="11830894" y="6439272"/>
                </a:cubicBezTo>
                <a:cubicBezTo>
                  <a:pt x="11828828" y="6443424"/>
                  <a:pt x="11828828" y="6445500"/>
                  <a:pt x="11826761" y="6445500"/>
                </a:cubicBezTo>
                <a:cubicBezTo>
                  <a:pt x="11822628" y="6447576"/>
                  <a:pt x="11820562" y="6445500"/>
                  <a:pt x="11818495" y="6443424"/>
                </a:cubicBezTo>
                <a:cubicBezTo>
                  <a:pt x="11733770" y="6385292"/>
                  <a:pt x="11733770" y="6385292"/>
                  <a:pt x="11733770" y="6385292"/>
                </a:cubicBezTo>
                <a:cubicBezTo>
                  <a:pt x="11729637" y="6383217"/>
                  <a:pt x="11727571" y="6381140"/>
                  <a:pt x="11727571" y="6376988"/>
                </a:cubicBezTo>
                <a:cubicBezTo>
                  <a:pt x="11727571" y="6374912"/>
                  <a:pt x="11729637" y="6370760"/>
                  <a:pt x="11733770" y="6368684"/>
                </a:cubicBezTo>
                <a:cubicBezTo>
                  <a:pt x="11818495" y="6310553"/>
                  <a:pt x="11818495" y="6310553"/>
                  <a:pt x="11818495" y="6310553"/>
                </a:cubicBezTo>
                <a:cubicBezTo>
                  <a:pt x="11820562" y="6308476"/>
                  <a:pt x="11824695" y="6308476"/>
                  <a:pt x="11826761" y="6308476"/>
                </a:cubicBezTo>
                <a:close/>
                <a:moveTo>
                  <a:pt x="11480933" y="6308476"/>
                </a:moveTo>
                <a:cubicBezTo>
                  <a:pt x="11485024" y="6308476"/>
                  <a:pt x="11487070" y="6310553"/>
                  <a:pt x="11489116" y="6312628"/>
                </a:cubicBezTo>
                <a:cubicBezTo>
                  <a:pt x="11572984" y="6368684"/>
                  <a:pt x="11572984" y="6368684"/>
                  <a:pt x="11572984" y="6368684"/>
                </a:cubicBezTo>
                <a:cubicBezTo>
                  <a:pt x="11577075" y="6370760"/>
                  <a:pt x="11579121" y="6374912"/>
                  <a:pt x="11579121" y="6376988"/>
                </a:cubicBezTo>
                <a:cubicBezTo>
                  <a:pt x="11579121" y="6381140"/>
                  <a:pt x="11577075" y="6383217"/>
                  <a:pt x="11572984" y="6385292"/>
                </a:cubicBezTo>
                <a:lnTo>
                  <a:pt x="11489116" y="6443424"/>
                </a:lnTo>
                <a:cubicBezTo>
                  <a:pt x="11485024" y="6445500"/>
                  <a:pt x="11482979" y="6447576"/>
                  <a:pt x="11480933" y="6445500"/>
                </a:cubicBezTo>
                <a:cubicBezTo>
                  <a:pt x="11478888" y="6445500"/>
                  <a:pt x="11476842" y="6443424"/>
                  <a:pt x="11476842" y="6439272"/>
                </a:cubicBezTo>
                <a:cubicBezTo>
                  <a:pt x="11464569" y="6395673"/>
                  <a:pt x="11464569" y="6360379"/>
                  <a:pt x="11476842" y="6314705"/>
                </a:cubicBezTo>
                <a:cubicBezTo>
                  <a:pt x="11476842" y="6312628"/>
                  <a:pt x="11478888" y="6310553"/>
                  <a:pt x="11480933" y="6308476"/>
                </a:cubicBezTo>
                <a:close/>
                <a:moveTo>
                  <a:pt x="11092888" y="6297956"/>
                </a:moveTo>
                <a:cubicBezTo>
                  <a:pt x="11090835" y="6297956"/>
                  <a:pt x="11088782" y="6297956"/>
                  <a:pt x="11086728" y="6300034"/>
                </a:cubicBezTo>
                <a:cubicBezTo>
                  <a:pt x="11084676" y="6302111"/>
                  <a:pt x="11084676" y="6304188"/>
                  <a:pt x="11084676" y="6306264"/>
                </a:cubicBezTo>
                <a:cubicBezTo>
                  <a:pt x="11125737" y="6464115"/>
                  <a:pt x="11125737" y="6464115"/>
                  <a:pt x="11125737" y="6464115"/>
                </a:cubicBezTo>
                <a:cubicBezTo>
                  <a:pt x="11127790" y="6472423"/>
                  <a:pt x="11136003" y="6484884"/>
                  <a:pt x="11150374" y="6484884"/>
                </a:cubicBezTo>
                <a:cubicBezTo>
                  <a:pt x="11158586" y="6484884"/>
                  <a:pt x="11158586" y="6484884"/>
                  <a:pt x="11158586" y="6484884"/>
                </a:cubicBezTo>
                <a:cubicBezTo>
                  <a:pt x="11156533" y="6489038"/>
                  <a:pt x="11156533" y="6491116"/>
                  <a:pt x="11154480" y="6493192"/>
                </a:cubicBezTo>
                <a:cubicBezTo>
                  <a:pt x="11154480" y="6495269"/>
                  <a:pt x="11154480" y="6495269"/>
                  <a:pt x="11154480" y="6495269"/>
                </a:cubicBezTo>
                <a:cubicBezTo>
                  <a:pt x="11152427" y="6501501"/>
                  <a:pt x="11150374" y="6513962"/>
                  <a:pt x="11129843" y="6513962"/>
                </a:cubicBezTo>
                <a:cubicBezTo>
                  <a:pt x="11094941" y="6511885"/>
                  <a:pt x="11094941" y="6511885"/>
                  <a:pt x="11094941" y="6511885"/>
                </a:cubicBezTo>
                <a:cubicBezTo>
                  <a:pt x="11092888" y="6509808"/>
                  <a:pt x="11090835" y="6511885"/>
                  <a:pt x="11088782" y="6513962"/>
                </a:cubicBezTo>
                <a:cubicBezTo>
                  <a:pt x="11086728" y="6513962"/>
                  <a:pt x="11086728" y="6516039"/>
                  <a:pt x="11086728" y="6518116"/>
                </a:cubicBezTo>
                <a:cubicBezTo>
                  <a:pt x="11086728" y="6536809"/>
                  <a:pt x="11086728" y="6536809"/>
                  <a:pt x="11086728" y="6536809"/>
                </a:cubicBezTo>
                <a:cubicBezTo>
                  <a:pt x="11086728" y="6540963"/>
                  <a:pt x="11088782" y="6543040"/>
                  <a:pt x="11092888" y="6543040"/>
                </a:cubicBezTo>
                <a:cubicBezTo>
                  <a:pt x="11103153" y="6547193"/>
                  <a:pt x="11123684" y="6549270"/>
                  <a:pt x="11140108" y="6549270"/>
                </a:cubicBezTo>
                <a:cubicBezTo>
                  <a:pt x="11140108" y="6549270"/>
                  <a:pt x="11140108" y="6549270"/>
                  <a:pt x="11142162" y="6549270"/>
                </a:cubicBezTo>
                <a:cubicBezTo>
                  <a:pt x="11168852" y="6549270"/>
                  <a:pt x="11187329" y="6532655"/>
                  <a:pt x="11195542" y="6497346"/>
                </a:cubicBezTo>
                <a:cubicBezTo>
                  <a:pt x="11205807" y="6457883"/>
                  <a:pt x="11220178" y="6405959"/>
                  <a:pt x="11228391" y="6368574"/>
                </a:cubicBezTo>
                <a:cubicBezTo>
                  <a:pt x="11232497" y="6351958"/>
                  <a:pt x="11236603" y="6337419"/>
                  <a:pt x="11240709" y="6327034"/>
                </a:cubicBezTo>
                <a:cubicBezTo>
                  <a:pt x="11244815" y="6306264"/>
                  <a:pt x="11244815" y="6306264"/>
                  <a:pt x="11244815" y="6306264"/>
                </a:cubicBezTo>
                <a:cubicBezTo>
                  <a:pt x="11244815" y="6304188"/>
                  <a:pt x="11244815" y="6302111"/>
                  <a:pt x="11242762" y="6300034"/>
                </a:cubicBezTo>
                <a:cubicBezTo>
                  <a:pt x="11242762" y="6297956"/>
                  <a:pt x="11240709" y="6297956"/>
                  <a:pt x="11238656" y="6297956"/>
                </a:cubicBezTo>
                <a:cubicBezTo>
                  <a:pt x="11209913" y="6297956"/>
                  <a:pt x="11209913" y="6297956"/>
                  <a:pt x="11209913" y="6297956"/>
                </a:cubicBezTo>
                <a:cubicBezTo>
                  <a:pt x="11207860" y="6297956"/>
                  <a:pt x="11203754" y="6300034"/>
                  <a:pt x="11203754" y="6302111"/>
                </a:cubicBezTo>
                <a:cubicBezTo>
                  <a:pt x="11166798" y="6443345"/>
                  <a:pt x="11166798" y="6443345"/>
                  <a:pt x="11166798" y="6443345"/>
                </a:cubicBezTo>
                <a:cubicBezTo>
                  <a:pt x="11164745" y="6443345"/>
                  <a:pt x="11164745" y="6443345"/>
                  <a:pt x="11164745" y="6443345"/>
                </a:cubicBezTo>
                <a:cubicBezTo>
                  <a:pt x="11125737" y="6302111"/>
                  <a:pt x="11125737" y="6302111"/>
                  <a:pt x="11125737" y="6302111"/>
                </a:cubicBezTo>
                <a:cubicBezTo>
                  <a:pt x="11125737" y="6300034"/>
                  <a:pt x="11123684" y="6297956"/>
                  <a:pt x="11119578" y="6297956"/>
                </a:cubicBezTo>
                <a:cubicBezTo>
                  <a:pt x="11092888" y="6297956"/>
                  <a:pt x="11092888" y="6297956"/>
                  <a:pt x="11092888" y="6297956"/>
                </a:cubicBezTo>
                <a:close/>
                <a:moveTo>
                  <a:pt x="11053116" y="6295619"/>
                </a:moveTo>
                <a:cubicBezTo>
                  <a:pt x="11034705" y="6295619"/>
                  <a:pt x="11016295" y="6308104"/>
                  <a:pt x="11004021" y="6316428"/>
                </a:cubicBezTo>
                <a:cubicBezTo>
                  <a:pt x="11004021" y="6303943"/>
                  <a:pt x="11004021" y="6303943"/>
                  <a:pt x="11004021" y="6303943"/>
                </a:cubicBezTo>
                <a:cubicBezTo>
                  <a:pt x="11004021" y="6299780"/>
                  <a:pt x="11001976" y="6297700"/>
                  <a:pt x="10997885" y="6297700"/>
                </a:cubicBezTo>
                <a:cubicBezTo>
                  <a:pt x="10969246" y="6297700"/>
                  <a:pt x="10969246" y="6297700"/>
                  <a:pt x="10969246" y="6297700"/>
                </a:cubicBezTo>
                <a:cubicBezTo>
                  <a:pt x="10965155" y="6297700"/>
                  <a:pt x="10963110" y="6299780"/>
                  <a:pt x="10963110" y="6303943"/>
                </a:cubicBezTo>
                <a:cubicBezTo>
                  <a:pt x="10963110" y="6478738"/>
                  <a:pt x="10963110" y="6478738"/>
                  <a:pt x="10963110" y="6478738"/>
                </a:cubicBezTo>
                <a:cubicBezTo>
                  <a:pt x="10963110" y="6482900"/>
                  <a:pt x="10965155" y="6484981"/>
                  <a:pt x="10969246" y="6484981"/>
                </a:cubicBezTo>
                <a:cubicBezTo>
                  <a:pt x="10997885" y="6484981"/>
                  <a:pt x="10997885" y="6484981"/>
                  <a:pt x="10997885" y="6484981"/>
                </a:cubicBezTo>
                <a:cubicBezTo>
                  <a:pt x="11001976" y="6484981"/>
                  <a:pt x="11004021" y="6482900"/>
                  <a:pt x="11004021" y="6478738"/>
                </a:cubicBezTo>
                <a:cubicBezTo>
                  <a:pt x="11004021" y="6358046"/>
                  <a:pt x="11004021" y="6358046"/>
                  <a:pt x="11004021" y="6358046"/>
                </a:cubicBezTo>
                <a:cubicBezTo>
                  <a:pt x="11012204" y="6351803"/>
                  <a:pt x="11030614" y="6337237"/>
                  <a:pt x="11055161" y="6335156"/>
                </a:cubicBezTo>
                <a:cubicBezTo>
                  <a:pt x="11059252" y="6335156"/>
                  <a:pt x="11061298" y="6330994"/>
                  <a:pt x="11061298" y="6328913"/>
                </a:cubicBezTo>
                <a:cubicBezTo>
                  <a:pt x="11061298" y="6301862"/>
                  <a:pt x="11061298" y="6301862"/>
                  <a:pt x="11061298" y="6301862"/>
                </a:cubicBezTo>
                <a:cubicBezTo>
                  <a:pt x="11061298" y="6299780"/>
                  <a:pt x="11061298" y="6297700"/>
                  <a:pt x="11059252" y="6297700"/>
                </a:cubicBezTo>
                <a:cubicBezTo>
                  <a:pt x="11057207" y="6295619"/>
                  <a:pt x="11055161" y="6295619"/>
                  <a:pt x="11053116" y="6295619"/>
                </a:cubicBezTo>
                <a:close/>
                <a:moveTo>
                  <a:pt x="10852208" y="6292112"/>
                </a:moveTo>
                <a:cubicBezTo>
                  <a:pt x="10831515" y="6292112"/>
                  <a:pt x="10796337" y="6298350"/>
                  <a:pt x="10781852" y="6300430"/>
                </a:cubicBezTo>
                <a:cubicBezTo>
                  <a:pt x="10777713" y="6300430"/>
                  <a:pt x="10775644" y="6304588"/>
                  <a:pt x="10775644" y="6306668"/>
                </a:cubicBezTo>
                <a:cubicBezTo>
                  <a:pt x="10775644" y="6306668"/>
                  <a:pt x="10775644" y="6306668"/>
                  <a:pt x="10777713" y="6331621"/>
                </a:cubicBezTo>
                <a:cubicBezTo>
                  <a:pt x="10777713" y="6333700"/>
                  <a:pt x="10777713" y="6335780"/>
                  <a:pt x="10779783" y="6335780"/>
                </a:cubicBezTo>
                <a:cubicBezTo>
                  <a:pt x="10781852" y="6337859"/>
                  <a:pt x="10781852" y="6337859"/>
                  <a:pt x="10783921" y="6337859"/>
                </a:cubicBezTo>
                <a:cubicBezTo>
                  <a:pt x="10800475" y="6337859"/>
                  <a:pt x="10829445" y="6333700"/>
                  <a:pt x="10850138" y="6333700"/>
                </a:cubicBezTo>
                <a:cubicBezTo>
                  <a:pt x="10864622" y="6333700"/>
                  <a:pt x="10872900" y="6342018"/>
                  <a:pt x="10872900" y="6356574"/>
                </a:cubicBezTo>
                <a:cubicBezTo>
                  <a:pt x="10872900" y="6356574"/>
                  <a:pt x="10872900" y="6356574"/>
                  <a:pt x="10872900" y="6369050"/>
                </a:cubicBezTo>
                <a:cubicBezTo>
                  <a:pt x="10872900" y="6369050"/>
                  <a:pt x="10872900" y="6369050"/>
                  <a:pt x="10827376" y="6373209"/>
                </a:cubicBezTo>
                <a:cubicBezTo>
                  <a:pt x="10781852" y="6375289"/>
                  <a:pt x="10763228" y="6391924"/>
                  <a:pt x="10763228" y="6429353"/>
                </a:cubicBezTo>
                <a:cubicBezTo>
                  <a:pt x="10763228" y="6468862"/>
                  <a:pt x="10783921" y="6489656"/>
                  <a:pt x="10819099" y="6489656"/>
                </a:cubicBezTo>
                <a:cubicBezTo>
                  <a:pt x="10848069" y="6489656"/>
                  <a:pt x="10879108" y="6477180"/>
                  <a:pt x="10879108" y="6477180"/>
                </a:cubicBezTo>
                <a:cubicBezTo>
                  <a:pt x="10887385" y="6483418"/>
                  <a:pt x="10893593" y="6487577"/>
                  <a:pt x="10908078" y="6489656"/>
                </a:cubicBezTo>
                <a:cubicBezTo>
                  <a:pt x="10910147" y="6489656"/>
                  <a:pt x="10912216" y="6489656"/>
                  <a:pt x="10914286" y="6487577"/>
                </a:cubicBezTo>
                <a:cubicBezTo>
                  <a:pt x="10914286" y="6485497"/>
                  <a:pt x="10916355" y="6483418"/>
                  <a:pt x="10916355" y="6481339"/>
                </a:cubicBezTo>
                <a:cubicBezTo>
                  <a:pt x="10916355" y="6481339"/>
                  <a:pt x="10916355" y="6481339"/>
                  <a:pt x="10916355" y="6356574"/>
                </a:cubicBezTo>
                <a:cubicBezTo>
                  <a:pt x="10916355" y="6312906"/>
                  <a:pt x="10895662" y="6292112"/>
                  <a:pt x="10852208" y="6292112"/>
                </a:cubicBezTo>
                <a:close/>
                <a:moveTo>
                  <a:pt x="10523603" y="6292112"/>
                </a:moveTo>
                <a:cubicBezTo>
                  <a:pt x="10477123" y="6292112"/>
                  <a:pt x="10439442" y="6336333"/>
                  <a:pt x="10439442" y="6390884"/>
                </a:cubicBezTo>
                <a:cubicBezTo>
                  <a:pt x="10439442" y="6445435"/>
                  <a:pt x="10477123" y="6489656"/>
                  <a:pt x="10523603" y="6489656"/>
                </a:cubicBezTo>
                <a:cubicBezTo>
                  <a:pt x="10570084" y="6489656"/>
                  <a:pt x="10607764" y="6445435"/>
                  <a:pt x="10607764" y="6390884"/>
                </a:cubicBezTo>
                <a:cubicBezTo>
                  <a:pt x="10607764" y="6336333"/>
                  <a:pt x="10570084" y="6292112"/>
                  <a:pt x="10523603" y="6292112"/>
                </a:cubicBezTo>
                <a:close/>
                <a:moveTo>
                  <a:pt x="10307649" y="6266396"/>
                </a:moveTo>
                <a:cubicBezTo>
                  <a:pt x="10307649" y="6266396"/>
                  <a:pt x="10307649" y="6266396"/>
                  <a:pt x="10324014" y="6266396"/>
                </a:cubicBezTo>
                <a:cubicBezTo>
                  <a:pt x="10354698" y="6266396"/>
                  <a:pt x="10366971" y="6287313"/>
                  <a:pt x="10366971" y="6306138"/>
                </a:cubicBezTo>
                <a:cubicBezTo>
                  <a:pt x="10366971" y="6329148"/>
                  <a:pt x="10348561" y="6343789"/>
                  <a:pt x="10321968" y="6343789"/>
                </a:cubicBezTo>
                <a:cubicBezTo>
                  <a:pt x="10299467" y="6345881"/>
                  <a:pt x="10285148" y="6343789"/>
                  <a:pt x="10276965" y="6343789"/>
                </a:cubicBezTo>
                <a:cubicBezTo>
                  <a:pt x="10276965" y="6343789"/>
                  <a:pt x="10276965" y="6343789"/>
                  <a:pt x="10276965" y="6268488"/>
                </a:cubicBezTo>
                <a:cubicBezTo>
                  <a:pt x="10281057" y="6266396"/>
                  <a:pt x="10291285" y="6266396"/>
                  <a:pt x="10307649" y="6266396"/>
                </a:cubicBezTo>
                <a:close/>
                <a:moveTo>
                  <a:pt x="10683886" y="6254707"/>
                </a:moveTo>
                <a:cubicBezTo>
                  <a:pt x="10683886" y="6254707"/>
                  <a:pt x="10683886" y="6254707"/>
                  <a:pt x="10655176" y="6260951"/>
                </a:cubicBezTo>
                <a:cubicBezTo>
                  <a:pt x="10651075" y="6263033"/>
                  <a:pt x="10649024" y="6265115"/>
                  <a:pt x="10649024" y="6267195"/>
                </a:cubicBezTo>
                <a:cubicBezTo>
                  <a:pt x="10649024" y="6267195"/>
                  <a:pt x="10649024" y="6267195"/>
                  <a:pt x="10649024" y="6298417"/>
                </a:cubicBezTo>
                <a:cubicBezTo>
                  <a:pt x="10649024" y="6298417"/>
                  <a:pt x="10649024" y="6298417"/>
                  <a:pt x="10632618" y="6298417"/>
                </a:cubicBezTo>
                <a:cubicBezTo>
                  <a:pt x="10628517" y="6298417"/>
                  <a:pt x="10626466" y="6300499"/>
                  <a:pt x="10626466" y="6304662"/>
                </a:cubicBezTo>
                <a:cubicBezTo>
                  <a:pt x="10626466" y="6304662"/>
                  <a:pt x="10626466" y="6304662"/>
                  <a:pt x="10626466" y="6329640"/>
                </a:cubicBezTo>
                <a:cubicBezTo>
                  <a:pt x="10626466" y="6333803"/>
                  <a:pt x="10628517" y="6335884"/>
                  <a:pt x="10632618" y="6335884"/>
                </a:cubicBezTo>
                <a:cubicBezTo>
                  <a:pt x="10632618" y="6335884"/>
                  <a:pt x="10632618" y="6335884"/>
                  <a:pt x="10649024" y="6335884"/>
                </a:cubicBezTo>
                <a:cubicBezTo>
                  <a:pt x="10649024" y="6335884"/>
                  <a:pt x="10649024" y="6335884"/>
                  <a:pt x="10649024" y="6419143"/>
                </a:cubicBezTo>
                <a:cubicBezTo>
                  <a:pt x="10649024" y="6475342"/>
                  <a:pt x="10663379" y="6491994"/>
                  <a:pt x="10704393" y="6491994"/>
                </a:cubicBezTo>
                <a:cubicBezTo>
                  <a:pt x="10714647" y="6491994"/>
                  <a:pt x="10726951" y="6487831"/>
                  <a:pt x="10737204" y="6487831"/>
                </a:cubicBezTo>
                <a:cubicBezTo>
                  <a:pt x="10741306" y="6485750"/>
                  <a:pt x="10743356" y="6483668"/>
                  <a:pt x="10743356" y="6479505"/>
                </a:cubicBezTo>
                <a:cubicBezTo>
                  <a:pt x="10743356" y="6479505"/>
                  <a:pt x="10743356" y="6479505"/>
                  <a:pt x="10741306" y="6456609"/>
                </a:cubicBezTo>
                <a:cubicBezTo>
                  <a:pt x="10741306" y="6452446"/>
                  <a:pt x="10739255" y="6448283"/>
                  <a:pt x="10735153" y="6448283"/>
                </a:cubicBezTo>
                <a:cubicBezTo>
                  <a:pt x="10729001" y="6448283"/>
                  <a:pt x="10718748" y="6450365"/>
                  <a:pt x="10710545" y="6450365"/>
                </a:cubicBezTo>
                <a:cubicBezTo>
                  <a:pt x="10692089" y="6450365"/>
                  <a:pt x="10692089" y="6439958"/>
                  <a:pt x="10692089" y="6412898"/>
                </a:cubicBezTo>
                <a:cubicBezTo>
                  <a:pt x="10692089" y="6412898"/>
                  <a:pt x="10692089" y="6412898"/>
                  <a:pt x="10692089" y="6335884"/>
                </a:cubicBezTo>
                <a:cubicBezTo>
                  <a:pt x="10692089" y="6335884"/>
                  <a:pt x="10692089" y="6335884"/>
                  <a:pt x="10735153" y="6335884"/>
                </a:cubicBezTo>
                <a:cubicBezTo>
                  <a:pt x="10739255" y="6335884"/>
                  <a:pt x="10741306" y="6333803"/>
                  <a:pt x="10741306" y="6329640"/>
                </a:cubicBezTo>
                <a:cubicBezTo>
                  <a:pt x="10741306" y="6329640"/>
                  <a:pt x="10741306" y="6329640"/>
                  <a:pt x="10741306" y="6304662"/>
                </a:cubicBezTo>
                <a:cubicBezTo>
                  <a:pt x="10741306" y="6300499"/>
                  <a:pt x="10739255" y="6298417"/>
                  <a:pt x="10735153" y="6298417"/>
                </a:cubicBezTo>
                <a:cubicBezTo>
                  <a:pt x="10735153" y="6298417"/>
                  <a:pt x="10735153" y="6298417"/>
                  <a:pt x="10692089" y="6298417"/>
                </a:cubicBezTo>
                <a:cubicBezTo>
                  <a:pt x="10692089" y="6298417"/>
                  <a:pt x="10692089" y="6298417"/>
                  <a:pt x="10692089" y="6260951"/>
                </a:cubicBezTo>
                <a:cubicBezTo>
                  <a:pt x="10692089" y="6258870"/>
                  <a:pt x="10690038" y="6256788"/>
                  <a:pt x="10690038" y="6254707"/>
                </a:cubicBezTo>
                <a:cubicBezTo>
                  <a:pt x="10687987" y="6254707"/>
                  <a:pt x="10685936" y="6254707"/>
                  <a:pt x="10683886" y="6254707"/>
                </a:cubicBezTo>
                <a:close/>
                <a:moveTo>
                  <a:pt x="10317982" y="6225485"/>
                </a:moveTo>
                <a:cubicBezTo>
                  <a:pt x="10307672" y="6225485"/>
                  <a:pt x="10276742" y="6225485"/>
                  <a:pt x="10237565" y="6229637"/>
                </a:cubicBezTo>
                <a:cubicBezTo>
                  <a:pt x="10235502" y="6229637"/>
                  <a:pt x="10231378" y="6233789"/>
                  <a:pt x="10231378" y="6237941"/>
                </a:cubicBezTo>
                <a:cubicBezTo>
                  <a:pt x="10231378" y="6237941"/>
                  <a:pt x="10231378" y="6237941"/>
                  <a:pt x="10231378" y="6478753"/>
                </a:cubicBezTo>
                <a:cubicBezTo>
                  <a:pt x="10231378" y="6482905"/>
                  <a:pt x="10235502" y="6484981"/>
                  <a:pt x="10239626" y="6484981"/>
                </a:cubicBezTo>
                <a:cubicBezTo>
                  <a:pt x="10239626" y="6484981"/>
                  <a:pt x="10239626" y="6484981"/>
                  <a:pt x="10268494" y="6484981"/>
                </a:cubicBezTo>
                <a:cubicBezTo>
                  <a:pt x="10272618" y="6484981"/>
                  <a:pt x="10276742" y="6482905"/>
                  <a:pt x="10276742" y="6478753"/>
                </a:cubicBezTo>
                <a:cubicBezTo>
                  <a:pt x="10276742" y="6478753"/>
                  <a:pt x="10276742" y="6478753"/>
                  <a:pt x="10276742" y="6383259"/>
                </a:cubicBezTo>
                <a:cubicBezTo>
                  <a:pt x="10284990" y="6383259"/>
                  <a:pt x="10303548" y="6385334"/>
                  <a:pt x="10326230" y="6385334"/>
                </a:cubicBezTo>
                <a:cubicBezTo>
                  <a:pt x="10326230" y="6385334"/>
                  <a:pt x="10326230" y="6385334"/>
                  <a:pt x="10367470" y="6480828"/>
                </a:cubicBezTo>
                <a:cubicBezTo>
                  <a:pt x="10369532" y="6484981"/>
                  <a:pt x="10371594" y="6484981"/>
                  <a:pt x="10373656" y="6484981"/>
                </a:cubicBezTo>
                <a:cubicBezTo>
                  <a:pt x="10373656" y="6484981"/>
                  <a:pt x="10373656" y="6484981"/>
                  <a:pt x="10406648" y="6484981"/>
                </a:cubicBezTo>
                <a:cubicBezTo>
                  <a:pt x="10410772" y="6484981"/>
                  <a:pt x="10412834" y="6484981"/>
                  <a:pt x="10412834" y="6482905"/>
                </a:cubicBezTo>
                <a:cubicBezTo>
                  <a:pt x="10414896" y="6480828"/>
                  <a:pt x="10414896" y="6478753"/>
                  <a:pt x="10414896" y="6476677"/>
                </a:cubicBezTo>
                <a:lnTo>
                  <a:pt x="10367470" y="6372879"/>
                </a:lnTo>
                <a:cubicBezTo>
                  <a:pt x="10398400" y="6358347"/>
                  <a:pt x="10412834" y="6335511"/>
                  <a:pt x="10412834" y="6304371"/>
                </a:cubicBezTo>
                <a:cubicBezTo>
                  <a:pt x="10412834" y="6269080"/>
                  <a:pt x="10396338" y="6225485"/>
                  <a:pt x="10324168" y="6225485"/>
                </a:cubicBezTo>
                <a:cubicBezTo>
                  <a:pt x="10324168" y="6225485"/>
                  <a:pt x="10322106" y="6225485"/>
                  <a:pt x="10317982" y="6225485"/>
                </a:cubicBezTo>
                <a:close/>
                <a:moveTo>
                  <a:pt x="11680537" y="6192479"/>
                </a:moveTo>
                <a:cubicBezTo>
                  <a:pt x="11682598" y="6190418"/>
                  <a:pt x="11686719" y="6190418"/>
                  <a:pt x="11688780" y="6192479"/>
                </a:cubicBezTo>
                <a:cubicBezTo>
                  <a:pt x="11732048" y="6202780"/>
                  <a:pt x="11765016" y="6221324"/>
                  <a:pt x="11795922" y="6254292"/>
                </a:cubicBezTo>
                <a:cubicBezTo>
                  <a:pt x="11797982" y="6256352"/>
                  <a:pt x="11800043" y="6258412"/>
                  <a:pt x="11800043" y="6260473"/>
                </a:cubicBezTo>
                <a:cubicBezTo>
                  <a:pt x="11797982" y="6264593"/>
                  <a:pt x="11795922" y="6264593"/>
                  <a:pt x="11791801" y="6266654"/>
                </a:cubicBezTo>
                <a:cubicBezTo>
                  <a:pt x="11701142" y="6309923"/>
                  <a:pt x="11701142" y="6309923"/>
                  <a:pt x="11701142" y="6309923"/>
                </a:cubicBezTo>
                <a:cubicBezTo>
                  <a:pt x="11697021" y="6311983"/>
                  <a:pt x="11692900" y="6311983"/>
                  <a:pt x="11690840" y="6311983"/>
                </a:cubicBezTo>
                <a:cubicBezTo>
                  <a:pt x="11688780" y="6309923"/>
                  <a:pt x="11686719" y="6305802"/>
                  <a:pt x="11686719" y="6301681"/>
                </a:cubicBezTo>
                <a:cubicBezTo>
                  <a:pt x="11678477" y="6200720"/>
                  <a:pt x="11678477" y="6200720"/>
                  <a:pt x="11678477" y="6200720"/>
                </a:cubicBezTo>
                <a:cubicBezTo>
                  <a:pt x="11678477" y="6196599"/>
                  <a:pt x="11678477" y="6194539"/>
                  <a:pt x="11680537" y="6192479"/>
                </a:cubicBezTo>
                <a:close/>
                <a:moveTo>
                  <a:pt x="11623202" y="6191708"/>
                </a:moveTo>
                <a:cubicBezTo>
                  <a:pt x="11624747" y="6191451"/>
                  <a:pt x="11626293" y="6191451"/>
                  <a:pt x="11627323" y="6192483"/>
                </a:cubicBezTo>
                <a:cubicBezTo>
                  <a:pt x="11627323" y="6194548"/>
                  <a:pt x="11629383" y="6196613"/>
                  <a:pt x="11629383" y="6202808"/>
                </a:cubicBezTo>
                <a:cubicBezTo>
                  <a:pt x="11621142" y="6303996"/>
                  <a:pt x="11621142" y="6303996"/>
                  <a:pt x="11621142" y="6303996"/>
                </a:cubicBezTo>
                <a:cubicBezTo>
                  <a:pt x="11621142" y="6308126"/>
                  <a:pt x="11619081" y="6310191"/>
                  <a:pt x="11617020" y="6312256"/>
                </a:cubicBezTo>
                <a:cubicBezTo>
                  <a:pt x="11612900" y="6314321"/>
                  <a:pt x="11610839" y="6314321"/>
                  <a:pt x="11606719" y="6312256"/>
                </a:cubicBezTo>
                <a:cubicBezTo>
                  <a:pt x="11516059" y="6266825"/>
                  <a:pt x="11516059" y="6266825"/>
                  <a:pt x="11516059" y="6266825"/>
                </a:cubicBezTo>
                <a:cubicBezTo>
                  <a:pt x="11511939" y="6266825"/>
                  <a:pt x="11509878" y="6264760"/>
                  <a:pt x="11507818" y="6260630"/>
                </a:cubicBezTo>
                <a:cubicBezTo>
                  <a:pt x="11507818" y="6258564"/>
                  <a:pt x="11509878" y="6256500"/>
                  <a:pt x="11511939" y="6254434"/>
                </a:cubicBezTo>
                <a:cubicBezTo>
                  <a:pt x="11542845" y="6221394"/>
                  <a:pt x="11575812" y="6202808"/>
                  <a:pt x="11619081" y="6192483"/>
                </a:cubicBezTo>
                <a:cubicBezTo>
                  <a:pt x="11620111" y="6192483"/>
                  <a:pt x="11621656" y="6191967"/>
                  <a:pt x="11623202" y="6191708"/>
                </a:cubicBezTo>
                <a:close/>
                <a:moveTo>
                  <a:pt x="11654515" y="6156519"/>
                </a:moveTo>
                <a:cubicBezTo>
                  <a:pt x="11534762" y="6156519"/>
                  <a:pt x="11437684" y="6254645"/>
                  <a:pt x="11437684" y="6375689"/>
                </a:cubicBezTo>
                <a:cubicBezTo>
                  <a:pt x="11437684" y="6496732"/>
                  <a:pt x="11534762" y="6594858"/>
                  <a:pt x="11654515" y="6594858"/>
                </a:cubicBezTo>
                <a:cubicBezTo>
                  <a:pt x="11774268" y="6594858"/>
                  <a:pt x="11871347" y="6496732"/>
                  <a:pt x="11871347" y="6375689"/>
                </a:cubicBezTo>
                <a:cubicBezTo>
                  <a:pt x="11871347" y="6254645"/>
                  <a:pt x="11774268" y="6156519"/>
                  <a:pt x="11654515" y="6156519"/>
                </a:cubicBezTo>
                <a:close/>
                <a:moveTo>
                  <a:pt x="11653930" y="6124960"/>
                </a:moveTo>
                <a:cubicBezTo>
                  <a:pt x="11790145" y="6124960"/>
                  <a:pt x="11900569" y="6236692"/>
                  <a:pt x="11900569" y="6374521"/>
                </a:cubicBezTo>
                <a:cubicBezTo>
                  <a:pt x="11900569" y="6512349"/>
                  <a:pt x="11790145" y="6624082"/>
                  <a:pt x="11653930" y="6624082"/>
                </a:cubicBezTo>
                <a:cubicBezTo>
                  <a:pt x="11517716" y="6624082"/>
                  <a:pt x="11407292" y="6512349"/>
                  <a:pt x="11407292" y="6374521"/>
                </a:cubicBezTo>
                <a:cubicBezTo>
                  <a:pt x="11407292" y="6236692"/>
                  <a:pt x="11517716" y="6124960"/>
                  <a:pt x="11653930" y="6124960"/>
                </a:cubicBezTo>
                <a:close/>
                <a:moveTo>
                  <a:pt x="11641007" y="6046384"/>
                </a:moveTo>
                <a:cubicBezTo>
                  <a:pt x="11632781" y="6060933"/>
                  <a:pt x="11628668" y="6079639"/>
                  <a:pt x="11628668" y="6096267"/>
                </a:cubicBezTo>
                <a:cubicBezTo>
                  <a:pt x="11624554" y="6096267"/>
                  <a:pt x="11608102" y="6098345"/>
                  <a:pt x="11606046" y="6100424"/>
                </a:cubicBezTo>
                <a:cubicBezTo>
                  <a:pt x="11599876" y="6081718"/>
                  <a:pt x="11591650" y="6065090"/>
                  <a:pt x="11579311" y="6054698"/>
                </a:cubicBezTo>
                <a:cubicBezTo>
                  <a:pt x="11579311" y="6052619"/>
                  <a:pt x="11579311" y="6052619"/>
                  <a:pt x="11579311" y="6052619"/>
                </a:cubicBezTo>
                <a:cubicBezTo>
                  <a:pt x="11577254" y="6054698"/>
                  <a:pt x="11577254" y="6054698"/>
                  <a:pt x="11577254" y="6054698"/>
                </a:cubicBezTo>
                <a:cubicBezTo>
                  <a:pt x="11571085" y="6054698"/>
                  <a:pt x="11562859" y="6056776"/>
                  <a:pt x="11556689" y="6058855"/>
                </a:cubicBezTo>
                <a:cubicBezTo>
                  <a:pt x="11556689" y="6060933"/>
                  <a:pt x="11556689" y="6060933"/>
                  <a:pt x="11556689" y="6060933"/>
                </a:cubicBezTo>
                <a:cubicBezTo>
                  <a:pt x="11554632" y="6069247"/>
                  <a:pt x="11552576" y="6077561"/>
                  <a:pt x="11552576" y="6085875"/>
                </a:cubicBezTo>
                <a:cubicBezTo>
                  <a:pt x="11552576" y="6096267"/>
                  <a:pt x="11554632" y="6104581"/>
                  <a:pt x="11556689" y="6112895"/>
                </a:cubicBezTo>
                <a:cubicBezTo>
                  <a:pt x="11554632" y="6112895"/>
                  <a:pt x="11538180" y="6121208"/>
                  <a:pt x="11536124" y="6121208"/>
                </a:cubicBezTo>
                <a:cubicBezTo>
                  <a:pt x="11525841" y="6106659"/>
                  <a:pt x="11513502" y="6092110"/>
                  <a:pt x="11499106" y="6085875"/>
                </a:cubicBezTo>
                <a:cubicBezTo>
                  <a:pt x="11499106" y="6083796"/>
                  <a:pt x="11499106" y="6083796"/>
                  <a:pt x="11499106" y="6083796"/>
                </a:cubicBezTo>
                <a:cubicBezTo>
                  <a:pt x="11497050" y="6083796"/>
                  <a:pt x="11497050" y="6083796"/>
                  <a:pt x="11497050" y="6083796"/>
                </a:cubicBezTo>
                <a:cubicBezTo>
                  <a:pt x="11490880" y="6087953"/>
                  <a:pt x="11484710" y="6092110"/>
                  <a:pt x="11478541" y="6096267"/>
                </a:cubicBezTo>
                <a:cubicBezTo>
                  <a:pt x="11478541" y="6096267"/>
                  <a:pt x="11478541" y="6098345"/>
                  <a:pt x="11478541" y="6098345"/>
                </a:cubicBezTo>
                <a:cubicBezTo>
                  <a:pt x="11478541" y="6114973"/>
                  <a:pt x="11482654" y="6131601"/>
                  <a:pt x="11490880" y="6148228"/>
                </a:cubicBezTo>
                <a:cubicBezTo>
                  <a:pt x="11488824" y="6150307"/>
                  <a:pt x="11476484" y="6158621"/>
                  <a:pt x="11474428" y="6160699"/>
                </a:cubicBezTo>
                <a:cubicBezTo>
                  <a:pt x="11462089" y="6148228"/>
                  <a:pt x="11445636" y="6137836"/>
                  <a:pt x="11431240" y="6133679"/>
                </a:cubicBezTo>
                <a:cubicBezTo>
                  <a:pt x="11429184" y="6133679"/>
                  <a:pt x="11429184" y="6133679"/>
                  <a:pt x="11429184" y="6133679"/>
                </a:cubicBezTo>
                <a:cubicBezTo>
                  <a:pt x="11429184" y="6135757"/>
                  <a:pt x="11429184" y="6135757"/>
                  <a:pt x="11429184" y="6135757"/>
                </a:cubicBezTo>
                <a:cubicBezTo>
                  <a:pt x="11423014" y="6137836"/>
                  <a:pt x="11416844" y="6144071"/>
                  <a:pt x="11412731" y="6150307"/>
                </a:cubicBezTo>
                <a:cubicBezTo>
                  <a:pt x="11412731" y="6152385"/>
                  <a:pt x="11412731" y="6152385"/>
                  <a:pt x="11412731" y="6152385"/>
                </a:cubicBezTo>
                <a:cubicBezTo>
                  <a:pt x="11416844" y="6166934"/>
                  <a:pt x="11427127" y="6183562"/>
                  <a:pt x="11439467" y="6198111"/>
                </a:cubicBezTo>
                <a:cubicBezTo>
                  <a:pt x="11437410" y="6198111"/>
                  <a:pt x="11427127" y="6212660"/>
                  <a:pt x="11425070" y="6214739"/>
                </a:cubicBezTo>
                <a:cubicBezTo>
                  <a:pt x="11410675" y="6206425"/>
                  <a:pt x="11392166" y="6202268"/>
                  <a:pt x="11375714" y="6202268"/>
                </a:cubicBezTo>
                <a:cubicBezTo>
                  <a:pt x="11373657" y="6202268"/>
                  <a:pt x="11373657" y="6202268"/>
                  <a:pt x="11373657" y="6202268"/>
                </a:cubicBezTo>
                <a:cubicBezTo>
                  <a:pt x="11369544" y="6206425"/>
                  <a:pt x="11365431" y="6214739"/>
                  <a:pt x="11363375" y="6220974"/>
                </a:cubicBezTo>
                <a:cubicBezTo>
                  <a:pt x="11363375" y="6223053"/>
                  <a:pt x="11363375" y="6223053"/>
                  <a:pt x="11363375" y="6223053"/>
                </a:cubicBezTo>
                <a:cubicBezTo>
                  <a:pt x="11371601" y="6237601"/>
                  <a:pt x="11383940" y="6250072"/>
                  <a:pt x="11400392" y="6260465"/>
                </a:cubicBezTo>
                <a:cubicBezTo>
                  <a:pt x="11398336" y="6262543"/>
                  <a:pt x="11392166" y="6277092"/>
                  <a:pt x="11392166" y="6279171"/>
                </a:cubicBezTo>
                <a:cubicBezTo>
                  <a:pt x="11373657" y="6275014"/>
                  <a:pt x="11355148" y="6275014"/>
                  <a:pt x="11340753" y="6279171"/>
                </a:cubicBezTo>
                <a:cubicBezTo>
                  <a:pt x="11338696" y="6279171"/>
                  <a:pt x="11338696" y="6279171"/>
                  <a:pt x="11338696" y="6279171"/>
                </a:cubicBezTo>
                <a:cubicBezTo>
                  <a:pt x="11338696" y="6281249"/>
                  <a:pt x="11338696" y="6281249"/>
                  <a:pt x="11338696" y="6281249"/>
                </a:cubicBezTo>
                <a:cubicBezTo>
                  <a:pt x="11336640" y="6287485"/>
                  <a:pt x="11334583" y="6295798"/>
                  <a:pt x="11332527" y="6302033"/>
                </a:cubicBezTo>
                <a:cubicBezTo>
                  <a:pt x="11334583" y="6304112"/>
                  <a:pt x="11334583" y="6304112"/>
                  <a:pt x="11334583" y="6304112"/>
                </a:cubicBezTo>
                <a:cubicBezTo>
                  <a:pt x="11344866" y="6314504"/>
                  <a:pt x="11361318" y="6324897"/>
                  <a:pt x="11377770" y="6329053"/>
                </a:cubicBezTo>
                <a:cubicBezTo>
                  <a:pt x="11377770" y="6331132"/>
                  <a:pt x="11375714" y="6349838"/>
                  <a:pt x="11375714" y="6351917"/>
                </a:cubicBezTo>
                <a:cubicBezTo>
                  <a:pt x="11357205" y="6351917"/>
                  <a:pt x="11338696" y="6356073"/>
                  <a:pt x="11326357" y="6364388"/>
                </a:cubicBezTo>
                <a:cubicBezTo>
                  <a:pt x="11324300" y="6364388"/>
                  <a:pt x="11324300" y="6364388"/>
                  <a:pt x="11324300" y="6364388"/>
                </a:cubicBezTo>
                <a:cubicBezTo>
                  <a:pt x="11324300" y="6366465"/>
                  <a:pt x="11324300" y="6366465"/>
                  <a:pt x="11324300" y="6366465"/>
                </a:cubicBezTo>
                <a:cubicBezTo>
                  <a:pt x="11324300" y="6368544"/>
                  <a:pt x="11324300" y="6372701"/>
                  <a:pt x="11324300" y="6376858"/>
                </a:cubicBezTo>
                <a:cubicBezTo>
                  <a:pt x="11324300" y="6381015"/>
                  <a:pt x="11324300" y="6385172"/>
                  <a:pt x="11324300" y="6387250"/>
                </a:cubicBezTo>
                <a:cubicBezTo>
                  <a:pt x="11324300" y="6389329"/>
                  <a:pt x="11324300" y="6389329"/>
                  <a:pt x="11324300" y="6389329"/>
                </a:cubicBezTo>
                <a:cubicBezTo>
                  <a:pt x="11326357" y="6389329"/>
                  <a:pt x="11326357" y="6389329"/>
                  <a:pt x="11326357" y="6389329"/>
                </a:cubicBezTo>
                <a:cubicBezTo>
                  <a:pt x="11338696" y="6397643"/>
                  <a:pt x="11357205" y="6401800"/>
                  <a:pt x="11375714" y="6401800"/>
                </a:cubicBezTo>
                <a:cubicBezTo>
                  <a:pt x="11375714" y="6405956"/>
                  <a:pt x="11377770" y="6422584"/>
                  <a:pt x="11379827" y="6424662"/>
                </a:cubicBezTo>
                <a:cubicBezTo>
                  <a:pt x="11361318" y="6430897"/>
                  <a:pt x="11344866" y="6439211"/>
                  <a:pt x="11334583" y="6451682"/>
                </a:cubicBezTo>
                <a:cubicBezTo>
                  <a:pt x="11332527" y="6451682"/>
                  <a:pt x="11332527" y="6451682"/>
                  <a:pt x="11332527" y="6451682"/>
                </a:cubicBezTo>
                <a:cubicBezTo>
                  <a:pt x="11332527" y="6453761"/>
                  <a:pt x="11332527" y="6453761"/>
                  <a:pt x="11332527" y="6453761"/>
                </a:cubicBezTo>
                <a:cubicBezTo>
                  <a:pt x="11334583" y="6459996"/>
                  <a:pt x="11336640" y="6468310"/>
                  <a:pt x="11338696" y="6474546"/>
                </a:cubicBezTo>
                <a:cubicBezTo>
                  <a:pt x="11340753" y="6474546"/>
                  <a:pt x="11340753" y="6474546"/>
                  <a:pt x="11340753" y="6474546"/>
                </a:cubicBezTo>
                <a:cubicBezTo>
                  <a:pt x="11355148" y="6480781"/>
                  <a:pt x="11375714" y="6478702"/>
                  <a:pt x="11392166" y="6474546"/>
                </a:cubicBezTo>
                <a:cubicBezTo>
                  <a:pt x="11392166" y="6476623"/>
                  <a:pt x="11400392" y="6493252"/>
                  <a:pt x="11400392" y="6495329"/>
                </a:cubicBezTo>
                <a:cubicBezTo>
                  <a:pt x="11385996" y="6503643"/>
                  <a:pt x="11371601" y="6518193"/>
                  <a:pt x="11363375" y="6532742"/>
                </a:cubicBezTo>
                <a:cubicBezTo>
                  <a:pt x="11363375" y="6534820"/>
                  <a:pt x="11363375" y="6534820"/>
                  <a:pt x="11363375" y="6534820"/>
                </a:cubicBezTo>
                <a:cubicBezTo>
                  <a:pt x="11365431" y="6538978"/>
                  <a:pt x="11371601" y="6547291"/>
                  <a:pt x="11375714" y="6553526"/>
                </a:cubicBezTo>
                <a:cubicBezTo>
                  <a:pt x="11392166" y="6553526"/>
                  <a:pt x="11410675" y="6549370"/>
                  <a:pt x="11427127" y="6538978"/>
                </a:cubicBezTo>
                <a:cubicBezTo>
                  <a:pt x="11427127" y="6541055"/>
                  <a:pt x="11437410" y="6555605"/>
                  <a:pt x="11439467" y="6557684"/>
                </a:cubicBezTo>
                <a:cubicBezTo>
                  <a:pt x="11427127" y="6570154"/>
                  <a:pt x="11416844" y="6586781"/>
                  <a:pt x="11412731" y="6603410"/>
                </a:cubicBezTo>
                <a:cubicBezTo>
                  <a:pt x="11414788" y="6605487"/>
                  <a:pt x="11414788" y="6605487"/>
                  <a:pt x="11414788" y="6605487"/>
                </a:cubicBezTo>
                <a:cubicBezTo>
                  <a:pt x="11416844" y="6609645"/>
                  <a:pt x="11425070" y="6615880"/>
                  <a:pt x="11429184" y="6620037"/>
                </a:cubicBezTo>
                <a:cubicBezTo>
                  <a:pt x="11431240" y="6620037"/>
                  <a:pt x="11431240" y="6620037"/>
                  <a:pt x="11431240" y="6620037"/>
                </a:cubicBezTo>
                <a:cubicBezTo>
                  <a:pt x="11445636" y="6615880"/>
                  <a:pt x="11462089" y="6607566"/>
                  <a:pt x="11476484" y="6593017"/>
                </a:cubicBezTo>
                <a:cubicBezTo>
                  <a:pt x="11478541" y="6595096"/>
                  <a:pt x="11490880" y="6605487"/>
                  <a:pt x="11492937" y="6607566"/>
                </a:cubicBezTo>
                <a:cubicBezTo>
                  <a:pt x="11484710" y="6624193"/>
                  <a:pt x="11480598" y="6640822"/>
                  <a:pt x="11480598" y="6657449"/>
                </a:cubicBezTo>
                <a:cubicBezTo>
                  <a:pt x="11480598" y="6657449"/>
                  <a:pt x="11480598" y="6659528"/>
                  <a:pt x="11480598" y="6659528"/>
                </a:cubicBezTo>
                <a:cubicBezTo>
                  <a:pt x="11484710" y="6663684"/>
                  <a:pt x="11492937" y="6667842"/>
                  <a:pt x="11499106" y="6669919"/>
                </a:cubicBezTo>
                <a:cubicBezTo>
                  <a:pt x="11499106" y="6671998"/>
                  <a:pt x="11499106" y="6671998"/>
                  <a:pt x="11499106" y="6671998"/>
                </a:cubicBezTo>
                <a:cubicBezTo>
                  <a:pt x="11501163" y="6669919"/>
                  <a:pt x="11501163" y="6669919"/>
                  <a:pt x="11501163" y="6669919"/>
                </a:cubicBezTo>
                <a:cubicBezTo>
                  <a:pt x="11515558" y="6661606"/>
                  <a:pt x="11527898" y="6649135"/>
                  <a:pt x="11538180" y="6632508"/>
                </a:cubicBezTo>
                <a:cubicBezTo>
                  <a:pt x="11540237" y="6634586"/>
                  <a:pt x="11554632" y="6640822"/>
                  <a:pt x="11556689" y="6640822"/>
                </a:cubicBezTo>
                <a:cubicBezTo>
                  <a:pt x="11554632" y="6649135"/>
                  <a:pt x="11554632" y="6659528"/>
                  <a:pt x="11554632" y="6667842"/>
                </a:cubicBezTo>
                <a:cubicBezTo>
                  <a:pt x="11554632" y="6676155"/>
                  <a:pt x="11554632" y="6686548"/>
                  <a:pt x="11556689" y="6692783"/>
                </a:cubicBezTo>
                <a:cubicBezTo>
                  <a:pt x="11556689" y="6694861"/>
                  <a:pt x="11556689" y="6694861"/>
                  <a:pt x="11556689" y="6694861"/>
                </a:cubicBezTo>
                <a:cubicBezTo>
                  <a:pt x="11558746" y="6694861"/>
                  <a:pt x="11558746" y="6694861"/>
                  <a:pt x="11558746" y="6694861"/>
                </a:cubicBezTo>
                <a:cubicBezTo>
                  <a:pt x="11562859" y="6696940"/>
                  <a:pt x="11573141" y="6699018"/>
                  <a:pt x="11579311" y="6701096"/>
                </a:cubicBezTo>
                <a:cubicBezTo>
                  <a:pt x="11581367" y="6701096"/>
                  <a:pt x="11581367" y="6701096"/>
                  <a:pt x="11581367" y="6701096"/>
                </a:cubicBezTo>
                <a:cubicBezTo>
                  <a:pt x="11591650" y="6688626"/>
                  <a:pt x="11601933" y="6671998"/>
                  <a:pt x="11606046" y="6655371"/>
                </a:cubicBezTo>
                <a:cubicBezTo>
                  <a:pt x="11608102" y="6655371"/>
                  <a:pt x="11626611" y="6657449"/>
                  <a:pt x="11628668" y="6657449"/>
                </a:cubicBezTo>
                <a:cubicBezTo>
                  <a:pt x="11628668" y="6676155"/>
                  <a:pt x="11632781" y="6694861"/>
                  <a:pt x="11641007" y="6709410"/>
                </a:cubicBezTo>
                <a:cubicBezTo>
                  <a:pt x="11643063" y="6709410"/>
                  <a:pt x="11643063" y="6709410"/>
                  <a:pt x="11643063" y="6709410"/>
                </a:cubicBezTo>
                <a:cubicBezTo>
                  <a:pt x="11649233" y="6709410"/>
                  <a:pt x="11659516" y="6709410"/>
                  <a:pt x="11663629" y="6709410"/>
                </a:cubicBezTo>
                <a:cubicBezTo>
                  <a:pt x="11665686" y="6709410"/>
                  <a:pt x="11665686" y="6709410"/>
                  <a:pt x="11665686" y="6709410"/>
                </a:cubicBezTo>
                <a:cubicBezTo>
                  <a:pt x="11673912" y="6694861"/>
                  <a:pt x="11678025" y="6676155"/>
                  <a:pt x="11680082" y="6657449"/>
                </a:cubicBezTo>
                <a:cubicBezTo>
                  <a:pt x="11682138" y="6657449"/>
                  <a:pt x="11698590" y="6655371"/>
                  <a:pt x="11700647" y="6655371"/>
                </a:cubicBezTo>
                <a:cubicBezTo>
                  <a:pt x="11704760" y="6671998"/>
                  <a:pt x="11715042" y="6688626"/>
                  <a:pt x="11727382" y="6701096"/>
                </a:cubicBezTo>
                <a:cubicBezTo>
                  <a:pt x="11733551" y="6699018"/>
                  <a:pt x="11743834" y="6696940"/>
                  <a:pt x="11747947" y="6694861"/>
                </a:cubicBezTo>
                <a:cubicBezTo>
                  <a:pt x="11750004" y="6694861"/>
                  <a:pt x="11750004" y="6694861"/>
                  <a:pt x="11750004" y="6694861"/>
                </a:cubicBezTo>
                <a:cubicBezTo>
                  <a:pt x="11752060" y="6686548"/>
                  <a:pt x="11752060" y="6676155"/>
                  <a:pt x="11752060" y="6667842"/>
                </a:cubicBezTo>
                <a:cubicBezTo>
                  <a:pt x="11752060" y="6659528"/>
                  <a:pt x="11752060" y="6649135"/>
                  <a:pt x="11750004" y="6640822"/>
                </a:cubicBezTo>
                <a:cubicBezTo>
                  <a:pt x="11752060" y="6640822"/>
                  <a:pt x="11768512" y="6634586"/>
                  <a:pt x="11770569" y="6632508"/>
                </a:cubicBezTo>
                <a:cubicBezTo>
                  <a:pt x="11778795" y="6649135"/>
                  <a:pt x="11793191" y="6661606"/>
                  <a:pt x="11807586" y="6669919"/>
                </a:cubicBezTo>
                <a:cubicBezTo>
                  <a:pt x="11813756" y="6667842"/>
                  <a:pt x="11821982" y="6663684"/>
                  <a:pt x="11826095" y="6659528"/>
                </a:cubicBezTo>
                <a:cubicBezTo>
                  <a:pt x="11828152" y="6657449"/>
                  <a:pt x="11828152" y="6657449"/>
                  <a:pt x="11828152" y="6657449"/>
                </a:cubicBezTo>
                <a:cubicBezTo>
                  <a:pt x="11828152" y="6657449"/>
                  <a:pt x="11828152" y="6657449"/>
                  <a:pt x="11828152" y="6655371"/>
                </a:cubicBezTo>
                <a:cubicBezTo>
                  <a:pt x="11828152" y="6640822"/>
                  <a:pt x="11821982" y="6622116"/>
                  <a:pt x="11813756" y="6607566"/>
                </a:cubicBezTo>
                <a:cubicBezTo>
                  <a:pt x="11815812" y="6605487"/>
                  <a:pt x="11828152" y="6595096"/>
                  <a:pt x="11830208" y="6593017"/>
                </a:cubicBezTo>
                <a:cubicBezTo>
                  <a:pt x="11844604" y="6605487"/>
                  <a:pt x="11861056" y="6615880"/>
                  <a:pt x="11875452" y="6620037"/>
                </a:cubicBezTo>
                <a:cubicBezTo>
                  <a:pt x="11877509" y="6620037"/>
                  <a:pt x="11877509" y="6620037"/>
                  <a:pt x="11877509" y="6620037"/>
                </a:cubicBezTo>
                <a:cubicBezTo>
                  <a:pt x="11881622" y="6615880"/>
                  <a:pt x="11889848" y="6609645"/>
                  <a:pt x="11891905" y="6603410"/>
                </a:cubicBezTo>
                <a:cubicBezTo>
                  <a:pt x="11893961" y="6603410"/>
                  <a:pt x="11893961" y="6603410"/>
                  <a:pt x="11893961" y="6603410"/>
                </a:cubicBezTo>
                <a:cubicBezTo>
                  <a:pt x="11889848" y="6586781"/>
                  <a:pt x="11879565" y="6570154"/>
                  <a:pt x="11867226" y="6557684"/>
                </a:cubicBezTo>
                <a:cubicBezTo>
                  <a:pt x="11869283" y="6555605"/>
                  <a:pt x="11879565" y="6541055"/>
                  <a:pt x="11879565" y="6538978"/>
                </a:cubicBezTo>
                <a:cubicBezTo>
                  <a:pt x="11896018" y="6547291"/>
                  <a:pt x="11914526" y="6553526"/>
                  <a:pt x="11930979" y="6553526"/>
                </a:cubicBezTo>
                <a:cubicBezTo>
                  <a:pt x="11933035" y="6551448"/>
                  <a:pt x="11933035" y="6551448"/>
                  <a:pt x="11933035" y="6551448"/>
                </a:cubicBezTo>
                <a:cubicBezTo>
                  <a:pt x="11935092" y="6547291"/>
                  <a:pt x="11941261" y="6538978"/>
                  <a:pt x="11943318" y="6532742"/>
                </a:cubicBezTo>
                <a:cubicBezTo>
                  <a:pt x="11943318" y="6530664"/>
                  <a:pt x="11943318" y="6530664"/>
                  <a:pt x="11943318" y="6530664"/>
                </a:cubicBezTo>
                <a:cubicBezTo>
                  <a:pt x="11935092" y="6518193"/>
                  <a:pt x="11920696" y="6503643"/>
                  <a:pt x="11906300" y="6495329"/>
                </a:cubicBezTo>
                <a:cubicBezTo>
                  <a:pt x="11906300" y="6491173"/>
                  <a:pt x="11914526" y="6476623"/>
                  <a:pt x="11914526" y="6474546"/>
                </a:cubicBezTo>
                <a:cubicBezTo>
                  <a:pt x="11930979" y="6478702"/>
                  <a:pt x="11949488" y="6478702"/>
                  <a:pt x="11965940" y="6474546"/>
                </a:cubicBezTo>
                <a:cubicBezTo>
                  <a:pt x="11967996" y="6474546"/>
                  <a:pt x="11967996" y="6474546"/>
                  <a:pt x="11967996" y="6474546"/>
                </a:cubicBezTo>
                <a:cubicBezTo>
                  <a:pt x="11970053" y="6468310"/>
                  <a:pt x="11972109" y="6459996"/>
                  <a:pt x="11972109" y="6453761"/>
                </a:cubicBezTo>
                <a:cubicBezTo>
                  <a:pt x="11972109" y="6451682"/>
                  <a:pt x="11972109" y="6451682"/>
                  <a:pt x="11972109" y="6451682"/>
                </a:cubicBezTo>
                <a:cubicBezTo>
                  <a:pt x="11961827" y="6439211"/>
                  <a:pt x="11945374" y="6430897"/>
                  <a:pt x="11926866" y="6424662"/>
                </a:cubicBezTo>
                <a:cubicBezTo>
                  <a:pt x="11928922" y="6422584"/>
                  <a:pt x="11930979" y="6405956"/>
                  <a:pt x="11930979" y="6403878"/>
                </a:cubicBezTo>
                <a:cubicBezTo>
                  <a:pt x="11949488" y="6403878"/>
                  <a:pt x="11967996" y="6397643"/>
                  <a:pt x="11980336" y="6389329"/>
                </a:cubicBezTo>
                <a:cubicBezTo>
                  <a:pt x="11982392" y="6389329"/>
                  <a:pt x="11982392" y="6389329"/>
                  <a:pt x="11982392" y="6389329"/>
                </a:cubicBezTo>
                <a:cubicBezTo>
                  <a:pt x="11982392" y="6385172"/>
                  <a:pt x="11982392" y="6381015"/>
                  <a:pt x="11982392" y="6376858"/>
                </a:cubicBezTo>
                <a:cubicBezTo>
                  <a:pt x="11982392" y="6374779"/>
                  <a:pt x="11982392" y="6370623"/>
                  <a:pt x="11982392" y="6366465"/>
                </a:cubicBezTo>
                <a:cubicBezTo>
                  <a:pt x="11980336" y="6366465"/>
                  <a:pt x="11980336" y="6366465"/>
                  <a:pt x="11980336" y="6366465"/>
                </a:cubicBezTo>
                <a:cubicBezTo>
                  <a:pt x="11967996" y="6358152"/>
                  <a:pt x="11949488" y="6351917"/>
                  <a:pt x="11930979" y="6351917"/>
                </a:cubicBezTo>
                <a:cubicBezTo>
                  <a:pt x="11930979" y="6349838"/>
                  <a:pt x="11928922" y="6333211"/>
                  <a:pt x="11928922" y="6331132"/>
                </a:cubicBezTo>
                <a:cubicBezTo>
                  <a:pt x="11945374" y="6324897"/>
                  <a:pt x="11961827" y="6316583"/>
                  <a:pt x="11972109" y="6304112"/>
                </a:cubicBezTo>
                <a:cubicBezTo>
                  <a:pt x="11974166" y="6304112"/>
                  <a:pt x="11974166" y="6304112"/>
                  <a:pt x="11974166" y="6304112"/>
                </a:cubicBezTo>
                <a:cubicBezTo>
                  <a:pt x="11974166" y="6302033"/>
                  <a:pt x="11974166" y="6302033"/>
                  <a:pt x="11974166" y="6302033"/>
                </a:cubicBezTo>
                <a:cubicBezTo>
                  <a:pt x="11972109" y="6295798"/>
                  <a:pt x="11970053" y="6287485"/>
                  <a:pt x="11967996" y="6281249"/>
                </a:cubicBezTo>
                <a:cubicBezTo>
                  <a:pt x="11965940" y="6281249"/>
                  <a:pt x="11965940" y="6281249"/>
                  <a:pt x="11965940" y="6281249"/>
                </a:cubicBezTo>
                <a:cubicBezTo>
                  <a:pt x="11951544" y="6275014"/>
                  <a:pt x="11933035" y="6277092"/>
                  <a:pt x="11914526" y="6281249"/>
                </a:cubicBezTo>
                <a:cubicBezTo>
                  <a:pt x="11914526" y="6279171"/>
                  <a:pt x="11908357" y="6262543"/>
                  <a:pt x="11906300" y="6260465"/>
                </a:cubicBezTo>
                <a:cubicBezTo>
                  <a:pt x="11922753" y="6252151"/>
                  <a:pt x="11935092" y="6237601"/>
                  <a:pt x="11943318" y="6223053"/>
                </a:cubicBezTo>
                <a:cubicBezTo>
                  <a:pt x="11943318" y="6220974"/>
                  <a:pt x="11943318" y="6220974"/>
                  <a:pt x="11943318" y="6220974"/>
                </a:cubicBezTo>
                <a:cubicBezTo>
                  <a:pt x="11941261" y="6216817"/>
                  <a:pt x="11937148" y="6208503"/>
                  <a:pt x="11933035" y="6202268"/>
                </a:cubicBezTo>
                <a:cubicBezTo>
                  <a:pt x="11930979" y="6202268"/>
                  <a:pt x="11930979" y="6202268"/>
                  <a:pt x="11930979" y="6202268"/>
                </a:cubicBezTo>
                <a:cubicBezTo>
                  <a:pt x="11914526" y="6202268"/>
                  <a:pt x="11896018" y="6206425"/>
                  <a:pt x="11881622" y="6214739"/>
                </a:cubicBezTo>
                <a:cubicBezTo>
                  <a:pt x="11879565" y="6214739"/>
                  <a:pt x="11869283" y="6200189"/>
                  <a:pt x="11867226" y="6198111"/>
                </a:cubicBezTo>
                <a:cubicBezTo>
                  <a:pt x="11879565" y="6185640"/>
                  <a:pt x="11889848" y="6169013"/>
                  <a:pt x="11893961" y="6152385"/>
                </a:cubicBezTo>
                <a:cubicBezTo>
                  <a:pt x="11893961" y="6150307"/>
                  <a:pt x="11893961" y="6150307"/>
                  <a:pt x="11893961" y="6150307"/>
                </a:cubicBezTo>
                <a:cubicBezTo>
                  <a:pt x="11889848" y="6146150"/>
                  <a:pt x="11883679" y="6139914"/>
                  <a:pt x="11877509" y="6135757"/>
                </a:cubicBezTo>
                <a:cubicBezTo>
                  <a:pt x="11861056" y="6139914"/>
                  <a:pt x="11844604" y="6148228"/>
                  <a:pt x="11832265" y="6160699"/>
                </a:cubicBezTo>
                <a:cubicBezTo>
                  <a:pt x="11830208" y="6160699"/>
                  <a:pt x="11815812" y="6150307"/>
                  <a:pt x="11813756" y="6148228"/>
                </a:cubicBezTo>
                <a:cubicBezTo>
                  <a:pt x="11824038" y="6131601"/>
                  <a:pt x="11828152" y="6114973"/>
                  <a:pt x="11828152" y="6098345"/>
                </a:cubicBezTo>
                <a:cubicBezTo>
                  <a:pt x="11828152" y="6098345"/>
                  <a:pt x="11828152" y="6096267"/>
                  <a:pt x="11828152" y="6096267"/>
                </a:cubicBezTo>
                <a:cubicBezTo>
                  <a:pt x="11821982" y="6092110"/>
                  <a:pt x="11813756" y="6087953"/>
                  <a:pt x="11809643" y="6085875"/>
                </a:cubicBezTo>
                <a:cubicBezTo>
                  <a:pt x="11807586" y="6083796"/>
                  <a:pt x="11807586" y="6083796"/>
                  <a:pt x="11807586" y="6083796"/>
                </a:cubicBezTo>
                <a:cubicBezTo>
                  <a:pt x="11807586" y="6085875"/>
                  <a:pt x="11807586" y="6085875"/>
                  <a:pt x="11807586" y="6085875"/>
                </a:cubicBezTo>
                <a:cubicBezTo>
                  <a:pt x="11793191" y="6092110"/>
                  <a:pt x="11780851" y="6106659"/>
                  <a:pt x="11770569" y="6121208"/>
                </a:cubicBezTo>
                <a:cubicBezTo>
                  <a:pt x="11768512" y="6121208"/>
                  <a:pt x="11752060" y="6114973"/>
                  <a:pt x="11750004" y="6112895"/>
                </a:cubicBezTo>
                <a:cubicBezTo>
                  <a:pt x="11752060" y="6104581"/>
                  <a:pt x="11754116" y="6096267"/>
                  <a:pt x="11754116" y="6085875"/>
                </a:cubicBezTo>
                <a:cubicBezTo>
                  <a:pt x="11754116" y="6077561"/>
                  <a:pt x="11752060" y="6069247"/>
                  <a:pt x="11750004" y="6060933"/>
                </a:cubicBezTo>
                <a:cubicBezTo>
                  <a:pt x="11750004" y="6058855"/>
                  <a:pt x="11750004" y="6058855"/>
                  <a:pt x="11750004" y="6058855"/>
                </a:cubicBezTo>
                <a:cubicBezTo>
                  <a:pt x="11747947" y="6058855"/>
                  <a:pt x="11747947" y="6058855"/>
                  <a:pt x="11747947" y="6058855"/>
                </a:cubicBezTo>
                <a:cubicBezTo>
                  <a:pt x="11743834" y="6056776"/>
                  <a:pt x="11735608" y="6054698"/>
                  <a:pt x="11727382" y="6054698"/>
                </a:cubicBezTo>
                <a:cubicBezTo>
                  <a:pt x="11715042" y="6065090"/>
                  <a:pt x="11704760" y="6081718"/>
                  <a:pt x="11700647" y="6100424"/>
                </a:cubicBezTo>
                <a:cubicBezTo>
                  <a:pt x="11698590" y="6098345"/>
                  <a:pt x="11682138" y="6096267"/>
                  <a:pt x="11678025" y="6096267"/>
                </a:cubicBezTo>
                <a:cubicBezTo>
                  <a:pt x="11678025" y="6079639"/>
                  <a:pt x="11673912" y="6060933"/>
                  <a:pt x="11665686" y="6046384"/>
                </a:cubicBezTo>
                <a:cubicBezTo>
                  <a:pt x="11663629" y="6046384"/>
                  <a:pt x="11663629" y="6046384"/>
                  <a:pt x="11663629" y="6046384"/>
                </a:cubicBezTo>
                <a:cubicBezTo>
                  <a:pt x="11657460" y="6044305"/>
                  <a:pt x="11649233" y="6044305"/>
                  <a:pt x="11643063" y="6046384"/>
                </a:cubicBezTo>
                <a:cubicBezTo>
                  <a:pt x="11641007" y="6046384"/>
                  <a:pt x="11641007" y="6046384"/>
                  <a:pt x="11641007" y="604638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C8830E89-B3DC-4845-B9D6-57EEF767FD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1364593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487A99E-EF5B-439A-BE3B-E777CA5DFBD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0EEDB4C5-4D50-4C91-B9A5-A9BCE42BF8D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733" y="3429000"/>
            <a:ext cx="10532534" cy="1135062"/>
          </a:xfrm>
        </p:spPr>
        <p:txBody>
          <a:bodyPr>
            <a:normAutofit/>
          </a:bodyPr>
          <a:lstStyle>
            <a:lvl1pPr marL="0" indent="0" algn="ctr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167D3182-E237-4027-9277-305E020D6F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5382733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9BB0E19E-2EC7-475B-9B28-093E8638E481}"/>
              </a:ext>
            </a:extLst>
          </p:cNvPr>
          <p:cNvSpPr/>
          <p:nvPr userDrawn="1"/>
        </p:nvSpPr>
        <p:spPr>
          <a:xfrm>
            <a:off x="-12084" y="-4763"/>
            <a:ext cx="12216168" cy="2408098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D58ED7BC-1EA4-4387-82A7-BFEBF7FA13E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2403336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0 w 12192000"/>
              <a:gd name="connsiteY377" fmla="*/ 4454665 h 4454665"/>
              <a:gd name="connsiteX378" fmla="*/ 0 w 12192000"/>
              <a:gd name="connsiteY378" fmla="*/ 4454664 h 4454665"/>
              <a:gd name="connsiteX379" fmla="*/ 0 w 12192000"/>
              <a:gd name="connsiteY379" fmla="*/ 3869777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0" y="4454665"/>
                </a:lnTo>
                <a:lnTo>
                  <a:pt x="0" y="4454664"/>
                </a:lnTo>
                <a:lnTo>
                  <a:pt x="0" y="386977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A9A7530-18B5-41FC-A93D-F8CA8070C837}"/>
              </a:ext>
            </a:extLst>
          </p:cNvPr>
          <p:cNvSpPr/>
          <p:nvPr userDrawn="1"/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0 w 12192000"/>
              <a:gd name="connsiteY377" fmla="*/ 4454665 h 4454665"/>
              <a:gd name="connsiteX378" fmla="*/ 0 w 12192000"/>
              <a:gd name="connsiteY378" fmla="*/ 4454664 h 4454665"/>
              <a:gd name="connsiteX379" fmla="*/ 0 w 12192000"/>
              <a:gd name="connsiteY379" fmla="*/ 3869777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0" y="4454665"/>
                </a:lnTo>
                <a:lnTo>
                  <a:pt x="0" y="4454664"/>
                </a:lnTo>
                <a:lnTo>
                  <a:pt x="0" y="3869777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93866"/>
            <a:ext cx="11065934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rgbClr val="01B0E3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1338932"/>
            <a:ext cx="11065934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77FD9FF6-D0F7-4D4C-BFE7-449EBFDC20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0954617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35B401B-8986-425F-87D2-9CDF185F587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4539049 w 12192000"/>
              <a:gd name="connsiteY377" fmla="*/ 4454665 h 4454665"/>
              <a:gd name="connsiteX378" fmla="*/ 0 w 12192000"/>
              <a:gd name="connsiteY378" fmla="*/ 4454665 h 4454665"/>
              <a:gd name="connsiteX379" fmla="*/ 0 w 12192000"/>
              <a:gd name="connsiteY379" fmla="*/ 3869778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4539049" y="4454665"/>
                </a:lnTo>
                <a:lnTo>
                  <a:pt x="0" y="4454665"/>
                </a:lnTo>
                <a:lnTo>
                  <a:pt x="0" y="386977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9E9DC1D0-3644-45DF-A146-AEC5F8D9A0AF}"/>
              </a:ext>
            </a:extLst>
          </p:cNvPr>
          <p:cNvSpPr/>
          <p:nvPr userDrawn="1"/>
        </p:nvSpPr>
        <p:spPr>
          <a:xfrm>
            <a:off x="0" y="1"/>
            <a:ext cx="12192000" cy="2403334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93866"/>
            <a:ext cx="11065934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1338932"/>
            <a:ext cx="11065934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rgbClr val="33333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7A25AB8-018D-4AE5-A574-6BAA008440FD}"/>
              </a:ext>
            </a:extLst>
          </p:cNvPr>
          <p:cNvSpPr/>
          <p:nvPr userDrawn="1"/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4539049 w 12192000"/>
              <a:gd name="connsiteY377" fmla="*/ 4454665 h 4454665"/>
              <a:gd name="connsiteX378" fmla="*/ 0 w 12192000"/>
              <a:gd name="connsiteY378" fmla="*/ 4454665 h 4454665"/>
              <a:gd name="connsiteX379" fmla="*/ 0 w 12192000"/>
              <a:gd name="connsiteY379" fmla="*/ 3869778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4539049" y="4454665"/>
                </a:lnTo>
                <a:lnTo>
                  <a:pt x="0" y="4454665"/>
                </a:lnTo>
                <a:lnTo>
                  <a:pt x="0" y="3869778"/>
                </a:lnTo>
                <a:close/>
              </a:path>
            </a:pathLst>
          </a:custGeom>
          <a:solidFill>
            <a:srgbClr val="01B0E3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117E5071-7349-4505-A053-38E7B450BB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3386533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3B5555C6-768D-4D30-811A-F66CBE74CEF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5043713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09702C4-ABB0-4FA9-AC7F-FD0C1056D0BB}"/>
              </a:ext>
            </a:extLst>
          </p:cNvPr>
          <p:cNvSpPr/>
          <p:nvPr userDrawn="1"/>
        </p:nvSpPr>
        <p:spPr>
          <a:xfrm>
            <a:off x="0" y="0"/>
            <a:ext cx="12192000" cy="504371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7432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D468973-885C-4EB1-BD5B-E7545B32CF5C}"/>
              </a:ext>
            </a:extLst>
          </p:cNvPr>
          <p:cNvSpPr/>
          <p:nvPr userDrawn="1"/>
        </p:nvSpPr>
        <p:spPr>
          <a:xfrm>
            <a:off x="0" y="5043714"/>
            <a:ext cx="12192000" cy="1814286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297713"/>
            <a:ext cx="9733038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rgbClr val="01B0E3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6042779"/>
            <a:ext cx="9733038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82C86F38-D8C8-456F-8A72-3A2DD495DC6F}"/>
              </a:ext>
            </a:extLst>
          </p:cNvPr>
          <p:cNvSpPr>
            <a:spLocks/>
          </p:cNvSpPr>
          <p:nvPr userDrawn="1"/>
        </p:nvSpPr>
        <p:spPr bwMode="auto">
          <a:xfrm>
            <a:off x="1022667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14C5DF7C-5C7E-463F-BC2C-54928278EB71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71700CBF-B968-4177-A57B-11088BD7A2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92536837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3B5555C6-768D-4D30-811A-F66CBE74CEF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5043713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09702C4-ABB0-4FA9-AC7F-FD0C1056D0BB}"/>
              </a:ext>
            </a:extLst>
          </p:cNvPr>
          <p:cNvSpPr/>
          <p:nvPr userDrawn="1"/>
        </p:nvSpPr>
        <p:spPr>
          <a:xfrm>
            <a:off x="0" y="0"/>
            <a:ext cx="12192000" cy="504371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7432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D468973-885C-4EB1-BD5B-E7545B32CF5C}"/>
              </a:ext>
            </a:extLst>
          </p:cNvPr>
          <p:cNvSpPr/>
          <p:nvPr userDrawn="1"/>
        </p:nvSpPr>
        <p:spPr>
          <a:xfrm>
            <a:off x="0" y="5043714"/>
            <a:ext cx="12192000" cy="1814286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297713"/>
            <a:ext cx="9733038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6042779"/>
            <a:ext cx="9733038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rgbClr val="33333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4CD36CFD-F607-4420-9136-F367C25BD39E}"/>
              </a:ext>
            </a:extLst>
          </p:cNvPr>
          <p:cNvSpPr>
            <a:spLocks/>
          </p:cNvSpPr>
          <p:nvPr userDrawn="1"/>
        </p:nvSpPr>
        <p:spPr bwMode="auto">
          <a:xfrm>
            <a:off x="1022667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84DDCCAD-79C7-47DD-ADFA-662E6C9F15A6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B404E3BF-B02B-48D6-9216-A767209304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8061390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E6EAAB-7FEE-4F68-883D-EBA6B0F104AC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TextBox 3" hidden="1">
            <a:extLst>
              <a:ext uri="{FF2B5EF4-FFF2-40B4-BE49-F238E27FC236}">
                <a16:creationId xmlns:a16="http://schemas.microsoft.com/office/drawing/2014/main" id="{690739EB-94C1-4415-B19F-879B952D09F0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498B72DB-9B3F-4174-946B-11B970D5D5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59486225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4AB9660-06D7-4EC1-B41A-0141039CF0E9}"/>
              </a:ext>
            </a:extLst>
          </p:cNvPr>
          <p:cNvSpPr/>
          <p:nvPr userDrawn="1"/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440A6B87-0865-4F2E-BFC1-2085F3020671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A7B473F-4FCB-4E80-AEDD-AFF0A582E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345162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AEE19C2C-CAF3-4741-8F52-00E4422A13F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1"/>
            <a:ext cx="12192000" cy="939799"/>
          </a:xfrm>
          <a:noFill/>
        </p:spPr>
        <p:txBody>
          <a:bodyPr tIns="274320" bIns="91440" anchor="t">
            <a:normAutofit/>
          </a:bodyPr>
          <a:lstStyle>
            <a:lvl1pPr marL="398463" indent="0">
              <a:defRPr sz="4400" cap="all" baseline="0">
                <a:solidFill>
                  <a:srgbClr val="01B4E7"/>
                </a:solidFill>
              </a:defRPr>
            </a:lvl1pPr>
          </a:lstStyle>
          <a:p>
            <a:r>
              <a:rPr lang="en-US" dirty="0"/>
              <a:t>PHOTO HEADER WITH TEXT Subhead</a:t>
            </a:r>
          </a:p>
        </p:txBody>
      </p:sp>
      <p:sp>
        <p:nvSpPr>
          <p:cNvPr id="10" name="Subtitle 2">
            <a:extLst>
              <a:ext uri="{FF2B5EF4-FFF2-40B4-BE49-F238E27FC236}">
                <a16:creationId xmlns:a16="http://schemas.microsoft.com/office/drawing/2014/main" id="{3B73BEBA-ADDE-40D0-AC62-4FF8FDDBEAA5}"/>
              </a:ext>
            </a:extLst>
          </p:cNvPr>
          <p:cNvSpPr>
            <a:spLocks noGrp="1"/>
          </p:cNvSpPr>
          <p:nvPr>
            <p:ph type="subTitle" idx="13"/>
          </p:nvPr>
        </p:nvSpPr>
        <p:spPr>
          <a:xfrm>
            <a:off x="380999" y="1012898"/>
            <a:ext cx="11365894" cy="600002"/>
          </a:xfr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C74794E8-6A05-4ADA-8C35-21FE1E2A9FCB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dirty="0">
                <a:solidFill>
                  <a:schemeClr val="bg2">
                    <a:lumMod val="75000"/>
                  </a:schemeClr>
                </a:solidFill>
              </a:rPr>
              <a:t>© 2019 Rotary International. Internal Use Only. Not For Distribution. Private and Confidential.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E616CDF5-DE71-477B-89CA-ABAF0CD39B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6366013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6B15CEA-7F4D-4111-91E1-C24BB8942014}"/>
              </a:ext>
            </a:extLst>
          </p:cNvPr>
          <p:cNvSpPr/>
          <p:nvPr userDrawn="1"/>
        </p:nvSpPr>
        <p:spPr>
          <a:xfrm flipV="1"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B110B65-104E-48DA-9FDA-01FF9A48E8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9A633E9E-2A95-4274-8C9E-B12F3C8F05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rgbClr val="333333"/>
                </a:solidFill>
              </a:defRPr>
            </a:lvl1pPr>
            <a:lvl2pPr marL="457200" indent="-228600">
              <a:defRPr sz="2000">
                <a:solidFill>
                  <a:srgbClr val="333333"/>
                </a:solidFill>
              </a:defRPr>
            </a:lvl2pPr>
            <a:lvl3pPr marL="685800" indent="-228600">
              <a:defRPr sz="1800">
                <a:solidFill>
                  <a:srgbClr val="333333"/>
                </a:solidFill>
              </a:defRPr>
            </a:lvl3pPr>
            <a:lvl4pPr marL="914400" indent="-228600">
              <a:defRPr sz="1600">
                <a:solidFill>
                  <a:srgbClr val="333333"/>
                </a:solidFill>
              </a:defRPr>
            </a:lvl4pPr>
            <a:lvl5pPr marL="1143000" indent="-228600">
              <a:defRPr sz="1600">
                <a:solidFill>
                  <a:srgbClr val="33333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134820A4-D5DF-4EEE-9F8B-8C9C8D423F7B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CE2B2F9D-68E3-43FB-86DA-500515AC83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5999293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6B15CEA-7F4D-4111-91E1-C24BB8942014}"/>
              </a:ext>
            </a:extLst>
          </p:cNvPr>
          <p:cNvSpPr/>
          <p:nvPr userDrawn="1"/>
        </p:nvSpPr>
        <p:spPr>
          <a:xfrm flipV="1"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B110B65-104E-48DA-9FDA-01FF9A48E8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9A633E9E-2A95-4274-8C9E-B12F3C8F05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436811"/>
            <a:ext cx="11506199" cy="3836989"/>
          </a:xfrm>
        </p:spPr>
        <p:txBody>
          <a:bodyPr>
            <a:normAutofit/>
          </a:bodyPr>
          <a:lstStyle>
            <a:lvl1pPr>
              <a:defRPr sz="2400">
                <a:solidFill>
                  <a:srgbClr val="333333"/>
                </a:solidFill>
              </a:defRPr>
            </a:lvl1pPr>
            <a:lvl2pPr marL="457200" indent="-228600">
              <a:defRPr sz="2000">
                <a:solidFill>
                  <a:srgbClr val="333333"/>
                </a:solidFill>
              </a:defRPr>
            </a:lvl2pPr>
            <a:lvl3pPr marL="685800" indent="-228600">
              <a:defRPr sz="1800">
                <a:solidFill>
                  <a:srgbClr val="333333"/>
                </a:solidFill>
              </a:defRPr>
            </a:lvl3pPr>
            <a:lvl4pPr marL="914400" indent="-228600">
              <a:defRPr sz="1600">
                <a:solidFill>
                  <a:srgbClr val="333333"/>
                </a:solidFill>
              </a:defRPr>
            </a:lvl4pPr>
            <a:lvl5pPr marL="1143000" indent="-228600">
              <a:defRPr sz="1600">
                <a:solidFill>
                  <a:srgbClr val="33333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11B1EC5A-E690-43D2-A0E3-D50BD6A53AFE}"/>
              </a:ext>
            </a:extLst>
          </p:cNvPr>
          <p:cNvSpPr>
            <a:spLocks noGrp="1"/>
          </p:cNvSpPr>
          <p:nvPr>
            <p:ph type="subTitle" idx="13"/>
          </p:nvPr>
        </p:nvSpPr>
        <p:spPr>
          <a:xfrm>
            <a:off x="380999" y="1796132"/>
            <a:ext cx="11506199" cy="615279"/>
          </a:xfrm>
        </p:spPr>
        <p:txBody>
          <a:bodyPr>
            <a:normAutofit/>
          </a:bodyPr>
          <a:lstStyle>
            <a:lvl1pPr marL="0" indent="0" algn="l">
              <a:buNone/>
              <a:defRPr sz="2400" b="1" cap="all" baseline="0">
                <a:solidFill>
                  <a:srgbClr val="333333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7" name="TextBox 6" hidden="1">
            <a:extLst>
              <a:ext uri="{FF2B5EF4-FFF2-40B4-BE49-F238E27FC236}">
                <a16:creationId xmlns:a16="http://schemas.microsoft.com/office/drawing/2014/main" id="{C429B5C5-40F0-413F-82DE-781C809F82A3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FD10926E-D815-4592-97B7-8EE7A9786A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4968530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1540042"/>
            <a:ext cx="12192000" cy="5317958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3720C02A-46A0-4BE0-B1BF-F34465AC27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6356350"/>
            <a:ext cx="42333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C48881AF-761E-4663-9A5E-BC34236BC1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rgbClr val="48595D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Box 4" hidden="1">
            <a:extLst>
              <a:ext uri="{FF2B5EF4-FFF2-40B4-BE49-F238E27FC236}">
                <a16:creationId xmlns:a16="http://schemas.microsoft.com/office/drawing/2014/main" id="{31265F87-D1A9-4FC6-9F13-66361C11DF35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8D424E8-3A20-4BF1-B53F-7A284F46F6A4}"/>
              </a:ext>
            </a:extLst>
          </p:cNvPr>
          <p:cNvSpPr txBox="1">
            <a:spLocks/>
          </p:cNvSpPr>
          <p:nvPr userDrawn="1"/>
        </p:nvSpPr>
        <p:spPr>
          <a:xfrm>
            <a:off x="11650133" y="115570"/>
            <a:ext cx="42333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lang="en-US" sz="120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9691566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C0EF89B-F057-4EA3-BC61-71F9D7BF9F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F6A0DDC-8464-4003-BDFD-127BB593AA78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FF64A36E-6351-44F5-8371-4CD912E771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4804430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BFE6C60-BD51-4C06-972B-D598C068A30B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8702E8D-AEBF-49D4-9D69-00802EFEB7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50000" y="2141538"/>
            <a:ext cx="5537200" cy="3141662"/>
          </a:xfrm>
        </p:spPr>
        <p:txBody>
          <a:bodyPr>
            <a:normAutofit/>
          </a:bodyPr>
          <a:lstStyle>
            <a:lvl1pPr marL="0" indent="0">
              <a:buNone/>
              <a:defRPr sz="2200"/>
            </a:lvl1pPr>
            <a:lvl2pPr marL="228600" indent="-169863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defRPr sz="18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1" name="Text Placeholder 11">
            <a:extLst>
              <a:ext uri="{FF2B5EF4-FFF2-40B4-BE49-F238E27FC236}">
                <a16:creationId xmlns:a16="http://schemas.microsoft.com/office/drawing/2014/main" id="{573E487D-389A-425E-93B1-6E466DB120C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2" name="Subtitle 2">
            <a:extLst>
              <a:ext uri="{FF2B5EF4-FFF2-40B4-BE49-F238E27FC236}">
                <a16:creationId xmlns:a16="http://schemas.microsoft.com/office/drawing/2014/main" id="{08ACE488-B9EE-4F80-9093-0D25C49D3C1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A5D6F820-5DA9-442B-93E8-9740D3002517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9D2C925-BE4C-4057-86A9-05FBB940D62D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</p:spTree>
    <p:extLst>
      <p:ext uri="{BB962C8B-B14F-4D97-AF65-F5344CB8AC3E}">
        <p14:creationId xmlns:p14="http://schemas.microsoft.com/office/powerpoint/2010/main" val="6169182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16">
          <p15:clr>
            <a:srgbClr val="FBAE40"/>
          </p15:clr>
        </p15:guide>
      </p15:sldGuideLst>
    </p:ext>
  </p:extLst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BFE6C60-BD51-4C06-972B-D598C068A30B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4D0FBAC-275F-4558-B592-D14B0D07426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519863" y="398463"/>
            <a:ext cx="5265737" cy="60198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F4016360-4C79-4F76-A938-3BBB6229913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rgbClr val="333333"/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rgbClr val="333333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E1D181C7-949B-4052-9076-6B318782A37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rgbClr val="333333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F4EF337-F8F4-4151-B616-10707ECBE95F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CEA03AD6-A795-41C0-B0E9-C5E66A8C8F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7186257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D0F8D7EE-C41C-4CDB-AAA2-6FAC12F10A5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F3DCB0E-7364-4B69-BA11-325DFB75F03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8FA3288-E931-4B57-91D2-DD2960072EA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4539049 w 6096000"/>
              <a:gd name="connsiteY3" fmla="*/ 6858000 h 6858000"/>
              <a:gd name="connsiteX4" fmla="*/ 0 w 6096000"/>
              <a:gd name="connsiteY4" fmla="*/ 6858000 h 6858000"/>
              <a:gd name="connsiteX5" fmla="*/ 0 w 6096000"/>
              <a:gd name="connsiteY5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01B4E7">
              <a:alpha val="38000"/>
            </a:srgbClr>
          </a:solidFill>
        </p:spPr>
        <p:txBody>
          <a:bodyPr wrap="square" anchor="b">
            <a:noAutofit/>
          </a:bodyPr>
          <a:lstStyle>
            <a:lvl1pPr marL="0" indent="0" algn="r">
              <a:buNone/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en-US" dirty="0"/>
              <a:t>c</a:t>
            </a:r>
          </a:p>
        </p:txBody>
      </p:sp>
      <p:sp>
        <p:nvSpPr>
          <p:cNvPr id="25" name="Text Placeholder 11">
            <a:extLst>
              <a:ext uri="{FF2B5EF4-FFF2-40B4-BE49-F238E27FC236}">
                <a16:creationId xmlns:a16="http://schemas.microsoft.com/office/drawing/2014/main" id="{C02B76E2-7589-4337-BF82-0C18E133FEF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6" name="Subtitle 2">
            <a:extLst>
              <a:ext uri="{FF2B5EF4-FFF2-40B4-BE49-F238E27FC236}">
                <a16:creationId xmlns:a16="http://schemas.microsoft.com/office/drawing/2014/main" id="{4E8986D0-5FBE-4E27-A81A-78A0B31033D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1D36450B-DFC0-48BB-9AD4-A3DF476727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2851480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3703CCB-4515-447B-9D4C-C361026CC13F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 dirty="0"/>
              <a:t> 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71B4E8BC-C3BC-4E7C-B3C2-AB5029B8FB2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96000" y="0"/>
            <a:ext cx="6096000" cy="6858000"/>
          </a:xfrm>
          <a:custGeom>
            <a:avLst/>
            <a:gdLst>
              <a:gd name="connsiteX0" fmla="*/ 5507402 w 6096000"/>
              <a:gd name="connsiteY0" fmla="*/ 6448102 h 6858000"/>
              <a:gd name="connsiteX1" fmla="*/ 5517605 w 6096000"/>
              <a:gd name="connsiteY1" fmla="*/ 6448102 h 6858000"/>
              <a:gd name="connsiteX2" fmla="*/ 5521686 w 6096000"/>
              <a:gd name="connsiteY2" fmla="*/ 6456440 h 6858000"/>
              <a:gd name="connsiteX3" fmla="*/ 5527808 w 6096000"/>
              <a:gd name="connsiteY3" fmla="*/ 6558584 h 6858000"/>
              <a:gd name="connsiteX4" fmla="*/ 5525767 w 6096000"/>
              <a:gd name="connsiteY4" fmla="*/ 6569006 h 6858000"/>
              <a:gd name="connsiteX5" fmla="*/ 5519645 w 6096000"/>
              <a:gd name="connsiteY5" fmla="*/ 6569006 h 6858000"/>
              <a:gd name="connsiteX6" fmla="*/ 5413533 w 6096000"/>
              <a:gd name="connsiteY6" fmla="*/ 6506470 h 6858000"/>
              <a:gd name="connsiteX7" fmla="*/ 5409451 w 6096000"/>
              <a:gd name="connsiteY7" fmla="*/ 6500217 h 6858000"/>
              <a:gd name="connsiteX8" fmla="*/ 5409451 w 6096000"/>
              <a:gd name="connsiteY8" fmla="*/ 6498131 h 6858000"/>
              <a:gd name="connsiteX9" fmla="*/ 5415573 w 6096000"/>
              <a:gd name="connsiteY9" fmla="*/ 6493962 h 6858000"/>
              <a:gd name="connsiteX10" fmla="*/ 5507402 w 6096000"/>
              <a:gd name="connsiteY10" fmla="*/ 6448102 h 6858000"/>
              <a:gd name="connsiteX11" fmla="*/ 5590136 w 6096000"/>
              <a:gd name="connsiteY11" fmla="*/ 6446018 h 6858000"/>
              <a:gd name="connsiteX12" fmla="*/ 5600438 w 6096000"/>
              <a:gd name="connsiteY12" fmla="*/ 6446018 h 6858000"/>
              <a:gd name="connsiteX13" fmla="*/ 5691097 w 6096000"/>
              <a:gd name="connsiteY13" fmla="*/ 6491784 h 6858000"/>
              <a:gd name="connsiteX14" fmla="*/ 5699339 w 6096000"/>
              <a:gd name="connsiteY14" fmla="*/ 6498025 h 6858000"/>
              <a:gd name="connsiteX15" fmla="*/ 5695218 w 6096000"/>
              <a:gd name="connsiteY15" fmla="*/ 6504265 h 6858000"/>
              <a:gd name="connsiteX16" fmla="*/ 5588076 w 6096000"/>
              <a:gd name="connsiteY16" fmla="*/ 6566673 h 6858000"/>
              <a:gd name="connsiteX17" fmla="*/ 5579833 w 6096000"/>
              <a:gd name="connsiteY17" fmla="*/ 6566673 h 6858000"/>
              <a:gd name="connsiteX18" fmla="*/ 5577773 w 6096000"/>
              <a:gd name="connsiteY18" fmla="*/ 6558352 h 6858000"/>
              <a:gd name="connsiteX19" fmla="*/ 5586015 w 6096000"/>
              <a:gd name="connsiteY19" fmla="*/ 6454339 h 6858000"/>
              <a:gd name="connsiteX20" fmla="*/ 5590136 w 6096000"/>
              <a:gd name="connsiteY20" fmla="*/ 6446018 h 6858000"/>
              <a:gd name="connsiteX21" fmla="*/ 4772401 w 6096000"/>
              <a:gd name="connsiteY21" fmla="*/ 6406275 h 6858000"/>
              <a:gd name="connsiteX22" fmla="*/ 4772401 w 6096000"/>
              <a:gd name="connsiteY22" fmla="*/ 6449478 h 6858000"/>
              <a:gd name="connsiteX23" fmla="*/ 4724512 w 6096000"/>
              <a:gd name="connsiteY23" fmla="*/ 6457707 h 6858000"/>
              <a:gd name="connsiteX24" fmla="*/ 4705773 w 6096000"/>
              <a:gd name="connsiteY24" fmla="*/ 6433020 h 6858000"/>
              <a:gd name="connsiteX25" fmla="*/ 4730759 w 6096000"/>
              <a:gd name="connsiteY25" fmla="*/ 6408333 h 6858000"/>
              <a:gd name="connsiteX26" fmla="*/ 4422900 w 6096000"/>
              <a:gd name="connsiteY26" fmla="*/ 6336141 h 6858000"/>
              <a:gd name="connsiteX27" fmla="*/ 4463811 w 6096000"/>
              <a:gd name="connsiteY27" fmla="*/ 6396340 h 6858000"/>
              <a:gd name="connsiteX28" fmla="*/ 4422900 w 6096000"/>
              <a:gd name="connsiteY28" fmla="*/ 6456538 h 6858000"/>
              <a:gd name="connsiteX29" fmla="*/ 4381988 w 6096000"/>
              <a:gd name="connsiteY29" fmla="*/ 6396340 h 6858000"/>
              <a:gd name="connsiteX30" fmla="*/ 4422900 w 6096000"/>
              <a:gd name="connsiteY30" fmla="*/ 6336141 h 6858000"/>
              <a:gd name="connsiteX31" fmla="*/ 5577123 w 6096000"/>
              <a:gd name="connsiteY31" fmla="*/ 6327829 h 6858000"/>
              <a:gd name="connsiteX32" fmla="*/ 5586116 w 6096000"/>
              <a:gd name="connsiteY32" fmla="*/ 6328868 h 6858000"/>
              <a:gd name="connsiteX33" fmla="*/ 5612840 w 6096000"/>
              <a:gd name="connsiteY33" fmla="*/ 6380819 h 6858000"/>
              <a:gd name="connsiteX34" fmla="*/ 5553226 w 6096000"/>
              <a:gd name="connsiteY34" fmla="*/ 6439004 h 6858000"/>
              <a:gd name="connsiteX35" fmla="*/ 5493612 w 6096000"/>
              <a:gd name="connsiteY35" fmla="*/ 6380819 h 6858000"/>
              <a:gd name="connsiteX36" fmla="*/ 5520336 w 6096000"/>
              <a:gd name="connsiteY36" fmla="*/ 6330947 h 6858000"/>
              <a:gd name="connsiteX37" fmla="*/ 5536781 w 6096000"/>
              <a:gd name="connsiteY37" fmla="*/ 6333024 h 6858000"/>
              <a:gd name="connsiteX38" fmla="*/ 5534725 w 6096000"/>
              <a:gd name="connsiteY38" fmla="*/ 6349649 h 6858000"/>
              <a:gd name="connsiteX39" fmla="*/ 5518280 w 6096000"/>
              <a:gd name="connsiteY39" fmla="*/ 6380819 h 6858000"/>
              <a:gd name="connsiteX40" fmla="*/ 5553226 w 6096000"/>
              <a:gd name="connsiteY40" fmla="*/ 6416146 h 6858000"/>
              <a:gd name="connsiteX41" fmla="*/ 5588172 w 6096000"/>
              <a:gd name="connsiteY41" fmla="*/ 6380819 h 6858000"/>
              <a:gd name="connsiteX42" fmla="*/ 5571727 w 6096000"/>
              <a:gd name="connsiteY42" fmla="*/ 6349649 h 6858000"/>
              <a:gd name="connsiteX43" fmla="*/ 5569671 w 6096000"/>
              <a:gd name="connsiteY43" fmla="*/ 6333024 h 6858000"/>
              <a:gd name="connsiteX44" fmla="*/ 5577123 w 6096000"/>
              <a:gd name="connsiteY44" fmla="*/ 6327829 h 6858000"/>
              <a:gd name="connsiteX45" fmla="*/ 5726057 w 6096000"/>
              <a:gd name="connsiteY45" fmla="*/ 6312763 h 6858000"/>
              <a:gd name="connsiteX46" fmla="*/ 5730190 w 6096000"/>
              <a:gd name="connsiteY46" fmla="*/ 6318992 h 6858000"/>
              <a:gd name="connsiteX47" fmla="*/ 5730190 w 6096000"/>
              <a:gd name="connsiteY47" fmla="*/ 6443559 h 6858000"/>
              <a:gd name="connsiteX48" fmla="*/ 5726057 w 6096000"/>
              <a:gd name="connsiteY48" fmla="*/ 6449787 h 6858000"/>
              <a:gd name="connsiteX49" fmla="*/ 5717791 w 6096000"/>
              <a:gd name="connsiteY49" fmla="*/ 6447711 h 6858000"/>
              <a:gd name="connsiteX50" fmla="*/ 5633066 w 6096000"/>
              <a:gd name="connsiteY50" fmla="*/ 6389579 h 6858000"/>
              <a:gd name="connsiteX51" fmla="*/ 5626867 w 6096000"/>
              <a:gd name="connsiteY51" fmla="*/ 6381275 h 6858000"/>
              <a:gd name="connsiteX52" fmla="*/ 5633066 w 6096000"/>
              <a:gd name="connsiteY52" fmla="*/ 6372971 h 6858000"/>
              <a:gd name="connsiteX53" fmla="*/ 5717791 w 6096000"/>
              <a:gd name="connsiteY53" fmla="*/ 6314840 h 6858000"/>
              <a:gd name="connsiteX54" fmla="*/ 5726057 w 6096000"/>
              <a:gd name="connsiteY54" fmla="*/ 6312763 h 6858000"/>
              <a:gd name="connsiteX55" fmla="*/ 5380229 w 6096000"/>
              <a:gd name="connsiteY55" fmla="*/ 6312763 h 6858000"/>
              <a:gd name="connsiteX56" fmla="*/ 5388412 w 6096000"/>
              <a:gd name="connsiteY56" fmla="*/ 6316915 h 6858000"/>
              <a:gd name="connsiteX57" fmla="*/ 5472280 w 6096000"/>
              <a:gd name="connsiteY57" fmla="*/ 6372971 h 6858000"/>
              <a:gd name="connsiteX58" fmla="*/ 5478417 w 6096000"/>
              <a:gd name="connsiteY58" fmla="*/ 6381275 h 6858000"/>
              <a:gd name="connsiteX59" fmla="*/ 5472280 w 6096000"/>
              <a:gd name="connsiteY59" fmla="*/ 6389579 h 6858000"/>
              <a:gd name="connsiteX60" fmla="*/ 5388412 w 6096000"/>
              <a:gd name="connsiteY60" fmla="*/ 6447711 h 6858000"/>
              <a:gd name="connsiteX61" fmla="*/ 5380229 w 6096000"/>
              <a:gd name="connsiteY61" fmla="*/ 6449787 h 6858000"/>
              <a:gd name="connsiteX62" fmla="*/ 5376138 w 6096000"/>
              <a:gd name="connsiteY62" fmla="*/ 6443559 h 6858000"/>
              <a:gd name="connsiteX63" fmla="*/ 5376138 w 6096000"/>
              <a:gd name="connsiteY63" fmla="*/ 6318992 h 6858000"/>
              <a:gd name="connsiteX64" fmla="*/ 5380229 w 6096000"/>
              <a:gd name="connsiteY64" fmla="*/ 6312763 h 6858000"/>
              <a:gd name="connsiteX65" fmla="*/ 4992184 w 6096000"/>
              <a:gd name="connsiteY65" fmla="*/ 6302243 h 6858000"/>
              <a:gd name="connsiteX66" fmla="*/ 4986024 w 6096000"/>
              <a:gd name="connsiteY66" fmla="*/ 6304321 h 6858000"/>
              <a:gd name="connsiteX67" fmla="*/ 4983972 w 6096000"/>
              <a:gd name="connsiteY67" fmla="*/ 6310551 h 6858000"/>
              <a:gd name="connsiteX68" fmla="*/ 5025033 w 6096000"/>
              <a:gd name="connsiteY68" fmla="*/ 6468402 h 6858000"/>
              <a:gd name="connsiteX69" fmla="*/ 5049670 w 6096000"/>
              <a:gd name="connsiteY69" fmla="*/ 6489171 h 6858000"/>
              <a:gd name="connsiteX70" fmla="*/ 5057882 w 6096000"/>
              <a:gd name="connsiteY70" fmla="*/ 6489171 h 6858000"/>
              <a:gd name="connsiteX71" fmla="*/ 5053776 w 6096000"/>
              <a:gd name="connsiteY71" fmla="*/ 6497479 h 6858000"/>
              <a:gd name="connsiteX72" fmla="*/ 5053776 w 6096000"/>
              <a:gd name="connsiteY72" fmla="*/ 6499556 h 6858000"/>
              <a:gd name="connsiteX73" fmla="*/ 5029139 w 6096000"/>
              <a:gd name="connsiteY73" fmla="*/ 6518249 h 6858000"/>
              <a:gd name="connsiteX74" fmla="*/ 4994237 w 6096000"/>
              <a:gd name="connsiteY74" fmla="*/ 6516172 h 6858000"/>
              <a:gd name="connsiteX75" fmla="*/ 4988078 w 6096000"/>
              <a:gd name="connsiteY75" fmla="*/ 6518249 h 6858000"/>
              <a:gd name="connsiteX76" fmla="*/ 4986024 w 6096000"/>
              <a:gd name="connsiteY76" fmla="*/ 6522403 h 6858000"/>
              <a:gd name="connsiteX77" fmla="*/ 4986024 w 6096000"/>
              <a:gd name="connsiteY77" fmla="*/ 6541096 h 6858000"/>
              <a:gd name="connsiteX78" fmla="*/ 4992184 w 6096000"/>
              <a:gd name="connsiteY78" fmla="*/ 6547327 h 6858000"/>
              <a:gd name="connsiteX79" fmla="*/ 5039404 w 6096000"/>
              <a:gd name="connsiteY79" fmla="*/ 6553557 h 6858000"/>
              <a:gd name="connsiteX80" fmla="*/ 5041458 w 6096000"/>
              <a:gd name="connsiteY80" fmla="*/ 6553557 h 6858000"/>
              <a:gd name="connsiteX81" fmla="*/ 5094838 w 6096000"/>
              <a:gd name="connsiteY81" fmla="*/ 6501633 h 6858000"/>
              <a:gd name="connsiteX82" fmla="*/ 5127687 w 6096000"/>
              <a:gd name="connsiteY82" fmla="*/ 6372861 h 6858000"/>
              <a:gd name="connsiteX83" fmla="*/ 5140005 w 6096000"/>
              <a:gd name="connsiteY83" fmla="*/ 6331321 h 6858000"/>
              <a:gd name="connsiteX84" fmla="*/ 5144111 w 6096000"/>
              <a:gd name="connsiteY84" fmla="*/ 6310551 h 6858000"/>
              <a:gd name="connsiteX85" fmla="*/ 5142058 w 6096000"/>
              <a:gd name="connsiteY85" fmla="*/ 6304321 h 6858000"/>
              <a:gd name="connsiteX86" fmla="*/ 5137952 w 6096000"/>
              <a:gd name="connsiteY86" fmla="*/ 6302243 h 6858000"/>
              <a:gd name="connsiteX87" fmla="*/ 5109209 w 6096000"/>
              <a:gd name="connsiteY87" fmla="*/ 6302243 h 6858000"/>
              <a:gd name="connsiteX88" fmla="*/ 5103050 w 6096000"/>
              <a:gd name="connsiteY88" fmla="*/ 6306398 h 6858000"/>
              <a:gd name="connsiteX89" fmla="*/ 5066094 w 6096000"/>
              <a:gd name="connsiteY89" fmla="*/ 6447632 h 6858000"/>
              <a:gd name="connsiteX90" fmla="*/ 5064041 w 6096000"/>
              <a:gd name="connsiteY90" fmla="*/ 6447632 h 6858000"/>
              <a:gd name="connsiteX91" fmla="*/ 5025033 w 6096000"/>
              <a:gd name="connsiteY91" fmla="*/ 6306398 h 6858000"/>
              <a:gd name="connsiteX92" fmla="*/ 5018874 w 6096000"/>
              <a:gd name="connsiteY92" fmla="*/ 6302243 h 6858000"/>
              <a:gd name="connsiteX93" fmla="*/ 4992184 w 6096000"/>
              <a:gd name="connsiteY93" fmla="*/ 6302243 h 6858000"/>
              <a:gd name="connsiteX94" fmla="*/ 4952412 w 6096000"/>
              <a:gd name="connsiteY94" fmla="*/ 6299906 h 6858000"/>
              <a:gd name="connsiteX95" fmla="*/ 4903317 w 6096000"/>
              <a:gd name="connsiteY95" fmla="*/ 6320715 h 6858000"/>
              <a:gd name="connsiteX96" fmla="*/ 4903317 w 6096000"/>
              <a:gd name="connsiteY96" fmla="*/ 6308230 h 6858000"/>
              <a:gd name="connsiteX97" fmla="*/ 4897181 w 6096000"/>
              <a:gd name="connsiteY97" fmla="*/ 6301987 h 6858000"/>
              <a:gd name="connsiteX98" fmla="*/ 4868542 w 6096000"/>
              <a:gd name="connsiteY98" fmla="*/ 6301987 h 6858000"/>
              <a:gd name="connsiteX99" fmla="*/ 4862406 w 6096000"/>
              <a:gd name="connsiteY99" fmla="*/ 6308230 h 6858000"/>
              <a:gd name="connsiteX100" fmla="*/ 4862406 w 6096000"/>
              <a:gd name="connsiteY100" fmla="*/ 6483025 h 6858000"/>
              <a:gd name="connsiteX101" fmla="*/ 4868542 w 6096000"/>
              <a:gd name="connsiteY101" fmla="*/ 6489268 h 6858000"/>
              <a:gd name="connsiteX102" fmla="*/ 4897181 w 6096000"/>
              <a:gd name="connsiteY102" fmla="*/ 6489268 h 6858000"/>
              <a:gd name="connsiteX103" fmla="*/ 4903317 w 6096000"/>
              <a:gd name="connsiteY103" fmla="*/ 6483025 h 6858000"/>
              <a:gd name="connsiteX104" fmla="*/ 4903317 w 6096000"/>
              <a:gd name="connsiteY104" fmla="*/ 6362333 h 6858000"/>
              <a:gd name="connsiteX105" fmla="*/ 4954457 w 6096000"/>
              <a:gd name="connsiteY105" fmla="*/ 6339443 h 6858000"/>
              <a:gd name="connsiteX106" fmla="*/ 4960594 w 6096000"/>
              <a:gd name="connsiteY106" fmla="*/ 6333200 h 6858000"/>
              <a:gd name="connsiteX107" fmla="*/ 4960594 w 6096000"/>
              <a:gd name="connsiteY107" fmla="*/ 6306149 h 6858000"/>
              <a:gd name="connsiteX108" fmla="*/ 4958548 w 6096000"/>
              <a:gd name="connsiteY108" fmla="*/ 6301987 h 6858000"/>
              <a:gd name="connsiteX109" fmla="*/ 4952412 w 6096000"/>
              <a:gd name="connsiteY109" fmla="*/ 6299906 h 6858000"/>
              <a:gd name="connsiteX110" fmla="*/ 4751504 w 6096000"/>
              <a:gd name="connsiteY110" fmla="*/ 6296399 h 6858000"/>
              <a:gd name="connsiteX111" fmla="*/ 4681148 w 6096000"/>
              <a:gd name="connsiteY111" fmla="*/ 6304717 h 6858000"/>
              <a:gd name="connsiteX112" fmla="*/ 4674940 w 6096000"/>
              <a:gd name="connsiteY112" fmla="*/ 6310955 h 6858000"/>
              <a:gd name="connsiteX113" fmla="*/ 4677009 w 6096000"/>
              <a:gd name="connsiteY113" fmla="*/ 6335908 h 6858000"/>
              <a:gd name="connsiteX114" fmla="*/ 4679079 w 6096000"/>
              <a:gd name="connsiteY114" fmla="*/ 6340067 h 6858000"/>
              <a:gd name="connsiteX115" fmla="*/ 4683217 w 6096000"/>
              <a:gd name="connsiteY115" fmla="*/ 6342146 h 6858000"/>
              <a:gd name="connsiteX116" fmla="*/ 4749434 w 6096000"/>
              <a:gd name="connsiteY116" fmla="*/ 6337987 h 6858000"/>
              <a:gd name="connsiteX117" fmla="*/ 4772196 w 6096000"/>
              <a:gd name="connsiteY117" fmla="*/ 6360861 h 6858000"/>
              <a:gd name="connsiteX118" fmla="*/ 4772196 w 6096000"/>
              <a:gd name="connsiteY118" fmla="*/ 6373337 h 6858000"/>
              <a:gd name="connsiteX119" fmla="*/ 4726672 w 6096000"/>
              <a:gd name="connsiteY119" fmla="*/ 6377496 h 6858000"/>
              <a:gd name="connsiteX120" fmla="*/ 4662524 w 6096000"/>
              <a:gd name="connsiteY120" fmla="*/ 6433640 h 6858000"/>
              <a:gd name="connsiteX121" fmla="*/ 4718395 w 6096000"/>
              <a:gd name="connsiteY121" fmla="*/ 6493943 h 6858000"/>
              <a:gd name="connsiteX122" fmla="*/ 4778404 w 6096000"/>
              <a:gd name="connsiteY122" fmla="*/ 6481467 h 6858000"/>
              <a:gd name="connsiteX123" fmla="*/ 4807374 w 6096000"/>
              <a:gd name="connsiteY123" fmla="*/ 6493943 h 6858000"/>
              <a:gd name="connsiteX124" fmla="*/ 4813582 w 6096000"/>
              <a:gd name="connsiteY124" fmla="*/ 6491864 h 6858000"/>
              <a:gd name="connsiteX125" fmla="*/ 4815651 w 6096000"/>
              <a:gd name="connsiteY125" fmla="*/ 6485626 h 6858000"/>
              <a:gd name="connsiteX126" fmla="*/ 4815651 w 6096000"/>
              <a:gd name="connsiteY126" fmla="*/ 6360861 h 6858000"/>
              <a:gd name="connsiteX127" fmla="*/ 4751504 w 6096000"/>
              <a:gd name="connsiteY127" fmla="*/ 6296399 h 6858000"/>
              <a:gd name="connsiteX128" fmla="*/ 4422899 w 6096000"/>
              <a:gd name="connsiteY128" fmla="*/ 6296399 h 6858000"/>
              <a:gd name="connsiteX129" fmla="*/ 4338738 w 6096000"/>
              <a:gd name="connsiteY129" fmla="*/ 6395171 h 6858000"/>
              <a:gd name="connsiteX130" fmla="*/ 4422899 w 6096000"/>
              <a:gd name="connsiteY130" fmla="*/ 6493943 h 6858000"/>
              <a:gd name="connsiteX131" fmla="*/ 4507060 w 6096000"/>
              <a:gd name="connsiteY131" fmla="*/ 6395171 h 6858000"/>
              <a:gd name="connsiteX132" fmla="*/ 4422899 w 6096000"/>
              <a:gd name="connsiteY132" fmla="*/ 6296399 h 6858000"/>
              <a:gd name="connsiteX133" fmla="*/ 4206945 w 6096000"/>
              <a:gd name="connsiteY133" fmla="*/ 6270683 h 6858000"/>
              <a:gd name="connsiteX134" fmla="*/ 4223310 w 6096000"/>
              <a:gd name="connsiteY134" fmla="*/ 6270683 h 6858000"/>
              <a:gd name="connsiteX135" fmla="*/ 4266267 w 6096000"/>
              <a:gd name="connsiteY135" fmla="*/ 6310425 h 6858000"/>
              <a:gd name="connsiteX136" fmla="*/ 4221264 w 6096000"/>
              <a:gd name="connsiteY136" fmla="*/ 6348076 h 6858000"/>
              <a:gd name="connsiteX137" fmla="*/ 4176261 w 6096000"/>
              <a:gd name="connsiteY137" fmla="*/ 6348076 h 6858000"/>
              <a:gd name="connsiteX138" fmla="*/ 4176261 w 6096000"/>
              <a:gd name="connsiteY138" fmla="*/ 6272775 h 6858000"/>
              <a:gd name="connsiteX139" fmla="*/ 4206945 w 6096000"/>
              <a:gd name="connsiteY139" fmla="*/ 6270683 h 6858000"/>
              <a:gd name="connsiteX140" fmla="*/ 4583182 w 6096000"/>
              <a:gd name="connsiteY140" fmla="*/ 6258994 h 6858000"/>
              <a:gd name="connsiteX141" fmla="*/ 4554472 w 6096000"/>
              <a:gd name="connsiteY141" fmla="*/ 6265238 h 6858000"/>
              <a:gd name="connsiteX142" fmla="*/ 4548320 w 6096000"/>
              <a:gd name="connsiteY142" fmla="*/ 6271482 h 6858000"/>
              <a:gd name="connsiteX143" fmla="*/ 4548320 w 6096000"/>
              <a:gd name="connsiteY143" fmla="*/ 6302704 h 6858000"/>
              <a:gd name="connsiteX144" fmla="*/ 4531914 w 6096000"/>
              <a:gd name="connsiteY144" fmla="*/ 6302704 h 6858000"/>
              <a:gd name="connsiteX145" fmla="*/ 4525762 w 6096000"/>
              <a:gd name="connsiteY145" fmla="*/ 6308949 h 6858000"/>
              <a:gd name="connsiteX146" fmla="*/ 4525762 w 6096000"/>
              <a:gd name="connsiteY146" fmla="*/ 6333927 h 6858000"/>
              <a:gd name="connsiteX147" fmla="*/ 4531914 w 6096000"/>
              <a:gd name="connsiteY147" fmla="*/ 6340171 h 6858000"/>
              <a:gd name="connsiteX148" fmla="*/ 4548320 w 6096000"/>
              <a:gd name="connsiteY148" fmla="*/ 6340171 h 6858000"/>
              <a:gd name="connsiteX149" fmla="*/ 4548320 w 6096000"/>
              <a:gd name="connsiteY149" fmla="*/ 6423430 h 6858000"/>
              <a:gd name="connsiteX150" fmla="*/ 4603689 w 6096000"/>
              <a:gd name="connsiteY150" fmla="*/ 6496281 h 6858000"/>
              <a:gd name="connsiteX151" fmla="*/ 4636500 w 6096000"/>
              <a:gd name="connsiteY151" fmla="*/ 6492118 h 6858000"/>
              <a:gd name="connsiteX152" fmla="*/ 4642652 w 6096000"/>
              <a:gd name="connsiteY152" fmla="*/ 6483792 h 6858000"/>
              <a:gd name="connsiteX153" fmla="*/ 4640602 w 6096000"/>
              <a:gd name="connsiteY153" fmla="*/ 6460896 h 6858000"/>
              <a:gd name="connsiteX154" fmla="*/ 4634449 w 6096000"/>
              <a:gd name="connsiteY154" fmla="*/ 6452570 h 6858000"/>
              <a:gd name="connsiteX155" fmla="*/ 4609841 w 6096000"/>
              <a:gd name="connsiteY155" fmla="*/ 6454652 h 6858000"/>
              <a:gd name="connsiteX156" fmla="*/ 4591385 w 6096000"/>
              <a:gd name="connsiteY156" fmla="*/ 6417185 h 6858000"/>
              <a:gd name="connsiteX157" fmla="*/ 4591385 w 6096000"/>
              <a:gd name="connsiteY157" fmla="*/ 6340171 h 6858000"/>
              <a:gd name="connsiteX158" fmla="*/ 4634449 w 6096000"/>
              <a:gd name="connsiteY158" fmla="*/ 6340171 h 6858000"/>
              <a:gd name="connsiteX159" fmla="*/ 4640602 w 6096000"/>
              <a:gd name="connsiteY159" fmla="*/ 6333927 h 6858000"/>
              <a:gd name="connsiteX160" fmla="*/ 4640602 w 6096000"/>
              <a:gd name="connsiteY160" fmla="*/ 6308949 h 6858000"/>
              <a:gd name="connsiteX161" fmla="*/ 4634449 w 6096000"/>
              <a:gd name="connsiteY161" fmla="*/ 6302704 h 6858000"/>
              <a:gd name="connsiteX162" fmla="*/ 4591385 w 6096000"/>
              <a:gd name="connsiteY162" fmla="*/ 6302704 h 6858000"/>
              <a:gd name="connsiteX163" fmla="*/ 4591385 w 6096000"/>
              <a:gd name="connsiteY163" fmla="*/ 6265238 h 6858000"/>
              <a:gd name="connsiteX164" fmla="*/ 4589334 w 6096000"/>
              <a:gd name="connsiteY164" fmla="*/ 6258994 h 6858000"/>
              <a:gd name="connsiteX165" fmla="*/ 4583182 w 6096000"/>
              <a:gd name="connsiteY165" fmla="*/ 6258994 h 6858000"/>
              <a:gd name="connsiteX166" fmla="*/ 4217278 w 6096000"/>
              <a:gd name="connsiteY166" fmla="*/ 6229772 h 6858000"/>
              <a:gd name="connsiteX167" fmla="*/ 4136861 w 6096000"/>
              <a:gd name="connsiteY167" fmla="*/ 6233924 h 6858000"/>
              <a:gd name="connsiteX168" fmla="*/ 4130674 w 6096000"/>
              <a:gd name="connsiteY168" fmla="*/ 6242228 h 6858000"/>
              <a:gd name="connsiteX169" fmla="*/ 4130674 w 6096000"/>
              <a:gd name="connsiteY169" fmla="*/ 6483040 h 6858000"/>
              <a:gd name="connsiteX170" fmla="*/ 4138922 w 6096000"/>
              <a:gd name="connsiteY170" fmla="*/ 6489268 h 6858000"/>
              <a:gd name="connsiteX171" fmla="*/ 4167790 w 6096000"/>
              <a:gd name="connsiteY171" fmla="*/ 6489268 h 6858000"/>
              <a:gd name="connsiteX172" fmla="*/ 4176038 w 6096000"/>
              <a:gd name="connsiteY172" fmla="*/ 6483040 h 6858000"/>
              <a:gd name="connsiteX173" fmla="*/ 4176038 w 6096000"/>
              <a:gd name="connsiteY173" fmla="*/ 6387546 h 6858000"/>
              <a:gd name="connsiteX174" fmla="*/ 4225526 w 6096000"/>
              <a:gd name="connsiteY174" fmla="*/ 6389621 h 6858000"/>
              <a:gd name="connsiteX175" fmla="*/ 4266766 w 6096000"/>
              <a:gd name="connsiteY175" fmla="*/ 6485115 h 6858000"/>
              <a:gd name="connsiteX176" fmla="*/ 4272952 w 6096000"/>
              <a:gd name="connsiteY176" fmla="*/ 6489268 h 6858000"/>
              <a:gd name="connsiteX177" fmla="*/ 4305944 w 6096000"/>
              <a:gd name="connsiteY177" fmla="*/ 6489268 h 6858000"/>
              <a:gd name="connsiteX178" fmla="*/ 4312130 w 6096000"/>
              <a:gd name="connsiteY178" fmla="*/ 6487192 h 6858000"/>
              <a:gd name="connsiteX179" fmla="*/ 4314192 w 6096000"/>
              <a:gd name="connsiteY179" fmla="*/ 6480964 h 6858000"/>
              <a:gd name="connsiteX180" fmla="*/ 4266766 w 6096000"/>
              <a:gd name="connsiteY180" fmla="*/ 6377166 h 6858000"/>
              <a:gd name="connsiteX181" fmla="*/ 4312130 w 6096000"/>
              <a:gd name="connsiteY181" fmla="*/ 6308658 h 6858000"/>
              <a:gd name="connsiteX182" fmla="*/ 4223464 w 6096000"/>
              <a:gd name="connsiteY182" fmla="*/ 6229772 h 6858000"/>
              <a:gd name="connsiteX183" fmla="*/ 4217278 w 6096000"/>
              <a:gd name="connsiteY183" fmla="*/ 6229772 h 6858000"/>
              <a:gd name="connsiteX184" fmla="*/ 5579833 w 6096000"/>
              <a:gd name="connsiteY184" fmla="*/ 6196766 h 6858000"/>
              <a:gd name="connsiteX185" fmla="*/ 5588076 w 6096000"/>
              <a:gd name="connsiteY185" fmla="*/ 6196766 h 6858000"/>
              <a:gd name="connsiteX186" fmla="*/ 5695218 w 6096000"/>
              <a:gd name="connsiteY186" fmla="*/ 6258579 h 6858000"/>
              <a:gd name="connsiteX187" fmla="*/ 5699339 w 6096000"/>
              <a:gd name="connsiteY187" fmla="*/ 6264760 h 6858000"/>
              <a:gd name="connsiteX188" fmla="*/ 5691097 w 6096000"/>
              <a:gd name="connsiteY188" fmla="*/ 6270941 h 6858000"/>
              <a:gd name="connsiteX189" fmla="*/ 5600438 w 6096000"/>
              <a:gd name="connsiteY189" fmla="*/ 6314210 h 6858000"/>
              <a:gd name="connsiteX190" fmla="*/ 5590136 w 6096000"/>
              <a:gd name="connsiteY190" fmla="*/ 6316270 h 6858000"/>
              <a:gd name="connsiteX191" fmla="*/ 5586015 w 6096000"/>
              <a:gd name="connsiteY191" fmla="*/ 6305968 h 6858000"/>
              <a:gd name="connsiteX192" fmla="*/ 5577773 w 6096000"/>
              <a:gd name="connsiteY192" fmla="*/ 6205007 h 6858000"/>
              <a:gd name="connsiteX193" fmla="*/ 5579833 w 6096000"/>
              <a:gd name="connsiteY193" fmla="*/ 6196766 h 6858000"/>
              <a:gd name="connsiteX194" fmla="*/ 5522498 w 6096000"/>
              <a:gd name="connsiteY194" fmla="*/ 6195995 h 6858000"/>
              <a:gd name="connsiteX195" fmla="*/ 5526619 w 6096000"/>
              <a:gd name="connsiteY195" fmla="*/ 6196770 h 6858000"/>
              <a:gd name="connsiteX196" fmla="*/ 5528679 w 6096000"/>
              <a:gd name="connsiteY196" fmla="*/ 6207095 h 6858000"/>
              <a:gd name="connsiteX197" fmla="*/ 5520438 w 6096000"/>
              <a:gd name="connsiteY197" fmla="*/ 6308283 h 6858000"/>
              <a:gd name="connsiteX198" fmla="*/ 5516316 w 6096000"/>
              <a:gd name="connsiteY198" fmla="*/ 6316543 h 6858000"/>
              <a:gd name="connsiteX199" fmla="*/ 5506015 w 6096000"/>
              <a:gd name="connsiteY199" fmla="*/ 6316543 h 6858000"/>
              <a:gd name="connsiteX200" fmla="*/ 5415355 w 6096000"/>
              <a:gd name="connsiteY200" fmla="*/ 6271112 h 6858000"/>
              <a:gd name="connsiteX201" fmla="*/ 5407114 w 6096000"/>
              <a:gd name="connsiteY201" fmla="*/ 6264917 h 6858000"/>
              <a:gd name="connsiteX202" fmla="*/ 5411235 w 6096000"/>
              <a:gd name="connsiteY202" fmla="*/ 6258721 h 6858000"/>
              <a:gd name="connsiteX203" fmla="*/ 5518377 w 6096000"/>
              <a:gd name="connsiteY203" fmla="*/ 6196770 h 6858000"/>
              <a:gd name="connsiteX204" fmla="*/ 5522498 w 6096000"/>
              <a:gd name="connsiteY204" fmla="*/ 6195995 h 6858000"/>
              <a:gd name="connsiteX205" fmla="*/ 5553811 w 6096000"/>
              <a:gd name="connsiteY205" fmla="*/ 6160806 h 6858000"/>
              <a:gd name="connsiteX206" fmla="*/ 5336980 w 6096000"/>
              <a:gd name="connsiteY206" fmla="*/ 6379976 h 6858000"/>
              <a:gd name="connsiteX207" fmla="*/ 5553811 w 6096000"/>
              <a:gd name="connsiteY207" fmla="*/ 6599145 h 6858000"/>
              <a:gd name="connsiteX208" fmla="*/ 5770643 w 6096000"/>
              <a:gd name="connsiteY208" fmla="*/ 6379976 h 6858000"/>
              <a:gd name="connsiteX209" fmla="*/ 5553811 w 6096000"/>
              <a:gd name="connsiteY209" fmla="*/ 6160806 h 6858000"/>
              <a:gd name="connsiteX210" fmla="*/ 5553226 w 6096000"/>
              <a:gd name="connsiteY210" fmla="*/ 6129247 h 6858000"/>
              <a:gd name="connsiteX211" fmla="*/ 5799865 w 6096000"/>
              <a:gd name="connsiteY211" fmla="*/ 6378808 h 6858000"/>
              <a:gd name="connsiteX212" fmla="*/ 5553226 w 6096000"/>
              <a:gd name="connsiteY212" fmla="*/ 6628369 h 6858000"/>
              <a:gd name="connsiteX213" fmla="*/ 5306588 w 6096000"/>
              <a:gd name="connsiteY213" fmla="*/ 6378808 h 6858000"/>
              <a:gd name="connsiteX214" fmla="*/ 5553226 w 6096000"/>
              <a:gd name="connsiteY214" fmla="*/ 6129247 h 6858000"/>
              <a:gd name="connsiteX215" fmla="*/ 5540303 w 6096000"/>
              <a:gd name="connsiteY215" fmla="*/ 6050671 h 6858000"/>
              <a:gd name="connsiteX216" fmla="*/ 5527964 w 6096000"/>
              <a:gd name="connsiteY216" fmla="*/ 6100554 h 6858000"/>
              <a:gd name="connsiteX217" fmla="*/ 5505342 w 6096000"/>
              <a:gd name="connsiteY217" fmla="*/ 6104711 h 6858000"/>
              <a:gd name="connsiteX218" fmla="*/ 5478607 w 6096000"/>
              <a:gd name="connsiteY218" fmla="*/ 6058985 h 6858000"/>
              <a:gd name="connsiteX219" fmla="*/ 5478607 w 6096000"/>
              <a:gd name="connsiteY219" fmla="*/ 6056906 h 6858000"/>
              <a:gd name="connsiteX220" fmla="*/ 5476550 w 6096000"/>
              <a:gd name="connsiteY220" fmla="*/ 6058985 h 6858000"/>
              <a:gd name="connsiteX221" fmla="*/ 5455985 w 6096000"/>
              <a:gd name="connsiteY221" fmla="*/ 6063142 h 6858000"/>
              <a:gd name="connsiteX222" fmla="*/ 5455985 w 6096000"/>
              <a:gd name="connsiteY222" fmla="*/ 6065220 h 6858000"/>
              <a:gd name="connsiteX223" fmla="*/ 5451872 w 6096000"/>
              <a:gd name="connsiteY223" fmla="*/ 6090162 h 6858000"/>
              <a:gd name="connsiteX224" fmla="*/ 5455985 w 6096000"/>
              <a:gd name="connsiteY224" fmla="*/ 6117182 h 6858000"/>
              <a:gd name="connsiteX225" fmla="*/ 5435420 w 6096000"/>
              <a:gd name="connsiteY225" fmla="*/ 6125495 h 6858000"/>
              <a:gd name="connsiteX226" fmla="*/ 5398402 w 6096000"/>
              <a:gd name="connsiteY226" fmla="*/ 6090162 h 6858000"/>
              <a:gd name="connsiteX227" fmla="*/ 5398402 w 6096000"/>
              <a:gd name="connsiteY227" fmla="*/ 6088083 h 6858000"/>
              <a:gd name="connsiteX228" fmla="*/ 5396346 w 6096000"/>
              <a:gd name="connsiteY228" fmla="*/ 6088083 h 6858000"/>
              <a:gd name="connsiteX229" fmla="*/ 5377837 w 6096000"/>
              <a:gd name="connsiteY229" fmla="*/ 6100554 h 6858000"/>
              <a:gd name="connsiteX230" fmla="*/ 5377837 w 6096000"/>
              <a:gd name="connsiteY230" fmla="*/ 6102632 h 6858000"/>
              <a:gd name="connsiteX231" fmla="*/ 5390176 w 6096000"/>
              <a:gd name="connsiteY231" fmla="*/ 6152515 h 6858000"/>
              <a:gd name="connsiteX232" fmla="*/ 5373724 w 6096000"/>
              <a:gd name="connsiteY232" fmla="*/ 6164986 h 6858000"/>
              <a:gd name="connsiteX233" fmla="*/ 5330536 w 6096000"/>
              <a:gd name="connsiteY233" fmla="*/ 6137966 h 6858000"/>
              <a:gd name="connsiteX234" fmla="*/ 5328480 w 6096000"/>
              <a:gd name="connsiteY234" fmla="*/ 6137966 h 6858000"/>
              <a:gd name="connsiteX235" fmla="*/ 5328480 w 6096000"/>
              <a:gd name="connsiteY235" fmla="*/ 6140044 h 6858000"/>
              <a:gd name="connsiteX236" fmla="*/ 5312027 w 6096000"/>
              <a:gd name="connsiteY236" fmla="*/ 6154594 h 6858000"/>
              <a:gd name="connsiteX237" fmla="*/ 5312027 w 6096000"/>
              <a:gd name="connsiteY237" fmla="*/ 6156672 h 6858000"/>
              <a:gd name="connsiteX238" fmla="*/ 5338763 w 6096000"/>
              <a:gd name="connsiteY238" fmla="*/ 6202398 h 6858000"/>
              <a:gd name="connsiteX239" fmla="*/ 5324366 w 6096000"/>
              <a:gd name="connsiteY239" fmla="*/ 6219026 h 6858000"/>
              <a:gd name="connsiteX240" fmla="*/ 5275010 w 6096000"/>
              <a:gd name="connsiteY240" fmla="*/ 6206555 h 6858000"/>
              <a:gd name="connsiteX241" fmla="*/ 5272953 w 6096000"/>
              <a:gd name="connsiteY241" fmla="*/ 6206555 h 6858000"/>
              <a:gd name="connsiteX242" fmla="*/ 5262671 w 6096000"/>
              <a:gd name="connsiteY242" fmla="*/ 6225261 h 6858000"/>
              <a:gd name="connsiteX243" fmla="*/ 5262671 w 6096000"/>
              <a:gd name="connsiteY243" fmla="*/ 6227340 h 6858000"/>
              <a:gd name="connsiteX244" fmla="*/ 5299688 w 6096000"/>
              <a:gd name="connsiteY244" fmla="*/ 6264752 h 6858000"/>
              <a:gd name="connsiteX245" fmla="*/ 5291462 w 6096000"/>
              <a:gd name="connsiteY245" fmla="*/ 6283458 h 6858000"/>
              <a:gd name="connsiteX246" fmla="*/ 5240049 w 6096000"/>
              <a:gd name="connsiteY246" fmla="*/ 6283458 h 6858000"/>
              <a:gd name="connsiteX247" fmla="*/ 5237992 w 6096000"/>
              <a:gd name="connsiteY247" fmla="*/ 6283458 h 6858000"/>
              <a:gd name="connsiteX248" fmla="*/ 5237992 w 6096000"/>
              <a:gd name="connsiteY248" fmla="*/ 6285536 h 6858000"/>
              <a:gd name="connsiteX249" fmla="*/ 5231823 w 6096000"/>
              <a:gd name="connsiteY249" fmla="*/ 6306320 h 6858000"/>
              <a:gd name="connsiteX250" fmla="*/ 5233879 w 6096000"/>
              <a:gd name="connsiteY250" fmla="*/ 6308399 h 6858000"/>
              <a:gd name="connsiteX251" fmla="*/ 5277066 w 6096000"/>
              <a:gd name="connsiteY251" fmla="*/ 6333340 h 6858000"/>
              <a:gd name="connsiteX252" fmla="*/ 5275010 w 6096000"/>
              <a:gd name="connsiteY252" fmla="*/ 6356204 h 6858000"/>
              <a:gd name="connsiteX253" fmla="*/ 5225653 w 6096000"/>
              <a:gd name="connsiteY253" fmla="*/ 6368675 h 6858000"/>
              <a:gd name="connsiteX254" fmla="*/ 5223596 w 6096000"/>
              <a:gd name="connsiteY254" fmla="*/ 6368675 h 6858000"/>
              <a:gd name="connsiteX255" fmla="*/ 5223596 w 6096000"/>
              <a:gd name="connsiteY255" fmla="*/ 6370752 h 6858000"/>
              <a:gd name="connsiteX256" fmla="*/ 5223596 w 6096000"/>
              <a:gd name="connsiteY256" fmla="*/ 6381145 h 6858000"/>
              <a:gd name="connsiteX257" fmla="*/ 5223596 w 6096000"/>
              <a:gd name="connsiteY257" fmla="*/ 6391537 h 6858000"/>
              <a:gd name="connsiteX258" fmla="*/ 5223596 w 6096000"/>
              <a:gd name="connsiteY258" fmla="*/ 6393616 h 6858000"/>
              <a:gd name="connsiteX259" fmla="*/ 5225653 w 6096000"/>
              <a:gd name="connsiteY259" fmla="*/ 6393616 h 6858000"/>
              <a:gd name="connsiteX260" fmla="*/ 5275010 w 6096000"/>
              <a:gd name="connsiteY260" fmla="*/ 6406087 h 6858000"/>
              <a:gd name="connsiteX261" fmla="*/ 5279123 w 6096000"/>
              <a:gd name="connsiteY261" fmla="*/ 6428949 h 6858000"/>
              <a:gd name="connsiteX262" fmla="*/ 5233879 w 6096000"/>
              <a:gd name="connsiteY262" fmla="*/ 6455969 h 6858000"/>
              <a:gd name="connsiteX263" fmla="*/ 5231823 w 6096000"/>
              <a:gd name="connsiteY263" fmla="*/ 6455969 h 6858000"/>
              <a:gd name="connsiteX264" fmla="*/ 5231823 w 6096000"/>
              <a:gd name="connsiteY264" fmla="*/ 6458048 h 6858000"/>
              <a:gd name="connsiteX265" fmla="*/ 5237992 w 6096000"/>
              <a:gd name="connsiteY265" fmla="*/ 6478833 h 6858000"/>
              <a:gd name="connsiteX266" fmla="*/ 5240049 w 6096000"/>
              <a:gd name="connsiteY266" fmla="*/ 6478833 h 6858000"/>
              <a:gd name="connsiteX267" fmla="*/ 5291462 w 6096000"/>
              <a:gd name="connsiteY267" fmla="*/ 6478833 h 6858000"/>
              <a:gd name="connsiteX268" fmla="*/ 5299688 w 6096000"/>
              <a:gd name="connsiteY268" fmla="*/ 6499616 h 6858000"/>
              <a:gd name="connsiteX269" fmla="*/ 5262671 w 6096000"/>
              <a:gd name="connsiteY269" fmla="*/ 6537029 h 6858000"/>
              <a:gd name="connsiteX270" fmla="*/ 5262671 w 6096000"/>
              <a:gd name="connsiteY270" fmla="*/ 6539107 h 6858000"/>
              <a:gd name="connsiteX271" fmla="*/ 5275010 w 6096000"/>
              <a:gd name="connsiteY271" fmla="*/ 6557813 h 6858000"/>
              <a:gd name="connsiteX272" fmla="*/ 5326423 w 6096000"/>
              <a:gd name="connsiteY272" fmla="*/ 6543265 h 6858000"/>
              <a:gd name="connsiteX273" fmla="*/ 5338763 w 6096000"/>
              <a:gd name="connsiteY273" fmla="*/ 6561971 h 6858000"/>
              <a:gd name="connsiteX274" fmla="*/ 5312027 w 6096000"/>
              <a:gd name="connsiteY274" fmla="*/ 6607697 h 6858000"/>
              <a:gd name="connsiteX275" fmla="*/ 5314084 w 6096000"/>
              <a:gd name="connsiteY275" fmla="*/ 6609774 h 6858000"/>
              <a:gd name="connsiteX276" fmla="*/ 5328480 w 6096000"/>
              <a:gd name="connsiteY276" fmla="*/ 6624324 h 6858000"/>
              <a:gd name="connsiteX277" fmla="*/ 5330536 w 6096000"/>
              <a:gd name="connsiteY277" fmla="*/ 6624324 h 6858000"/>
              <a:gd name="connsiteX278" fmla="*/ 5375780 w 6096000"/>
              <a:gd name="connsiteY278" fmla="*/ 6597304 h 6858000"/>
              <a:gd name="connsiteX279" fmla="*/ 5392233 w 6096000"/>
              <a:gd name="connsiteY279" fmla="*/ 6611853 h 6858000"/>
              <a:gd name="connsiteX280" fmla="*/ 5379894 w 6096000"/>
              <a:gd name="connsiteY280" fmla="*/ 6661736 h 6858000"/>
              <a:gd name="connsiteX281" fmla="*/ 5379894 w 6096000"/>
              <a:gd name="connsiteY281" fmla="*/ 6663815 h 6858000"/>
              <a:gd name="connsiteX282" fmla="*/ 5398402 w 6096000"/>
              <a:gd name="connsiteY282" fmla="*/ 6674206 h 6858000"/>
              <a:gd name="connsiteX283" fmla="*/ 5398402 w 6096000"/>
              <a:gd name="connsiteY283" fmla="*/ 6676285 h 6858000"/>
              <a:gd name="connsiteX284" fmla="*/ 5400459 w 6096000"/>
              <a:gd name="connsiteY284" fmla="*/ 6674206 h 6858000"/>
              <a:gd name="connsiteX285" fmla="*/ 5437476 w 6096000"/>
              <a:gd name="connsiteY285" fmla="*/ 6636795 h 6858000"/>
              <a:gd name="connsiteX286" fmla="*/ 5455985 w 6096000"/>
              <a:gd name="connsiteY286" fmla="*/ 6645109 h 6858000"/>
              <a:gd name="connsiteX287" fmla="*/ 5453928 w 6096000"/>
              <a:gd name="connsiteY287" fmla="*/ 6672129 h 6858000"/>
              <a:gd name="connsiteX288" fmla="*/ 5455985 w 6096000"/>
              <a:gd name="connsiteY288" fmla="*/ 6697070 h 6858000"/>
              <a:gd name="connsiteX289" fmla="*/ 5455985 w 6096000"/>
              <a:gd name="connsiteY289" fmla="*/ 6699148 h 6858000"/>
              <a:gd name="connsiteX290" fmla="*/ 5458042 w 6096000"/>
              <a:gd name="connsiteY290" fmla="*/ 6699148 h 6858000"/>
              <a:gd name="connsiteX291" fmla="*/ 5478607 w 6096000"/>
              <a:gd name="connsiteY291" fmla="*/ 6705383 h 6858000"/>
              <a:gd name="connsiteX292" fmla="*/ 5480663 w 6096000"/>
              <a:gd name="connsiteY292" fmla="*/ 6705383 h 6858000"/>
              <a:gd name="connsiteX293" fmla="*/ 5505342 w 6096000"/>
              <a:gd name="connsiteY293" fmla="*/ 6659658 h 6858000"/>
              <a:gd name="connsiteX294" fmla="*/ 5527964 w 6096000"/>
              <a:gd name="connsiteY294" fmla="*/ 6661736 h 6858000"/>
              <a:gd name="connsiteX295" fmla="*/ 5540303 w 6096000"/>
              <a:gd name="connsiteY295" fmla="*/ 6713697 h 6858000"/>
              <a:gd name="connsiteX296" fmla="*/ 5542359 w 6096000"/>
              <a:gd name="connsiteY296" fmla="*/ 6713697 h 6858000"/>
              <a:gd name="connsiteX297" fmla="*/ 5562925 w 6096000"/>
              <a:gd name="connsiteY297" fmla="*/ 6713697 h 6858000"/>
              <a:gd name="connsiteX298" fmla="*/ 5564982 w 6096000"/>
              <a:gd name="connsiteY298" fmla="*/ 6713697 h 6858000"/>
              <a:gd name="connsiteX299" fmla="*/ 5579378 w 6096000"/>
              <a:gd name="connsiteY299" fmla="*/ 6661736 h 6858000"/>
              <a:gd name="connsiteX300" fmla="*/ 5599943 w 6096000"/>
              <a:gd name="connsiteY300" fmla="*/ 6659658 h 6858000"/>
              <a:gd name="connsiteX301" fmla="*/ 5626678 w 6096000"/>
              <a:gd name="connsiteY301" fmla="*/ 6705383 h 6858000"/>
              <a:gd name="connsiteX302" fmla="*/ 5647243 w 6096000"/>
              <a:gd name="connsiteY302" fmla="*/ 6699148 h 6858000"/>
              <a:gd name="connsiteX303" fmla="*/ 5649300 w 6096000"/>
              <a:gd name="connsiteY303" fmla="*/ 6699148 h 6858000"/>
              <a:gd name="connsiteX304" fmla="*/ 5651356 w 6096000"/>
              <a:gd name="connsiteY304" fmla="*/ 6672129 h 6858000"/>
              <a:gd name="connsiteX305" fmla="*/ 5649300 w 6096000"/>
              <a:gd name="connsiteY305" fmla="*/ 6645109 h 6858000"/>
              <a:gd name="connsiteX306" fmla="*/ 5669865 w 6096000"/>
              <a:gd name="connsiteY306" fmla="*/ 6636795 h 6858000"/>
              <a:gd name="connsiteX307" fmla="*/ 5706882 w 6096000"/>
              <a:gd name="connsiteY307" fmla="*/ 6674206 h 6858000"/>
              <a:gd name="connsiteX308" fmla="*/ 5725391 w 6096000"/>
              <a:gd name="connsiteY308" fmla="*/ 6663815 h 6858000"/>
              <a:gd name="connsiteX309" fmla="*/ 5727448 w 6096000"/>
              <a:gd name="connsiteY309" fmla="*/ 6661736 h 6858000"/>
              <a:gd name="connsiteX310" fmla="*/ 5727448 w 6096000"/>
              <a:gd name="connsiteY310" fmla="*/ 6659658 h 6858000"/>
              <a:gd name="connsiteX311" fmla="*/ 5713052 w 6096000"/>
              <a:gd name="connsiteY311" fmla="*/ 6611853 h 6858000"/>
              <a:gd name="connsiteX312" fmla="*/ 5729504 w 6096000"/>
              <a:gd name="connsiteY312" fmla="*/ 6597304 h 6858000"/>
              <a:gd name="connsiteX313" fmla="*/ 5774748 w 6096000"/>
              <a:gd name="connsiteY313" fmla="*/ 6624324 h 6858000"/>
              <a:gd name="connsiteX314" fmla="*/ 5776805 w 6096000"/>
              <a:gd name="connsiteY314" fmla="*/ 6624324 h 6858000"/>
              <a:gd name="connsiteX315" fmla="*/ 5791201 w 6096000"/>
              <a:gd name="connsiteY315" fmla="*/ 6607697 h 6858000"/>
              <a:gd name="connsiteX316" fmla="*/ 5793257 w 6096000"/>
              <a:gd name="connsiteY316" fmla="*/ 6607697 h 6858000"/>
              <a:gd name="connsiteX317" fmla="*/ 5766522 w 6096000"/>
              <a:gd name="connsiteY317" fmla="*/ 6561971 h 6858000"/>
              <a:gd name="connsiteX318" fmla="*/ 5778861 w 6096000"/>
              <a:gd name="connsiteY318" fmla="*/ 6543265 h 6858000"/>
              <a:gd name="connsiteX319" fmla="*/ 5830275 w 6096000"/>
              <a:gd name="connsiteY319" fmla="*/ 6557813 h 6858000"/>
              <a:gd name="connsiteX320" fmla="*/ 5832331 w 6096000"/>
              <a:gd name="connsiteY320" fmla="*/ 6555735 h 6858000"/>
              <a:gd name="connsiteX321" fmla="*/ 5842614 w 6096000"/>
              <a:gd name="connsiteY321" fmla="*/ 6537029 h 6858000"/>
              <a:gd name="connsiteX322" fmla="*/ 5842614 w 6096000"/>
              <a:gd name="connsiteY322" fmla="*/ 6534951 h 6858000"/>
              <a:gd name="connsiteX323" fmla="*/ 5805596 w 6096000"/>
              <a:gd name="connsiteY323" fmla="*/ 6499616 h 6858000"/>
              <a:gd name="connsiteX324" fmla="*/ 5813822 w 6096000"/>
              <a:gd name="connsiteY324" fmla="*/ 6478833 h 6858000"/>
              <a:gd name="connsiteX325" fmla="*/ 5865236 w 6096000"/>
              <a:gd name="connsiteY325" fmla="*/ 6478833 h 6858000"/>
              <a:gd name="connsiteX326" fmla="*/ 5867292 w 6096000"/>
              <a:gd name="connsiteY326" fmla="*/ 6478833 h 6858000"/>
              <a:gd name="connsiteX327" fmla="*/ 5871405 w 6096000"/>
              <a:gd name="connsiteY327" fmla="*/ 6458048 h 6858000"/>
              <a:gd name="connsiteX328" fmla="*/ 5871405 w 6096000"/>
              <a:gd name="connsiteY328" fmla="*/ 6455969 h 6858000"/>
              <a:gd name="connsiteX329" fmla="*/ 5826162 w 6096000"/>
              <a:gd name="connsiteY329" fmla="*/ 6428949 h 6858000"/>
              <a:gd name="connsiteX330" fmla="*/ 5830275 w 6096000"/>
              <a:gd name="connsiteY330" fmla="*/ 6408165 h 6858000"/>
              <a:gd name="connsiteX331" fmla="*/ 5879632 w 6096000"/>
              <a:gd name="connsiteY331" fmla="*/ 6393616 h 6858000"/>
              <a:gd name="connsiteX332" fmla="*/ 5881688 w 6096000"/>
              <a:gd name="connsiteY332" fmla="*/ 6393616 h 6858000"/>
              <a:gd name="connsiteX333" fmla="*/ 5881688 w 6096000"/>
              <a:gd name="connsiteY333" fmla="*/ 6381145 h 6858000"/>
              <a:gd name="connsiteX334" fmla="*/ 5881688 w 6096000"/>
              <a:gd name="connsiteY334" fmla="*/ 6370752 h 6858000"/>
              <a:gd name="connsiteX335" fmla="*/ 5879632 w 6096000"/>
              <a:gd name="connsiteY335" fmla="*/ 6370752 h 6858000"/>
              <a:gd name="connsiteX336" fmla="*/ 5830275 w 6096000"/>
              <a:gd name="connsiteY336" fmla="*/ 6356204 h 6858000"/>
              <a:gd name="connsiteX337" fmla="*/ 5828218 w 6096000"/>
              <a:gd name="connsiteY337" fmla="*/ 6335419 h 6858000"/>
              <a:gd name="connsiteX338" fmla="*/ 5871405 w 6096000"/>
              <a:gd name="connsiteY338" fmla="*/ 6308399 h 6858000"/>
              <a:gd name="connsiteX339" fmla="*/ 5873462 w 6096000"/>
              <a:gd name="connsiteY339" fmla="*/ 6308399 h 6858000"/>
              <a:gd name="connsiteX340" fmla="*/ 5873462 w 6096000"/>
              <a:gd name="connsiteY340" fmla="*/ 6306320 h 6858000"/>
              <a:gd name="connsiteX341" fmla="*/ 5867292 w 6096000"/>
              <a:gd name="connsiteY341" fmla="*/ 6285536 h 6858000"/>
              <a:gd name="connsiteX342" fmla="*/ 5865236 w 6096000"/>
              <a:gd name="connsiteY342" fmla="*/ 6285536 h 6858000"/>
              <a:gd name="connsiteX343" fmla="*/ 5813822 w 6096000"/>
              <a:gd name="connsiteY343" fmla="*/ 6285536 h 6858000"/>
              <a:gd name="connsiteX344" fmla="*/ 5805596 w 6096000"/>
              <a:gd name="connsiteY344" fmla="*/ 6264752 h 6858000"/>
              <a:gd name="connsiteX345" fmla="*/ 5842614 w 6096000"/>
              <a:gd name="connsiteY345" fmla="*/ 6227340 h 6858000"/>
              <a:gd name="connsiteX346" fmla="*/ 5842614 w 6096000"/>
              <a:gd name="connsiteY346" fmla="*/ 6225261 h 6858000"/>
              <a:gd name="connsiteX347" fmla="*/ 5832331 w 6096000"/>
              <a:gd name="connsiteY347" fmla="*/ 6206555 h 6858000"/>
              <a:gd name="connsiteX348" fmla="*/ 5830275 w 6096000"/>
              <a:gd name="connsiteY348" fmla="*/ 6206555 h 6858000"/>
              <a:gd name="connsiteX349" fmla="*/ 5780918 w 6096000"/>
              <a:gd name="connsiteY349" fmla="*/ 6219026 h 6858000"/>
              <a:gd name="connsiteX350" fmla="*/ 5766522 w 6096000"/>
              <a:gd name="connsiteY350" fmla="*/ 6202398 h 6858000"/>
              <a:gd name="connsiteX351" fmla="*/ 5793257 w 6096000"/>
              <a:gd name="connsiteY351" fmla="*/ 6156672 h 6858000"/>
              <a:gd name="connsiteX352" fmla="*/ 5793257 w 6096000"/>
              <a:gd name="connsiteY352" fmla="*/ 6154594 h 6858000"/>
              <a:gd name="connsiteX353" fmla="*/ 5776805 w 6096000"/>
              <a:gd name="connsiteY353" fmla="*/ 6140044 h 6858000"/>
              <a:gd name="connsiteX354" fmla="*/ 5731561 w 6096000"/>
              <a:gd name="connsiteY354" fmla="*/ 6164986 h 6858000"/>
              <a:gd name="connsiteX355" fmla="*/ 5713052 w 6096000"/>
              <a:gd name="connsiteY355" fmla="*/ 6152515 h 6858000"/>
              <a:gd name="connsiteX356" fmla="*/ 5727448 w 6096000"/>
              <a:gd name="connsiteY356" fmla="*/ 6102632 h 6858000"/>
              <a:gd name="connsiteX357" fmla="*/ 5727448 w 6096000"/>
              <a:gd name="connsiteY357" fmla="*/ 6100554 h 6858000"/>
              <a:gd name="connsiteX358" fmla="*/ 5708939 w 6096000"/>
              <a:gd name="connsiteY358" fmla="*/ 6090162 h 6858000"/>
              <a:gd name="connsiteX359" fmla="*/ 5706882 w 6096000"/>
              <a:gd name="connsiteY359" fmla="*/ 6088083 h 6858000"/>
              <a:gd name="connsiteX360" fmla="*/ 5706882 w 6096000"/>
              <a:gd name="connsiteY360" fmla="*/ 6090162 h 6858000"/>
              <a:gd name="connsiteX361" fmla="*/ 5669865 w 6096000"/>
              <a:gd name="connsiteY361" fmla="*/ 6125495 h 6858000"/>
              <a:gd name="connsiteX362" fmla="*/ 5649300 w 6096000"/>
              <a:gd name="connsiteY362" fmla="*/ 6117182 h 6858000"/>
              <a:gd name="connsiteX363" fmla="*/ 5653412 w 6096000"/>
              <a:gd name="connsiteY363" fmla="*/ 6090162 h 6858000"/>
              <a:gd name="connsiteX364" fmla="*/ 5649300 w 6096000"/>
              <a:gd name="connsiteY364" fmla="*/ 6065220 h 6858000"/>
              <a:gd name="connsiteX365" fmla="*/ 5649300 w 6096000"/>
              <a:gd name="connsiteY365" fmla="*/ 6063142 h 6858000"/>
              <a:gd name="connsiteX366" fmla="*/ 5647243 w 6096000"/>
              <a:gd name="connsiteY366" fmla="*/ 6063142 h 6858000"/>
              <a:gd name="connsiteX367" fmla="*/ 5626678 w 6096000"/>
              <a:gd name="connsiteY367" fmla="*/ 6058985 h 6858000"/>
              <a:gd name="connsiteX368" fmla="*/ 5599943 w 6096000"/>
              <a:gd name="connsiteY368" fmla="*/ 6104711 h 6858000"/>
              <a:gd name="connsiteX369" fmla="*/ 5577321 w 6096000"/>
              <a:gd name="connsiteY369" fmla="*/ 6100554 h 6858000"/>
              <a:gd name="connsiteX370" fmla="*/ 5564982 w 6096000"/>
              <a:gd name="connsiteY370" fmla="*/ 6050671 h 6858000"/>
              <a:gd name="connsiteX371" fmla="*/ 5562925 w 6096000"/>
              <a:gd name="connsiteY371" fmla="*/ 6050671 h 6858000"/>
              <a:gd name="connsiteX372" fmla="*/ 5542359 w 6096000"/>
              <a:gd name="connsiteY372" fmla="*/ 6050671 h 6858000"/>
              <a:gd name="connsiteX373" fmla="*/ 5540303 w 6096000"/>
              <a:gd name="connsiteY373" fmla="*/ 6050671 h 6858000"/>
              <a:gd name="connsiteX374" fmla="*/ 0 w 6096000"/>
              <a:gd name="connsiteY374" fmla="*/ 0 h 6858000"/>
              <a:gd name="connsiteX375" fmla="*/ 6096000 w 6096000"/>
              <a:gd name="connsiteY375" fmla="*/ 0 h 6858000"/>
              <a:gd name="connsiteX376" fmla="*/ 6096000 w 6096000"/>
              <a:gd name="connsiteY376" fmla="*/ 6858000 h 6858000"/>
              <a:gd name="connsiteX377" fmla="*/ 0 w 6096000"/>
              <a:gd name="connsiteY37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</a:cxnLst>
            <a:rect l="l" t="t" r="r" b="b"/>
            <a:pathLst>
              <a:path w="6096000" h="6858000">
                <a:moveTo>
                  <a:pt x="5507402" y="6448102"/>
                </a:moveTo>
                <a:cubicBezTo>
                  <a:pt x="5511483" y="6446018"/>
                  <a:pt x="5513524" y="6446018"/>
                  <a:pt x="5517605" y="6448102"/>
                </a:cubicBezTo>
                <a:cubicBezTo>
                  <a:pt x="5519645" y="6450187"/>
                  <a:pt x="5521686" y="6452271"/>
                  <a:pt x="5521686" y="6456440"/>
                </a:cubicBezTo>
                <a:cubicBezTo>
                  <a:pt x="5527808" y="6558584"/>
                  <a:pt x="5527808" y="6558584"/>
                  <a:pt x="5527808" y="6558584"/>
                </a:cubicBezTo>
                <a:cubicBezTo>
                  <a:pt x="5529848" y="6564837"/>
                  <a:pt x="5527808" y="6566922"/>
                  <a:pt x="5525767" y="6569006"/>
                </a:cubicBezTo>
                <a:cubicBezTo>
                  <a:pt x="5523727" y="6571091"/>
                  <a:pt x="5521686" y="6569006"/>
                  <a:pt x="5519645" y="6569006"/>
                </a:cubicBezTo>
                <a:cubicBezTo>
                  <a:pt x="5474752" y="6558584"/>
                  <a:pt x="5444142" y="6539822"/>
                  <a:pt x="5413533" y="6506470"/>
                </a:cubicBezTo>
                <a:cubicBezTo>
                  <a:pt x="5411492" y="6504386"/>
                  <a:pt x="5409451" y="6502301"/>
                  <a:pt x="5409451" y="6500217"/>
                </a:cubicBezTo>
                <a:cubicBezTo>
                  <a:pt x="5409451" y="6500217"/>
                  <a:pt x="5409451" y="6500217"/>
                  <a:pt x="5409451" y="6498131"/>
                </a:cubicBezTo>
                <a:cubicBezTo>
                  <a:pt x="5409451" y="6496047"/>
                  <a:pt x="5413533" y="6493962"/>
                  <a:pt x="5415573" y="6493962"/>
                </a:cubicBezTo>
                <a:cubicBezTo>
                  <a:pt x="5507402" y="6448102"/>
                  <a:pt x="5507402" y="6448102"/>
                  <a:pt x="5507402" y="6448102"/>
                </a:cubicBezTo>
                <a:close/>
                <a:moveTo>
                  <a:pt x="5590136" y="6446018"/>
                </a:moveTo>
                <a:cubicBezTo>
                  <a:pt x="5594256" y="6446018"/>
                  <a:pt x="5596317" y="6446018"/>
                  <a:pt x="5600438" y="6446018"/>
                </a:cubicBezTo>
                <a:cubicBezTo>
                  <a:pt x="5691097" y="6491784"/>
                  <a:pt x="5691097" y="6491784"/>
                  <a:pt x="5691097" y="6491784"/>
                </a:cubicBezTo>
                <a:cubicBezTo>
                  <a:pt x="5695218" y="6493864"/>
                  <a:pt x="5697278" y="6495944"/>
                  <a:pt x="5699339" y="6498025"/>
                </a:cubicBezTo>
                <a:cubicBezTo>
                  <a:pt x="5699339" y="6500105"/>
                  <a:pt x="5697278" y="6502185"/>
                  <a:pt x="5695218" y="6504265"/>
                </a:cubicBezTo>
                <a:cubicBezTo>
                  <a:pt x="5664312" y="6537549"/>
                  <a:pt x="5631344" y="6556272"/>
                  <a:pt x="5588076" y="6566673"/>
                </a:cubicBezTo>
                <a:cubicBezTo>
                  <a:pt x="5583954" y="6568753"/>
                  <a:pt x="5581894" y="6568753"/>
                  <a:pt x="5579833" y="6566673"/>
                </a:cubicBezTo>
                <a:cubicBezTo>
                  <a:pt x="5577773" y="6564593"/>
                  <a:pt x="5577773" y="6560432"/>
                  <a:pt x="5577773" y="6558352"/>
                </a:cubicBezTo>
                <a:cubicBezTo>
                  <a:pt x="5586015" y="6454339"/>
                  <a:pt x="5586015" y="6454339"/>
                  <a:pt x="5586015" y="6454339"/>
                </a:cubicBezTo>
                <a:cubicBezTo>
                  <a:pt x="5586015" y="6452259"/>
                  <a:pt x="5588076" y="6448098"/>
                  <a:pt x="5590136" y="6446018"/>
                </a:cubicBezTo>
                <a:close/>
                <a:moveTo>
                  <a:pt x="4772401" y="6406275"/>
                </a:moveTo>
                <a:cubicBezTo>
                  <a:pt x="4772401" y="6406275"/>
                  <a:pt x="4772401" y="6406275"/>
                  <a:pt x="4772401" y="6449478"/>
                </a:cubicBezTo>
                <a:cubicBezTo>
                  <a:pt x="4772401" y="6449478"/>
                  <a:pt x="4745333" y="6457707"/>
                  <a:pt x="4724512" y="6457707"/>
                </a:cubicBezTo>
                <a:cubicBezTo>
                  <a:pt x="4707855" y="6457707"/>
                  <a:pt x="4705773" y="6441249"/>
                  <a:pt x="4705773" y="6433020"/>
                </a:cubicBezTo>
                <a:cubicBezTo>
                  <a:pt x="4705773" y="6418619"/>
                  <a:pt x="4714102" y="6410390"/>
                  <a:pt x="4730759" y="6408333"/>
                </a:cubicBezTo>
                <a:close/>
                <a:moveTo>
                  <a:pt x="4422900" y="6336141"/>
                </a:moveTo>
                <a:cubicBezTo>
                  <a:pt x="4451537" y="6336141"/>
                  <a:pt x="4463811" y="6352748"/>
                  <a:pt x="4463811" y="6396340"/>
                </a:cubicBezTo>
                <a:cubicBezTo>
                  <a:pt x="4463811" y="6433704"/>
                  <a:pt x="4457675" y="6456538"/>
                  <a:pt x="4422900" y="6456538"/>
                </a:cubicBezTo>
                <a:cubicBezTo>
                  <a:pt x="4388125" y="6456538"/>
                  <a:pt x="4381988" y="6433704"/>
                  <a:pt x="4381988" y="6396340"/>
                </a:cubicBezTo>
                <a:cubicBezTo>
                  <a:pt x="4381988" y="6352748"/>
                  <a:pt x="4392216" y="6336141"/>
                  <a:pt x="4422900" y="6336141"/>
                </a:cubicBezTo>
                <a:close/>
                <a:moveTo>
                  <a:pt x="5577123" y="6327829"/>
                </a:moveTo>
                <a:cubicBezTo>
                  <a:pt x="5579950" y="6327310"/>
                  <a:pt x="5583033" y="6327829"/>
                  <a:pt x="5586116" y="6328868"/>
                </a:cubicBezTo>
                <a:cubicBezTo>
                  <a:pt x="5602562" y="6341337"/>
                  <a:pt x="5612840" y="6360039"/>
                  <a:pt x="5612840" y="6380819"/>
                </a:cubicBezTo>
                <a:cubicBezTo>
                  <a:pt x="5612840" y="6411990"/>
                  <a:pt x="5586116" y="6439004"/>
                  <a:pt x="5553226" y="6439004"/>
                </a:cubicBezTo>
                <a:cubicBezTo>
                  <a:pt x="5520336" y="6439004"/>
                  <a:pt x="5493612" y="6411990"/>
                  <a:pt x="5493612" y="6380819"/>
                </a:cubicBezTo>
                <a:cubicBezTo>
                  <a:pt x="5493612" y="6360039"/>
                  <a:pt x="5503890" y="6341337"/>
                  <a:pt x="5520336" y="6330947"/>
                </a:cubicBezTo>
                <a:cubicBezTo>
                  <a:pt x="5526503" y="6326790"/>
                  <a:pt x="5532669" y="6326790"/>
                  <a:pt x="5536781" y="6333024"/>
                </a:cubicBezTo>
                <a:cubicBezTo>
                  <a:pt x="5540892" y="6339259"/>
                  <a:pt x="5538837" y="6345492"/>
                  <a:pt x="5534725" y="6349649"/>
                </a:cubicBezTo>
                <a:cubicBezTo>
                  <a:pt x="5524447" y="6355883"/>
                  <a:pt x="5518280" y="6368351"/>
                  <a:pt x="5518280" y="6380819"/>
                </a:cubicBezTo>
                <a:cubicBezTo>
                  <a:pt x="5518280" y="6399522"/>
                  <a:pt x="5534725" y="6416146"/>
                  <a:pt x="5553226" y="6416146"/>
                </a:cubicBezTo>
                <a:cubicBezTo>
                  <a:pt x="5571727" y="6416146"/>
                  <a:pt x="5588172" y="6399522"/>
                  <a:pt x="5588172" y="6380819"/>
                </a:cubicBezTo>
                <a:cubicBezTo>
                  <a:pt x="5588172" y="6368351"/>
                  <a:pt x="5582005" y="6355883"/>
                  <a:pt x="5571727" y="6349649"/>
                </a:cubicBezTo>
                <a:cubicBezTo>
                  <a:pt x="5567616" y="6345492"/>
                  <a:pt x="5565560" y="6339259"/>
                  <a:pt x="5569671" y="6333024"/>
                </a:cubicBezTo>
                <a:cubicBezTo>
                  <a:pt x="5571727" y="6329908"/>
                  <a:pt x="5574297" y="6328349"/>
                  <a:pt x="5577123" y="6327829"/>
                </a:cubicBezTo>
                <a:close/>
                <a:moveTo>
                  <a:pt x="5726057" y="6312763"/>
                </a:moveTo>
                <a:cubicBezTo>
                  <a:pt x="5728124" y="6312763"/>
                  <a:pt x="5730190" y="6316915"/>
                  <a:pt x="5730190" y="6318992"/>
                </a:cubicBezTo>
                <a:cubicBezTo>
                  <a:pt x="5742588" y="6362590"/>
                  <a:pt x="5742588" y="6399960"/>
                  <a:pt x="5730190" y="6443559"/>
                </a:cubicBezTo>
                <a:cubicBezTo>
                  <a:pt x="5728124" y="6447711"/>
                  <a:pt x="5728124" y="6449787"/>
                  <a:pt x="5726057" y="6449787"/>
                </a:cubicBezTo>
                <a:cubicBezTo>
                  <a:pt x="5721924" y="6451863"/>
                  <a:pt x="5719858" y="6449787"/>
                  <a:pt x="5717791" y="6447711"/>
                </a:cubicBezTo>
                <a:cubicBezTo>
                  <a:pt x="5633066" y="6389579"/>
                  <a:pt x="5633066" y="6389579"/>
                  <a:pt x="5633066" y="6389579"/>
                </a:cubicBezTo>
                <a:cubicBezTo>
                  <a:pt x="5628933" y="6387504"/>
                  <a:pt x="5626867" y="6385427"/>
                  <a:pt x="5626867" y="6381275"/>
                </a:cubicBezTo>
                <a:cubicBezTo>
                  <a:pt x="5626867" y="6379199"/>
                  <a:pt x="5628933" y="6375047"/>
                  <a:pt x="5633066" y="6372971"/>
                </a:cubicBezTo>
                <a:cubicBezTo>
                  <a:pt x="5717791" y="6314840"/>
                  <a:pt x="5717791" y="6314840"/>
                  <a:pt x="5717791" y="6314840"/>
                </a:cubicBezTo>
                <a:cubicBezTo>
                  <a:pt x="5719858" y="6312763"/>
                  <a:pt x="5723991" y="6312763"/>
                  <a:pt x="5726057" y="6312763"/>
                </a:cubicBezTo>
                <a:close/>
                <a:moveTo>
                  <a:pt x="5380229" y="6312763"/>
                </a:moveTo>
                <a:cubicBezTo>
                  <a:pt x="5384320" y="6312763"/>
                  <a:pt x="5386366" y="6314840"/>
                  <a:pt x="5388412" y="6316915"/>
                </a:cubicBezTo>
                <a:cubicBezTo>
                  <a:pt x="5472280" y="6372971"/>
                  <a:pt x="5472280" y="6372971"/>
                  <a:pt x="5472280" y="6372971"/>
                </a:cubicBezTo>
                <a:cubicBezTo>
                  <a:pt x="5476371" y="6375047"/>
                  <a:pt x="5478417" y="6379199"/>
                  <a:pt x="5478417" y="6381275"/>
                </a:cubicBezTo>
                <a:cubicBezTo>
                  <a:pt x="5478417" y="6385427"/>
                  <a:pt x="5476371" y="6387504"/>
                  <a:pt x="5472280" y="6389579"/>
                </a:cubicBezTo>
                <a:lnTo>
                  <a:pt x="5388412" y="6447711"/>
                </a:lnTo>
                <a:cubicBezTo>
                  <a:pt x="5384320" y="6449787"/>
                  <a:pt x="5382275" y="6451863"/>
                  <a:pt x="5380229" y="6449787"/>
                </a:cubicBezTo>
                <a:cubicBezTo>
                  <a:pt x="5378184" y="6449787"/>
                  <a:pt x="5376138" y="6447711"/>
                  <a:pt x="5376138" y="6443559"/>
                </a:cubicBezTo>
                <a:cubicBezTo>
                  <a:pt x="5363865" y="6399960"/>
                  <a:pt x="5363865" y="6364666"/>
                  <a:pt x="5376138" y="6318992"/>
                </a:cubicBezTo>
                <a:cubicBezTo>
                  <a:pt x="5376138" y="6316915"/>
                  <a:pt x="5378184" y="6314840"/>
                  <a:pt x="5380229" y="6312763"/>
                </a:cubicBezTo>
                <a:close/>
                <a:moveTo>
                  <a:pt x="4992184" y="6302243"/>
                </a:moveTo>
                <a:cubicBezTo>
                  <a:pt x="4990131" y="6302243"/>
                  <a:pt x="4988078" y="6302243"/>
                  <a:pt x="4986024" y="6304321"/>
                </a:cubicBezTo>
                <a:cubicBezTo>
                  <a:pt x="4983972" y="6306398"/>
                  <a:pt x="4983972" y="6308475"/>
                  <a:pt x="4983972" y="6310551"/>
                </a:cubicBezTo>
                <a:cubicBezTo>
                  <a:pt x="5025033" y="6468402"/>
                  <a:pt x="5025033" y="6468402"/>
                  <a:pt x="5025033" y="6468402"/>
                </a:cubicBezTo>
                <a:cubicBezTo>
                  <a:pt x="5027086" y="6476710"/>
                  <a:pt x="5035299" y="6489171"/>
                  <a:pt x="5049670" y="6489171"/>
                </a:cubicBezTo>
                <a:cubicBezTo>
                  <a:pt x="5057882" y="6489171"/>
                  <a:pt x="5057882" y="6489171"/>
                  <a:pt x="5057882" y="6489171"/>
                </a:cubicBezTo>
                <a:cubicBezTo>
                  <a:pt x="5055829" y="6493325"/>
                  <a:pt x="5055829" y="6495403"/>
                  <a:pt x="5053776" y="6497479"/>
                </a:cubicBezTo>
                <a:cubicBezTo>
                  <a:pt x="5053776" y="6499556"/>
                  <a:pt x="5053776" y="6499556"/>
                  <a:pt x="5053776" y="6499556"/>
                </a:cubicBezTo>
                <a:cubicBezTo>
                  <a:pt x="5051723" y="6505788"/>
                  <a:pt x="5049670" y="6518249"/>
                  <a:pt x="5029139" y="6518249"/>
                </a:cubicBezTo>
                <a:cubicBezTo>
                  <a:pt x="4994237" y="6516172"/>
                  <a:pt x="4994237" y="6516172"/>
                  <a:pt x="4994237" y="6516172"/>
                </a:cubicBezTo>
                <a:cubicBezTo>
                  <a:pt x="4992184" y="6514095"/>
                  <a:pt x="4990131" y="6516172"/>
                  <a:pt x="4988078" y="6518249"/>
                </a:cubicBezTo>
                <a:cubicBezTo>
                  <a:pt x="4986024" y="6518249"/>
                  <a:pt x="4986024" y="6520326"/>
                  <a:pt x="4986024" y="6522403"/>
                </a:cubicBezTo>
                <a:cubicBezTo>
                  <a:pt x="4986024" y="6541096"/>
                  <a:pt x="4986024" y="6541096"/>
                  <a:pt x="4986024" y="6541096"/>
                </a:cubicBezTo>
                <a:cubicBezTo>
                  <a:pt x="4986024" y="6545250"/>
                  <a:pt x="4988078" y="6547327"/>
                  <a:pt x="4992184" y="6547327"/>
                </a:cubicBezTo>
                <a:cubicBezTo>
                  <a:pt x="5002449" y="6551480"/>
                  <a:pt x="5022980" y="6553557"/>
                  <a:pt x="5039404" y="6553557"/>
                </a:cubicBezTo>
                <a:cubicBezTo>
                  <a:pt x="5039404" y="6553557"/>
                  <a:pt x="5039404" y="6553557"/>
                  <a:pt x="5041458" y="6553557"/>
                </a:cubicBezTo>
                <a:cubicBezTo>
                  <a:pt x="5068148" y="6553557"/>
                  <a:pt x="5086625" y="6536942"/>
                  <a:pt x="5094838" y="6501633"/>
                </a:cubicBezTo>
                <a:cubicBezTo>
                  <a:pt x="5105103" y="6462170"/>
                  <a:pt x="5119474" y="6410246"/>
                  <a:pt x="5127687" y="6372861"/>
                </a:cubicBezTo>
                <a:cubicBezTo>
                  <a:pt x="5131793" y="6356245"/>
                  <a:pt x="5135899" y="6341706"/>
                  <a:pt x="5140005" y="6331321"/>
                </a:cubicBezTo>
                <a:cubicBezTo>
                  <a:pt x="5144111" y="6310551"/>
                  <a:pt x="5144111" y="6310551"/>
                  <a:pt x="5144111" y="6310551"/>
                </a:cubicBezTo>
                <a:cubicBezTo>
                  <a:pt x="5144111" y="6308475"/>
                  <a:pt x="5144111" y="6306398"/>
                  <a:pt x="5142058" y="6304321"/>
                </a:cubicBezTo>
                <a:cubicBezTo>
                  <a:pt x="5142058" y="6302243"/>
                  <a:pt x="5140005" y="6302243"/>
                  <a:pt x="5137952" y="6302243"/>
                </a:cubicBezTo>
                <a:cubicBezTo>
                  <a:pt x="5109209" y="6302243"/>
                  <a:pt x="5109209" y="6302243"/>
                  <a:pt x="5109209" y="6302243"/>
                </a:cubicBezTo>
                <a:cubicBezTo>
                  <a:pt x="5107156" y="6302243"/>
                  <a:pt x="5103050" y="6304321"/>
                  <a:pt x="5103050" y="6306398"/>
                </a:cubicBezTo>
                <a:cubicBezTo>
                  <a:pt x="5066094" y="6447632"/>
                  <a:pt x="5066094" y="6447632"/>
                  <a:pt x="5066094" y="6447632"/>
                </a:cubicBezTo>
                <a:cubicBezTo>
                  <a:pt x="5064041" y="6447632"/>
                  <a:pt x="5064041" y="6447632"/>
                  <a:pt x="5064041" y="6447632"/>
                </a:cubicBezTo>
                <a:cubicBezTo>
                  <a:pt x="5025033" y="6306398"/>
                  <a:pt x="5025033" y="6306398"/>
                  <a:pt x="5025033" y="6306398"/>
                </a:cubicBezTo>
                <a:cubicBezTo>
                  <a:pt x="5025033" y="6304321"/>
                  <a:pt x="5022980" y="6302243"/>
                  <a:pt x="5018874" y="6302243"/>
                </a:cubicBezTo>
                <a:cubicBezTo>
                  <a:pt x="4992184" y="6302243"/>
                  <a:pt x="4992184" y="6302243"/>
                  <a:pt x="4992184" y="6302243"/>
                </a:cubicBezTo>
                <a:close/>
                <a:moveTo>
                  <a:pt x="4952412" y="6299906"/>
                </a:moveTo>
                <a:cubicBezTo>
                  <a:pt x="4934001" y="6299906"/>
                  <a:pt x="4915591" y="6312391"/>
                  <a:pt x="4903317" y="6320715"/>
                </a:cubicBezTo>
                <a:cubicBezTo>
                  <a:pt x="4903317" y="6308230"/>
                  <a:pt x="4903317" y="6308230"/>
                  <a:pt x="4903317" y="6308230"/>
                </a:cubicBezTo>
                <a:cubicBezTo>
                  <a:pt x="4903317" y="6304067"/>
                  <a:pt x="4901272" y="6301987"/>
                  <a:pt x="4897181" y="6301987"/>
                </a:cubicBezTo>
                <a:cubicBezTo>
                  <a:pt x="4868542" y="6301987"/>
                  <a:pt x="4868542" y="6301987"/>
                  <a:pt x="4868542" y="6301987"/>
                </a:cubicBezTo>
                <a:cubicBezTo>
                  <a:pt x="4864451" y="6301987"/>
                  <a:pt x="4862406" y="6304067"/>
                  <a:pt x="4862406" y="6308230"/>
                </a:cubicBezTo>
                <a:cubicBezTo>
                  <a:pt x="4862406" y="6483025"/>
                  <a:pt x="4862406" y="6483025"/>
                  <a:pt x="4862406" y="6483025"/>
                </a:cubicBezTo>
                <a:cubicBezTo>
                  <a:pt x="4862406" y="6487187"/>
                  <a:pt x="4864451" y="6489268"/>
                  <a:pt x="4868542" y="6489268"/>
                </a:cubicBezTo>
                <a:cubicBezTo>
                  <a:pt x="4897181" y="6489268"/>
                  <a:pt x="4897181" y="6489268"/>
                  <a:pt x="4897181" y="6489268"/>
                </a:cubicBezTo>
                <a:cubicBezTo>
                  <a:pt x="4901272" y="6489268"/>
                  <a:pt x="4903317" y="6487187"/>
                  <a:pt x="4903317" y="6483025"/>
                </a:cubicBezTo>
                <a:cubicBezTo>
                  <a:pt x="4903317" y="6362333"/>
                  <a:pt x="4903317" y="6362333"/>
                  <a:pt x="4903317" y="6362333"/>
                </a:cubicBezTo>
                <a:cubicBezTo>
                  <a:pt x="4911500" y="6356090"/>
                  <a:pt x="4929910" y="6341524"/>
                  <a:pt x="4954457" y="6339443"/>
                </a:cubicBezTo>
                <a:cubicBezTo>
                  <a:pt x="4958548" y="6339443"/>
                  <a:pt x="4960594" y="6335281"/>
                  <a:pt x="4960594" y="6333200"/>
                </a:cubicBezTo>
                <a:cubicBezTo>
                  <a:pt x="4960594" y="6306149"/>
                  <a:pt x="4960594" y="6306149"/>
                  <a:pt x="4960594" y="6306149"/>
                </a:cubicBezTo>
                <a:cubicBezTo>
                  <a:pt x="4960594" y="6304067"/>
                  <a:pt x="4960594" y="6301987"/>
                  <a:pt x="4958548" y="6301987"/>
                </a:cubicBezTo>
                <a:cubicBezTo>
                  <a:pt x="4956503" y="6299906"/>
                  <a:pt x="4954457" y="6299906"/>
                  <a:pt x="4952412" y="6299906"/>
                </a:cubicBezTo>
                <a:close/>
                <a:moveTo>
                  <a:pt x="4751504" y="6296399"/>
                </a:moveTo>
                <a:cubicBezTo>
                  <a:pt x="4730811" y="6296399"/>
                  <a:pt x="4695633" y="6302637"/>
                  <a:pt x="4681148" y="6304717"/>
                </a:cubicBezTo>
                <a:cubicBezTo>
                  <a:pt x="4677009" y="6304717"/>
                  <a:pt x="4674940" y="6308875"/>
                  <a:pt x="4674940" y="6310955"/>
                </a:cubicBezTo>
                <a:cubicBezTo>
                  <a:pt x="4674940" y="6310955"/>
                  <a:pt x="4674940" y="6310955"/>
                  <a:pt x="4677009" y="6335908"/>
                </a:cubicBezTo>
                <a:cubicBezTo>
                  <a:pt x="4677009" y="6337987"/>
                  <a:pt x="4677009" y="6340067"/>
                  <a:pt x="4679079" y="6340067"/>
                </a:cubicBezTo>
                <a:cubicBezTo>
                  <a:pt x="4681148" y="6342146"/>
                  <a:pt x="4681148" y="6342146"/>
                  <a:pt x="4683217" y="6342146"/>
                </a:cubicBezTo>
                <a:cubicBezTo>
                  <a:pt x="4699771" y="6342146"/>
                  <a:pt x="4728741" y="6337987"/>
                  <a:pt x="4749434" y="6337987"/>
                </a:cubicBezTo>
                <a:cubicBezTo>
                  <a:pt x="4763918" y="6337987"/>
                  <a:pt x="4772196" y="6346305"/>
                  <a:pt x="4772196" y="6360861"/>
                </a:cubicBezTo>
                <a:cubicBezTo>
                  <a:pt x="4772196" y="6360861"/>
                  <a:pt x="4772196" y="6360861"/>
                  <a:pt x="4772196" y="6373337"/>
                </a:cubicBezTo>
                <a:cubicBezTo>
                  <a:pt x="4772196" y="6373337"/>
                  <a:pt x="4772196" y="6373337"/>
                  <a:pt x="4726672" y="6377496"/>
                </a:cubicBezTo>
                <a:cubicBezTo>
                  <a:pt x="4681148" y="6379576"/>
                  <a:pt x="4662524" y="6396211"/>
                  <a:pt x="4662524" y="6433640"/>
                </a:cubicBezTo>
                <a:cubicBezTo>
                  <a:pt x="4662524" y="6473149"/>
                  <a:pt x="4683217" y="6493943"/>
                  <a:pt x="4718395" y="6493943"/>
                </a:cubicBezTo>
                <a:cubicBezTo>
                  <a:pt x="4747365" y="6493943"/>
                  <a:pt x="4778404" y="6481467"/>
                  <a:pt x="4778404" y="6481467"/>
                </a:cubicBezTo>
                <a:cubicBezTo>
                  <a:pt x="4786681" y="6487705"/>
                  <a:pt x="4792889" y="6491864"/>
                  <a:pt x="4807374" y="6493943"/>
                </a:cubicBezTo>
                <a:cubicBezTo>
                  <a:pt x="4809443" y="6493943"/>
                  <a:pt x="4811512" y="6493943"/>
                  <a:pt x="4813582" y="6491864"/>
                </a:cubicBezTo>
                <a:cubicBezTo>
                  <a:pt x="4813582" y="6489784"/>
                  <a:pt x="4815651" y="6487705"/>
                  <a:pt x="4815651" y="6485626"/>
                </a:cubicBezTo>
                <a:cubicBezTo>
                  <a:pt x="4815651" y="6485626"/>
                  <a:pt x="4815651" y="6485626"/>
                  <a:pt x="4815651" y="6360861"/>
                </a:cubicBezTo>
                <a:cubicBezTo>
                  <a:pt x="4815651" y="6317193"/>
                  <a:pt x="4794958" y="6296399"/>
                  <a:pt x="4751504" y="6296399"/>
                </a:cubicBezTo>
                <a:close/>
                <a:moveTo>
                  <a:pt x="4422899" y="6296399"/>
                </a:moveTo>
                <a:cubicBezTo>
                  <a:pt x="4376419" y="6296399"/>
                  <a:pt x="4338738" y="6340620"/>
                  <a:pt x="4338738" y="6395171"/>
                </a:cubicBezTo>
                <a:cubicBezTo>
                  <a:pt x="4338738" y="6449722"/>
                  <a:pt x="4376419" y="6493943"/>
                  <a:pt x="4422899" y="6493943"/>
                </a:cubicBezTo>
                <a:cubicBezTo>
                  <a:pt x="4469380" y="6493943"/>
                  <a:pt x="4507060" y="6449722"/>
                  <a:pt x="4507060" y="6395171"/>
                </a:cubicBezTo>
                <a:cubicBezTo>
                  <a:pt x="4507060" y="6340620"/>
                  <a:pt x="4469380" y="6296399"/>
                  <a:pt x="4422899" y="6296399"/>
                </a:cubicBezTo>
                <a:close/>
                <a:moveTo>
                  <a:pt x="4206945" y="6270683"/>
                </a:moveTo>
                <a:cubicBezTo>
                  <a:pt x="4206945" y="6270683"/>
                  <a:pt x="4206945" y="6270683"/>
                  <a:pt x="4223310" y="6270683"/>
                </a:cubicBezTo>
                <a:cubicBezTo>
                  <a:pt x="4253994" y="6270683"/>
                  <a:pt x="4266267" y="6291600"/>
                  <a:pt x="4266267" y="6310425"/>
                </a:cubicBezTo>
                <a:cubicBezTo>
                  <a:pt x="4266267" y="6333435"/>
                  <a:pt x="4247857" y="6348076"/>
                  <a:pt x="4221264" y="6348076"/>
                </a:cubicBezTo>
                <a:cubicBezTo>
                  <a:pt x="4198763" y="6350168"/>
                  <a:pt x="4184444" y="6348076"/>
                  <a:pt x="4176261" y="6348076"/>
                </a:cubicBezTo>
                <a:cubicBezTo>
                  <a:pt x="4176261" y="6348076"/>
                  <a:pt x="4176261" y="6348076"/>
                  <a:pt x="4176261" y="6272775"/>
                </a:cubicBezTo>
                <a:cubicBezTo>
                  <a:pt x="4180353" y="6270683"/>
                  <a:pt x="4190581" y="6270683"/>
                  <a:pt x="4206945" y="6270683"/>
                </a:cubicBezTo>
                <a:close/>
                <a:moveTo>
                  <a:pt x="4583182" y="6258994"/>
                </a:moveTo>
                <a:cubicBezTo>
                  <a:pt x="4583182" y="6258994"/>
                  <a:pt x="4583182" y="6258994"/>
                  <a:pt x="4554472" y="6265238"/>
                </a:cubicBezTo>
                <a:cubicBezTo>
                  <a:pt x="4550371" y="6267320"/>
                  <a:pt x="4548320" y="6269402"/>
                  <a:pt x="4548320" y="6271482"/>
                </a:cubicBezTo>
                <a:cubicBezTo>
                  <a:pt x="4548320" y="6271482"/>
                  <a:pt x="4548320" y="6271482"/>
                  <a:pt x="4548320" y="6302704"/>
                </a:cubicBezTo>
                <a:cubicBezTo>
                  <a:pt x="4548320" y="6302704"/>
                  <a:pt x="4548320" y="6302704"/>
                  <a:pt x="4531914" y="6302704"/>
                </a:cubicBezTo>
                <a:cubicBezTo>
                  <a:pt x="4527813" y="6302704"/>
                  <a:pt x="4525762" y="6304786"/>
                  <a:pt x="4525762" y="6308949"/>
                </a:cubicBezTo>
                <a:cubicBezTo>
                  <a:pt x="4525762" y="6308949"/>
                  <a:pt x="4525762" y="6308949"/>
                  <a:pt x="4525762" y="6333927"/>
                </a:cubicBezTo>
                <a:cubicBezTo>
                  <a:pt x="4525762" y="6338090"/>
                  <a:pt x="4527813" y="6340171"/>
                  <a:pt x="4531914" y="6340171"/>
                </a:cubicBezTo>
                <a:cubicBezTo>
                  <a:pt x="4531914" y="6340171"/>
                  <a:pt x="4531914" y="6340171"/>
                  <a:pt x="4548320" y="6340171"/>
                </a:cubicBezTo>
                <a:cubicBezTo>
                  <a:pt x="4548320" y="6340171"/>
                  <a:pt x="4548320" y="6340171"/>
                  <a:pt x="4548320" y="6423430"/>
                </a:cubicBezTo>
                <a:cubicBezTo>
                  <a:pt x="4548320" y="6479629"/>
                  <a:pt x="4562675" y="6496281"/>
                  <a:pt x="4603689" y="6496281"/>
                </a:cubicBezTo>
                <a:cubicBezTo>
                  <a:pt x="4613943" y="6496281"/>
                  <a:pt x="4626247" y="6492118"/>
                  <a:pt x="4636500" y="6492118"/>
                </a:cubicBezTo>
                <a:cubicBezTo>
                  <a:pt x="4640602" y="6490037"/>
                  <a:pt x="4642652" y="6487955"/>
                  <a:pt x="4642652" y="6483792"/>
                </a:cubicBezTo>
                <a:cubicBezTo>
                  <a:pt x="4642652" y="6483792"/>
                  <a:pt x="4642652" y="6483792"/>
                  <a:pt x="4640602" y="6460896"/>
                </a:cubicBezTo>
                <a:cubicBezTo>
                  <a:pt x="4640602" y="6456733"/>
                  <a:pt x="4638551" y="6452570"/>
                  <a:pt x="4634449" y="6452570"/>
                </a:cubicBezTo>
                <a:cubicBezTo>
                  <a:pt x="4628297" y="6452570"/>
                  <a:pt x="4618044" y="6454652"/>
                  <a:pt x="4609841" y="6454652"/>
                </a:cubicBezTo>
                <a:cubicBezTo>
                  <a:pt x="4591385" y="6454652"/>
                  <a:pt x="4591385" y="6444245"/>
                  <a:pt x="4591385" y="6417185"/>
                </a:cubicBezTo>
                <a:cubicBezTo>
                  <a:pt x="4591385" y="6417185"/>
                  <a:pt x="4591385" y="6417185"/>
                  <a:pt x="4591385" y="6340171"/>
                </a:cubicBezTo>
                <a:cubicBezTo>
                  <a:pt x="4591385" y="6340171"/>
                  <a:pt x="4591385" y="6340171"/>
                  <a:pt x="4634449" y="6340171"/>
                </a:cubicBezTo>
                <a:cubicBezTo>
                  <a:pt x="4638551" y="6340171"/>
                  <a:pt x="4640602" y="6338090"/>
                  <a:pt x="4640602" y="6333927"/>
                </a:cubicBezTo>
                <a:cubicBezTo>
                  <a:pt x="4640602" y="6333927"/>
                  <a:pt x="4640602" y="6333927"/>
                  <a:pt x="4640602" y="6308949"/>
                </a:cubicBezTo>
                <a:cubicBezTo>
                  <a:pt x="4640602" y="6304786"/>
                  <a:pt x="4638551" y="6302704"/>
                  <a:pt x="4634449" y="6302704"/>
                </a:cubicBezTo>
                <a:cubicBezTo>
                  <a:pt x="4634449" y="6302704"/>
                  <a:pt x="4634449" y="6302704"/>
                  <a:pt x="4591385" y="6302704"/>
                </a:cubicBezTo>
                <a:cubicBezTo>
                  <a:pt x="4591385" y="6302704"/>
                  <a:pt x="4591385" y="6302704"/>
                  <a:pt x="4591385" y="6265238"/>
                </a:cubicBezTo>
                <a:cubicBezTo>
                  <a:pt x="4591385" y="6263157"/>
                  <a:pt x="4589334" y="6261075"/>
                  <a:pt x="4589334" y="6258994"/>
                </a:cubicBezTo>
                <a:cubicBezTo>
                  <a:pt x="4587283" y="6258994"/>
                  <a:pt x="4585232" y="6258994"/>
                  <a:pt x="4583182" y="6258994"/>
                </a:cubicBezTo>
                <a:close/>
                <a:moveTo>
                  <a:pt x="4217278" y="6229772"/>
                </a:moveTo>
                <a:cubicBezTo>
                  <a:pt x="4206968" y="6229772"/>
                  <a:pt x="4176038" y="6229772"/>
                  <a:pt x="4136861" y="6233924"/>
                </a:cubicBezTo>
                <a:cubicBezTo>
                  <a:pt x="4134798" y="6233924"/>
                  <a:pt x="4130674" y="6238076"/>
                  <a:pt x="4130674" y="6242228"/>
                </a:cubicBezTo>
                <a:cubicBezTo>
                  <a:pt x="4130674" y="6242228"/>
                  <a:pt x="4130674" y="6242228"/>
                  <a:pt x="4130674" y="6483040"/>
                </a:cubicBezTo>
                <a:cubicBezTo>
                  <a:pt x="4130674" y="6487192"/>
                  <a:pt x="4134798" y="6489268"/>
                  <a:pt x="4138922" y="6489268"/>
                </a:cubicBezTo>
                <a:cubicBezTo>
                  <a:pt x="4138922" y="6489268"/>
                  <a:pt x="4138922" y="6489268"/>
                  <a:pt x="4167790" y="6489268"/>
                </a:cubicBezTo>
                <a:cubicBezTo>
                  <a:pt x="4171914" y="6489268"/>
                  <a:pt x="4176038" y="6487192"/>
                  <a:pt x="4176038" y="6483040"/>
                </a:cubicBezTo>
                <a:cubicBezTo>
                  <a:pt x="4176038" y="6483040"/>
                  <a:pt x="4176038" y="6483040"/>
                  <a:pt x="4176038" y="6387546"/>
                </a:cubicBezTo>
                <a:cubicBezTo>
                  <a:pt x="4184286" y="6387546"/>
                  <a:pt x="4202844" y="6389621"/>
                  <a:pt x="4225526" y="6389621"/>
                </a:cubicBezTo>
                <a:cubicBezTo>
                  <a:pt x="4225526" y="6389621"/>
                  <a:pt x="4225526" y="6389621"/>
                  <a:pt x="4266766" y="6485115"/>
                </a:cubicBezTo>
                <a:cubicBezTo>
                  <a:pt x="4268828" y="6489268"/>
                  <a:pt x="4270890" y="6489268"/>
                  <a:pt x="4272952" y="6489268"/>
                </a:cubicBezTo>
                <a:cubicBezTo>
                  <a:pt x="4272952" y="6489268"/>
                  <a:pt x="4272952" y="6489268"/>
                  <a:pt x="4305944" y="6489268"/>
                </a:cubicBezTo>
                <a:cubicBezTo>
                  <a:pt x="4310068" y="6489268"/>
                  <a:pt x="4312130" y="6489268"/>
                  <a:pt x="4312130" y="6487192"/>
                </a:cubicBezTo>
                <a:cubicBezTo>
                  <a:pt x="4314192" y="6485115"/>
                  <a:pt x="4314192" y="6483040"/>
                  <a:pt x="4314192" y="6480964"/>
                </a:cubicBezTo>
                <a:lnTo>
                  <a:pt x="4266766" y="6377166"/>
                </a:lnTo>
                <a:cubicBezTo>
                  <a:pt x="4297696" y="6362634"/>
                  <a:pt x="4312130" y="6339798"/>
                  <a:pt x="4312130" y="6308658"/>
                </a:cubicBezTo>
                <a:cubicBezTo>
                  <a:pt x="4312130" y="6273367"/>
                  <a:pt x="4295634" y="6229772"/>
                  <a:pt x="4223464" y="6229772"/>
                </a:cubicBezTo>
                <a:cubicBezTo>
                  <a:pt x="4223464" y="6229772"/>
                  <a:pt x="4221402" y="6229772"/>
                  <a:pt x="4217278" y="6229772"/>
                </a:cubicBezTo>
                <a:close/>
                <a:moveTo>
                  <a:pt x="5579833" y="6196766"/>
                </a:moveTo>
                <a:cubicBezTo>
                  <a:pt x="5581894" y="6194705"/>
                  <a:pt x="5586015" y="6194705"/>
                  <a:pt x="5588076" y="6196766"/>
                </a:cubicBezTo>
                <a:cubicBezTo>
                  <a:pt x="5631344" y="6207067"/>
                  <a:pt x="5664312" y="6225611"/>
                  <a:pt x="5695218" y="6258579"/>
                </a:cubicBezTo>
                <a:cubicBezTo>
                  <a:pt x="5697278" y="6260639"/>
                  <a:pt x="5699339" y="6262699"/>
                  <a:pt x="5699339" y="6264760"/>
                </a:cubicBezTo>
                <a:cubicBezTo>
                  <a:pt x="5697278" y="6268880"/>
                  <a:pt x="5695218" y="6268880"/>
                  <a:pt x="5691097" y="6270941"/>
                </a:cubicBezTo>
                <a:cubicBezTo>
                  <a:pt x="5600438" y="6314210"/>
                  <a:pt x="5600438" y="6314210"/>
                  <a:pt x="5600438" y="6314210"/>
                </a:cubicBezTo>
                <a:cubicBezTo>
                  <a:pt x="5596317" y="6316270"/>
                  <a:pt x="5592196" y="6316270"/>
                  <a:pt x="5590136" y="6316270"/>
                </a:cubicBezTo>
                <a:cubicBezTo>
                  <a:pt x="5588076" y="6314210"/>
                  <a:pt x="5586015" y="6310089"/>
                  <a:pt x="5586015" y="6305968"/>
                </a:cubicBezTo>
                <a:cubicBezTo>
                  <a:pt x="5577773" y="6205007"/>
                  <a:pt x="5577773" y="6205007"/>
                  <a:pt x="5577773" y="6205007"/>
                </a:cubicBezTo>
                <a:cubicBezTo>
                  <a:pt x="5577773" y="6200886"/>
                  <a:pt x="5577773" y="6198826"/>
                  <a:pt x="5579833" y="6196766"/>
                </a:cubicBezTo>
                <a:close/>
                <a:moveTo>
                  <a:pt x="5522498" y="6195995"/>
                </a:moveTo>
                <a:cubicBezTo>
                  <a:pt x="5524043" y="6195738"/>
                  <a:pt x="5525589" y="6195738"/>
                  <a:pt x="5526619" y="6196770"/>
                </a:cubicBezTo>
                <a:cubicBezTo>
                  <a:pt x="5526619" y="6198835"/>
                  <a:pt x="5528679" y="6200900"/>
                  <a:pt x="5528679" y="6207095"/>
                </a:cubicBezTo>
                <a:cubicBezTo>
                  <a:pt x="5520438" y="6308283"/>
                  <a:pt x="5520438" y="6308283"/>
                  <a:pt x="5520438" y="6308283"/>
                </a:cubicBezTo>
                <a:cubicBezTo>
                  <a:pt x="5520438" y="6312413"/>
                  <a:pt x="5518377" y="6314478"/>
                  <a:pt x="5516316" y="6316543"/>
                </a:cubicBezTo>
                <a:cubicBezTo>
                  <a:pt x="5512196" y="6318608"/>
                  <a:pt x="5510135" y="6318608"/>
                  <a:pt x="5506015" y="6316543"/>
                </a:cubicBezTo>
                <a:cubicBezTo>
                  <a:pt x="5415355" y="6271112"/>
                  <a:pt x="5415355" y="6271112"/>
                  <a:pt x="5415355" y="6271112"/>
                </a:cubicBezTo>
                <a:cubicBezTo>
                  <a:pt x="5411235" y="6271112"/>
                  <a:pt x="5409174" y="6269047"/>
                  <a:pt x="5407114" y="6264917"/>
                </a:cubicBezTo>
                <a:cubicBezTo>
                  <a:pt x="5407114" y="6262851"/>
                  <a:pt x="5409174" y="6260787"/>
                  <a:pt x="5411235" y="6258721"/>
                </a:cubicBezTo>
                <a:cubicBezTo>
                  <a:pt x="5442141" y="6225681"/>
                  <a:pt x="5475108" y="6207095"/>
                  <a:pt x="5518377" y="6196770"/>
                </a:cubicBezTo>
                <a:cubicBezTo>
                  <a:pt x="5519407" y="6196770"/>
                  <a:pt x="5520952" y="6196254"/>
                  <a:pt x="5522498" y="6195995"/>
                </a:cubicBezTo>
                <a:close/>
                <a:moveTo>
                  <a:pt x="5553811" y="6160806"/>
                </a:moveTo>
                <a:cubicBezTo>
                  <a:pt x="5434058" y="6160806"/>
                  <a:pt x="5336980" y="6258932"/>
                  <a:pt x="5336980" y="6379976"/>
                </a:cubicBezTo>
                <a:cubicBezTo>
                  <a:pt x="5336980" y="6501019"/>
                  <a:pt x="5434058" y="6599145"/>
                  <a:pt x="5553811" y="6599145"/>
                </a:cubicBezTo>
                <a:cubicBezTo>
                  <a:pt x="5673564" y="6599145"/>
                  <a:pt x="5770643" y="6501019"/>
                  <a:pt x="5770643" y="6379976"/>
                </a:cubicBezTo>
                <a:cubicBezTo>
                  <a:pt x="5770643" y="6258932"/>
                  <a:pt x="5673564" y="6160806"/>
                  <a:pt x="5553811" y="6160806"/>
                </a:cubicBezTo>
                <a:close/>
                <a:moveTo>
                  <a:pt x="5553226" y="6129247"/>
                </a:moveTo>
                <a:cubicBezTo>
                  <a:pt x="5689441" y="6129247"/>
                  <a:pt x="5799865" y="6240979"/>
                  <a:pt x="5799865" y="6378808"/>
                </a:cubicBezTo>
                <a:cubicBezTo>
                  <a:pt x="5799865" y="6516636"/>
                  <a:pt x="5689441" y="6628369"/>
                  <a:pt x="5553226" y="6628369"/>
                </a:cubicBezTo>
                <a:cubicBezTo>
                  <a:pt x="5417012" y="6628369"/>
                  <a:pt x="5306588" y="6516636"/>
                  <a:pt x="5306588" y="6378808"/>
                </a:cubicBezTo>
                <a:cubicBezTo>
                  <a:pt x="5306588" y="6240979"/>
                  <a:pt x="5417012" y="6129247"/>
                  <a:pt x="5553226" y="6129247"/>
                </a:cubicBezTo>
                <a:close/>
                <a:moveTo>
                  <a:pt x="5540303" y="6050671"/>
                </a:moveTo>
                <a:cubicBezTo>
                  <a:pt x="5532077" y="6065220"/>
                  <a:pt x="5527964" y="6083926"/>
                  <a:pt x="5527964" y="6100554"/>
                </a:cubicBezTo>
                <a:cubicBezTo>
                  <a:pt x="5523850" y="6100554"/>
                  <a:pt x="5507398" y="6102632"/>
                  <a:pt x="5505342" y="6104711"/>
                </a:cubicBezTo>
                <a:cubicBezTo>
                  <a:pt x="5499172" y="6086005"/>
                  <a:pt x="5490946" y="6069377"/>
                  <a:pt x="5478607" y="6058985"/>
                </a:cubicBezTo>
                <a:cubicBezTo>
                  <a:pt x="5478607" y="6056906"/>
                  <a:pt x="5478607" y="6056906"/>
                  <a:pt x="5478607" y="6056906"/>
                </a:cubicBezTo>
                <a:cubicBezTo>
                  <a:pt x="5476550" y="6058985"/>
                  <a:pt x="5476550" y="6058985"/>
                  <a:pt x="5476550" y="6058985"/>
                </a:cubicBezTo>
                <a:cubicBezTo>
                  <a:pt x="5470381" y="6058985"/>
                  <a:pt x="5462155" y="6061063"/>
                  <a:pt x="5455985" y="6063142"/>
                </a:cubicBezTo>
                <a:cubicBezTo>
                  <a:pt x="5455985" y="6065220"/>
                  <a:pt x="5455985" y="6065220"/>
                  <a:pt x="5455985" y="6065220"/>
                </a:cubicBezTo>
                <a:cubicBezTo>
                  <a:pt x="5453928" y="6073534"/>
                  <a:pt x="5451872" y="6081848"/>
                  <a:pt x="5451872" y="6090162"/>
                </a:cubicBezTo>
                <a:cubicBezTo>
                  <a:pt x="5451872" y="6100554"/>
                  <a:pt x="5453928" y="6108868"/>
                  <a:pt x="5455985" y="6117182"/>
                </a:cubicBezTo>
                <a:cubicBezTo>
                  <a:pt x="5453928" y="6117182"/>
                  <a:pt x="5437476" y="6125495"/>
                  <a:pt x="5435420" y="6125495"/>
                </a:cubicBezTo>
                <a:cubicBezTo>
                  <a:pt x="5425137" y="6110946"/>
                  <a:pt x="5412798" y="6096397"/>
                  <a:pt x="5398402" y="6090162"/>
                </a:cubicBezTo>
                <a:cubicBezTo>
                  <a:pt x="5398402" y="6088083"/>
                  <a:pt x="5398402" y="6088083"/>
                  <a:pt x="5398402" y="6088083"/>
                </a:cubicBezTo>
                <a:cubicBezTo>
                  <a:pt x="5396346" y="6088083"/>
                  <a:pt x="5396346" y="6088083"/>
                  <a:pt x="5396346" y="6088083"/>
                </a:cubicBezTo>
                <a:cubicBezTo>
                  <a:pt x="5390176" y="6092240"/>
                  <a:pt x="5384006" y="6096397"/>
                  <a:pt x="5377837" y="6100554"/>
                </a:cubicBezTo>
                <a:cubicBezTo>
                  <a:pt x="5377837" y="6100554"/>
                  <a:pt x="5377837" y="6102632"/>
                  <a:pt x="5377837" y="6102632"/>
                </a:cubicBezTo>
                <a:cubicBezTo>
                  <a:pt x="5377837" y="6119260"/>
                  <a:pt x="5381950" y="6135888"/>
                  <a:pt x="5390176" y="6152515"/>
                </a:cubicBezTo>
                <a:cubicBezTo>
                  <a:pt x="5388120" y="6154594"/>
                  <a:pt x="5375780" y="6162908"/>
                  <a:pt x="5373724" y="6164986"/>
                </a:cubicBezTo>
                <a:cubicBezTo>
                  <a:pt x="5361385" y="6152515"/>
                  <a:pt x="5344932" y="6142123"/>
                  <a:pt x="5330536" y="6137966"/>
                </a:cubicBezTo>
                <a:cubicBezTo>
                  <a:pt x="5328480" y="6137966"/>
                  <a:pt x="5328480" y="6137966"/>
                  <a:pt x="5328480" y="6137966"/>
                </a:cubicBezTo>
                <a:cubicBezTo>
                  <a:pt x="5328480" y="6140044"/>
                  <a:pt x="5328480" y="6140044"/>
                  <a:pt x="5328480" y="6140044"/>
                </a:cubicBezTo>
                <a:cubicBezTo>
                  <a:pt x="5322310" y="6142123"/>
                  <a:pt x="5316140" y="6148358"/>
                  <a:pt x="5312027" y="6154594"/>
                </a:cubicBezTo>
                <a:cubicBezTo>
                  <a:pt x="5312027" y="6156672"/>
                  <a:pt x="5312027" y="6156672"/>
                  <a:pt x="5312027" y="6156672"/>
                </a:cubicBezTo>
                <a:cubicBezTo>
                  <a:pt x="5316140" y="6171221"/>
                  <a:pt x="5326423" y="6187849"/>
                  <a:pt x="5338763" y="6202398"/>
                </a:cubicBezTo>
                <a:cubicBezTo>
                  <a:pt x="5336706" y="6202398"/>
                  <a:pt x="5326423" y="6216947"/>
                  <a:pt x="5324366" y="6219026"/>
                </a:cubicBezTo>
                <a:cubicBezTo>
                  <a:pt x="5309971" y="6210712"/>
                  <a:pt x="5291462" y="6206555"/>
                  <a:pt x="5275010" y="6206555"/>
                </a:cubicBezTo>
                <a:cubicBezTo>
                  <a:pt x="5272953" y="6206555"/>
                  <a:pt x="5272953" y="6206555"/>
                  <a:pt x="5272953" y="6206555"/>
                </a:cubicBezTo>
                <a:cubicBezTo>
                  <a:pt x="5268840" y="6210712"/>
                  <a:pt x="5264727" y="6219026"/>
                  <a:pt x="5262671" y="6225261"/>
                </a:cubicBezTo>
                <a:cubicBezTo>
                  <a:pt x="5262671" y="6227340"/>
                  <a:pt x="5262671" y="6227340"/>
                  <a:pt x="5262671" y="6227340"/>
                </a:cubicBezTo>
                <a:cubicBezTo>
                  <a:pt x="5270897" y="6241888"/>
                  <a:pt x="5283236" y="6254359"/>
                  <a:pt x="5299688" y="6264752"/>
                </a:cubicBezTo>
                <a:cubicBezTo>
                  <a:pt x="5297632" y="6266830"/>
                  <a:pt x="5291462" y="6281379"/>
                  <a:pt x="5291462" y="6283458"/>
                </a:cubicBezTo>
                <a:cubicBezTo>
                  <a:pt x="5272953" y="6279301"/>
                  <a:pt x="5254444" y="6279301"/>
                  <a:pt x="5240049" y="6283458"/>
                </a:cubicBezTo>
                <a:cubicBezTo>
                  <a:pt x="5237992" y="6283458"/>
                  <a:pt x="5237992" y="6283458"/>
                  <a:pt x="5237992" y="6283458"/>
                </a:cubicBezTo>
                <a:cubicBezTo>
                  <a:pt x="5237992" y="6285536"/>
                  <a:pt x="5237992" y="6285536"/>
                  <a:pt x="5237992" y="6285536"/>
                </a:cubicBezTo>
                <a:cubicBezTo>
                  <a:pt x="5235936" y="6291772"/>
                  <a:pt x="5233879" y="6300085"/>
                  <a:pt x="5231823" y="6306320"/>
                </a:cubicBezTo>
                <a:cubicBezTo>
                  <a:pt x="5233879" y="6308399"/>
                  <a:pt x="5233879" y="6308399"/>
                  <a:pt x="5233879" y="6308399"/>
                </a:cubicBezTo>
                <a:cubicBezTo>
                  <a:pt x="5244162" y="6318791"/>
                  <a:pt x="5260614" y="6329184"/>
                  <a:pt x="5277066" y="6333340"/>
                </a:cubicBezTo>
                <a:cubicBezTo>
                  <a:pt x="5277066" y="6335419"/>
                  <a:pt x="5275010" y="6354125"/>
                  <a:pt x="5275010" y="6356204"/>
                </a:cubicBezTo>
                <a:cubicBezTo>
                  <a:pt x="5256501" y="6356204"/>
                  <a:pt x="5237992" y="6360360"/>
                  <a:pt x="5225653" y="6368675"/>
                </a:cubicBezTo>
                <a:cubicBezTo>
                  <a:pt x="5223596" y="6368675"/>
                  <a:pt x="5223596" y="6368675"/>
                  <a:pt x="5223596" y="6368675"/>
                </a:cubicBezTo>
                <a:cubicBezTo>
                  <a:pt x="5223596" y="6370752"/>
                  <a:pt x="5223596" y="6370752"/>
                  <a:pt x="5223596" y="6370752"/>
                </a:cubicBezTo>
                <a:cubicBezTo>
                  <a:pt x="5223596" y="6372831"/>
                  <a:pt x="5223596" y="6376988"/>
                  <a:pt x="5223596" y="6381145"/>
                </a:cubicBezTo>
                <a:cubicBezTo>
                  <a:pt x="5223596" y="6385302"/>
                  <a:pt x="5223596" y="6389459"/>
                  <a:pt x="5223596" y="6391537"/>
                </a:cubicBezTo>
                <a:cubicBezTo>
                  <a:pt x="5223596" y="6393616"/>
                  <a:pt x="5223596" y="6393616"/>
                  <a:pt x="5223596" y="6393616"/>
                </a:cubicBezTo>
                <a:cubicBezTo>
                  <a:pt x="5225653" y="6393616"/>
                  <a:pt x="5225653" y="6393616"/>
                  <a:pt x="5225653" y="6393616"/>
                </a:cubicBezTo>
                <a:cubicBezTo>
                  <a:pt x="5237992" y="6401930"/>
                  <a:pt x="5256501" y="6406087"/>
                  <a:pt x="5275010" y="6406087"/>
                </a:cubicBezTo>
                <a:cubicBezTo>
                  <a:pt x="5275010" y="6410243"/>
                  <a:pt x="5277066" y="6426871"/>
                  <a:pt x="5279123" y="6428949"/>
                </a:cubicBezTo>
                <a:cubicBezTo>
                  <a:pt x="5260614" y="6435184"/>
                  <a:pt x="5244162" y="6443498"/>
                  <a:pt x="5233879" y="6455969"/>
                </a:cubicBezTo>
                <a:cubicBezTo>
                  <a:pt x="5231823" y="6455969"/>
                  <a:pt x="5231823" y="6455969"/>
                  <a:pt x="5231823" y="6455969"/>
                </a:cubicBezTo>
                <a:cubicBezTo>
                  <a:pt x="5231823" y="6458048"/>
                  <a:pt x="5231823" y="6458048"/>
                  <a:pt x="5231823" y="6458048"/>
                </a:cubicBezTo>
                <a:cubicBezTo>
                  <a:pt x="5233879" y="6464283"/>
                  <a:pt x="5235936" y="6472597"/>
                  <a:pt x="5237992" y="6478833"/>
                </a:cubicBezTo>
                <a:cubicBezTo>
                  <a:pt x="5240049" y="6478833"/>
                  <a:pt x="5240049" y="6478833"/>
                  <a:pt x="5240049" y="6478833"/>
                </a:cubicBezTo>
                <a:cubicBezTo>
                  <a:pt x="5254444" y="6485068"/>
                  <a:pt x="5275010" y="6482989"/>
                  <a:pt x="5291462" y="6478833"/>
                </a:cubicBezTo>
                <a:cubicBezTo>
                  <a:pt x="5291462" y="6480910"/>
                  <a:pt x="5299688" y="6497539"/>
                  <a:pt x="5299688" y="6499616"/>
                </a:cubicBezTo>
                <a:cubicBezTo>
                  <a:pt x="5285292" y="6507930"/>
                  <a:pt x="5270897" y="6522480"/>
                  <a:pt x="5262671" y="6537029"/>
                </a:cubicBezTo>
                <a:cubicBezTo>
                  <a:pt x="5262671" y="6539107"/>
                  <a:pt x="5262671" y="6539107"/>
                  <a:pt x="5262671" y="6539107"/>
                </a:cubicBezTo>
                <a:cubicBezTo>
                  <a:pt x="5264727" y="6543265"/>
                  <a:pt x="5270897" y="6551578"/>
                  <a:pt x="5275010" y="6557813"/>
                </a:cubicBezTo>
                <a:cubicBezTo>
                  <a:pt x="5291462" y="6557813"/>
                  <a:pt x="5309971" y="6553657"/>
                  <a:pt x="5326423" y="6543265"/>
                </a:cubicBezTo>
                <a:cubicBezTo>
                  <a:pt x="5326423" y="6545342"/>
                  <a:pt x="5336706" y="6559892"/>
                  <a:pt x="5338763" y="6561971"/>
                </a:cubicBezTo>
                <a:cubicBezTo>
                  <a:pt x="5326423" y="6574441"/>
                  <a:pt x="5316140" y="6591068"/>
                  <a:pt x="5312027" y="6607697"/>
                </a:cubicBezTo>
                <a:cubicBezTo>
                  <a:pt x="5314084" y="6609774"/>
                  <a:pt x="5314084" y="6609774"/>
                  <a:pt x="5314084" y="6609774"/>
                </a:cubicBezTo>
                <a:cubicBezTo>
                  <a:pt x="5316140" y="6613932"/>
                  <a:pt x="5324366" y="6620167"/>
                  <a:pt x="5328480" y="6624324"/>
                </a:cubicBezTo>
                <a:cubicBezTo>
                  <a:pt x="5330536" y="6624324"/>
                  <a:pt x="5330536" y="6624324"/>
                  <a:pt x="5330536" y="6624324"/>
                </a:cubicBezTo>
                <a:cubicBezTo>
                  <a:pt x="5344932" y="6620167"/>
                  <a:pt x="5361385" y="6611853"/>
                  <a:pt x="5375780" y="6597304"/>
                </a:cubicBezTo>
                <a:cubicBezTo>
                  <a:pt x="5377837" y="6599383"/>
                  <a:pt x="5390176" y="6609774"/>
                  <a:pt x="5392233" y="6611853"/>
                </a:cubicBezTo>
                <a:cubicBezTo>
                  <a:pt x="5384006" y="6628480"/>
                  <a:pt x="5379894" y="6645109"/>
                  <a:pt x="5379894" y="6661736"/>
                </a:cubicBezTo>
                <a:cubicBezTo>
                  <a:pt x="5379894" y="6661736"/>
                  <a:pt x="5379894" y="6663815"/>
                  <a:pt x="5379894" y="6663815"/>
                </a:cubicBezTo>
                <a:cubicBezTo>
                  <a:pt x="5384006" y="6667971"/>
                  <a:pt x="5392233" y="6672129"/>
                  <a:pt x="5398402" y="6674206"/>
                </a:cubicBezTo>
                <a:cubicBezTo>
                  <a:pt x="5398402" y="6676285"/>
                  <a:pt x="5398402" y="6676285"/>
                  <a:pt x="5398402" y="6676285"/>
                </a:cubicBezTo>
                <a:cubicBezTo>
                  <a:pt x="5400459" y="6674206"/>
                  <a:pt x="5400459" y="6674206"/>
                  <a:pt x="5400459" y="6674206"/>
                </a:cubicBezTo>
                <a:cubicBezTo>
                  <a:pt x="5414854" y="6665893"/>
                  <a:pt x="5427194" y="6653422"/>
                  <a:pt x="5437476" y="6636795"/>
                </a:cubicBezTo>
                <a:cubicBezTo>
                  <a:pt x="5439533" y="6638873"/>
                  <a:pt x="5453928" y="6645109"/>
                  <a:pt x="5455985" y="6645109"/>
                </a:cubicBezTo>
                <a:cubicBezTo>
                  <a:pt x="5453928" y="6653422"/>
                  <a:pt x="5453928" y="6663815"/>
                  <a:pt x="5453928" y="6672129"/>
                </a:cubicBezTo>
                <a:cubicBezTo>
                  <a:pt x="5453928" y="6680442"/>
                  <a:pt x="5453928" y="6690835"/>
                  <a:pt x="5455985" y="6697070"/>
                </a:cubicBezTo>
                <a:cubicBezTo>
                  <a:pt x="5455985" y="6699148"/>
                  <a:pt x="5455985" y="6699148"/>
                  <a:pt x="5455985" y="6699148"/>
                </a:cubicBezTo>
                <a:cubicBezTo>
                  <a:pt x="5458042" y="6699148"/>
                  <a:pt x="5458042" y="6699148"/>
                  <a:pt x="5458042" y="6699148"/>
                </a:cubicBezTo>
                <a:cubicBezTo>
                  <a:pt x="5462155" y="6701227"/>
                  <a:pt x="5472437" y="6703305"/>
                  <a:pt x="5478607" y="6705383"/>
                </a:cubicBezTo>
                <a:cubicBezTo>
                  <a:pt x="5480663" y="6705383"/>
                  <a:pt x="5480663" y="6705383"/>
                  <a:pt x="5480663" y="6705383"/>
                </a:cubicBezTo>
                <a:cubicBezTo>
                  <a:pt x="5490946" y="6692913"/>
                  <a:pt x="5501229" y="6676285"/>
                  <a:pt x="5505342" y="6659658"/>
                </a:cubicBezTo>
                <a:cubicBezTo>
                  <a:pt x="5507398" y="6659658"/>
                  <a:pt x="5525907" y="6661736"/>
                  <a:pt x="5527964" y="6661736"/>
                </a:cubicBezTo>
                <a:cubicBezTo>
                  <a:pt x="5527964" y="6680442"/>
                  <a:pt x="5532077" y="6699148"/>
                  <a:pt x="5540303" y="6713697"/>
                </a:cubicBezTo>
                <a:cubicBezTo>
                  <a:pt x="5542359" y="6713697"/>
                  <a:pt x="5542359" y="6713697"/>
                  <a:pt x="5542359" y="6713697"/>
                </a:cubicBezTo>
                <a:cubicBezTo>
                  <a:pt x="5548529" y="6713697"/>
                  <a:pt x="5558812" y="6713697"/>
                  <a:pt x="5562925" y="6713697"/>
                </a:cubicBezTo>
                <a:cubicBezTo>
                  <a:pt x="5564982" y="6713697"/>
                  <a:pt x="5564982" y="6713697"/>
                  <a:pt x="5564982" y="6713697"/>
                </a:cubicBezTo>
                <a:cubicBezTo>
                  <a:pt x="5573208" y="6699148"/>
                  <a:pt x="5577321" y="6680442"/>
                  <a:pt x="5579378" y="6661736"/>
                </a:cubicBezTo>
                <a:cubicBezTo>
                  <a:pt x="5581434" y="6661736"/>
                  <a:pt x="5597886" y="6659658"/>
                  <a:pt x="5599943" y="6659658"/>
                </a:cubicBezTo>
                <a:cubicBezTo>
                  <a:pt x="5604056" y="6676285"/>
                  <a:pt x="5614338" y="6692913"/>
                  <a:pt x="5626678" y="6705383"/>
                </a:cubicBezTo>
                <a:cubicBezTo>
                  <a:pt x="5632847" y="6703305"/>
                  <a:pt x="5643130" y="6701227"/>
                  <a:pt x="5647243" y="6699148"/>
                </a:cubicBezTo>
                <a:cubicBezTo>
                  <a:pt x="5649300" y="6699148"/>
                  <a:pt x="5649300" y="6699148"/>
                  <a:pt x="5649300" y="6699148"/>
                </a:cubicBezTo>
                <a:cubicBezTo>
                  <a:pt x="5651356" y="6690835"/>
                  <a:pt x="5651356" y="6680442"/>
                  <a:pt x="5651356" y="6672129"/>
                </a:cubicBezTo>
                <a:cubicBezTo>
                  <a:pt x="5651356" y="6663815"/>
                  <a:pt x="5651356" y="6653422"/>
                  <a:pt x="5649300" y="6645109"/>
                </a:cubicBezTo>
                <a:cubicBezTo>
                  <a:pt x="5651356" y="6645109"/>
                  <a:pt x="5667808" y="6638873"/>
                  <a:pt x="5669865" y="6636795"/>
                </a:cubicBezTo>
                <a:cubicBezTo>
                  <a:pt x="5678091" y="6653422"/>
                  <a:pt x="5692487" y="6665893"/>
                  <a:pt x="5706882" y="6674206"/>
                </a:cubicBezTo>
                <a:cubicBezTo>
                  <a:pt x="5713052" y="6672129"/>
                  <a:pt x="5721278" y="6667971"/>
                  <a:pt x="5725391" y="6663815"/>
                </a:cubicBezTo>
                <a:cubicBezTo>
                  <a:pt x="5727448" y="6661736"/>
                  <a:pt x="5727448" y="6661736"/>
                  <a:pt x="5727448" y="6661736"/>
                </a:cubicBezTo>
                <a:cubicBezTo>
                  <a:pt x="5727448" y="6661736"/>
                  <a:pt x="5727448" y="6661736"/>
                  <a:pt x="5727448" y="6659658"/>
                </a:cubicBezTo>
                <a:cubicBezTo>
                  <a:pt x="5727448" y="6645109"/>
                  <a:pt x="5721278" y="6626403"/>
                  <a:pt x="5713052" y="6611853"/>
                </a:cubicBezTo>
                <a:cubicBezTo>
                  <a:pt x="5715108" y="6609774"/>
                  <a:pt x="5727448" y="6599383"/>
                  <a:pt x="5729504" y="6597304"/>
                </a:cubicBezTo>
                <a:cubicBezTo>
                  <a:pt x="5743900" y="6609774"/>
                  <a:pt x="5760352" y="6620167"/>
                  <a:pt x="5774748" y="6624324"/>
                </a:cubicBezTo>
                <a:cubicBezTo>
                  <a:pt x="5776805" y="6624324"/>
                  <a:pt x="5776805" y="6624324"/>
                  <a:pt x="5776805" y="6624324"/>
                </a:cubicBezTo>
                <a:cubicBezTo>
                  <a:pt x="5780918" y="6620167"/>
                  <a:pt x="5789144" y="6613932"/>
                  <a:pt x="5791201" y="6607697"/>
                </a:cubicBezTo>
                <a:cubicBezTo>
                  <a:pt x="5793257" y="6607697"/>
                  <a:pt x="5793257" y="6607697"/>
                  <a:pt x="5793257" y="6607697"/>
                </a:cubicBezTo>
                <a:cubicBezTo>
                  <a:pt x="5789144" y="6591068"/>
                  <a:pt x="5778861" y="6574441"/>
                  <a:pt x="5766522" y="6561971"/>
                </a:cubicBezTo>
                <a:cubicBezTo>
                  <a:pt x="5768579" y="6559892"/>
                  <a:pt x="5778861" y="6545342"/>
                  <a:pt x="5778861" y="6543265"/>
                </a:cubicBezTo>
                <a:cubicBezTo>
                  <a:pt x="5795314" y="6551578"/>
                  <a:pt x="5813822" y="6557813"/>
                  <a:pt x="5830275" y="6557813"/>
                </a:cubicBezTo>
                <a:cubicBezTo>
                  <a:pt x="5832331" y="6555735"/>
                  <a:pt x="5832331" y="6555735"/>
                  <a:pt x="5832331" y="6555735"/>
                </a:cubicBezTo>
                <a:cubicBezTo>
                  <a:pt x="5834388" y="6551578"/>
                  <a:pt x="5840557" y="6543265"/>
                  <a:pt x="5842614" y="6537029"/>
                </a:cubicBezTo>
                <a:cubicBezTo>
                  <a:pt x="5842614" y="6534951"/>
                  <a:pt x="5842614" y="6534951"/>
                  <a:pt x="5842614" y="6534951"/>
                </a:cubicBezTo>
                <a:cubicBezTo>
                  <a:pt x="5834388" y="6522480"/>
                  <a:pt x="5819992" y="6507930"/>
                  <a:pt x="5805596" y="6499616"/>
                </a:cubicBezTo>
                <a:cubicBezTo>
                  <a:pt x="5805596" y="6495460"/>
                  <a:pt x="5813822" y="6480910"/>
                  <a:pt x="5813822" y="6478833"/>
                </a:cubicBezTo>
                <a:cubicBezTo>
                  <a:pt x="5830275" y="6482989"/>
                  <a:pt x="5848784" y="6482989"/>
                  <a:pt x="5865236" y="6478833"/>
                </a:cubicBezTo>
                <a:cubicBezTo>
                  <a:pt x="5867292" y="6478833"/>
                  <a:pt x="5867292" y="6478833"/>
                  <a:pt x="5867292" y="6478833"/>
                </a:cubicBezTo>
                <a:cubicBezTo>
                  <a:pt x="5869349" y="6472597"/>
                  <a:pt x="5871405" y="6464283"/>
                  <a:pt x="5871405" y="6458048"/>
                </a:cubicBezTo>
                <a:cubicBezTo>
                  <a:pt x="5871405" y="6455969"/>
                  <a:pt x="5871405" y="6455969"/>
                  <a:pt x="5871405" y="6455969"/>
                </a:cubicBezTo>
                <a:cubicBezTo>
                  <a:pt x="5861123" y="6443498"/>
                  <a:pt x="5844670" y="6435184"/>
                  <a:pt x="5826162" y="6428949"/>
                </a:cubicBezTo>
                <a:cubicBezTo>
                  <a:pt x="5828218" y="6426871"/>
                  <a:pt x="5830275" y="6410243"/>
                  <a:pt x="5830275" y="6408165"/>
                </a:cubicBezTo>
                <a:cubicBezTo>
                  <a:pt x="5848784" y="6408165"/>
                  <a:pt x="5867292" y="6401930"/>
                  <a:pt x="5879632" y="6393616"/>
                </a:cubicBezTo>
                <a:cubicBezTo>
                  <a:pt x="5881688" y="6393616"/>
                  <a:pt x="5881688" y="6393616"/>
                  <a:pt x="5881688" y="6393616"/>
                </a:cubicBezTo>
                <a:cubicBezTo>
                  <a:pt x="5881688" y="6389459"/>
                  <a:pt x="5881688" y="6385302"/>
                  <a:pt x="5881688" y="6381145"/>
                </a:cubicBezTo>
                <a:cubicBezTo>
                  <a:pt x="5881688" y="6379066"/>
                  <a:pt x="5881688" y="6374910"/>
                  <a:pt x="5881688" y="6370752"/>
                </a:cubicBezTo>
                <a:cubicBezTo>
                  <a:pt x="5879632" y="6370752"/>
                  <a:pt x="5879632" y="6370752"/>
                  <a:pt x="5879632" y="6370752"/>
                </a:cubicBezTo>
                <a:cubicBezTo>
                  <a:pt x="5867292" y="6362439"/>
                  <a:pt x="5848784" y="6356204"/>
                  <a:pt x="5830275" y="6356204"/>
                </a:cubicBezTo>
                <a:cubicBezTo>
                  <a:pt x="5830275" y="6354125"/>
                  <a:pt x="5828218" y="6337498"/>
                  <a:pt x="5828218" y="6335419"/>
                </a:cubicBezTo>
                <a:cubicBezTo>
                  <a:pt x="5844670" y="6329184"/>
                  <a:pt x="5861123" y="6320870"/>
                  <a:pt x="5871405" y="6308399"/>
                </a:cubicBezTo>
                <a:cubicBezTo>
                  <a:pt x="5873462" y="6308399"/>
                  <a:pt x="5873462" y="6308399"/>
                  <a:pt x="5873462" y="6308399"/>
                </a:cubicBezTo>
                <a:cubicBezTo>
                  <a:pt x="5873462" y="6306320"/>
                  <a:pt x="5873462" y="6306320"/>
                  <a:pt x="5873462" y="6306320"/>
                </a:cubicBezTo>
                <a:cubicBezTo>
                  <a:pt x="5871405" y="6300085"/>
                  <a:pt x="5869349" y="6291772"/>
                  <a:pt x="5867292" y="6285536"/>
                </a:cubicBezTo>
                <a:cubicBezTo>
                  <a:pt x="5865236" y="6285536"/>
                  <a:pt x="5865236" y="6285536"/>
                  <a:pt x="5865236" y="6285536"/>
                </a:cubicBezTo>
                <a:cubicBezTo>
                  <a:pt x="5850840" y="6279301"/>
                  <a:pt x="5832331" y="6281379"/>
                  <a:pt x="5813822" y="6285536"/>
                </a:cubicBezTo>
                <a:cubicBezTo>
                  <a:pt x="5813822" y="6283458"/>
                  <a:pt x="5807653" y="6266830"/>
                  <a:pt x="5805596" y="6264752"/>
                </a:cubicBezTo>
                <a:cubicBezTo>
                  <a:pt x="5822049" y="6256438"/>
                  <a:pt x="5834388" y="6241888"/>
                  <a:pt x="5842614" y="6227340"/>
                </a:cubicBezTo>
                <a:cubicBezTo>
                  <a:pt x="5842614" y="6225261"/>
                  <a:pt x="5842614" y="6225261"/>
                  <a:pt x="5842614" y="6225261"/>
                </a:cubicBezTo>
                <a:cubicBezTo>
                  <a:pt x="5840557" y="6221104"/>
                  <a:pt x="5836444" y="6212790"/>
                  <a:pt x="5832331" y="6206555"/>
                </a:cubicBezTo>
                <a:cubicBezTo>
                  <a:pt x="5830275" y="6206555"/>
                  <a:pt x="5830275" y="6206555"/>
                  <a:pt x="5830275" y="6206555"/>
                </a:cubicBezTo>
                <a:cubicBezTo>
                  <a:pt x="5813822" y="6206555"/>
                  <a:pt x="5795314" y="6210712"/>
                  <a:pt x="5780918" y="6219026"/>
                </a:cubicBezTo>
                <a:cubicBezTo>
                  <a:pt x="5778861" y="6219026"/>
                  <a:pt x="5768579" y="6204476"/>
                  <a:pt x="5766522" y="6202398"/>
                </a:cubicBezTo>
                <a:cubicBezTo>
                  <a:pt x="5778861" y="6189927"/>
                  <a:pt x="5789144" y="6173300"/>
                  <a:pt x="5793257" y="6156672"/>
                </a:cubicBezTo>
                <a:cubicBezTo>
                  <a:pt x="5793257" y="6154594"/>
                  <a:pt x="5793257" y="6154594"/>
                  <a:pt x="5793257" y="6154594"/>
                </a:cubicBezTo>
                <a:cubicBezTo>
                  <a:pt x="5789144" y="6150437"/>
                  <a:pt x="5782975" y="6144201"/>
                  <a:pt x="5776805" y="6140044"/>
                </a:cubicBezTo>
                <a:cubicBezTo>
                  <a:pt x="5760352" y="6144201"/>
                  <a:pt x="5743900" y="6152515"/>
                  <a:pt x="5731561" y="6164986"/>
                </a:cubicBezTo>
                <a:cubicBezTo>
                  <a:pt x="5729504" y="6164986"/>
                  <a:pt x="5715108" y="6154594"/>
                  <a:pt x="5713052" y="6152515"/>
                </a:cubicBezTo>
                <a:cubicBezTo>
                  <a:pt x="5723334" y="6135888"/>
                  <a:pt x="5727448" y="6119260"/>
                  <a:pt x="5727448" y="6102632"/>
                </a:cubicBezTo>
                <a:cubicBezTo>
                  <a:pt x="5727448" y="6102632"/>
                  <a:pt x="5727448" y="6100554"/>
                  <a:pt x="5727448" y="6100554"/>
                </a:cubicBezTo>
                <a:cubicBezTo>
                  <a:pt x="5721278" y="6096397"/>
                  <a:pt x="5713052" y="6092240"/>
                  <a:pt x="5708939" y="6090162"/>
                </a:cubicBezTo>
                <a:cubicBezTo>
                  <a:pt x="5706882" y="6088083"/>
                  <a:pt x="5706882" y="6088083"/>
                  <a:pt x="5706882" y="6088083"/>
                </a:cubicBezTo>
                <a:cubicBezTo>
                  <a:pt x="5706882" y="6090162"/>
                  <a:pt x="5706882" y="6090162"/>
                  <a:pt x="5706882" y="6090162"/>
                </a:cubicBezTo>
                <a:cubicBezTo>
                  <a:pt x="5692487" y="6096397"/>
                  <a:pt x="5680147" y="6110946"/>
                  <a:pt x="5669865" y="6125495"/>
                </a:cubicBezTo>
                <a:cubicBezTo>
                  <a:pt x="5667808" y="6125495"/>
                  <a:pt x="5651356" y="6119260"/>
                  <a:pt x="5649300" y="6117182"/>
                </a:cubicBezTo>
                <a:cubicBezTo>
                  <a:pt x="5651356" y="6108868"/>
                  <a:pt x="5653412" y="6100554"/>
                  <a:pt x="5653412" y="6090162"/>
                </a:cubicBezTo>
                <a:cubicBezTo>
                  <a:pt x="5653412" y="6081848"/>
                  <a:pt x="5651356" y="6073534"/>
                  <a:pt x="5649300" y="6065220"/>
                </a:cubicBezTo>
                <a:cubicBezTo>
                  <a:pt x="5649300" y="6063142"/>
                  <a:pt x="5649300" y="6063142"/>
                  <a:pt x="5649300" y="6063142"/>
                </a:cubicBezTo>
                <a:cubicBezTo>
                  <a:pt x="5647243" y="6063142"/>
                  <a:pt x="5647243" y="6063142"/>
                  <a:pt x="5647243" y="6063142"/>
                </a:cubicBezTo>
                <a:cubicBezTo>
                  <a:pt x="5643130" y="6061063"/>
                  <a:pt x="5634904" y="6058985"/>
                  <a:pt x="5626678" y="6058985"/>
                </a:cubicBezTo>
                <a:cubicBezTo>
                  <a:pt x="5614338" y="6069377"/>
                  <a:pt x="5604056" y="6086005"/>
                  <a:pt x="5599943" y="6104711"/>
                </a:cubicBezTo>
                <a:cubicBezTo>
                  <a:pt x="5597886" y="6102632"/>
                  <a:pt x="5581434" y="6100554"/>
                  <a:pt x="5577321" y="6100554"/>
                </a:cubicBezTo>
                <a:cubicBezTo>
                  <a:pt x="5577321" y="6083926"/>
                  <a:pt x="5573208" y="6065220"/>
                  <a:pt x="5564982" y="6050671"/>
                </a:cubicBezTo>
                <a:cubicBezTo>
                  <a:pt x="5562925" y="6050671"/>
                  <a:pt x="5562925" y="6050671"/>
                  <a:pt x="5562925" y="6050671"/>
                </a:cubicBezTo>
                <a:cubicBezTo>
                  <a:pt x="5556756" y="6048592"/>
                  <a:pt x="5548529" y="6048592"/>
                  <a:pt x="5542359" y="6050671"/>
                </a:cubicBezTo>
                <a:cubicBezTo>
                  <a:pt x="5540303" y="6050671"/>
                  <a:pt x="5540303" y="6050671"/>
                  <a:pt x="5540303" y="6050671"/>
                </a:cubicBezTo>
                <a:close/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01B4E7">
              <a:alpha val="60000"/>
            </a:srgbClr>
          </a:solidFill>
        </p:spPr>
        <p:txBody>
          <a:bodyPr vert="horz" wrap="square" lIns="91440" tIns="45720" rIns="91440" bIns="45720" rtlCol="0" anchor="b">
            <a:noAutofit/>
          </a:bodyPr>
          <a:lstStyle>
            <a:lvl1pPr>
              <a:defRPr lang="en-US" dirty="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indent="0" algn="r">
              <a:buNone/>
            </a:pPr>
            <a:r>
              <a:rPr lang="en-US" dirty="0"/>
              <a:t> 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79771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71304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86011E95-A43E-42BE-BADC-044BB62745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7689305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FD90A5B-A048-4B19-8F52-8094F1D3050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1" cy="6858000"/>
          </a:xfrm>
          <a:custGeom>
            <a:avLst/>
            <a:gdLst>
              <a:gd name="connsiteX0" fmla="*/ 1 w 6096001"/>
              <a:gd name="connsiteY0" fmla="*/ 0 h 6858000"/>
              <a:gd name="connsiteX1" fmla="*/ 6096001 w 6096001"/>
              <a:gd name="connsiteY1" fmla="*/ 0 h 6858000"/>
              <a:gd name="connsiteX2" fmla="*/ 6096001 w 6096001"/>
              <a:gd name="connsiteY2" fmla="*/ 6858000 h 6858000"/>
              <a:gd name="connsiteX3" fmla="*/ 4539049 w 6096001"/>
              <a:gd name="connsiteY3" fmla="*/ 6858000 h 6858000"/>
              <a:gd name="connsiteX4" fmla="*/ 1 w 6096001"/>
              <a:gd name="connsiteY4" fmla="*/ 6858000 h 6858000"/>
              <a:gd name="connsiteX5" fmla="*/ 0 w 6096001"/>
              <a:gd name="connsiteY5" fmla="*/ 6858000 h 6858000"/>
              <a:gd name="connsiteX6" fmla="*/ 0 w 6096001"/>
              <a:gd name="connsiteY6" fmla="*/ 6273113 h 6858000"/>
              <a:gd name="connsiteX7" fmla="*/ 1 w 6096001"/>
              <a:gd name="connsiteY7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96001" h="6858000">
                <a:moveTo>
                  <a:pt x="1" y="0"/>
                </a:moveTo>
                <a:lnTo>
                  <a:pt x="6096001" y="0"/>
                </a:lnTo>
                <a:lnTo>
                  <a:pt x="6096001" y="6858000"/>
                </a:lnTo>
                <a:lnTo>
                  <a:pt x="4539049" y="6858000"/>
                </a:lnTo>
                <a:lnTo>
                  <a:pt x="1" y="6858000"/>
                </a:lnTo>
                <a:lnTo>
                  <a:pt x="0" y="6858000"/>
                </a:lnTo>
                <a:lnTo>
                  <a:pt x="0" y="6273113"/>
                </a:lnTo>
                <a:lnTo>
                  <a:pt x="1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7E3D8B2A-F4E2-4C5C-8C97-DF59F5F89A1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6001" y="0"/>
            <a:ext cx="6096000" cy="6858000"/>
          </a:xfrm>
          <a:solidFill>
            <a:srgbClr val="48595D"/>
          </a:solidFill>
        </p:spPr>
        <p:txBody>
          <a:bodyPr anchor="b"/>
          <a:lstStyle>
            <a:lvl1pPr marL="0" indent="0" algn="r">
              <a:buNone/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en-US" dirty="0"/>
              <a:t>c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79771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71304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C81BA61-2441-45F0-AE3C-5DEA958300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0973934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7DB56AF-4B87-40BA-AACA-91EF23DAEF6B}"/>
              </a:ext>
            </a:extLst>
          </p:cNvPr>
          <p:cNvSpPr/>
          <p:nvPr userDrawn="1"/>
        </p:nvSpPr>
        <p:spPr>
          <a:xfrm>
            <a:off x="0" y="1540042"/>
            <a:ext cx="12192000" cy="5317958"/>
          </a:xfrm>
          <a:custGeom>
            <a:avLst/>
            <a:gdLst>
              <a:gd name="connsiteX0" fmla="*/ 0 w 12192000"/>
              <a:gd name="connsiteY0" fmla="*/ 0 h 5317958"/>
              <a:gd name="connsiteX1" fmla="*/ 12192000 w 12192000"/>
              <a:gd name="connsiteY1" fmla="*/ 0 h 5317958"/>
              <a:gd name="connsiteX2" fmla="*/ 12192000 w 12192000"/>
              <a:gd name="connsiteY2" fmla="*/ 5317958 h 5317958"/>
              <a:gd name="connsiteX3" fmla="*/ 4539049 w 12192000"/>
              <a:gd name="connsiteY3" fmla="*/ 5317958 h 5317958"/>
              <a:gd name="connsiteX4" fmla="*/ 0 w 12192000"/>
              <a:gd name="connsiteY4" fmla="*/ 5317958 h 5317958"/>
              <a:gd name="connsiteX5" fmla="*/ 0 w 12192000"/>
              <a:gd name="connsiteY5" fmla="*/ 4733071 h 5317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2000" h="5317958">
                <a:moveTo>
                  <a:pt x="0" y="0"/>
                </a:moveTo>
                <a:lnTo>
                  <a:pt x="12192000" y="0"/>
                </a:lnTo>
                <a:lnTo>
                  <a:pt x="12192000" y="5317958"/>
                </a:lnTo>
                <a:lnTo>
                  <a:pt x="4539049" y="5317958"/>
                </a:lnTo>
                <a:lnTo>
                  <a:pt x="0" y="5317958"/>
                </a:lnTo>
                <a:lnTo>
                  <a:pt x="0" y="4733071"/>
                </a:lnTo>
                <a:close/>
              </a:path>
            </a:pathLst>
          </a:cu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AA8D5CE7-BEF2-4FE4-B11E-5B9925320D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rgbClr val="48595D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F881E11F-8C40-406B-8C33-2D779A9666EE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2AEE185A-70FF-4A55-93AA-EBBF90E6E5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1" name="Rectangle 10" hidden="1">
            <a:extLst>
              <a:ext uri="{FF2B5EF4-FFF2-40B4-BE49-F238E27FC236}">
                <a16:creationId xmlns:a16="http://schemas.microsoft.com/office/drawing/2014/main" id="{E89C1C0D-FEFF-4DBE-B7EB-C7C2E923BA77}"/>
              </a:ext>
            </a:extLst>
          </p:cNvPr>
          <p:cNvSpPr/>
          <p:nvPr userDrawn="1"/>
        </p:nvSpPr>
        <p:spPr>
          <a:xfrm>
            <a:off x="0" y="6273113"/>
            <a:ext cx="4539049" cy="58488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95766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AD84134-AF73-4C60-A1A9-43F1411D04B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192000" cy="240333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2403335"/>
            <a:ext cx="12192000" cy="4454664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667653"/>
            <a:ext cx="11506199" cy="3773628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7A3F1B4D-9E1F-465D-AFF7-028507FC44F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2419070"/>
          </a:xfrm>
          <a:solidFill>
            <a:srgbClr val="48595D">
              <a:alpha val="70000"/>
            </a:srgbClr>
          </a:solidFill>
        </p:spPr>
        <p:txBody>
          <a:bodyPr lIns="822960" tIns="457200">
            <a:normAutofit/>
          </a:bodyPr>
          <a:lstStyle>
            <a:lvl1pPr marL="0" indent="0">
              <a:buNone/>
              <a:defRPr sz="4400" b="1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E86D5449-CD56-4478-BDD4-BC492E69988A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dirty="0">
                <a:solidFill>
                  <a:schemeClr val="bg2">
                    <a:lumMod val="75000"/>
                  </a:schemeClr>
                </a:solidFill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3720C02A-46A0-4BE0-B1BF-F34465AC27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804919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552">
          <p15:clr>
            <a:srgbClr val="FBAE40"/>
          </p15:clr>
        </p15:guide>
        <p15:guide id="2" orient="horz" pos="576">
          <p15:clr>
            <a:srgbClr val="FBAE40"/>
          </p15:clr>
        </p15:guide>
      </p15:sldGuideLst>
    </p:ext>
  </p:extLst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AEE19C2C-CAF3-4741-8F52-00E4422A13F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1"/>
            <a:ext cx="12192000" cy="939799"/>
          </a:xfrm>
          <a:noFill/>
        </p:spPr>
        <p:txBody>
          <a:bodyPr tIns="274320" bIns="91440" anchor="t">
            <a:normAutofit/>
          </a:bodyPr>
          <a:lstStyle>
            <a:lvl1pPr marL="398463" indent="0">
              <a:defRPr sz="4400" cap="all" baseline="0">
                <a:solidFill>
                  <a:srgbClr val="01B4E7"/>
                </a:solidFill>
              </a:defRPr>
            </a:lvl1pPr>
          </a:lstStyle>
          <a:p>
            <a:r>
              <a:rPr lang="en-US" dirty="0"/>
              <a:t>PHOTO HEADER WITH TEXT Subhead</a:t>
            </a:r>
          </a:p>
        </p:txBody>
      </p:sp>
      <p:sp>
        <p:nvSpPr>
          <p:cNvPr id="10" name="Subtitle 2">
            <a:extLst>
              <a:ext uri="{FF2B5EF4-FFF2-40B4-BE49-F238E27FC236}">
                <a16:creationId xmlns:a16="http://schemas.microsoft.com/office/drawing/2014/main" id="{3B73BEBA-ADDE-40D0-AC62-4FF8FDDBEAA5}"/>
              </a:ext>
            </a:extLst>
          </p:cNvPr>
          <p:cNvSpPr>
            <a:spLocks noGrp="1"/>
          </p:cNvSpPr>
          <p:nvPr>
            <p:ph type="subTitle" idx="13"/>
          </p:nvPr>
        </p:nvSpPr>
        <p:spPr>
          <a:xfrm>
            <a:off x="380999" y="1012898"/>
            <a:ext cx="11365894" cy="600002"/>
          </a:xfr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C74794E8-6A05-4ADA-8C35-21FE1E2A9FCB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E616CDF5-DE71-477B-89CA-ABAF0CD39B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17088819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AD84134-AF73-4C60-A1A9-43F1411D04B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192000" cy="240333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2403335"/>
            <a:ext cx="12192000" cy="4454664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667653"/>
            <a:ext cx="11506199" cy="3773628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7A3F1B4D-9E1F-465D-AFF7-028507FC44F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2419070"/>
          </a:xfrm>
          <a:solidFill>
            <a:srgbClr val="48595D">
              <a:alpha val="70000"/>
            </a:srgbClr>
          </a:solidFill>
        </p:spPr>
        <p:txBody>
          <a:bodyPr lIns="822960" tIns="457200">
            <a:normAutofit/>
          </a:bodyPr>
          <a:lstStyle>
            <a:lvl1pPr marL="0" indent="0">
              <a:buNone/>
              <a:defRPr sz="4400" b="1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E86D5449-CD56-4478-BDD4-BC492E69988A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3720C02A-46A0-4BE0-B1BF-F34465AC27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83636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552">
          <p15:clr>
            <a:srgbClr val="FBAE40"/>
          </p15:clr>
        </p15:guide>
        <p15:guide id="2" orient="horz" pos="576">
          <p15:clr>
            <a:srgbClr val="FBAE40"/>
          </p15:clr>
        </p15:guide>
      </p15:sldGuideLst>
    </p:ext>
  </p:extLst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54C825D-5F5D-434C-A6D6-C1178618AE5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410FD076-A070-4324-8DB4-2E57334110C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>
                    <a:alpha val="0"/>
                  </a:schemeClr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E5AC0397-2DA6-4540-8C1F-56B2F3337EE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19138" y="1358900"/>
            <a:ext cx="3860800" cy="2434167"/>
          </a:xfrm>
          <a:noFill/>
          <a:ln w="50800">
            <a:solidFill>
              <a:schemeClr val="bg1"/>
            </a:solidFill>
          </a:ln>
        </p:spPr>
        <p:txBody>
          <a:bodyPr anchor="ctr">
            <a:normAutofit/>
          </a:bodyPr>
          <a:lstStyle>
            <a:lvl1pPr marL="0" indent="0">
              <a:buNone/>
              <a:defRPr sz="3300">
                <a:solidFill>
                  <a:schemeClr val="bg1"/>
                </a:solidFill>
                <a:latin typeface="+mn-lt"/>
              </a:defRPr>
            </a:lvl1pPr>
            <a:lvl2pPr marL="457200" indent="0">
              <a:buFont typeface="Arial" panose="020B0604020202020204" pitchFamily="34" charset="0"/>
              <a:buNone/>
              <a:defRPr sz="3300">
                <a:solidFill>
                  <a:schemeClr val="bg1"/>
                </a:solidFill>
                <a:latin typeface="+mn-lt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endParaRPr lang="en-US" dirty="0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CB44E7F6-F31E-4A39-A72C-52DF93197E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19138" y="3793068"/>
            <a:ext cx="3860800" cy="651932"/>
          </a:xfrm>
          <a:noFill/>
          <a:ln w="50800">
            <a:solidFill>
              <a:schemeClr val="bg1"/>
            </a:solidFill>
          </a:ln>
        </p:spPr>
        <p:txBody>
          <a:bodyPr tIns="0" bIns="0" anchor="ctr">
            <a:noAutofit/>
          </a:bodyPr>
          <a:lstStyle>
            <a:lvl1pPr marL="0" indent="0">
              <a:buNone/>
              <a:defRPr sz="3300">
                <a:solidFill>
                  <a:schemeClr val="bg1"/>
                </a:solidFill>
                <a:latin typeface="+mn-lt"/>
              </a:defRPr>
            </a:lvl1pPr>
            <a:lvl2pPr marL="457200" indent="0">
              <a:buFont typeface="Arial" panose="020B0604020202020204" pitchFamily="34" charset="0"/>
              <a:buNone/>
              <a:defRPr sz="3300">
                <a:solidFill>
                  <a:schemeClr val="bg1"/>
                </a:solidFill>
                <a:latin typeface="+mn-lt"/>
              </a:defRPr>
            </a:lvl2pPr>
          </a:lstStyle>
          <a:p>
            <a:pPr lvl="0"/>
            <a:r>
              <a:rPr lang="en-US" dirty="0"/>
              <a:t>Click to edit Master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2A7DCC2E-35BA-4F5F-A36B-1B0E622326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18261526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342A258-AFA5-4BA1-AA41-952099F1FF0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B5A16267-4880-4253-B86A-25B0E5E8738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>
                    <a:alpha val="0"/>
                  </a:schemeClr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33455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33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920966B7-D1BD-4B62-9DEB-FE17AF3EED7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2" y="2141538"/>
            <a:ext cx="5906347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63EA0955-37FE-447B-A91D-F8B3D55349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9949037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6877341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E24195E0-5B8A-4C20-953F-605B1C33D3E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" y="2"/>
            <a:ext cx="12191998" cy="6857999"/>
          </a:xfrm>
          <a:custGeom>
            <a:avLst/>
            <a:gdLst>
              <a:gd name="connsiteX0" fmla="*/ 11602874 w 12191998"/>
              <a:gd name="connsiteY0" fmla="*/ 6448253 h 6857999"/>
              <a:gd name="connsiteX1" fmla="*/ 11613077 w 12191998"/>
              <a:gd name="connsiteY1" fmla="*/ 6448253 h 6857999"/>
              <a:gd name="connsiteX2" fmla="*/ 11617158 w 12191998"/>
              <a:gd name="connsiteY2" fmla="*/ 6456591 h 6857999"/>
              <a:gd name="connsiteX3" fmla="*/ 11623280 w 12191998"/>
              <a:gd name="connsiteY3" fmla="*/ 6558735 h 6857999"/>
              <a:gd name="connsiteX4" fmla="*/ 11621239 w 12191998"/>
              <a:gd name="connsiteY4" fmla="*/ 6569157 h 6857999"/>
              <a:gd name="connsiteX5" fmla="*/ 11615118 w 12191998"/>
              <a:gd name="connsiteY5" fmla="*/ 6569157 h 6857999"/>
              <a:gd name="connsiteX6" fmla="*/ 11509005 w 12191998"/>
              <a:gd name="connsiteY6" fmla="*/ 6506621 h 6857999"/>
              <a:gd name="connsiteX7" fmla="*/ 11504924 w 12191998"/>
              <a:gd name="connsiteY7" fmla="*/ 6500368 h 6857999"/>
              <a:gd name="connsiteX8" fmla="*/ 11504924 w 12191998"/>
              <a:gd name="connsiteY8" fmla="*/ 6498282 h 6857999"/>
              <a:gd name="connsiteX9" fmla="*/ 11511045 w 12191998"/>
              <a:gd name="connsiteY9" fmla="*/ 6494113 h 6857999"/>
              <a:gd name="connsiteX10" fmla="*/ 11602874 w 12191998"/>
              <a:gd name="connsiteY10" fmla="*/ 6448253 h 6857999"/>
              <a:gd name="connsiteX11" fmla="*/ 11685608 w 12191998"/>
              <a:gd name="connsiteY11" fmla="*/ 6446169 h 6857999"/>
              <a:gd name="connsiteX12" fmla="*/ 11695910 w 12191998"/>
              <a:gd name="connsiteY12" fmla="*/ 6446169 h 6857999"/>
              <a:gd name="connsiteX13" fmla="*/ 11786569 w 12191998"/>
              <a:gd name="connsiteY13" fmla="*/ 6491935 h 6857999"/>
              <a:gd name="connsiteX14" fmla="*/ 11794811 w 12191998"/>
              <a:gd name="connsiteY14" fmla="*/ 6498176 h 6857999"/>
              <a:gd name="connsiteX15" fmla="*/ 11790690 w 12191998"/>
              <a:gd name="connsiteY15" fmla="*/ 6504416 h 6857999"/>
              <a:gd name="connsiteX16" fmla="*/ 11683548 w 12191998"/>
              <a:gd name="connsiteY16" fmla="*/ 6566824 h 6857999"/>
              <a:gd name="connsiteX17" fmla="*/ 11675305 w 12191998"/>
              <a:gd name="connsiteY17" fmla="*/ 6566824 h 6857999"/>
              <a:gd name="connsiteX18" fmla="*/ 11673245 w 12191998"/>
              <a:gd name="connsiteY18" fmla="*/ 6558503 h 6857999"/>
              <a:gd name="connsiteX19" fmla="*/ 11681487 w 12191998"/>
              <a:gd name="connsiteY19" fmla="*/ 6454490 h 6857999"/>
              <a:gd name="connsiteX20" fmla="*/ 11685608 w 12191998"/>
              <a:gd name="connsiteY20" fmla="*/ 6446169 h 6857999"/>
              <a:gd name="connsiteX21" fmla="*/ 10878610 w 12191998"/>
              <a:gd name="connsiteY21" fmla="*/ 6407461 h 6857999"/>
              <a:gd name="connsiteX22" fmla="*/ 10878610 w 12191998"/>
              <a:gd name="connsiteY22" fmla="*/ 6451004 h 6857999"/>
              <a:gd name="connsiteX23" fmla="*/ 10832845 w 12191998"/>
              <a:gd name="connsiteY23" fmla="*/ 6458261 h 6857999"/>
              <a:gd name="connsiteX24" fmla="*/ 10813523 w 12191998"/>
              <a:gd name="connsiteY24" fmla="*/ 6433380 h 6857999"/>
              <a:gd name="connsiteX25" fmla="*/ 10837930 w 12191998"/>
              <a:gd name="connsiteY25" fmla="*/ 6409535 h 6857999"/>
              <a:gd name="connsiteX26" fmla="*/ 10878610 w 12191998"/>
              <a:gd name="connsiteY26" fmla="*/ 6407461 h 6857999"/>
              <a:gd name="connsiteX27" fmla="*/ 10545885 w 12191998"/>
              <a:gd name="connsiteY27" fmla="*/ 6337611 h 6857999"/>
              <a:gd name="connsiteX28" fmla="*/ 10573810 w 12191998"/>
              <a:gd name="connsiteY28" fmla="*/ 6361192 h 6857999"/>
              <a:gd name="connsiteX29" fmla="*/ 10550022 w 12191998"/>
              <a:gd name="connsiteY29" fmla="*/ 6384774 h 6857999"/>
              <a:gd name="connsiteX30" fmla="*/ 10505548 w 12191998"/>
              <a:gd name="connsiteY30" fmla="*/ 6386824 h 6857999"/>
              <a:gd name="connsiteX31" fmla="*/ 10505548 w 12191998"/>
              <a:gd name="connsiteY31" fmla="*/ 6382723 h 6857999"/>
              <a:gd name="connsiteX32" fmla="*/ 10505548 w 12191998"/>
              <a:gd name="connsiteY32" fmla="*/ 6380673 h 6857999"/>
              <a:gd name="connsiteX33" fmla="*/ 10528302 w 12191998"/>
              <a:gd name="connsiteY33" fmla="*/ 6339662 h 6857999"/>
              <a:gd name="connsiteX34" fmla="*/ 10545885 w 12191998"/>
              <a:gd name="connsiteY34" fmla="*/ 6337611 h 6857999"/>
              <a:gd name="connsiteX35" fmla="*/ 11672595 w 12191998"/>
              <a:gd name="connsiteY35" fmla="*/ 6327980 h 6857999"/>
              <a:gd name="connsiteX36" fmla="*/ 11681588 w 12191998"/>
              <a:gd name="connsiteY36" fmla="*/ 6329019 h 6857999"/>
              <a:gd name="connsiteX37" fmla="*/ 11708312 w 12191998"/>
              <a:gd name="connsiteY37" fmla="*/ 6380970 h 6857999"/>
              <a:gd name="connsiteX38" fmla="*/ 11648698 w 12191998"/>
              <a:gd name="connsiteY38" fmla="*/ 6439155 h 6857999"/>
              <a:gd name="connsiteX39" fmla="*/ 11589084 w 12191998"/>
              <a:gd name="connsiteY39" fmla="*/ 6380970 h 6857999"/>
              <a:gd name="connsiteX40" fmla="*/ 11615808 w 12191998"/>
              <a:gd name="connsiteY40" fmla="*/ 6331098 h 6857999"/>
              <a:gd name="connsiteX41" fmla="*/ 11632253 w 12191998"/>
              <a:gd name="connsiteY41" fmla="*/ 6333175 h 6857999"/>
              <a:gd name="connsiteX42" fmla="*/ 11630197 w 12191998"/>
              <a:gd name="connsiteY42" fmla="*/ 6349800 h 6857999"/>
              <a:gd name="connsiteX43" fmla="*/ 11613752 w 12191998"/>
              <a:gd name="connsiteY43" fmla="*/ 6380970 h 6857999"/>
              <a:gd name="connsiteX44" fmla="*/ 11648698 w 12191998"/>
              <a:gd name="connsiteY44" fmla="*/ 6416297 h 6857999"/>
              <a:gd name="connsiteX45" fmla="*/ 11683644 w 12191998"/>
              <a:gd name="connsiteY45" fmla="*/ 6380970 h 6857999"/>
              <a:gd name="connsiteX46" fmla="*/ 11667199 w 12191998"/>
              <a:gd name="connsiteY46" fmla="*/ 6349800 h 6857999"/>
              <a:gd name="connsiteX47" fmla="*/ 11665144 w 12191998"/>
              <a:gd name="connsiteY47" fmla="*/ 6333175 h 6857999"/>
              <a:gd name="connsiteX48" fmla="*/ 11672595 w 12191998"/>
              <a:gd name="connsiteY48" fmla="*/ 6327980 h 6857999"/>
              <a:gd name="connsiteX49" fmla="*/ 11821529 w 12191998"/>
              <a:gd name="connsiteY49" fmla="*/ 6312914 h 6857999"/>
              <a:gd name="connsiteX50" fmla="*/ 11825662 w 12191998"/>
              <a:gd name="connsiteY50" fmla="*/ 6319143 h 6857999"/>
              <a:gd name="connsiteX51" fmla="*/ 11825662 w 12191998"/>
              <a:gd name="connsiteY51" fmla="*/ 6443710 h 6857999"/>
              <a:gd name="connsiteX52" fmla="*/ 11821529 w 12191998"/>
              <a:gd name="connsiteY52" fmla="*/ 6449938 h 6857999"/>
              <a:gd name="connsiteX53" fmla="*/ 11813263 w 12191998"/>
              <a:gd name="connsiteY53" fmla="*/ 6447862 h 6857999"/>
              <a:gd name="connsiteX54" fmla="*/ 11728538 w 12191998"/>
              <a:gd name="connsiteY54" fmla="*/ 6389730 h 6857999"/>
              <a:gd name="connsiteX55" fmla="*/ 11722339 w 12191998"/>
              <a:gd name="connsiteY55" fmla="*/ 6381426 h 6857999"/>
              <a:gd name="connsiteX56" fmla="*/ 11728538 w 12191998"/>
              <a:gd name="connsiteY56" fmla="*/ 6373122 h 6857999"/>
              <a:gd name="connsiteX57" fmla="*/ 11813263 w 12191998"/>
              <a:gd name="connsiteY57" fmla="*/ 6314991 h 6857999"/>
              <a:gd name="connsiteX58" fmla="*/ 11821529 w 12191998"/>
              <a:gd name="connsiteY58" fmla="*/ 6312914 h 6857999"/>
              <a:gd name="connsiteX59" fmla="*/ 11475701 w 12191998"/>
              <a:gd name="connsiteY59" fmla="*/ 6312914 h 6857999"/>
              <a:gd name="connsiteX60" fmla="*/ 11483884 w 12191998"/>
              <a:gd name="connsiteY60" fmla="*/ 6317066 h 6857999"/>
              <a:gd name="connsiteX61" fmla="*/ 11567753 w 12191998"/>
              <a:gd name="connsiteY61" fmla="*/ 6373122 h 6857999"/>
              <a:gd name="connsiteX62" fmla="*/ 11573889 w 12191998"/>
              <a:gd name="connsiteY62" fmla="*/ 6381426 h 6857999"/>
              <a:gd name="connsiteX63" fmla="*/ 11567753 w 12191998"/>
              <a:gd name="connsiteY63" fmla="*/ 6389730 h 6857999"/>
              <a:gd name="connsiteX64" fmla="*/ 11483884 w 12191998"/>
              <a:gd name="connsiteY64" fmla="*/ 6447862 h 6857999"/>
              <a:gd name="connsiteX65" fmla="*/ 11475701 w 12191998"/>
              <a:gd name="connsiteY65" fmla="*/ 6449938 h 6857999"/>
              <a:gd name="connsiteX66" fmla="*/ 11471610 w 12191998"/>
              <a:gd name="connsiteY66" fmla="*/ 6443710 h 6857999"/>
              <a:gd name="connsiteX67" fmla="*/ 11471610 w 12191998"/>
              <a:gd name="connsiteY67" fmla="*/ 6319143 h 6857999"/>
              <a:gd name="connsiteX68" fmla="*/ 11475701 w 12191998"/>
              <a:gd name="connsiteY68" fmla="*/ 6312914 h 6857999"/>
              <a:gd name="connsiteX69" fmla="*/ 10746019 w 12191998"/>
              <a:gd name="connsiteY69" fmla="*/ 6302686 h 6857999"/>
              <a:gd name="connsiteX70" fmla="*/ 10696807 w 12191998"/>
              <a:gd name="connsiteY70" fmla="*/ 6322350 h 6857999"/>
              <a:gd name="connsiteX71" fmla="*/ 10696807 w 12191998"/>
              <a:gd name="connsiteY71" fmla="*/ 6310966 h 6857999"/>
              <a:gd name="connsiteX72" fmla="*/ 10689630 w 12191998"/>
              <a:gd name="connsiteY72" fmla="*/ 6303721 h 6857999"/>
              <a:gd name="connsiteX73" fmla="*/ 10661948 w 12191998"/>
              <a:gd name="connsiteY73" fmla="*/ 6303721 h 6857999"/>
              <a:gd name="connsiteX74" fmla="*/ 10654771 w 12191998"/>
              <a:gd name="connsiteY74" fmla="*/ 6310966 h 6857999"/>
              <a:gd name="connsiteX75" fmla="*/ 10654771 w 12191998"/>
              <a:gd name="connsiteY75" fmla="*/ 6483802 h 6857999"/>
              <a:gd name="connsiteX76" fmla="*/ 10661948 w 12191998"/>
              <a:gd name="connsiteY76" fmla="*/ 6490011 h 6857999"/>
              <a:gd name="connsiteX77" fmla="*/ 10689630 w 12191998"/>
              <a:gd name="connsiteY77" fmla="*/ 6490011 h 6857999"/>
              <a:gd name="connsiteX78" fmla="*/ 10696807 w 12191998"/>
              <a:gd name="connsiteY78" fmla="*/ 6483802 h 6857999"/>
              <a:gd name="connsiteX79" fmla="*/ 10696807 w 12191998"/>
              <a:gd name="connsiteY79" fmla="*/ 6363748 h 6857999"/>
              <a:gd name="connsiteX80" fmla="*/ 10747045 w 12191998"/>
              <a:gd name="connsiteY80" fmla="*/ 6342014 h 6857999"/>
              <a:gd name="connsiteX81" fmla="*/ 10753197 w 12191998"/>
              <a:gd name="connsiteY81" fmla="*/ 6334770 h 6857999"/>
              <a:gd name="connsiteX82" fmla="*/ 10753197 w 12191998"/>
              <a:gd name="connsiteY82" fmla="*/ 6309931 h 6857999"/>
              <a:gd name="connsiteX83" fmla="*/ 10751146 w 12191998"/>
              <a:gd name="connsiteY83" fmla="*/ 6304756 h 6857999"/>
              <a:gd name="connsiteX84" fmla="*/ 10746019 w 12191998"/>
              <a:gd name="connsiteY84" fmla="*/ 6302686 h 6857999"/>
              <a:gd name="connsiteX85" fmla="*/ 10221292 w 12191998"/>
              <a:gd name="connsiteY85" fmla="*/ 6302686 h 6857999"/>
              <a:gd name="connsiteX86" fmla="*/ 10173013 w 12191998"/>
              <a:gd name="connsiteY86" fmla="*/ 6322350 h 6857999"/>
              <a:gd name="connsiteX87" fmla="*/ 10173013 w 12191998"/>
              <a:gd name="connsiteY87" fmla="*/ 6310966 h 6857999"/>
              <a:gd name="connsiteX88" fmla="*/ 10165823 w 12191998"/>
              <a:gd name="connsiteY88" fmla="*/ 6303721 h 6857999"/>
              <a:gd name="connsiteX89" fmla="*/ 10137062 w 12191998"/>
              <a:gd name="connsiteY89" fmla="*/ 6303721 h 6857999"/>
              <a:gd name="connsiteX90" fmla="*/ 10130898 w 12191998"/>
              <a:gd name="connsiteY90" fmla="*/ 6310966 h 6857999"/>
              <a:gd name="connsiteX91" fmla="*/ 10130898 w 12191998"/>
              <a:gd name="connsiteY91" fmla="*/ 6483802 h 6857999"/>
              <a:gd name="connsiteX92" fmla="*/ 10137062 w 12191998"/>
              <a:gd name="connsiteY92" fmla="*/ 6490011 h 6857999"/>
              <a:gd name="connsiteX93" fmla="*/ 10165823 w 12191998"/>
              <a:gd name="connsiteY93" fmla="*/ 6490011 h 6857999"/>
              <a:gd name="connsiteX94" fmla="*/ 10173013 w 12191998"/>
              <a:gd name="connsiteY94" fmla="*/ 6483802 h 6857999"/>
              <a:gd name="connsiteX95" fmla="*/ 10173013 w 12191998"/>
              <a:gd name="connsiteY95" fmla="*/ 6363748 h 6857999"/>
              <a:gd name="connsiteX96" fmla="*/ 10222319 w 12191998"/>
              <a:gd name="connsiteY96" fmla="*/ 6342014 h 6857999"/>
              <a:gd name="connsiteX97" fmla="*/ 10245945 w 12191998"/>
              <a:gd name="connsiteY97" fmla="*/ 6362713 h 6857999"/>
              <a:gd name="connsiteX98" fmla="*/ 10245945 w 12191998"/>
              <a:gd name="connsiteY98" fmla="*/ 6363748 h 6857999"/>
              <a:gd name="connsiteX99" fmla="*/ 10245945 w 12191998"/>
              <a:gd name="connsiteY99" fmla="*/ 6483802 h 6857999"/>
              <a:gd name="connsiteX100" fmla="*/ 10252109 w 12191998"/>
              <a:gd name="connsiteY100" fmla="*/ 6490011 h 6857999"/>
              <a:gd name="connsiteX101" fmla="*/ 10280870 w 12191998"/>
              <a:gd name="connsiteY101" fmla="*/ 6490011 h 6857999"/>
              <a:gd name="connsiteX102" fmla="*/ 10288061 w 12191998"/>
              <a:gd name="connsiteY102" fmla="*/ 6483802 h 6857999"/>
              <a:gd name="connsiteX103" fmla="*/ 10288061 w 12191998"/>
              <a:gd name="connsiteY103" fmla="*/ 6452753 h 6857999"/>
              <a:gd name="connsiteX104" fmla="*/ 10288061 w 12191998"/>
              <a:gd name="connsiteY104" fmla="*/ 6388587 h 6857999"/>
              <a:gd name="connsiteX105" fmla="*/ 10288061 w 12191998"/>
              <a:gd name="connsiteY105" fmla="*/ 6365818 h 6857999"/>
              <a:gd name="connsiteX106" fmla="*/ 10231564 w 12191998"/>
              <a:gd name="connsiteY106" fmla="*/ 6302686 h 6857999"/>
              <a:gd name="connsiteX107" fmla="*/ 10226428 w 12191998"/>
              <a:gd name="connsiteY107" fmla="*/ 6302686 h 6857999"/>
              <a:gd name="connsiteX108" fmla="*/ 10224374 w 12191998"/>
              <a:gd name="connsiteY108" fmla="*/ 6302686 h 6857999"/>
              <a:gd name="connsiteX109" fmla="*/ 10221292 w 12191998"/>
              <a:gd name="connsiteY109" fmla="*/ 6302686 h 6857999"/>
              <a:gd name="connsiteX110" fmla="*/ 11036971 w 12191998"/>
              <a:gd name="connsiteY110" fmla="*/ 6299511 h 6857999"/>
              <a:gd name="connsiteX111" fmla="*/ 10953221 w 12191998"/>
              <a:gd name="connsiteY111" fmla="*/ 6396104 h 6857999"/>
              <a:gd name="connsiteX112" fmla="*/ 10953221 w 12191998"/>
              <a:gd name="connsiteY112" fmla="*/ 6398181 h 6857999"/>
              <a:gd name="connsiteX113" fmla="*/ 11036971 w 12191998"/>
              <a:gd name="connsiteY113" fmla="*/ 6494774 h 6857999"/>
              <a:gd name="connsiteX114" fmla="*/ 11093143 w 12191998"/>
              <a:gd name="connsiteY114" fmla="*/ 6487504 h 6857999"/>
              <a:gd name="connsiteX115" fmla="*/ 11099271 w 12191998"/>
              <a:gd name="connsiteY115" fmla="*/ 6480233 h 6857999"/>
              <a:gd name="connsiteX116" fmla="*/ 11098250 w 12191998"/>
              <a:gd name="connsiteY116" fmla="*/ 6456345 h 6857999"/>
              <a:gd name="connsiteX117" fmla="*/ 11096207 w 12191998"/>
              <a:gd name="connsiteY117" fmla="*/ 6452190 h 6857999"/>
              <a:gd name="connsiteX118" fmla="*/ 11090079 w 12191998"/>
              <a:gd name="connsiteY118" fmla="*/ 6450113 h 6857999"/>
              <a:gd name="connsiteX119" fmla="*/ 11036971 w 12191998"/>
              <a:gd name="connsiteY119" fmla="*/ 6456345 h 6857999"/>
              <a:gd name="connsiteX120" fmla="*/ 10997138 w 12191998"/>
              <a:gd name="connsiteY120" fmla="*/ 6413761 h 6857999"/>
              <a:gd name="connsiteX121" fmla="*/ 10997138 w 12191998"/>
              <a:gd name="connsiteY121" fmla="*/ 6411684 h 6857999"/>
              <a:gd name="connsiteX122" fmla="*/ 10997138 w 12191998"/>
              <a:gd name="connsiteY122" fmla="*/ 6408568 h 6857999"/>
              <a:gd name="connsiteX123" fmla="*/ 10996117 w 12191998"/>
              <a:gd name="connsiteY123" fmla="*/ 6404413 h 6857999"/>
              <a:gd name="connsiteX124" fmla="*/ 10996117 w 12191998"/>
              <a:gd name="connsiteY124" fmla="*/ 6401297 h 6857999"/>
              <a:gd name="connsiteX125" fmla="*/ 10996117 w 12191998"/>
              <a:gd name="connsiteY125" fmla="*/ 6396104 h 6857999"/>
              <a:gd name="connsiteX126" fmla="*/ 11036971 w 12191998"/>
              <a:gd name="connsiteY126" fmla="*/ 6337941 h 6857999"/>
              <a:gd name="connsiteX127" fmla="*/ 11090079 w 12191998"/>
              <a:gd name="connsiteY127" fmla="*/ 6344172 h 6857999"/>
              <a:gd name="connsiteX128" fmla="*/ 11096207 w 12191998"/>
              <a:gd name="connsiteY128" fmla="*/ 6343134 h 6857999"/>
              <a:gd name="connsiteX129" fmla="*/ 11098250 w 12191998"/>
              <a:gd name="connsiteY129" fmla="*/ 6337941 h 6857999"/>
              <a:gd name="connsiteX130" fmla="*/ 11099271 w 12191998"/>
              <a:gd name="connsiteY130" fmla="*/ 6314052 h 6857999"/>
              <a:gd name="connsiteX131" fmla="*/ 11093143 w 12191998"/>
              <a:gd name="connsiteY131" fmla="*/ 6306782 h 6857999"/>
              <a:gd name="connsiteX132" fmla="*/ 11036971 w 12191998"/>
              <a:gd name="connsiteY132" fmla="*/ 6299511 h 6857999"/>
              <a:gd name="connsiteX133" fmla="*/ 10858462 w 12191998"/>
              <a:gd name="connsiteY133" fmla="*/ 6299511 h 6857999"/>
              <a:gd name="connsiteX134" fmla="*/ 10788221 w 12191998"/>
              <a:gd name="connsiteY134" fmla="*/ 6306782 h 6857999"/>
              <a:gd name="connsiteX135" fmla="*/ 10783056 w 12191998"/>
              <a:gd name="connsiteY135" fmla="*/ 6314052 h 6857999"/>
              <a:gd name="connsiteX136" fmla="*/ 10784089 w 12191998"/>
              <a:gd name="connsiteY136" fmla="*/ 6337941 h 6857999"/>
              <a:gd name="connsiteX137" fmla="*/ 10786155 w 12191998"/>
              <a:gd name="connsiteY137" fmla="*/ 6343134 h 6857999"/>
              <a:gd name="connsiteX138" fmla="*/ 10791320 w 12191998"/>
              <a:gd name="connsiteY138" fmla="*/ 6344172 h 6857999"/>
              <a:gd name="connsiteX139" fmla="*/ 10856397 w 12191998"/>
              <a:gd name="connsiteY139" fmla="*/ 6341057 h 6857999"/>
              <a:gd name="connsiteX140" fmla="*/ 10879123 w 12191998"/>
              <a:gd name="connsiteY140" fmla="*/ 6362868 h 6857999"/>
              <a:gd name="connsiteX141" fmla="*/ 10879123 w 12191998"/>
              <a:gd name="connsiteY141" fmla="*/ 6374293 h 6857999"/>
              <a:gd name="connsiteX142" fmla="*/ 10832639 w 12191998"/>
              <a:gd name="connsiteY142" fmla="*/ 6378447 h 6857999"/>
              <a:gd name="connsiteX143" fmla="*/ 10770660 w 12191998"/>
              <a:gd name="connsiteY143" fmla="*/ 6435572 h 6857999"/>
              <a:gd name="connsiteX144" fmla="*/ 10824374 w 12191998"/>
              <a:gd name="connsiteY144" fmla="*/ 6494774 h 6857999"/>
              <a:gd name="connsiteX145" fmla="*/ 10885319 w 12191998"/>
              <a:gd name="connsiteY145" fmla="*/ 6482311 h 6857999"/>
              <a:gd name="connsiteX146" fmla="*/ 10913210 w 12191998"/>
              <a:gd name="connsiteY146" fmla="*/ 6493736 h 6857999"/>
              <a:gd name="connsiteX147" fmla="*/ 10919407 w 12191998"/>
              <a:gd name="connsiteY147" fmla="*/ 6491658 h 6857999"/>
              <a:gd name="connsiteX148" fmla="*/ 10921473 w 12191998"/>
              <a:gd name="connsiteY148" fmla="*/ 6486465 h 6857999"/>
              <a:gd name="connsiteX149" fmla="*/ 10921473 w 12191998"/>
              <a:gd name="connsiteY149" fmla="*/ 6362868 h 6857999"/>
              <a:gd name="connsiteX150" fmla="*/ 10858462 w 12191998"/>
              <a:gd name="connsiteY150" fmla="*/ 6299511 h 6857999"/>
              <a:gd name="connsiteX151" fmla="*/ 10537848 w 12191998"/>
              <a:gd name="connsiteY151" fmla="*/ 6299511 h 6857999"/>
              <a:gd name="connsiteX152" fmla="*/ 10461097 w 12191998"/>
              <a:gd name="connsiteY152" fmla="*/ 6396104 h 6857999"/>
              <a:gd name="connsiteX153" fmla="*/ 10461097 w 12191998"/>
              <a:gd name="connsiteY153" fmla="*/ 6398181 h 6857999"/>
              <a:gd name="connsiteX154" fmla="*/ 10467320 w 12191998"/>
              <a:gd name="connsiteY154" fmla="*/ 6453229 h 6857999"/>
              <a:gd name="connsiteX155" fmla="*/ 10528513 w 12191998"/>
              <a:gd name="connsiteY155" fmla="*/ 6494774 h 6857999"/>
              <a:gd name="connsiteX156" fmla="*/ 10537848 w 12191998"/>
              <a:gd name="connsiteY156" fmla="*/ 6494774 h 6857999"/>
              <a:gd name="connsiteX157" fmla="*/ 10545109 w 12191998"/>
              <a:gd name="connsiteY157" fmla="*/ 6494774 h 6857999"/>
              <a:gd name="connsiteX158" fmla="*/ 10598004 w 12191998"/>
              <a:gd name="connsiteY158" fmla="*/ 6487504 h 6857999"/>
              <a:gd name="connsiteX159" fmla="*/ 10604227 w 12191998"/>
              <a:gd name="connsiteY159" fmla="*/ 6480233 h 6857999"/>
              <a:gd name="connsiteX160" fmla="*/ 10603190 w 12191998"/>
              <a:gd name="connsiteY160" fmla="*/ 6456345 h 6857999"/>
              <a:gd name="connsiteX161" fmla="*/ 10601116 w 12191998"/>
              <a:gd name="connsiteY161" fmla="*/ 6452190 h 6857999"/>
              <a:gd name="connsiteX162" fmla="*/ 10595930 w 12191998"/>
              <a:gd name="connsiteY162" fmla="*/ 6450113 h 6857999"/>
              <a:gd name="connsiteX163" fmla="*/ 10539922 w 12191998"/>
              <a:gd name="connsiteY163" fmla="*/ 6453229 h 6857999"/>
              <a:gd name="connsiteX164" fmla="*/ 10506733 w 12191998"/>
              <a:gd name="connsiteY164" fmla="*/ 6428302 h 6857999"/>
              <a:gd name="connsiteX165" fmla="*/ 10505695 w 12191998"/>
              <a:gd name="connsiteY165" fmla="*/ 6419993 h 6857999"/>
              <a:gd name="connsiteX166" fmla="*/ 10554442 w 12191998"/>
              <a:gd name="connsiteY166" fmla="*/ 6416877 h 6857999"/>
              <a:gd name="connsiteX167" fmla="*/ 10616672 w 12191998"/>
              <a:gd name="connsiteY167" fmla="*/ 6359752 h 6857999"/>
              <a:gd name="connsiteX168" fmla="*/ 10545109 w 12191998"/>
              <a:gd name="connsiteY168" fmla="*/ 6299511 h 6857999"/>
              <a:gd name="connsiteX169" fmla="*/ 10537848 w 12191998"/>
              <a:gd name="connsiteY169" fmla="*/ 6299511 h 6857999"/>
              <a:gd name="connsiteX170" fmla="*/ 11181077 w 12191998"/>
              <a:gd name="connsiteY170" fmla="*/ 6262439 h 6857999"/>
              <a:gd name="connsiteX171" fmla="*/ 11153387 w 12191998"/>
              <a:gd name="connsiteY171" fmla="*/ 6269635 h 6857999"/>
              <a:gd name="connsiteX172" fmla="*/ 11147234 w 12191998"/>
              <a:gd name="connsiteY172" fmla="*/ 6275804 h 6857999"/>
              <a:gd name="connsiteX173" fmla="*/ 11147234 w 12191998"/>
              <a:gd name="connsiteY173" fmla="*/ 6304589 h 6857999"/>
              <a:gd name="connsiteX174" fmla="*/ 11131850 w 12191998"/>
              <a:gd name="connsiteY174" fmla="*/ 6304589 h 6857999"/>
              <a:gd name="connsiteX175" fmla="*/ 11124671 w 12191998"/>
              <a:gd name="connsiteY175" fmla="*/ 6311785 h 6857999"/>
              <a:gd name="connsiteX176" fmla="*/ 11124671 w 12191998"/>
              <a:gd name="connsiteY176" fmla="*/ 6336457 h 6857999"/>
              <a:gd name="connsiteX177" fmla="*/ 11131850 w 12191998"/>
              <a:gd name="connsiteY177" fmla="*/ 6342626 h 6857999"/>
              <a:gd name="connsiteX178" fmla="*/ 11147234 w 12191998"/>
              <a:gd name="connsiteY178" fmla="*/ 6342626 h 6857999"/>
              <a:gd name="connsiteX179" fmla="*/ 11147234 w 12191998"/>
              <a:gd name="connsiteY179" fmla="*/ 6424868 h 6857999"/>
              <a:gd name="connsiteX180" fmla="*/ 11203639 w 12191998"/>
              <a:gd name="connsiteY180" fmla="*/ 6494774 h 6857999"/>
              <a:gd name="connsiteX181" fmla="*/ 11235431 w 12191998"/>
              <a:gd name="connsiteY181" fmla="*/ 6490662 h 6857999"/>
              <a:gd name="connsiteX182" fmla="*/ 11240559 w 12191998"/>
              <a:gd name="connsiteY182" fmla="*/ 6483466 h 6857999"/>
              <a:gd name="connsiteX183" fmla="*/ 11239534 w 12191998"/>
              <a:gd name="connsiteY183" fmla="*/ 6459821 h 6857999"/>
              <a:gd name="connsiteX184" fmla="*/ 11232355 w 12191998"/>
              <a:gd name="connsiteY184" fmla="*/ 6453653 h 6857999"/>
              <a:gd name="connsiteX185" fmla="*/ 11208767 w 12191998"/>
              <a:gd name="connsiteY185" fmla="*/ 6453653 h 6857999"/>
              <a:gd name="connsiteX186" fmla="*/ 11190307 w 12191998"/>
              <a:gd name="connsiteY186" fmla="*/ 6418700 h 6857999"/>
              <a:gd name="connsiteX187" fmla="*/ 11190307 w 12191998"/>
              <a:gd name="connsiteY187" fmla="*/ 6342626 h 6857999"/>
              <a:gd name="connsiteX188" fmla="*/ 11233380 w 12191998"/>
              <a:gd name="connsiteY188" fmla="*/ 6342626 h 6857999"/>
              <a:gd name="connsiteX189" fmla="*/ 11239534 w 12191998"/>
              <a:gd name="connsiteY189" fmla="*/ 6336457 h 6857999"/>
              <a:gd name="connsiteX190" fmla="*/ 11239534 w 12191998"/>
              <a:gd name="connsiteY190" fmla="*/ 6311785 h 6857999"/>
              <a:gd name="connsiteX191" fmla="*/ 11233380 w 12191998"/>
              <a:gd name="connsiteY191" fmla="*/ 6304589 h 6857999"/>
              <a:gd name="connsiteX192" fmla="*/ 11190307 w 12191998"/>
              <a:gd name="connsiteY192" fmla="*/ 6304589 h 6857999"/>
              <a:gd name="connsiteX193" fmla="*/ 11190307 w 12191998"/>
              <a:gd name="connsiteY193" fmla="*/ 6269635 h 6857999"/>
              <a:gd name="connsiteX194" fmla="*/ 11187230 w 12191998"/>
              <a:gd name="connsiteY194" fmla="*/ 6263467 h 6857999"/>
              <a:gd name="connsiteX195" fmla="*/ 11181077 w 12191998"/>
              <a:gd name="connsiteY195" fmla="*/ 6262439 h 6857999"/>
              <a:gd name="connsiteX196" fmla="*/ 10376216 w 12191998"/>
              <a:gd name="connsiteY196" fmla="*/ 6262439 h 6857999"/>
              <a:gd name="connsiteX197" fmla="*/ 10348526 w 12191998"/>
              <a:gd name="connsiteY197" fmla="*/ 6269635 h 6857999"/>
              <a:gd name="connsiteX198" fmla="*/ 10343399 w 12191998"/>
              <a:gd name="connsiteY198" fmla="*/ 6275804 h 6857999"/>
              <a:gd name="connsiteX199" fmla="*/ 10343399 w 12191998"/>
              <a:gd name="connsiteY199" fmla="*/ 6304589 h 6857999"/>
              <a:gd name="connsiteX200" fmla="*/ 10326990 w 12191998"/>
              <a:gd name="connsiteY200" fmla="*/ 6304589 h 6857999"/>
              <a:gd name="connsiteX201" fmla="*/ 10319811 w 12191998"/>
              <a:gd name="connsiteY201" fmla="*/ 6311785 h 6857999"/>
              <a:gd name="connsiteX202" fmla="*/ 10319811 w 12191998"/>
              <a:gd name="connsiteY202" fmla="*/ 6336457 h 6857999"/>
              <a:gd name="connsiteX203" fmla="*/ 10326990 w 12191998"/>
              <a:gd name="connsiteY203" fmla="*/ 6342626 h 6857999"/>
              <a:gd name="connsiteX204" fmla="*/ 10343399 w 12191998"/>
              <a:gd name="connsiteY204" fmla="*/ 6342626 h 6857999"/>
              <a:gd name="connsiteX205" fmla="*/ 10343399 w 12191998"/>
              <a:gd name="connsiteY205" fmla="*/ 6424868 h 6857999"/>
              <a:gd name="connsiteX206" fmla="*/ 10398779 w 12191998"/>
              <a:gd name="connsiteY206" fmla="*/ 6494774 h 6857999"/>
              <a:gd name="connsiteX207" fmla="*/ 10430571 w 12191998"/>
              <a:gd name="connsiteY207" fmla="*/ 6490662 h 6857999"/>
              <a:gd name="connsiteX208" fmla="*/ 10435698 w 12191998"/>
              <a:gd name="connsiteY208" fmla="*/ 6483466 h 6857999"/>
              <a:gd name="connsiteX209" fmla="*/ 10434673 w 12191998"/>
              <a:gd name="connsiteY209" fmla="*/ 6459821 h 6857999"/>
              <a:gd name="connsiteX210" fmla="*/ 10427495 w 12191998"/>
              <a:gd name="connsiteY210" fmla="*/ 6453653 h 6857999"/>
              <a:gd name="connsiteX211" fmla="*/ 10403906 w 12191998"/>
              <a:gd name="connsiteY211" fmla="*/ 6453653 h 6857999"/>
              <a:gd name="connsiteX212" fmla="*/ 10385446 w 12191998"/>
              <a:gd name="connsiteY212" fmla="*/ 6418700 h 6857999"/>
              <a:gd name="connsiteX213" fmla="*/ 10385446 w 12191998"/>
              <a:gd name="connsiteY213" fmla="*/ 6342626 h 6857999"/>
              <a:gd name="connsiteX214" fmla="*/ 10428520 w 12191998"/>
              <a:gd name="connsiteY214" fmla="*/ 6342626 h 6857999"/>
              <a:gd name="connsiteX215" fmla="*/ 10434673 w 12191998"/>
              <a:gd name="connsiteY215" fmla="*/ 6336457 h 6857999"/>
              <a:gd name="connsiteX216" fmla="*/ 10434673 w 12191998"/>
              <a:gd name="connsiteY216" fmla="*/ 6311785 h 6857999"/>
              <a:gd name="connsiteX217" fmla="*/ 10428520 w 12191998"/>
              <a:gd name="connsiteY217" fmla="*/ 6304589 h 6857999"/>
              <a:gd name="connsiteX218" fmla="*/ 10385446 w 12191998"/>
              <a:gd name="connsiteY218" fmla="*/ 6304589 h 6857999"/>
              <a:gd name="connsiteX219" fmla="*/ 10385446 w 12191998"/>
              <a:gd name="connsiteY219" fmla="*/ 6269635 h 6857999"/>
              <a:gd name="connsiteX220" fmla="*/ 10382370 w 12191998"/>
              <a:gd name="connsiteY220" fmla="*/ 6263467 h 6857999"/>
              <a:gd name="connsiteX221" fmla="*/ 10376216 w 12191998"/>
              <a:gd name="connsiteY221" fmla="*/ 6262439 h 6857999"/>
              <a:gd name="connsiteX222" fmla="*/ 10045025 w 12191998"/>
              <a:gd name="connsiteY222" fmla="*/ 6237599 h 6857999"/>
              <a:gd name="connsiteX223" fmla="*/ 10042958 w 12191998"/>
              <a:gd name="connsiteY223" fmla="*/ 6238634 h 6857999"/>
              <a:gd name="connsiteX224" fmla="*/ 10040890 w 12191998"/>
              <a:gd name="connsiteY224" fmla="*/ 6239668 h 6857999"/>
              <a:gd name="connsiteX225" fmla="*/ 10039857 w 12191998"/>
              <a:gd name="connsiteY225" fmla="*/ 6241737 h 6857999"/>
              <a:gd name="connsiteX226" fmla="*/ 10038822 w 12191998"/>
              <a:gd name="connsiteY226" fmla="*/ 6244841 h 6857999"/>
              <a:gd name="connsiteX227" fmla="*/ 10038822 w 12191998"/>
              <a:gd name="connsiteY227" fmla="*/ 6483805 h 6857999"/>
              <a:gd name="connsiteX228" fmla="*/ 10046058 w 12191998"/>
              <a:gd name="connsiteY228" fmla="*/ 6490012 h 6857999"/>
              <a:gd name="connsiteX229" fmla="*/ 10076036 w 12191998"/>
              <a:gd name="connsiteY229" fmla="*/ 6490012 h 6857999"/>
              <a:gd name="connsiteX230" fmla="*/ 10077071 w 12191998"/>
              <a:gd name="connsiteY230" fmla="*/ 6490012 h 6857999"/>
              <a:gd name="connsiteX231" fmla="*/ 10079138 w 12191998"/>
              <a:gd name="connsiteY231" fmla="*/ 6490012 h 6857999"/>
              <a:gd name="connsiteX232" fmla="*/ 10079138 w 12191998"/>
              <a:gd name="connsiteY232" fmla="*/ 6488978 h 6857999"/>
              <a:gd name="connsiteX233" fmla="*/ 10081206 w 12191998"/>
              <a:gd name="connsiteY233" fmla="*/ 6487943 h 6857999"/>
              <a:gd name="connsiteX234" fmla="*/ 10082239 w 12191998"/>
              <a:gd name="connsiteY234" fmla="*/ 6485874 h 6857999"/>
              <a:gd name="connsiteX235" fmla="*/ 10083273 w 12191998"/>
              <a:gd name="connsiteY235" fmla="*/ 6483805 h 6857999"/>
              <a:gd name="connsiteX236" fmla="*/ 10083273 w 12191998"/>
              <a:gd name="connsiteY236" fmla="*/ 6244841 h 6857999"/>
              <a:gd name="connsiteX237" fmla="*/ 10076036 w 12191998"/>
              <a:gd name="connsiteY237" fmla="*/ 6237599 h 6857999"/>
              <a:gd name="connsiteX238" fmla="*/ 10046058 w 12191998"/>
              <a:gd name="connsiteY238" fmla="*/ 6237599 h 6857999"/>
              <a:gd name="connsiteX239" fmla="*/ 10045025 w 12191998"/>
              <a:gd name="connsiteY239" fmla="*/ 6237599 h 6857999"/>
              <a:gd name="connsiteX240" fmla="*/ 11675305 w 12191998"/>
              <a:gd name="connsiteY240" fmla="*/ 6196917 h 6857999"/>
              <a:gd name="connsiteX241" fmla="*/ 11683548 w 12191998"/>
              <a:gd name="connsiteY241" fmla="*/ 6196917 h 6857999"/>
              <a:gd name="connsiteX242" fmla="*/ 11790690 w 12191998"/>
              <a:gd name="connsiteY242" fmla="*/ 6258730 h 6857999"/>
              <a:gd name="connsiteX243" fmla="*/ 11794811 w 12191998"/>
              <a:gd name="connsiteY243" fmla="*/ 6264911 h 6857999"/>
              <a:gd name="connsiteX244" fmla="*/ 11786569 w 12191998"/>
              <a:gd name="connsiteY244" fmla="*/ 6271092 h 6857999"/>
              <a:gd name="connsiteX245" fmla="*/ 11695910 w 12191998"/>
              <a:gd name="connsiteY245" fmla="*/ 6314361 h 6857999"/>
              <a:gd name="connsiteX246" fmla="*/ 11685608 w 12191998"/>
              <a:gd name="connsiteY246" fmla="*/ 6316421 h 6857999"/>
              <a:gd name="connsiteX247" fmla="*/ 11681487 w 12191998"/>
              <a:gd name="connsiteY247" fmla="*/ 6306119 h 6857999"/>
              <a:gd name="connsiteX248" fmla="*/ 11673245 w 12191998"/>
              <a:gd name="connsiteY248" fmla="*/ 6205158 h 6857999"/>
              <a:gd name="connsiteX249" fmla="*/ 11675305 w 12191998"/>
              <a:gd name="connsiteY249" fmla="*/ 6196917 h 6857999"/>
              <a:gd name="connsiteX250" fmla="*/ 11617970 w 12191998"/>
              <a:gd name="connsiteY250" fmla="*/ 6196146 h 6857999"/>
              <a:gd name="connsiteX251" fmla="*/ 11622091 w 12191998"/>
              <a:gd name="connsiteY251" fmla="*/ 6196921 h 6857999"/>
              <a:gd name="connsiteX252" fmla="*/ 11624151 w 12191998"/>
              <a:gd name="connsiteY252" fmla="*/ 6207246 h 6857999"/>
              <a:gd name="connsiteX253" fmla="*/ 11615910 w 12191998"/>
              <a:gd name="connsiteY253" fmla="*/ 6308434 h 6857999"/>
              <a:gd name="connsiteX254" fmla="*/ 11611789 w 12191998"/>
              <a:gd name="connsiteY254" fmla="*/ 6316694 h 6857999"/>
              <a:gd name="connsiteX255" fmla="*/ 11601487 w 12191998"/>
              <a:gd name="connsiteY255" fmla="*/ 6316694 h 6857999"/>
              <a:gd name="connsiteX256" fmla="*/ 11510827 w 12191998"/>
              <a:gd name="connsiteY256" fmla="*/ 6271263 h 6857999"/>
              <a:gd name="connsiteX257" fmla="*/ 11502586 w 12191998"/>
              <a:gd name="connsiteY257" fmla="*/ 6265068 h 6857999"/>
              <a:gd name="connsiteX258" fmla="*/ 11506707 w 12191998"/>
              <a:gd name="connsiteY258" fmla="*/ 6258872 h 6857999"/>
              <a:gd name="connsiteX259" fmla="*/ 11613849 w 12191998"/>
              <a:gd name="connsiteY259" fmla="*/ 6196921 h 6857999"/>
              <a:gd name="connsiteX260" fmla="*/ 11617970 w 12191998"/>
              <a:gd name="connsiteY260" fmla="*/ 6196146 h 6857999"/>
              <a:gd name="connsiteX261" fmla="*/ 11649283 w 12191998"/>
              <a:gd name="connsiteY261" fmla="*/ 6160957 h 6857999"/>
              <a:gd name="connsiteX262" fmla="*/ 11432452 w 12191998"/>
              <a:gd name="connsiteY262" fmla="*/ 6380127 h 6857999"/>
              <a:gd name="connsiteX263" fmla="*/ 11649283 w 12191998"/>
              <a:gd name="connsiteY263" fmla="*/ 6599296 h 6857999"/>
              <a:gd name="connsiteX264" fmla="*/ 11866115 w 12191998"/>
              <a:gd name="connsiteY264" fmla="*/ 6380127 h 6857999"/>
              <a:gd name="connsiteX265" fmla="*/ 11649283 w 12191998"/>
              <a:gd name="connsiteY265" fmla="*/ 6160957 h 6857999"/>
              <a:gd name="connsiteX266" fmla="*/ 11648699 w 12191998"/>
              <a:gd name="connsiteY266" fmla="*/ 6129397 h 6857999"/>
              <a:gd name="connsiteX267" fmla="*/ 11895337 w 12191998"/>
              <a:gd name="connsiteY267" fmla="*/ 6378958 h 6857999"/>
              <a:gd name="connsiteX268" fmla="*/ 11648699 w 12191998"/>
              <a:gd name="connsiteY268" fmla="*/ 6628519 h 6857999"/>
              <a:gd name="connsiteX269" fmla="*/ 11402060 w 12191998"/>
              <a:gd name="connsiteY269" fmla="*/ 6378958 h 6857999"/>
              <a:gd name="connsiteX270" fmla="*/ 11648699 w 12191998"/>
              <a:gd name="connsiteY270" fmla="*/ 6129397 h 6857999"/>
              <a:gd name="connsiteX271" fmla="*/ 11635775 w 12191998"/>
              <a:gd name="connsiteY271" fmla="*/ 6050821 h 6857999"/>
              <a:gd name="connsiteX272" fmla="*/ 11623436 w 12191998"/>
              <a:gd name="connsiteY272" fmla="*/ 6100704 h 6857999"/>
              <a:gd name="connsiteX273" fmla="*/ 11600814 w 12191998"/>
              <a:gd name="connsiteY273" fmla="*/ 6104861 h 6857999"/>
              <a:gd name="connsiteX274" fmla="*/ 11574079 w 12191998"/>
              <a:gd name="connsiteY274" fmla="*/ 6059135 h 6857999"/>
              <a:gd name="connsiteX275" fmla="*/ 11574079 w 12191998"/>
              <a:gd name="connsiteY275" fmla="*/ 6057056 h 6857999"/>
              <a:gd name="connsiteX276" fmla="*/ 11572023 w 12191998"/>
              <a:gd name="connsiteY276" fmla="*/ 6059135 h 6857999"/>
              <a:gd name="connsiteX277" fmla="*/ 11551457 w 12191998"/>
              <a:gd name="connsiteY277" fmla="*/ 6063292 h 6857999"/>
              <a:gd name="connsiteX278" fmla="*/ 11551457 w 12191998"/>
              <a:gd name="connsiteY278" fmla="*/ 6065370 h 6857999"/>
              <a:gd name="connsiteX279" fmla="*/ 11547344 w 12191998"/>
              <a:gd name="connsiteY279" fmla="*/ 6090312 h 6857999"/>
              <a:gd name="connsiteX280" fmla="*/ 11551457 w 12191998"/>
              <a:gd name="connsiteY280" fmla="*/ 6117332 h 6857999"/>
              <a:gd name="connsiteX281" fmla="*/ 11530892 w 12191998"/>
              <a:gd name="connsiteY281" fmla="*/ 6125645 h 6857999"/>
              <a:gd name="connsiteX282" fmla="*/ 11493874 w 12191998"/>
              <a:gd name="connsiteY282" fmla="*/ 6090312 h 6857999"/>
              <a:gd name="connsiteX283" fmla="*/ 11493874 w 12191998"/>
              <a:gd name="connsiteY283" fmla="*/ 6088233 h 6857999"/>
              <a:gd name="connsiteX284" fmla="*/ 11491818 w 12191998"/>
              <a:gd name="connsiteY284" fmla="*/ 6088233 h 6857999"/>
              <a:gd name="connsiteX285" fmla="*/ 11473309 w 12191998"/>
              <a:gd name="connsiteY285" fmla="*/ 6100704 h 6857999"/>
              <a:gd name="connsiteX286" fmla="*/ 11473309 w 12191998"/>
              <a:gd name="connsiteY286" fmla="*/ 6102782 h 6857999"/>
              <a:gd name="connsiteX287" fmla="*/ 11485648 w 12191998"/>
              <a:gd name="connsiteY287" fmla="*/ 6152665 h 6857999"/>
              <a:gd name="connsiteX288" fmla="*/ 11469196 w 12191998"/>
              <a:gd name="connsiteY288" fmla="*/ 6165136 h 6857999"/>
              <a:gd name="connsiteX289" fmla="*/ 11426008 w 12191998"/>
              <a:gd name="connsiteY289" fmla="*/ 6138116 h 6857999"/>
              <a:gd name="connsiteX290" fmla="*/ 11423952 w 12191998"/>
              <a:gd name="connsiteY290" fmla="*/ 6138116 h 6857999"/>
              <a:gd name="connsiteX291" fmla="*/ 11423952 w 12191998"/>
              <a:gd name="connsiteY291" fmla="*/ 6140194 h 6857999"/>
              <a:gd name="connsiteX292" fmla="*/ 11407499 w 12191998"/>
              <a:gd name="connsiteY292" fmla="*/ 6154744 h 6857999"/>
              <a:gd name="connsiteX293" fmla="*/ 11407499 w 12191998"/>
              <a:gd name="connsiteY293" fmla="*/ 6156822 h 6857999"/>
              <a:gd name="connsiteX294" fmla="*/ 11434235 w 12191998"/>
              <a:gd name="connsiteY294" fmla="*/ 6202548 h 6857999"/>
              <a:gd name="connsiteX295" fmla="*/ 11419839 w 12191998"/>
              <a:gd name="connsiteY295" fmla="*/ 6219176 h 6857999"/>
              <a:gd name="connsiteX296" fmla="*/ 11370482 w 12191998"/>
              <a:gd name="connsiteY296" fmla="*/ 6206705 h 6857999"/>
              <a:gd name="connsiteX297" fmla="*/ 11368425 w 12191998"/>
              <a:gd name="connsiteY297" fmla="*/ 6206705 h 6857999"/>
              <a:gd name="connsiteX298" fmla="*/ 11358143 w 12191998"/>
              <a:gd name="connsiteY298" fmla="*/ 6225411 h 6857999"/>
              <a:gd name="connsiteX299" fmla="*/ 11358143 w 12191998"/>
              <a:gd name="connsiteY299" fmla="*/ 6227490 h 6857999"/>
              <a:gd name="connsiteX300" fmla="*/ 11395160 w 12191998"/>
              <a:gd name="connsiteY300" fmla="*/ 6264902 h 6857999"/>
              <a:gd name="connsiteX301" fmla="*/ 11386934 w 12191998"/>
              <a:gd name="connsiteY301" fmla="*/ 6283608 h 6857999"/>
              <a:gd name="connsiteX302" fmla="*/ 11335521 w 12191998"/>
              <a:gd name="connsiteY302" fmla="*/ 6283608 h 6857999"/>
              <a:gd name="connsiteX303" fmla="*/ 11333464 w 12191998"/>
              <a:gd name="connsiteY303" fmla="*/ 6283608 h 6857999"/>
              <a:gd name="connsiteX304" fmla="*/ 11333464 w 12191998"/>
              <a:gd name="connsiteY304" fmla="*/ 6285686 h 6857999"/>
              <a:gd name="connsiteX305" fmla="*/ 11327295 w 12191998"/>
              <a:gd name="connsiteY305" fmla="*/ 6306470 h 6857999"/>
              <a:gd name="connsiteX306" fmla="*/ 11329351 w 12191998"/>
              <a:gd name="connsiteY306" fmla="*/ 6308549 h 6857999"/>
              <a:gd name="connsiteX307" fmla="*/ 11372538 w 12191998"/>
              <a:gd name="connsiteY307" fmla="*/ 6333490 h 6857999"/>
              <a:gd name="connsiteX308" fmla="*/ 11370482 w 12191998"/>
              <a:gd name="connsiteY308" fmla="*/ 6356354 h 6857999"/>
              <a:gd name="connsiteX309" fmla="*/ 11321125 w 12191998"/>
              <a:gd name="connsiteY309" fmla="*/ 6368825 h 6857999"/>
              <a:gd name="connsiteX310" fmla="*/ 11319069 w 12191998"/>
              <a:gd name="connsiteY310" fmla="*/ 6368825 h 6857999"/>
              <a:gd name="connsiteX311" fmla="*/ 11319069 w 12191998"/>
              <a:gd name="connsiteY311" fmla="*/ 6370902 h 6857999"/>
              <a:gd name="connsiteX312" fmla="*/ 11319069 w 12191998"/>
              <a:gd name="connsiteY312" fmla="*/ 6381295 h 6857999"/>
              <a:gd name="connsiteX313" fmla="*/ 11319069 w 12191998"/>
              <a:gd name="connsiteY313" fmla="*/ 6391687 h 6857999"/>
              <a:gd name="connsiteX314" fmla="*/ 11319069 w 12191998"/>
              <a:gd name="connsiteY314" fmla="*/ 6393766 h 6857999"/>
              <a:gd name="connsiteX315" fmla="*/ 11321125 w 12191998"/>
              <a:gd name="connsiteY315" fmla="*/ 6393766 h 6857999"/>
              <a:gd name="connsiteX316" fmla="*/ 11370482 w 12191998"/>
              <a:gd name="connsiteY316" fmla="*/ 6406237 h 6857999"/>
              <a:gd name="connsiteX317" fmla="*/ 11374595 w 12191998"/>
              <a:gd name="connsiteY317" fmla="*/ 6429099 h 6857999"/>
              <a:gd name="connsiteX318" fmla="*/ 11329351 w 12191998"/>
              <a:gd name="connsiteY318" fmla="*/ 6456119 h 6857999"/>
              <a:gd name="connsiteX319" fmla="*/ 11327295 w 12191998"/>
              <a:gd name="connsiteY319" fmla="*/ 6456119 h 6857999"/>
              <a:gd name="connsiteX320" fmla="*/ 11327295 w 12191998"/>
              <a:gd name="connsiteY320" fmla="*/ 6458198 h 6857999"/>
              <a:gd name="connsiteX321" fmla="*/ 11333464 w 12191998"/>
              <a:gd name="connsiteY321" fmla="*/ 6478983 h 6857999"/>
              <a:gd name="connsiteX322" fmla="*/ 11335521 w 12191998"/>
              <a:gd name="connsiteY322" fmla="*/ 6478983 h 6857999"/>
              <a:gd name="connsiteX323" fmla="*/ 11386934 w 12191998"/>
              <a:gd name="connsiteY323" fmla="*/ 6478983 h 6857999"/>
              <a:gd name="connsiteX324" fmla="*/ 11395160 w 12191998"/>
              <a:gd name="connsiteY324" fmla="*/ 6499766 h 6857999"/>
              <a:gd name="connsiteX325" fmla="*/ 11358143 w 12191998"/>
              <a:gd name="connsiteY325" fmla="*/ 6537179 h 6857999"/>
              <a:gd name="connsiteX326" fmla="*/ 11358143 w 12191998"/>
              <a:gd name="connsiteY326" fmla="*/ 6539257 h 6857999"/>
              <a:gd name="connsiteX327" fmla="*/ 11370482 w 12191998"/>
              <a:gd name="connsiteY327" fmla="*/ 6557963 h 6857999"/>
              <a:gd name="connsiteX328" fmla="*/ 11421895 w 12191998"/>
              <a:gd name="connsiteY328" fmla="*/ 6543415 h 6857999"/>
              <a:gd name="connsiteX329" fmla="*/ 11434235 w 12191998"/>
              <a:gd name="connsiteY329" fmla="*/ 6562121 h 6857999"/>
              <a:gd name="connsiteX330" fmla="*/ 11407499 w 12191998"/>
              <a:gd name="connsiteY330" fmla="*/ 6607847 h 6857999"/>
              <a:gd name="connsiteX331" fmla="*/ 11409556 w 12191998"/>
              <a:gd name="connsiteY331" fmla="*/ 6609924 h 6857999"/>
              <a:gd name="connsiteX332" fmla="*/ 11423952 w 12191998"/>
              <a:gd name="connsiteY332" fmla="*/ 6624474 h 6857999"/>
              <a:gd name="connsiteX333" fmla="*/ 11426008 w 12191998"/>
              <a:gd name="connsiteY333" fmla="*/ 6624474 h 6857999"/>
              <a:gd name="connsiteX334" fmla="*/ 11471253 w 12191998"/>
              <a:gd name="connsiteY334" fmla="*/ 6597454 h 6857999"/>
              <a:gd name="connsiteX335" fmla="*/ 11487705 w 12191998"/>
              <a:gd name="connsiteY335" fmla="*/ 6612003 h 6857999"/>
              <a:gd name="connsiteX336" fmla="*/ 11475366 w 12191998"/>
              <a:gd name="connsiteY336" fmla="*/ 6661886 h 6857999"/>
              <a:gd name="connsiteX337" fmla="*/ 11475366 w 12191998"/>
              <a:gd name="connsiteY337" fmla="*/ 6663965 h 6857999"/>
              <a:gd name="connsiteX338" fmla="*/ 11493874 w 12191998"/>
              <a:gd name="connsiteY338" fmla="*/ 6674356 h 6857999"/>
              <a:gd name="connsiteX339" fmla="*/ 11493874 w 12191998"/>
              <a:gd name="connsiteY339" fmla="*/ 6676435 h 6857999"/>
              <a:gd name="connsiteX340" fmla="*/ 11495931 w 12191998"/>
              <a:gd name="connsiteY340" fmla="*/ 6674356 h 6857999"/>
              <a:gd name="connsiteX341" fmla="*/ 11532948 w 12191998"/>
              <a:gd name="connsiteY341" fmla="*/ 6636945 h 6857999"/>
              <a:gd name="connsiteX342" fmla="*/ 11551457 w 12191998"/>
              <a:gd name="connsiteY342" fmla="*/ 6645259 h 6857999"/>
              <a:gd name="connsiteX343" fmla="*/ 11549401 w 12191998"/>
              <a:gd name="connsiteY343" fmla="*/ 6672279 h 6857999"/>
              <a:gd name="connsiteX344" fmla="*/ 11551457 w 12191998"/>
              <a:gd name="connsiteY344" fmla="*/ 6697220 h 6857999"/>
              <a:gd name="connsiteX345" fmla="*/ 11551457 w 12191998"/>
              <a:gd name="connsiteY345" fmla="*/ 6699298 h 6857999"/>
              <a:gd name="connsiteX346" fmla="*/ 11553514 w 12191998"/>
              <a:gd name="connsiteY346" fmla="*/ 6699298 h 6857999"/>
              <a:gd name="connsiteX347" fmla="*/ 11574079 w 12191998"/>
              <a:gd name="connsiteY347" fmla="*/ 6705533 h 6857999"/>
              <a:gd name="connsiteX348" fmla="*/ 11576136 w 12191998"/>
              <a:gd name="connsiteY348" fmla="*/ 6705533 h 6857999"/>
              <a:gd name="connsiteX349" fmla="*/ 11600814 w 12191998"/>
              <a:gd name="connsiteY349" fmla="*/ 6659808 h 6857999"/>
              <a:gd name="connsiteX350" fmla="*/ 11623436 w 12191998"/>
              <a:gd name="connsiteY350" fmla="*/ 6661886 h 6857999"/>
              <a:gd name="connsiteX351" fmla="*/ 11635775 w 12191998"/>
              <a:gd name="connsiteY351" fmla="*/ 6713847 h 6857999"/>
              <a:gd name="connsiteX352" fmla="*/ 11637831 w 12191998"/>
              <a:gd name="connsiteY352" fmla="*/ 6713847 h 6857999"/>
              <a:gd name="connsiteX353" fmla="*/ 11658397 w 12191998"/>
              <a:gd name="connsiteY353" fmla="*/ 6713847 h 6857999"/>
              <a:gd name="connsiteX354" fmla="*/ 11660454 w 12191998"/>
              <a:gd name="connsiteY354" fmla="*/ 6713847 h 6857999"/>
              <a:gd name="connsiteX355" fmla="*/ 11674850 w 12191998"/>
              <a:gd name="connsiteY355" fmla="*/ 6661886 h 6857999"/>
              <a:gd name="connsiteX356" fmla="*/ 11695415 w 12191998"/>
              <a:gd name="connsiteY356" fmla="*/ 6659808 h 6857999"/>
              <a:gd name="connsiteX357" fmla="*/ 11722150 w 12191998"/>
              <a:gd name="connsiteY357" fmla="*/ 6705533 h 6857999"/>
              <a:gd name="connsiteX358" fmla="*/ 11742715 w 12191998"/>
              <a:gd name="connsiteY358" fmla="*/ 6699298 h 6857999"/>
              <a:gd name="connsiteX359" fmla="*/ 11744772 w 12191998"/>
              <a:gd name="connsiteY359" fmla="*/ 6699298 h 6857999"/>
              <a:gd name="connsiteX360" fmla="*/ 11746828 w 12191998"/>
              <a:gd name="connsiteY360" fmla="*/ 6672279 h 6857999"/>
              <a:gd name="connsiteX361" fmla="*/ 11744772 w 12191998"/>
              <a:gd name="connsiteY361" fmla="*/ 6645259 h 6857999"/>
              <a:gd name="connsiteX362" fmla="*/ 11765337 w 12191998"/>
              <a:gd name="connsiteY362" fmla="*/ 6636945 h 6857999"/>
              <a:gd name="connsiteX363" fmla="*/ 11802354 w 12191998"/>
              <a:gd name="connsiteY363" fmla="*/ 6674356 h 6857999"/>
              <a:gd name="connsiteX364" fmla="*/ 11820863 w 12191998"/>
              <a:gd name="connsiteY364" fmla="*/ 6663965 h 6857999"/>
              <a:gd name="connsiteX365" fmla="*/ 11822920 w 12191998"/>
              <a:gd name="connsiteY365" fmla="*/ 6661886 h 6857999"/>
              <a:gd name="connsiteX366" fmla="*/ 11822920 w 12191998"/>
              <a:gd name="connsiteY366" fmla="*/ 6659808 h 6857999"/>
              <a:gd name="connsiteX367" fmla="*/ 11808524 w 12191998"/>
              <a:gd name="connsiteY367" fmla="*/ 6612003 h 6857999"/>
              <a:gd name="connsiteX368" fmla="*/ 11824976 w 12191998"/>
              <a:gd name="connsiteY368" fmla="*/ 6597454 h 6857999"/>
              <a:gd name="connsiteX369" fmla="*/ 11870220 w 12191998"/>
              <a:gd name="connsiteY369" fmla="*/ 6624474 h 6857999"/>
              <a:gd name="connsiteX370" fmla="*/ 11872277 w 12191998"/>
              <a:gd name="connsiteY370" fmla="*/ 6624474 h 6857999"/>
              <a:gd name="connsiteX371" fmla="*/ 11886673 w 12191998"/>
              <a:gd name="connsiteY371" fmla="*/ 6607847 h 6857999"/>
              <a:gd name="connsiteX372" fmla="*/ 11888729 w 12191998"/>
              <a:gd name="connsiteY372" fmla="*/ 6607847 h 6857999"/>
              <a:gd name="connsiteX373" fmla="*/ 11861994 w 12191998"/>
              <a:gd name="connsiteY373" fmla="*/ 6562121 h 6857999"/>
              <a:gd name="connsiteX374" fmla="*/ 11874333 w 12191998"/>
              <a:gd name="connsiteY374" fmla="*/ 6543415 h 6857999"/>
              <a:gd name="connsiteX375" fmla="*/ 11925747 w 12191998"/>
              <a:gd name="connsiteY375" fmla="*/ 6557963 h 6857999"/>
              <a:gd name="connsiteX376" fmla="*/ 11927803 w 12191998"/>
              <a:gd name="connsiteY376" fmla="*/ 6555885 h 6857999"/>
              <a:gd name="connsiteX377" fmla="*/ 11938086 w 12191998"/>
              <a:gd name="connsiteY377" fmla="*/ 6537179 h 6857999"/>
              <a:gd name="connsiteX378" fmla="*/ 11938086 w 12191998"/>
              <a:gd name="connsiteY378" fmla="*/ 6535101 h 6857999"/>
              <a:gd name="connsiteX379" fmla="*/ 11901069 w 12191998"/>
              <a:gd name="connsiteY379" fmla="*/ 6499766 h 6857999"/>
              <a:gd name="connsiteX380" fmla="*/ 11909295 w 12191998"/>
              <a:gd name="connsiteY380" fmla="*/ 6478983 h 6857999"/>
              <a:gd name="connsiteX381" fmla="*/ 11960708 w 12191998"/>
              <a:gd name="connsiteY381" fmla="*/ 6478983 h 6857999"/>
              <a:gd name="connsiteX382" fmla="*/ 11962764 w 12191998"/>
              <a:gd name="connsiteY382" fmla="*/ 6478983 h 6857999"/>
              <a:gd name="connsiteX383" fmla="*/ 11966878 w 12191998"/>
              <a:gd name="connsiteY383" fmla="*/ 6458198 h 6857999"/>
              <a:gd name="connsiteX384" fmla="*/ 11966878 w 12191998"/>
              <a:gd name="connsiteY384" fmla="*/ 6456119 h 6857999"/>
              <a:gd name="connsiteX385" fmla="*/ 11921634 w 12191998"/>
              <a:gd name="connsiteY385" fmla="*/ 6429099 h 6857999"/>
              <a:gd name="connsiteX386" fmla="*/ 11925747 w 12191998"/>
              <a:gd name="connsiteY386" fmla="*/ 6408315 h 6857999"/>
              <a:gd name="connsiteX387" fmla="*/ 11975104 w 12191998"/>
              <a:gd name="connsiteY387" fmla="*/ 6393766 h 6857999"/>
              <a:gd name="connsiteX388" fmla="*/ 11977160 w 12191998"/>
              <a:gd name="connsiteY388" fmla="*/ 6393766 h 6857999"/>
              <a:gd name="connsiteX389" fmla="*/ 11977160 w 12191998"/>
              <a:gd name="connsiteY389" fmla="*/ 6381295 h 6857999"/>
              <a:gd name="connsiteX390" fmla="*/ 11977160 w 12191998"/>
              <a:gd name="connsiteY390" fmla="*/ 6370902 h 6857999"/>
              <a:gd name="connsiteX391" fmla="*/ 11975104 w 12191998"/>
              <a:gd name="connsiteY391" fmla="*/ 6370902 h 6857999"/>
              <a:gd name="connsiteX392" fmla="*/ 11925747 w 12191998"/>
              <a:gd name="connsiteY392" fmla="*/ 6356354 h 6857999"/>
              <a:gd name="connsiteX393" fmla="*/ 11923690 w 12191998"/>
              <a:gd name="connsiteY393" fmla="*/ 6335569 h 6857999"/>
              <a:gd name="connsiteX394" fmla="*/ 11966878 w 12191998"/>
              <a:gd name="connsiteY394" fmla="*/ 6308549 h 6857999"/>
              <a:gd name="connsiteX395" fmla="*/ 11968934 w 12191998"/>
              <a:gd name="connsiteY395" fmla="*/ 6308549 h 6857999"/>
              <a:gd name="connsiteX396" fmla="*/ 11968934 w 12191998"/>
              <a:gd name="connsiteY396" fmla="*/ 6306470 h 6857999"/>
              <a:gd name="connsiteX397" fmla="*/ 11962764 w 12191998"/>
              <a:gd name="connsiteY397" fmla="*/ 6285686 h 6857999"/>
              <a:gd name="connsiteX398" fmla="*/ 11960708 w 12191998"/>
              <a:gd name="connsiteY398" fmla="*/ 6285686 h 6857999"/>
              <a:gd name="connsiteX399" fmla="*/ 11909295 w 12191998"/>
              <a:gd name="connsiteY399" fmla="*/ 6285686 h 6857999"/>
              <a:gd name="connsiteX400" fmla="*/ 11901069 w 12191998"/>
              <a:gd name="connsiteY400" fmla="*/ 6264902 h 6857999"/>
              <a:gd name="connsiteX401" fmla="*/ 11938086 w 12191998"/>
              <a:gd name="connsiteY401" fmla="*/ 6227490 h 6857999"/>
              <a:gd name="connsiteX402" fmla="*/ 11938086 w 12191998"/>
              <a:gd name="connsiteY402" fmla="*/ 6225411 h 6857999"/>
              <a:gd name="connsiteX403" fmla="*/ 11927803 w 12191998"/>
              <a:gd name="connsiteY403" fmla="*/ 6206705 h 6857999"/>
              <a:gd name="connsiteX404" fmla="*/ 11925747 w 12191998"/>
              <a:gd name="connsiteY404" fmla="*/ 6206705 h 6857999"/>
              <a:gd name="connsiteX405" fmla="*/ 11876390 w 12191998"/>
              <a:gd name="connsiteY405" fmla="*/ 6219176 h 6857999"/>
              <a:gd name="connsiteX406" fmla="*/ 11861994 w 12191998"/>
              <a:gd name="connsiteY406" fmla="*/ 6202548 h 6857999"/>
              <a:gd name="connsiteX407" fmla="*/ 11888729 w 12191998"/>
              <a:gd name="connsiteY407" fmla="*/ 6156822 h 6857999"/>
              <a:gd name="connsiteX408" fmla="*/ 11888729 w 12191998"/>
              <a:gd name="connsiteY408" fmla="*/ 6154744 h 6857999"/>
              <a:gd name="connsiteX409" fmla="*/ 11872277 w 12191998"/>
              <a:gd name="connsiteY409" fmla="*/ 6140194 h 6857999"/>
              <a:gd name="connsiteX410" fmla="*/ 11827033 w 12191998"/>
              <a:gd name="connsiteY410" fmla="*/ 6165136 h 6857999"/>
              <a:gd name="connsiteX411" fmla="*/ 11808524 w 12191998"/>
              <a:gd name="connsiteY411" fmla="*/ 6152665 h 6857999"/>
              <a:gd name="connsiteX412" fmla="*/ 11822920 w 12191998"/>
              <a:gd name="connsiteY412" fmla="*/ 6102782 h 6857999"/>
              <a:gd name="connsiteX413" fmla="*/ 11822920 w 12191998"/>
              <a:gd name="connsiteY413" fmla="*/ 6100704 h 6857999"/>
              <a:gd name="connsiteX414" fmla="*/ 11804411 w 12191998"/>
              <a:gd name="connsiteY414" fmla="*/ 6090312 h 6857999"/>
              <a:gd name="connsiteX415" fmla="*/ 11802354 w 12191998"/>
              <a:gd name="connsiteY415" fmla="*/ 6088233 h 6857999"/>
              <a:gd name="connsiteX416" fmla="*/ 11802354 w 12191998"/>
              <a:gd name="connsiteY416" fmla="*/ 6090312 h 6857999"/>
              <a:gd name="connsiteX417" fmla="*/ 11765337 w 12191998"/>
              <a:gd name="connsiteY417" fmla="*/ 6125645 h 6857999"/>
              <a:gd name="connsiteX418" fmla="*/ 11744772 w 12191998"/>
              <a:gd name="connsiteY418" fmla="*/ 6117332 h 6857999"/>
              <a:gd name="connsiteX419" fmla="*/ 11748885 w 12191998"/>
              <a:gd name="connsiteY419" fmla="*/ 6090312 h 6857999"/>
              <a:gd name="connsiteX420" fmla="*/ 11744772 w 12191998"/>
              <a:gd name="connsiteY420" fmla="*/ 6065370 h 6857999"/>
              <a:gd name="connsiteX421" fmla="*/ 11744772 w 12191998"/>
              <a:gd name="connsiteY421" fmla="*/ 6063292 h 6857999"/>
              <a:gd name="connsiteX422" fmla="*/ 11742715 w 12191998"/>
              <a:gd name="connsiteY422" fmla="*/ 6063292 h 6857999"/>
              <a:gd name="connsiteX423" fmla="*/ 11722150 w 12191998"/>
              <a:gd name="connsiteY423" fmla="*/ 6059135 h 6857999"/>
              <a:gd name="connsiteX424" fmla="*/ 11695415 w 12191998"/>
              <a:gd name="connsiteY424" fmla="*/ 6104861 h 6857999"/>
              <a:gd name="connsiteX425" fmla="*/ 11672793 w 12191998"/>
              <a:gd name="connsiteY425" fmla="*/ 6100704 h 6857999"/>
              <a:gd name="connsiteX426" fmla="*/ 11660454 w 12191998"/>
              <a:gd name="connsiteY426" fmla="*/ 6050821 h 6857999"/>
              <a:gd name="connsiteX427" fmla="*/ 11658397 w 12191998"/>
              <a:gd name="connsiteY427" fmla="*/ 6050821 h 6857999"/>
              <a:gd name="connsiteX428" fmla="*/ 11637831 w 12191998"/>
              <a:gd name="connsiteY428" fmla="*/ 6050821 h 6857999"/>
              <a:gd name="connsiteX429" fmla="*/ 11635775 w 12191998"/>
              <a:gd name="connsiteY429" fmla="*/ 6050821 h 6857999"/>
              <a:gd name="connsiteX430" fmla="*/ 0 w 12191998"/>
              <a:gd name="connsiteY430" fmla="*/ 0 h 6857999"/>
              <a:gd name="connsiteX431" fmla="*/ 12191998 w 12191998"/>
              <a:gd name="connsiteY431" fmla="*/ 0 h 6857999"/>
              <a:gd name="connsiteX432" fmla="*/ 12191998 w 12191998"/>
              <a:gd name="connsiteY432" fmla="*/ 6857999 h 6857999"/>
              <a:gd name="connsiteX433" fmla="*/ 0 w 12191998"/>
              <a:gd name="connsiteY43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</a:cxnLst>
            <a:rect l="l" t="t" r="r" b="b"/>
            <a:pathLst>
              <a:path w="12191998" h="6857999">
                <a:moveTo>
                  <a:pt x="11602874" y="6448253"/>
                </a:moveTo>
                <a:cubicBezTo>
                  <a:pt x="11606955" y="6446169"/>
                  <a:pt x="11608996" y="6446169"/>
                  <a:pt x="11613077" y="6448253"/>
                </a:cubicBezTo>
                <a:cubicBezTo>
                  <a:pt x="11615118" y="6450338"/>
                  <a:pt x="11617158" y="6452422"/>
                  <a:pt x="11617158" y="6456591"/>
                </a:cubicBezTo>
                <a:cubicBezTo>
                  <a:pt x="11623280" y="6558735"/>
                  <a:pt x="11623280" y="6558735"/>
                  <a:pt x="11623280" y="6558735"/>
                </a:cubicBezTo>
                <a:cubicBezTo>
                  <a:pt x="11625321" y="6564988"/>
                  <a:pt x="11623280" y="6567073"/>
                  <a:pt x="11621239" y="6569157"/>
                </a:cubicBezTo>
                <a:cubicBezTo>
                  <a:pt x="11619199" y="6571242"/>
                  <a:pt x="11617158" y="6569157"/>
                  <a:pt x="11615118" y="6569157"/>
                </a:cubicBezTo>
                <a:cubicBezTo>
                  <a:pt x="11570224" y="6558735"/>
                  <a:pt x="11539614" y="6539973"/>
                  <a:pt x="11509005" y="6506621"/>
                </a:cubicBezTo>
                <a:cubicBezTo>
                  <a:pt x="11506964" y="6504537"/>
                  <a:pt x="11504924" y="6502452"/>
                  <a:pt x="11504924" y="6500368"/>
                </a:cubicBezTo>
                <a:cubicBezTo>
                  <a:pt x="11504924" y="6500368"/>
                  <a:pt x="11504924" y="6500368"/>
                  <a:pt x="11504924" y="6498282"/>
                </a:cubicBezTo>
                <a:cubicBezTo>
                  <a:pt x="11504924" y="6496198"/>
                  <a:pt x="11509005" y="6494113"/>
                  <a:pt x="11511045" y="6494113"/>
                </a:cubicBezTo>
                <a:cubicBezTo>
                  <a:pt x="11602874" y="6448253"/>
                  <a:pt x="11602874" y="6448253"/>
                  <a:pt x="11602874" y="6448253"/>
                </a:cubicBezTo>
                <a:close/>
                <a:moveTo>
                  <a:pt x="11685608" y="6446169"/>
                </a:moveTo>
                <a:cubicBezTo>
                  <a:pt x="11689728" y="6446169"/>
                  <a:pt x="11691789" y="6446169"/>
                  <a:pt x="11695910" y="6446169"/>
                </a:cubicBezTo>
                <a:cubicBezTo>
                  <a:pt x="11786569" y="6491935"/>
                  <a:pt x="11786569" y="6491935"/>
                  <a:pt x="11786569" y="6491935"/>
                </a:cubicBezTo>
                <a:cubicBezTo>
                  <a:pt x="11790690" y="6494015"/>
                  <a:pt x="11792751" y="6496095"/>
                  <a:pt x="11794811" y="6498176"/>
                </a:cubicBezTo>
                <a:cubicBezTo>
                  <a:pt x="11794811" y="6500256"/>
                  <a:pt x="11792751" y="6502336"/>
                  <a:pt x="11790690" y="6504416"/>
                </a:cubicBezTo>
                <a:cubicBezTo>
                  <a:pt x="11759784" y="6537700"/>
                  <a:pt x="11726817" y="6556423"/>
                  <a:pt x="11683548" y="6566824"/>
                </a:cubicBezTo>
                <a:cubicBezTo>
                  <a:pt x="11679427" y="6568904"/>
                  <a:pt x="11677366" y="6568904"/>
                  <a:pt x="11675305" y="6566824"/>
                </a:cubicBezTo>
                <a:cubicBezTo>
                  <a:pt x="11673245" y="6564744"/>
                  <a:pt x="11673245" y="6560583"/>
                  <a:pt x="11673245" y="6558503"/>
                </a:cubicBezTo>
                <a:cubicBezTo>
                  <a:pt x="11681487" y="6454490"/>
                  <a:pt x="11681487" y="6454490"/>
                  <a:pt x="11681487" y="6454490"/>
                </a:cubicBezTo>
                <a:cubicBezTo>
                  <a:pt x="11681487" y="6452410"/>
                  <a:pt x="11683548" y="6448249"/>
                  <a:pt x="11685608" y="6446169"/>
                </a:cubicBezTo>
                <a:close/>
                <a:moveTo>
                  <a:pt x="10878610" y="6407461"/>
                </a:moveTo>
                <a:lnTo>
                  <a:pt x="10878610" y="6451004"/>
                </a:lnTo>
                <a:cubicBezTo>
                  <a:pt x="10878610" y="6451004"/>
                  <a:pt x="10852168" y="6458261"/>
                  <a:pt x="10832845" y="6458261"/>
                </a:cubicBezTo>
                <a:cubicBezTo>
                  <a:pt x="10816573" y="6458261"/>
                  <a:pt x="10813523" y="6442710"/>
                  <a:pt x="10813523" y="6433380"/>
                </a:cubicBezTo>
                <a:cubicBezTo>
                  <a:pt x="10813523" y="6418865"/>
                  <a:pt x="10821658" y="6411608"/>
                  <a:pt x="10837930" y="6409535"/>
                </a:cubicBezTo>
                <a:cubicBezTo>
                  <a:pt x="10878610" y="6407461"/>
                  <a:pt x="10878610" y="6407461"/>
                  <a:pt x="10878610" y="6407461"/>
                </a:cubicBezTo>
                <a:close/>
                <a:moveTo>
                  <a:pt x="10545885" y="6337611"/>
                </a:moveTo>
                <a:cubicBezTo>
                  <a:pt x="10573810" y="6337611"/>
                  <a:pt x="10573810" y="6351965"/>
                  <a:pt x="10573810" y="6361192"/>
                </a:cubicBezTo>
                <a:cubicBezTo>
                  <a:pt x="10573810" y="6375546"/>
                  <a:pt x="10566570" y="6382723"/>
                  <a:pt x="10550022" y="6384774"/>
                </a:cubicBezTo>
                <a:lnTo>
                  <a:pt x="10505548" y="6386824"/>
                </a:lnTo>
                <a:cubicBezTo>
                  <a:pt x="10505548" y="6385799"/>
                  <a:pt x="10505548" y="6383748"/>
                  <a:pt x="10505548" y="6382723"/>
                </a:cubicBezTo>
                <a:cubicBezTo>
                  <a:pt x="10505548" y="6380673"/>
                  <a:pt x="10505548" y="6380673"/>
                  <a:pt x="10505548" y="6380673"/>
                </a:cubicBezTo>
                <a:cubicBezTo>
                  <a:pt x="10507617" y="6358117"/>
                  <a:pt x="10514857" y="6344788"/>
                  <a:pt x="10528302" y="6339662"/>
                </a:cubicBezTo>
                <a:cubicBezTo>
                  <a:pt x="10533473" y="6338637"/>
                  <a:pt x="10539680" y="6337611"/>
                  <a:pt x="10545885" y="6337611"/>
                </a:cubicBezTo>
                <a:close/>
                <a:moveTo>
                  <a:pt x="11672595" y="6327980"/>
                </a:moveTo>
                <a:cubicBezTo>
                  <a:pt x="11675422" y="6327461"/>
                  <a:pt x="11678506" y="6327980"/>
                  <a:pt x="11681588" y="6329019"/>
                </a:cubicBezTo>
                <a:cubicBezTo>
                  <a:pt x="11698034" y="6341488"/>
                  <a:pt x="11708312" y="6360190"/>
                  <a:pt x="11708312" y="6380970"/>
                </a:cubicBezTo>
                <a:cubicBezTo>
                  <a:pt x="11708312" y="6412141"/>
                  <a:pt x="11681588" y="6439155"/>
                  <a:pt x="11648698" y="6439155"/>
                </a:cubicBezTo>
                <a:cubicBezTo>
                  <a:pt x="11615808" y="6439155"/>
                  <a:pt x="11589084" y="6412141"/>
                  <a:pt x="11589084" y="6380970"/>
                </a:cubicBezTo>
                <a:cubicBezTo>
                  <a:pt x="11589084" y="6360190"/>
                  <a:pt x="11599363" y="6341488"/>
                  <a:pt x="11615808" y="6331098"/>
                </a:cubicBezTo>
                <a:cubicBezTo>
                  <a:pt x="11621975" y="6326941"/>
                  <a:pt x="11628142" y="6326941"/>
                  <a:pt x="11632253" y="6333175"/>
                </a:cubicBezTo>
                <a:cubicBezTo>
                  <a:pt x="11636365" y="6339410"/>
                  <a:pt x="11634309" y="6345643"/>
                  <a:pt x="11630197" y="6349800"/>
                </a:cubicBezTo>
                <a:cubicBezTo>
                  <a:pt x="11619919" y="6356034"/>
                  <a:pt x="11613752" y="6368502"/>
                  <a:pt x="11613752" y="6380970"/>
                </a:cubicBezTo>
                <a:cubicBezTo>
                  <a:pt x="11613752" y="6399673"/>
                  <a:pt x="11630197" y="6416297"/>
                  <a:pt x="11648698" y="6416297"/>
                </a:cubicBezTo>
                <a:cubicBezTo>
                  <a:pt x="11667199" y="6416297"/>
                  <a:pt x="11683644" y="6399673"/>
                  <a:pt x="11683644" y="6380970"/>
                </a:cubicBezTo>
                <a:cubicBezTo>
                  <a:pt x="11683644" y="6368502"/>
                  <a:pt x="11677478" y="6356034"/>
                  <a:pt x="11667199" y="6349800"/>
                </a:cubicBezTo>
                <a:cubicBezTo>
                  <a:pt x="11663088" y="6345643"/>
                  <a:pt x="11661032" y="6339410"/>
                  <a:pt x="11665144" y="6333175"/>
                </a:cubicBezTo>
                <a:cubicBezTo>
                  <a:pt x="11667199" y="6330059"/>
                  <a:pt x="11669769" y="6328500"/>
                  <a:pt x="11672595" y="6327980"/>
                </a:cubicBezTo>
                <a:close/>
                <a:moveTo>
                  <a:pt x="11821529" y="6312914"/>
                </a:moveTo>
                <a:cubicBezTo>
                  <a:pt x="11823596" y="6312914"/>
                  <a:pt x="11825662" y="6317066"/>
                  <a:pt x="11825662" y="6319143"/>
                </a:cubicBezTo>
                <a:cubicBezTo>
                  <a:pt x="11838061" y="6362741"/>
                  <a:pt x="11838061" y="6400111"/>
                  <a:pt x="11825662" y="6443710"/>
                </a:cubicBezTo>
                <a:cubicBezTo>
                  <a:pt x="11823596" y="6447862"/>
                  <a:pt x="11823596" y="6449938"/>
                  <a:pt x="11821529" y="6449938"/>
                </a:cubicBezTo>
                <a:cubicBezTo>
                  <a:pt x="11817396" y="6452014"/>
                  <a:pt x="11815330" y="6449938"/>
                  <a:pt x="11813263" y="6447862"/>
                </a:cubicBezTo>
                <a:cubicBezTo>
                  <a:pt x="11728538" y="6389730"/>
                  <a:pt x="11728538" y="6389730"/>
                  <a:pt x="11728538" y="6389730"/>
                </a:cubicBezTo>
                <a:cubicBezTo>
                  <a:pt x="11724405" y="6387655"/>
                  <a:pt x="11722339" y="6385578"/>
                  <a:pt x="11722339" y="6381426"/>
                </a:cubicBezTo>
                <a:cubicBezTo>
                  <a:pt x="11722339" y="6379350"/>
                  <a:pt x="11724405" y="6375198"/>
                  <a:pt x="11728538" y="6373122"/>
                </a:cubicBezTo>
                <a:cubicBezTo>
                  <a:pt x="11813263" y="6314991"/>
                  <a:pt x="11813263" y="6314991"/>
                  <a:pt x="11813263" y="6314991"/>
                </a:cubicBezTo>
                <a:cubicBezTo>
                  <a:pt x="11815330" y="6312914"/>
                  <a:pt x="11819463" y="6312914"/>
                  <a:pt x="11821529" y="6312914"/>
                </a:cubicBezTo>
                <a:close/>
                <a:moveTo>
                  <a:pt x="11475701" y="6312914"/>
                </a:moveTo>
                <a:cubicBezTo>
                  <a:pt x="11479792" y="6312914"/>
                  <a:pt x="11481838" y="6314991"/>
                  <a:pt x="11483884" y="6317066"/>
                </a:cubicBezTo>
                <a:cubicBezTo>
                  <a:pt x="11567753" y="6373122"/>
                  <a:pt x="11567753" y="6373122"/>
                  <a:pt x="11567753" y="6373122"/>
                </a:cubicBezTo>
                <a:cubicBezTo>
                  <a:pt x="11571844" y="6375198"/>
                  <a:pt x="11573889" y="6379350"/>
                  <a:pt x="11573889" y="6381426"/>
                </a:cubicBezTo>
                <a:cubicBezTo>
                  <a:pt x="11573889" y="6385578"/>
                  <a:pt x="11571844" y="6387655"/>
                  <a:pt x="11567753" y="6389730"/>
                </a:cubicBezTo>
                <a:lnTo>
                  <a:pt x="11483884" y="6447862"/>
                </a:lnTo>
                <a:cubicBezTo>
                  <a:pt x="11479792" y="6449938"/>
                  <a:pt x="11477747" y="6452014"/>
                  <a:pt x="11475701" y="6449938"/>
                </a:cubicBezTo>
                <a:cubicBezTo>
                  <a:pt x="11473656" y="6449938"/>
                  <a:pt x="11471610" y="6447862"/>
                  <a:pt x="11471610" y="6443710"/>
                </a:cubicBezTo>
                <a:cubicBezTo>
                  <a:pt x="11459337" y="6400111"/>
                  <a:pt x="11459337" y="6364817"/>
                  <a:pt x="11471610" y="6319143"/>
                </a:cubicBezTo>
                <a:cubicBezTo>
                  <a:pt x="11471610" y="6317066"/>
                  <a:pt x="11473656" y="6314991"/>
                  <a:pt x="11475701" y="6312914"/>
                </a:cubicBezTo>
                <a:close/>
                <a:moveTo>
                  <a:pt x="10746019" y="6302686"/>
                </a:moveTo>
                <a:cubicBezTo>
                  <a:pt x="10726539" y="6303721"/>
                  <a:pt x="10708085" y="6314071"/>
                  <a:pt x="10696807" y="6322350"/>
                </a:cubicBezTo>
                <a:cubicBezTo>
                  <a:pt x="10696807" y="6310966"/>
                  <a:pt x="10696807" y="6310966"/>
                  <a:pt x="10696807" y="6310966"/>
                </a:cubicBezTo>
                <a:cubicBezTo>
                  <a:pt x="10696807" y="6306826"/>
                  <a:pt x="10693731" y="6303721"/>
                  <a:pt x="10689630" y="6303721"/>
                </a:cubicBezTo>
                <a:cubicBezTo>
                  <a:pt x="10661948" y="6303721"/>
                  <a:pt x="10661948" y="6303721"/>
                  <a:pt x="10661948" y="6303721"/>
                </a:cubicBezTo>
                <a:cubicBezTo>
                  <a:pt x="10657848" y="6303721"/>
                  <a:pt x="10654771" y="6306826"/>
                  <a:pt x="10654771" y="6310966"/>
                </a:cubicBezTo>
                <a:cubicBezTo>
                  <a:pt x="10654771" y="6483802"/>
                  <a:pt x="10654771" y="6483802"/>
                  <a:pt x="10654771" y="6483802"/>
                </a:cubicBezTo>
                <a:cubicBezTo>
                  <a:pt x="10654771" y="6486906"/>
                  <a:pt x="10657848" y="6490011"/>
                  <a:pt x="10661948" y="6490011"/>
                </a:cubicBezTo>
                <a:cubicBezTo>
                  <a:pt x="10689630" y="6490011"/>
                  <a:pt x="10689630" y="6490011"/>
                  <a:pt x="10689630" y="6490011"/>
                </a:cubicBezTo>
                <a:cubicBezTo>
                  <a:pt x="10693731" y="6490011"/>
                  <a:pt x="10696807" y="6486906"/>
                  <a:pt x="10696807" y="6483802"/>
                </a:cubicBezTo>
                <a:cubicBezTo>
                  <a:pt x="10696807" y="6363748"/>
                  <a:pt x="10696807" y="6363748"/>
                  <a:pt x="10696807" y="6363748"/>
                </a:cubicBezTo>
                <a:cubicBezTo>
                  <a:pt x="10702958" y="6358573"/>
                  <a:pt x="10723464" y="6344084"/>
                  <a:pt x="10747045" y="6342014"/>
                </a:cubicBezTo>
                <a:cubicBezTo>
                  <a:pt x="10750120" y="6342014"/>
                  <a:pt x="10753197" y="6338909"/>
                  <a:pt x="10753197" y="6334770"/>
                </a:cubicBezTo>
                <a:cubicBezTo>
                  <a:pt x="10753197" y="6309931"/>
                  <a:pt x="10753197" y="6309931"/>
                  <a:pt x="10753197" y="6309931"/>
                </a:cubicBezTo>
                <a:cubicBezTo>
                  <a:pt x="10753197" y="6307861"/>
                  <a:pt x="10752171" y="6305791"/>
                  <a:pt x="10751146" y="6304756"/>
                </a:cubicBezTo>
                <a:cubicBezTo>
                  <a:pt x="10749095" y="6302686"/>
                  <a:pt x="10747045" y="6302686"/>
                  <a:pt x="10746019" y="6302686"/>
                </a:cubicBezTo>
                <a:close/>
                <a:moveTo>
                  <a:pt x="10221292" y="6302686"/>
                </a:moveTo>
                <a:cubicBezTo>
                  <a:pt x="10202802" y="6302686"/>
                  <a:pt x="10184313" y="6314071"/>
                  <a:pt x="10173013" y="6322350"/>
                </a:cubicBezTo>
                <a:cubicBezTo>
                  <a:pt x="10173013" y="6310966"/>
                  <a:pt x="10173013" y="6310966"/>
                  <a:pt x="10173013" y="6310966"/>
                </a:cubicBezTo>
                <a:cubicBezTo>
                  <a:pt x="10173013" y="6306826"/>
                  <a:pt x="10169932" y="6303721"/>
                  <a:pt x="10165823" y="6303721"/>
                </a:cubicBezTo>
                <a:cubicBezTo>
                  <a:pt x="10137062" y="6303721"/>
                  <a:pt x="10137062" y="6303721"/>
                  <a:pt x="10137062" y="6303721"/>
                </a:cubicBezTo>
                <a:cubicBezTo>
                  <a:pt x="10133979" y="6303721"/>
                  <a:pt x="10130898" y="6306826"/>
                  <a:pt x="10130898" y="6310966"/>
                </a:cubicBezTo>
                <a:cubicBezTo>
                  <a:pt x="10130898" y="6483802"/>
                  <a:pt x="10130898" y="6483802"/>
                  <a:pt x="10130898" y="6483802"/>
                </a:cubicBezTo>
                <a:cubicBezTo>
                  <a:pt x="10130898" y="6486906"/>
                  <a:pt x="10133979" y="6490011"/>
                  <a:pt x="10137062" y="6490011"/>
                </a:cubicBezTo>
                <a:cubicBezTo>
                  <a:pt x="10165823" y="6490011"/>
                  <a:pt x="10165823" y="6490011"/>
                  <a:pt x="10165823" y="6490011"/>
                </a:cubicBezTo>
                <a:cubicBezTo>
                  <a:pt x="10169932" y="6490011"/>
                  <a:pt x="10173013" y="6486906"/>
                  <a:pt x="10173013" y="6483802"/>
                </a:cubicBezTo>
                <a:cubicBezTo>
                  <a:pt x="10173013" y="6363748"/>
                  <a:pt x="10173013" y="6363748"/>
                  <a:pt x="10173013" y="6363748"/>
                </a:cubicBezTo>
                <a:cubicBezTo>
                  <a:pt x="10179177" y="6358573"/>
                  <a:pt x="10198694" y="6344084"/>
                  <a:pt x="10222319" y="6342014"/>
                </a:cubicBezTo>
                <a:cubicBezTo>
                  <a:pt x="10236700" y="6342014"/>
                  <a:pt x="10244918" y="6348224"/>
                  <a:pt x="10245945" y="6362713"/>
                </a:cubicBezTo>
                <a:cubicBezTo>
                  <a:pt x="10245945" y="6363748"/>
                  <a:pt x="10245945" y="6363748"/>
                  <a:pt x="10245945" y="6363748"/>
                </a:cubicBezTo>
                <a:cubicBezTo>
                  <a:pt x="10245945" y="6483802"/>
                  <a:pt x="10245945" y="6483802"/>
                  <a:pt x="10245945" y="6483802"/>
                </a:cubicBezTo>
                <a:cubicBezTo>
                  <a:pt x="10245945" y="6486906"/>
                  <a:pt x="10249026" y="6490011"/>
                  <a:pt x="10252109" y="6490011"/>
                </a:cubicBezTo>
                <a:cubicBezTo>
                  <a:pt x="10280870" y="6490011"/>
                  <a:pt x="10280870" y="6490011"/>
                  <a:pt x="10280870" y="6490011"/>
                </a:cubicBezTo>
                <a:cubicBezTo>
                  <a:pt x="10284979" y="6490011"/>
                  <a:pt x="10288061" y="6486906"/>
                  <a:pt x="10288061" y="6483802"/>
                </a:cubicBezTo>
                <a:cubicBezTo>
                  <a:pt x="10288061" y="6452753"/>
                  <a:pt x="10288061" y="6452753"/>
                  <a:pt x="10288061" y="6452753"/>
                </a:cubicBezTo>
                <a:cubicBezTo>
                  <a:pt x="10288061" y="6388587"/>
                  <a:pt x="10288061" y="6388587"/>
                  <a:pt x="10288061" y="6388587"/>
                </a:cubicBezTo>
                <a:cubicBezTo>
                  <a:pt x="10288061" y="6365818"/>
                  <a:pt x="10288061" y="6365818"/>
                  <a:pt x="10288061" y="6365818"/>
                </a:cubicBezTo>
                <a:cubicBezTo>
                  <a:pt x="10288061" y="6325455"/>
                  <a:pt x="10269571" y="6304756"/>
                  <a:pt x="10231564" y="6302686"/>
                </a:cubicBezTo>
                <a:cubicBezTo>
                  <a:pt x="10231564" y="6302686"/>
                  <a:pt x="10229510" y="6302686"/>
                  <a:pt x="10226428" y="6302686"/>
                </a:cubicBezTo>
                <a:cubicBezTo>
                  <a:pt x="10225401" y="6302686"/>
                  <a:pt x="10225401" y="6302686"/>
                  <a:pt x="10224374" y="6302686"/>
                </a:cubicBezTo>
                <a:cubicBezTo>
                  <a:pt x="10223347" y="6302686"/>
                  <a:pt x="10222319" y="6302686"/>
                  <a:pt x="10221292" y="6302686"/>
                </a:cubicBezTo>
                <a:close/>
                <a:moveTo>
                  <a:pt x="11036971" y="6299511"/>
                </a:moveTo>
                <a:cubicBezTo>
                  <a:pt x="10978754" y="6299511"/>
                  <a:pt x="10953221" y="6329632"/>
                  <a:pt x="10953221" y="6396104"/>
                </a:cubicBezTo>
                <a:cubicBezTo>
                  <a:pt x="10953221" y="6397143"/>
                  <a:pt x="10953221" y="6397143"/>
                  <a:pt x="10953221" y="6398181"/>
                </a:cubicBezTo>
                <a:cubicBezTo>
                  <a:pt x="10953221" y="6464654"/>
                  <a:pt x="10978754" y="6494774"/>
                  <a:pt x="11036971" y="6494774"/>
                </a:cubicBezTo>
                <a:cubicBezTo>
                  <a:pt x="11057397" y="6494774"/>
                  <a:pt x="11079867" y="6489581"/>
                  <a:pt x="11093143" y="6487504"/>
                </a:cubicBezTo>
                <a:cubicBezTo>
                  <a:pt x="11096207" y="6487504"/>
                  <a:pt x="11099271" y="6484388"/>
                  <a:pt x="11099271" y="6480233"/>
                </a:cubicBezTo>
                <a:cubicBezTo>
                  <a:pt x="11098250" y="6456345"/>
                  <a:pt x="11098250" y="6456345"/>
                  <a:pt x="11098250" y="6456345"/>
                </a:cubicBezTo>
                <a:cubicBezTo>
                  <a:pt x="11098250" y="6455306"/>
                  <a:pt x="11097229" y="6453229"/>
                  <a:pt x="11096207" y="6452190"/>
                </a:cubicBezTo>
                <a:cubicBezTo>
                  <a:pt x="11094165" y="6450113"/>
                  <a:pt x="11092122" y="6450113"/>
                  <a:pt x="11090079" y="6450113"/>
                </a:cubicBezTo>
                <a:cubicBezTo>
                  <a:pt x="11074759" y="6451152"/>
                  <a:pt x="11056375" y="6456345"/>
                  <a:pt x="11036971" y="6456345"/>
                </a:cubicBezTo>
                <a:cubicBezTo>
                  <a:pt x="11010416" y="6456345"/>
                  <a:pt x="10999181" y="6444920"/>
                  <a:pt x="10997138" y="6413761"/>
                </a:cubicBezTo>
                <a:cubicBezTo>
                  <a:pt x="10997138" y="6412722"/>
                  <a:pt x="10997138" y="6412722"/>
                  <a:pt x="10997138" y="6411684"/>
                </a:cubicBezTo>
                <a:cubicBezTo>
                  <a:pt x="10997138" y="6410645"/>
                  <a:pt x="10997138" y="6409606"/>
                  <a:pt x="10997138" y="6408568"/>
                </a:cubicBezTo>
                <a:cubicBezTo>
                  <a:pt x="10996117" y="6406490"/>
                  <a:pt x="10996117" y="6405452"/>
                  <a:pt x="10996117" y="6404413"/>
                </a:cubicBezTo>
                <a:cubicBezTo>
                  <a:pt x="10996117" y="6403375"/>
                  <a:pt x="10996117" y="6402336"/>
                  <a:pt x="10996117" y="6401297"/>
                </a:cubicBezTo>
                <a:cubicBezTo>
                  <a:pt x="10996117" y="6399220"/>
                  <a:pt x="10996117" y="6398181"/>
                  <a:pt x="10996117" y="6396104"/>
                </a:cubicBezTo>
                <a:cubicBezTo>
                  <a:pt x="10996117" y="6353520"/>
                  <a:pt x="11007352" y="6337941"/>
                  <a:pt x="11036971" y="6337941"/>
                </a:cubicBezTo>
                <a:cubicBezTo>
                  <a:pt x="11056375" y="6337941"/>
                  <a:pt x="11074759" y="6343134"/>
                  <a:pt x="11090079" y="6344172"/>
                </a:cubicBezTo>
                <a:cubicBezTo>
                  <a:pt x="11092122" y="6344172"/>
                  <a:pt x="11094165" y="6344172"/>
                  <a:pt x="11096207" y="6343134"/>
                </a:cubicBezTo>
                <a:cubicBezTo>
                  <a:pt x="11097229" y="6341057"/>
                  <a:pt x="11098250" y="6340018"/>
                  <a:pt x="11098250" y="6337941"/>
                </a:cubicBezTo>
                <a:cubicBezTo>
                  <a:pt x="11099271" y="6314052"/>
                  <a:pt x="11099271" y="6314052"/>
                  <a:pt x="11099271" y="6314052"/>
                </a:cubicBezTo>
                <a:cubicBezTo>
                  <a:pt x="11099271" y="6309898"/>
                  <a:pt x="11096207" y="6306782"/>
                  <a:pt x="11093143" y="6306782"/>
                </a:cubicBezTo>
                <a:cubicBezTo>
                  <a:pt x="11079867" y="6304704"/>
                  <a:pt x="11057397" y="6299511"/>
                  <a:pt x="11036971" y="6299511"/>
                </a:cubicBezTo>
                <a:close/>
                <a:moveTo>
                  <a:pt x="10858462" y="6299511"/>
                </a:moveTo>
                <a:cubicBezTo>
                  <a:pt x="10836770" y="6299511"/>
                  <a:pt x="10802683" y="6304704"/>
                  <a:pt x="10788221" y="6306782"/>
                </a:cubicBezTo>
                <a:cubicBezTo>
                  <a:pt x="10785122" y="6306782"/>
                  <a:pt x="10783056" y="6309898"/>
                  <a:pt x="10783056" y="6314052"/>
                </a:cubicBezTo>
                <a:cubicBezTo>
                  <a:pt x="10784089" y="6337941"/>
                  <a:pt x="10784089" y="6337941"/>
                  <a:pt x="10784089" y="6337941"/>
                </a:cubicBezTo>
                <a:cubicBezTo>
                  <a:pt x="10784089" y="6340018"/>
                  <a:pt x="10784089" y="6341057"/>
                  <a:pt x="10786155" y="6343134"/>
                </a:cubicBezTo>
                <a:cubicBezTo>
                  <a:pt x="10787188" y="6344172"/>
                  <a:pt x="10789254" y="6344172"/>
                  <a:pt x="10791320" y="6344172"/>
                </a:cubicBezTo>
                <a:cubicBezTo>
                  <a:pt x="10806815" y="6343134"/>
                  <a:pt x="10835737" y="6341057"/>
                  <a:pt x="10856397" y="6341057"/>
                </a:cubicBezTo>
                <a:cubicBezTo>
                  <a:pt x="10870858" y="6341057"/>
                  <a:pt x="10879123" y="6349366"/>
                  <a:pt x="10879123" y="6362868"/>
                </a:cubicBezTo>
                <a:cubicBezTo>
                  <a:pt x="10879123" y="6374293"/>
                  <a:pt x="10879123" y="6374293"/>
                  <a:pt x="10879123" y="6374293"/>
                </a:cubicBezTo>
                <a:cubicBezTo>
                  <a:pt x="10832639" y="6378447"/>
                  <a:pt x="10832639" y="6378447"/>
                  <a:pt x="10832639" y="6378447"/>
                </a:cubicBezTo>
                <a:cubicBezTo>
                  <a:pt x="10788221" y="6381563"/>
                  <a:pt x="10770660" y="6398181"/>
                  <a:pt x="10770660" y="6435572"/>
                </a:cubicBezTo>
                <a:cubicBezTo>
                  <a:pt x="10770660" y="6472963"/>
                  <a:pt x="10790287" y="6494774"/>
                  <a:pt x="10824374" y="6494774"/>
                </a:cubicBezTo>
                <a:cubicBezTo>
                  <a:pt x="10853299" y="6494774"/>
                  <a:pt x="10885319" y="6482311"/>
                  <a:pt x="10885319" y="6482311"/>
                </a:cubicBezTo>
                <a:cubicBezTo>
                  <a:pt x="10892550" y="6487504"/>
                  <a:pt x="10898748" y="6491658"/>
                  <a:pt x="10913210" y="6493736"/>
                </a:cubicBezTo>
                <a:cubicBezTo>
                  <a:pt x="10915275" y="6493736"/>
                  <a:pt x="10917341" y="6493736"/>
                  <a:pt x="10919407" y="6491658"/>
                </a:cubicBezTo>
                <a:cubicBezTo>
                  <a:pt x="10920440" y="6490620"/>
                  <a:pt x="10921473" y="6488542"/>
                  <a:pt x="10921473" y="6486465"/>
                </a:cubicBezTo>
                <a:cubicBezTo>
                  <a:pt x="10921473" y="6362868"/>
                  <a:pt x="10921473" y="6362868"/>
                  <a:pt x="10921473" y="6362868"/>
                </a:cubicBezTo>
                <a:cubicBezTo>
                  <a:pt x="10921473" y="6319245"/>
                  <a:pt x="10901847" y="6299511"/>
                  <a:pt x="10858462" y="6299511"/>
                </a:cubicBezTo>
                <a:close/>
                <a:moveTo>
                  <a:pt x="10537848" y="6299511"/>
                </a:moveTo>
                <a:cubicBezTo>
                  <a:pt x="10484952" y="6301589"/>
                  <a:pt x="10461097" y="6331709"/>
                  <a:pt x="10461097" y="6396104"/>
                </a:cubicBezTo>
                <a:cubicBezTo>
                  <a:pt x="10461097" y="6397143"/>
                  <a:pt x="10461097" y="6397143"/>
                  <a:pt x="10461097" y="6398181"/>
                </a:cubicBezTo>
                <a:cubicBezTo>
                  <a:pt x="10461097" y="6419993"/>
                  <a:pt x="10463172" y="6438688"/>
                  <a:pt x="10467320" y="6453229"/>
                </a:cubicBezTo>
                <a:cubicBezTo>
                  <a:pt x="10475618" y="6481272"/>
                  <a:pt x="10500510" y="6494774"/>
                  <a:pt x="10528513" y="6494774"/>
                </a:cubicBezTo>
                <a:cubicBezTo>
                  <a:pt x="10531625" y="6494774"/>
                  <a:pt x="10534736" y="6494774"/>
                  <a:pt x="10537848" y="6494774"/>
                </a:cubicBezTo>
                <a:cubicBezTo>
                  <a:pt x="10539922" y="6494774"/>
                  <a:pt x="10543033" y="6494774"/>
                  <a:pt x="10545109" y="6494774"/>
                </a:cubicBezTo>
                <a:cubicBezTo>
                  <a:pt x="10564815" y="6492697"/>
                  <a:pt x="10587633" y="6489581"/>
                  <a:pt x="10598004" y="6487504"/>
                </a:cubicBezTo>
                <a:cubicBezTo>
                  <a:pt x="10602153" y="6487504"/>
                  <a:pt x="10604227" y="6484388"/>
                  <a:pt x="10604227" y="6480233"/>
                </a:cubicBezTo>
                <a:cubicBezTo>
                  <a:pt x="10603190" y="6456345"/>
                  <a:pt x="10603190" y="6456345"/>
                  <a:pt x="10603190" y="6456345"/>
                </a:cubicBezTo>
                <a:cubicBezTo>
                  <a:pt x="10603190" y="6455306"/>
                  <a:pt x="10602153" y="6453229"/>
                  <a:pt x="10601116" y="6452190"/>
                </a:cubicBezTo>
                <a:cubicBezTo>
                  <a:pt x="10599041" y="6450113"/>
                  <a:pt x="10598004" y="6450113"/>
                  <a:pt x="10595930" y="6450113"/>
                </a:cubicBezTo>
                <a:cubicBezTo>
                  <a:pt x="10582447" y="6451152"/>
                  <a:pt x="10558592" y="6453229"/>
                  <a:pt x="10539922" y="6453229"/>
                </a:cubicBezTo>
                <a:cubicBezTo>
                  <a:pt x="10521253" y="6453229"/>
                  <a:pt x="10511918" y="6445958"/>
                  <a:pt x="10506733" y="6428302"/>
                </a:cubicBezTo>
                <a:cubicBezTo>
                  <a:pt x="10505695" y="6419993"/>
                  <a:pt x="10505695" y="6419993"/>
                  <a:pt x="10505695" y="6419993"/>
                </a:cubicBezTo>
                <a:cubicBezTo>
                  <a:pt x="10554442" y="6416877"/>
                  <a:pt x="10554442" y="6416877"/>
                  <a:pt x="10554442" y="6416877"/>
                </a:cubicBezTo>
                <a:cubicBezTo>
                  <a:pt x="10598004" y="6412722"/>
                  <a:pt x="10616672" y="6396104"/>
                  <a:pt x="10616672" y="6359752"/>
                </a:cubicBezTo>
                <a:cubicBezTo>
                  <a:pt x="10616672" y="6321323"/>
                  <a:pt x="10599041" y="6299511"/>
                  <a:pt x="10545109" y="6299511"/>
                </a:cubicBezTo>
                <a:cubicBezTo>
                  <a:pt x="10543033" y="6299511"/>
                  <a:pt x="10539922" y="6299511"/>
                  <a:pt x="10537848" y="6299511"/>
                </a:cubicBezTo>
                <a:close/>
                <a:moveTo>
                  <a:pt x="11181077" y="6262439"/>
                </a:moveTo>
                <a:cubicBezTo>
                  <a:pt x="11153387" y="6269635"/>
                  <a:pt x="11153387" y="6269635"/>
                  <a:pt x="11153387" y="6269635"/>
                </a:cubicBezTo>
                <a:cubicBezTo>
                  <a:pt x="11150310" y="6269635"/>
                  <a:pt x="11147234" y="6272720"/>
                  <a:pt x="11147234" y="6275804"/>
                </a:cubicBezTo>
                <a:cubicBezTo>
                  <a:pt x="11147234" y="6304589"/>
                  <a:pt x="11147234" y="6304589"/>
                  <a:pt x="11147234" y="6304589"/>
                </a:cubicBezTo>
                <a:cubicBezTo>
                  <a:pt x="11131850" y="6304589"/>
                  <a:pt x="11131850" y="6304589"/>
                  <a:pt x="11131850" y="6304589"/>
                </a:cubicBezTo>
                <a:cubicBezTo>
                  <a:pt x="11127748" y="6304589"/>
                  <a:pt x="11124671" y="6307673"/>
                  <a:pt x="11124671" y="6311785"/>
                </a:cubicBezTo>
                <a:cubicBezTo>
                  <a:pt x="11124671" y="6336457"/>
                  <a:pt x="11124671" y="6336457"/>
                  <a:pt x="11124671" y="6336457"/>
                </a:cubicBezTo>
                <a:cubicBezTo>
                  <a:pt x="11124671" y="6339542"/>
                  <a:pt x="11127748" y="6342626"/>
                  <a:pt x="11131850" y="6342626"/>
                </a:cubicBezTo>
                <a:cubicBezTo>
                  <a:pt x="11147234" y="6342626"/>
                  <a:pt x="11147234" y="6342626"/>
                  <a:pt x="11147234" y="6342626"/>
                </a:cubicBezTo>
                <a:cubicBezTo>
                  <a:pt x="11147234" y="6424868"/>
                  <a:pt x="11147234" y="6424868"/>
                  <a:pt x="11147234" y="6424868"/>
                </a:cubicBezTo>
                <a:cubicBezTo>
                  <a:pt x="11147234" y="6478326"/>
                  <a:pt x="11160566" y="6494774"/>
                  <a:pt x="11203639" y="6494774"/>
                </a:cubicBezTo>
                <a:cubicBezTo>
                  <a:pt x="11211844" y="6494774"/>
                  <a:pt x="11225176" y="6492718"/>
                  <a:pt x="11235431" y="6490662"/>
                </a:cubicBezTo>
                <a:cubicBezTo>
                  <a:pt x="11238508" y="6489634"/>
                  <a:pt x="11240559" y="6486550"/>
                  <a:pt x="11240559" y="6483466"/>
                </a:cubicBezTo>
                <a:cubicBezTo>
                  <a:pt x="11239534" y="6459821"/>
                  <a:pt x="11239534" y="6459821"/>
                  <a:pt x="11239534" y="6459821"/>
                </a:cubicBezTo>
                <a:cubicBezTo>
                  <a:pt x="11239534" y="6455709"/>
                  <a:pt x="11235431" y="6453653"/>
                  <a:pt x="11232355" y="6453653"/>
                </a:cubicBezTo>
                <a:cubicBezTo>
                  <a:pt x="11226201" y="6453653"/>
                  <a:pt x="11215946" y="6453653"/>
                  <a:pt x="11208767" y="6453653"/>
                </a:cubicBezTo>
                <a:cubicBezTo>
                  <a:pt x="11191332" y="6453653"/>
                  <a:pt x="11190307" y="6445429"/>
                  <a:pt x="11190307" y="6418700"/>
                </a:cubicBezTo>
                <a:cubicBezTo>
                  <a:pt x="11190307" y="6342626"/>
                  <a:pt x="11190307" y="6342626"/>
                  <a:pt x="11190307" y="6342626"/>
                </a:cubicBezTo>
                <a:cubicBezTo>
                  <a:pt x="11233380" y="6342626"/>
                  <a:pt x="11233380" y="6342626"/>
                  <a:pt x="11233380" y="6342626"/>
                </a:cubicBezTo>
                <a:cubicBezTo>
                  <a:pt x="11236457" y="6342626"/>
                  <a:pt x="11239534" y="6339542"/>
                  <a:pt x="11239534" y="6336457"/>
                </a:cubicBezTo>
                <a:cubicBezTo>
                  <a:pt x="11239534" y="6311785"/>
                  <a:pt x="11239534" y="6311785"/>
                  <a:pt x="11239534" y="6311785"/>
                </a:cubicBezTo>
                <a:cubicBezTo>
                  <a:pt x="11239534" y="6307673"/>
                  <a:pt x="11236457" y="6304589"/>
                  <a:pt x="11233380" y="6304589"/>
                </a:cubicBezTo>
                <a:cubicBezTo>
                  <a:pt x="11190307" y="6304589"/>
                  <a:pt x="11190307" y="6304589"/>
                  <a:pt x="11190307" y="6304589"/>
                </a:cubicBezTo>
                <a:cubicBezTo>
                  <a:pt x="11190307" y="6269635"/>
                  <a:pt x="11190307" y="6269635"/>
                  <a:pt x="11190307" y="6269635"/>
                </a:cubicBezTo>
                <a:cubicBezTo>
                  <a:pt x="11190307" y="6266551"/>
                  <a:pt x="11189281" y="6265523"/>
                  <a:pt x="11187230" y="6263467"/>
                </a:cubicBezTo>
                <a:cubicBezTo>
                  <a:pt x="11185179" y="6262439"/>
                  <a:pt x="11183128" y="6261411"/>
                  <a:pt x="11181077" y="6262439"/>
                </a:cubicBezTo>
                <a:close/>
                <a:moveTo>
                  <a:pt x="10376216" y="6262439"/>
                </a:moveTo>
                <a:cubicBezTo>
                  <a:pt x="10348526" y="6269635"/>
                  <a:pt x="10348526" y="6269635"/>
                  <a:pt x="10348526" y="6269635"/>
                </a:cubicBezTo>
                <a:cubicBezTo>
                  <a:pt x="10345450" y="6269635"/>
                  <a:pt x="10343399" y="6272720"/>
                  <a:pt x="10343399" y="6275804"/>
                </a:cubicBezTo>
                <a:cubicBezTo>
                  <a:pt x="10343399" y="6304589"/>
                  <a:pt x="10343399" y="6304589"/>
                  <a:pt x="10343399" y="6304589"/>
                </a:cubicBezTo>
                <a:cubicBezTo>
                  <a:pt x="10326990" y="6304589"/>
                  <a:pt x="10326990" y="6304589"/>
                  <a:pt x="10326990" y="6304589"/>
                </a:cubicBezTo>
                <a:cubicBezTo>
                  <a:pt x="10322888" y="6304589"/>
                  <a:pt x="10319811" y="6307673"/>
                  <a:pt x="10319811" y="6311785"/>
                </a:cubicBezTo>
                <a:cubicBezTo>
                  <a:pt x="10319811" y="6336457"/>
                  <a:pt x="10319811" y="6336457"/>
                  <a:pt x="10319811" y="6336457"/>
                </a:cubicBezTo>
                <a:cubicBezTo>
                  <a:pt x="10319811" y="6339542"/>
                  <a:pt x="10322888" y="6342626"/>
                  <a:pt x="10326990" y="6342626"/>
                </a:cubicBezTo>
                <a:cubicBezTo>
                  <a:pt x="10343399" y="6342626"/>
                  <a:pt x="10343399" y="6342626"/>
                  <a:pt x="10343399" y="6342626"/>
                </a:cubicBezTo>
                <a:cubicBezTo>
                  <a:pt x="10343399" y="6424868"/>
                  <a:pt x="10343399" y="6424868"/>
                  <a:pt x="10343399" y="6424868"/>
                </a:cubicBezTo>
                <a:cubicBezTo>
                  <a:pt x="10343399" y="6478326"/>
                  <a:pt x="10355705" y="6494774"/>
                  <a:pt x="10398779" y="6494774"/>
                </a:cubicBezTo>
                <a:cubicBezTo>
                  <a:pt x="10406983" y="6494774"/>
                  <a:pt x="10420316" y="6492718"/>
                  <a:pt x="10430571" y="6490662"/>
                </a:cubicBezTo>
                <a:cubicBezTo>
                  <a:pt x="10433648" y="6489634"/>
                  <a:pt x="10435698" y="6486550"/>
                  <a:pt x="10435698" y="6483466"/>
                </a:cubicBezTo>
                <a:cubicBezTo>
                  <a:pt x="10434673" y="6459821"/>
                  <a:pt x="10434673" y="6459821"/>
                  <a:pt x="10434673" y="6459821"/>
                </a:cubicBezTo>
                <a:cubicBezTo>
                  <a:pt x="10434673" y="6455709"/>
                  <a:pt x="10431597" y="6453653"/>
                  <a:pt x="10427495" y="6453653"/>
                </a:cubicBezTo>
                <a:cubicBezTo>
                  <a:pt x="10421341" y="6453653"/>
                  <a:pt x="10411086" y="6453653"/>
                  <a:pt x="10403906" y="6453653"/>
                </a:cubicBezTo>
                <a:cubicBezTo>
                  <a:pt x="10386472" y="6453653"/>
                  <a:pt x="10385446" y="6445429"/>
                  <a:pt x="10385446" y="6418700"/>
                </a:cubicBezTo>
                <a:cubicBezTo>
                  <a:pt x="10385446" y="6342626"/>
                  <a:pt x="10385446" y="6342626"/>
                  <a:pt x="10385446" y="6342626"/>
                </a:cubicBezTo>
                <a:cubicBezTo>
                  <a:pt x="10428520" y="6342626"/>
                  <a:pt x="10428520" y="6342626"/>
                  <a:pt x="10428520" y="6342626"/>
                </a:cubicBezTo>
                <a:cubicBezTo>
                  <a:pt x="10431597" y="6342626"/>
                  <a:pt x="10434673" y="6339542"/>
                  <a:pt x="10434673" y="6336457"/>
                </a:cubicBezTo>
                <a:cubicBezTo>
                  <a:pt x="10434673" y="6311785"/>
                  <a:pt x="10434673" y="6311785"/>
                  <a:pt x="10434673" y="6311785"/>
                </a:cubicBezTo>
                <a:cubicBezTo>
                  <a:pt x="10434673" y="6307673"/>
                  <a:pt x="10431597" y="6304589"/>
                  <a:pt x="10428520" y="6304589"/>
                </a:cubicBezTo>
                <a:cubicBezTo>
                  <a:pt x="10385446" y="6304589"/>
                  <a:pt x="10385446" y="6304589"/>
                  <a:pt x="10385446" y="6304589"/>
                </a:cubicBezTo>
                <a:cubicBezTo>
                  <a:pt x="10385446" y="6269635"/>
                  <a:pt x="10385446" y="6269635"/>
                  <a:pt x="10385446" y="6269635"/>
                </a:cubicBezTo>
                <a:cubicBezTo>
                  <a:pt x="10385446" y="6266551"/>
                  <a:pt x="10384421" y="6265523"/>
                  <a:pt x="10382370" y="6263467"/>
                </a:cubicBezTo>
                <a:cubicBezTo>
                  <a:pt x="10380319" y="6262439"/>
                  <a:pt x="10378268" y="6261411"/>
                  <a:pt x="10376216" y="6262439"/>
                </a:cubicBezTo>
                <a:close/>
                <a:moveTo>
                  <a:pt x="10045025" y="6237599"/>
                </a:moveTo>
                <a:cubicBezTo>
                  <a:pt x="10045025" y="6237599"/>
                  <a:pt x="10043992" y="6237599"/>
                  <a:pt x="10042958" y="6238634"/>
                </a:cubicBezTo>
                <a:cubicBezTo>
                  <a:pt x="10041923" y="6238634"/>
                  <a:pt x="10041923" y="6239668"/>
                  <a:pt x="10040890" y="6239668"/>
                </a:cubicBezTo>
                <a:cubicBezTo>
                  <a:pt x="10040890" y="6240703"/>
                  <a:pt x="10039857" y="6241737"/>
                  <a:pt x="10039857" y="6241737"/>
                </a:cubicBezTo>
                <a:cubicBezTo>
                  <a:pt x="10039857" y="6242772"/>
                  <a:pt x="10038822" y="6243806"/>
                  <a:pt x="10038822" y="6244841"/>
                </a:cubicBezTo>
                <a:cubicBezTo>
                  <a:pt x="10038822" y="6483805"/>
                  <a:pt x="10038822" y="6483805"/>
                  <a:pt x="10038822" y="6483805"/>
                </a:cubicBezTo>
                <a:cubicBezTo>
                  <a:pt x="10038822" y="6486909"/>
                  <a:pt x="10041923" y="6490012"/>
                  <a:pt x="10046058" y="6490012"/>
                </a:cubicBezTo>
                <a:cubicBezTo>
                  <a:pt x="10076036" y="6490012"/>
                  <a:pt x="10076036" y="6490012"/>
                  <a:pt x="10076036" y="6490012"/>
                </a:cubicBezTo>
                <a:cubicBezTo>
                  <a:pt x="10076036" y="6490012"/>
                  <a:pt x="10076036" y="6490012"/>
                  <a:pt x="10077071" y="6490012"/>
                </a:cubicBezTo>
                <a:cubicBezTo>
                  <a:pt x="10078105" y="6490012"/>
                  <a:pt x="10078105" y="6490012"/>
                  <a:pt x="10079138" y="6490012"/>
                </a:cubicBezTo>
                <a:cubicBezTo>
                  <a:pt x="10079138" y="6490012"/>
                  <a:pt x="10079138" y="6490012"/>
                  <a:pt x="10079138" y="6488978"/>
                </a:cubicBezTo>
                <a:cubicBezTo>
                  <a:pt x="10080171" y="6488978"/>
                  <a:pt x="10080171" y="6488978"/>
                  <a:pt x="10081206" y="6487943"/>
                </a:cubicBezTo>
                <a:cubicBezTo>
                  <a:pt x="10081206" y="6486909"/>
                  <a:pt x="10082239" y="6486909"/>
                  <a:pt x="10082239" y="6485874"/>
                </a:cubicBezTo>
                <a:cubicBezTo>
                  <a:pt x="10082239" y="6484840"/>
                  <a:pt x="10083273" y="6483805"/>
                  <a:pt x="10083273" y="6483805"/>
                </a:cubicBezTo>
                <a:cubicBezTo>
                  <a:pt x="10083273" y="6244841"/>
                  <a:pt x="10083273" y="6244841"/>
                  <a:pt x="10083273" y="6244841"/>
                </a:cubicBezTo>
                <a:cubicBezTo>
                  <a:pt x="10083273" y="6240703"/>
                  <a:pt x="10080171" y="6237599"/>
                  <a:pt x="10076036" y="6237599"/>
                </a:cubicBezTo>
                <a:cubicBezTo>
                  <a:pt x="10046058" y="6237599"/>
                  <a:pt x="10046058" y="6237599"/>
                  <a:pt x="10046058" y="6237599"/>
                </a:cubicBezTo>
                <a:cubicBezTo>
                  <a:pt x="10045025" y="6237599"/>
                  <a:pt x="10045025" y="6237599"/>
                  <a:pt x="10045025" y="6237599"/>
                </a:cubicBezTo>
                <a:close/>
                <a:moveTo>
                  <a:pt x="11675305" y="6196917"/>
                </a:moveTo>
                <a:cubicBezTo>
                  <a:pt x="11677366" y="6194856"/>
                  <a:pt x="11681487" y="6194856"/>
                  <a:pt x="11683548" y="6196917"/>
                </a:cubicBezTo>
                <a:cubicBezTo>
                  <a:pt x="11726817" y="6207218"/>
                  <a:pt x="11759784" y="6225762"/>
                  <a:pt x="11790690" y="6258730"/>
                </a:cubicBezTo>
                <a:cubicBezTo>
                  <a:pt x="11792751" y="6260790"/>
                  <a:pt x="11794811" y="6262850"/>
                  <a:pt x="11794811" y="6264911"/>
                </a:cubicBezTo>
                <a:cubicBezTo>
                  <a:pt x="11792751" y="6269031"/>
                  <a:pt x="11790690" y="6269031"/>
                  <a:pt x="11786569" y="6271092"/>
                </a:cubicBezTo>
                <a:cubicBezTo>
                  <a:pt x="11695910" y="6314361"/>
                  <a:pt x="11695910" y="6314361"/>
                  <a:pt x="11695910" y="6314361"/>
                </a:cubicBezTo>
                <a:cubicBezTo>
                  <a:pt x="11691789" y="6316421"/>
                  <a:pt x="11687668" y="6316421"/>
                  <a:pt x="11685608" y="6316421"/>
                </a:cubicBezTo>
                <a:cubicBezTo>
                  <a:pt x="11683548" y="6314361"/>
                  <a:pt x="11681487" y="6310240"/>
                  <a:pt x="11681487" y="6306119"/>
                </a:cubicBezTo>
                <a:cubicBezTo>
                  <a:pt x="11673245" y="6205158"/>
                  <a:pt x="11673245" y="6205158"/>
                  <a:pt x="11673245" y="6205158"/>
                </a:cubicBezTo>
                <a:cubicBezTo>
                  <a:pt x="11673245" y="6201037"/>
                  <a:pt x="11673245" y="6198977"/>
                  <a:pt x="11675305" y="6196917"/>
                </a:cubicBezTo>
                <a:close/>
                <a:moveTo>
                  <a:pt x="11617970" y="6196146"/>
                </a:moveTo>
                <a:cubicBezTo>
                  <a:pt x="11619516" y="6195889"/>
                  <a:pt x="11621061" y="6195889"/>
                  <a:pt x="11622091" y="6196921"/>
                </a:cubicBezTo>
                <a:cubicBezTo>
                  <a:pt x="11622091" y="6198986"/>
                  <a:pt x="11624151" y="6201051"/>
                  <a:pt x="11624151" y="6207246"/>
                </a:cubicBezTo>
                <a:cubicBezTo>
                  <a:pt x="11615910" y="6308434"/>
                  <a:pt x="11615910" y="6308434"/>
                  <a:pt x="11615910" y="6308434"/>
                </a:cubicBezTo>
                <a:cubicBezTo>
                  <a:pt x="11615910" y="6312564"/>
                  <a:pt x="11613849" y="6314629"/>
                  <a:pt x="11611789" y="6316694"/>
                </a:cubicBezTo>
                <a:cubicBezTo>
                  <a:pt x="11607668" y="6318759"/>
                  <a:pt x="11605607" y="6318759"/>
                  <a:pt x="11601487" y="6316694"/>
                </a:cubicBezTo>
                <a:cubicBezTo>
                  <a:pt x="11510827" y="6271263"/>
                  <a:pt x="11510827" y="6271263"/>
                  <a:pt x="11510827" y="6271263"/>
                </a:cubicBezTo>
                <a:cubicBezTo>
                  <a:pt x="11506707" y="6271263"/>
                  <a:pt x="11504646" y="6269198"/>
                  <a:pt x="11502586" y="6265068"/>
                </a:cubicBezTo>
                <a:cubicBezTo>
                  <a:pt x="11502586" y="6263002"/>
                  <a:pt x="11504646" y="6260938"/>
                  <a:pt x="11506707" y="6258872"/>
                </a:cubicBezTo>
                <a:cubicBezTo>
                  <a:pt x="11537613" y="6225832"/>
                  <a:pt x="11570580" y="6207246"/>
                  <a:pt x="11613849" y="6196921"/>
                </a:cubicBezTo>
                <a:cubicBezTo>
                  <a:pt x="11614879" y="6196921"/>
                  <a:pt x="11616425" y="6196405"/>
                  <a:pt x="11617970" y="6196146"/>
                </a:cubicBezTo>
                <a:close/>
                <a:moveTo>
                  <a:pt x="11649283" y="6160957"/>
                </a:moveTo>
                <a:cubicBezTo>
                  <a:pt x="11529530" y="6160957"/>
                  <a:pt x="11432452" y="6259083"/>
                  <a:pt x="11432452" y="6380127"/>
                </a:cubicBezTo>
                <a:cubicBezTo>
                  <a:pt x="11432452" y="6501170"/>
                  <a:pt x="11529530" y="6599296"/>
                  <a:pt x="11649283" y="6599296"/>
                </a:cubicBezTo>
                <a:cubicBezTo>
                  <a:pt x="11769036" y="6599296"/>
                  <a:pt x="11866115" y="6501170"/>
                  <a:pt x="11866115" y="6380127"/>
                </a:cubicBezTo>
                <a:cubicBezTo>
                  <a:pt x="11866115" y="6259083"/>
                  <a:pt x="11769036" y="6160957"/>
                  <a:pt x="11649283" y="6160957"/>
                </a:cubicBezTo>
                <a:close/>
                <a:moveTo>
                  <a:pt x="11648699" y="6129397"/>
                </a:moveTo>
                <a:cubicBezTo>
                  <a:pt x="11784913" y="6129397"/>
                  <a:pt x="11895337" y="6241129"/>
                  <a:pt x="11895337" y="6378958"/>
                </a:cubicBezTo>
                <a:cubicBezTo>
                  <a:pt x="11895337" y="6516786"/>
                  <a:pt x="11784913" y="6628519"/>
                  <a:pt x="11648699" y="6628519"/>
                </a:cubicBezTo>
                <a:cubicBezTo>
                  <a:pt x="11512484" y="6628519"/>
                  <a:pt x="11402060" y="6516786"/>
                  <a:pt x="11402060" y="6378958"/>
                </a:cubicBezTo>
                <a:cubicBezTo>
                  <a:pt x="11402060" y="6241129"/>
                  <a:pt x="11512484" y="6129397"/>
                  <a:pt x="11648699" y="6129397"/>
                </a:cubicBezTo>
                <a:close/>
                <a:moveTo>
                  <a:pt x="11635775" y="6050821"/>
                </a:moveTo>
                <a:cubicBezTo>
                  <a:pt x="11627549" y="6065370"/>
                  <a:pt x="11623436" y="6084076"/>
                  <a:pt x="11623436" y="6100704"/>
                </a:cubicBezTo>
                <a:cubicBezTo>
                  <a:pt x="11619323" y="6100704"/>
                  <a:pt x="11602870" y="6102782"/>
                  <a:pt x="11600814" y="6104861"/>
                </a:cubicBezTo>
                <a:cubicBezTo>
                  <a:pt x="11594644" y="6086155"/>
                  <a:pt x="11586418" y="6069527"/>
                  <a:pt x="11574079" y="6059135"/>
                </a:cubicBezTo>
                <a:cubicBezTo>
                  <a:pt x="11574079" y="6057056"/>
                  <a:pt x="11574079" y="6057056"/>
                  <a:pt x="11574079" y="6057056"/>
                </a:cubicBezTo>
                <a:cubicBezTo>
                  <a:pt x="11572023" y="6059135"/>
                  <a:pt x="11572023" y="6059135"/>
                  <a:pt x="11572023" y="6059135"/>
                </a:cubicBezTo>
                <a:cubicBezTo>
                  <a:pt x="11565853" y="6059135"/>
                  <a:pt x="11557627" y="6061213"/>
                  <a:pt x="11551457" y="6063292"/>
                </a:cubicBezTo>
                <a:cubicBezTo>
                  <a:pt x="11551457" y="6065370"/>
                  <a:pt x="11551457" y="6065370"/>
                  <a:pt x="11551457" y="6065370"/>
                </a:cubicBezTo>
                <a:cubicBezTo>
                  <a:pt x="11549401" y="6073684"/>
                  <a:pt x="11547344" y="6081998"/>
                  <a:pt x="11547344" y="6090312"/>
                </a:cubicBezTo>
                <a:cubicBezTo>
                  <a:pt x="11547344" y="6100704"/>
                  <a:pt x="11549401" y="6109018"/>
                  <a:pt x="11551457" y="6117332"/>
                </a:cubicBezTo>
                <a:cubicBezTo>
                  <a:pt x="11549401" y="6117332"/>
                  <a:pt x="11532948" y="6125645"/>
                  <a:pt x="11530892" y="6125645"/>
                </a:cubicBezTo>
                <a:cubicBezTo>
                  <a:pt x="11520609" y="6111096"/>
                  <a:pt x="11508270" y="6096547"/>
                  <a:pt x="11493874" y="6090312"/>
                </a:cubicBezTo>
                <a:cubicBezTo>
                  <a:pt x="11493874" y="6088233"/>
                  <a:pt x="11493874" y="6088233"/>
                  <a:pt x="11493874" y="6088233"/>
                </a:cubicBezTo>
                <a:cubicBezTo>
                  <a:pt x="11491818" y="6088233"/>
                  <a:pt x="11491818" y="6088233"/>
                  <a:pt x="11491818" y="6088233"/>
                </a:cubicBezTo>
                <a:cubicBezTo>
                  <a:pt x="11485648" y="6092390"/>
                  <a:pt x="11479479" y="6096547"/>
                  <a:pt x="11473309" y="6100704"/>
                </a:cubicBezTo>
                <a:cubicBezTo>
                  <a:pt x="11473309" y="6100704"/>
                  <a:pt x="11473309" y="6102782"/>
                  <a:pt x="11473309" y="6102782"/>
                </a:cubicBezTo>
                <a:cubicBezTo>
                  <a:pt x="11473309" y="6119410"/>
                  <a:pt x="11477422" y="6136038"/>
                  <a:pt x="11485648" y="6152665"/>
                </a:cubicBezTo>
                <a:cubicBezTo>
                  <a:pt x="11483592" y="6154744"/>
                  <a:pt x="11471253" y="6163058"/>
                  <a:pt x="11469196" y="6165136"/>
                </a:cubicBezTo>
                <a:cubicBezTo>
                  <a:pt x="11456857" y="6152665"/>
                  <a:pt x="11440405" y="6142273"/>
                  <a:pt x="11426008" y="6138116"/>
                </a:cubicBezTo>
                <a:cubicBezTo>
                  <a:pt x="11423952" y="6138116"/>
                  <a:pt x="11423952" y="6138116"/>
                  <a:pt x="11423952" y="6138116"/>
                </a:cubicBezTo>
                <a:cubicBezTo>
                  <a:pt x="11423952" y="6140194"/>
                  <a:pt x="11423952" y="6140194"/>
                  <a:pt x="11423952" y="6140194"/>
                </a:cubicBezTo>
                <a:cubicBezTo>
                  <a:pt x="11417782" y="6142273"/>
                  <a:pt x="11411613" y="6148508"/>
                  <a:pt x="11407499" y="6154744"/>
                </a:cubicBezTo>
                <a:cubicBezTo>
                  <a:pt x="11407499" y="6156822"/>
                  <a:pt x="11407499" y="6156822"/>
                  <a:pt x="11407499" y="6156822"/>
                </a:cubicBezTo>
                <a:cubicBezTo>
                  <a:pt x="11411613" y="6171371"/>
                  <a:pt x="11421895" y="6187999"/>
                  <a:pt x="11434235" y="6202548"/>
                </a:cubicBezTo>
                <a:cubicBezTo>
                  <a:pt x="11432179" y="6202548"/>
                  <a:pt x="11421895" y="6217097"/>
                  <a:pt x="11419839" y="6219176"/>
                </a:cubicBezTo>
                <a:cubicBezTo>
                  <a:pt x="11405443" y="6210862"/>
                  <a:pt x="11386934" y="6206705"/>
                  <a:pt x="11370482" y="6206705"/>
                </a:cubicBezTo>
                <a:cubicBezTo>
                  <a:pt x="11368425" y="6206705"/>
                  <a:pt x="11368425" y="6206705"/>
                  <a:pt x="11368425" y="6206705"/>
                </a:cubicBezTo>
                <a:cubicBezTo>
                  <a:pt x="11364312" y="6210862"/>
                  <a:pt x="11360199" y="6219176"/>
                  <a:pt x="11358143" y="6225411"/>
                </a:cubicBezTo>
                <a:cubicBezTo>
                  <a:pt x="11358143" y="6227490"/>
                  <a:pt x="11358143" y="6227490"/>
                  <a:pt x="11358143" y="6227490"/>
                </a:cubicBezTo>
                <a:cubicBezTo>
                  <a:pt x="11366369" y="6242038"/>
                  <a:pt x="11378708" y="6254509"/>
                  <a:pt x="11395160" y="6264902"/>
                </a:cubicBezTo>
                <a:cubicBezTo>
                  <a:pt x="11393104" y="6266980"/>
                  <a:pt x="11386934" y="6281529"/>
                  <a:pt x="11386934" y="6283608"/>
                </a:cubicBezTo>
                <a:cubicBezTo>
                  <a:pt x="11368425" y="6279451"/>
                  <a:pt x="11349917" y="6279451"/>
                  <a:pt x="11335521" y="6283608"/>
                </a:cubicBezTo>
                <a:cubicBezTo>
                  <a:pt x="11333464" y="6283608"/>
                  <a:pt x="11333464" y="6283608"/>
                  <a:pt x="11333464" y="6283608"/>
                </a:cubicBezTo>
                <a:cubicBezTo>
                  <a:pt x="11333464" y="6285686"/>
                  <a:pt x="11333464" y="6285686"/>
                  <a:pt x="11333464" y="6285686"/>
                </a:cubicBezTo>
                <a:cubicBezTo>
                  <a:pt x="11331408" y="6291922"/>
                  <a:pt x="11329351" y="6300235"/>
                  <a:pt x="11327295" y="6306470"/>
                </a:cubicBezTo>
                <a:cubicBezTo>
                  <a:pt x="11329351" y="6308549"/>
                  <a:pt x="11329351" y="6308549"/>
                  <a:pt x="11329351" y="6308549"/>
                </a:cubicBezTo>
                <a:cubicBezTo>
                  <a:pt x="11339634" y="6318941"/>
                  <a:pt x="11356086" y="6329334"/>
                  <a:pt x="11372538" y="6333490"/>
                </a:cubicBezTo>
                <a:cubicBezTo>
                  <a:pt x="11372538" y="6335569"/>
                  <a:pt x="11370482" y="6354275"/>
                  <a:pt x="11370482" y="6356354"/>
                </a:cubicBezTo>
                <a:cubicBezTo>
                  <a:pt x="11351973" y="6356354"/>
                  <a:pt x="11333464" y="6360510"/>
                  <a:pt x="11321125" y="6368825"/>
                </a:cubicBezTo>
                <a:cubicBezTo>
                  <a:pt x="11319069" y="6368825"/>
                  <a:pt x="11319069" y="6368825"/>
                  <a:pt x="11319069" y="6368825"/>
                </a:cubicBezTo>
                <a:cubicBezTo>
                  <a:pt x="11319069" y="6370902"/>
                  <a:pt x="11319069" y="6370902"/>
                  <a:pt x="11319069" y="6370902"/>
                </a:cubicBezTo>
                <a:cubicBezTo>
                  <a:pt x="11319069" y="6372981"/>
                  <a:pt x="11319069" y="6377138"/>
                  <a:pt x="11319069" y="6381295"/>
                </a:cubicBezTo>
                <a:cubicBezTo>
                  <a:pt x="11319069" y="6385452"/>
                  <a:pt x="11319069" y="6389609"/>
                  <a:pt x="11319069" y="6391687"/>
                </a:cubicBezTo>
                <a:cubicBezTo>
                  <a:pt x="11319069" y="6393766"/>
                  <a:pt x="11319069" y="6393766"/>
                  <a:pt x="11319069" y="6393766"/>
                </a:cubicBezTo>
                <a:cubicBezTo>
                  <a:pt x="11321125" y="6393766"/>
                  <a:pt x="11321125" y="6393766"/>
                  <a:pt x="11321125" y="6393766"/>
                </a:cubicBezTo>
                <a:cubicBezTo>
                  <a:pt x="11333464" y="6402080"/>
                  <a:pt x="11351973" y="6406237"/>
                  <a:pt x="11370482" y="6406237"/>
                </a:cubicBezTo>
                <a:cubicBezTo>
                  <a:pt x="11370482" y="6410393"/>
                  <a:pt x="11372538" y="6427021"/>
                  <a:pt x="11374595" y="6429099"/>
                </a:cubicBezTo>
                <a:cubicBezTo>
                  <a:pt x="11356086" y="6435334"/>
                  <a:pt x="11339634" y="6443648"/>
                  <a:pt x="11329351" y="6456119"/>
                </a:cubicBezTo>
                <a:cubicBezTo>
                  <a:pt x="11327295" y="6456119"/>
                  <a:pt x="11327295" y="6456119"/>
                  <a:pt x="11327295" y="6456119"/>
                </a:cubicBezTo>
                <a:cubicBezTo>
                  <a:pt x="11327295" y="6458198"/>
                  <a:pt x="11327295" y="6458198"/>
                  <a:pt x="11327295" y="6458198"/>
                </a:cubicBezTo>
                <a:cubicBezTo>
                  <a:pt x="11329351" y="6464433"/>
                  <a:pt x="11331408" y="6472747"/>
                  <a:pt x="11333464" y="6478983"/>
                </a:cubicBezTo>
                <a:cubicBezTo>
                  <a:pt x="11335521" y="6478983"/>
                  <a:pt x="11335521" y="6478983"/>
                  <a:pt x="11335521" y="6478983"/>
                </a:cubicBezTo>
                <a:cubicBezTo>
                  <a:pt x="11349917" y="6485218"/>
                  <a:pt x="11370482" y="6483139"/>
                  <a:pt x="11386934" y="6478983"/>
                </a:cubicBezTo>
                <a:cubicBezTo>
                  <a:pt x="11386934" y="6481060"/>
                  <a:pt x="11395160" y="6497689"/>
                  <a:pt x="11395160" y="6499766"/>
                </a:cubicBezTo>
                <a:cubicBezTo>
                  <a:pt x="11380765" y="6508080"/>
                  <a:pt x="11366369" y="6522630"/>
                  <a:pt x="11358143" y="6537179"/>
                </a:cubicBezTo>
                <a:cubicBezTo>
                  <a:pt x="11358143" y="6539257"/>
                  <a:pt x="11358143" y="6539257"/>
                  <a:pt x="11358143" y="6539257"/>
                </a:cubicBezTo>
                <a:cubicBezTo>
                  <a:pt x="11360199" y="6543415"/>
                  <a:pt x="11366369" y="6551728"/>
                  <a:pt x="11370482" y="6557963"/>
                </a:cubicBezTo>
                <a:cubicBezTo>
                  <a:pt x="11386934" y="6557963"/>
                  <a:pt x="11405443" y="6553807"/>
                  <a:pt x="11421895" y="6543415"/>
                </a:cubicBezTo>
                <a:cubicBezTo>
                  <a:pt x="11421895" y="6545492"/>
                  <a:pt x="11432179" y="6560042"/>
                  <a:pt x="11434235" y="6562121"/>
                </a:cubicBezTo>
                <a:cubicBezTo>
                  <a:pt x="11421895" y="6574591"/>
                  <a:pt x="11411613" y="6591218"/>
                  <a:pt x="11407499" y="6607847"/>
                </a:cubicBezTo>
                <a:cubicBezTo>
                  <a:pt x="11409556" y="6609924"/>
                  <a:pt x="11409556" y="6609924"/>
                  <a:pt x="11409556" y="6609924"/>
                </a:cubicBezTo>
                <a:cubicBezTo>
                  <a:pt x="11411613" y="6614082"/>
                  <a:pt x="11419839" y="6620317"/>
                  <a:pt x="11423952" y="6624474"/>
                </a:cubicBezTo>
                <a:cubicBezTo>
                  <a:pt x="11426008" y="6624474"/>
                  <a:pt x="11426008" y="6624474"/>
                  <a:pt x="11426008" y="6624474"/>
                </a:cubicBezTo>
                <a:cubicBezTo>
                  <a:pt x="11440405" y="6620317"/>
                  <a:pt x="11456857" y="6612003"/>
                  <a:pt x="11471253" y="6597454"/>
                </a:cubicBezTo>
                <a:cubicBezTo>
                  <a:pt x="11473309" y="6599533"/>
                  <a:pt x="11485648" y="6609924"/>
                  <a:pt x="11487705" y="6612003"/>
                </a:cubicBezTo>
                <a:cubicBezTo>
                  <a:pt x="11479479" y="6628630"/>
                  <a:pt x="11475366" y="6645259"/>
                  <a:pt x="11475366" y="6661886"/>
                </a:cubicBezTo>
                <a:cubicBezTo>
                  <a:pt x="11475366" y="6661886"/>
                  <a:pt x="11475366" y="6663965"/>
                  <a:pt x="11475366" y="6663965"/>
                </a:cubicBezTo>
                <a:cubicBezTo>
                  <a:pt x="11479479" y="6668121"/>
                  <a:pt x="11487705" y="6672279"/>
                  <a:pt x="11493874" y="6674356"/>
                </a:cubicBezTo>
                <a:cubicBezTo>
                  <a:pt x="11493874" y="6676435"/>
                  <a:pt x="11493874" y="6676435"/>
                  <a:pt x="11493874" y="6676435"/>
                </a:cubicBezTo>
                <a:cubicBezTo>
                  <a:pt x="11495931" y="6674356"/>
                  <a:pt x="11495931" y="6674356"/>
                  <a:pt x="11495931" y="6674356"/>
                </a:cubicBezTo>
                <a:cubicBezTo>
                  <a:pt x="11510327" y="6666043"/>
                  <a:pt x="11522666" y="6653572"/>
                  <a:pt x="11532948" y="6636945"/>
                </a:cubicBezTo>
                <a:cubicBezTo>
                  <a:pt x="11535005" y="6639023"/>
                  <a:pt x="11549401" y="6645259"/>
                  <a:pt x="11551457" y="6645259"/>
                </a:cubicBezTo>
                <a:cubicBezTo>
                  <a:pt x="11549401" y="6653572"/>
                  <a:pt x="11549401" y="6663965"/>
                  <a:pt x="11549401" y="6672279"/>
                </a:cubicBezTo>
                <a:cubicBezTo>
                  <a:pt x="11549401" y="6680592"/>
                  <a:pt x="11549401" y="6690985"/>
                  <a:pt x="11551457" y="6697220"/>
                </a:cubicBezTo>
                <a:cubicBezTo>
                  <a:pt x="11551457" y="6699298"/>
                  <a:pt x="11551457" y="6699298"/>
                  <a:pt x="11551457" y="6699298"/>
                </a:cubicBezTo>
                <a:cubicBezTo>
                  <a:pt x="11553514" y="6699298"/>
                  <a:pt x="11553514" y="6699298"/>
                  <a:pt x="11553514" y="6699298"/>
                </a:cubicBezTo>
                <a:cubicBezTo>
                  <a:pt x="11557627" y="6701377"/>
                  <a:pt x="11567909" y="6703455"/>
                  <a:pt x="11574079" y="6705533"/>
                </a:cubicBezTo>
                <a:cubicBezTo>
                  <a:pt x="11576136" y="6705533"/>
                  <a:pt x="11576136" y="6705533"/>
                  <a:pt x="11576136" y="6705533"/>
                </a:cubicBezTo>
                <a:cubicBezTo>
                  <a:pt x="11586418" y="6693063"/>
                  <a:pt x="11596701" y="6676435"/>
                  <a:pt x="11600814" y="6659808"/>
                </a:cubicBezTo>
                <a:cubicBezTo>
                  <a:pt x="11602870" y="6659808"/>
                  <a:pt x="11621379" y="6661886"/>
                  <a:pt x="11623436" y="6661886"/>
                </a:cubicBezTo>
                <a:cubicBezTo>
                  <a:pt x="11623436" y="6680592"/>
                  <a:pt x="11627549" y="6699298"/>
                  <a:pt x="11635775" y="6713847"/>
                </a:cubicBezTo>
                <a:cubicBezTo>
                  <a:pt x="11637831" y="6713847"/>
                  <a:pt x="11637831" y="6713847"/>
                  <a:pt x="11637831" y="6713847"/>
                </a:cubicBezTo>
                <a:cubicBezTo>
                  <a:pt x="11644001" y="6713847"/>
                  <a:pt x="11654284" y="6713847"/>
                  <a:pt x="11658397" y="6713847"/>
                </a:cubicBezTo>
                <a:cubicBezTo>
                  <a:pt x="11660454" y="6713847"/>
                  <a:pt x="11660454" y="6713847"/>
                  <a:pt x="11660454" y="6713847"/>
                </a:cubicBezTo>
                <a:cubicBezTo>
                  <a:pt x="11668680" y="6699298"/>
                  <a:pt x="11672793" y="6680592"/>
                  <a:pt x="11674850" y="6661886"/>
                </a:cubicBezTo>
                <a:cubicBezTo>
                  <a:pt x="11676906" y="6661886"/>
                  <a:pt x="11693358" y="6659808"/>
                  <a:pt x="11695415" y="6659808"/>
                </a:cubicBezTo>
                <a:cubicBezTo>
                  <a:pt x="11699528" y="6676435"/>
                  <a:pt x="11709811" y="6693063"/>
                  <a:pt x="11722150" y="6705533"/>
                </a:cubicBezTo>
                <a:cubicBezTo>
                  <a:pt x="11728319" y="6703455"/>
                  <a:pt x="11738602" y="6701377"/>
                  <a:pt x="11742715" y="6699298"/>
                </a:cubicBezTo>
                <a:cubicBezTo>
                  <a:pt x="11744772" y="6699298"/>
                  <a:pt x="11744772" y="6699298"/>
                  <a:pt x="11744772" y="6699298"/>
                </a:cubicBezTo>
                <a:cubicBezTo>
                  <a:pt x="11746828" y="6690985"/>
                  <a:pt x="11746828" y="6680592"/>
                  <a:pt x="11746828" y="6672279"/>
                </a:cubicBezTo>
                <a:cubicBezTo>
                  <a:pt x="11746828" y="6663965"/>
                  <a:pt x="11746828" y="6653572"/>
                  <a:pt x="11744772" y="6645259"/>
                </a:cubicBezTo>
                <a:cubicBezTo>
                  <a:pt x="11746828" y="6645259"/>
                  <a:pt x="11763280" y="6639023"/>
                  <a:pt x="11765337" y="6636945"/>
                </a:cubicBezTo>
                <a:cubicBezTo>
                  <a:pt x="11773563" y="6653572"/>
                  <a:pt x="11787959" y="6666043"/>
                  <a:pt x="11802354" y="6674356"/>
                </a:cubicBezTo>
                <a:cubicBezTo>
                  <a:pt x="11808524" y="6672279"/>
                  <a:pt x="11816750" y="6668121"/>
                  <a:pt x="11820863" y="6663965"/>
                </a:cubicBezTo>
                <a:cubicBezTo>
                  <a:pt x="11822920" y="6661886"/>
                  <a:pt x="11822920" y="6661886"/>
                  <a:pt x="11822920" y="6661886"/>
                </a:cubicBezTo>
                <a:cubicBezTo>
                  <a:pt x="11822920" y="6661886"/>
                  <a:pt x="11822920" y="6661886"/>
                  <a:pt x="11822920" y="6659808"/>
                </a:cubicBezTo>
                <a:cubicBezTo>
                  <a:pt x="11822920" y="6645259"/>
                  <a:pt x="11816750" y="6626553"/>
                  <a:pt x="11808524" y="6612003"/>
                </a:cubicBezTo>
                <a:cubicBezTo>
                  <a:pt x="11810581" y="6609924"/>
                  <a:pt x="11822920" y="6599533"/>
                  <a:pt x="11824976" y="6597454"/>
                </a:cubicBezTo>
                <a:cubicBezTo>
                  <a:pt x="11839372" y="6609924"/>
                  <a:pt x="11855824" y="6620317"/>
                  <a:pt x="11870220" y="6624474"/>
                </a:cubicBezTo>
                <a:cubicBezTo>
                  <a:pt x="11872277" y="6624474"/>
                  <a:pt x="11872277" y="6624474"/>
                  <a:pt x="11872277" y="6624474"/>
                </a:cubicBezTo>
                <a:cubicBezTo>
                  <a:pt x="11876390" y="6620317"/>
                  <a:pt x="11884616" y="6614082"/>
                  <a:pt x="11886673" y="6607847"/>
                </a:cubicBezTo>
                <a:cubicBezTo>
                  <a:pt x="11888729" y="6607847"/>
                  <a:pt x="11888729" y="6607847"/>
                  <a:pt x="11888729" y="6607847"/>
                </a:cubicBezTo>
                <a:cubicBezTo>
                  <a:pt x="11884616" y="6591218"/>
                  <a:pt x="11874333" y="6574591"/>
                  <a:pt x="11861994" y="6562121"/>
                </a:cubicBezTo>
                <a:cubicBezTo>
                  <a:pt x="11864051" y="6560042"/>
                  <a:pt x="11874333" y="6545492"/>
                  <a:pt x="11874333" y="6543415"/>
                </a:cubicBezTo>
                <a:cubicBezTo>
                  <a:pt x="11890786" y="6551728"/>
                  <a:pt x="11909295" y="6557963"/>
                  <a:pt x="11925747" y="6557963"/>
                </a:cubicBezTo>
                <a:cubicBezTo>
                  <a:pt x="11927803" y="6555885"/>
                  <a:pt x="11927803" y="6555885"/>
                  <a:pt x="11927803" y="6555885"/>
                </a:cubicBezTo>
                <a:cubicBezTo>
                  <a:pt x="11929860" y="6551728"/>
                  <a:pt x="11936030" y="6543415"/>
                  <a:pt x="11938086" y="6537179"/>
                </a:cubicBezTo>
                <a:cubicBezTo>
                  <a:pt x="11938086" y="6535101"/>
                  <a:pt x="11938086" y="6535101"/>
                  <a:pt x="11938086" y="6535101"/>
                </a:cubicBezTo>
                <a:cubicBezTo>
                  <a:pt x="11929860" y="6522630"/>
                  <a:pt x="11915464" y="6508080"/>
                  <a:pt x="11901069" y="6499766"/>
                </a:cubicBezTo>
                <a:cubicBezTo>
                  <a:pt x="11901069" y="6495610"/>
                  <a:pt x="11909295" y="6481060"/>
                  <a:pt x="11909295" y="6478983"/>
                </a:cubicBezTo>
                <a:cubicBezTo>
                  <a:pt x="11925747" y="6483139"/>
                  <a:pt x="11944256" y="6483139"/>
                  <a:pt x="11960708" y="6478983"/>
                </a:cubicBezTo>
                <a:cubicBezTo>
                  <a:pt x="11962764" y="6478983"/>
                  <a:pt x="11962764" y="6478983"/>
                  <a:pt x="11962764" y="6478983"/>
                </a:cubicBezTo>
                <a:cubicBezTo>
                  <a:pt x="11964821" y="6472747"/>
                  <a:pt x="11966878" y="6464433"/>
                  <a:pt x="11966878" y="6458198"/>
                </a:cubicBezTo>
                <a:cubicBezTo>
                  <a:pt x="11966878" y="6456119"/>
                  <a:pt x="11966878" y="6456119"/>
                  <a:pt x="11966878" y="6456119"/>
                </a:cubicBezTo>
                <a:cubicBezTo>
                  <a:pt x="11956595" y="6443648"/>
                  <a:pt x="11940143" y="6435334"/>
                  <a:pt x="11921634" y="6429099"/>
                </a:cubicBezTo>
                <a:cubicBezTo>
                  <a:pt x="11923690" y="6427021"/>
                  <a:pt x="11925747" y="6410393"/>
                  <a:pt x="11925747" y="6408315"/>
                </a:cubicBezTo>
                <a:cubicBezTo>
                  <a:pt x="11944256" y="6408315"/>
                  <a:pt x="11962764" y="6402080"/>
                  <a:pt x="11975104" y="6393766"/>
                </a:cubicBezTo>
                <a:cubicBezTo>
                  <a:pt x="11977160" y="6393766"/>
                  <a:pt x="11977160" y="6393766"/>
                  <a:pt x="11977160" y="6393766"/>
                </a:cubicBezTo>
                <a:cubicBezTo>
                  <a:pt x="11977160" y="6389609"/>
                  <a:pt x="11977160" y="6385452"/>
                  <a:pt x="11977160" y="6381295"/>
                </a:cubicBezTo>
                <a:cubicBezTo>
                  <a:pt x="11977160" y="6379216"/>
                  <a:pt x="11977160" y="6375060"/>
                  <a:pt x="11977160" y="6370902"/>
                </a:cubicBezTo>
                <a:cubicBezTo>
                  <a:pt x="11975104" y="6370902"/>
                  <a:pt x="11975104" y="6370902"/>
                  <a:pt x="11975104" y="6370902"/>
                </a:cubicBezTo>
                <a:cubicBezTo>
                  <a:pt x="11962764" y="6362589"/>
                  <a:pt x="11944256" y="6356354"/>
                  <a:pt x="11925747" y="6356354"/>
                </a:cubicBezTo>
                <a:cubicBezTo>
                  <a:pt x="11925747" y="6354275"/>
                  <a:pt x="11923690" y="6337648"/>
                  <a:pt x="11923690" y="6335569"/>
                </a:cubicBezTo>
                <a:cubicBezTo>
                  <a:pt x="11940143" y="6329334"/>
                  <a:pt x="11956595" y="6321020"/>
                  <a:pt x="11966878" y="6308549"/>
                </a:cubicBezTo>
                <a:cubicBezTo>
                  <a:pt x="11968934" y="6308549"/>
                  <a:pt x="11968934" y="6308549"/>
                  <a:pt x="11968934" y="6308549"/>
                </a:cubicBezTo>
                <a:cubicBezTo>
                  <a:pt x="11968934" y="6306470"/>
                  <a:pt x="11968934" y="6306470"/>
                  <a:pt x="11968934" y="6306470"/>
                </a:cubicBezTo>
                <a:cubicBezTo>
                  <a:pt x="11966878" y="6300235"/>
                  <a:pt x="11964821" y="6291922"/>
                  <a:pt x="11962764" y="6285686"/>
                </a:cubicBezTo>
                <a:cubicBezTo>
                  <a:pt x="11960708" y="6285686"/>
                  <a:pt x="11960708" y="6285686"/>
                  <a:pt x="11960708" y="6285686"/>
                </a:cubicBezTo>
                <a:cubicBezTo>
                  <a:pt x="11946312" y="6279451"/>
                  <a:pt x="11927803" y="6281529"/>
                  <a:pt x="11909295" y="6285686"/>
                </a:cubicBezTo>
                <a:cubicBezTo>
                  <a:pt x="11909295" y="6283608"/>
                  <a:pt x="11903125" y="6266980"/>
                  <a:pt x="11901069" y="6264902"/>
                </a:cubicBezTo>
                <a:cubicBezTo>
                  <a:pt x="11917521" y="6256588"/>
                  <a:pt x="11929860" y="6242038"/>
                  <a:pt x="11938086" y="6227490"/>
                </a:cubicBezTo>
                <a:cubicBezTo>
                  <a:pt x="11938086" y="6225411"/>
                  <a:pt x="11938086" y="6225411"/>
                  <a:pt x="11938086" y="6225411"/>
                </a:cubicBezTo>
                <a:cubicBezTo>
                  <a:pt x="11936030" y="6221254"/>
                  <a:pt x="11931917" y="6212940"/>
                  <a:pt x="11927803" y="6206705"/>
                </a:cubicBezTo>
                <a:cubicBezTo>
                  <a:pt x="11925747" y="6206705"/>
                  <a:pt x="11925747" y="6206705"/>
                  <a:pt x="11925747" y="6206705"/>
                </a:cubicBezTo>
                <a:cubicBezTo>
                  <a:pt x="11909295" y="6206705"/>
                  <a:pt x="11890786" y="6210862"/>
                  <a:pt x="11876390" y="6219176"/>
                </a:cubicBezTo>
                <a:cubicBezTo>
                  <a:pt x="11874333" y="6219176"/>
                  <a:pt x="11864051" y="6204626"/>
                  <a:pt x="11861994" y="6202548"/>
                </a:cubicBezTo>
                <a:cubicBezTo>
                  <a:pt x="11874333" y="6190077"/>
                  <a:pt x="11884616" y="6173450"/>
                  <a:pt x="11888729" y="6156822"/>
                </a:cubicBezTo>
                <a:cubicBezTo>
                  <a:pt x="11888729" y="6154744"/>
                  <a:pt x="11888729" y="6154744"/>
                  <a:pt x="11888729" y="6154744"/>
                </a:cubicBezTo>
                <a:cubicBezTo>
                  <a:pt x="11884616" y="6150587"/>
                  <a:pt x="11878447" y="6144351"/>
                  <a:pt x="11872277" y="6140194"/>
                </a:cubicBezTo>
                <a:cubicBezTo>
                  <a:pt x="11855824" y="6144351"/>
                  <a:pt x="11839372" y="6152665"/>
                  <a:pt x="11827033" y="6165136"/>
                </a:cubicBezTo>
                <a:cubicBezTo>
                  <a:pt x="11824976" y="6165136"/>
                  <a:pt x="11810581" y="6154744"/>
                  <a:pt x="11808524" y="6152665"/>
                </a:cubicBezTo>
                <a:cubicBezTo>
                  <a:pt x="11818807" y="6136038"/>
                  <a:pt x="11822920" y="6119410"/>
                  <a:pt x="11822920" y="6102782"/>
                </a:cubicBezTo>
                <a:cubicBezTo>
                  <a:pt x="11822920" y="6102782"/>
                  <a:pt x="11822920" y="6100704"/>
                  <a:pt x="11822920" y="6100704"/>
                </a:cubicBezTo>
                <a:cubicBezTo>
                  <a:pt x="11816750" y="6096547"/>
                  <a:pt x="11808524" y="6092390"/>
                  <a:pt x="11804411" y="6090312"/>
                </a:cubicBezTo>
                <a:cubicBezTo>
                  <a:pt x="11802354" y="6088233"/>
                  <a:pt x="11802354" y="6088233"/>
                  <a:pt x="11802354" y="6088233"/>
                </a:cubicBezTo>
                <a:cubicBezTo>
                  <a:pt x="11802354" y="6090312"/>
                  <a:pt x="11802354" y="6090312"/>
                  <a:pt x="11802354" y="6090312"/>
                </a:cubicBezTo>
                <a:cubicBezTo>
                  <a:pt x="11787959" y="6096547"/>
                  <a:pt x="11775620" y="6111096"/>
                  <a:pt x="11765337" y="6125645"/>
                </a:cubicBezTo>
                <a:cubicBezTo>
                  <a:pt x="11763280" y="6125645"/>
                  <a:pt x="11746828" y="6119410"/>
                  <a:pt x="11744772" y="6117332"/>
                </a:cubicBezTo>
                <a:cubicBezTo>
                  <a:pt x="11746828" y="6109018"/>
                  <a:pt x="11748885" y="6100704"/>
                  <a:pt x="11748885" y="6090312"/>
                </a:cubicBezTo>
                <a:cubicBezTo>
                  <a:pt x="11748885" y="6081998"/>
                  <a:pt x="11746828" y="6073684"/>
                  <a:pt x="11744772" y="6065370"/>
                </a:cubicBezTo>
                <a:cubicBezTo>
                  <a:pt x="11744772" y="6063292"/>
                  <a:pt x="11744772" y="6063292"/>
                  <a:pt x="11744772" y="6063292"/>
                </a:cubicBezTo>
                <a:cubicBezTo>
                  <a:pt x="11742715" y="6063292"/>
                  <a:pt x="11742715" y="6063292"/>
                  <a:pt x="11742715" y="6063292"/>
                </a:cubicBezTo>
                <a:cubicBezTo>
                  <a:pt x="11738602" y="6061213"/>
                  <a:pt x="11730376" y="6059135"/>
                  <a:pt x="11722150" y="6059135"/>
                </a:cubicBezTo>
                <a:cubicBezTo>
                  <a:pt x="11709811" y="6069527"/>
                  <a:pt x="11699528" y="6086155"/>
                  <a:pt x="11695415" y="6104861"/>
                </a:cubicBezTo>
                <a:cubicBezTo>
                  <a:pt x="11693358" y="6102782"/>
                  <a:pt x="11676906" y="6100704"/>
                  <a:pt x="11672793" y="6100704"/>
                </a:cubicBezTo>
                <a:cubicBezTo>
                  <a:pt x="11672793" y="6084076"/>
                  <a:pt x="11668680" y="6065370"/>
                  <a:pt x="11660454" y="6050821"/>
                </a:cubicBezTo>
                <a:cubicBezTo>
                  <a:pt x="11658397" y="6050821"/>
                  <a:pt x="11658397" y="6050821"/>
                  <a:pt x="11658397" y="6050821"/>
                </a:cubicBezTo>
                <a:cubicBezTo>
                  <a:pt x="11652228" y="6048742"/>
                  <a:pt x="11644001" y="6048742"/>
                  <a:pt x="11637831" y="6050821"/>
                </a:cubicBezTo>
                <a:cubicBezTo>
                  <a:pt x="11635775" y="6050821"/>
                  <a:pt x="11635775" y="6050821"/>
                  <a:pt x="11635775" y="6050821"/>
                </a:cubicBezTo>
                <a:close/>
                <a:moveTo>
                  <a:pt x="0" y="0"/>
                </a:moveTo>
                <a:lnTo>
                  <a:pt x="12191998" y="0"/>
                </a:lnTo>
                <a:lnTo>
                  <a:pt x="12191998" y="6857999"/>
                </a:lnTo>
                <a:lnTo>
                  <a:pt x="0" y="685799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E124F0A6-9BAC-4D4A-8BBC-5950A489228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" y="2"/>
            <a:ext cx="12191998" cy="6857999"/>
          </a:xfrm>
          <a:custGeom>
            <a:avLst/>
            <a:gdLst>
              <a:gd name="connsiteX0" fmla="*/ 11602874 w 12191998"/>
              <a:gd name="connsiteY0" fmla="*/ 6448253 h 6857999"/>
              <a:gd name="connsiteX1" fmla="*/ 11613077 w 12191998"/>
              <a:gd name="connsiteY1" fmla="*/ 6448253 h 6857999"/>
              <a:gd name="connsiteX2" fmla="*/ 11617158 w 12191998"/>
              <a:gd name="connsiteY2" fmla="*/ 6456591 h 6857999"/>
              <a:gd name="connsiteX3" fmla="*/ 11623280 w 12191998"/>
              <a:gd name="connsiteY3" fmla="*/ 6558735 h 6857999"/>
              <a:gd name="connsiteX4" fmla="*/ 11621239 w 12191998"/>
              <a:gd name="connsiteY4" fmla="*/ 6569157 h 6857999"/>
              <a:gd name="connsiteX5" fmla="*/ 11615118 w 12191998"/>
              <a:gd name="connsiteY5" fmla="*/ 6569157 h 6857999"/>
              <a:gd name="connsiteX6" fmla="*/ 11509005 w 12191998"/>
              <a:gd name="connsiteY6" fmla="*/ 6506621 h 6857999"/>
              <a:gd name="connsiteX7" fmla="*/ 11504924 w 12191998"/>
              <a:gd name="connsiteY7" fmla="*/ 6500368 h 6857999"/>
              <a:gd name="connsiteX8" fmla="*/ 11504924 w 12191998"/>
              <a:gd name="connsiteY8" fmla="*/ 6498282 h 6857999"/>
              <a:gd name="connsiteX9" fmla="*/ 11511045 w 12191998"/>
              <a:gd name="connsiteY9" fmla="*/ 6494113 h 6857999"/>
              <a:gd name="connsiteX10" fmla="*/ 11602874 w 12191998"/>
              <a:gd name="connsiteY10" fmla="*/ 6448253 h 6857999"/>
              <a:gd name="connsiteX11" fmla="*/ 11685608 w 12191998"/>
              <a:gd name="connsiteY11" fmla="*/ 6446169 h 6857999"/>
              <a:gd name="connsiteX12" fmla="*/ 11695910 w 12191998"/>
              <a:gd name="connsiteY12" fmla="*/ 6446169 h 6857999"/>
              <a:gd name="connsiteX13" fmla="*/ 11786569 w 12191998"/>
              <a:gd name="connsiteY13" fmla="*/ 6491935 h 6857999"/>
              <a:gd name="connsiteX14" fmla="*/ 11794811 w 12191998"/>
              <a:gd name="connsiteY14" fmla="*/ 6498176 h 6857999"/>
              <a:gd name="connsiteX15" fmla="*/ 11790690 w 12191998"/>
              <a:gd name="connsiteY15" fmla="*/ 6504416 h 6857999"/>
              <a:gd name="connsiteX16" fmla="*/ 11683548 w 12191998"/>
              <a:gd name="connsiteY16" fmla="*/ 6566824 h 6857999"/>
              <a:gd name="connsiteX17" fmla="*/ 11675305 w 12191998"/>
              <a:gd name="connsiteY17" fmla="*/ 6566824 h 6857999"/>
              <a:gd name="connsiteX18" fmla="*/ 11673245 w 12191998"/>
              <a:gd name="connsiteY18" fmla="*/ 6558503 h 6857999"/>
              <a:gd name="connsiteX19" fmla="*/ 11681487 w 12191998"/>
              <a:gd name="connsiteY19" fmla="*/ 6454490 h 6857999"/>
              <a:gd name="connsiteX20" fmla="*/ 11685608 w 12191998"/>
              <a:gd name="connsiteY20" fmla="*/ 6446169 h 6857999"/>
              <a:gd name="connsiteX21" fmla="*/ 10878610 w 12191998"/>
              <a:gd name="connsiteY21" fmla="*/ 6407461 h 6857999"/>
              <a:gd name="connsiteX22" fmla="*/ 10878610 w 12191998"/>
              <a:gd name="connsiteY22" fmla="*/ 6451004 h 6857999"/>
              <a:gd name="connsiteX23" fmla="*/ 10832845 w 12191998"/>
              <a:gd name="connsiteY23" fmla="*/ 6458261 h 6857999"/>
              <a:gd name="connsiteX24" fmla="*/ 10813523 w 12191998"/>
              <a:gd name="connsiteY24" fmla="*/ 6433380 h 6857999"/>
              <a:gd name="connsiteX25" fmla="*/ 10837930 w 12191998"/>
              <a:gd name="connsiteY25" fmla="*/ 6409535 h 6857999"/>
              <a:gd name="connsiteX26" fmla="*/ 10878610 w 12191998"/>
              <a:gd name="connsiteY26" fmla="*/ 6407461 h 6857999"/>
              <a:gd name="connsiteX27" fmla="*/ 10545885 w 12191998"/>
              <a:gd name="connsiteY27" fmla="*/ 6337611 h 6857999"/>
              <a:gd name="connsiteX28" fmla="*/ 10573810 w 12191998"/>
              <a:gd name="connsiteY28" fmla="*/ 6361192 h 6857999"/>
              <a:gd name="connsiteX29" fmla="*/ 10550022 w 12191998"/>
              <a:gd name="connsiteY29" fmla="*/ 6384774 h 6857999"/>
              <a:gd name="connsiteX30" fmla="*/ 10505548 w 12191998"/>
              <a:gd name="connsiteY30" fmla="*/ 6386824 h 6857999"/>
              <a:gd name="connsiteX31" fmla="*/ 10505548 w 12191998"/>
              <a:gd name="connsiteY31" fmla="*/ 6382723 h 6857999"/>
              <a:gd name="connsiteX32" fmla="*/ 10505548 w 12191998"/>
              <a:gd name="connsiteY32" fmla="*/ 6380673 h 6857999"/>
              <a:gd name="connsiteX33" fmla="*/ 10528302 w 12191998"/>
              <a:gd name="connsiteY33" fmla="*/ 6339662 h 6857999"/>
              <a:gd name="connsiteX34" fmla="*/ 10545885 w 12191998"/>
              <a:gd name="connsiteY34" fmla="*/ 6337611 h 6857999"/>
              <a:gd name="connsiteX35" fmla="*/ 11672595 w 12191998"/>
              <a:gd name="connsiteY35" fmla="*/ 6327980 h 6857999"/>
              <a:gd name="connsiteX36" fmla="*/ 11681588 w 12191998"/>
              <a:gd name="connsiteY36" fmla="*/ 6329019 h 6857999"/>
              <a:gd name="connsiteX37" fmla="*/ 11708312 w 12191998"/>
              <a:gd name="connsiteY37" fmla="*/ 6380970 h 6857999"/>
              <a:gd name="connsiteX38" fmla="*/ 11648698 w 12191998"/>
              <a:gd name="connsiteY38" fmla="*/ 6439155 h 6857999"/>
              <a:gd name="connsiteX39" fmla="*/ 11589084 w 12191998"/>
              <a:gd name="connsiteY39" fmla="*/ 6380970 h 6857999"/>
              <a:gd name="connsiteX40" fmla="*/ 11615808 w 12191998"/>
              <a:gd name="connsiteY40" fmla="*/ 6331098 h 6857999"/>
              <a:gd name="connsiteX41" fmla="*/ 11632253 w 12191998"/>
              <a:gd name="connsiteY41" fmla="*/ 6333175 h 6857999"/>
              <a:gd name="connsiteX42" fmla="*/ 11630197 w 12191998"/>
              <a:gd name="connsiteY42" fmla="*/ 6349800 h 6857999"/>
              <a:gd name="connsiteX43" fmla="*/ 11613752 w 12191998"/>
              <a:gd name="connsiteY43" fmla="*/ 6380970 h 6857999"/>
              <a:gd name="connsiteX44" fmla="*/ 11648698 w 12191998"/>
              <a:gd name="connsiteY44" fmla="*/ 6416297 h 6857999"/>
              <a:gd name="connsiteX45" fmla="*/ 11683644 w 12191998"/>
              <a:gd name="connsiteY45" fmla="*/ 6380970 h 6857999"/>
              <a:gd name="connsiteX46" fmla="*/ 11667199 w 12191998"/>
              <a:gd name="connsiteY46" fmla="*/ 6349800 h 6857999"/>
              <a:gd name="connsiteX47" fmla="*/ 11665144 w 12191998"/>
              <a:gd name="connsiteY47" fmla="*/ 6333175 h 6857999"/>
              <a:gd name="connsiteX48" fmla="*/ 11672595 w 12191998"/>
              <a:gd name="connsiteY48" fmla="*/ 6327980 h 6857999"/>
              <a:gd name="connsiteX49" fmla="*/ 11821529 w 12191998"/>
              <a:gd name="connsiteY49" fmla="*/ 6312914 h 6857999"/>
              <a:gd name="connsiteX50" fmla="*/ 11825662 w 12191998"/>
              <a:gd name="connsiteY50" fmla="*/ 6319143 h 6857999"/>
              <a:gd name="connsiteX51" fmla="*/ 11825662 w 12191998"/>
              <a:gd name="connsiteY51" fmla="*/ 6443710 h 6857999"/>
              <a:gd name="connsiteX52" fmla="*/ 11821529 w 12191998"/>
              <a:gd name="connsiteY52" fmla="*/ 6449938 h 6857999"/>
              <a:gd name="connsiteX53" fmla="*/ 11813263 w 12191998"/>
              <a:gd name="connsiteY53" fmla="*/ 6447862 h 6857999"/>
              <a:gd name="connsiteX54" fmla="*/ 11728538 w 12191998"/>
              <a:gd name="connsiteY54" fmla="*/ 6389730 h 6857999"/>
              <a:gd name="connsiteX55" fmla="*/ 11722339 w 12191998"/>
              <a:gd name="connsiteY55" fmla="*/ 6381426 h 6857999"/>
              <a:gd name="connsiteX56" fmla="*/ 11728538 w 12191998"/>
              <a:gd name="connsiteY56" fmla="*/ 6373122 h 6857999"/>
              <a:gd name="connsiteX57" fmla="*/ 11813263 w 12191998"/>
              <a:gd name="connsiteY57" fmla="*/ 6314991 h 6857999"/>
              <a:gd name="connsiteX58" fmla="*/ 11821529 w 12191998"/>
              <a:gd name="connsiteY58" fmla="*/ 6312914 h 6857999"/>
              <a:gd name="connsiteX59" fmla="*/ 11475701 w 12191998"/>
              <a:gd name="connsiteY59" fmla="*/ 6312914 h 6857999"/>
              <a:gd name="connsiteX60" fmla="*/ 11483884 w 12191998"/>
              <a:gd name="connsiteY60" fmla="*/ 6317066 h 6857999"/>
              <a:gd name="connsiteX61" fmla="*/ 11567753 w 12191998"/>
              <a:gd name="connsiteY61" fmla="*/ 6373122 h 6857999"/>
              <a:gd name="connsiteX62" fmla="*/ 11573889 w 12191998"/>
              <a:gd name="connsiteY62" fmla="*/ 6381426 h 6857999"/>
              <a:gd name="connsiteX63" fmla="*/ 11567753 w 12191998"/>
              <a:gd name="connsiteY63" fmla="*/ 6389730 h 6857999"/>
              <a:gd name="connsiteX64" fmla="*/ 11483884 w 12191998"/>
              <a:gd name="connsiteY64" fmla="*/ 6447862 h 6857999"/>
              <a:gd name="connsiteX65" fmla="*/ 11475701 w 12191998"/>
              <a:gd name="connsiteY65" fmla="*/ 6449938 h 6857999"/>
              <a:gd name="connsiteX66" fmla="*/ 11471610 w 12191998"/>
              <a:gd name="connsiteY66" fmla="*/ 6443710 h 6857999"/>
              <a:gd name="connsiteX67" fmla="*/ 11471610 w 12191998"/>
              <a:gd name="connsiteY67" fmla="*/ 6319143 h 6857999"/>
              <a:gd name="connsiteX68" fmla="*/ 11475701 w 12191998"/>
              <a:gd name="connsiteY68" fmla="*/ 6312914 h 6857999"/>
              <a:gd name="connsiteX69" fmla="*/ 10746019 w 12191998"/>
              <a:gd name="connsiteY69" fmla="*/ 6302686 h 6857999"/>
              <a:gd name="connsiteX70" fmla="*/ 10696807 w 12191998"/>
              <a:gd name="connsiteY70" fmla="*/ 6322350 h 6857999"/>
              <a:gd name="connsiteX71" fmla="*/ 10696807 w 12191998"/>
              <a:gd name="connsiteY71" fmla="*/ 6310966 h 6857999"/>
              <a:gd name="connsiteX72" fmla="*/ 10689630 w 12191998"/>
              <a:gd name="connsiteY72" fmla="*/ 6303721 h 6857999"/>
              <a:gd name="connsiteX73" fmla="*/ 10661948 w 12191998"/>
              <a:gd name="connsiteY73" fmla="*/ 6303721 h 6857999"/>
              <a:gd name="connsiteX74" fmla="*/ 10654771 w 12191998"/>
              <a:gd name="connsiteY74" fmla="*/ 6310966 h 6857999"/>
              <a:gd name="connsiteX75" fmla="*/ 10654771 w 12191998"/>
              <a:gd name="connsiteY75" fmla="*/ 6483802 h 6857999"/>
              <a:gd name="connsiteX76" fmla="*/ 10661948 w 12191998"/>
              <a:gd name="connsiteY76" fmla="*/ 6490011 h 6857999"/>
              <a:gd name="connsiteX77" fmla="*/ 10689630 w 12191998"/>
              <a:gd name="connsiteY77" fmla="*/ 6490011 h 6857999"/>
              <a:gd name="connsiteX78" fmla="*/ 10696807 w 12191998"/>
              <a:gd name="connsiteY78" fmla="*/ 6483802 h 6857999"/>
              <a:gd name="connsiteX79" fmla="*/ 10696807 w 12191998"/>
              <a:gd name="connsiteY79" fmla="*/ 6363748 h 6857999"/>
              <a:gd name="connsiteX80" fmla="*/ 10747045 w 12191998"/>
              <a:gd name="connsiteY80" fmla="*/ 6342014 h 6857999"/>
              <a:gd name="connsiteX81" fmla="*/ 10753197 w 12191998"/>
              <a:gd name="connsiteY81" fmla="*/ 6334770 h 6857999"/>
              <a:gd name="connsiteX82" fmla="*/ 10753197 w 12191998"/>
              <a:gd name="connsiteY82" fmla="*/ 6309931 h 6857999"/>
              <a:gd name="connsiteX83" fmla="*/ 10751146 w 12191998"/>
              <a:gd name="connsiteY83" fmla="*/ 6304756 h 6857999"/>
              <a:gd name="connsiteX84" fmla="*/ 10746019 w 12191998"/>
              <a:gd name="connsiteY84" fmla="*/ 6302686 h 6857999"/>
              <a:gd name="connsiteX85" fmla="*/ 10221292 w 12191998"/>
              <a:gd name="connsiteY85" fmla="*/ 6302686 h 6857999"/>
              <a:gd name="connsiteX86" fmla="*/ 10173013 w 12191998"/>
              <a:gd name="connsiteY86" fmla="*/ 6322350 h 6857999"/>
              <a:gd name="connsiteX87" fmla="*/ 10173013 w 12191998"/>
              <a:gd name="connsiteY87" fmla="*/ 6310966 h 6857999"/>
              <a:gd name="connsiteX88" fmla="*/ 10165823 w 12191998"/>
              <a:gd name="connsiteY88" fmla="*/ 6303721 h 6857999"/>
              <a:gd name="connsiteX89" fmla="*/ 10137062 w 12191998"/>
              <a:gd name="connsiteY89" fmla="*/ 6303721 h 6857999"/>
              <a:gd name="connsiteX90" fmla="*/ 10130898 w 12191998"/>
              <a:gd name="connsiteY90" fmla="*/ 6310966 h 6857999"/>
              <a:gd name="connsiteX91" fmla="*/ 10130898 w 12191998"/>
              <a:gd name="connsiteY91" fmla="*/ 6483802 h 6857999"/>
              <a:gd name="connsiteX92" fmla="*/ 10137062 w 12191998"/>
              <a:gd name="connsiteY92" fmla="*/ 6490011 h 6857999"/>
              <a:gd name="connsiteX93" fmla="*/ 10165823 w 12191998"/>
              <a:gd name="connsiteY93" fmla="*/ 6490011 h 6857999"/>
              <a:gd name="connsiteX94" fmla="*/ 10173013 w 12191998"/>
              <a:gd name="connsiteY94" fmla="*/ 6483802 h 6857999"/>
              <a:gd name="connsiteX95" fmla="*/ 10173013 w 12191998"/>
              <a:gd name="connsiteY95" fmla="*/ 6363748 h 6857999"/>
              <a:gd name="connsiteX96" fmla="*/ 10222319 w 12191998"/>
              <a:gd name="connsiteY96" fmla="*/ 6342014 h 6857999"/>
              <a:gd name="connsiteX97" fmla="*/ 10245945 w 12191998"/>
              <a:gd name="connsiteY97" fmla="*/ 6362713 h 6857999"/>
              <a:gd name="connsiteX98" fmla="*/ 10245945 w 12191998"/>
              <a:gd name="connsiteY98" fmla="*/ 6363748 h 6857999"/>
              <a:gd name="connsiteX99" fmla="*/ 10245945 w 12191998"/>
              <a:gd name="connsiteY99" fmla="*/ 6483802 h 6857999"/>
              <a:gd name="connsiteX100" fmla="*/ 10252109 w 12191998"/>
              <a:gd name="connsiteY100" fmla="*/ 6490011 h 6857999"/>
              <a:gd name="connsiteX101" fmla="*/ 10280870 w 12191998"/>
              <a:gd name="connsiteY101" fmla="*/ 6490011 h 6857999"/>
              <a:gd name="connsiteX102" fmla="*/ 10288061 w 12191998"/>
              <a:gd name="connsiteY102" fmla="*/ 6483802 h 6857999"/>
              <a:gd name="connsiteX103" fmla="*/ 10288061 w 12191998"/>
              <a:gd name="connsiteY103" fmla="*/ 6452753 h 6857999"/>
              <a:gd name="connsiteX104" fmla="*/ 10288061 w 12191998"/>
              <a:gd name="connsiteY104" fmla="*/ 6388587 h 6857999"/>
              <a:gd name="connsiteX105" fmla="*/ 10288061 w 12191998"/>
              <a:gd name="connsiteY105" fmla="*/ 6365818 h 6857999"/>
              <a:gd name="connsiteX106" fmla="*/ 10231564 w 12191998"/>
              <a:gd name="connsiteY106" fmla="*/ 6302686 h 6857999"/>
              <a:gd name="connsiteX107" fmla="*/ 10226428 w 12191998"/>
              <a:gd name="connsiteY107" fmla="*/ 6302686 h 6857999"/>
              <a:gd name="connsiteX108" fmla="*/ 10224374 w 12191998"/>
              <a:gd name="connsiteY108" fmla="*/ 6302686 h 6857999"/>
              <a:gd name="connsiteX109" fmla="*/ 10221292 w 12191998"/>
              <a:gd name="connsiteY109" fmla="*/ 6302686 h 6857999"/>
              <a:gd name="connsiteX110" fmla="*/ 11036971 w 12191998"/>
              <a:gd name="connsiteY110" fmla="*/ 6299511 h 6857999"/>
              <a:gd name="connsiteX111" fmla="*/ 10953221 w 12191998"/>
              <a:gd name="connsiteY111" fmla="*/ 6396104 h 6857999"/>
              <a:gd name="connsiteX112" fmla="*/ 10953221 w 12191998"/>
              <a:gd name="connsiteY112" fmla="*/ 6398181 h 6857999"/>
              <a:gd name="connsiteX113" fmla="*/ 11036971 w 12191998"/>
              <a:gd name="connsiteY113" fmla="*/ 6494774 h 6857999"/>
              <a:gd name="connsiteX114" fmla="*/ 11093143 w 12191998"/>
              <a:gd name="connsiteY114" fmla="*/ 6487504 h 6857999"/>
              <a:gd name="connsiteX115" fmla="*/ 11099271 w 12191998"/>
              <a:gd name="connsiteY115" fmla="*/ 6480233 h 6857999"/>
              <a:gd name="connsiteX116" fmla="*/ 11098250 w 12191998"/>
              <a:gd name="connsiteY116" fmla="*/ 6456345 h 6857999"/>
              <a:gd name="connsiteX117" fmla="*/ 11096207 w 12191998"/>
              <a:gd name="connsiteY117" fmla="*/ 6452190 h 6857999"/>
              <a:gd name="connsiteX118" fmla="*/ 11090079 w 12191998"/>
              <a:gd name="connsiteY118" fmla="*/ 6450113 h 6857999"/>
              <a:gd name="connsiteX119" fmla="*/ 11036971 w 12191998"/>
              <a:gd name="connsiteY119" fmla="*/ 6456345 h 6857999"/>
              <a:gd name="connsiteX120" fmla="*/ 10997138 w 12191998"/>
              <a:gd name="connsiteY120" fmla="*/ 6413761 h 6857999"/>
              <a:gd name="connsiteX121" fmla="*/ 10997138 w 12191998"/>
              <a:gd name="connsiteY121" fmla="*/ 6411684 h 6857999"/>
              <a:gd name="connsiteX122" fmla="*/ 10997138 w 12191998"/>
              <a:gd name="connsiteY122" fmla="*/ 6408568 h 6857999"/>
              <a:gd name="connsiteX123" fmla="*/ 10996117 w 12191998"/>
              <a:gd name="connsiteY123" fmla="*/ 6404413 h 6857999"/>
              <a:gd name="connsiteX124" fmla="*/ 10996117 w 12191998"/>
              <a:gd name="connsiteY124" fmla="*/ 6401297 h 6857999"/>
              <a:gd name="connsiteX125" fmla="*/ 10996117 w 12191998"/>
              <a:gd name="connsiteY125" fmla="*/ 6396104 h 6857999"/>
              <a:gd name="connsiteX126" fmla="*/ 11036971 w 12191998"/>
              <a:gd name="connsiteY126" fmla="*/ 6337941 h 6857999"/>
              <a:gd name="connsiteX127" fmla="*/ 11090079 w 12191998"/>
              <a:gd name="connsiteY127" fmla="*/ 6344172 h 6857999"/>
              <a:gd name="connsiteX128" fmla="*/ 11096207 w 12191998"/>
              <a:gd name="connsiteY128" fmla="*/ 6343134 h 6857999"/>
              <a:gd name="connsiteX129" fmla="*/ 11098250 w 12191998"/>
              <a:gd name="connsiteY129" fmla="*/ 6337941 h 6857999"/>
              <a:gd name="connsiteX130" fmla="*/ 11099271 w 12191998"/>
              <a:gd name="connsiteY130" fmla="*/ 6314052 h 6857999"/>
              <a:gd name="connsiteX131" fmla="*/ 11093143 w 12191998"/>
              <a:gd name="connsiteY131" fmla="*/ 6306782 h 6857999"/>
              <a:gd name="connsiteX132" fmla="*/ 11036971 w 12191998"/>
              <a:gd name="connsiteY132" fmla="*/ 6299511 h 6857999"/>
              <a:gd name="connsiteX133" fmla="*/ 10858462 w 12191998"/>
              <a:gd name="connsiteY133" fmla="*/ 6299511 h 6857999"/>
              <a:gd name="connsiteX134" fmla="*/ 10788221 w 12191998"/>
              <a:gd name="connsiteY134" fmla="*/ 6306782 h 6857999"/>
              <a:gd name="connsiteX135" fmla="*/ 10783056 w 12191998"/>
              <a:gd name="connsiteY135" fmla="*/ 6314052 h 6857999"/>
              <a:gd name="connsiteX136" fmla="*/ 10784089 w 12191998"/>
              <a:gd name="connsiteY136" fmla="*/ 6337941 h 6857999"/>
              <a:gd name="connsiteX137" fmla="*/ 10786155 w 12191998"/>
              <a:gd name="connsiteY137" fmla="*/ 6343134 h 6857999"/>
              <a:gd name="connsiteX138" fmla="*/ 10791320 w 12191998"/>
              <a:gd name="connsiteY138" fmla="*/ 6344172 h 6857999"/>
              <a:gd name="connsiteX139" fmla="*/ 10856397 w 12191998"/>
              <a:gd name="connsiteY139" fmla="*/ 6341057 h 6857999"/>
              <a:gd name="connsiteX140" fmla="*/ 10879123 w 12191998"/>
              <a:gd name="connsiteY140" fmla="*/ 6362868 h 6857999"/>
              <a:gd name="connsiteX141" fmla="*/ 10879123 w 12191998"/>
              <a:gd name="connsiteY141" fmla="*/ 6374293 h 6857999"/>
              <a:gd name="connsiteX142" fmla="*/ 10832639 w 12191998"/>
              <a:gd name="connsiteY142" fmla="*/ 6378447 h 6857999"/>
              <a:gd name="connsiteX143" fmla="*/ 10770660 w 12191998"/>
              <a:gd name="connsiteY143" fmla="*/ 6435572 h 6857999"/>
              <a:gd name="connsiteX144" fmla="*/ 10824374 w 12191998"/>
              <a:gd name="connsiteY144" fmla="*/ 6494774 h 6857999"/>
              <a:gd name="connsiteX145" fmla="*/ 10885319 w 12191998"/>
              <a:gd name="connsiteY145" fmla="*/ 6482311 h 6857999"/>
              <a:gd name="connsiteX146" fmla="*/ 10913210 w 12191998"/>
              <a:gd name="connsiteY146" fmla="*/ 6493736 h 6857999"/>
              <a:gd name="connsiteX147" fmla="*/ 10919407 w 12191998"/>
              <a:gd name="connsiteY147" fmla="*/ 6491658 h 6857999"/>
              <a:gd name="connsiteX148" fmla="*/ 10921473 w 12191998"/>
              <a:gd name="connsiteY148" fmla="*/ 6486465 h 6857999"/>
              <a:gd name="connsiteX149" fmla="*/ 10921473 w 12191998"/>
              <a:gd name="connsiteY149" fmla="*/ 6362868 h 6857999"/>
              <a:gd name="connsiteX150" fmla="*/ 10858462 w 12191998"/>
              <a:gd name="connsiteY150" fmla="*/ 6299511 h 6857999"/>
              <a:gd name="connsiteX151" fmla="*/ 10537848 w 12191998"/>
              <a:gd name="connsiteY151" fmla="*/ 6299511 h 6857999"/>
              <a:gd name="connsiteX152" fmla="*/ 10461097 w 12191998"/>
              <a:gd name="connsiteY152" fmla="*/ 6396104 h 6857999"/>
              <a:gd name="connsiteX153" fmla="*/ 10461097 w 12191998"/>
              <a:gd name="connsiteY153" fmla="*/ 6398181 h 6857999"/>
              <a:gd name="connsiteX154" fmla="*/ 10467320 w 12191998"/>
              <a:gd name="connsiteY154" fmla="*/ 6453229 h 6857999"/>
              <a:gd name="connsiteX155" fmla="*/ 10528513 w 12191998"/>
              <a:gd name="connsiteY155" fmla="*/ 6494774 h 6857999"/>
              <a:gd name="connsiteX156" fmla="*/ 10537848 w 12191998"/>
              <a:gd name="connsiteY156" fmla="*/ 6494774 h 6857999"/>
              <a:gd name="connsiteX157" fmla="*/ 10545109 w 12191998"/>
              <a:gd name="connsiteY157" fmla="*/ 6494774 h 6857999"/>
              <a:gd name="connsiteX158" fmla="*/ 10598004 w 12191998"/>
              <a:gd name="connsiteY158" fmla="*/ 6487504 h 6857999"/>
              <a:gd name="connsiteX159" fmla="*/ 10604227 w 12191998"/>
              <a:gd name="connsiteY159" fmla="*/ 6480233 h 6857999"/>
              <a:gd name="connsiteX160" fmla="*/ 10603190 w 12191998"/>
              <a:gd name="connsiteY160" fmla="*/ 6456345 h 6857999"/>
              <a:gd name="connsiteX161" fmla="*/ 10601116 w 12191998"/>
              <a:gd name="connsiteY161" fmla="*/ 6452190 h 6857999"/>
              <a:gd name="connsiteX162" fmla="*/ 10595930 w 12191998"/>
              <a:gd name="connsiteY162" fmla="*/ 6450113 h 6857999"/>
              <a:gd name="connsiteX163" fmla="*/ 10539922 w 12191998"/>
              <a:gd name="connsiteY163" fmla="*/ 6453229 h 6857999"/>
              <a:gd name="connsiteX164" fmla="*/ 10506733 w 12191998"/>
              <a:gd name="connsiteY164" fmla="*/ 6428302 h 6857999"/>
              <a:gd name="connsiteX165" fmla="*/ 10505695 w 12191998"/>
              <a:gd name="connsiteY165" fmla="*/ 6419993 h 6857999"/>
              <a:gd name="connsiteX166" fmla="*/ 10554442 w 12191998"/>
              <a:gd name="connsiteY166" fmla="*/ 6416877 h 6857999"/>
              <a:gd name="connsiteX167" fmla="*/ 10616672 w 12191998"/>
              <a:gd name="connsiteY167" fmla="*/ 6359752 h 6857999"/>
              <a:gd name="connsiteX168" fmla="*/ 10545109 w 12191998"/>
              <a:gd name="connsiteY168" fmla="*/ 6299511 h 6857999"/>
              <a:gd name="connsiteX169" fmla="*/ 10537848 w 12191998"/>
              <a:gd name="connsiteY169" fmla="*/ 6299511 h 6857999"/>
              <a:gd name="connsiteX170" fmla="*/ 11181077 w 12191998"/>
              <a:gd name="connsiteY170" fmla="*/ 6262439 h 6857999"/>
              <a:gd name="connsiteX171" fmla="*/ 11153387 w 12191998"/>
              <a:gd name="connsiteY171" fmla="*/ 6269635 h 6857999"/>
              <a:gd name="connsiteX172" fmla="*/ 11147234 w 12191998"/>
              <a:gd name="connsiteY172" fmla="*/ 6275804 h 6857999"/>
              <a:gd name="connsiteX173" fmla="*/ 11147234 w 12191998"/>
              <a:gd name="connsiteY173" fmla="*/ 6304589 h 6857999"/>
              <a:gd name="connsiteX174" fmla="*/ 11131850 w 12191998"/>
              <a:gd name="connsiteY174" fmla="*/ 6304589 h 6857999"/>
              <a:gd name="connsiteX175" fmla="*/ 11124671 w 12191998"/>
              <a:gd name="connsiteY175" fmla="*/ 6311785 h 6857999"/>
              <a:gd name="connsiteX176" fmla="*/ 11124671 w 12191998"/>
              <a:gd name="connsiteY176" fmla="*/ 6336457 h 6857999"/>
              <a:gd name="connsiteX177" fmla="*/ 11131850 w 12191998"/>
              <a:gd name="connsiteY177" fmla="*/ 6342626 h 6857999"/>
              <a:gd name="connsiteX178" fmla="*/ 11147234 w 12191998"/>
              <a:gd name="connsiteY178" fmla="*/ 6342626 h 6857999"/>
              <a:gd name="connsiteX179" fmla="*/ 11147234 w 12191998"/>
              <a:gd name="connsiteY179" fmla="*/ 6424868 h 6857999"/>
              <a:gd name="connsiteX180" fmla="*/ 11203639 w 12191998"/>
              <a:gd name="connsiteY180" fmla="*/ 6494774 h 6857999"/>
              <a:gd name="connsiteX181" fmla="*/ 11235431 w 12191998"/>
              <a:gd name="connsiteY181" fmla="*/ 6490662 h 6857999"/>
              <a:gd name="connsiteX182" fmla="*/ 11240559 w 12191998"/>
              <a:gd name="connsiteY182" fmla="*/ 6483466 h 6857999"/>
              <a:gd name="connsiteX183" fmla="*/ 11239534 w 12191998"/>
              <a:gd name="connsiteY183" fmla="*/ 6459821 h 6857999"/>
              <a:gd name="connsiteX184" fmla="*/ 11232355 w 12191998"/>
              <a:gd name="connsiteY184" fmla="*/ 6453653 h 6857999"/>
              <a:gd name="connsiteX185" fmla="*/ 11208767 w 12191998"/>
              <a:gd name="connsiteY185" fmla="*/ 6453653 h 6857999"/>
              <a:gd name="connsiteX186" fmla="*/ 11190307 w 12191998"/>
              <a:gd name="connsiteY186" fmla="*/ 6418700 h 6857999"/>
              <a:gd name="connsiteX187" fmla="*/ 11190307 w 12191998"/>
              <a:gd name="connsiteY187" fmla="*/ 6342626 h 6857999"/>
              <a:gd name="connsiteX188" fmla="*/ 11233380 w 12191998"/>
              <a:gd name="connsiteY188" fmla="*/ 6342626 h 6857999"/>
              <a:gd name="connsiteX189" fmla="*/ 11239534 w 12191998"/>
              <a:gd name="connsiteY189" fmla="*/ 6336457 h 6857999"/>
              <a:gd name="connsiteX190" fmla="*/ 11239534 w 12191998"/>
              <a:gd name="connsiteY190" fmla="*/ 6311785 h 6857999"/>
              <a:gd name="connsiteX191" fmla="*/ 11233380 w 12191998"/>
              <a:gd name="connsiteY191" fmla="*/ 6304589 h 6857999"/>
              <a:gd name="connsiteX192" fmla="*/ 11190307 w 12191998"/>
              <a:gd name="connsiteY192" fmla="*/ 6304589 h 6857999"/>
              <a:gd name="connsiteX193" fmla="*/ 11190307 w 12191998"/>
              <a:gd name="connsiteY193" fmla="*/ 6269635 h 6857999"/>
              <a:gd name="connsiteX194" fmla="*/ 11187230 w 12191998"/>
              <a:gd name="connsiteY194" fmla="*/ 6263467 h 6857999"/>
              <a:gd name="connsiteX195" fmla="*/ 11181077 w 12191998"/>
              <a:gd name="connsiteY195" fmla="*/ 6262439 h 6857999"/>
              <a:gd name="connsiteX196" fmla="*/ 10376216 w 12191998"/>
              <a:gd name="connsiteY196" fmla="*/ 6262439 h 6857999"/>
              <a:gd name="connsiteX197" fmla="*/ 10348526 w 12191998"/>
              <a:gd name="connsiteY197" fmla="*/ 6269635 h 6857999"/>
              <a:gd name="connsiteX198" fmla="*/ 10343399 w 12191998"/>
              <a:gd name="connsiteY198" fmla="*/ 6275804 h 6857999"/>
              <a:gd name="connsiteX199" fmla="*/ 10343399 w 12191998"/>
              <a:gd name="connsiteY199" fmla="*/ 6304589 h 6857999"/>
              <a:gd name="connsiteX200" fmla="*/ 10326990 w 12191998"/>
              <a:gd name="connsiteY200" fmla="*/ 6304589 h 6857999"/>
              <a:gd name="connsiteX201" fmla="*/ 10319811 w 12191998"/>
              <a:gd name="connsiteY201" fmla="*/ 6311785 h 6857999"/>
              <a:gd name="connsiteX202" fmla="*/ 10319811 w 12191998"/>
              <a:gd name="connsiteY202" fmla="*/ 6336457 h 6857999"/>
              <a:gd name="connsiteX203" fmla="*/ 10326990 w 12191998"/>
              <a:gd name="connsiteY203" fmla="*/ 6342626 h 6857999"/>
              <a:gd name="connsiteX204" fmla="*/ 10343399 w 12191998"/>
              <a:gd name="connsiteY204" fmla="*/ 6342626 h 6857999"/>
              <a:gd name="connsiteX205" fmla="*/ 10343399 w 12191998"/>
              <a:gd name="connsiteY205" fmla="*/ 6424868 h 6857999"/>
              <a:gd name="connsiteX206" fmla="*/ 10398779 w 12191998"/>
              <a:gd name="connsiteY206" fmla="*/ 6494774 h 6857999"/>
              <a:gd name="connsiteX207" fmla="*/ 10430571 w 12191998"/>
              <a:gd name="connsiteY207" fmla="*/ 6490662 h 6857999"/>
              <a:gd name="connsiteX208" fmla="*/ 10435698 w 12191998"/>
              <a:gd name="connsiteY208" fmla="*/ 6483466 h 6857999"/>
              <a:gd name="connsiteX209" fmla="*/ 10434673 w 12191998"/>
              <a:gd name="connsiteY209" fmla="*/ 6459821 h 6857999"/>
              <a:gd name="connsiteX210" fmla="*/ 10427495 w 12191998"/>
              <a:gd name="connsiteY210" fmla="*/ 6453653 h 6857999"/>
              <a:gd name="connsiteX211" fmla="*/ 10403906 w 12191998"/>
              <a:gd name="connsiteY211" fmla="*/ 6453653 h 6857999"/>
              <a:gd name="connsiteX212" fmla="*/ 10385446 w 12191998"/>
              <a:gd name="connsiteY212" fmla="*/ 6418700 h 6857999"/>
              <a:gd name="connsiteX213" fmla="*/ 10385446 w 12191998"/>
              <a:gd name="connsiteY213" fmla="*/ 6342626 h 6857999"/>
              <a:gd name="connsiteX214" fmla="*/ 10428520 w 12191998"/>
              <a:gd name="connsiteY214" fmla="*/ 6342626 h 6857999"/>
              <a:gd name="connsiteX215" fmla="*/ 10434673 w 12191998"/>
              <a:gd name="connsiteY215" fmla="*/ 6336457 h 6857999"/>
              <a:gd name="connsiteX216" fmla="*/ 10434673 w 12191998"/>
              <a:gd name="connsiteY216" fmla="*/ 6311785 h 6857999"/>
              <a:gd name="connsiteX217" fmla="*/ 10428520 w 12191998"/>
              <a:gd name="connsiteY217" fmla="*/ 6304589 h 6857999"/>
              <a:gd name="connsiteX218" fmla="*/ 10385446 w 12191998"/>
              <a:gd name="connsiteY218" fmla="*/ 6304589 h 6857999"/>
              <a:gd name="connsiteX219" fmla="*/ 10385446 w 12191998"/>
              <a:gd name="connsiteY219" fmla="*/ 6269635 h 6857999"/>
              <a:gd name="connsiteX220" fmla="*/ 10382370 w 12191998"/>
              <a:gd name="connsiteY220" fmla="*/ 6263467 h 6857999"/>
              <a:gd name="connsiteX221" fmla="*/ 10376216 w 12191998"/>
              <a:gd name="connsiteY221" fmla="*/ 6262439 h 6857999"/>
              <a:gd name="connsiteX222" fmla="*/ 10045025 w 12191998"/>
              <a:gd name="connsiteY222" fmla="*/ 6237599 h 6857999"/>
              <a:gd name="connsiteX223" fmla="*/ 10042958 w 12191998"/>
              <a:gd name="connsiteY223" fmla="*/ 6238634 h 6857999"/>
              <a:gd name="connsiteX224" fmla="*/ 10040890 w 12191998"/>
              <a:gd name="connsiteY224" fmla="*/ 6239668 h 6857999"/>
              <a:gd name="connsiteX225" fmla="*/ 10039857 w 12191998"/>
              <a:gd name="connsiteY225" fmla="*/ 6241737 h 6857999"/>
              <a:gd name="connsiteX226" fmla="*/ 10038822 w 12191998"/>
              <a:gd name="connsiteY226" fmla="*/ 6244841 h 6857999"/>
              <a:gd name="connsiteX227" fmla="*/ 10038822 w 12191998"/>
              <a:gd name="connsiteY227" fmla="*/ 6483805 h 6857999"/>
              <a:gd name="connsiteX228" fmla="*/ 10046058 w 12191998"/>
              <a:gd name="connsiteY228" fmla="*/ 6490012 h 6857999"/>
              <a:gd name="connsiteX229" fmla="*/ 10076036 w 12191998"/>
              <a:gd name="connsiteY229" fmla="*/ 6490012 h 6857999"/>
              <a:gd name="connsiteX230" fmla="*/ 10077071 w 12191998"/>
              <a:gd name="connsiteY230" fmla="*/ 6490012 h 6857999"/>
              <a:gd name="connsiteX231" fmla="*/ 10079138 w 12191998"/>
              <a:gd name="connsiteY231" fmla="*/ 6490012 h 6857999"/>
              <a:gd name="connsiteX232" fmla="*/ 10079138 w 12191998"/>
              <a:gd name="connsiteY232" fmla="*/ 6488978 h 6857999"/>
              <a:gd name="connsiteX233" fmla="*/ 10081206 w 12191998"/>
              <a:gd name="connsiteY233" fmla="*/ 6487943 h 6857999"/>
              <a:gd name="connsiteX234" fmla="*/ 10082239 w 12191998"/>
              <a:gd name="connsiteY234" fmla="*/ 6485874 h 6857999"/>
              <a:gd name="connsiteX235" fmla="*/ 10083273 w 12191998"/>
              <a:gd name="connsiteY235" fmla="*/ 6483805 h 6857999"/>
              <a:gd name="connsiteX236" fmla="*/ 10083273 w 12191998"/>
              <a:gd name="connsiteY236" fmla="*/ 6244841 h 6857999"/>
              <a:gd name="connsiteX237" fmla="*/ 10076036 w 12191998"/>
              <a:gd name="connsiteY237" fmla="*/ 6237599 h 6857999"/>
              <a:gd name="connsiteX238" fmla="*/ 10046058 w 12191998"/>
              <a:gd name="connsiteY238" fmla="*/ 6237599 h 6857999"/>
              <a:gd name="connsiteX239" fmla="*/ 10045025 w 12191998"/>
              <a:gd name="connsiteY239" fmla="*/ 6237599 h 6857999"/>
              <a:gd name="connsiteX240" fmla="*/ 11675305 w 12191998"/>
              <a:gd name="connsiteY240" fmla="*/ 6196917 h 6857999"/>
              <a:gd name="connsiteX241" fmla="*/ 11683548 w 12191998"/>
              <a:gd name="connsiteY241" fmla="*/ 6196917 h 6857999"/>
              <a:gd name="connsiteX242" fmla="*/ 11790690 w 12191998"/>
              <a:gd name="connsiteY242" fmla="*/ 6258730 h 6857999"/>
              <a:gd name="connsiteX243" fmla="*/ 11794811 w 12191998"/>
              <a:gd name="connsiteY243" fmla="*/ 6264911 h 6857999"/>
              <a:gd name="connsiteX244" fmla="*/ 11786569 w 12191998"/>
              <a:gd name="connsiteY244" fmla="*/ 6271092 h 6857999"/>
              <a:gd name="connsiteX245" fmla="*/ 11695910 w 12191998"/>
              <a:gd name="connsiteY245" fmla="*/ 6314361 h 6857999"/>
              <a:gd name="connsiteX246" fmla="*/ 11685608 w 12191998"/>
              <a:gd name="connsiteY246" fmla="*/ 6316421 h 6857999"/>
              <a:gd name="connsiteX247" fmla="*/ 11681487 w 12191998"/>
              <a:gd name="connsiteY247" fmla="*/ 6306119 h 6857999"/>
              <a:gd name="connsiteX248" fmla="*/ 11673245 w 12191998"/>
              <a:gd name="connsiteY248" fmla="*/ 6205158 h 6857999"/>
              <a:gd name="connsiteX249" fmla="*/ 11675305 w 12191998"/>
              <a:gd name="connsiteY249" fmla="*/ 6196917 h 6857999"/>
              <a:gd name="connsiteX250" fmla="*/ 11617970 w 12191998"/>
              <a:gd name="connsiteY250" fmla="*/ 6196146 h 6857999"/>
              <a:gd name="connsiteX251" fmla="*/ 11622091 w 12191998"/>
              <a:gd name="connsiteY251" fmla="*/ 6196921 h 6857999"/>
              <a:gd name="connsiteX252" fmla="*/ 11624151 w 12191998"/>
              <a:gd name="connsiteY252" fmla="*/ 6207246 h 6857999"/>
              <a:gd name="connsiteX253" fmla="*/ 11615910 w 12191998"/>
              <a:gd name="connsiteY253" fmla="*/ 6308434 h 6857999"/>
              <a:gd name="connsiteX254" fmla="*/ 11611789 w 12191998"/>
              <a:gd name="connsiteY254" fmla="*/ 6316694 h 6857999"/>
              <a:gd name="connsiteX255" fmla="*/ 11601487 w 12191998"/>
              <a:gd name="connsiteY255" fmla="*/ 6316694 h 6857999"/>
              <a:gd name="connsiteX256" fmla="*/ 11510827 w 12191998"/>
              <a:gd name="connsiteY256" fmla="*/ 6271263 h 6857999"/>
              <a:gd name="connsiteX257" fmla="*/ 11502586 w 12191998"/>
              <a:gd name="connsiteY257" fmla="*/ 6265068 h 6857999"/>
              <a:gd name="connsiteX258" fmla="*/ 11506707 w 12191998"/>
              <a:gd name="connsiteY258" fmla="*/ 6258872 h 6857999"/>
              <a:gd name="connsiteX259" fmla="*/ 11613849 w 12191998"/>
              <a:gd name="connsiteY259" fmla="*/ 6196921 h 6857999"/>
              <a:gd name="connsiteX260" fmla="*/ 11617970 w 12191998"/>
              <a:gd name="connsiteY260" fmla="*/ 6196146 h 6857999"/>
              <a:gd name="connsiteX261" fmla="*/ 11649283 w 12191998"/>
              <a:gd name="connsiteY261" fmla="*/ 6160957 h 6857999"/>
              <a:gd name="connsiteX262" fmla="*/ 11432452 w 12191998"/>
              <a:gd name="connsiteY262" fmla="*/ 6380127 h 6857999"/>
              <a:gd name="connsiteX263" fmla="*/ 11649283 w 12191998"/>
              <a:gd name="connsiteY263" fmla="*/ 6599296 h 6857999"/>
              <a:gd name="connsiteX264" fmla="*/ 11866115 w 12191998"/>
              <a:gd name="connsiteY264" fmla="*/ 6380127 h 6857999"/>
              <a:gd name="connsiteX265" fmla="*/ 11649283 w 12191998"/>
              <a:gd name="connsiteY265" fmla="*/ 6160957 h 6857999"/>
              <a:gd name="connsiteX266" fmla="*/ 11648699 w 12191998"/>
              <a:gd name="connsiteY266" fmla="*/ 6129397 h 6857999"/>
              <a:gd name="connsiteX267" fmla="*/ 11895337 w 12191998"/>
              <a:gd name="connsiteY267" fmla="*/ 6378958 h 6857999"/>
              <a:gd name="connsiteX268" fmla="*/ 11648699 w 12191998"/>
              <a:gd name="connsiteY268" fmla="*/ 6628519 h 6857999"/>
              <a:gd name="connsiteX269" fmla="*/ 11402060 w 12191998"/>
              <a:gd name="connsiteY269" fmla="*/ 6378958 h 6857999"/>
              <a:gd name="connsiteX270" fmla="*/ 11648699 w 12191998"/>
              <a:gd name="connsiteY270" fmla="*/ 6129397 h 6857999"/>
              <a:gd name="connsiteX271" fmla="*/ 11635775 w 12191998"/>
              <a:gd name="connsiteY271" fmla="*/ 6050821 h 6857999"/>
              <a:gd name="connsiteX272" fmla="*/ 11623436 w 12191998"/>
              <a:gd name="connsiteY272" fmla="*/ 6100704 h 6857999"/>
              <a:gd name="connsiteX273" fmla="*/ 11600814 w 12191998"/>
              <a:gd name="connsiteY273" fmla="*/ 6104861 h 6857999"/>
              <a:gd name="connsiteX274" fmla="*/ 11574079 w 12191998"/>
              <a:gd name="connsiteY274" fmla="*/ 6059135 h 6857999"/>
              <a:gd name="connsiteX275" fmla="*/ 11574079 w 12191998"/>
              <a:gd name="connsiteY275" fmla="*/ 6057056 h 6857999"/>
              <a:gd name="connsiteX276" fmla="*/ 11572023 w 12191998"/>
              <a:gd name="connsiteY276" fmla="*/ 6059135 h 6857999"/>
              <a:gd name="connsiteX277" fmla="*/ 11551457 w 12191998"/>
              <a:gd name="connsiteY277" fmla="*/ 6063292 h 6857999"/>
              <a:gd name="connsiteX278" fmla="*/ 11551457 w 12191998"/>
              <a:gd name="connsiteY278" fmla="*/ 6065370 h 6857999"/>
              <a:gd name="connsiteX279" fmla="*/ 11547344 w 12191998"/>
              <a:gd name="connsiteY279" fmla="*/ 6090312 h 6857999"/>
              <a:gd name="connsiteX280" fmla="*/ 11551457 w 12191998"/>
              <a:gd name="connsiteY280" fmla="*/ 6117332 h 6857999"/>
              <a:gd name="connsiteX281" fmla="*/ 11530892 w 12191998"/>
              <a:gd name="connsiteY281" fmla="*/ 6125645 h 6857999"/>
              <a:gd name="connsiteX282" fmla="*/ 11493874 w 12191998"/>
              <a:gd name="connsiteY282" fmla="*/ 6090312 h 6857999"/>
              <a:gd name="connsiteX283" fmla="*/ 11493874 w 12191998"/>
              <a:gd name="connsiteY283" fmla="*/ 6088233 h 6857999"/>
              <a:gd name="connsiteX284" fmla="*/ 11491818 w 12191998"/>
              <a:gd name="connsiteY284" fmla="*/ 6088233 h 6857999"/>
              <a:gd name="connsiteX285" fmla="*/ 11473309 w 12191998"/>
              <a:gd name="connsiteY285" fmla="*/ 6100704 h 6857999"/>
              <a:gd name="connsiteX286" fmla="*/ 11473309 w 12191998"/>
              <a:gd name="connsiteY286" fmla="*/ 6102782 h 6857999"/>
              <a:gd name="connsiteX287" fmla="*/ 11485648 w 12191998"/>
              <a:gd name="connsiteY287" fmla="*/ 6152665 h 6857999"/>
              <a:gd name="connsiteX288" fmla="*/ 11469196 w 12191998"/>
              <a:gd name="connsiteY288" fmla="*/ 6165136 h 6857999"/>
              <a:gd name="connsiteX289" fmla="*/ 11426008 w 12191998"/>
              <a:gd name="connsiteY289" fmla="*/ 6138116 h 6857999"/>
              <a:gd name="connsiteX290" fmla="*/ 11423952 w 12191998"/>
              <a:gd name="connsiteY290" fmla="*/ 6138116 h 6857999"/>
              <a:gd name="connsiteX291" fmla="*/ 11423952 w 12191998"/>
              <a:gd name="connsiteY291" fmla="*/ 6140194 h 6857999"/>
              <a:gd name="connsiteX292" fmla="*/ 11407499 w 12191998"/>
              <a:gd name="connsiteY292" fmla="*/ 6154744 h 6857999"/>
              <a:gd name="connsiteX293" fmla="*/ 11407499 w 12191998"/>
              <a:gd name="connsiteY293" fmla="*/ 6156822 h 6857999"/>
              <a:gd name="connsiteX294" fmla="*/ 11434235 w 12191998"/>
              <a:gd name="connsiteY294" fmla="*/ 6202548 h 6857999"/>
              <a:gd name="connsiteX295" fmla="*/ 11419839 w 12191998"/>
              <a:gd name="connsiteY295" fmla="*/ 6219176 h 6857999"/>
              <a:gd name="connsiteX296" fmla="*/ 11370482 w 12191998"/>
              <a:gd name="connsiteY296" fmla="*/ 6206705 h 6857999"/>
              <a:gd name="connsiteX297" fmla="*/ 11368425 w 12191998"/>
              <a:gd name="connsiteY297" fmla="*/ 6206705 h 6857999"/>
              <a:gd name="connsiteX298" fmla="*/ 11358143 w 12191998"/>
              <a:gd name="connsiteY298" fmla="*/ 6225411 h 6857999"/>
              <a:gd name="connsiteX299" fmla="*/ 11358143 w 12191998"/>
              <a:gd name="connsiteY299" fmla="*/ 6227490 h 6857999"/>
              <a:gd name="connsiteX300" fmla="*/ 11395160 w 12191998"/>
              <a:gd name="connsiteY300" fmla="*/ 6264902 h 6857999"/>
              <a:gd name="connsiteX301" fmla="*/ 11386934 w 12191998"/>
              <a:gd name="connsiteY301" fmla="*/ 6283608 h 6857999"/>
              <a:gd name="connsiteX302" fmla="*/ 11335521 w 12191998"/>
              <a:gd name="connsiteY302" fmla="*/ 6283608 h 6857999"/>
              <a:gd name="connsiteX303" fmla="*/ 11333464 w 12191998"/>
              <a:gd name="connsiteY303" fmla="*/ 6283608 h 6857999"/>
              <a:gd name="connsiteX304" fmla="*/ 11333464 w 12191998"/>
              <a:gd name="connsiteY304" fmla="*/ 6285686 h 6857999"/>
              <a:gd name="connsiteX305" fmla="*/ 11327295 w 12191998"/>
              <a:gd name="connsiteY305" fmla="*/ 6306470 h 6857999"/>
              <a:gd name="connsiteX306" fmla="*/ 11329351 w 12191998"/>
              <a:gd name="connsiteY306" fmla="*/ 6308549 h 6857999"/>
              <a:gd name="connsiteX307" fmla="*/ 11372538 w 12191998"/>
              <a:gd name="connsiteY307" fmla="*/ 6333490 h 6857999"/>
              <a:gd name="connsiteX308" fmla="*/ 11370482 w 12191998"/>
              <a:gd name="connsiteY308" fmla="*/ 6356354 h 6857999"/>
              <a:gd name="connsiteX309" fmla="*/ 11321125 w 12191998"/>
              <a:gd name="connsiteY309" fmla="*/ 6368825 h 6857999"/>
              <a:gd name="connsiteX310" fmla="*/ 11319069 w 12191998"/>
              <a:gd name="connsiteY310" fmla="*/ 6368825 h 6857999"/>
              <a:gd name="connsiteX311" fmla="*/ 11319069 w 12191998"/>
              <a:gd name="connsiteY311" fmla="*/ 6370902 h 6857999"/>
              <a:gd name="connsiteX312" fmla="*/ 11319069 w 12191998"/>
              <a:gd name="connsiteY312" fmla="*/ 6381295 h 6857999"/>
              <a:gd name="connsiteX313" fmla="*/ 11319069 w 12191998"/>
              <a:gd name="connsiteY313" fmla="*/ 6391687 h 6857999"/>
              <a:gd name="connsiteX314" fmla="*/ 11319069 w 12191998"/>
              <a:gd name="connsiteY314" fmla="*/ 6393766 h 6857999"/>
              <a:gd name="connsiteX315" fmla="*/ 11321125 w 12191998"/>
              <a:gd name="connsiteY315" fmla="*/ 6393766 h 6857999"/>
              <a:gd name="connsiteX316" fmla="*/ 11370482 w 12191998"/>
              <a:gd name="connsiteY316" fmla="*/ 6406237 h 6857999"/>
              <a:gd name="connsiteX317" fmla="*/ 11374595 w 12191998"/>
              <a:gd name="connsiteY317" fmla="*/ 6429099 h 6857999"/>
              <a:gd name="connsiteX318" fmla="*/ 11329351 w 12191998"/>
              <a:gd name="connsiteY318" fmla="*/ 6456119 h 6857999"/>
              <a:gd name="connsiteX319" fmla="*/ 11327295 w 12191998"/>
              <a:gd name="connsiteY319" fmla="*/ 6456119 h 6857999"/>
              <a:gd name="connsiteX320" fmla="*/ 11327295 w 12191998"/>
              <a:gd name="connsiteY320" fmla="*/ 6458198 h 6857999"/>
              <a:gd name="connsiteX321" fmla="*/ 11333464 w 12191998"/>
              <a:gd name="connsiteY321" fmla="*/ 6478983 h 6857999"/>
              <a:gd name="connsiteX322" fmla="*/ 11335521 w 12191998"/>
              <a:gd name="connsiteY322" fmla="*/ 6478983 h 6857999"/>
              <a:gd name="connsiteX323" fmla="*/ 11386934 w 12191998"/>
              <a:gd name="connsiteY323" fmla="*/ 6478983 h 6857999"/>
              <a:gd name="connsiteX324" fmla="*/ 11395160 w 12191998"/>
              <a:gd name="connsiteY324" fmla="*/ 6499766 h 6857999"/>
              <a:gd name="connsiteX325" fmla="*/ 11358143 w 12191998"/>
              <a:gd name="connsiteY325" fmla="*/ 6537179 h 6857999"/>
              <a:gd name="connsiteX326" fmla="*/ 11358143 w 12191998"/>
              <a:gd name="connsiteY326" fmla="*/ 6539257 h 6857999"/>
              <a:gd name="connsiteX327" fmla="*/ 11370482 w 12191998"/>
              <a:gd name="connsiteY327" fmla="*/ 6557963 h 6857999"/>
              <a:gd name="connsiteX328" fmla="*/ 11421895 w 12191998"/>
              <a:gd name="connsiteY328" fmla="*/ 6543415 h 6857999"/>
              <a:gd name="connsiteX329" fmla="*/ 11434235 w 12191998"/>
              <a:gd name="connsiteY329" fmla="*/ 6562121 h 6857999"/>
              <a:gd name="connsiteX330" fmla="*/ 11407499 w 12191998"/>
              <a:gd name="connsiteY330" fmla="*/ 6607847 h 6857999"/>
              <a:gd name="connsiteX331" fmla="*/ 11409556 w 12191998"/>
              <a:gd name="connsiteY331" fmla="*/ 6609924 h 6857999"/>
              <a:gd name="connsiteX332" fmla="*/ 11423952 w 12191998"/>
              <a:gd name="connsiteY332" fmla="*/ 6624474 h 6857999"/>
              <a:gd name="connsiteX333" fmla="*/ 11426008 w 12191998"/>
              <a:gd name="connsiteY333" fmla="*/ 6624474 h 6857999"/>
              <a:gd name="connsiteX334" fmla="*/ 11471253 w 12191998"/>
              <a:gd name="connsiteY334" fmla="*/ 6597454 h 6857999"/>
              <a:gd name="connsiteX335" fmla="*/ 11487705 w 12191998"/>
              <a:gd name="connsiteY335" fmla="*/ 6612003 h 6857999"/>
              <a:gd name="connsiteX336" fmla="*/ 11475366 w 12191998"/>
              <a:gd name="connsiteY336" fmla="*/ 6661886 h 6857999"/>
              <a:gd name="connsiteX337" fmla="*/ 11475366 w 12191998"/>
              <a:gd name="connsiteY337" fmla="*/ 6663965 h 6857999"/>
              <a:gd name="connsiteX338" fmla="*/ 11493874 w 12191998"/>
              <a:gd name="connsiteY338" fmla="*/ 6674356 h 6857999"/>
              <a:gd name="connsiteX339" fmla="*/ 11493874 w 12191998"/>
              <a:gd name="connsiteY339" fmla="*/ 6676435 h 6857999"/>
              <a:gd name="connsiteX340" fmla="*/ 11495931 w 12191998"/>
              <a:gd name="connsiteY340" fmla="*/ 6674356 h 6857999"/>
              <a:gd name="connsiteX341" fmla="*/ 11532948 w 12191998"/>
              <a:gd name="connsiteY341" fmla="*/ 6636945 h 6857999"/>
              <a:gd name="connsiteX342" fmla="*/ 11551457 w 12191998"/>
              <a:gd name="connsiteY342" fmla="*/ 6645259 h 6857999"/>
              <a:gd name="connsiteX343" fmla="*/ 11549401 w 12191998"/>
              <a:gd name="connsiteY343" fmla="*/ 6672279 h 6857999"/>
              <a:gd name="connsiteX344" fmla="*/ 11551457 w 12191998"/>
              <a:gd name="connsiteY344" fmla="*/ 6697220 h 6857999"/>
              <a:gd name="connsiteX345" fmla="*/ 11551457 w 12191998"/>
              <a:gd name="connsiteY345" fmla="*/ 6699298 h 6857999"/>
              <a:gd name="connsiteX346" fmla="*/ 11553514 w 12191998"/>
              <a:gd name="connsiteY346" fmla="*/ 6699298 h 6857999"/>
              <a:gd name="connsiteX347" fmla="*/ 11574079 w 12191998"/>
              <a:gd name="connsiteY347" fmla="*/ 6705533 h 6857999"/>
              <a:gd name="connsiteX348" fmla="*/ 11576136 w 12191998"/>
              <a:gd name="connsiteY348" fmla="*/ 6705533 h 6857999"/>
              <a:gd name="connsiteX349" fmla="*/ 11600814 w 12191998"/>
              <a:gd name="connsiteY349" fmla="*/ 6659808 h 6857999"/>
              <a:gd name="connsiteX350" fmla="*/ 11623436 w 12191998"/>
              <a:gd name="connsiteY350" fmla="*/ 6661886 h 6857999"/>
              <a:gd name="connsiteX351" fmla="*/ 11635775 w 12191998"/>
              <a:gd name="connsiteY351" fmla="*/ 6713847 h 6857999"/>
              <a:gd name="connsiteX352" fmla="*/ 11637831 w 12191998"/>
              <a:gd name="connsiteY352" fmla="*/ 6713847 h 6857999"/>
              <a:gd name="connsiteX353" fmla="*/ 11658397 w 12191998"/>
              <a:gd name="connsiteY353" fmla="*/ 6713847 h 6857999"/>
              <a:gd name="connsiteX354" fmla="*/ 11660454 w 12191998"/>
              <a:gd name="connsiteY354" fmla="*/ 6713847 h 6857999"/>
              <a:gd name="connsiteX355" fmla="*/ 11674850 w 12191998"/>
              <a:gd name="connsiteY355" fmla="*/ 6661886 h 6857999"/>
              <a:gd name="connsiteX356" fmla="*/ 11695415 w 12191998"/>
              <a:gd name="connsiteY356" fmla="*/ 6659808 h 6857999"/>
              <a:gd name="connsiteX357" fmla="*/ 11722150 w 12191998"/>
              <a:gd name="connsiteY357" fmla="*/ 6705533 h 6857999"/>
              <a:gd name="connsiteX358" fmla="*/ 11742715 w 12191998"/>
              <a:gd name="connsiteY358" fmla="*/ 6699298 h 6857999"/>
              <a:gd name="connsiteX359" fmla="*/ 11744772 w 12191998"/>
              <a:gd name="connsiteY359" fmla="*/ 6699298 h 6857999"/>
              <a:gd name="connsiteX360" fmla="*/ 11746828 w 12191998"/>
              <a:gd name="connsiteY360" fmla="*/ 6672279 h 6857999"/>
              <a:gd name="connsiteX361" fmla="*/ 11744772 w 12191998"/>
              <a:gd name="connsiteY361" fmla="*/ 6645259 h 6857999"/>
              <a:gd name="connsiteX362" fmla="*/ 11765337 w 12191998"/>
              <a:gd name="connsiteY362" fmla="*/ 6636945 h 6857999"/>
              <a:gd name="connsiteX363" fmla="*/ 11802354 w 12191998"/>
              <a:gd name="connsiteY363" fmla="*/ 6674356 h 6857999"/>
              <a:gd name="connsiteX364" fmla="*/ 11820863 w 12191998"/>
              <a:gd name="connsiteY364" fmla="*/ 6663965 h 6857999"/>
              <a:gd name="connsiteX365" fmla="*/ 11822920 w 12191998"/>
              <a:gd name="connsiteY365" fmla="*/ 6661886 h 6857999"/>
              <a:gd name="connsiteX366" fmla="*/ 11822920 w 12191998"/>
              <a:gd name="connsiteY366" fmla="*/ 6659808 h 6857999"/>
              <a:gd name="connsiteX367" fmla="*/ 11808524 w 12191998"/>
              <a:gd name="connsiteY367" fmla="*/ 6612003 h 6857999"/>
              <a:gd name="connsiteX368" fmla="*/ 11824976 w 12191998"/>
              <a:gd name="connsiteY368" fmla="*/ 6597454 h 6857999"/>
              <a:gd name="connsiteX369" fmla="*/ 11870220 w 12191998"/>
              <a:gd name="connsiteY369" fmla="*/ 6624474 h 6857999"/>
              <a:gd name="connsiteX370" fmla="*/ 11872277 w 12191998"/>
              <a:gd name="connsiteY370" fmla="*/ 6624474 h 6857999"/>
              <a:gd name="connsiteX371" fmla="*/ 11886673 w 12191998"/>
              <a:gd name="connsiteY371" fmla="*/ 6607847 h 6857999"/>
              <a:gd name="connsiteX372" fmla="*/ 11888729 w 12191998"/>
              <a:gd name="connsiteY372" fmla="*/ 6607847 h 6857999"/>
              <a:gd name="connsiteX373" fmla="*/ 11861994 w 12191998"/>
              <a:gd name="connsiteY373" fmla="*/ 6562121 h 6857999"/>
              <a:gd name="connsiteX374" fmla="*/ 11874333 w 12191998"/>
              <a:gd name="connsiteY374" fmla="*/ 6543415 h 6857999"/>
              <a:gd name="connsiteX375" fmla="*/ 11925747 w 12191998"/>
              <a:gd name="connsiteY375" fmla="*/ 6557963 h 6857999"/>
              <a:gd name="connsiteX376" fmla="*/ 11927803 w 12191998"/>
              <a:gd name="connsiteY376" fmla="*/ 6555885 h 6857999"/>
              <a:gd name="connsiteX377" fmla="*/ 11938086 w 12191998"/>
              <a:gd name="connsiteY377" fmla="*/ 6537179 h 6857999"/>
              <a:gd name="connsiteX378" fmla="*/ 11938086 w 12191998"/>
              <a:gd name="connsiteY378" fmla="*/ 6535101 h 6857999"/>
              <a:gd name="connsiteX379" fmla="*/ 11901069 w 12191998"/>
              <a:gd name="connsiteY379" fmla="*/ 6499766 h 6857999"/>
              <a:gd name="connsiteX380" fmla="*/ 11909295 w 12191998"/>
              <a:gd name="connsiteY380" fmla="*/ 6478983 h 6857999"/>
              <a:gd name="connsiteX381" fmla="*/ 11960708 w 12191998"/>
              <a:gd name="connsiteY381" fmla="*/ 6478983 h 6857999"/>
              <a:gd name="connsiteX382" fmla="*/ 11962764 w 12191998"/>
              <a:gd name="connsiteY382" fmla="*/ 6478983 h 6857999"/>
              <a:gd name="connsiteX383" fmla="*/ 11966878 w 12191998"/>
              <a:gd name="connsiteY383" fmla="*/ 6458198 h 6857999"/>
              <a:gd name="connsiteX384" fmla="*/ 11966878 w 12191998"/>
              <a:gd name="connsiteY384" fmla="*/ 6456119 h 6857999"/>
              <a:gd name="connsiteX385" fmla="*/ 11921634 w 12191998"/>
              <a:gd name="connsiteY385" fmla="*/ 6429099 h 6857999"/>
              <a:gd name="connsiteX386" fmla="*/ 11925747 w 12191998"/>
              <a:gd name="connsiteY386" fmla="*/ 6408315 h 6857999"/>
              <a:gd name="connsiteX387" fmla="*/ 11975104 w 12191998"/>
              <a:gd name="connsiteY387" fmla="*/ 6393766 h 6857999"/>
              <a:gd name="connsiteX388" fmla="*/ 11977160 w 12191998"/>
              <a:gd name="connsiteY388" fmla="*/ 6393766 h 6857999"/>
              <a:gd name="connsiteX389" fmla="*/ 11977160 w 12191998"/>
              <a:gd name="connsiteY389" fmla="*/ 6381295 h 6857999"/>
              <a:gd name="connsiteX390" fmla="*/ 11977160 w 12191998"/>
              <a:gd name="connsiteY390" fmla="*/ 6370902 h 6857999"/>
              <a:gd name="connsiteX391" fmla="*/ 11975104 w 12191998"/>
              <a:gd name="connsiteY391" fmla="*/ 6370902 h 6857999"/>
              <a:gd name="connsiteX392" fmla="*/ 11925747 w 12191998"/>
              <a:gd name="connsiteY392" fmla="*/ 6356354 h 6857999"/>
              <a:gd name="connsiteX393" fmla="*/ 11923690 w 12191998"/>
              <a:gd name="connsiteY393" fmla="*/ 6335569 h 6857999"/>
              <a:gd name="connsiteX394" fmla="*/ 11966878 w 12191998"/>
              <a:gd name="connsiteY394" fmla="*/ 6308549 h 6857999"/>
              <a:gd name="connsiteX395" fmla="*/ 11968934 w 12191998"/>
              <a:gd name="connsiteY395" fmla="*/ 6308549 h 6857999"/>
              <a:gd name="connsiteX396" fmla="*/ 11968934 w 12191998"/>
              <a:gd name="connsiteY396" fmla="*/ 6306470 h 6857999"/>
              <a:gd name="connsiteX397" fmla="*/ 11962764 w 12191998"/>
              <a:gd name="connsiteY397" fmla="*/ 6285686 h 6857999"/>
              <a:gd name="connsiteX398" fmla="*/ 11960708 w 12191998"/>
              <a:gd name="connsiteY398" fmla="*/ 6285686 h 6857999"/>
              <a:gd name="connsiteX399" fmla="*/ 11909295 w 12191998"/>
              <a:gd name="connsiteY399" fmla="*/ 6285686 h 6857999"/>
              <a:gd name="connsiteX400" fmla="*/ 11901069 w 12191998"/>
              <a:gd name="connsiteY400" fmla="*/ 6264902 h 6857999"/>
              <a:gd name="connsiteX401" fmla="*/ 11938086 w 12191998"/>
              <a:gd name="connsiteY401" fmla="*/ 6227490 h 6857999"/>
              <a:gd name="connsiteX402" fmla="*/ 11938086 w 12191998"/>
              <a:gd name="connsiteY402" fmla="*/ 6225411 h 6857999"/>
              <a:gd name="connsiteX403" fmla="*/ 11927803 w 12191998"/>
              <a:gd name="connsiteY403" fmla="*/ 6206705 h 6857999"/>
              <a:gd name="connsiteX404" fmla="*/ 11925747 w 12191998"/>
              <a:gd name="connsiteY404" fmla="*/ 6206705 h 6857999"/>
              <a:gd name="connsiteX405" fmla="*/ 11876390 w 12191998"/>
              <a:gd name="connsiteY405" fmla="*/ 6219176 h 6857999"/>
              <a:gd name="connsiteX406" fmla="*/ 11861994 w 12191998"/>
              <a:gd name="connsiteY406" fmla="*/ 6202548 h 6857999"/>
              <a:gd name="connsiteX407" fmla="*/ 11888729 w 12191998"/>
              <a:gd name="connsiteY407" fmla="*/ 6156822 h 6857999"/>
              <a:gd name="connsiteX408" fmla="*/ 11888729 w 12191998"/>
              <a:gd name="connsiteY408" fmla="*/ 6154744 h 6857999"/>
              <a:gd name="connsiteX409" fmla="*/ 11872277 w 12191998"/>
              <a:gd name="connsiteY409" fmla="*/ 6140194 h 6857999"/>
              <a:gd name="connsiteX410" fmla="*/ 11827033 w 12191998"/>
              <a:gd name="connsiteY410" fmla="*/ 6165136 h 6857999"/>
              <a:gd name="connsiteX411" fmla="*/ 11808524 w 12191998"/>
              <a:gd name="connsiteY411" fmla="*/ 6152665 h 6857999"/>
              <a:gd name="connsiteX412" fmla="*/ 11822920 w 12191998"/>
              <a:gd name="connsiteY412" fmla="*/ 6102782 h 6857999"/>
              <a:gd name="connsiteX413" fmla="*/ 11822920 w 12191998"/>
              <a:gd name="connsiteY413" fmla="*/ 6100704 h 6857999"/>
              <a:gd name="connsiteX414" fmla="*/ 11804411 w 12191998"/>
              <a:gd name="connsiteY414" fmla="*/ 6090312 h 6857999"/>
              <a:gd name="connsiteX415" fmla="*/ 11802354 w 12191998"/>
              <a:gd name="connsiteY415" fmla="*/ 6088233 h 6857999"/>
              <a:gd name="connsiteX416" fmla="*/ 11802354 w 12191998"/>
              <a:gd name="connsiteY416" fmla="*/ 6090312 h 6857999"/>
              <a:gd name="connsiteX417" fmla="*/ 11765337 w 12191998"/>
              <a:gd name="connsiteY417" fmla="*/ 6125645 h 6857999"/>
              <a:gd name="connsiteX418" fmla="*/ 11744772 w 12191998"/>
              <a:gd name="connsiteY418" fmla="*/ 6117332 h 6857999"/>
              <a:gd name="connsiteX419" fmla="*/ 11748885 w 12191998"/>
              <a:gd name="connsiteY419" fmla="*/ 6090312 h 6857999"/>
              <a:gd name="connsiteX420" fmla="*/ 11744772 w 12191998"/>
              <a:gd name="connsiteY420" fmla="*/ 6065370 h 6857999"/>
              <a:gd name="connsiteX421" fmla="*/ 11744772 w 12191998"/>
              <a:gd name="connsiteY421" fmla="*/ 6063292 h 6857999"/>
              <a:gd name="connsiteX422" fmla="*/ 11742715 w 12191998"/>
              <a:gd name="connsiteY422" fmla="*/ 6063292 h 6857999"/>
              <a:gd name="connsiteX423" fmla="*/ 11722150 w 12191998"/>
              <a:gd name="connsiteY423" fmla="*/ 6059135 h 6857999"/>
              <a:gd name="connsiteX424" fmla="*/ 11695415 w 12191998"/>
              <a:gd name="connsiteY424" fmla="*/ 6104861 h 6857999"/>
              <a:gd name="connsiteX425" fmla="*/ 11672793 w 12191998"/>
              <a:gd name="connsiteY425" fmla="*/ 6100704 h 6857999"/>
              <a:gd name="connsiteX426" fmla="*/ 11660454 w 12191998"/>
              <a:gd name="connsiteY426" fmla="*/ 6050821 h 6857999"/>
              <a:gd name="connsiteX427" fmla="*/ 11658397 w 12191998"/>
              <a:gd name="connsiteY427" fmla="*/ 6050821 h 6857999"/>
              <a:gd name="connsiteX428" fmla="*/ 11637831 w 12191998"/>
              <a:gd name="connsiteY428" fmla="*/ 6050821 h 6857999"/>
              <a:gd name="connsiteX429" fmla="*/ 11635775 w 12191998"/>
              <a:gd name="connsiteY429" fmla="*/ 6050821 h 6857999"/>
              <a:gd name="connsiteX430" fmla="*/ 0 w 12191998"/>
              <a:gd name="connsiteY430" fmla="*/ 0 h 6857999"/>
              <a:gd name="connsiteX431" fmla="*/ 12191998 w 12191998"/>
              <a:gd name="connsiteY431" fmla="*/ 0 h 6857999"/>
              <a:gd name="connsiteX432" fmla="*/ 12191998 w 12191998"/>
              <a:gd name="connsiteY432" fmla="*/ 6857999 h 6857999"/>
              <a:gd name="connsiteX433" fmla="*/ 0 w 12191998"/>
              <a:gd name="connsiteY43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</a:cxnLst>
            <a:rect l="l" t="t" r="r" b="b"/>
            <a:pathLst>
              <a:path w="12191998" h="6857999">
                <a:moveTo>
                  <a:pt x="11602874" y="6448253"/>
                </a:moveTo>
                <a:cubicBezTo>
                  <a:pt x="11606955" y="6446169"/>
                  <a:pt x="11608996" y="6446169"/>
                  <a:pt x="11613077" y="6448253"/>
                </a:cubicBezTo>
                <a:cubicBezTo>
                  <a:pt x="11615118" y="6450338"/>
                  <a:pt x="11617158" y="6452422"/>
                  <a:pt x="11617158" y="6456591"/>
                </a:cubicBezTo>
                <a:cubicBezTo>
                  <a:pt x="11623280" y="6558735"/>
                  <a:pt x="11623280" y="6558735"/>
                  <a:pt x="11623280" y="6558735"/>
                </a:cubicBezTo>
                <a:cubicBezTo>
                  <a:pt x="11625321" y="6564988"/>
                  <a:pt x="11623280" y="6567073"/>
                  <a:pt x="11621239" y="6569157"/>
                </a:cubicBezTo>
                <a:cubicBezTo>
                  <a:pt x="11619199" y="6571242"/>
                  <a:pt x="11617158" y="6569157"/>
                  <a:pt x="11615118" y="6569157"/>
                </a:cubicBezTo>
                <a:cubicBezTo>
                  <a:pt x="11570224" y="6558735"/>
                  <a:pt x="11539614" y="6539973"/>
                  <a:pt x="11509005" y="6506621"/>
                </a:cubicBezTo>
                <a:cubicBezTo>
                  <a:pt x="11506964" y="6504537"/>
                  <a:pt x="11504924" y="6502452"/>
                  <a:pt x="11504924" y="6500368"/>
                </a:cubicBezTo>
                <a:cubicBezTo>
                  <a:pt x="11504924" y="6500368"/>
                  <a:pt x="11504924" y="6500368"/>
                  <a:pt x="11504924" y="6498282"/>
                </a:cubicBezTo>
                <a:cubicBezTo>
                  <a:pt x="11504924" y="6496198"/>
                  <a:pt x="11509005" y="6494113"/>
                  <a:pt x="11511045" y="6494113"/>
                </a:cubicBezTo>
                <a:cubicBezTo>
                  <a:pt x="11602874" y="6448253"/>
                  <a:pt x="11602874" y="6448253"/>
                  <a:pt x="11602874" y="6448253"/>
                </a:cubicBezTo>
                <a:close/>
                <a:moveTo>
                  <a:pt x="11685608" y="6446169"/>
                </a:moveTo>
                <a:cubicBezTo>
                  <a:pt x="11689728" y="6446169"/>
                  <a:pt x="11691789" y="6446169"/>
                  <a:pt x="11695910" y="6446169"/>
                </a:cubicBezTo>
                <a:cubicBezTo>
                  <a:pt x="11786569" y="6491935"/>
                  <a:pt x="11786569" y="6491935"/>
                  <a:pt x="11786569" y="6491935"/>
                </a:cubicBezTo>
                <a:cubicBezTo>
                  <a:pt x="11790690" y="6494015"/>
                  <a:pt x="11792751" y="6496095"/>
                  <a:pt x="11794811" y="6498176"/>
                </a:cubicBezTo>
                <a:cubicBezTo>
                  <a:pt x="11794811" y="6500256"/>
                  <a:pt x="11792751" y="6502336"/>
                  <a:pt x="11790690" y="6504416"/>
                </a:cubicBezTo>
                <a:cubicBezTo>
                  <a:pt x="11759784" y="6537700"/>
                  <a:pt x="11726817" y="6556423"/>
                  <a:pt x="11683548" y="6566824"/>
                </a:cubicBezTo>
                <a:cubicBezTo>
                  <a:pt x="11679427" y="6568904"/>
                  <a:pt x="11677366" y="6568904"/>
                  <a:pt x="11675305" y="6566824"/>
                </a:cubicBezTo>
                <a:cubicBezTo>
                  <a:pt x="11673245" y="6564744"/>
                  <a:pt x="11673245" y="6560583"/>
                  <a:pt x="11673245" y="6558503"/>
                </a:cubicBezTo>
                <a:cubicBezTo>
                  <a:pt x="11681487" y="6454490"/>
                  <a:pt x="11681487" y="6454490"/>
                  <a:pt x="11681487" y="6454490"/>
                </a:cubicBezTo>
                <a:cubicBezTo>
                  <a:pt x="11681487" y="6452410"/>
                  <a:pt x="11683548" y="6448249"/>
                  <a:pt x="11685608" y="6446169"/>
                </a:cubicBezTo>
                <a:close/>
                <a:moveTo>
                  <a:pt x="10878610" y="6407461"/>
                </a:moveTo>
                <a:lnTo>
                  <a:pt x="10878610" y="6451004"/>
                </a:lnTo>
                <a:cubicBezTo>
                  <a:pt x="10878610" y="6451004"/>
                  <a:pt x="10852168" y="6458261"/>
                  <a:pt x="10832845" y="6458261"/>
                </a:cubicBezTo>
                <a:cubicBezTo>
                  <a:pt x="10816573" y="6458261"/>
                  <a:pt x="10813523" y="6442710"/>
                  <a:pt x="10813523" y="6433380"/>
                </a:cubicBezTo>
                <a:cubicBezTo>
                  <a:pt x="10813523" y="6418865"/>
                  <a:pt x="10821658" y="6411608"/>
                  <a:pt x="10837930" y="6409535"/>
                </a:cubicBezTo>
                <a:cubicBezTo>
                  <a:pt x="10878610" y="6407461"/>
                  <a:pt x="10878610" y="6407461"/>
                  <a:pt x="10878610" y="6407461"/>
                </a:cubicBezTo>
                <a:close/>
                <a:moveTo>
                  <a:pt x="10545885" y="6337611"/>
                </a:moveTo>
                <a:cubicBezTo>
                  <a:pt x="10573810" y="6337611"/>
                  <a:pt x="10573810" y="6351965"/>
                  <a:pt x="10573810" y="6361192"/>
                </a:cubicBezTo>
                <a:cubicBezTo>
                  <a:pt x="10573810" y="6375546"/>
                  <a:pt x="10566570" y="6382723"/>
                  <a:pt x="10550022" y="6384774"/>
                </a:cubicBezTo>
                <a:lnTo>
                  <a:pt x="10505548" y="6386824"/>
                </a:lnTo>
                <a:cubicBezTo>
                  <a:pt x="10505548" y="6385799"/>
                  <a:pt x="10505548" y="6383748"/>
                  <a:pt x="10505548" y="6382723"/>
                </a:cubicBezTo>
                <a:cubicBezTo>
                  <a:pt x="10505548" y="6380673"/>
                  <a:pt x="10505548" y="6380673"/>
                  <a:pt x="10505548" y="6380673"/>
                </a:cubicBezTo>
                <a:cubicBezTo>
                  <a:pt x="10507617" y="6358117"/>
                  <a:pt x="10514857" y="6344788"/>
                  <a:pt x="10528302" y="6339662"/>
                </a:cubicBezTo>
                <a:cubicBezTo>
                  <a:pt x="10533473" y="6338637"/>
                  <a:pt x="10539680" y="6337611"/>
                  <a:pt x="10545885" y="6337611"/>
                </a:cubicBezTo>
                <a:close/>
                <a:moveTo>
                  <a:pt x="11672595" y="6327980"/>
                </a:moveTo>
                <a:cubicBezTo>
                  <a:pt x="11675422" y="6327461"/>
                  <a:pt x="11678506" y="6327980"/>
                  <a:pt x="11681588" y="6329019"/>
                </a:cubicBezTo>
                <a:cubicBezTo>
                  <a:pt x="11698034" y="6341488"/>
                  <a:pt x="11708312" y="6360190"/>
                  <a:pt x="11708312" y="6380970"/>
                </a:cubicBezTo>
                <a:cubicBezTo>
                  <a:pt x="11708312" y="6412141"/>
                  <a:pt x="11681588" y="6439155"/>
                  <a:pt x="11648698" y="6439155"/>
                </a:cubicBezTo>
                <a:cubicBezTo>
                  <a:pt x="11615808" y="6439155"/>
                  <a:pt x="11589084" y="6412141"/>
                  <a:pt x="11589084" y="6380970"/>
                </a:cubicBezTo>
                <a:cubicBezTo>
                  <a:pt x="11589084" y="6360190"/>
                  <a:pt x="11599363" y="6341488"/>
                  <a:pt x="11615808" y="6331098"/>
                </a:cubicBezTo>
                <a:cubicBezTo>
                  <a:pt x="11621975" y="6326941"/>
                  <a:pt x="11628142" y="6326941"/>
                  <a:pt x="11632253" y="6333175"/>
                </a:cubicBezTo>
                <a:cubicBezTo>
                  <a:pt x="11636365" y="6339410"/>
                  <a:pt x="11634309" y="6345643"/>
                  <a:pt x="11630197" y="6349800"/>
                </a:cubicBezTo>
                <a:cubicBezTo>
                  <a:pt x="11619919" y="6356034"/>
                  <a:pt x="11613752" y="6368502"/>
                  <a:pt x="11613752" y="6380970"/>
                </a:cubicBezTo>
                <a:cubicBezTo>
                  <a:pt x="11613752" y="6399673"/>
                  <a:pt x="11630197" y="6416297"/>
                  <a:pt x="11648698" y="6416297"/>
                </a:cubicBezTo>
                <a:cubicBezTo>
                  <a:pt x="11667199" y="6416297"/>
                  <a:pt x="11683644" y="6399673"/>
                  <a:pt x="11683644" y="6380970"/>
                </a:cubicBezTo>
                <a:cubicBezTo>
                  <a:pt x="11683644" y="6368502"/>
                  <a:pt x="11677478" y="6356034"/>
                  <a:pt x="11667199" y="6349800"/>
                </a:cubicBezTo>
                <a:cubicBezTo>
                  <a:pt x="11663088" y="6345643"/>
                  <a:pt x="11661032" y="6339410"/>
                  <a:pt x="11665144" y="6333175"/>
                </a:cubicBezTo>
                <a:cubicBezTo>
                  <a:pt x="11667199" y="6330059"/>
                  <a:pt x="11669769" y="6328500"/>
                  <a:pt x="11672595" y="6327980"/>
                </a:cubicBezTo>
                <a:close/>
                <a:moveTo>
                  <a:pt x="11821529" y="6312914"/>
                </a:moveTo>
                <a:cubicBezTo>
                  <a:pt x="11823596" y="6312914"/>
                  <a:pt x="11825662" y="6317066"/>
                  <a:pt x="11825662" y="6319143"/>
                </a:cubicBezTo>
                <a:cubicBezTo>
                  <a:pt x="11838061" y="6362741"/>
                  <a:pt x="11838061" y="6400111"/>
                  <a:pt x="11825662" y="6443710"/>
                </a:cubicBezTo>
                <a:cubicBezTo>
                  <a:pt x="11823596" y="6447862"/>
                  <a:pt x="11823596" y="6449938"/>
                  <a:pt x="11821529" y="6449938"/>
                </a:cubicBezTo>
                <a:cubicBezTo>
                  <a:pt x="11817396" y="6452014"/>
                  <a:pt x="11815330" y="6449938"/>
                  <a:pt x="11813263" y="6447862"/>
                </a:cubicBezTo>
                <a:cubicBezTo>
                  <a:pt x="11728538" y="6389730"/>
                  <a:pt x="11728538" y="6389730"/>
                  <a:pt x="11728538" y="6389730"/>
                </a:cubicBezTo>
                <a:cubicBezTo>
                  <a:pt x="11724405" y="6387655"/>
                  <a:pt x="11722339" y="6385578"/>
                  <a:pt x="11722339" y="6381426"/>
                </a:cubicBezTo>
                <a:cubicBezTo>
                  <a:pt x="11722339" y="6379350"/>
                  <a:pt x="11724405" y="6375198"/>
                  <a:pt x="11728538" y="6373122"/>
                </a:cubicBezTo>
                <a:cubicBezTo>
                  <a:pt x="11813263" y="6314991"/>
                  <a:pt x="11813263" y="6314991"/>
                  <a:pt x="11813263" y="6314991"/>
                </a:cubicBezTo>
                <a:cubicBezTo>
                  <a:pt x="11815330" y="6312914"/>
                  <a:pt x="11819463" y="6312914"/>
                  <a:pt x="11821529" y="6312914"/>
                </a:cubicBezTo>
                <a:close/>
                <a:moveTo>
                  <a:pt x="11475701" y="6312914"/>
                </a:moveTo>
                <a:cubicBezTo>
                  <a:pt x="11479792" y="6312914"/>
                  <a:pt x="11481838" y="6314991"/>
                  <a:pt x="11483884" y="6317066"/>
                </a:cubicBezTo>
                <a:cubicBezTo>
                  <a:pt x="11567753" y="6373122"/>
                  <a:pt x="11567753" y="6373122"/>
                  <a:pt x="11567753" y="6373122"/>
                </a:cubicBezTo>
                <a:cubicBezTo>
                  <a:pt x="11571844" y="6375198"/>
                  <a:pt x="11573889" y="6379350"/>
                  <a:pt x="11573889" y="6381426"/>
                </a:cubicBezTo>
                <a:cubicBezTo>
                  <a:pt x="11573889" y="6385578"/>
                  <a:pt x="11571844" y="6387655"/>
                  <a:pt x="11567753" y="6389730"/>
                </a:cubicBezTo>
                <a:lnTo>
                  <a:pt x="11483884" y="6447862"/>
                </a:lnTo>
                <a:cubicBezTo>
                  <a:pt x="11479792" y="6449938"/>
                  <a:pt x="11477747" y="6452014"/>
                  <a:pt x="11475701" y="6449938"/>
                </a:cubicBezTo>
                <a:cubicBezTo>
                  <a:pt x="11473656" y="6449938"/>
                  <a:pt x="11471610" y="6447862"/>
                  <a:pt x="11471610" y="6443710"/>
                </a:cubicBezTo>
                <a:cubicBezTo>
                  <a:pt x="11459337" y="6400111"/>
                  <a:pt x="11459337" y="6364817"/>
                  <a:pt x="11471610" y="6319143"/>
                </a:cubicBezTo>
                <a:cubicBezTo>
                  <a:pt x="11471610" y="6317066"/>
                  <a:pt x="11473656" y="6314991"/>
                  <a:pt x="11475701" y="6312914"/>
                </a:cubicBezTo>
                <a:close/>
                <a:moveTo>
                  <a:pt x="10746019" y="6302686"/>
                </a:moveTo>
                <a:cubicBezTo>
                  <a:pt x="10726539" y="6303721"/>
                  <a:pt x="10708085" y="6314071"/>
                  <a:pt x="10696807" y="6322350"/>
                </a:cubicBezTo>
                <a:cubicBezTo>
                  <a:pt x="10696807" y="6310966"/>
                  <a:pt x="10696807" y="6310966"/>
                  <a:pt x="10696807" y="6310966"/>
                </a:cubicBezTo>
                <a:cubicBezTo>
                  <a:pt x="10696807" y="6306826"/>
                  <a:pt x="10693731" y="6303721"/>
                  <a:pt x="10689630" y="6303721"/>
                </a:cubicBezTo>
                <a:cubicBezTo>
                  <a:pt x="10661948" y="6303721"/>
                  <a:pt x="10661948" y="6303721"/>
                  <a:pt x="10661948" y="6303721"/>
                </a:cubicBezTo>
                <a:cubicBezTo>
                  <a:pt x="10657848" y="6303721"/>
                  <a:pt x="10654771" y="6306826"/>
                  <a:pt x="10654771" y="6310966"/>
                </a:cubicBezTo>
                <a:cubicBezTo>
                  <a:pt x="10654771" y="6483802"/>
                  <a:pt x="10654771" y="6483802"/>
                  <a:pt x="10654771" y="6483802"/>
                </a:cubicBezTo>
                <a:cubicBezTo>
                  <a:pt x="10654771" y="6486906"/>
                  <a:pt x="10657848" y="6490011"/>
                  <a:pt x="10661948" y="6490011"/>
                </a:cubicBezTo>
                <a:cubicBezTo>
                  <a:pt x="10689630" y="6490011"/>
                  <a:pt x="10689630" y="6490011"/>
                  <a:pt x="10689630" y="6490011"/>
                </a:cubicBezTo>
                <a:cubicBezTo>
                  <a:pt x="10693731" y="6490011"/>
                  <a:pt x="10696807" y="6486906"/>
                  <a:pt x="10696807" y="6483802"/>
                </a:cubicBezTo>
                <a:cubicBezTo>
                  <a:pt x="10696807" y="6363748"/>
                  <a:pt x="10696807" y="6363748"/>
                  <a:pt x="10696807" y="6363748"/>
                </a:cubicBezTo>
                <a:cubicBezTo>
                  <a:pt x="10702958" y="6358573"/>
                  <a:pt x="10723464" y="6344084"/>
                  <a:pt x="10747045" y="6342014"/>
                </a:cubicBezTo>
                <a:cubicBezTo>
                  <a:pt x="10750120" y="6342014"/>
                  <a:pt x="10753197" y="6338909"/>
                  <a:pt x="10753197" y="6334770"/>
                </a:cubicBezTo>
                <a:cubicBezTo>
                  <a:pt x="10753197" y="6309931"/>
                  <a:pt x="10753197" y="6309931"/>
                  <a:pt x="10753197" y="6309931"/>
                </a:cubicBezTo>
                <a:cubicBezTo>
                  <a:pt x="10753197" y="6307861"/>
                  <a:pt x="10752171" y="6305791"/>
                  <a:pt x="10751146" y="6304756"/>
                </a:cubicBezTo>
                <a:cubicBezTo>
                  <a:pt x="10749095" y="6302686"/>
                  <a:pt x="10747045" y="6302686"/>
                  <a:pt x="10746019" y="6302686"/>
                </a:cubicBezTo>
                <a:close/>
                <a:moveTo>
                  <a:pt x="10221292" y="6302686"/>
                </a:moveTo>
                <a:cubicBezTo>
                  <a:pt x="10202802" y="6302686"/>
                  <a:pt x="10184313" y="6314071"/>
                  <a:pt x="10173013" y="6322350"/>
                </a:cubicBezTo>
                <a:cubicBezTo>
                  <a:pt x="10173013" y="6310966"/>
                  <a:pt x="10173013" y="6310966"/>
                  <a:pt x="10173013" y="6310966"/>
                </a:cubicBezTo>
                <a:cubicBezTo>
                  <a:pt x="10173013" y="6306826"/>
                  <a:pt x="10169932" y="6303721"/>
                  <a:pt x="10165823" y="6303721"/>
                </a:cubicBezTo>
                <a:cubicBezTo>
                  <a:pt x="10137062" y="6303721"/>
                  <a:pt x="10137062" y="6303721"/>
                  <a:pt x="10137062" y="6303721"/>
                </a:cubicBezTo>
                <a:cubicBezTo>
                  <a:pt x="10133979" y="6303721"/>
                  <a:pt x="10130898" y="6306826"/>
                  <a:pt x="10130898" y="6310966"/>
                </a:cubicBezTo>
                <a:cubicBezTo>
                  <a:pt x="10130898" y="6483802"/>
                  <a:pt x="10130898" y="6483802"/>
                  <a:pt x="10130898" y="6483802"/>
                </a:cubicBezTo>
                <a:cubicBezTo>
                  <a:pt x="10130898" y="6486906"/>
                  <a:pt x="10133979" y="6490011"/>
                  <a:pt x="10137062" y="6490011"/>
                </a:cubicBezTo>
                <a:cubicBezTo>
                  <a:pt x="10165823" y="6490011"/>
                  <a:pt x="10165823" y="6490011"/>
                  <a:pt x="10165823" y="6490011"/>
                </a:cubicBezTo>
                <a:cubicBezTo>
                  <a:pt x="10169932" y="6490011"/>
                  <a:pt x="10173013" y="6486906"/>
                  <a:pt x="10173013" y="6483802"/>
                </a:cubicBezTo>
                <a:cubicBezTo>
                  <a:pt x="10173013" y="6363748"/>
                  <a:pt x="10173013" y="6363748"/>
                  <a:pt x="10173013" y="6363748"/>
                </a:cubicBezTo>
                <a:cubicBezTo>
                  <a:pt x="10179177" y="6358573"/>
                  <a:pt x="10198694" y="6344084"/>
                  <a:pt x="10222319" y="6342014"/>
                </a:cubicBezTo>
                <a:cubicBezTo>
                  <a:pt x="10236700" y="6342014"/>
                  <a:pt x="10244918" y="6348224"/>
                  <a:pt x="10245945" y="6362713"/>
                </a:cubicBezTo>
                <a:cubicBezTo>
                  <a:pt x="10245945" y="6363748"/>
                  <a:pt x="10245945" y="6363748"/>
                  <a:pt x="10245945" y="6363748"/>
                </a:cubicBezTo>
                <a:cubicBezTo>
                  <a:pt x="10245945" y="6483802"/>
                  <a:pt x="10245945" y="6483802"/>
                  <a:pt x="10245945" y="6483802"/>
                </a:cubicBezTo>
                <a:cubicBezTo>
                  <a:pt x="10245945" y="6486906"/>
                  <a:pt x="10249026" y="6490011"/>
                  <a:pt x="10252109" y="6490011"/>
                </a:cubicBezTo>
                <a:cubicBezTo>
                  <a:pt x="10280870" y="6490011"/>
                  <a:pt x="10280870" y="6490011"/>
                  <a:pt x="10280870" y="6490011"/>
                </a:cubicBezTo>
                <a:cubicBezTo>
                  <a:pt x="10284979" y="6490011"/>
                  <a:pt x="10288061" y="6486906"/>
                  <a:pt x="10288061" y="6483802"/>
                </a:cubicBezTo>
                <a:cubicBezTo>
                  <a:pt x="10288061" y="6452753"/>
                  <a:pt x="10288061" y="6452753"/>
                  <a:pt x="10288061" y="6452753"/>
                </a:cubicBezTo>
                <a:cubicBezTo>
                  <a:pt x="10288061" y="6388587"/>
                  <a:pt x="10288061" y="6388587"/>
                  <a:pt x="10288061" y="6388587"/>
                </a:cubicBezTo>
                <a:cubicBezTo>
                  <a:pt x="10288061" y="6365818"/>
                  <a:pt x="10288061" y="6365818"/>
                  <a:pt x="10288061" y="6365818"/>
                </a:cubicBezTo>
                <a:cubicBezTo>
                  <a:pt x="10288061" y="6325455"/>
                  <a:pt x="10269571" y="6304756"/>
                  <a:pt x="10231564" y="6302686"/>
                </a:cubicBezTo>
                <a:cubicBezTo>
                  <a:pt x="10231564" y="6302686"/>
                  <a:pt x="10229510" y="6302686"/>
                  <a:pt x="10226428" y="6302686"/>
                </a:cubicBezTo>
                <a:cubicBezTo>
                  <a:pt x="10225401" y="6302686"/>
                  <a:pt x="10225401" y="6302686"/>
                  <a:pt x="10224374" y="6302686"/>
                </a:cubicBezTo>
                <a:cubicBezTo>
                  <a:pt x="10223347" y="6302686"/>
                  <a:pt x="10222319" y="6302686"/>
                  <a:pt x="10221292" y="6302686"/>
                </a:cubicBezTo>
                <a:close/>
                <a:moveTo>
                  <a:pt x="11036971" y="6299511"/>
                </a:moveTo>
                <a:cubicBezTo>
                  <a:pt x="10978754" y="6299511"/>
                  <a:pt x="10953221" y="6329632"/>
                  <a:pt x="10953221" y="6396104"/>
                </a:cubicBezTo>
                <a:cubicBezTo>
                  <a:pt x="10953221" y="6397143"/>
                  <a:pt x="10953221" y="6397143"/>
                  <a:pt x="10953221" y="6398181"/>
                </a:cubicBezTo>
                <a:cubicBezTo>
                  <a:pt x="10953221" y="6464654"/>
                  <a:pt x="10978754" y="6494774"/>
                  <a:pt x="11036971" y="6494774"/>
                </a:cubicBezTo>
                <a:cubicBezTo>
                  <a:pt x="11057397" y="6494774"/>
                  <a:pt x="11079867" y="6489581"/>
                  <a:pt x="11093143" y="6487504"/>
                </a:cubicBezTo>
                <a:cubicBezTo>
                  <a:pt x="11096207" y="6487504"/>
                  <a:pt x="11099271" y="6484388"/>
                  <a:pt x="11099271" y="6480233"/>
                </a:cubicBezTo>
                <a:cubicBezTo>
                  <a:pt x="11098250" y="6456345"/>
                  <a:pt x="11098250" y="6456345"/>
                  <a:pt x="11098250" y="6456345"/>
                </a:cubicBezTo>
                <a:cubicBezTo>
                  <a:pt x="11098250" y="6455306"/>
                  <a:pt x="11097229" y="6453229"/>
                  <a:pt x="11096207" y="6452190"/>
                </a:cubicBezTo>
                <a:cubicBezTo>
                  <a:pt x="11094165" y="6450113"/>
                  <a:pt x="11092122" y="6450113"/>
                  <a:pt x="11090079" y="6450113"/>
                </a:cubicBezTo>
                <a:cubicBezTo>
                  <a:pt x="11074759" y="6451152"/>
                  <a:pt x="11056375" y="6456345"/>
                  <a:pt x="11036971" y="6456345"/>
                </a:cubicBezTo>
                <a:cubicBezTo>
                  <a:pt x="11010416" y="6456345"/>
                  <a:pt x="10999181" y="6444920"/>
                  <a:pt x="10997138" y="6413761"/>
                </a:cubicBezTo>
                <a:cubicBezTo>
                  <a:pt x="10997138" y="6412722"/>
                  <a:pt x="10997138" y="6412722"/>
                  <a:pt x="10997138" y="6411684"/>
                </a:cubicBezTo>
                <a:cubicBezTo>
                  <a:pt x="10997138" y="6410645"/>
                  <a:pt x="10997138" y="6409606"/>
                  <a:pt x="10997138" y="6408568"/>
                </a:cubicBezTo>
                <a:cubicBezTo>
                  <a:pt x="10996117" y="6406490"/>
                  <a:pt x="10996117" y="6405452"/>
                  <a:pt x="10996117" y="6404413"/>
                </a:cubicBezTo>
                <a:cubicBezTo>
                  <a:pt x="10996117" y="6403375"/>
                  <a:pt x="10996117" y="6402336"/>
                  <a:pt x="10996117" y="6401297"/>
                </a:cubicBezTo>
                <a:cubicBezTo>
                  <a:pt x="10996117" y="6399220"/>
                  <a:pt x="10996117" y="6398181"/>
                  <a:pt x="10996117" y="6396104"/>
                </a:cubicBezTo>
                <a:cubicBezTo>
                  <a:pt x="10996117" y="6353520"/>
                  <a:pt x="11007352" y="6337941"/>
                  <a:pt x="11036971" y="6337941"/>
                </a:cubicBezTo>
                <a:cubicBezTo>
                  <a:pt x="11056375" y="6337941"/>
                  <a:pt x="11074759" y="6343134"/>
                  <a:pt x="11090079" y="6344172"/>
                </a:cubicBezTo>
                <a:cubicBezTo>
                  <a:pt x="11092122" y="6344172"/>
                  <a:pt x="11094165" y="6344172"/>
                  <a:pt x="11096207" y="6343134"/>
                </a:cubicBezTo>
                <a:cubicBezTo>
                  <a:pt x="11097229" y="6341057"/>
                  <a:pt x="11098250" y="6340018"/>
                  <a:pt x="11098250" y="6337941"/>
                </a:cubicBezTo>
                <a:cubicBezTo>
                  <a:pt x="11099271" y="6314052"/>
                  <a:pt x="11099271" y="6314052"/>
                  <a:pt x="11099271" y="6314052"/>
                </a:cubicBezTo>
                <a:cubicBezTo>
                  <a:pt x="11099271" y="6309898"/>
                  <a:pt x="11096207" y="6306782"/>
                  <a:pt x="11093143" y="6306782"/>
                </a:cubicBezTo>
                <a:cubicBezTo>
                  <a:pt x="11079867" y="6304704"/>
                  <a:pt x="11057397" y="6299511"/>
                  <a:pt x="11036971" y="6299511"/>
                </a:cubicBezTo>
                <a:close/>
                <a:moveTo>
                  <a:pt x="10858462" y="6299511"/>
                </a:moveTo>
                <a:cubicBezTo>
                  <a:pt x="10836770" y="6299511"/>
                  <a:pt x="10802683" y="6304704"/>
                  <a:pt x="10788221" y="6306782"/>
                </a:cubicBezTo>
                <a:cubicBezTo>
                  <a:pt x="10785122" y="6306782"/>
                  <a:pt x="10783056" y="6309898"/>
                  <a:pt x="10783056" y="6314052"/>
                </a:cubicBezTo>
                <a:cubicBezTo>
                  <a:pt x="10784089" y="6337941"/>
                  <a:pt x="10784089" y="6337941"/>
                  <a:pt x="10784089" y="6337941"/>
                </a:cubicBezTo>
                <a:cubicBezTo>
                  <a:pt x="10784089" y="6340018"/>
                  <a:pt x="10784089" y="6341057"/>
                  <a:pt x="10786155" y="6343134"/>
                </a:cubicBezTo>
                <a:cubicBezTo>
                  <a:pt x="10787188" y="6344172"/>
                  <a:pt x="10789254" y="6344172"/>
                  <a:pt x="10791320" y="6344172"/>
                </a:cubicBezTo>
                <a:cubicBezTo>
                  <a:pt x="10806815" y="6343134"/>
                  <a:pt x="10835737" y="6341057"/>
                  <a:pt x="10856397" y="6341057"/>
                </a:cubicBezTo>
                <a:cubicBezTo>
                  <a:pt x="10870858" y="6341057"/>
                  <a:pt x="10879123" y="6349366"/>
                  <a:pt x="10879123" y="6362868"/>
                </a:cubicBezTo>
                <a:cubicBezTo>
                  <a:pt x="10879123" y="6374293"/>
                  <a:pt x="10879123" y="6374293"/>
                  <a:pt x="10879123" y="6374293"/>
                </a:cubicBezTo>
                <a:cubicBezTo>
                  <a:pt x="10832639" y="6378447"/>
                  <a:pt x="10832639" y="6378447"/>
                  <a:pt x="10832639" y="6378447"/>
                </a:cubicBezTo>
                <a:cubicBezTo>
                  <a:pt x="10788221" y="6381563"/>
                  <a:pt x="10770660" y="6398181"/>
                  <a:pt x="10770660" y="6435572"/>
                </a:cubicBezTo>
                <a:cubicBezTo>
                  <a:pt x="10770660" y="6472963"/>
                  <a:pt x="10790287" y="6494774"/>
                  <a:pt x="10824374" y="6494774"/>
                </a:cubicBezTo>
                <a:cubicBezTo>
                  <a:pt x="10853299" y="6494774"/>
                  <a:pt x="10885319" y="6482311"/>
                  <a:pt x="10885319" y="6482311"/>
                </a:cubicBezTo>
                <a:cubicBezTo>
                  <a:pt x="10892550" y="6487504"/>
                  <a:pt x="10898748" y="6491658"/>
                  <a:pt x="10913210" y="6493736"/>
                </a:cubicBezTo>
                <a:cubicBezTo>
                  <a:pt x="10915275" y="6493736"/>
                  <a:pt x="10917341" y="6493736"/>
                  <a:pt x="10919407" y="6491658"/>
                </a:cubicBezTo>
                <a:cubicBezTo>
                  <a:pt x="10920440" y="6490620"/>
                  <a:pt x="10921473" y="6488542"/>
                  <a:pt x="10921473" y="6486465"/>
                </a:cubicBezTo>
                <a:cubicBezTo>
                  <a:pt x="10921473" y="6362868"/>
                  <a:pt x="10921473" y="6362868"/>
                  <a:pt x="10921473" y="6362868"/>
                </a:cubicBezTo>
                <a:cubicBezTo>
                  <a:pt x="10921473" y="6319245"/>
                  <a:pt x="10901847" y="6299511"/>
                  <a:pt x="10858462" y="6299511"/>
                </a:cubicBezTo>
                <a:close/>
                <a:moveTo>
                  <a:pt x="10537848" y="6299511"/>
                </a:moveTo>
                <a:cubicBezTo>
                  <a:pt x="10484952" y="6301589"/>
                  <a:pt x="10461097" y="6331709"/>
                  <a:pt x="10461097" y="6396104"/>
                </a:cubicBezTo>
                <a:cubicBezTo>
                  <a:pt x="10461097" y="6397143"/>
                  <a:pt x="10461097" y="6397143"/>
                  <a:pt x="10461097" y="6398181"/>
                </a:cubicBezTo>
                <a:cubicBezTo>
                  <a:pt x="10461097" y="6419993"/>
                  <a:pt x="10463172" y="6438688"/>
                  <a:pt x="10467320" y="6453229"/>
                </a:cubicBezTo>
                <a:cubicBezTo>
                  <a:pt x="10475618" y="6481272"/>
                  <a:pt x="10500510" y="6494774"/>
                  <a:pt x="10528513" y="6494774"/>
                </a:cubicBezTo>
                <a:cubicBezTo>
                  <a:pt x="10531625" y="6494774"/>
                  <a:pt x="10534736" y="6494774"/>
                  <a:pt x="10537848" y="6494774"/>
                </a:cubicBezTo>
                <a:cubicBezTo>
                  <a:pt x="10539922" y="6494774"/>
                  <a:pt x="10543033" y="6494774"/>
                  <a:pt x="10545109" y="6494774"/>
                </a:cubicBezTo>
                <a:cubicBezTo>
                  <a:pt x="10564815" y="6492697"/>
                  <a:pt x="10587633" y="6489581"/>
                  <a:pt x="10598004" y="6487504"/>
                </a:cubicBezTo>
                <a:cubicBezTo>
                  <a:pt x="10602153" y="6487504"/>
                  <a:pt x="10604227" y="6484388"/>
                  <a:pt x="10604227" y="6480233"/>
                </a:cubicBezTo>
                <a:cubicBezTo>
                  <a:pt x="10603190" y="6456345"/>
                  <a:pt x="10603190" y="6456345"/>
                  <a:pt x="10603190" y="6456345"/>
                </a:cubicBezTo>
                <a:cubicBezTo>
                  <a:pt x="10603190" y="6455306"/>
                  <a:pt x="10602153" y="6453229"/>
                  <a:pt x="10601116" y="6452190"/>
                </a:cubicBezTo>
                <a:cubicBezTo>
                  <a:pt x="10599041" y="6450113"/>
                  <a:pt x="10598004" y="6450113"/>
                  <a:pt x="10595930" y="6450113"/>
                </a:cubicBezTo>
                <a:cubicBezTo>
                  <a:pt x="10582447" y="6451152"/>
                  <a:pt x="10558592" y="6453229"/>
                  <a:pt x="10539922" y="6453229"/>
                </a:cubicBezTo>
                <a:cubicBezTo>
                  <a:pt x="10521253" y="6453229"/>
                  <a:pt x="10511918" y="6445958"/>
                  <a:pt x="10506733" y="6428302"/>
                </a:cubicBezTo>
                <a:cubicBezTo>
                  <a:pt x="10505695" y="6419993"/>
                  <a:pt x="10505695" y="6419993"/>
                  <a:pt x="10505695" y="6419993"/>
                </a:cubicBezTo>
                <a:cubicBezTo>
                  <a:pt x="10554442" y="6416877"/>
                  <a:pt x="10554442" y="6416877"/>
                  <a:pt x="10554442" y="6416877"/>
                </a:cubicBezTo>
                <a:cubicBezTo>
                  <a:pt x="10598004" y="6412722"/>
                  <a:pt x="10616672" y="6396104"/>
                  <a:pt x="10616672" y="6359752"/>
                </a:cubicBezTo>
                <a:cubicBezTo>
                  <a:pt x="10616672" y="6321323"/>
                  <a:pt x="10599041" y="6299511"/>
                  <a:pt x="10545109" y="6299511"/>
                </a:cubicBezTo>
                <a:cubicBezTo>
                  <a:pt x="10543033" y="6299511"/>
                  <a:pt x="10539922" y="6299511"/>
                  <a:pt x="10537848" y="6299511"/>
                </a:cubicBezTo>
                <a:close/>
                <a:moveTo>
                  <a:pt x="11181077" y="6262439"/>
                </a:moveTo>
                <a:cubicBezTo>
                  <a:pt x="11153387" y="6269635"/>
                  <a:pt x="11153387" y="6269635"/>
                  <a:pt x="11153387" y="6269635"/>
                </a:cubicBezTo>
                <a:cubicBezTo>
                  <a:pt x="11150310" y="6269635"/>
                  <a:pt x="11147234" y="6272720"/>
                  <a:pt x="11147234" y="6275804"/>
                </a:cubicBezTo>
                <a:cubicBezTo>
                  <a:pt x="11147234" y="6304589"/>
                  <a:pt x="11147234" y="6304589"/>
                  <a:pt x="11147234" y="6304589"/>
                </a:cubicBezTo>
                <a:cubicBezTo>
                  <a:pt x="11131850" y="6304589"/>
                  <a:pt x="11131850" y="6304589"/>
                  <a:pt x="11131850" y="6304589"/>
                </a:cubicBezTo>
                <a:cubicBezTo>
                  <a:pt x="11127748" y="6304589"/>
                  <a:pt x="11124671" y="6307673"/>
                  <a:pt x="11124671" y="6311785"/>
                </a:cubicBezTo>
                <a:cubicBezTo>
                  <a:pt x="11124671" y="6336457"/>
                  <a:pt x="11124671" y="6336457"/>
                  <a:pt x="11124671" y="6336457"/>
                </a:cubicBezTo>
                <a:cubicBezTo>
                  <a:pt x="11124671" y="6339542"/>
                  <a:pt x="11127748" y="6342626"/>
                  <a:pt x="11131850" y="6342626"/>
                </a:cubicBezTo>
                <a:cubicBezTo>
                  <a:pt x="11147234" y="6342626"/>
                  <a:pt x="11147234" y="6342626"/>
                  <a:pt x="11147234" y="6342626"/>
                </a:cubicBezTo>
                <a:cubicBezTo>
                  <a:pt x="11147234" y="6424868"/>
                  <a:pt x="11147234" y="6424868"/>
                  <a:pt x="11147234" y="6424868"/>
                </a:cubicBezTo>
                <a:cubicBezTo>
                  <a:pt x="11147234" y="6478326"/>
                  <a:pt x="11160566" y="6494774"/>
                  <a:pt x="11203639" y="6494774"/>
                </a:cubicBezTo>
                <a:cubicBezTo>
                  <a:pt x="11211844" y="6494774"/>
                  <a:pt x="11225176" y="6492718"/>
                  <a:pt x="11235431" y="6490662"/>
                </a:cubicBezTo>
                <a:cubicBezTo>
                  <a:pt x="11238508" y="6489634"/>
                  <a:pt x="11240559" y="6486550"/>
                  <a:pt x="11240559" y="6483466"/>
                </a:cubicBezTo>
                <a:cubicBezTo>
                  <a:pt x="11239534" y="6459821"/>
                  <a:pt x="11239534" y="6459821"/>
                  <a:pt x="11239534" y="6459821"/>
                </a:cubicBezTo>
                <a:cubicBezTo>
                  <a:pt x="11239534" y="6455709"/>
                  <a:pt x="11235431" y="6453653"/>
                  <a:pt x="11232355" y="6453653"/>
                </a:cubicBezTo>
                <a:cubicBezTo>
                  <a:pt x="11226201" y="6453653"/>
                  <a:pt x="11215946" y="6453653"/>
                  <a:pt x="11208767" y="6453653"/>
                </a:cubicBezTo>
                <a:cubicBezTo>
                  <a:pt x="11191332" y="6453653"/>
                  <a:pt x="11190307" y="6445429"/>
                  <a:pt x="11190307" y="6418700"/>
                </a:cubicBezTo>
                <a:cubicBezTo>
                  <a:pt x="11190307" y="6342626"/>
                  <a:pt x="11190307" y="6342626"/>
                  <a:pt x="11190307" y="6342626"/>
                </a:cubicBezTo>
                <a:cubicBezTo>
                  <a:pt x="11233380" y="6342626"/>
                  <a:pt x="11233380" y="6342626"/>
                  <a:pt x="11233380" y="6342626"/>
                </a:cubicBezTo>
                <a:cubicBezTo>
                  <a:pt x="11236457" y="6342626"/>
                  <a:pt x="11239534" y="6339542"/>
                  <a:pt x="11239534" y="6336457"/>
                </a:cubicBezTo>
                <a:cubicBezTo>
                  <a:pt x="11239534" y="6311785"/>
                  <a:pt x="11239534" y="6311785"/>
                  <a:pt x="11239534" y="6311785"/>
                </a:cubicBezTo>
                <a:cubicBezTo>
                  <a:pt x="11239534" y="6307673"/>
                  <a:pt x="11236457" y="6304589"/>
                  <a:pt x="11233380" y="6304589"/>
                </a:cubicBezTo>
                <a:cubicBezTo>
                  <a:pt x="11190307" y="6304589"/>
                  <a:pt x="11190307" y="6304589"/>
                  <a:pt x="11190307" y="6304589"/>
                </a:cubicBezTo>
                <a:cubicBezTo>
                  <a:pt x="11190307" y="6269635"/>
                  <a:pt x="11190307" y="6269635"/>
                  <a:pt x="11190307" y="6269635"/>
                </a:cubicBezTo>
                <a:cubicBezTo>
                  <a:pt x="11190307" y="6266551"/>
                  <a:pt x="11189281" y="6265523"/>
                  <a:pt x="11187230" y="6263467"/>
                </a:cubicBezTo>
                <a:cubicBezTo>
                  <a:pt x="11185179" y="6262439"/>
                  <a:pt x="11183128" y="6261411"/>
                  <a:pt x="11181077" y="6262439"/>
                </a:cubicBezTo>
                <a:close/>
                <a:moveTo>
                  <a:pt x="10376216" y="6262439"/>
                </a:moveTo>
                <a:cubicBezTo>
                  <a:pt x="10348526" y="6269635"/>
                  <a:pt x="10348526" y="6269635"/>
                  <a:pt x="10348526" y="6269635"/>
                </a:cubicBezTo>
                <a:cubicBezTo>
                  <a:pt x="10345450" y="6269635"/>
                  <a:pt x="10343399" y="6272720"/>
                  <a:pt x="10343399" y="6275804"/>
                </a:cubicBezTo>
                <a:cubicBezTo>
                  <a:pt x="10343399" y="6304589"/>
                  <a:pt x="10343399" y="6304589"/>
                  <a:pt x="10343399" y="6304589"/>
                </a:cubicBezTo>
                <a:cubicBezTo>
                  <a:pt x="10326990" y="6304589"/>
                  <a:pt x="10326990" y="6304589"/>
                  <a:pt x="10326990" y="6304589"/>
                </a:cubicBezTo>
                <a:cubicBezTo>
                  <a:pt x="10322888" y="6304589"/>
                  <a:pt x="10319811" y="6307673"/>
                  <a:pt x="10319811" y="6311785"/>
                </a:cubicBezTo>
                <a:cubicBezTo>
                  <a:pt x="10319811" y="6336457"/>
                  <a:pt x="10319811" y="6336457"/>
                  <a:pt x="10319811" y="6336457"/>
                </a:cubicBezTo>
                <a:cubicBezTo>
                  <a:pt x="10319811" y="6339542"/>
                  <a:pt x="10322888" y="6342626"/>
                  <a:pt x="10326990" y="6342626"/>
                </a:cubicBezTo>
                <a:cubicBezTo>
                  <a:pt x="10343399" y="6342626"/>
                  <a:pt x="10343399" y="6342626"/>
                  <a:pt x="10343399" y="6342626"/>
                </a:cubicBezTo>
                <a:cubicBezTo>
                  <a:pt x="10343399" y="6424868"/>
                  <a:pt x="10343399" y="6424868"/>
                  <a:pt x="10343399" y="6424868"/>
                </a:cubicBezTo>
                <a:cubicBezTo>
                  <a:pt x="10343399" y="6478326"/>
                  <a:pt x="10355705" y="6494774"/>
                  <a:pt x="10398779" y="6494774"/>
                </a:cubicBezTo>
                <a:cubicBezTo>
                  <a:pt x="10406983" y="6494774"/>
                  <a:pt x="10420316" y="6492718"/>
                  <a:pt x="10430571" y="6490662"/>
                </a:cubicBezTo>
                <a:cubicBezTo>
                  <a:pt x="10433648" y="6489634"/>
                  <a:pt x="10435698" y="6486550"/>
                  <a:pt x="10435698" y="6483466"/>
                </a:cubicBezTo>
                <a:cubicBezTo>
                  <a:pt x="10434673" y="6459821"/>
                  <a:pt x="10434673" y="6459821"/>
                  <a:pt x="10434673" y="6459821"/>
                </a:cubicBezTo>
                <a:cubicBezTo>
                  <a:pt x="10434673" y="6455709"/>
                  <a:pt x="10431597" y="6453653"/>
                  <a:pt x="10427495" y="6453653"/>
                </a:cubicBezTo>
                <a:cubicBezTo>
                  <a:pt x="10421341" y="6453653"/>
                  <a:pt x="10411086" y="6453653"/>
                  <a:pt x="10403906" y="6453653"/>
                </a:cubicBezTo>
                <a:cubicBezTo>
                  <a:pt x="10386472" y="6453653"/>
                  <a:pt x="10385446" y="6445429"/>
                  <a:pt x="10385446" y="6418700"/>
                </a:cubicBezTo>
                <a:cubicBezTo>
                  <a:pt x="10385446" y="6342626"/>
                  <a:pt x="10385446" y="6342626"/>
                  <a:pt x="10385446" y="6342626"/>
                </a:cubicBezTo>
                <a:cubicBezTo>
                  <a:pt x="10428520" y="6342626"/>
                  <a:pt x="10428520" y="6342626"/>
                  <a:pt x="10428520" y="6342626"/>
                </a:cubicBezTo>
                <a:cubicBezTo>
                  <a:pt x="10431597" y="6342626"/>
                  <a:pt x="10434673" y="6339542"/>
                  <a:pt x="10434673" y="6336457"/>
                </a:cubicBezTo>
                <a:cubicBezTo>
                  <a:pt x="10434673" y="6311785"/>
                  <a:pt x="10434673" y="6311785"/>
                  <a:pt x="10434673" y="6311785"/>
                </a:cubicBezTo>
                <a:cubicBezTo>
                  <a:pt x="10434673" y="6307673"/>
                  <a:pt x="10431597" y="6304589"/>
                  <a:pt x="10428520" y="6304589"/>
                </a:cubicBezTo>
                <a:cubicBezTo>
                  <a:pt x="10385446" y="6304589"/>
                  <a:pt x="10385446" y="6304589"/>
                  <a:pt x="10385446" y="6304589"/>
                </a:cubicBezTo>
                <a:cubicBezTo>
                  <a:pt x="10385446" y="6269635"/>
                  <a:pt x="10385446" y="6269635"/>
                  <a:pt x="10385446" y="6269635"/>
                </a:cubicBezTo>
                <a:cubicBezTo>
                  <a:pt x="10385446" y="6266551"/>
                  <a:pt x="10384421" y="6265523"/>
                  <a:pt x="10382370" y="6263467"/>
                </a:cubicBezTo>
                <a:cubicBezTo>
                  <a:pt x="10380319" y="6262439"/>
                  <a:pt x="10378268" y="6261411"/>
                  <a:pt x="10376216" y="6262439"/>
                </a:cubicBezTo>
                <a:close/>
                <a:moveTo>
                  <a:pt x="10045025" y="6237599"/>
                </a:moveTo>
                <a:cubicBezTo>
                  <a:pt x="10045025" y="6237599"/>
                  <a:pt x="10043992" y="6237599"/>
                  <a:pt x="10042958" y="6238634"/>
                </a:cubicBezTo>
                <a:cubicBezTo>
                  <a:pt x="10041923" y="6238634"/>
                  <a:pt x="10041923" y="6239668"/>
                  <a:pt x="10040890" y="6239668"/>
                </a:cubicBezTo>
                <a:cubicBezTo>
                  <a:pt x="10040890" y="6240703"/>
                  <a:pt x="10039857" y="6241737"/>
                  <a:pt x="10039857" y="6241737"/>
                </a:cubicBezTo>
                <a:cubicBezTo>
                  <a:pt x="10039857" y="6242772"/>
                  <a:pt x="10038822" y="6243806"/>
                  <a:pt x="10038822" y="6244841"/>
                </a:cubicBezTo>
                <a:cubicBezTo>
                  <a:pt x="10038822" y="6483805"/>
                  <a:pt x="10038822" y="6483805"/>
                  <a:pt x="10038822" y="6483805"/>
                </a:cubicBezTo>
                <a:cubicBezTo>
                  <a:pt x="10038822" y="6486909"/>
                  <a:pt x="10041923" y="6490012"/>
                  <a:pt x="10046058" y="6490012"/>
                </a:cubicBezTo>
                <a:cubicBezTo>
                  <a:pt x="10076036" y="6490012"/>
                  <a:pt x="10076036" y="6490012"/>
                  <a:pt x="10076036" y="6490012"/>
                </a:cubicBezTo>
                <a:cubicBezTo>
                  <a:pt x="10076036" y="6490012"/>
                  <a:pt x="10076036" y="6490012"/>
                  <a:pt x="10077071" y="6490012"/>
                </a:cubicBezTo>
                <a:cubicBezTo>
                  <a:pt x="10078105" y="6490012"/>
                  <a:pt x="10078105" y="6490012"/>
                  <a:pt x="10079138" y="6490012"/>
                </a:cubicBezTo>
                <a:cubicBezTo>
                  <a:pt x="10079138" y="6490012"/>
                  <a:pt x="10079138" y="6490012"/>
                  <a:pt x="10079138" y="6488978"/>
                </a:cubicBezTo>
                <a:cubicBezTo>
                  <a:pt x="10080171" y="6488978"/>
                  <a:pt x="10080171" y="6488978"/>
                  <a:pt x="10081206" y="6487943"/>
                </a:cubicBezTo>
                <a:cubicBezTo>
                  <a:pt x="10081206" y="6486909"/>
                  <a:pt x="10082239" y="6486909"/>
                  <a:pt x="10082239" y="6485874"/>
                </a:cubicBezTo>
                <a:cubicBezTo>
                  <a:pt x="10082239" y="6484840"/>
                  <a:pt x="10083273" y="6483805"/>
                  <a:pt x="10083273" y="6483805"/>
                </a:cubicBezTo>
                <a:cubicBezTo>
                  <a:pt x="10083273" y="6244841"/>
                  <a:pt x="10083273" y="6244841"/>
                  <a:pt x="10083273" y="6244841"/>
                </a:cubicBezTo>
                <a:cubicBezTo>
                  <a:pt x="10083273" y="6240703"/>
                  <a:pt x="10080171" y="6237599"/>
                  <a:pt x="10076036" y="6237599"/>
                </a:cubicBezTo>
                <a:cubicBezTo>
                  <a:pt x="10046058" y="6237599"/>
                  <a:pt x="10046058" y="6237599"/>
                  <a:pt x="10046058" y="6237599"/>
                </a:cubicBezTo>
                <a:cubicBezTo>
                  <a:pt x="10045025" y="6237599"/>
                  <a:pt x="10045025" y="6237599"/>
                  <a:pt x="10045025" y="6237599"/>
                </a:cubicBezTo>
                <a:close/>
                <a:moveTo>
                  <a:pt x="11675305" y="6196917"/>
                </a:moveTo>
                <a:cubicBezTo>
                  <a:pt x="11677366" y="6194856"/>
                  <a:pt x="11681487" y="6194856"/>
                  <a:pt x="11683548" y="6196917"/>
                </a:cubicBezTo>
                <a:cubicBezTo>
                  <a:pt x="11726817" y="6207218"/>
                  <a:pt x="11759784" y="6225762"/>
                  <a:pt x="11790690" y="6258730"/>
                </a:cubicBezTo>
                <a:cubicBezTo>
                  <a:pt x="11792751" y="6260790"/>
                  <a:pt x="11794811" y="6262850"/>
                  <a:pt x="11794811" y="6264911"/>
                </a:cubicBezTo>
                <a:cubicBezTo>
                  <a:pt x="11792751" y="6269031"/>
                  <a:pt x="11790690" y="6269031"/>
                  <a:pt x="11786569" y="6271092"/>
                </a:cubicBezTo>
                <a:cubicBezTo>
                  <a:pt x="11695910" y="6314361"/>
                  <a:pt x="11695910" y="6314361"/>
                  <a:pt x="11695910" y="6314361"/>
                </a:cubicBezTo>
                <a:cubicBezTo>
                  <a:pt x="11691789" y="6316421"/>
                  <a:pt x="11687668" y="6316421"/>
                  <a:pt x="11685608" y="6316421"/>
                </a:cubicBezTo>
                <a:cubicBezTo>
                  <a:pt x="11683548" y="6314361"/>
                  <a:pt x="11681487" y="6310240"/>
                  <a:pt x="11681487" y="6306119"/>
                </a:cubicBezTo>
                <a:cubicBezTo>
                  <a:pt x="11673245" y="6205158"/>
                  <a:pt x="11673245" y="6205158"/>
                  <a:pt x="11673245" y="6205158"/>
                </a:cubicBezTo>
                <a:cubicBezTo>
                  <a:pt x="11673245" y="6201037"/>
                  <a:pt x="11673245" y="6198977"/>
                  <a:pt x="11675305" y="6196917"/>
                </a:cubicBezTo>
                <a:close/>
                <a:moveTo>
                  <a:pt x="11617970" y="6196146"/>
                </a:moveTo>
                <a:cubicBezTo>
                  <a:pt x="11619516" y="6195889"/>
                  <a:pt x="11621061" y="6195889"/>
                  <a:pt x="11622091" y="6196921"/>
                </a:cubicBezTo>
                <a:cubicBezTo>
                  <a:pt x="11622091" y="6198986"/>
                  <a:pt x="11624151" y="6201051"/>
                  <a:pt x="11624151" y="6207246"/>
                </a:cubicBezTo>
                <a:cubicBezTo>
                  <a:pt x="11615910" y="6308434"/>
                  <a:pt x="11615910" y="6308434"/>
                  <a:pt x="11615910" y="6308434"/>
                </a:cubicBezTo>
                <a:cubicBezTo>
                  <a:pt x="11615910" y="6312564"/>
                  <a:pt x="11613849" y="6314629"/>
                  <a:pt x="11611789" y="6316694"/>
                </a:cubicBezTo>
                <a:cubicBezTo>
                  <a:pt x="11607668" y="6318759"/>
                  <a:pt x="11605607" y="6318759"/>
                  <a:pt x="11601487" y="6316694"/>
                </a:cubicBezTo>
                <a:cubicBezTo>
                  <a:pt x="11510827" y="6271263"/>
                  <a:pt x="11510827" y="6271263"/>
                  <a:pt x="11510827" y="6271263"/>
                </a:cubicBezTo>
                <a:cubicBezTo>
                  <a:pt x="11506707" y="6271263"/>
                  <a:pt x="11504646" y="6269198"/>
                  <a:pt x="11502586" y="6265068"/>
                </a:cubicBezTo>
                <a:cubicBezTo>
                  <a:pt x="11502586" y="6263002"/>
                  <a:pt x="11504646" y="6260938"/>
                  <a:pt x="11506707" y="6258872"/>
                </a:cubicBezTo>
                <a:cubicBezTo>
                  <a:pt x="11537613" y="6225832"/>
                  <a:pt x="11570580" y="6207246"/>
                  <a:pt x="11613849" y="6196921"/>
                </a:cubicBezTo>
                <a:cubicBezTo>
                  <a:pt x="11614879" y="6196921"/>
                  <a:pt x="11616425" y="6196405"/>
                  <a:pt x="11617970" y="6196146"/>
                </a:cubicBezTo>
                <a:close/>
                <a:moveTo>
                  <a:pt x="11649283" y="6160957"/>
                </a:moveTo>
                <a:cubicBezTo>
                  <a:pt x="11529530" y="6160957"/>
                  <a:pt x="11432452" y="6259083"/>
                  <a:pt x="11432452" y="6380127"/>
                </a:cubicBezTo>
                <a:cubicBezTo>
                  <a:pt x="11432452" y="6501170"/>
                  <a:pt x="11529530" y="6599296"/>
                  <a:pt x="11649283" y="6599296"/>
                </a:cubicBezTo>
                <a:cubicBezTo>
                  <a:pt x="11769036" y="6599296"/>
                  <a:pt x="11866115" y="6501170"/>
                  <a:pt x="11866115" y="6380127"/>
                </a:cubicBezTo>
                <a:cubicBezTo>
                  <a:pt x="11866115" y="6259083"/>
                  <a:pt x="11769036" y="6160957"/>
                  <a:pt x="11649283" y="6160957"/>
                </a:cubicBezTo>
                <a:close/>
                <a:moveTo>
                  <a:pt x="11648699" y="6129397"/>
                </a:moveTo>
                <a:cubicBezTo>
                  <a:pt x="11784913" y="6129397"/>
                  <a:pt x="11895337" y="6241129"/>
                  <a:pt x="11895337" y="6378958"/>
                </a:cubicBezTo>
                <a:cubicBezTo>
                  <a:pt x="11895337" y="6516786"/>
                  <a:pt x="11784913" y="6628519"/>
                  <a:pt x="11648699" y="6628519"/>
                </a:cubicBezTo>
                <a:cubicBezTo>
                  <a:pt x="11512484" y="6628519"/>
                  <a:pt x="11402060" y="6516786"/>
                  <a:pt x="11402060" y="6378958"/>
                </a:cubicBezTo>
                <a:cubicBezTo>
                  <a:pt x="11402060" y="6241129"/>
                  <a:pt x="11512484" y="6129397"/>
                  <a:pt x="11648699" y="6129397"/>
                </a:cubicBezTo>
                <a:close/>
                <a:moveTo>
                  <a:pt x="11635775" y="6050821"/>
                </a:moveTo>
                <a:cubicBezTo>
                  <a:pt x="11627549" y="6065370"/>
                  <a:pt x="11623436" y="6084076"/>
                  <a:pt x="11623436" y="6100704"/>
                </a:cubicBezTo>
                <a:cubicBezTo>
                  <a:pt x="11619323" y="6100704"/>
                  <a:pt x="11602870" y="6102782"/>
                  <a:pt x="11600814" y="6104861"/>
                </a:cubicBezTo>
                <a:cubicBezTo>
                  <a:pt x="11594644" y="6086155"/>
                  <a:pt x="11586418" y="6069527"/>
                  <a:pt x="11574079" y="6059135"/>
                </a:cubicBezTo>
                <a:cubicBezTo>
                  <a:pt x="11574079" y="6057056"/>
                  <a:pt x="11574079" y="6057056"/>
                  <a:pt x="11574079" y="6057056"/>
                </a:cubicBezTo>
                <a:cubicBezTo>
                  <a:pt x="11572023" y="6059135"/>
                  <a:pt x="11572023" y="6059135"/>
                  <a:pt x="11572023" y="6059135"/>
                </a:cubicBezTo>
                <a:cubicBezTo>
                  <a:pt x="11565853" y="6059135"/>
                  <a:pt x="11557627" y="6061213"/>
                  <a:pt x="11551457" y="6063292"/>
                </a:cubicBezTo>
                <a:cubicBezTo>
                  <a:pt x="11551457" y="6065370"/>
                  <a:pt x="11551457" y="6065370"/>
                  <a:pt x="11551457" y="6065370"/>
                </a:cubicBezTo>
                <a:cubicBezTo>
                  <a:pt x="11549401" y="6073684"/>
                  <a:pt x="11547344" y="6081998"/>
                  <a:pt x="11547344" y="6090312"/>
                </a:cubicBezTo>
                <a:cubicBezTo>
                  <a:pt x="11547344" y="6100704"/>
                  <a:pt x="11549401" y="6109018"/>
                  <a:pt x="11551457" y="6117332"/>
                </a:cubicBezTo>
                <a:cubicBezTo>
                  <a:pt x="11549401" y="6117332"/>
                  <a:pt x="11532948" y="6125645"/>
                  <a:pt x="11530892" y="6125645"/>
                </a:cubicBezTo>
                <a:cubicBezTo>
                  <a:pt x="11520609" y="6111096"/>
                  <a:pt x="11508270" y="6096547"/>
                  <a:pt x="11493874" y="6090312"/>
                </a:cubicBezTo>
                <a:cubicBezTo>
                  <a:pt x="11493874" y="6088233"/>
                  <a:pt x="11493874" y="6088233"/>
                  <a:pt x="11493874" y="6088233"/>
                </a:cubicBezTo>
                <a:cubicBezTo>
                  <a:pt x="11491818" y="6088233"/>
                  <a:pt x="11491818" y="6088233"/>
                  <a:pt x="11491818" y="6088233"/>
                </a:cubicBezTo>
                <a:cubicBezTo>
                  <a:pt x="11485648" y="6092390"/>
                  <a:pt x="11479479" y="6096547"/>
                  <a:pt x="11473309" y="6100704"/>
                </a:cubicBezTo>
                <a:cubicBezTo>
                  <a:pt x="11473309" y="6100704"/>
                  <a:pt x="11473309" y="6102782"/>
                  <a:pt x="11473309" y="6102782"/>
                </a:cubicBezTo>
                <a:cubicBezTo>
                  <a:pt x="11473309" y="6119410"/>
                  <a:pt x="11477422" y="6136038"/>
                  <a:pt x="11485648" y="6152665"/>
                </a:cubicBezTo>
                <a:cubicBezTo>
                  <a:pt x="11483592" y="6154744"/>
                  <a:pt x="11471253" y="6163058"/>
                  <a:pt x="11469196" y="6165136"/>
                </a:cubicBezTo>
                <a:cubicBezTo>
                  <a:pt x="11456857" y="6152665"/>
                  <a:pt x="11440405" y="6142273"/>
                  <a:pt x="11426008" y="6138116"/>
                </a:cubicBezTo>
                <a:cubicBezTo>
                  <a:pt x="11423952" y="6138116"/>
                  <a:pt x="11423952" y="6138116"/>
                  <a:pt x="11423952" y="6138116"/>
                </a:cubicBezTo>
                <a:cubicBezTo>
                  <a:pt x="11423952" y="6140194"/>
                  <a:pt x="11423952" y="6140194"/>
                  <a:pt x="11423952" y="6140194"/>
                </a:cubicBezTo>
                <a:cubicBezTo>
                  <a:pt x="11417782" y="6142273"/>
                  <a:pt x="11411613" y="6148508"/>
                  <a:pt x="11407499" y="6154744"/>
                </a:cubicBezTo>
                <a:cubicBezTo>
                  <a:pt x="11407499" y="6156822"/>
                  <a:pt x="11407499" y="6156822"/>
                  <a:pt x="11407499" y="6156822"/>
                </a:cubicBezTo>
                <a:cubicBezTo>
                  <a:pt x="11411613" y="6171371"/>
                  <a:pt x="11421895" y="6187999"/>
                  <a:pt x="11434235" y="6202548"/>
                </a:cubicBezTo>
                <a:cubicBezTo>
                  <a:pt x="11432179" y="6202548"/>
                  <a:pt x="11421895" y="6217097"/>
                  <a:pt x="11419839" y="6219176"/>
                </a:cubicBezTo>
                <a:cubicBezTo>
                  <a:pt x="11405443" y="6210862"/>
                  <a:pt x="11386934" y="6206705"/>
                  <a:pt x="11370482" y="6206705"/>
                </a:cubicBezTo>
                <a:cubicBezTo>
                  <a:pt x="11368425" y="6206705"/>
                  <a:pt x="11368425" y="6206705"/>
                  <a:pt x="11368425" y="6206705"/>
                </a:cubicBezTo>
                <a:cubicBezTo>
                  <a:pt x="11364312" y="6210862"/>
                  <a:pt x="11360199" y="6219176"/>
                  <a:pt x="11358143" y="6225411"/>
                </a:cubicBezTo>
                <a:cubicBezTo>
                  <a:pt x="11358143" y="6227490"/>
                  <a:pt x="11358143" y="6227490"/>
                  <a:pt x="11358143" y="6227490"/>
                </a:cubicBezTo>
                <a:cubicBezTo>
                  <a:pt x="11366369" y="6242038"/>
                  <a:pt x="11378708" y="6254509"/>
                  <a:pt x="11395160" y="6264902"/>
                </a:cubicBezTo>
                <a:cubicBezTo>
                  <a:pt x="11393104" y="6266980"/>
                  <a:pt x="11386934" y="6281529"/>
                  <a:pt x="11386934" y="6283608"/>
                </a:cubicBezTo>
                <a:cubicBezTo>
                  <a:pt x="11368425" y="6279451"/>
                  <a:pt x="11349917" y="6279451"/>
                  <a:pt x="11335521" y="6283608"/>
                </a:cubicBezTo>
                <a:cubicBezTo>
                  <a:pt x="11333464" y="6283608"/>
                  <a:pt x="11333464" y="6283608"/>
                  <a:pt x="11333464" y="6283608"/>
                </a:cubicBezTo>
                <a:cubicBezTo>
                  <a:pt x="11333464" y="6285686"/>
                  <a:pt x="11333464" y="6285686"/>
                  <a:pt x="11333464" y="6285686"/>
                </a:cubicBezTo>
                <a:cubicBezTo>
                  <a:pt x="11331408" y="6291922"/>
                  <a:pt x="11329351" y="6300235"/>
                  <a:pt x="11327295" y="6306470"/>
                </a:cubicBezTo>
                <a:cubicBezTo>
                  <a:pt x="11329351" y="6308549"/>
                  <a:pt x="11329351" y="6308549"/>
                  <a:pt x="11329351" y="6308549"/>
                </a:cubicBezTo>
                <a:cubicBezTo>
                  <a:pt x="11339634" y="6318941"/>
                  <a:pt x="11356086" y="6329334"/>
                  <a:pt x="11372538" y="6333490"/>
                </a:cubicBezTo>
                <a:cubicBezTo>
                  <a:pt x="11372538" y="6335569"/>
                  <a:pt x="11370482" y="6354275"/>
                  <a:pt x="11370482" y="6356354"/>
                </a:cubicBezTo>
                <a:cubicBezTo>
                  <a:pt x="11351973" y="6356354"/>
                  <a:pt x="11333464" y="6360510"/>
                  <a:pt x="11321125" y="6368825"/>
                </a:cubicBezTo>
                <a:cubicBezTo>
                  <a:pt x="11319069" y="6368825"/>
                  <a:pt x="11319069" y="6368825"/>
                  <a:pt x="11319069" y="6368825"/>
                </a:cubicBezTo>
                <a:cubicBezTo>
                  <a:pt x="11319069" y="6370902"/>
                  <a:pt x="11319069" y="6370902"/>
                  <a:pt x="11319069" y="6370902"/>
                </a:cubicBezTo>
                <a:cubicBezTo>
                  <a:pt x="11319069" y="6372981"/>
                  <a:pt x="11319069" y="6377138"/>
                  <a:pt x="11319069" y="6381295"/>
                </a:cubicBezTo>
                <a:cubicBezTo>
                  <a:pt x="11319069" y="6385452"/>
                  <a:pt x="11319069" y="6389609"/>
                  <a:pt x="11319069" y="6391687"/>
                </a:cubicBezTo>
                <a:cubicBezTo>
                  <a:pt x="11319069" y="6393766"/>
                  <a:pt x="11319069" y="6393766"/>
                  <a:pt x="11319069" y="6393766"/>
                </a:cubicBezTo>
                <a:cubicBezTo>
                  <a:pt x="11321125" y="6393766"/>
                  <a:pt x="11321125" y="6393766"/>
                  <a:pt x="11321125" y="6393766"/>
                </a:cubicBezTo>
                <a:cubicBezTo>
                  <a:pt x="11333464" y="6402080"/>
                  <a:pt x="11351973" y="6406237"/>
                  <a:pt x="11370482" y="6406237"/>
                </a:cubicBezTo>
                <a:cubicBezTo>
                  <a:pt x="11370482" y="6410393"/>
                  <a:pt x="11372538" y="6427021"/>
                  <a:pt x="11374595" y="6429099"/>
                </a:cubicBezTo>
                <a:cubicBezTo>
                  <a:pt x="11356086" y="6435334"/>
                  <a:pt x="11339634" y="6443648"/>
                  <a:pt x="11329351" y="6456119"/>
                </a:cubicBezTo>
                <a:cubicBezTo>
                  <a:pt x="11327295" y="6456119"/>
                  <a:pt x="11327295" y="6456119"/>
                  <a:pt x="11327295" y="6456119"/>
                </a:cubicBezTo>
                <a:cubicBezTo>
                  <a:pt x="11327295" y="6458198"/>
                  <a:pt x="11327295" y="6458198"/>
                  <a:pt x="11327295" y="6458198"/>
                </a:cubicBezTo>
                <a:cubicBezTo>
                  <a:pt x="11329351" y="6464433"/>
                  <a:pt x="11331408" y="6472747"/>
                  <a:pt x="11333464" y="6478983"/>
                </a:cubicBezTo>
                <a:cubicBezTo>
                  <a:pt x="11335521" y="6478983"/>
                  <a:pt x="11335521" y="6478983"/>
                  <a:pt x="11335521" y="6478983"/>
                </a:cubicBezTo>
                <a:cubicBezTo>
                  <a:pt x="11349917" y="6485218"/>
                  <a:pt x="11370482" y="6483139"/>
                  <a:pt x="11386934" y="6478983"/>
                </a:cubicBezTo>
                <a:cubicBezTo>
                  <a:pt x="11386934" y="6481060"/>
                  <a:pt x="11395160" y="6497689"/>
                  <a:pt x="11395160" y="6499766"/>
                </a:cubicBezTo>
                <a:cubicBezTo>
                  <a:pt x="11380765" y="6508080"/>
                  <a:pt x="11366369" y="6522630"/>
                  <a:pt x="11358143" y="6537179"/>
                </a:cubicBezTo>
                <a:cubicBezTo>
                  <a:pt x="11358143" y="6539257"/>
                  <a:pt x="11358143" y="6539257"/>
                  <a:pt x="11358143" y="6539257"/>
                </a:cubicBezTo>
                <a:cubicBezTo>
                  <a:pt x="11360199" y="6543415"/>
                  <a:pt x="11366369" y="6551728"/>
                  <a:pt x="11370482" y="6557963"/>
                </a:cubicBezTo>
                <a:cubicBezTo>
                  <a:pt x="11386934" y="6557963"/>
                  <a:pt x="11405443" y="6553807"/>
                  <a:pt x="11421895" y="6543415"/>
                </a:cubicBezTo>
                <a:cubicBezTo>
                  <a:pt x="11421895" y="6545492"/>
                  <a:pt x="11432179" y="6560042"/>
                  <a:pt x="11434235" y="6562121"/>
                </a:cubicBezTo>
                <a:cubicBezTo>
                  <a:pt x="11421895" y="6574591"/>
                  <a:pt x="11411613" y="6591218"/>
                  <a:pt x="11407499" y="6607847"/>
                </a:cubicBezTo>
                <a:cubicBezTo>
                  <a:pt x="11409556" y="6609924"/>
                  <a:pt x="11409556" y="6609924"/>
                  <a:pt x="11409556" y="6609924"/>
                </a:cubicBezTo>
                <a:cubicBezTo>
                  <a:pt x="11411613" y="6614082"/>
                  <a:pt x="11419839" y="6620317"/>
                  <a:pt x="11423952" y="6624474"/>
                </a:cubicBezTo>
                <a:cubicBezTo>
                  <a:pt x="11426008" y="6624474"/>
                  <a:pt x="11426008" y="6624474"/>
                  <a:pt x="11426008" y="6624474"/>
                </a:cubicBezTo>
                <a:cubicBezTo>
                  <a:pt x="11440405" y="6620317"/>
                  <a:pt x="11456857" y="6612003"/>
                  <a:pt x="11471253" y="6597454"/>
                </a:cubicBezTo>
                <a:cubicBezTo>
                  <a:pt x="11473309" y="6599533"/>
                  <a:pt x="11485648" y="6609924"/>
                  <a:pt x="11487705" y="6612003"/>
                </a:cubicBezTo>
                <a:cubicBezTo>
                  <a:pt x="11479479" y="6628630"/>
                  <a:pt x="11475366" y="6645259"/>
                  <a:pt x="11475366" y="6661886"/>
                </a:cubicBezTo>
                <a:cubicBezTo>
                  <a:pt x="11475366" y="6661886"/>
                  <a:pt x="11475366" y="6663965"/>
                  <a:pt x="11475366" y="6663965"/>
                </a:cubicBezTo>
                <a:cubicBezTo>
                  <a:pt x="11479479" y="6668121"/>
                  <a:pt x="11487705" y="6672279"/>
                  <a:pt x="11493874" y="6674356"/>
                </a:cubicBezTo>
                <a:cubicBezTo>
                  <a:pt x="11493874" y="6676435"/>
                  <a:pt x="11493874" y="6676435"/>
                  <a:pt x="11493874" y="6676435"/>
                </a:cubicBezTo>
                <a:cubicBezTo>
                  <a:pt x="11495931" y="6674356"/>
                  <a:pt x="11495931" y="6674356"/>
                  <a:pt x="11495931" y="6674356"/>
                </a:cubicBezTo>
                <a:cubicBezTo>
                  <a:pt x="11510327" y="6666043"/>
                  <a:pt x="11522666" y="6653572"/>
                  <a:pt x="11532948" y="6636945"/>
                </a:cubicBezTo>
                <a:cubicBezTo>
                  <a:pt x="11535005" y="6639023"/>
                  <a:pt x="11549401" y="6645259"/>
                  <a:pt x="11551457" y="6645259"/>
                </a:cubicBezTo>
                <a:cubicBezTo>
                  <a:pt x="11549401" y="6653572"/>
                  <a:pt x="11549401" y="6663965"/>
                  <a:pt x="11549401" y="6672279"/>
                </a:cubicBezTo>
                <a:cubicBezTo>
                  <a:pt x="11549401" y="6680592"/>
                  <a:pt x="11549401" y="6690985"/>
                  <a:pt x="11551457" y="6697220"/>
                </a:cubicBezTo>
                <a:cubicBezTo>
                  <a:pt x="11551457" y="6699298"/>
                  <a:pt x="11551457" y="6699298"/>
                  <a:pt x="11551457" y="6699298"/>
                </a:cubicBezTo>
                <a:cubicBezTo>
                  <a:pt x="11553514" y="6699298"/>
                  <a:pt x="11553514" y="6699298"/>
                  <a:pt x="11553514" y="6699298"/>
                </a:cubicBezTo>
                <a:cubicBezTo>
                  <a:pt x="11557627" y="6701377"/>
                  <a:pt x="11567909" y="6703455"/>
                  <a:pt x="11574079" y="6705533"/>
                </a:cubicBezTo>
                <a:cubicBezTo>
                  <a:pt x="11576136" y="6705533"/>
                  <a:pt x="11576136" y="6705533"/>
                  <a:pt x="11576136" y="6705533"/>
                </a:cubicBezTo>
                <a:cubicBezTo>
                  <a:pt x="11586418" y="6693063"/>
                  <a:pt x="11596701" y="6676435"/>
                  <a:pt x="11600814" y="6659808"/>
                </a:cubicBezTo>
                <a:cubicBezTo>
                  <a:pt x="11602870" y="6659808"/>
                  <a:pt x="11621379" y="6661886"/>
                  <a:pt x="11623436" y="6661886"/>
                </a:cubicBezTo>
                <a:cubicBezTo>
                  <a:pt x="11623436" y="6680592"/>
                  <a:pt x="11627549" y="6699298"/>
                  <a:pt x="11635775" y="6713847"/>
                </a:cubicBezTo>
                <a:cubicBezTo>
                  <a:pt x="11637831" y="6713847"/>
                  <a:pt x="11637831" y="6713847"/>
                  <a:pt x="11637831" y="6713847"/>
                </a:cubicBezTo>
                <a:cubicBezTo>
                  <a:pt x="11644001" y="6713847"/>
                  <a:pt x="11654284" y="6713847"/>
                  <a:pt x="11658397" y="6713847"/>
                </a:cubicBezTo>
                <a:cubicBezTo>
                  <a:pt x="11660454" y="6713847"/>
                  <a:pt x="11660454" y="6713847"/>
                  <a:pt x="11660454" y="6713847"/>
                </a:cubicBezTo>
                <a:cubicBezTo>
                  <a:pt x="11668680" y="6699298"/>
                  <a:pt x="11672793" y="6680592"/>
                  <a:pt x="11674850" y="6661886"/>
                </a:cubicBezTo>
                <a:cubicBezTo>
                  <a:pt x="11676906" y="6661886"/>
                  <a:pt x="11693358" y="6659808"/>
                  <a:pt x="11695415" y="6659808"/>
                </a:cubicBezTo>
                <a:cubicBezTo>
                  <a:pt x="11699528" y="6676435"/>
                  <a:pt x="11709811" y="6693063"/>
                  <a:pt x="11722150" y="6705533"/>
                </a:cubicBezTo>
                <a:cubicBezTo>
                  <a:pt x="11728319" y="6703455"/>
                  <a:pt x="11738602" y="6701377"/>
                  <a:pt x="11742715" y="6699298"/>
                </a:cubicBezTo>
                <a:cubicBezTo>
                  <a:pt x="11744772" y="6699298"/>
                  <a:pt x="11744772" y="6699298"/>
                  <a:pt x="11744772" y="6699298"/>
                </a:cubicBezTo>
                <a:cubicBezTo>
                  <a:pt x="11746828" y="6690985"/>
                  <a:pt x="11746828" y="6680592"/>
                  <a:pt x="11746828" y="6672279"/>
                </a:cubicBezTo>
                <a:cubicBezTo>
                  <a:pt x="11746828" y="6663965"/>
                  <a:pt x="11746828" y="6653572"/>
                  <a:pt x="11744772" y="6645259"/>
                </a:cubicBezTo>
                <a:cubicBezTo>
                  <a:pt x="11746828" y="6645259"/>
                  <a:pt x="11763280" y="6639023"/>
                  <a:pt x="11765337" y="6636945"/>
                </a:cubicBezTo>
                <a:cubicBezTo>
                  <a:pt x="11773563" y="6653572"/>
                  <a:pt x="11787959" y="6666043"/>
                  <a:pt x="11802354" y="6674356"/>
                </a:cubicBezTo>
                <a:cubicBezTo>
                  <a:pt x="11808524" y="6672279"/>
                  <a:pt x="11816750" y="6668121"/>
                  <a:pt x="11820863" y="6663965"/>
                </a:cubicBezTo>
                <a:cubicBezTo>
                  <a:pt x="11822920" y="6661886"/>
                  <a:pt x="11822920" y="6661886"/>
                  <a:pt x="11822920" y="6661886"/>
                </a:cubicBezTo>
                <a:cubicBezTo>
                  <a:pt x="11822920" y="6661886"/>
                  <a:pt x="11822920" y="6661886"/>
                  <a:pt x="11822920" y="6659808"/>
                </a:cubicBezTo>
                <a:cubicBezTo>
                  <a:pt x="11822920" y="6645259"/>
                  <a:pt x="11816750" y="6626553"/>
                  <a:pt x="11808524" y="6612003"/>
                </a:cubicBezTo>
                <a:cubicBezTo>
                  <a:pt x="11810581" y="6609924"/>
                  <a:pt x="11822920" y="6599533"/>
                  <a:pt x="11824976" y="6597454"/>
                </a:cubicBezTo>
                <a:cubicBezTo>
                  <a:pt x="11839372" y="6609924"/>
                  <a:pt x="11855824" y="6620317"/>
                  <a:pt x="11870220" y="6624474"/>
                </a:cubicBezTo>
                <a:cubicBezTo>
                  <a:pt x="11872277" y="6624474"/>
                  <a:pt x="11872277" y="6624474"/>
                  <a:pt x="11872277" y="6624474"/>
                </a:cubicBezTo>
                <a:cubicBezTo>
                  <a:pt x="11876390" y="6620317"/>
                  <a:pt x="11884616" y="6614082"/>
                  <a:pt x="11886673" y="6607847"/>
                </a:cubicBezTo>
                <a:cubicBezTo>
                  <a:pt x="11888729" y="6607847"/>
                  <a:pt x="11888729" y="6607847"/>
                  <a:pt x="11888729" y="6607847"/>
                </a:cubicBezTo>
                <a:cubicBezTo>
                  <a:pt x="11884616" y="6591218"/>
                  <a:pt x="11874333" y="6574591"/>
                  <a:pt x="11861994" y="6562121"/>
                </a:cubicBezTo>
                <a:cubicBezTo>
                  <a:pt x="11864051" y="6560042"/>
                  <a:pt x="11874333" y="6545492"/>
                  <a:pt x="11874333" y="6543415"/>
                </a:cubicBezTo>
                <a:cubicBezTo>
                  <a:pt x="11890786" y="6551728"/>
                  <a:pt x="11909295" y="6557963"/>
                  <a:pt x="11925747" y="6557963"/>
                </a:cubicBezTo>
                <a:cubicBezTo>
                  <a:pt x="11927803" y="6555885"/>
                  <a:pt x="11927803" y="6555885"/>
                  <a:pt x="11927803" y="6555885"/>
                </a:cubicBezTo>
                <a:cubicBezTo>
                  <a:pt x="11929860" y="6551728"/>
                  <a:pt x="11936030" y="6543415"/>
                  <a:pt x="11938086" y="6537179"/>
                </a:cubicBezTo>
                <a:cubicBezTo>
                  <a:pt x="11938086" y="6535101"/>
                  <a:pt x="11938086" y="6535101"/>
                  <a:pt x="11938086" y="6535101"/>
                </a:cubicBezTo>
                <a:cubicBezTo>
                  <a:pt x="11929860" y="6522630"/>
                  <a:pt x="11915464" y="6508080"/>
                  <a:pt x="11901069" y="6499766"/>
                </a:cubicBezTo>
                <a:cubicBezTo>
                  <a:pt x="11901069" y="6495610"/>
                  <a:pt x="11909295" y="6481060"/>
                  <a:pt x="11909295" y="6478983"/>
                </a:cubicBezTo>
                <a:cubicBezTo>
                  <a:pt x="11925747" y="6483139"/>
                  <a:pt x="11944256" y="6483139"/>
                  <a:pt x="11960708" y="6478983"/>
                </a:cubicBezTo>
                <a:cubicBezTo>
                  <a:pt x="11962764" y="6478983"/>
                  <a:pt x="11962764" y="6478983"/>
                  <a:pt x="11962764" y="6478983"/>
                </a:cubicBezTo>
                <a:cubicBezTo>
                  <a:pt x="11964821" y="6472747"/>
                  <a:pt x="11966878" y="6464433"/>
                  <a:pt x="11966878" y="6458198"/>
                </a:cubicBezTo>
                <a:cubicBezTo>
                  <a:pt x="11966878" y="6456119"/>
                  <a:pt x="11966878" y="6456119"/>
                  <a:pt x="11966878" y="6456119"/>
                </a:cubicBezTo>
                <a:cubicBezTo>
                  <a:pt x="11956595" y="6443648"/>
                  <a:pt x="11940143" y="6435334"/>
                  <a:pt x="11921634" y="6429099"/>
                </a:cubicBezTo>
                <a:cubicBezTo>
                  <a:pt x="11923690" y="6427021"/>
                  <a:pt x="11925747" y="6410393"/>
                  <a:pt x="11925747" y="6408315"/>
                </a:cubicBezTo>
                <a:cubicBezTo>
                  <a:pt x="11944256" y="6408315"/>
                  <a:pt x="11962764" y="6402080"/>
                  <a:pt x="11975104" y="6393766"/>
                </a:cubicBezTo>
                <a:cubicBezTo>
                  <a:pt x="11977160" y="6393766"/>
                  <a:pt x="11977160" y="6393766"/>
                  <a:pt x="11977160" y="6393766"/>
                </a:cubicBezTo>
                <a:cubicBezTo>
                  <a:pt x="11977160" y="6389609"/>
                  <a:pt x="11977160" y="6385452"/>
                  <a:pt x="11977160" y="6381295"/>
                </a:cubicBezTo>
                <a:cubicBezTo>
                  <a:pt x="11977160" y="6379216"/>
                  <a:pt x="11977160" y="6375060"/>
                  <a:pt x="11977160" y="6370902"/>
                </a:cubicBezTo>
                <a:cubicBezTo>
                  <a:pt x="11975104" y="6370902"/>
                  <a:pt x="11975104" y="6370902"/>
                  <a:pt x="11975104" y="6370902"/>
                </a:cubicBezTo>
                <a:cubicBezTo>
                  <a:pt x="11962764" y="6362589"/>
                  <a:pt x="11944256" y="6356354"/>
                  <a:pt x="11925747" y="6356354"/>
                </a:cubicBezTo>
                <a:cubicBezTo>
                  <a:pt x="11925747" y="6354275"/>
                  <a:pt x="11923690" y="6337648"/>
                  <a:pt x="11923690" y="6335569"/>
                </a:cubicBezTo>
                <a:cubicBezTo>
                  <a:pt x="11940143" y="6329334"/>
                  <a:pt x="11956595" y="6321020"/>
                  <a:pt x="11966878" y="6308549"/>
                </a:cubicBezTo>
                <a:cubicBezTo>
                  <a:pt x="11968934" y="6308549"/>
                  <a:pt x="11968934" y="6308549"/>
                  <a:pt x="11968934" y="6308549"/>
                </a:cubicBezTo>
                <a:cubicBezTo>
                  <a:pt x="11968934" y="6306470"/>
                  <a:pt x="11968934" y="6306470"/>
                  <a:pt x="11968934" y="6306470"/>
                </a:cubicBezTo>
                <a:cubicBezTo>
                  <a:pt x="11966878" y="6300235"/>
                  <a:pt x="11964821" y="6291922"/>
                  <a:pt x="11962764" y="6285686"/>
                </a:cubicBezTo>
                <a:cubicBezTo>
                  <a:pt x="11960708" y="6285686"/>
                  <a:pt x="11960708" y="6285686"/>
                  <a:pt x="11960708" y="6285686"/>
                </a:cubicBezTo>
                <a:cubicBezTo>
                  <a:pt x="11946312" y="6279451"/>
                  <a:pt x="11927803" y="6281529"/>
                  <a:pt x="11909295" y="6285686"/>
                </a:cubicBezTo>
                <a:cubicBezTo>
                  <a:pt x="11909295" y="6283608"/>
                  <a:pt x="11903125" y="6266980"/>
                  <a:pt x="11901069" y="6264902"/>
                </a:cubicBezTo>
                <a:cubicBezTo>
                  <a:pt x="11917521" y="6256588"/>
                  <a:pt x="11929860" y="6242038"/>
                  <a:pt x="11938086" y="6227490"/>
                </a:cubicBezTo>
                <a:cubicBezTo>
                  <a:pt x="11938086" y="6225411"/>
                  <a:pt x="11938086" y="6225411"/>
                  <a:pt x="11938086" y="6225411"/>
                </a:cubicBezTo>
                <a:cubicBezTo>
                  <a:pt x="11936030" y="6221254"/>
                  <a:pt x="11931917" y="6212940"/>
                  <a:pt x="11927803" y="6206705"/>
                </a:cubicBezTo>
                <a:cubicBezTo>
                  <a:pt x="11925747" y="6206705"/>
                  <a:pt x="11925747" y="6206705"/>
                  <a:pt x="11925747" y="6206705"/>
                </a:cubicBezTo>
                <a:cubicBezTo>
                  <a:pt x="11909295" y="6206705"/>
                  <a:pt x="11890786" y="6210862"/>
                  <a:pt x="11876390" y="6219176"/>
                </a:cubicBezTo>
                <a:cubicBezTo>
                  <a:pt x="11874333" y="6219176"/>
                  <a:pt x="11864051" y="6204626"/>
                  <a:pt x="11861994" y="6202548"/>
                </a:cubicBezTo>
                <a:cubicBezTo>
                  <a:pt x="11874333" y="6190077"/>
                  <a:pt x="11884616" y="6173450"/>
                  <a:pt x="11888729" y="6156822"/>
                </a:cubicBezTo>
                <a:cubicBezTo>
                  <a:pt x="11888729" y="6154744"/>
                  <a:pt x="11888729" y="6154744"/>
                  <a:pt x="11888729" y="6154744"/>
                </a:cubicBezTo>
                <a:cubicBezTo>
                  <a:pt x="11884616" y="6150587"/>
                  <a:pt x="11878447" y="6144351"/>
                  <a:pt x="11872277" y="6140194"/>
                </a:cubicBezTo>
                <a:cubicBezTo>
                  <a:pt x="11855824" y="6144351"/>
                  <a:pt x="11839372" y="6152665"/>
                  <a:pt x="11827033" y="6165136"/>
                </a:cubicBezTo>
                <a:cubicBezTo>
                  <a:pt x="11824976" y="6165136"/>
                  <a:pt x="11810581" y="6154744"/>
                  <a:pt x="11808524" y="6152665"/>
                </a:cubicBezTo>
                <a:cubicBezTo>
                  <a:pt x="11818807" y="6136038"/>
                  <a:pt x="11822920" y="6119410"/>
                  <a:pt x="11822920" y="6102782"/>
                </a:cubicBezTo>
                <a:cubicBezTo>
                  <a:pt x="11822920" y="6102782"/>
                  <a:pt x="11822920" y="6100704"/>
                  <a:pt x="11822920" y="6100704"/>
                </a:cubicBezTo>
                <a:cubicBezTo>
                  <a:pt x="11816750" y="6096547"/>
                  <a:pt x="11808524" y="6092390"/>
                  <a:pt x="11804411" y="6090312"/>
                </a:cubicBezTo>
                <a:cubicBezTo>
                  <a:pt x="11802354" y="6088233"/>
                  <a:pt x="11802354" y="6088233"/>
                  <a:pt x="11802354" y="6088233"/>
                </a:cubicBezTo>
                <a:cubicBezTo>
                  <a:pt x="11802354" y="6090312"/>
                  <a:pt x="11802354" y="6090312"/>
                  <a:pt x="11802354" y="6090312"/>
                </a:cubicBezTo>
                <a:cubicBezTo>
                  <a:pt x="11787959" y="6096547"/>
                  <a:pt x="11775620" y="6111096"/>
                  <a:pt x="11765337" y="6125645"/>
                </a:cubicBezTo>
                <a:cubicBezTo>
                  <a:pt x="11763280" y="6125645"/>
                  <a:pt x="11746828" y="6119410"/>
                  <a:pt x="11744772" y="6117332"/>
                </a:cubicBezTo>
                <a:cubicBezTo>
                  <a:pt x="11746828" y="6109018"/>
                  <a:pt x="11748885" y="6100704"/>
                  <a:pt x="11748885" y="6090312"/>
                </a:cubicBezTo>
                <a:cubicBezTo>
                  <a:pt x="11748885" y="6081998"/>
                  <a:pt x="11746828" y="6073684"/>
                  <a:pt x="11744772" y="6065370"/>
                </a:cubicBezTo>
                <a:cubicBezTo>
                  <a:pt x="11744772" y="6063292"/>
                  <a:pt x="11744772" y="6063292"/>
                  <a:pt x="11744772" y="6063292"/>
                </a:cubicBezTo>
                <a:cubicBezTo>
                  <a:pt x="11742715" y="6063292"/>
                  <a:pt x="11742715" y="6063292"/>
                  <a:pt x="11742715" y="6063292"/>
                </a:cubicBezTo>
                <a:cubicBezTo>
                  <a:pt x="11738602" y="6061213"/>
                  <a:pt x="11730376" y="6059135"/>
                  <a:pt x="11722150" y="6059135"/>
                </a:cubicBezTo>
                <a:cubicBezTo>
                  <a:pt x="11709811" y="6069527"/>
                  <a:pt x="11699528" y="6086155"/>
                  <a:pt x="11695415" y="6104861"/>
                </a:cubicBezTo>
                <a:cubicBezTo>
                  <a:pt x="11693358" y="6102782"/>
                  <a:pt x="11676906" y="6100704"/>
                  <a:pt x="11672793" y="6100704"/>
                </a:cubicBezTo>
                <a:cubicBezTo>
                  <a:pt x="11672793" y="6084076"/>
                  <a:pt x="11668680" y="6065370"/>
                  <a:pt x="11660454" y="6050821"/>
                </a:cubicBezTo>
                <a:cubicBezTo>
                  <a:pt x="11658397" y="6050821"/>
                  <a:pt x="11658397" y="6050821"/>
                  <a:pt x="11658397" y="6050821"/>
                </a:cubicBezTo>
                <a:cubicBezTo>
                  <a:pt x="11652228" y="6048742"/>
                  <a:pt x="11644001" y="6048742"/>
                  <a:pt x="11637831" y="6050821"/>
                </a:cubicBezTo>
                <a:cubicBezTo>
                  <a:pt x="11635775" y="6050821"/>
                  <a:pt x="11635775" y="6050821"/>
                  <a:pt x="11635775" y="6050821"/>
                </a:cubicBezTo>
                <a:close/>
                <a:moveTo>
                  <a:pt x="0" y="0"/>
                </a:moveTo>
                <a:lnTo>
                  <a:pt x="12191998" y="0"/>
                </a:lnTo>
                <a:lnTo>
                  <a:pt x="1219199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>
                    <a:alpha val="0"/>
                  </a:schemeClr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E5AC0397-2DA6-4540-8C1F-56B2F3337EE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19138" y="1358900"/>
            <a:ext cx="3860800" cy="2434167"/>
          </a:xfrm>
          <a:noFill/>
          <a:ln w="50800">
            <a:solidFill>
              <a:schemeClr val="bg1"/>
            </a:solidFill>
          </a:ln>
        </p:spPr>
        <p:txBody>
          <a:bodyPr anchor="ctr">
            <a:normAutofit/>
          </a:bodyPr>
          <a:lstStyle>
            <a:lvl1pPr marL="0" indent="0">
              <a:buNone/>
              <a:defRPr sz="3300">
                <a:solidFill>
                  <a:schemeClr val="bg1"/>
                </a:solidFill>
                <a:latin typeface="+mn-lt"/>
              </a:defRPr>
            </a:lvl1pPr>
            <a:lvl2pPr marL="457200" indent="0">
              <a:buFont typeface="Arial" panose="020B0604020202020204" pitchFamily="34" charset="0"/>
              <a:buNone/>
              <a:defRPr sz="3300">
                <a:solidFill>
                  <a:schemeClr val="bg1"/>
                </a:solidFill>
                <a:latin typeface="+mn-lt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endParaRPr lang="en-US" dirty="0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CB44E7F6-F31E-4A39-A72C-52DF93197E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19138" y="3793068"/>
            <a:ext cx="3860800" cy="651932"/>
          </a:xfrm>
          <a:noFill/>
          <a:ln w="50800">
            <a:solidFill>
              <a:schemeClr val="bg1"/>
            </a:solidFill>
          </a:ln>
        </p:spPr>
        <p:txBody>
          <a:bodyPr tIns="0" bIns="0" anchor="ctr">
            <a:noAutofit/>
          </a:bodyPr>
          <a:lstStyle>
            <a:lvl1pPr marL="0" indent="0">
              <a:buNone/>
              <a:defRPr sz="3300">
                <a:solidFill>
                  <a:schemeClr val="bg1"/>
                </a:solidFill>
                <a:latin typeface="+mn-lt"/>
              </a:defRPr>
            </a:lvl1pPr>
            <a:lvl2pPr marL="457200" indent="0">
              <a:buFont typeface="Arial" panose="020B0604020202020204" pitchFamily="34" charset="0"/>
              <a:buNone/>
              <a:defRPr sz="3300">
                <a:solidFill>
                  <a:schemeClr val="bg1"/>
                </a:solidFill>
                <a:latin typeface="+mn-lt"/>
              </a:defRPr>
            </a:lvl2pPr>
          </a:lstStyle>
          <a:p>
            <a:pPr lvl="0"/>
            <a:r>
              <a:rPr lang="en-US" dirty="0"/>
              <a:t>Click to edit Master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2A7DCC2E-35BA-4F5F-A36B-1B0E622326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844014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16483BD-3296-4906-886B-174A94909F5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" y="2"/>
            <a:ext cx="12191998" cy="6857999"/>
          </a:xfrm>
          <a:custGeom>
            <a:avLst/>
            <a:gdLst>
              <a:gd name="connsiteX0" fmla="*/ 11602874 w 12191998"/>
              <a:gd name="connsiteY0" fmla="*/ 6448253 h 6857999"/>
              <a:gd name="connsiteX1" fmla="*/ 11613077 w 12191998"/>
              <a:gd name="connsiteY1" fmla="*/ 6448253 h 6857999"/>
              <a:gd name="connsiteX2" fmla="*/ 11617158 w 12191998"/>
              <a:gd name="connsiteY2" fmla="*/ 6456591 h 6857999"/>
              <a:gd name="connsiteX3" fmla="*/ 11623280 w 12191998"/>
              <a:gd name="connsiteY3" fmla="*/ 6558735 h 6857999"/>
              <a:gd name="connsiteX4" fmla="*/ 11621239 w 12191998"/>
              <a:gd name="connsiteY4" fmla="*/ 6569157 h 6857999"/>
              <a:gd name="connsiteX5" fmla="*/ 11615118 w 12191998"/>
              <a:gd name="connsiteY5" fmla="*/ 6569157 h 6857999"/>
              <a:gd name="connsiteX6" fmla="*/ 11509005 w 12191998"/>
              <a:gd name="connsiteY6" fmla="*/ 6506621 h 6857999"/>
              <a:gd name="connsiteX7" fmla="*/ 11504924 w 12191998"/>
              <a:gd name="connsiteY7" fmla="*/ 6500368 h 6857999"/>
              <a:gd name="connsiteX8" fmla="*/ 11504924 w 12191998"/>
              <a:gd name="connsiteY8" fmla="*/ 6498282 h 6857999"/>
              <a:gd name="connsiteX9" fmla="*/ 11511045 w 12191998"/>
              <a:gd name="connsiteY9" fmla="*/ 6494113 h 6857999"/>
              <a:gd name="connsiteX10" fmla="*/ 11602874 w 12191998"/>
              <a:gd name="connsiteY10" fmla="*/ 6448253 h 6857999"/>
              <a:gd name="connsiteX11" fmla="*/ 11685608 w 12191998"/>
              <a:gd name="connsiteY11" fmla="*/ 6446169 h 6857999"/>
              <a:gd name="connsiteX12" fmla="*/ 11695910 w 12191998"/>
              <a:gd name="connsiteY12" fmla="*/ 6446169 h 6857999"/>
              <a:gd name="connsiteX13" fmla="*/ 11786569 w 12191998"/>
              <a:gd name="connsiteY13" fmla="*/ 6491935 h 6857999"/>
              <a:gd name="connsiteX14" fmla="*/ 11794811 w 12191998"/>
              <a:gd name="connsiteY14" fmla="*/ 6498176 h 6857999"/>
              <a:gd name="connsiteX15" fmla="*/ 11790690 w 12191998"/>
              <a:gd name="connsiteY15" fmla="*/ 6504416 h 6857999"/>
              <a:gd name="connsiteX16" fmla="*/ 11683548 w 12191998"/>
              <a:gd name="connsiteY16" fmla="*/ 6566824 h 6857999"/>
              <a:gd name="connsiteX17" fmla="*/ 11675305 w 12191998"/>
              <a:gd name="connsiteY17" fmla="*/ 6566824 h 6857999"/>
              <a:gd name="connsiteX18" fmla="*/ 11673245 w 12191998"/>
              <a:gd name="connsiteY18" fmla="*/ 6558503 h 6857999"/>
              <a:gd name="connsiteX19" fmla="*/ 11681487 w 12191998"/>
              <a:gd name="connsiteY19" fmla="*/ 6454490 h 6857999"/>
              <a:gd name="connsiteX20" fmla="*/ 11685608 w 12191998"/>
              <a:gd name="connsiteY20" fmla="*/ 6446169 h 6857999"/>
              <a:gd name="connsiteX21" fmla="*/ 10878610 w 12191998"/>
              <a:gd name="connsiteY21" fmla="*/ 6407461 h 6857999"/>
              <a:gd name="connsiteX22" fmla="*/ 10878610 w 12191998"/>
              <a:gd name="connsiteY22" fmla="*/ 6451004 h 6857999"/>
              <a:gd name="connsiteX23" fmla="*/ 10832845 w 12191998"/>
              <a:gd name="connsiteY23" fmla="*/ 6458261 h 6857999"/>
              <a:gd name="connsiteX24" fmla="*/ 10813523 w 12191998"/>
              <a:gd name="connsiteY24" fmla="*/ 6433380 h 6857999"/>
              <a:gd name="connsiteX25" fmla="*/ 10837930 w 12191998"/>
              <a:gd name="connsiteY25" fmla="*/ 6409535 h 6857999"/>
              <a:gd name="connsiteX26" fmla="*/ 10878610 w 12191998"/>
              <a:gd name="connsiteY26" fmla="*/ 6407461 h 6857999"/>
              <a:gd name="connsiteX27" fmla="*/ 10545885 w 12191998"/>
              <a:gd name="connsiteY27" fmla="*/ 6337611 h 6857999"/>
              <a:gd name="connsiteX28" fmla="*/ 10573810 w 12191998"/>
              <a:gd name="connsiteY28" fmla="*/ 6361192 h 6857999"/>
              <a:gd name="connsiteX29" fmla="*/ 10550022 w 12191998"/>
              <a:gd name="connsiteY29" fmla="*/ 6384774 h 6857999"/>
              <a:gd name="connsiteX30" fmla="*/ 10505548 w 12191998"/>
              <a:gd name="connsiteY30" fmla="*/ 6386824 h 6857999"/>
              <a:gd name="connsiteX31" fmla="*/ 10505548 w 12191998"/>
              <a:gd name="connsiteY31" fmla="*/ 6382723 h 6857999"/>
              <a:gd name="connsiteX32" fmla="*/ 10505548 w 12191998"/>
              <a:gd name="connsiteY32" fmla="*/ 6380673 h 6857999"/>
              <a:gd name="connsiteX33" fmla="*/ 10528302 w 12191998"/>
              <a:gd name="connsiteY33" fmla="*/ 6339662 h 6857999"/>
              <a:gd name="connsiteX34" fmla="*/ 10545885 w 12191998"/>
              <a:gd name="connsiteY34" fmla="*/ 6337611 h 6857999"/>
              <a:gd name="connsiteX35" fmla="*/ 11672595 w 12191998"/>
              <a:gd name="connsiteY35" fmla="*/ 6327980 h 6857999"/>
              <a:gd name="connsiteX36" fmla="*/ 11681588 w 12191998"/>
              <a:gd name="connsiteY36" fmla="*/ 6329019 h 6857999"/>
              <a:gd name="connsiteX37" fmla="*/ 11708312 w 12191998"/>
              <a:gd name="connsiteY37" fmla="*/ 6380970 h 6857999"/>
              <a:gd name="connsiteX38" fmla="*/ 11648698 w 12191998"/>
              <a:gd name="connsiteY38" fmla="*/ 6439155 h 6857999"/>
              <a:gd name="connsiteX39" fmla="*/ 11589084 w 12191998"/>
              <a:gd name="connsiteY39" fmla="*/ 6380970 h 6857999"/>
              <a:gd name="connsiteX40" fmla="*/ 11615808 w 12191998"/>
              <a:gd name="connsiteY40" fmla="*/ 6331098 h 6857999"/>
              <a:gd name="connsiteX41" fmla="*/ 11632253 w 12191998"/>
              <a:gd name="connsiteY41" fmla="*/ 6333175 h 6857999"/>
              <a:gd name="connsiteX42" fmla="*/ 11630197 w 12191998"/>
              <a:gd name="connsiteY42" fmla="*/ 6349800 h 6857999"/>
              <a:gd name="connsiteX43" fmla="*/ 11613752 w 12191998"/>
              <a:gd name="connsiteY43" fmla="*/ 6380970 h 6857999"/>
              <a:gd name="connsiteX44" fmla="*/ 11648698 w 12191998"/>
              <a:gd name="connsiteY44" fmla="*/ 6416297 h 6857999"/>
              <a:gd name="connsiteX45" fmla="*/ 11683644 w 12191998"/>
              <a:gd name="connsiteY45" fmla="*/ 6380970 h 6857999"/>
              <a:gd name="connsiteX46" fmla="*/ 11667199 w 12191998"/>
              <a:gd name="connsiteY46" fmla="*/ 6349800 h 6857999"/>
              <a:gd name="connsiteX47" fmla="*/ 11665144 w 12191998"/>
              <a:gd name="connsiteY47" fmla="*/ 6333175 h 6857999"/>
              <a:gd name="connsiteX48" fmla="*/ 11672595 w 12191998"/>
              <a:gd name="connsiteY48" fmla="*/ 6327980 h 6857999"/>
              <a:gd name="connsiteX49" fmla="*/ 11821529 w 12191998"/>
              <a:gd name="connsiteY49" fmla="*/ 6312914 h 6857999"/>
              <a:gd name="connsiteX50" fmla="*/ 11825662 w 12191998"/>
              <a:gd name="connsiteY50" fmla="*/ 6319143 h 6857999"/>
              <a:gd name="connsiteX51" fmla="*/ 11825662 w 12191998"/>
              <a:gd name="connsiteY51" fmla="*/ 6443710 h 6857999"/>
              <a:gd name="connsiteX52" fmla="*/ 11821529 w 12191998"/>
              <a:gd name="connsiteY52" fmla="*/ 6449938 h 6857999"/>
              <a:gd name="connsiteX53" fmla="*/ 11813263 w 12191998"/>
              <a:gd name="connsiteY53" fmla="*/ 6447862 h 6857999"/>
              <a:gd name="connsiteX54" fmla="*/ 11728538 w 12191998"/>
              <a:gd name="connsiteY54" fmla="*/ 6389730 h 6857999"/>
              <a:gd name="connsiteX55" fmla="*/ 11722339 w 12191998"/>
              <a:gd name="connsiteY55" fmla="*/ 6381426 h 6857999"/>
              <a:gd name="connsiteX56" fmla="*/ 11728538 w 12191998"/>
              <a:gd name="connsiteY56" fmla="*/ 6373122 h 6857999"/>
              <a:gd name="connsiteX57" fmla="*/ 11813263 w 12191998"/>
              <a:gd name="connsiteY57" fmla="*/ 6314991 h 6857999"/>
              <a:gd name="connsiteX58" fmla="*/ 11821529 w 12191998"/>
              <a:gd name="connsiteY58" fmla="*/ 6312914 h 6857999"/>
              <a:gd name="connsiteX59" fmla="*/ 11475701 w 12191998"/>
              <a:gd name="connsiteY59" fmla="*/ 6312914 h 6857999"/>
              <a:gd name="connsiteX60" fmla="*/ 11483884 w 12191998"/>
              <a:gd name="connsiteY60" fmla="*/ 6317066 h 6857999"/>
              <a:gd name="connsiteX61" fmla="*/ 11567753 w 12191998"/>
              <a:gd name="connsiteY61" fmla="*/ 6373122 h 6857999"/>
              <a:gd name="connsiteX62" fmla="*/ 11573889 w 12191998"/>
              <a:gd name="connsiteY62" fmla="*/ 6381426 h 6857999"/>
              <a:gd name="connsiteX63" fmla="*/ 11567753 w 12191998"/>
              <a:gd name="connsiteY63" fmla="*/ 6389730 h 6857999"/>
              <a:gd name="connsiteX64" fmla="*/ 11483884 w 12191998"/>
              <a:gd name="connsiteY64" fmla="*/ 6447862 h 6857999"/>
              <a:gd name="connsiteX65" fmla="*/ 11475701 w 12191998"/>
              <a:gd name="connsiteY65" fmla="*/ 6449938 h 6857999"/>
              <a:gd name="connsiteX66" fmla="*/ 11471610 w 12191998"/>
              <a:gd name="connsiteY66" fmla="*/ 6443710 h 6857999"/>
              <a:gd name="connsiteX67" fmla="*/ 11471610 w 12191998"/>
              <a:gd name="connsiteY67" fmla="*/ 6319143 h 6857999"/>
              <a:gd name="connsiteX68" fmla="*/ 11475701 w 12191998"/>
              <a:gd name="connsiteY68" fmla="*/ 6312914 h 6857999"/>
              <a:gd name="connsiteX69" fmla="*/ 10746019 w 12191998"/>
              <a:gd name="connsiteY69" fmla="*/ 6302686 h 6857999"/>
              <a:gd name="connsiteX70" fmla="*/ 10696807 w 12191998"/>
              <a:gd name="connsiteY70" fmla="*/ 6322350 h 6857999"/>
              <a:gd name="connsiteX71" fmla="*/ 10696807 w 12191998"/>
              <a:gd name="connsiteY71" fmla="*/ 6310966 h 6857999"/>
              <a:gd name="connsiteX72" fmla="*/ 10689630 w 12191998"/>
              <a:gd name="connsiteY72" fmla="*/ 6303721 h 6857999"/>
              <a:gd name="connsiteX73" fmla="*/ 10661948 w 12191998"/>
              <a:gd name="connsiteY73" fmla="*/ 6303721 h 6857999"/>
              <a:gd name="connsiteX74" fmla="*/ 10654771 w 12191998"/>
              <a:gd name="connsiteY74" fmla="*/ 6310966 h 6857999"/>
              <a:gd name="connsiteX75" fmla="*/ 10654771 w 12191998"/>
              <a:gd name="connsiteY75" fmla="*/ 6483802 h 6857999"/>
              <a:gd name="connsiteX76" fmla="*/ 10661948 w 12191998"/>
              <a:gd name="connsiteY76" fmla="*/ 6490011 h 6857999"/>
              <a:gd name="connsiteX77" fmla="*/ 10689630 w 12191998"/>
              <a:gd name="connsiteY77" fmla="*/ 6490011 h 6857999"/>
              <a:gd name="connsiteX78" fmla="*/ 10696807 w 12191998"/>
              <a:gd name="connsiteY78" fmla="*/ 6483802 h 6857999"/>
              <a:gd name="connsiteX79" fmla="*/ 10696807 w 12191998"/>
              <a:gd name="connsiteY79" fmla="*/ 6363748 h 6857999"/>
              <a:gd name="connsiteX80" fmla="*/ 10747045 w 12191998"/>
              <a:gd name="connsiteY80" fmla="*/ 6342014 h 6857999"/>
              <a:gd name="connsiteX81" fmla="*/ 10753197 w 12191998"/>
              <a:gd name="connsiteY81" fmla="*/ 6334770 h 6857999"/>
              <a:gd name="connsiteX82" fmla="*/ 10753197 w 12191998"/>
              <a:gd name="connsiteY82" fmla="*/ 6309931 h 6857999"/>
              <a:gd name="connsiteX83" fmla="*/ 10751146 w 12191998"/>
              <a:gd name="connsiteY83" fmla="*/ 6304756 h 6857999"/>
              <a:gd name="connsiteX84" fmla="*/ 10746019 w 12191998"/>
              <a:gd name="connsiteY84" fmla="*/ 6302686 h 6857999"/>
              <a:gd name="connsiteX85" fmla="*/ 10221292 w 12191998"/>
              <a:gd name="connsiteY85" fmla="*/ 6302686 h 6857999"/>
              <a:gd name="connsiteX86" fmla="*/ 10173013 w 12191998"/>
              <a:gd name="connsiteY86" fmla="*/ 6322350 h 6857999"/>
              <a:gd name="connsiteX87" fmla="*/ 10173013 w 12191998"/>
              <a:gd name="connsiteY87" fmla="*/ 6310966 h 6857999"/>
              <a:gd name="connsiteX88" fmla="*/ 10165823 w 12191998"/>
              <a:gd name="connsiteY88" fmla="*/ 6303721 h 6857999"/>
              <a:gd name="connsiteX89" fmla="*/ 10137062 w 12191998"/>
              <a:gd name="connsiteY89" fmla="*/ 6303721 h 6857999"/>
              <a:gd name="connsiteX90" fmla="*/ 10130898 w 12191998"/>
              <a:gd name="connsiteY90" fmla="*/ 6310966 h 6857999"/>
              <a:gd name="connsiteX91" fmla="*/ 10130898 w 12191998"/>
              <a:gd name="connsiteY91" fmla="*/ 6483802 h 6857999"/>
              <a:gd name="connsiteX92" fmla="*/ 10137062 w 12191998"/>
              <a:gd name="connsiteY92" fmla="*/ 6490011 h 6857999"/>
              <a:gd name="connsiteX93" fmla="*/ 10165823 w 12191998"/>
              <a:gd name="connsiteY93" fmla="*/ 6490011 h 6857999"/>
              <a:gd name="connsiteX94" fmla="*/ 10173013 w 12191998"/>
              <a:gd name="connsiteY94" fmla="*/ 6483802 h 6857999"/>
              <a:gd name="connsiteX95" fmla="*/ 10173013 w 12191998"/>
              <a:gd name="connsiteY95" fmla="*/ 6363748 h 6857999"/>
              <a:gd name="connsiteX96" fmla="*/ 10222319 w 12191998"/>
              <a:gd name="connsiteY96" fmla="*/ 6342014 h 6857999"/>
              <a:gd name="connsiteX97" fmla="*/ 10245945 w 12191998"/>
              <a:gd name="connsiteY97" fmla="*/ 6362713 h 6857999"/>
              <a:gd name="connsiteX98" fmla="*/ 10245945 w 12191998"/>
              <a:gd name="connsiteY98" fmla="*/ 6363748 h 6857999"/>
              <a:gd name="connsiteX99" fmla="*/ 10245945 w 12191998"/>
              <a:gd name="connsiteY99" fmla="*/ 6483802 h 6857999"/>
              <a:gd name="connsiteX100" fmla="*/ 10252109 w 12191998"/>
              <a:gd name="connsiteY100" fmla="*/ 6490011 h 6857999"/>
              <a:gd name="connsiteX101" fmla="*/ 10280870 w 12191998"/>
              <a:gd name="connsiteY101" fmla="*/ 6490011 h 6857999"/>
              <a:gd name="connsiteX102" fmla="*/ 10288061 w 12191998"/>
              <a:gd name="connsiteY102" fmla="*/ 6483802 h 6857999"/>
              <a:gd name="connsiteX103" fmla="*/ 10288061 w 12191998"/>
              <a:gd name="connsiteY103" fmla="*/ 6452753 h 6857999"/>
              <a:gd name="connsiteX104" fmla="*/ 10288061 w 12191998"/>
              <a:gd name="connsiteY104" fmla="*/ 6388587 h 6857999"/>
              <a:gd name="connsiteX105" fmla="*/ 10288061 w 12191998"/>
              <a:gd name="connsiteY105" fmla="*/ 6365818 h 6857999"/>
              <a:gd name="connsiteX106" fmla="*/ 10231564 w 12191998"/>
              <a:gd name="connsiteY106" fmla="*/ 6302686 h 6857999"/>
              <a:gd name="connsiteX107" fmla="*/ 10226428 w 12191998"/>
              <a:gd name="connsiteY107" fmla="*/ 6302686 h 6857999"/>
              <a:gd name="connsiteX108" fmla="*/ 10224374 w 12191998"/>
              <a:gd name="connsiteY108" fmla="*/ 6302686 h 6857999"/>
              <a:gd name="connsiteX109" fmla="*/ 10221292 w 12191998"/>
              <a:gd name="connsiteY109" fmla="*/ 6302686 h 6857999"/>
              <a:gd name="connsiteX110" fmla="*/ 11036971 w 12191998"/>
              <a:gd name="connsiteY110" fmla="*/ 6299511 h 6857999"/>
              <a:gd name="connsiteX111" fmla="*/ 10953221 w 12191998"/>
              <a:gd name="connsiteY111" fmla="*/ 6396104 h 6857999"/>
              <a:gd name="connsiteX112" fmla="*/ 10953221 w 12191998"/>
              <a:gd name="connsiteY112" fmla="*/ 6398181 h 6857999"/>
              <a:gd name="connsiteX113" fmla="*/ 11036971 w 12191998"/>
              <a:gd name="connsiteY113" fmla="*/ 6494774 h 6857999"/>
              <a:gd name="connsiteX114" fmla="*/ 11093143 w 12191998"/>
              <a:gd name="connsiteY114" fmla="*/ 6487504 h 6857999"/>
              <a:gd name="connsiteX115" fmla="*/ 11099271 w 12191998"/>
              <a:gd name="connsiteY115" fmla="*/ 6480233 h 6857999"/>
              <a:gd name="connsiteX116" fmla="*/ 11098250 w 12191998"/>
              <a:gd name="connsiteY116" fmla="*/ 6456345 h 6857999"/>
              <a:gd name="connsiteX117" fmla="*/ 11096207 w 12191998"/>
              <a:gd name="connsiteY117" fmla="*/ 6452190 h 6857999"/>
              <a:gd name="connsiteX118" fmla="*/ 11090079 w 12191998"/>
              <a:gd name="connsiteY118" fmla="*/ 6450113 h 6857999"/>
              <a:gd name="connsiteX119" fmla="*/ 11036971 w 12191998"/>
              <a:gd name="connsiteY119" fmla="*/ 6456345 h 6857999"/>
              <a:gd name="connsiteX120" fmla="*/ 10997138 w 12191998"/>
              <a:gd name="connsiteY120" fmla="*/ 6413761 h 6857999"/>
              <a:gd name="connsiteX121" fmla="*/ 10997138 w 12191998"/>
              <a:gd name="connsiteY121" fmla="*/ 6411684 h 6857999"/>
              <a:gd name="connsiteX122" fmla="*/ 10997138 w 12191998"/>
              <a:gd name="connsiteY122" fmla="*/ 6408568 h 6857999"/>
              <a:gd name="connsiteX123" fmla="*/ 10996117 w 12191998"/>
              <a:gd name="connsiteY123" fmla="*/ 6404413 h 6857999"/>
              <a:gd name="connsiteX124" fmla="*/ 10996117 w 12191998"/>
              <a:gd name="connsiteY124" fmla="*/ 6401297 h 6857999"/>
              <a:gd name="connsiteX125" fmla="*/ 10996117 w 12191998"/>
              <a:gd name="connsiteY125" fmla="*/ 6396104 h 6857999"/>
              <a:gd name="connsiteX126" fmla="*/ 11036971 w 12191998"/>
              <a:gd name="connsiteY126" fmla="*/ 6337941 h 6857999"/>
              <a:gd name="connsiteX127" fmla="*/ 11090079 w 12191998"/>
              <a:gd name="connsiteY127" fmla="*/ 6344172 h 6857999"/>
              <a:gd name="connsiteX128" fmla="*/ 11096207 w 12191998"/>
              <a:gd name="connsiteY128" fmla="*/ 6343134 h 6857999"/>
              <a:gd name="connsiteX129" fmla="*/ 11098250 w 12191998"/>
              <a:gd name="connsiteY129" fmla="*/ 6337941 h 6857999"/>
              <a:gd name="connsiteX130" fmla="*/ 11099271 w 12191998"/>
              <a:gd name="connsiteY130" fmla="*/ 6314052 h 6857999"/>
              <a:gd name="connsiteX131" fmla="*/ 11093143 w 12191998"/>
              <a:gd name="connsiteY131" fmla="*/ 6306782 h 6857999"/>
              <a:gd name="connsiteX132" fmla="*/ 11036971 w 12191998"/>
              <a:gd name="connsiteY132" fmla="*/ 6299511 h 6857999"/>
              <a:gd name="connsiteX133" fmla="*/ 10858462 w 12191998"/>
              <a:gd name="connsiteY133" fmla="*/ 6299511 h 6857999"/>
              <a:gd name="connsiteX134" fmla="*/ 10788221 w 12191998"/>
              <a:gd name="connsiteY134" fmla="*/ 6306782 h 6857999"/>
              <a:gd name="connsiteX135" fmla="*/ 10783056 w 12191998"/>
              <a:gd name="connsiteY135" fmla="*/ 6314052 h 6857999"/>
              <a:gd name="connsiteX136" fmla="*/ 10784089 w 12191998"/>
              <a:gd name="connsiteY136" fmla="*/ 6337941 h 6857999"/>
              <a:gd name="connsiteX137" fmla="*/ 10786155 w 12191998"/>
              <a:gd name="connsiteY137" fmla="*/ 6343134 h 6857999"/>
              <a:gd name="connsiteX138" fmla="*/ 10791320 w 12191998"/>
              <a:gd name="connsiteY138" fmla="*/ 6344172 h 6857999"/>
              <a:gd name="connsiteX139" fmla="*/ 10856397 w 12191998"/>
              <a:gd name="connsiteY139" fmla="*/ 6341057 h 6857999"/>
              <a:gd name="connsiteX140" fmla="*/ 10879123 w 12191998"/>
              <a:gd name="connsiteY140" fmla="*/ 6362868 h 6857999"/>
              <a:gd name="connsiteX141" fmla="*/ 10879123 w 12191998"/>
              <a:gd name="connsiteY141" fmla="*/ 6374293 h 6857999"/>
              <a:gd name="connsiteX142" fmla="*/ 10832639 w 12191998"/>
              <a:gd name="connsiteY142" fmla="*/ 6378447 h 6857999"/>
              <a:gd name="connsiteX143" fmla="*/ 10770660 w 12191998"/>
              <a:gd name="connsiteY143" fmla="*/ 6435572 h 6857999"/>
              <a:gd name="connsiteX144" fmla="*/ 10824374 w 12191998"/>
              <a:gd name="connsiteY144" fmla="*/ 6494774 h 6857999"/>
              <a:gd name="connsiteX145" fmla="*/ 10885319 w 12191998"/>
              <a:gd name="connsiteY145" fmla="*/ 6482311 h 6857999"/>
              <a:gd name="connsiteX146" fmla="*/ 10913210 w 12191998"/>
              <a:gd name="connsiteY146" fmla="*/ 6493736 h 6857999"/>
              <a:gd name="connsiteX147" fmla="*/ 10919407 w 12191998"/>
              <a:gd name="connsiteY147" fmla="*/ 6491658 h 6857999"/>
              <a:gd name="connsiteX148" fmla="*/ 10921473 w 12191998"/>
              <a:gd name="connsiteY148" fmla="*/ 6486465 h 6857999"/>
              <a:gd name="connsiteX149" fmla="*/ 10921473 w 12191998"/>
              <a:gd name="connsiteY149" fmla="*/ 6362868 h 6857999"/>
              <a:gd name="connsiteX150" fmla="*/ 10858462 w 12191998"/>
              <a:gd name="connsiteY150" fmla="*/ 6299511 h 6857999"/>
              <a:gd name="connsiteX151" fmla="*/ 10537848 w 12191998"/>
              <a:gd name="connsiteY151" fmla="*/ 6299511 h 6857999"/>
              <a:gd name="connsiteX152" fmla="*/ 10461097 w 12191998"/>
              <a:gd name="connsiteY152" fmla="*/ 6396104 h 6857999"/>
              <a:gd name="connsiteX153" fmla="*/ 10461097 w 12191998"/>
              <a:gd name="connsiteY153" fmla="*/ 6398181 h 6857999"/>
              <a:gd name="connsiteX154" fmla="*/ 10467320 w 12191998"/>
              <a:gd name="connsiteY154" fmla="*/ 6453229 h 6857999"/>
              <a:gd name="connsiteX155" fmla="*/ 10528513 w 12191998"/>
              <a:gd name="connsiteY155" fmla="*/ 6494774 h 6857999"/>
              <a:gd name="connsiteX156" fmla="*/ 10537848 w 12191998"/>
              <a:gd name="connsiteY156" fmla="*/ 6494774 h 6857999"/>
              <a:gd name="connsiteX157" fmla="*/ 10545109 w 12191998"/>
              <a:gd name="connsiteY157" fmla="*/ 6494774 h 6857999"/>
              <a:gd name="connsiteX158" fmla="*/ 10598004 w 12191998"/>
              <a:gd name="connsiteY158" fmla="*/ 6487504 h 6857999"/>
              <a:gd name="connsiteX159" fmla="*/ 10604227 w 12191998"/>
              <a:gd name="connsiteY159" fmla="*/ 6480233 h 6857999"/>
              <a:gd name="connsiteX160" fmla="*/ 10603190 w 12191998"/>
              <a:gd name="connsiteY160" fmla="*/ 6456345 h 6857999"/>
              <a:gd name="connsiteX161" fmla="*/ 10601116 w 12191998"/>
              <a:gd name="connsiteY161" fmla="*/ 6452190 h 6857999"/>
              <a:gd name="connsiteX162" fmla="*/ 10595930 w 12191998"/>
              <a:gd name="connsiteY162" fmla="*/ 6450113 h 6857999"/>
              <a:gd name="connsiteX163" fmla="*/ 10539922 w 12191998"/>
              <a:gd name="connsiteY163" fmla="*/ 6453229 h 6857999"/>
              <a:gd name="connsiteX164" fmla="*/ 10506733 w 12191998"/>
              <a:gd name="connsiteY164" fmla="*/ 6428302 h 6857999"/>
              <a:gd name="connsiteX165" fmla="*/ 10505695 w 12191998"/>
              <a:gd name="connsiteY165" fmla="*/ 6419993 h 6857999"/>
              <a:gd name="connsiteX166" fmla="*/ 10554442 w 12191998"/>
              <a:gd name="connsiteY166" fmla="*/ 6416877 h 6857999"/>
              <a:gd name="connsiteX167" fmla="*/ 10616672 w 12191998"/>
              <a:gd name="connsiteY167" fmla="*/ 6359752 h 6857999"/>
              <a:gd name="connsiteX168" fmla="*/ 10545109 w 12191998"/>
              <a:gd name="connsiteY168" fmla="*/ 6299511 h 6857999"/>
              <a:gd name="connsiteX169" fmla="*/ 10537848 w 12191998"/>
              <a:gd name="connsiteY169" fmla="*/ 6299511 h 6857999"/>
              <a:gd name="connsiteX170" fmla="*/ 11181077 w 12191998"/>
              <a:gd name="connsiteY170" fmla="*/ 6262439 h 6857999"/>
              <a:gd name="connsiteX171" fmla="*/ 11153387 w 12191998"/>
              <a:gd name="connsiteY171" fmla="*/ 6269635 h 6857999"/>
              <a:gd name="connsiteX172" fmla="*/ 11147234 w 12191998"/>
              <a:gd name="connsiteY172" fmla="*/ 6275804 h 6857999"/>
              <a:gd name="connsiteX173" fmla="*/ 11147234 w 12191998"/>
              <a:gd name="connsiteY173" fmla="*/ 6304589 h 6857999"/>
              <a:gd name="connsiteX174" fmla="*/ 11131850 w 12191998"/>
              <a:gd name="connsiteY174" fmla="*/ 6304589 h 6857999"/>
              <a:gd name="connsiteX175" fmla="*/ 11124671 w 12191998"/>
              <a:gd name="connsiteY175" fmla="*/ 6311785 h 6857999"/>
              <a:gd name="connsiteX176" fmla="*/ 11124671 w 12191998"/>
              <a:gd name="connsiteY176" fmla="*/ 6336457 h 6857999"/>
              <a:gd name="connsiteX177" fmla="*/ 11131850 w 12191998"/>
              <a:gd name="connsiteY177" fmla="*/ 6342626 h 6857999"/>
              <a:gd name="connsiteX178" fmla="*/ 11147234 w 12191998"/>
              <a:gd name="connsiteY178" fmla="*/ 6342626 h 6857999"/>
              <a:gd name="connsiteX179" fmla="*/ 11147234 w 12191998"/>
              <a:gd name="connsiteY179" fmla="*/ 6424868 h 6857999"/>
              <a:gd name="connsiteX180" fmla="*/ 11203639 w 12191998"/>
              <a:gd name="connsiteY180" fmla="*/ 6494774 h 6857999"/>
              <a:gd name="connsiteX181" fmla="*/ 11235431 w 12191998"/>
              <a:gd name="connsiteY181" fmla="*/ 6490662 h 6857999"/>
              <a:gd name="connsiteX182" fmla="*/ 11240559 w 12191998"/>
              <a:gd name="connsiteY182" fmla="*/ 6483466 h 6857999"/>
              <a:gd name="connsiteX183" fmla="*/ 11239534 w 12191998"/>
              <a:gd name="connsiteY183" fmla="*/ 6459821 h 6857999"/>
              <a:gd name="connsiteX184" fmla="*/ 11232355 w 12191998"/>
              <a:gd name="connsiteY184" fmla="*/ 6453653 h 6857999"/>
              <a:gd name="connsiteX185" fmla="*/ 11208767 w 12191998"/>
              <a:gd name="connsiteY185" fmla="*/ 6453653 h 6857999"/>
              <a:gd name="connsiteX186" fmla="*/ 11190307 w 12191998"/>
              <a:gd name="connsiteY186" fmla="*/ 6418700 h 6857999"/>
              <a:gd name="connsiteX187" fmla="*/ 11190307 w 12191998"/>
              <a:gd name="connsiteY187" fmla="*/ 6342626 h 6857999"/>
              <a:gd name="connsiteX188" fmla="*/ 11233380 w 12191998"/>
              <a:gd name="connsiteY188" fmla="*/ 6342626 h 6857999"/>
              <a:gd name="connsiteX189" fmla="*/ 11239534 w 12191998"/>
              <a:gd name="connsiteY189" fmla="*/ 6336457 h 6857999"/>
              <a:gd name="connsiteX190" fmla="*/ 11239534 w 12191998"/>
              <a:gd name="connsiteY190" fmla="*/ 6311785 h 6857999"/>
              <a:gd name="connsiteX191" fmla="*/ 11233380 w 12191998"/>
              <a:gd name="connsiteY191" fmla="*/ 6304589 h 6857999"/>
              <a:gd name="connsiteX192" fmla="*/ 11190307 w 12191998"/>
              <a:gd name="connsiteY192" fmla="*/ 6304589 h 6857999"/>
              <a:gd name="connsiteX193" fmla="*/ 11190307 w 12191998"/>
              <a:gd name="connsiteY193" fmla="*/ 6269635 h 6857999"/>
              <a:gd name="connsiteX194" fmla="*/ 11187230 w 12191998"/>
              <a:gd name="connsiteY194" fmla="*/ 6263467 h 6857999"/>
              <a:gd name="connsiteX195" fmla="*/ 11181077 w 12191998"/>
              <a:gd name="connsiteY195" fmla="*/ 6262439 h 6857999"/>
              <a:gd name="connsiteX196" fmla="*/ 10376216 w 12191998"/>
              <a:gd name="connsiteY196" fmla="*/ 6262439 h 6857999"/>
              <a:gd name="connsiteX197" fmla="*/ 10348526 w 12191998"/>
              <a:gd name="connsiteY197" fmla="*/ 6269635 h 6857999"/>
              <a:gd name="connsiteX198" fmla="*/ 10343399 w 12191998"/>
              <a:gd name="connsiteY198" fmla="*/ 6275804 h 6857999"/>
              <a:gd name="connsiteX199" fmla="*/ 10343399 w 12191998"/>
              <a:gd name="connsiteY199" fmla="*/ 6304589 h 6857999"/>
              <a:gd name="connsiteX200" fmla="*/ 10326990 w 12191998"/>
              <a:gd name="connsiteY200" fmla="*/ 6304589 h 6857999"/>
              <a:gd name="connsiteX201" fmla="*/ 10319811 w 12191998"/>
              <a:gd name="connsiteY201" fmla="*/ 6311785 h 6857999"/>
              <a:gd name="connsiteX202" fmla="*/ 10319811 w 12191998"/>
              <a:gd name="connsiteY202" fmla="*/ 6336457 h 6857999"/>
              <a:gd name="connsiteX203" fmla="*/ 10326990 w 12191998"/>
              <a:gd name="connsiteY203" fmla="*/ 6342626 h 6857999"/>
              <a:gd name="connsiteX204" fmla="*/ 10343399 w 12191998"/>
              <a:gd name="connsiteY204" fmla="*/ 6342626 h 6857999"/>
              <a:gd name="connsiteX205" fmla="*/ 10343399 w 12191998"/>
              <a:gd name="connsiteY205" fmla="*/ 6424868 h 6857999"/>
              <a:gd name="connsiteX206" fmla="*/ 10398779 w 12191998"/>
              <a:gd name="connsiteY206" fmla="*/ 6494774 h 6857999"/>
              <a:gd name="connsiteX207" fmla="*/ 10430571 w 12191998"/>
              <a:gd name="connsiteY207" fmla="*/ 6490662 h 6857999"/>
              <a:gd name="connsiteX208" fmla="*/ 10435698 w 12191998"/>
              <a:gd name="connsiteY208" fmla="*/ 6483466 h 6857999"/>
              <a:gd name="connsiteX209" fmla="*/ 10434673 w 12191998"/>
              <a:gd name="connsiteY209" fmla="*/ 6459821 h 6857999"/>
              <a:gd name="connsiteX210" fmla="*/ 10427495 w 12191998"/>
              <a:gd name="connsiteY210" fmla="*/ 6453653 h 6857999"/>
              <a:gd name="connsiteX211" fmla="*/ 10403906 w 12191998"/>
              <a:gd name="connsiteY211" fmla="*/ 6453653 h 6857999"/>
              <a:gd name="connsiteX212" fmla="*/ 10385446 w 12191998"/>
              <a:gd name="connsiteY212" fmla="*/ 6418700 h 6857999"/>
              <a:gd name="connsiteX213" fmla="*/ 10385446 w 12191998"/>
              <a:gd name="connsiteY213" fmla="*/ 6342626 h 6857999"/>
              <a:gd name="connsiteX214" fmla="*/ 10428520 w 12191998"/>
              <a:gd name="connsiteY214" fmla="*/ 6342626 h 6857999"/>
              <a:gd name="connsiteX215" fmla="*/ 10434673 w 12191998"/>
              <a:gd name="connsiteY215" fmla="*/ 6336457 h 6857999"/>
              <a:gd name="connsiteX216" fmla="*/ 10434673 w 12191998"/>
              <a:gd name="connsiteY216" fmla="*/ 6311785 h 6857999"/>
              <a:gd name="connsiteX217" fmla="*/ 10428520 w 12191998"/>
              <a:gd name="connsiteY217" fmla="*/ 6304589 h 6857999"/>
              <a:gd name="connsiteX218" fmla="*/ 10385446 w 12191998"/>
              <a:gd name="connsiteY218" fmla="*/ 6304589 h 6857999"/>
              <a:gd name="connsiteX219" fmla="*/ 10385446 w 12191998"/>
              <a:gd name="connsiteY219" fmla="*/ 6269635 h 6857999"/>
              <a:gd name="connsiteX220" fmla="*/ 10382370 w 12191998"/>
              <a:gd name="connsiteY220" fmla="*/ 6263467 h 6857999"/>
              <a:gd name="connsiteX221" fmla="*/ 10376216 w 12191998"/>
              <a:gd name="connsiteY221" fmla="*/ 6262439 h 6857999"/>
              <a:gd name="connsiteX222" fmla="*/ 10045025 w 12191998"/>
              <a:gd name="connsiteY222" fmla="*/ 6237599 h 6857999"/>
              <a:gd name="connsiteX223" fmla="*/ 10042958 w 12191998"/>
              <a:gd name="connsiteY223" fmla="*/ 6238634 h 6857999"/>
              <a:gd name="connsiteX224" fmla="*/ 10040890 w 12191998"/>
              <a:gd name="connsiteY224" fmla="*/ 6239668 h 6857999"/>
              <a:gd name="connsiteX225" fmla="*/ 10039857 w 12191998"/>
              <a:gd name="connsiteY225" fmla="*/ 6241737 h 6857999"/>
              <a:gd name="connsiteX226" fmla="*/ 10038822 w 12191998"/>
              <a:gd name="connsiteY226" fmla="*/ 6244841 h 6857999"/>
              <a:gd name="connsiteX227" fmla="*/ 10038822 w 12191998"/>
              <a:gd name="connsiteY227" fmla="*/ 6483805 h 6857999"/>
              <a:gd name="connsiteX228" fmla="*/ 10046058 w 12191998"/>
              <a:gd name="connsiteY228" fmla="*/ 6490012 h 6857999"/>
              <a:gd name="connsiteX229" fmla="*/ 10076036 w 12191998"/>
              <a:gd name="connsiteY229" fmla="*/ 6490012 h 6857999"/>
              <a:gd name="connsiteX230" fmla="*/ 10077071 w 12191998"/>
              <a:gd name="connsiteY230" fmla="*/ 6490012 h 6857999"/>
              <a:gd name="connsiteX231" fmla="*/ 10079138 w 12191998"/>
              <a:gd name="connsiteY231" fmla="*/ 6490012 h 6857999"/>
              <a:gd name="connsiteX232" fmla="*/ 10079138 w 12191998"/>
              <a:gd name="connsiteY232" fmla="*/ 6488978 h 6857999"/>
              <a:gd name="connsiteX233" fmla="*/ 10081206 w 12191998"/>
              <a:gd name="connsiteY233" fmla="*/ 6487943 h 6857999"/>
              <a:gd name="connsiteX234" fmla="*/ 10082239 w 12191998"/>
              <a:gd name="connsiteY234" fmla="*/ 6485874 h 6857999"/>
              <a:gd name="connsiteX235" fmla="*/ 10083273 w 12191998"/>
              <a:gd name="connsiteY235" fmla="*/ 6483805 h 6857999"/>
              <a:gd name="connsiteX236" fmla="*/ 10083273 w 12191998"/>
              <a:gd name="connsiteY236" fmla="*/ 6244841 h 6857999"/>
              <a:gd name="connsiteX237" fmla="*/ 10076036 w 12191998"/>
              <a:gd name="connsiteY237" fmla="*/ 6237599 h 6857999"/>
              <a:gd name="connsiteX238" fmla="*/ 10046058 w 12191998"/>
              <a:gd name="connsiteY238" fmla="*/ 6237599 h 6857999"/>
              <a:gd name="connsiteX239" fmla="*/ 10045025 w 12191998"/>
              <a:gd name="connsiteY239" fmla="*/ 6237599 h 6857999"/>
              <a:gd name="connsiteX240" fmla="*/ 11675305 w 12191998"/>
              <a:gd name="connsiteY240" fmla="*/ 6196917 h 6857999"/>
              <a:gd name="connsiteX241" fmla="*/ 11683548 w 12191998"/>
              <a:gd name="connsiteY241" fmla="*/ 6196917 h 6857999"/>
              <a:gd name="connsiteX242" fmla="*/ 11790690 w 12191998"/>
              <a:gd name="connsiteY242" fmla="*/ 6258730 h 6857999"/>
              <a:gd name="connsiteX243" fmla="*/ 11794811 w 12191998"/>
              <a:gd name="connsiteY243" fmla="*/ 6264911 h 6857999"/>
              <a:gd name="connsiteX244" fmla="*/ 11786569 w 12191998"/>
              <a:gd name="connsiteY244" fmla="*/ 6271092 h 6857999"/>
              <a:gd name="connsiteX245" fmla="*/ 11695910 w 12191998"/>
              <a:gd name="connsiteY245" fmla="*/ 6314361 h 6857999"/>
              <a:gd name="connsiteX246" fmla="*/ 11685608 w 12191998"/>
              <a:gd name="connsiteY246" fmla="*/ 6316421 h 6857999"/>
              <a:gd name="connsiteX247" fmla="*/ 11681487 w 12191998"/>
              <a:gd name="connsiteY247" fmla="*/ 6306119 h 6857999"/>
              <a:gd name="connsiteX248" fmla="*/ 11673245 w 12191998"/>
              <a:gd name="connsiteY248" fmla="*/ 6205158 h 6857999"/>
              <a:gd name="connsiteX249" fmla="*/ 11675305 w 12191998"/>
              <a:gd name="connsiteY249" fmla="*/ 6196917 h 6857999"/>
              <a:gd name="connsiteX250" fmla="*/ 11617970 w 12191998"/>
              <a:gd name="connsiteY250" fmla="*/ 6196146 h 6857999"/>
              <a:gd name="connsiteX251" fmla="*/ 11622091 w 12191998"/>
              <a:gd name="connsiteY251" fmla="*/ 6196921 h 6857999"/>
              <a:gd name="connsiteX252" fmla="*/ 11624151 w 12191998"/>
              <a:gd name="connsiteY252" fmla="*/ 6207246 h 6857999"/>
              <a:gd name="connsiteX253" fmla="*/ 11615910 w 12191998"/>
              <a:gd name="connsiteY253" fmla="*/ 6308434 h 6857999"/>
              <a:gd name="connsiteX254" fmla="*/ 11611789 w 12191998"/>
              <a:gd name="connsiteY254" fmla="*/ 6316694 h 6857999"/>
              <a:gd name="connsiteX255" fmla="*/ 11601487 w 12191998"/>
              <a:gd name="connsiteY255" fmla="*/ 6316694 h 6857999"/>
              <a:gd name="connsiteX256" fmla="*/ 11510827 w 12191998"/>
              <a:gd name="connsiteY256" fmla="*/ 6271263 h 6857999"/>
              <a:gd name="connsiteX257" fmla="*/ 11502586 w 12191998"/>
              <a:gd name="connsiteY257" fmla="*/ 6265068 h 6857999"/>
              <a:gd name="connsiteX258" fmla="*/ 11506707 w 12191998"/>
              <a:gd name="connsiteY258" fmla="*/ 6258872 h 6857999"/>
              <a:gd name="connsiteX259" fmla="*/ 11613849 w 12191998"/>
              <a:gd name="connsiteY259" fmla="*/ 6196921 h 6857999"/>
              <a:gd name="connsiteX260" fmla="*/ 11617970 w 12191998"/>
              <a:gd name="connsiteY260" fmla="*/ 6196146 h 6857999"/>
              <a:gd name="connsiteX261" fmla="*/ 11649283 w 12191998"/>
              <a:gd name="connsiteY261" fmla="*/ 6160957 h 6857999"/>
              <a:gd name="connsiteX262" fmla="*/ 11432452 w 12191998"/>
              <a:gd name="connsiteY262" fmla="*/ 6380127 h 6857999"/>
              <a:gd name="connsiteX263" fmla="*/ 11649283 w 12191998"/>
              <a:gd name="connsiteY263" fmla="*/ 6599296 h 6857999"/>
              <a:gd name="connsiteX264" fmla="*/ 11866115 w 12191998"/>
              <a:gd name="connsiteY264" fmla="*/ 6380127 h 6857999"/>
              <a:gd name="connsiteX265" fmla="*/ 11649283 w 12191998"/>
              <a:gd name="connsiteY265" fmla="*/ 6160957 h 6857999"/>
              <a:gd name="connsiteX266" fmla="*/ 11648699 w 12191998"/>
              <a:gd name="connsiteY266" fmla="*/ 6129397 h 6857999"/>
              <a:gd name="connsiteX267" fmla="*/ 11895337 w 12191998"/>
              <a:gd name="connsiteY267" fmla="*/ 6378958 h 6857999"/>
              <a:gd name="connsiteX268" fmla="*/ 11648699 w 12191998"/>
              <a:gd name="connsiteY268" fmla="*/ 6628519 h 6857999"/>
              <a:gd name="connsiteX269" fmla="*/ 11402060 w 12191998"/>
              <a:gd name="connsiteY269" fmla="*/ 6378958 h 6857999"/>
              <a:gd name="connsiteX270" fmla="*/ 11648699 w 12191998"/>
              <a:gd name="connsiteY270" fmla="*/ 6129397 h 6857999"/>
              <a:gd name="connsiteX271" fmla="*/ 11635775 w 12191998"/>
              <a:gd name="connsiteY271" fmla="*/ 6050821 h 6857999"/>
              <a:gd name="connsiteX272" fmla="*/ 11623436 w 12191998"/>
              <a:gd name="connsiteY272" fmla="*/ 6100704 h 6857999"/>
              <a:gd name="connsiteX273" fmla="*/ 11600814 w 12191998"/>
              <a:gd name="connsiteY273" fmla="*/ 6104861 h 6857999"/>
              <a:gd name="connsiteX274" fmla="*/ 11574079 w 12191998"/>
              <a:gd name="connsiteY274" fmla="*/ 6059135 h 6857999"/>
              <a:gd name="connsiteX275" fmla="*/ 11574079 w 12191998"/>
              <a:gd name="connsiteY275" fmla="*/ 6057056 h 6857999"/>
              <a:gd name="connsiteX276" fmla="*/ 11572023 w 12191998"/>
              <a:gd name="connsiteY276" fmla="*/ 6059135 h 6857999"/>
              <a:gd name="connsiteX277" fmla="*/ 11551457 w 12191998"/>
              <a:gd name="connsiteY277" fmla="*/ 6063292 h 6857999"/>
              <a:gd name="connsiteX278" fmla="*/ 11551457 w 12191998"/>
              <a:gd name="connsiteY278" fmla="*/ 6065370 h 6857999"/>
              <a:gd name="connsiteX279" fmla="*/ 11547344 w 12191998"/>
              <a:gd name="connsiteY279" fmla="*/ 6090312 h 6857999"/>
              <a:gd name="connsiteX280" fmla="*/ 11551457 w 12191998"/>
              <a:gd name="connsiteY280" fmla="*/ 6117332 h 6857999"/>
              <a:gd name="connsiteX281" fmla="*/ 11530892 w 12191998"/>
              <a:gd name="connsiteY281" fmla="*/ 6125645 h 6857999"/>
              <a:gd name="connsiteX282" fmla="*/ 11493874 w 12191998"/>
              <a:gd name="connsiteY282" fmla="*/ 6090312 h 6857999"/>
              <a:gd name="connsiteX283" fmla="*/ 11493874 w 12191998"/>
              <a:gd name="connsiteY283" fmla="*/ 6088233 h 6857999"/>
              <a:gd name="connsiteX284" fmla="*/ 11491818 w 12191998"/>
              <a:gd name="connsiteY284" fmla="*/ 6088233 h 6857999"/>
              <a:gd name="connsiteX285" fmla="*/ 11473309 w 12191998"/>
              <a:gd name="connsiteY285" fmla="*/ 6100704 h 6857999"/>
              <a:gd name="connsiteX286" fmla="*/ 11473309 w 12191998"/>
              <a:gd name="connsiteY286" fmla="*/ 6102782 h 6857999"/>
              <a:gd name="connsiteX287" fmla="*/ 11485648 w 12191998"/>
              <a:gd name="connsiteY287" fmla="*/ 6152665 h 6857999"/>
              <a:gd name="connsiteX288" fmla="*/ 11469196 w 12191998"/>
              <a:gd name="connsiteY288" fmla="*/ 6165136 h 6857999"/>
              <a:gd name="connsiteX289" fmla="*/ 11426008 w 12191998"/>
              <a:gd name="connsiteY289" fmla="*/ 6138116 h 6857999"/>
              <a:gd name="connsiteX290" fmla="*/ 11423952 w 12191998"/>
              <a:gd name="connsiteY290" fmla="*/ 6138116 h 6857999"/>
              <a:gd name="connsiteX291" fmla="*/ 11423952 w 12191998"/>
              <a:gd name="connsiteY291" fmla="*/ 6140194 h 6857999"/>
              <a:gd name="connsiteX292" fmla="*/ 11407499 w 12191998"/>
              <a:gd name="connsiteY292" fmla="*/ 6154744 h 6857999"/>
              <a:gd name="connsiteX293" fmla="*/ 11407499 w 12191998"/>
              <a:gd name="connsiteY293" fmla="*/ 6156822 h 6857999"/>
              <a:gd name="connsiteX294" fmla="*/ 11434235 w 12191998"/>
              <a:gd name="connsiteY294" fmla="*/ 6202548 h 6857999"/>
              <a:gd name="connsiteX295" fmla="*/ 11419839 w 12191998"/>
              <a:gd name="connsiteY295" fmla="*/ 6219176 h 6857999"/>
              <a:gd name="connsiteX296" fmla="*/ 11370482 w 12191998"/>
              <a:gd name="connsiteY296" fmla="*/ 6206705 h 6857999"/>
              <a:gd name="connsiteX297" fmla="*/ 11368425 w 12191998"/>
              <a:gd name="connsiteY297" fmla="*/ 6206705 h 6857999"/>
              <a:gd name="connsiteX298" fmla="*/ 11358143 w 12191998"/>
              <a:gd name="connsiteY298" fmla="*/ 6225411 h 6857999"/>
              <a:gd name="connsiteX299" fmla="*/ 11358143 w 12191998"/>
              <a:gd name="connsiteY299" fmla="*/ 6227490 h 6857999"/>
              <a:gd name="connsiteX300" fmla="*/ 11395160 w 12191998"/>
              <a:gd name="connsiteY300" fmla="*/ 6264902 h 6857999"/>
              <a:gd name="connsiteX301" fmla="*/ 11386934 w 12191998"/>
              <a:gd name="connsiteY301" fmla="*/ 6283608 h 6857999"/>
              <a:gd name="connsiteX302" fmla="*/ 11335521 w 12191998"/>
              <a:gd name="connsiteY302" fmla="*/ 6283608 h 6857999"/>
              <a:gd name="connsiteX303" fmla="*/ 11333464 w 12191998"/>
              <a:gd name="connsiteY303" fmla="*/ 6283608 h 6857999"/>
              <a:gd name="connsiteX304" fmla="*/ 11333464 w 12191998"/>
              <a:gd name="connsiteY304" fmla="*/ 6285686 h 6857999"/>
              <a:gd name="connsiteX305" fmla="*/ 11327295 w 12191998"/>
              <a:gd name="connsiteY305" fmla="*/ 6306470 h 6857999"/>
              <a:gd name="connsiteX306" fmla="*/ 11329351 w 12191998"/>
              <a:gd name="connsiteY306" fmla="*/ 6308549 h 6857999"/>
              <a:gd name="connsiteX307" fmla="*/ 11372538 w 12191998"/>
              <a:gd name="connsiteY307" fmla="*/ 6333490 h 6857999"/>
              <a:gd name="connsiteX308" fmla="*/ 11370482 w 12191998"/>
              <a:gd name="connsiteY308" fmla="*/ 6356354 h 6857999"/>
              <a:gd name="connsiteX309" fmla="*/ 11321125 w 12191998"/>
              <a:gd name="connsiteY309" fmla="*/ 6368825 h 6857999"/>
              <a:gd name="connsiteX310" fmla="*/ 11319069 w 12191998"/>
              <a:gd name="connsiteY310" fmla="*/ 6368825 h 6857999"/>
              <a:gd name="connsiteX311" fmla="*/ 11319069 w 12191998"/>
              <a:gd name="connsiteY311" fmla="*/ 6370902 h 6857999"/>
              <a:gd name="connsiteX312" fmla="*/ 11319069 w 12191998"/>
              <a:gd name="connsiteY312" fmla="*/ 6381295 h 6857999"/>
              <a:gd name="connsiteX313" fmla="*/ 11319069 w 12191998"/>
              <a:gd name="connsiteY313" fmla="*/ 6391687 h 6857999"/>
              <a:gd name="connsiteX314" fmla="*/ 11319069 w 12191998"/>
              <a:gd name="connsiteY314" fmla="*/ 6393766 h 6857999"/>
              <a:gd name="connsiteX315" fmla="*/ 11321125 w 12191998"/>
              <a:gd name="connsiteY315" fmla="*/ 6393766 h 6857999"/>
              <a:gd name="connsiteX316" fmla="*/ 11370482 w 12191998"/>
              <a:gd name="connsiteY316" fmla="*/ 6406237 h 6857999"/>
              <a:gd name="connsiteX317" fmla="*/ 11374595 w 12191998"/>
              <a:gd name="connsiteY317" fmla="*/ 6429099 h 6857999"/>
              <a:gd name="connsiteX318" fmla="*/ 11329351 w 12191998"/>
              <a:gd name="connsiteY318" fmla="*/ 6456119 h 6857999"/>
              <a:gd name="connsiteX319" fmla="*/ 11327295 w 12191998"/>
              <a:gd name="connsiteY319" fmla="*/ 6456119 h 6857999"/>
              <a:gd name="connsiteX320" fmla="*/ 11327295 w 12191998"/>
              <a:gd name="connsiteY320" fmla="*/ 6458198 h 6857999"/>
              <a:gd name="connsiteX321" fmla="*/ 11333464 w 12191998"/>
              <a:gd name="connsiteY321" fmla="*/ 6478983 h 6857999"/>
              <a:gd name="connsiteX322" fmla="*/ 11335521 w 12191998"/>
              <a:gd name="connsiteY322" fmla="*/ 6478983 h 6857999"/>
              <a:gd name="connsiteX323" fmla="*/ 11386934 w 12191998"/>
              <a:gd name="connsiteY323" fmla="*/ 6478983 h 6857999"/>
              <a:gd name="connsiteX324" fmla="*/ 11395160 w 12191998"/>
              <a:gd name="connsiteY324" fmla="*/ 6499766 h 6857999"/>
              <a:gd name="connsiteX325" fmla="*/ 11358143 w 12191998"/>
              <a:gd name="connsiteY325" fmla="*/ 6537179 h 6857999"/>
              <a:gd name="connsiteX326" fmla="*/ 11358143 w 12191998"/>
              <a:gd name="connsiteY326" fmla="*/ 6539257 h 6857999"/>
              <a:gd name="connsiteX327" fmla="*/ 11370482 w 12191998"/>
              <a:gd name="connsiteY327" fmla="*/ 6557963 h 6857999"/>
              <a:gd name="connsiteX328" fmla="*/ 11421895 w 12191998"/>
              <a:gd name="connsiteY328" fmla="*/ 6543415 h 6857999"/>
              <a:gd name="connsiteX329" fmla="*/ 11434235 w 12191998"/>
              <a:gd name="connsiteY329" fmla="*/ 6562121 h 6857999"/>
              <a:gd name="connsiteX330" fmla="*/ 11407499 w 12191998"/>
              <a:gd name="connsiteY330" fmla="*/ 6607847 h 6857999"/>
              <a:gd name="connsiteX331" fmla="*/ 11409556 w 12191998"/>
              <a:gd name="connsiteY331" fmla="*/ 6609924 h 6857999"/>
              <a:gd name="connsiteX332" fmla="*/ 11423952 w 12191998"/>
              <a:gd name="connsiteY332" fmla="*/ 6624474 h 6857999"/>
              <a:gd name="connsiteX333" fmla="*/ 11426008 w 12191998"/>
              <a:gd name="connsiteY333" fmla="*/ 6624474 h 6857999"/>
              <a:gd name="connsiteX334" fmla="*/ 11471253 w 12191998"/>
              <a:gd name="connsiteY334" fmla="*/ 6597454 h 6857999"/>
              <a:gd name="connsiteX335" fmla="*/ 11487705 w 12191998"/>
              <a:gd name="connsiteY335" fmla="*/ 6612003 h 6857999"/>
              <a:gd name="connsiteX336" fmla="*/ 11475366 w 12191998"/>
              <a:gd name="connsiteY336" fmla="*/ 6661886 h 6857999"/>
              <a:gd name="connsiteX337" fmla="*/ 11475366 w 12191998"/>
              <a:gd name="connsiteY337" fmla="*/ 6663965 h 6857999"/>
              <a:gd name="connsiteX338" fmla="*/ 11493874 w 12191998"/>
              <a:gd name="connsiteY338" fmla="*/ 6674356 h 6857999"/>
              <a:gd name="connsiteX339" fmla="*/ 11493874 w 12191998"/>
              <a:gd name="connsiteY339" fmla="*/ 6676435 h 6857999"/>
              <a:gd name="connsiteX340" fmla="*/ 11495931 w 12191998"/>
              <a:gd name="connsiteY340" fmla="*/ 6674356 h 6857999"/>
              <a:gd name="connsiteX341" fmla="*/ 11532948 w 12191998"/>
              <a:gd name="connsiteY341" fmla="*/ 6636945 h 6857999"/>
              <a:gd name="connsiteX342" fmla="*/ 11551457 w 12191998"/>
              <a:gd name="connsiteY342" fmla="*/ 6645259 h 6857999"/>
              <a:gd name="connsiteX343" fmla="*/ 11549401 w 12191998"/>
              <a:gd name="connsiteY343" fmla="*/ 6672279 h 6857999"/>
              <a:gd name="connsiteX344" fmla="*/ 11551457 w 12191998"/>
              <a:gd name="connsiteY344" fmla="*/ 6697220 h 6857999"/>
              <a:gd name="connsiteX345" fmla="*/ 11551457 w 12191998"/>
              <a:gd name="connsiteY345" fmla="*/ 6699298 h 6857999"/>
              <a:gd name="connsiteX346" fmla="*/ 11553514 w 12191998"/>
              <a:gd name="connsiteY346" fmla="*/ 6699298 h 6857999"/>
              <a:gd name="connsiteX347" fmla="*/ 11574079 w 12191998"/>
              <a:gd name="connsiteY347" fmla="*/ 6705533 h 6857999"/>
              <a:gd name="connsiteX348" fmla="*/ 11576136 w 12191998"/>
              <a:gd name="connsiteY348" fmla="*/ 6705533 h 6857999"/>
              <a:gd name="connsiteX349" fmla="*/ 11600814 w 12191998"/>
              <a:gd name="connsiteY349" fmla="*/ 6659808 h 6857999"/>
              <a:gd name="connsiteX350" fmla="*/ 11623436 w 12191998"/>
              <a:gd name="connsiteY350" fmla="*/ 6661886 h 6857999"/>
              <a:gd name="connsiteX351" fmla="*/ 11635775 w 12191998"/>
              <a:gd name="connsiteY351" fmla="*/ 6713847 h 6857999"/>
              <a:gd name="connsiteX352" fmla="*/ 11637831 w 12191998"/>
              <a:gd name="connsiteY352" fmla="*/ 6713847 h 6857999"/>
              <a:gd name="connsiteX353" fmla="*/ 11658397 w 12191998"/>
              <a:gd name="connsiteY353" fmla="*/ 6713847 h 6857999"/>
              <a:gd name="connsiteX354" fmla="*/ 11660454 w 12191998"/>
              <a:gd name="connsiteY354" fmla="*/ 6713847 h 6857999"/>
              <a:gd name="connsiteX355" fmla="*/ 11674850 w 12191998"/>
              <a:gd name="connsiteY355" fmla="*/ 6661886 h 6857999"/>
              <a:gd name="connsiteX356" fmla="*/ 11695415 w 12191998"/>
              <a:gd name="connsiteY356" fmla="*/ 6659808 h 6857999"/>
              <a:gd name="connsiteX357" fmla="*/ 11722150 w 12191998"/>
              <a:gd name="connsiteY357" fmla="*/ 6705533 h 6857999"/>
              <a:gd name="connsiteX358" fmla="*/ 11742715 w 12191998"/>
              <a:gd name="connsiteY358" fmla="*/ 6699298 h 6857999"/>
              <a:gd name="connsiteX359" fmla="*/ 11744772 w 12191998"/>
              <a:gd name="connsiteY359" fmla="*/ 6699298 h 6857999"/>
              <a:gd name="connsiteX360" fmla="*/ 11746828 w 12191998"/>
              <a:gd name="connsiteY360" fmla="*/ 6672279 h 6857999"/>
              <a:gd name="connsiteX361" fmla="*/ 11744772 w 12191998"/>
              <a:gd name="connsiteY361" fmla="*/ 6645259 h 6857999"/>
              <a:gd name="connsiteX362" fmla="*/ 11765337 w 12191998"/>
              <a:gd name="connsiteY362" fmla="*/ 6636945 h 6857999"/>
              <a:gd name="connsiteX363" fmla="*/ 11802354 w 12191998"/>
              <a:gd name="connsiteY363" fmla="*/ 6674356 h 6857999"/>
              <a:gd name="connsiteX364" fmla="*/ 11820863 w 12191998"/>
              <a:gd name="connsiteY364" fmla="*/ 6663965 h 6857999"/>
              <a:gd name="connsiteX365" fmla="*/ 11822920 w 12191998"/>
              <a:gd name="connsiteY365" fmla="*/ 6661886 h 6857999"/>
              <a:gd name="connsiteX366" fmla="*/ 11822920 w 12191998"/>
              <a:gd name="connsiteY366" fmla="*/ 6659808 h 6857999"/>
              <a:gd name="connsiteX367" fmla="*/ 11808524 w 12191998"/>
              <a:gd name="connsiteY367" fmla="*/ 6612003 h 6857999"/>
              <a:gd name="connsiteX368" fmla="*/ 11824976 w 12191998"/>
              <a:gd name="connsiteY368" fmla="*/ 6597454 h 6857999"/>
              <a:gd name="connsiteX369" fmla="*/ 11870220 w 12191998"/>
              <a:gd name="connsiteY369" fmla="*/ 6624474 h 6857999"/>
              <a:gd name="connsiteX370" fmla="*/ 11872277 w 12191998"/>
              <a:gd name="connsiteY370" fmla="*/ 6624474 h 6857999"/>
              <a:gd name="connsiteX371" fmla="*/ 11886673 w 12191998"/>
              <a:gd name="connsiteY371" fmla="*/ 6607847 h 6857999"/>
              <a:gd name="connsiteX372" fmla="*/ 11888729 w 12191998"/>
              <a:gd name="connsiteY372" fmla="*/ 6607847 h 6857999"/>
              <a:gd name="connsiteX373" fmla="*/ 11861994 w 12191998"/>
              <a:gd name="connsiteY373" fmla="*/ 6562121 h 6857999"/>
              <a:gd name="connsiteX374" fmla="*/ 11874333 w 12191998"/>
              <a:gd name="connsiteY374" fmla="*/ 6543415 h 6857999"/>
              <a:gd name="connsiteX375" fmla="*/ 11925747 w 12191998"/>
              <a:gd name="connsiteY375" fmla="*/ 6557963 h 6857999"/>
              <a:gd name="connsiteX376" fmla="*/ 11927803 w 12191998"/>
              <a:gd name="connsiteY376" fmla="*/ 6555885 h 6857999"/>
              <a:gd name="connsiteX377" fmla="*/ 11938086 w 12191998"/>
              <a:gd name="connsiteY377" fmla="*/ 6537179 h 6857999"/>
              <a:gd name="connsiteX378" fmla="*/ 11938086 w 12191998"/>
              <a:gd name="connsiteY378" fmla="*/ 6535101 h 6857999"/>
              <a:gd name="connsiteX379" fmla="*/ 11901069 w 12191998"/>
              <a:gd name="connsiteY379" fmla="*/ 6499766 h 6857999"/>
              <a:gd name="connsiteX380" fmla="*/ 11909295 w 12191998"/>
              <a:gd name="connsiteY380" fmla="*/ 6478983 h 6857999"/>
              <a:gd name="connsiteX381" fmla="*/ 11960708 w 12191998"/>
              <a:gd name="connsiteY381" fmla="*/ 6478983 h 6857999"/>
              <a:gd name="connsiteX382" fmla="*/ 11962764 w 12191998"/>
              <a:gd name="connsiteY382" fmla="*/ 6478983 h 6857999"/>
              <a:gd name="connsiteX383" fmla="*/ 11966878 w 12191998"/>
              <a:gd name="connsiteY383" fmla="*/ 6458198 h 6857999"/>
              <a:gd name="connsiteX384" fmla="*/ 11966878 w 12191998"/>
              <a:gd name="connsiteY384" fmla="*/ 6456119 h 6857999"/>
              <a:gd name="connsiteX385" fmla="*/ 11921634 w 12191998"/>
              <a:gd name="connsiteY385" fmla="*/ 6429099 h 6857999"/>
              <a:gd name="connsiteX386" fmla="*/ 11925747 w 12191998"/>
              <a:gd name="connsiteY386" fmla="*/ 6408315 h 6857999"/>
              <a:gd name="connsiteX387" fmla="*/ 11975104 w 12191998"/>
              <a:gd name="connsiteY387" fmla="*/ 6393766 h 6857999"/>
              <a:gd name="connsiteX388" fmla="*/ 11977160 w 12191998"/>
              <a:gd name="connsiteY388" fmla="*/ 6393766 h 6857999"/>
              <a:gd name="connsiteX389" fmla="*/ 11977160 w 12191998"/>
              <a:gd name="connsiteY389" fmla="*/ 6381295 h 6857999"/>
              <a:gd name="connsiteX390" fmla="*/ 11977160 w 12191998"/>
              <a:gd name="connsiteY390" fmla="*/ 6370902 h 6857999"/>
              <a:gd name="connsiteX391" fmla="*/ 11975104 w 12191998"/>
              <a:gd name="connsiteY391" fmla="*/ 6370902 h 6857999"/>
              <a:gd name="connsiteX392" fmla="*/ 11925747 w 12191998"/>
              <a:gd name="connsiteY392" fmla="*/ 6356354 h 6857999"/>
              <a:gd name="connsiteX393" fmla="*/ 11923690 w 12191998"/>
              <a:gd name="connsiteY393" fmla="*/ 6335569 h 6857999"/>
              <a:gd name="connsiteX394" fmla="*/ 11966878 w 12191998"/>
              <a:gd name="connsiteY394" fmla="*/ 6308549 h 6857999"/>
              <a:gd name="connsiteX395" fmla="*/ 11968934 w 12191998"/>
              <a:gd name="connsiteY395" fmla="*/ 6308549 h 6857999"/>
              <a:gd name="connsiteX396" fmla="*/ 11968934 w 12191998"/>
              <a:gd name="connsiteY396" fmla="*/ 6306470 h 6857999"/>
              <a:gd name="connsiteX397" fmla="*/ 11962764 w 12191998"/>
              <a:gd name="connsiteY397" fmla="*/ 6285686 h 6857999"/>
              <a:gd name="connsiteX398" fmla="*/ 11960708 w 12191998"/>
              <a:gd name="connsiteY398" fmla="*/ 6285686 h 6857999"/>
              <a:gd name="connsiteX399" fmla="*/ 11909295 w 12191998"/>
              <a:gd name="connsiteY399" fmla="*/ 6285686 h 6857999"/>
              <a:gd name="connsiteX400" fmla="*/ 11901069 w 12191998"/>
              <a:gd name="connsiteY400" fmla="*/ 6264902 h 6857999"/>
              <a:gd name="connsiteX401" fmla="*/ 11938086 w 12191998"/>
              <a:gd name="connsiteY401" fmla="*/ 6227490 h 6857999"/>
              <a:gd name="connsiteX402" fmla="*/ 11938086 w 12191998"/>
              <a:gd name="connsiteY402" fmla="*/ 6225411 h 6857999"/>
              <a:gd name="connsiteX403" fmla="*/ 11927803 w 12191998"/>
              <a:gd name="connsiteY403" fmla="*/ 6206705 h 6857999"/>
              <a:gd name="connsiteX404" fmla="*/ 11925747 w 12191998"/>
              <a:gd name="connsiteY404" fmla="*/ 6206705 h 6857999"/>
              <a:gd name="connsiteX405" fmla="*/ 11876390 w 12191998"/>
              <a:gd name="connsiteY405" fmla="*/ 6219176 h 6857999"/>
              <a:gd name="connsiteX406" fmla="*/ 11861994 w 12191998"/>
              <a:gd name="connsiteY406" fmla="*/ 6202548 h 6857999"/>
              <a:gd name="connsiteX407" fmla="*/ 11888729 w 12191998"/>
              <a:gd name="connsiteY407" fmla="*/ 6156822 h 6857999"/>
              <a:gd name="connsiteX408" fmla="*/ 11888729 w 12191998"/>
              <a:gd name="connsiteY408" fmla="*/ 6154744 h 6857999"/>
              <a:gd name="connsiteX409" fmla="*/ 11872277 w 12191998"/>
              <a:gd name="connsiteY409" fmla="*/ 6140194 h 6857999"/>
              <a:gd name="connsiteX410" fmla="*/ 11827033 w 12191998"/>
              <a:gd name="connsiteY410" fmla="*/ 6165136 h 6857999"/>
              <a:gd name="connsiteX411" fmla="*/ 11808524 w 12191998"/>
              <a:gd name="connsiteY411" fmla="*/ 6152665 h 6857999"/>
              <a:gd name="connsiteX412" fmla="*/ 11822920 w 12191998"/>
              <a:gd name="connsiteY412" fmla="*/ 6102782 h 6857999"/>
              <a:gd name="connsiteX413" fmla="*/ 11822920 w 12191998"/>
              <a:gd name="connsiteY413" fmla="*/ 6100704 h 6857999"/>
              <a:gd name="connsiteX414" fmla="*/ 11804411 w 12191998"/>
              <a:gd name="connsiteY414" fmla="*/ 6090312 h 6857999"/>
              <a:gd name="connsiteX415" fmla="*/ 11802354 w 12191998"/>
              <a:gd name="connsiteY415" fmla="*/ 6088233 h 6857999"/>
              <a:gd name="connsiteX416" fmla="*/ 11802354 w 12191998"/>
              <a:gd name="connsiteY416" fmla="*/ 6090312 h 6857999"/>
              <a:gd name="connsiteX417" fmla="*/ 11765337 w 12191998"/>
              <a:gd name="connsiteY417" fmla="*/ 6125645 h 6857999"/>
              <a:gd name="connsiteX418" fmla="*/ 11744772 w 12191998"/>
              <a:gd name="connsiteY418" fmla="*/ 6117332 h 6857999"/>
              <a:gd name="connsiteX419" fmla="*/ 11748885 w 12191998"/>
              <a:gd name="connsiteY419" fmla="*/ 6090312 h 6857999"/>
              <a:gd name="connsiteX420" fmla="*/ 11744772 w 12191998"/>
              <a:gd name="connsiteY420" fmla="*/ 6065370 h 6857999"/>
              <a:gd name="connsiteX421" fmla="*/ 11744772 w 12191998"/>
              <a:gd name="connsiteY421" fmla="*/ 6063292 h 6857999"/>
              <a:gd name="connsiteX422" fmla="*/ 11742715 w 12191998"/>
              <a:gd name="connsiteY422" fmla="*/ 6063292 h 6857999"/>
              <a:gd name="connsiteX423" fmla="*/ 11722150 w 12191998"/>
              <a:gd name="connsiteY423" fmla="*/ 6059135 h 6857999"/>
              <a:gd name="connsiteX424" fmla="*/ 11695415 w 12191998"/>
              <a:gd name="connsiteY424" fmla="*/ 6104861 h 6857999"/>
              <a:gd name="connsiteX425" fmla="*/ 11672793 w 12191998"/>
              <a:gd name="connsiteY425" fmla="*/ 6100704 h 6857999"/>
              <a:gd name="connsiteX426" fmla="*/ 11660454 w 12191998"/>
              <a:gd name="connsiteY426" fmla="*/ 6050821 h 6857999"/>
              <a:gd name="connsiteX427" fmla="*/ 11658397 w 12191998"/>
              <a:gd name="connsiteY427" fmla="*/ 6050821 h 6857999"/>
              <a:gd name="connsiteX428" fmla="*/ 11637831 w 12191998"/>
              <a:gd name="connsiteY428" fmla="*/ 6050821 h 6857999"/>
              <a:gd name="connsiteX429" fmla="*/ 11635775 w 12191998"/>
              <a:gd name="connsiteY429" fmla="*/ 6050821 h 6857999"/>
              <a:gd name="connsiteX430" fmla="*/ 0 w 12191998"/>
              <a:gd name="connsiteY430" fmla="*/ 0 h 6857999"/>
              <a:gd name="connsiteX431" fmla="*/ 12191998 w 12191998"/>
              <a:gd name="connsiteY431" fmla="*/ 0 h 6857999"/>
              <a:gd name="connsiteX432" fmla="*/ 12191998 w 12191998"/>
              <a:gd name="connsiteY432" fmla="*/ 6857999 h 6857999"/>
              <a:gd name="connsiteX433" fmla="*/ 0 w 12191998"/>
              <a:gd name="connsiteY43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</a:cxnLst>
            <a:rect l="l" t="t" r="r" b="b"/>
            <a:pathLst>
              <a:path w="12191998" h="6857999">
                <a:moveTo>
                  <a:pt x="11602874" y="6448253"/>
                </a:moveTo>
                <a:cubicBezTo>
                  <a:pt x="11606955" y="6446169"/>
                  <a:pt x="11608996" y="6446169"/>
                  <a:pt x="11613077" y="6448253"/>
                </a:cubicBezTo>
                <a:cubicBezTo>
                  <a:pt x="11615118" y="6450338"/>
                  <a:pt x="11617158" y="6452422"/>
                  <a:pt x="11617158" y="6456591"/>
                </a:cubicBezTo>
                <a:cubicBezTo>
                  <a:pt x="11623280" y="6558735"/>
                  <a:pt x="11623280" y="6558735"/>
                  <a:pt x="11623280" y="6558735"/>
                </a:cubicBezTo>
                <a:cubicBezTo>
                  <a:pt x="11625321" y="6564988"/>
                  <a:pt x="11623280" y="6567073"/>
                  <a:pt x="11621239" y="6569157"/>
                </a:cubicBezTo>
                <a:cubicBezTo>
                  <a:pt x="11619199" y="6571242"/>
                  <a:pt x="11617158" y="6569157"/>
                  <a:pt x="11615118" y="6569157"/>
                </a:cubicBezTo>
                <a:cubicBezTo>
                  <a:pt x="11570224" y="6558735"/>
                  <a:pt x="11539614" y="6539973"/>
                  <a:pt x="11509005" y="6506621"/>
                </a:cubicBezTo>
                <a:cubicBezTo>
                  <a:pt x="11506964" y="6504537"/>
                  <a:pt x="11504924" y="6502452"/>
                  <a:pt x="11504924" y="6500368"/>
                </a:cubicBezTo>
                <a:cubicBezTo>
                  <a:pt x="11504924" y="6500368"/>
                  <a:pt x="11504924" y="6500368"/>
                  <a:pt x="11504924" y="6498282"/>
                </a:cubicBezTo>
                <a:cubicBezTo>
                  <a:pt x="11504924" y="6496198"/>
                  <a:pt x="11509005" y="6494113"/>
                  <a:pt x="11511045" y="6494113"/>
                </a:cubicBezTo>
                <a:cubicBezTo>
                  <a:pt x="11602874" y="6448253"/>
                  <a:pt x="11602874" y="6448253"/>
                  <a:pt x="11602874" y="6448253"/>
                </a:cubicBezTo>
                <a:close/>
                <a:moveTo>
                  <a:pt x="11685608" y="6446169"/>
                </a:moveTo>
                <a:cubicBezTo>
                  <a:pt x="11689728" y="6446169"/>
                  <a:pt x="11691789" y="6446169"/>
                  <a:pt x="11695910" y="6446169"/>
                </a:cubicBezTo>
                <a:cubicBezTo>
                  <a:pt x="11786569" y="6491935"/>
                  <a:pt x="11786569" y="6491935"/>
                  <a:pt x="11786569" y="6491935"/>
                </a:cubicBezTo>
                <a:cubicBezTo>
                  <a:pt x="11790690" y="6494015"/>
                  <a:pt x="11792751" y="6496095"/>
                  <a:pt x="11794811" y="6498176"/>
                </a:cubicBezTo>
                <a:cubicBezTo>
                  <a:pt x="11794811" y="6500256"/>
                  <a:pt x="11792751" y="6502336"/>
                  <a:pt x="11790690" y="6504416"/>
                </a:cubicBezTo>
                <a:cubicBezTo>
                  <a:pt x="11759784" y="6537700"/>
                  <a:pt x="11726817" y="6556423"/>
                  <a:pt x="11683548" y="6566824"/>
                </a:cubicBezTo>
                <a:cubicBezTo>
                  <a:pt x="11679427" y="6568904"/>
                  <a:pt x="11677366" y="6568904"/>
                  <a:pt x="11675305" y="6566824"/>
                </a:cubicBezTo>
                <a:cubicBezTo>
                  <a:pt x="11673245" y="6564744"/>
                  <a:pt x="11673245" y="6560583"/>
                  <a:pt x="11673245" y="6558503"/>
                </a:cubicBezTo>
                <a:cubicBezTo>
                  <a:pt x="11681487" y="6454490"/>
                  <a:pt x="11681487" y="6454490"/>
                  <a:pt x="11681487" y="6454490"/>
                </a:cubicBezTo>
                <a:cubicBezTo>
                  <a:pt x="11681487" y="6452410"/>
                  <a:pt x="11683548" y="6448249"/>
                  <a:pt x="11685608" y="6446169"/>
                </a:cubicBezTo>
                <a:close/>
                <a:moveTo>
                  <a:pt x="10878610" y="6407461"/>
                </a:moveTo>
                <a:lnTo>
                  <a:pt x="10878610" y="6451004"/>
                </a:lnTo>
                <a:cubicBezTo>
                  <a:pt x="10878610" y="6451004"/>
                  <a:pt x="10852168" y="6458261"/>
                  <a:pt x="10832845" y="6458261"/>
                </a:cubicBezTo>
                <a:cubicBezTo>
                  <a:pt x="10816573" y="6458261"/>
                  <a:pt x="10813523" y="6442710"/>
                  <a:pt x="10813523" y="6433380"/>
                </a:cubicBezTo>
                <a:cubicBezTo>
                  <a:pt x="10813523" y="6418865"/>
                  <a:pt x="10821658" y="6411608"/>
                  <a:pt x="10837930" y="6409535"/>
                </a:cubicBezTo>
                <a:cubicBezTo>
                  <a:pt x="10878610" y="6407461"/>
                  <a:pt x="10878610" y="6407461"/>
                  <a:pt x="10878610" y="6407461"/>
                </a:cubicBezTo>
                <a:close/>
                <a:moveTo>
                  <a:pt x="10545885" y="6337611"/>
                </a:moveTo>
                <a:cubicBezTo>
                  <a:pt x="10573810" y="6337611"/>
                  <a:pt x="10573810" y="6351965"/>
                  <a:pt x="10573810" y="6361192"/>
                </a:cubicBezTo>
                <a:cubicBezTo>
                  <a:pt x="10573810" y="6375546"/>
                  <a:pt x="10566570" y="6382723"/>
                  <a:pt x="10550022" y="6384774"/>
                </a:cubicBezTo>
                <a:lnTo>
                  <a:pt x="10505548" y="6386824"/>
                </a:lnTo>
                <a:cubicBezTo>
                  <a:pt x="10505548" y="6385799"/>
                  <a:pt x="10505548" y="6383748"/>
                  <a:pt x="10505548" y="6382723"/>
                </a:cubicBezTo>
                <a:cubicBezTo>
                  <a:pt x="10505548" y="6380673"/>
                  <a:pt x="10505548" y="6380673"/>
                  <a:pt x="10505548" y="6380673"/>
                </a:cubicBezTo>
                <a:cubicBezTo>
                  <a:pt x="10507617" y="6358117"/>
                  <a:pt x="10514857" y="6344788"/>
                  <a:pt x="10528302" y="6339662"/>
                </a:cubicBezTo>
                <a:cubicBezTo>
                  <a:pt x="10533473" y="6338637"/>
                  <a:pt x="10539680" y="6337611"/>
                  <a:pt x="10545885" y="6337611"/>
                </a:cubicBezTo>
                <a:close/>
                <a:moveTo>
                  <a:pt x="11672595" y="6327980"/>
                </a:moveTo>
                <a:cubicBezTo>
                  <a:pt x="11675422" y="6327461"/>
                  <a:pt x="11678506" y="6327980"/>
                  <a:pt x="11681588" y="6329019"/>
                </a:cubicBezTo>
                <a:cubicBezTo>
                  <a:pt x="11698034" y="6341488"/>
                  <a:pt x="11708312" y="6360190"/>
                  <a:pt x="11708312" y="6380970"/>
                </a:cubicBezTo>
                <a:cubicBezTo>
                  <a:pt x="11708312" y="6412141"/>
                  <a:pt x="11681588" y="6439155"/>
                  <a:pt x="11648698" y="6439155"/>
                </a:cubicBezTo>
                <a:cubicBezTo>
                  <a:pt x="11615808" y="6439155"/>
                  <a:pt x="11589084" y="6412141"/>
                  <a:pt x="11589084" y="6380970"/>
                </a:cubicBezTo>
                <a:cubicBezTo>
                  <a:pt x="11589084" y="6360190"/>
                  <a:pt x="11599363" y="6341488"/>
                  <a:pt x="11615808" y="6331098"/>
                </a:cubicBezTo>
                <a:cubicBezTo>
                  <a:pt x="11621975" y="6326941"/>
                  <a:pt x="11628142" y="6326941"/>
                  <a:pt x="11632253" y="6333175"/>
                </a:cubicBezTo>
                <a:cubicBezTo>
                  <a:pt x="11636365" y="6339410"/>
                  <a:pt x="11634309" y="6345643"/>
                  <a:pt x="11630197" y="6349800"/>
                </a:cubicBezTo>
                <a:cubicBezTo>
                  <a:pt x="11619919" y="6356034"/>
                  <a:pt x="11613752" y="6368502"/>
                  <a:pt x="11613752" y="6380970"/>
                </a:cubicBezTo>
                <a:cubicBezTo>
                  <a:pt x="11613752" y="6399673"/>
                  <a:pt x="11630197" y="6416297"/>
                  <a:pt x="11648698" y="6416297"/>
                </a:cubicBezTo>
                <a:cubicBezTo>
                  <a:pt x="11667199" y="6416297"/>
                  <a:pt x="11683644" y="6399673"/>
                  <a:pt x="11683644" y="6380970"/>
                </a:cubicBezTo>
                <a:cubicBezTo>
                  <a:pt x="11683644" y="6368502"/>
                  <a:pt x="11677478" y="6356034"/>
                  <a:pt x="11667199" y="6349800"/>
                </a:cubicBezTo>
                <a:cubicBezTo>
                  <a:pt x="11663088" y="6345643"/>
                  <a:pt x="11661032" y="6339410"/>
                  <a:pt x="11665144" y="6333175"/>
                </a:cubicBezTo>
                <a:cubicBezTo>
                  <a:pt x="11667199" y="6330059"/>
                  <a:pt x="11669769" y="6328500"/>
                  <a:pt x="11672595" y="6327980"/>
                </a:cubicBezTo>
                <a:close/>
                <a:moveTo>
                  <a:pt x="11821529" y="6312914"/>
                </a:moveTo>
                <a:cubicBezTo>
                  <a:pt x="11823596" y="6312914"/>
                  <a:pt x="11825662" y="6317066"/>
                  <a:pt x="11825662" y="6319143"/>
                </a:cubicBezTo>
                <a:cubicBezTo>
                  <a:pt x="11838061" y="6362741"/>
                  <a:pt x="11838061" y="6400111"/>
                  <a:pt x="11825662" y="6443710"/>
                </a:cubicBezTo>
                <a:cubicBezTo>
                  <a:pt x="11823596" y="6447862"/>
                  <a:pt x="11823596" y="6449938"/>
                  <a:pt x="11821529" y="6449938"/>
                </a:cubicBezTo>
                <a:cubicBezTo>
                  <a:pt x="11817396" y="6452014"/>
                  <a:pt x="11815330" y="6449938"/>
                  <a:pt x="11813263" y="6447862"/>
                </a:cubicBezTo>
                <a:cubicBezTo>
                  <a:pt x="11728538" y="6389730"/>
                  <a:pt x="11728538" y="6389730"/>
                  <a:pt x="11728538" y="6389730"/>
                </a:cubicBezTo>
                <a:cubicBezTo>
                  <a:pt x="11724405" y="6387655"/>
                  <a:pt x="11722339" y="6385578"/>
                  <a:pt x="11722339" y="6381426"/>
                </a:cubicBezTo>
                <a:cubicBezTo>
                  <a:pt x="11722339" y="6379350"/>
                  <a:pt x="11724405" y="6375198"/>
                  <a:pt x="11728538" y="6373122"/>
                </a:cubicBezTo>
                <a:cubicBezTo>
                  <a:pt x="11813263" y="6314991"/>
                  <a:pt x="11813263" y="6314991"/>
                  <a:pt x="11813263" y="6314991"/>
                </a:cubicBezTo>
                <a:cubicBezTo>
                  <a:pt x="11815330" y="6312914"/>
                  <a:pt x="11819463" y="6312914"/>
                  <a:pt x="11821529" y="6312914"/>
                </a:cubicBezTo>
                <a:close/>
                <a:moveTo>
                  <a:pt x="11475701" y="6312914"/>
                </a:moveTo>
                <a:cubicBezTo>
                  <a:pt x="11479792" y="6312914"/>
                  <a:pt x="11481838" y="6314991"/>
                  <a:pt x="11483884" y="6317066"/>
                </a:cubicBezTo>
                <a:cubicBezTo>
                  <a:pt x="11567753" y="6373122"/>
                  <a:pt x="11567753" y="6373122"/>
                  <a:pt x="11567753" y="6373122"/>
                </a:cubicBezTo>
                <a:cubicBezTo>
                  <a:pt x="11571844" y="6375198"/>
                  <a:pt x="11573889" y="6379350"/>
                  <a:pt x="11573889" y="6381426"/>
                </a:cubicBezTo>
                <a:cubicBezTo>
                  <a:pt x="11573889" y="6385578"/>
                  <a:pt x="11571844" y="6387655"/>
                  <a:pt x="11567753" y="6389730"/>
                </a:cubicBezTo>
                <a:lnTo>
                  <a:pt x="11483884" y="6447862"/>
                </a:lnTo>
                <a:cubicBezTo>
                  <a:pt x="11479792" y="6449938"/>
                  <a:pt x="11477747" y="6452014"/>
                  <a:pt x="11475701" y="6449938"/>
                </a:cubicBezTo>
                <a:cubicBezTo>
                  <a:pt x="11473656" y="6449938"/>
                  <a:pt x="11471610" y="6447862"/>
                  <a:pt x="11471610" y="6443710"/>
                </a:cubicBezTo>
                <a:cubicBezTo>
                  <a:pt x="11459337" y="6400111"/>
                  <a:pt x="11459337" y="6364817"/>
                  <a:pt x="11471610" y="6319143"/>
                </a:cubicBezTo>
                <a:cubicBezTo>
                  <a:pt x="11471610" y="6317066"/>
                  <a:pt x="11473656" y="6314991"/>
                  <a:pt x="11475701" y="6312914"/>
                </a:cubicBezTo>
                <a:close/>
                <a:moveTo>
                  <a:pt x="10746019" y="6302686"/>
                </a:moveTo>
                <a:cubicBezTo>
                  <a:pt x="10726539" y="6303721"/>
                  <a:pt x="10708085" y="6314071"/>
                  <a:pt x="10696807" y="6322350"/>
                </a:cubicBezTo>
                <a:cubicBezTo>
                  <a:pt x="10696807" y="6310966"/>
                  <a:pt x="10696807" y="6310966"/>
                  <a:pt x="10696807" y="6310966"/>
                </a:cubicBezTo>
                <a:cubicBezTo>
                  <a:pt x="10696807" y="6306826"/>
                  <a:pt x="10693731" y="6303721"/>
                  <a:pt x="10689630" y="6303721"/>
                </a:cubicBezTo>
                <a:cubicBezTo>
                  <a:pt x="10661948" y="6303721"/>
                  <a:pt x="10661948" y="6303721"/>
                  <a:pt x="10661948" y="6303721"/>
                </a:cubicBezTo>
                <a:cubicBezTo>
                  <a:pt x="10657848" y="6303721"/>
                  <a:pt x="10654771" y="6306826"/>
                  <a:pt x="10654771" y="6310966"/>
                </a:cubicBezTo>
                <a:cubicBezTo>
                  <a:pt x="10654771" y="6483802"/>
                  <a:pt x="10654771" y="6483802"/>
                  <a:pt x="10654771" y="6483802"/>
                </a:cubicBezTo>
                <a:cubicBezTo>
                  <a:pt x="10654771" y="6486906"/>
                  <a:pt x="10657848" y="6490011"/>
                  <a:pt x="10661948" y="6490011"/>
                </a:cubicBezTo>
                <a:cubicBezTo>
                  <a:pt x="10689630" y="6490011"/>
                  <a:pt x="10689630" y="6490011"/>
                  <a:pt x="10689630" y="6490011"/>
                </a:cubicBezTo>
                <a:cubicBezTo>
                  <a:pt x="10693731" y="6490011"/>
                  <a:pt x="10696807" y="6486906"/>
                  <a:pt x="10696807" y="6483802"/>
                </a:cubicBezTo>
                <a:cubicBezTo>
                  <a:pt x="10696807" y="6363748"/>
                  <a:pt x="10696807" y="6363748"/>
                  <a:pt x="10696807" y="6363748"/>
                </a:cubicBezTo>
                <a:cubicBezTo>
                  <a:pt x="10702958" y="6358573"/>
                  <a:pt x="10723464" y="6344084"/>
                  <a:pt x="10747045" y="6342014"/>
                </a:cubicBezTo>
                <a:cubicBezTo>
                  <a:pt x="10750120" y="6342014"/>
                  <a:pt x="10753197" y="6338909"/>
                  <a:pt x="10753197" y="6334770"/>
                </a:cubicBezTo>
                <a:cubicBezTo>
                  <a:pt x="10753197" y="6309931"/>
                  <a:pt x="10753197" y="6309931"/>
                  <a:pt x="10753197" y="6309931"/>
                </a:cubicBezTo>
                <a:cubicBezTo>
                  <a:pt x="10753197" y="6307861"/>
                  <a:pt x="10752171" y="6305791"/>
                  <a:pt x="10751146" y="6304756"/>
                </a:cubicBezTo>
                <a:cubicBezTo>
                  <a:pt x="10749095" y="6302686"/>
                  <a:pt x="10747045" y="6302686"/>
                  <a:pt x="10746019" y="6302686"/>
                </a:cubicBezTo>
                <a:close/>
                <a:moveTo>
                  <a:pt x="10221292" y="6302686"/>
                </a:moveTo>
                <a:cubicBezTo>
                  <a:pt x="10202802" y="6302686"/>
                  <a:pt x="10184313" y="6314071"/>
                  <a:pt x="10173013" y="6322350"/>
                </a:cubicBezTo>
                <a:cubicBezTo>
                  <a:pt x="10173013" y="6310966"/>
                  <a:pt x="10173013" y="6310966"/>
                  <a:pt x="10173013" y="6310966"/>
                </a:cubicBezTo>
                <a:cubicBezTo>
                  <a:pt x="10173013" y="6306826"/>
                  <a:pt x="10169932" y="6303721"/>
                  <a:pt x="10165823" y="6303721"/>
                </a:cubicBezTo>
                <a:cubicBezTo>
                  <a:pt x="10137062" y="6303721"/>
                  <a:pt x="10137062" y="6303721"/>
                  <a:pt x="10137062" y="6303721"/>
                </a:cubicBezTo>
                <a:cubicBezTo>
                  <a:pt x="10133979" y="6303721"/>
                  <a:pt x="10130898" y="6306826"/>
                  <a:pt x="10130898" y="6310966"/>
                </a:cubicBezTo>
                <a:cubicBezTo>
                  <a:pt x="10130898" y="6483802"/>
                  <a:pt x="10130898" y="6483802"/>
                  <a:pt x="10130898" y="6483802"/>
                </a:cubicBezTo>
                <a:cubicBezTo>
                  <a:pt x="10130898" y="6486906"/>
                  <a:pt x="10133979" y="6490011"/>
                  <a:pt x="10137062" y="6490011"/>
                </a:cubicBezTo>
                <a:cubicBezTo>
                  <a:pt x="10165823" y="6490011"/>
                  <a:pt x="10165823" y="6490011"/>
                  <a:pt x="10165823" y="6490011"/>
                </a:cubicBezTo>
                <a:cubicBezTo>
                  <a:pt x="10169932" y="6490011"/>
                  <a:pt x="10173013" y="6486906"/>
                  <a:pt x="10173013" y="6483802"/>
                </a:cubicBezTo>
                <a:cubicBezTo>
                  <a:pt x="10173013" y="6363748"/>
                  <a:pt x="10173013" y="6363748"/>
                  <a:pt x="10173013" y="6363748"/>
                </a:cubicBezTo>
                <a:cubicBezTo>
                  <a:pt x="10179177" y="6358573"/>
                  <a:pt x="10198694" y="6344084"/>
                  <a:pt x="10222319" y="6342014"/>
                </a:cubicBezTo>
                <a:cubicBezTo>
                  <a:pt x="10236700" y="6342014"/>
                  <a:pt x="10244918" y="6348224"/>
                  <a:pt x="10245945" y="6362713"/>
                </a:cubicBezTo>
                <a:cubicBezTo>
                  <a:pt x="10245945" y="6363748"/>
                  <a:pt x="10245945" y="6363748"/>
                  <a:pt x="10245945" y="6363748"/>
                </a:cubicBezTo>
                <a:cubicBezTo>
                  <a:pt x="10245945" y="6483802"/>
                  <a:pt x="10245945" y="6483802"/>
                  <a:pt x="10245945" y="6483802"/>
                </a:cubicBezTo>
                <a:cubicBezTo>
                  <a:pt x="10245945" y="6486906"/>
                  <a:pt x="10249026" y="6490011"/>
                  <a:pt x="10252109" y="6490011"/>
                </a:cubicBezTo>
                <a:cubicBezTo>
                  <a:pt x="10280870" y="6490011"/>
                  <a:pt x="10280870" y="6490011"/>
                  <a:pt x="10280870" y="6490011"/>
                </a:cubicBezTo>
                <a:cubicBezTo>
                  <a:pt x="10284979" y="6490011"/>
                  <a:pt x="10288061" y="6486906"/>
                  <a:pt x="10288061" y="6483802"/>
                </a:cubicBezTo>
                <a:cubicBezTo>
                  <a:pt x="10288061" y="6452753"/>
                  <a:pt x="10288061" y="6452753"/>
                  <a:pt x="10288061" y="6452753"/>
                </a:cubicBezTo>
                <a:cubicBezTo>
                  <a:pt x="10288061" y="6388587"/>
                  <a:pt x="10288061" y="6388587"/>
                  <a:pt x="10288061" y="6388587"/>
                </a:cubicBezTo>
                <a:cubicBezTo>
                  <a:pt x="10288061" y="6365818"/>
                  <a:pt x="10288061" y="6365818"/>
                  <a:pt x="10288061" y="6365818"/>
                </a:cubicBezTo>
                <a:cubicBezTo>
                  <a:pt x="10288061" y="6325455"/>
                  <a:pt x="10269571" y="6304756"/>
                  <a:pt x="10231564" y="6302686"/>
                </a:cubicBezTo>
                <a:cubicBezTo>
                  <a:pt x="10231564" y="6302686"/>
                  <a:pt x="10229510" y="6302686"/>
                  <a:pt x="10226428" y="6302686"/>
                </a:cubicBezTo>
                <a:cubicBezTo>
                  <a:pt x="10225401" y="6302686"/>
                  <a:pt x="10225401" y="6302686"/>
                  <a:pt x="10224374" y="6302686"/>
                </a:cubicBezTo>
                <a:cubicBezTo>
                  <a:pt x="10223347" y="6302686"/>
                  <a:pt x="10222319" y="6302686"/>
                  <a:pt x="10221292" y="6302686"/>
                </a:cubicBezTo>
                <a:close/>
                <a:moveTo>
                  <a:pt x="11036971" y="6299511"/>
                </a:moveTo>
                <a:cubicBezTo>
                  <a:pt x="10978754" y="6299511"/>
                  <a:pt x="10953221" y="6329632"/>
                  <a:pt x="10953221" y="6396104"/>
                </a:cubicBezTo>
                <a:cubicBezTo>
                  <a:pt x="10953221" y="6397143"/>
                  <a:pt x="10953221" y="6397143"/>
                  <a:pt x="10953221" y="6398181"/>
                </a:cubicBezTo>
                <a:cubicBezTo>
                  <a:pt x="10953221" y="6464654"/>
                  <a:pt x="10978754" y="6494774"/>
                  <a:pt x="11036971" y="6494774"/>
                </a:cubicBezTo>
                <a:cubicBezTo>
                  <a:pt x="11057397" y="6494774"/>
                  <a:pt x="11079867" y="6489581"/>
                  <a:pt x="11093143" y="6487504"/>
                </a:cubicBezTo>
                <a:cubicBezTo>
                  <a:pt x="11096207" y="6487504"/>
                  <a:pt x="11099271" y="6484388"/>
                  <a:pt x="11099271" y="6480233"/>
                </a:cubicBezTo>
                <a:cubicBezTo>
                  <a:pt x="11098250" y="6456345"/>
                  <a:pt x="11098250" y="6456345"/>
                  <a:pt x="11098250" y="6456345"/>
                </a:cubicBezTo>
                <a:cubicBezTo>
                  <a:pt x="11098250" y="6455306"/>
                  <a:pt x="11097229" y="6453229"/>
                  <a:pt x="11096207" y="6452190"/>
                </a:cubicBezTo>
                <a:cubicBezTo>
                  <a:pt x="11094165" y="6450113"/>
                  <a:pt x="11092122" y="6450113"/>
                  <a:pt x="11090079" y="6450113"/>
                </a:cubicBezTo>
                <a:cubicBezTo>
                  <a:pt x="11074759" y="6451152"/>
                  <a:pt x="11056375" y="6456345"/>
                  <a:pt x="11036971" y="6456345"/>
                </a:cubicBezTo>
                <a:cubicBezTo>
                  <a:pt x="11010416" y="6456345"/>
                  <a:pt x="10999181" y="6444920"/>
                  <a:pt x="10997138" y="6413761"/>
                </a:cubicBezTo>
                <a:cubicBezTo>
                  <a:pt x="10997138" y="6412722"/>
                  <a:pt x="10997138" y="6412722"/>
                  <a:pt x="10997138" y="6411684"/>
                </a:cubicBezTo>
                <a:cubicBezTo>
                  <a:pt x="10997138" y="6410645"/>
                  <a:pt x="10997138" y="6409606"/>
                  <a:pt x="10997138" y="6408568"/>
                </a:cubicBezTo>
                <a:cubicBezTo>
                  <a:pt x="10996117" y="6406490"/>
                  <a:pt x="10996117" y="6405452"/>
                  <a:pt x="10996117" y="6404413"/>
                </a:cubicBezTo>
                <a:cubicBezTo>
                  <a:pt x="10996117" y="6403375"/>
                  <a:pt x="10996117" y="6402336"/>
                  <a:pt x="10996117" y="6401297"/>
                </a:cubicBezTo>
                <a:cubicBezTo>
                  <a:pt x="10996117" y="6399220"/>
                  <a:pt x="10996117" y="6398181"/>
                  <a:pt x="10996117" y="6396104"/>
                </a:cubicBezTo>
                <a:cubicBezTo>
                  <a:pt x="10996117" y="6353520"/>
                  <a:pt x="11007352" y="6337941"/>
                  <a:pt x="11036971" y="6337941"/>
                </a:cubicBezTo>
                <a:cubicBezTo>
                  <a:pt x="11056375" y="6337941"/>
                  <a:pt x="11074759" y="6343134"/>
                  <a:pt x="11090079" y="6344172"/>
                </a:cubicBezTo>
                <a:cubicBezTo>
                  <a:pt x="11092122" y="6344172"/>
                  <a:pt x="11094165" y="6344172"/>
                  <a:pt x="11096207" y="6343134"/>
                </a:cubicBezTo>
                <a:cubicBezTo>
                  <a:pt x="11097229" y="6341057"/>
                  <a:pt x="11098250" y="6340018"/>
                  <a:pt x="11098250" y="6337941"/>
                </a:cubicBezTo>
                <a:cubicBezTo>
                  <a:pt x="11099271" y="6314052"/>
                  <a:pt x="11099271" y="6314052"/>
                  <a:pt x="11099271" y="6314052"/>
                </a:cubicBezTo>
                <a:cubicBezTo>
                  <a:pt x="11099271" y="6309898"/>
                  <a:pt x="11096207" y="6306782"/>
                  <a:pt x="11093143" y="6306782"/>
                </a:cubicBezTo>
                <a:cubicBezTo>
                  <a:pt x="11079867" y="6304704"/>
                  <a:pt x="11057397" y="6299511"/>
                  <a:pt x="11036971" y="6299511"/>
                </a:cubicBezTo>
                <a:close/>
                <a:moveTo>
                  <a:pt x="10858462" y="6299511"/>
                </a:moveTo>
                <a:cubicBezTo>
                  <a:pt x="10836770" y="6299511"/>
                  <a:pt x="10802683" y="6304704"/>
                  <a:pt x="10788221" y="6306782"/>
                </a:cubicBezTo>
                <a:cubicBezTo>
                  <a:pt x="10785122" y="6306782"/>
                  <a:pt x="10783056" y="6309898"/>
                  <a:pt x="10783056" y="6314052"/>
                </a:cubicBezTo>
                <a:cubicBezTo>
                  <a:pt x="10784089" y="6337941"/>
                  <a:pt x="10784089" y="6337941"/>
                  <a:pt x="10784089" y="6337941"/>
                </a:cubicBezTo>
                <a:cubicBezTo>
                  <a:pt x="10784089" y="6340018"/>
                  <a:pt x="10784089" y="6341057"/>
                  <a:pt x="10786155" y="6343134"/>
                </a:cubicBezTo>
                <a:cubicBezTo>
                  <a:pt x="10787188" y="6344172"/>
                  <a:pt x="10789254" y="6344172"/>
                  <a:pt x="10791320" y="6344172"/>
                </a:cubicBezTo>
                <a:cubicBezTo>
                  <a:pt x="10806815" y="6343134"/>
                  <a:pt x="10835737" y="6341057"/>
                  <a:pt x="10856397" y="6341057"/>
                </a:cubicBezTo>
                <a:cubicBezTo>
                  <a:pt x="10870858" y="6341057"/>
                  <a:pt x="10879123" y="6349366"/>
                  <a:pt x="10879123" y="6362868"/>
                </a:cubicBezTo>
                <a:cubicBezTo>
                  <a:pt x="10879123" y="6374293"/>
                  <a:pt x="10879123" y="6374293"/>
                  <a:pt x="10879123" y="6374293"/>
                </a:cubicBezTo>
                <a:cubicBezTo>
                  <a:pt x="10832639" y="6378447"/>
                  <a:pt x="10832639" y="6378447"/>
                  <a:pt x="10832639" y="6378447"/>
                </a:cubicBezTo>
                <a:cubicBezTo>
                  <a:pt x="10788221" y="6381563"/>
                  <a:pt x="10770660" y="6398181"/>
                  <a:pt x="10770660" y="6435572"/>
                </a:cubicBezTo>
                <a:cubicBezTo>
                  <a:pt x="10770660" y="6472963"/>
                  <a:pt x="10790287" y="6494774"/>
                  <a:pt x="10824374" y="6494774"/>
                </a:cubicBezTo>
                <a:cubicBezTo>
                  <a:pt x="10853299" y="6494774"/>
                  <a:pt x="10885319" y="6482311"/>
                  <a:pt x="10885319" y="6482311"/>
                </a:cubicBezTo>
                <a:cubicBezTo>
                  <a:pt x="10892550" y="6487504"/>
                  <a:pt x="10898748" y="6491658"/>
                  <a:pt x="10913210" y="6493736"/>
                </a:cubicBezTo>
                <a:cubicBezTo>
                  <a:pt x="10915275" y="6493736"/>
                  <a:pt x="10917341" y="6493736"/>
                  <a:pt x="10919407" y="6491658"/>
                </a:cubicBezTo>
                <a:cubicBezTo>
                  <a:pt x="10920440" y="6490620"/>
                  <a:pt x="10921473" y="6488542"/>
                  <a:pt x="10921473" y="6486465"/>
                </a:cubicBezTo>
                <a:cubicBezTo>
                  <a:pt x="10921473" y="6362868"/>
                  <a:pt x="10921473" y="6362868"/>
                  <a:pt x="10921473" y="6362868"/>
                </a:cubicBezTo>
                <a:cubicBezTo>
                  <a:pt x="10921473" y="6319245"/>
                  <a:pt x="10901847" y="6299511"/>
                  <a:pt x="10858462" y="6299511"/>
                </a:cubicBezTo>
                <a:close/>
                <a:moveTo>
                  <a:pt x="10537848" y="6299511"/>
                </a:moveTo>
                <a:cubicBezTo>
                  <a:pt x="10484952" y="6301589"/>
                  <a:pt x="10461097" y="6331709"/>
                  <a:pt x="10461097" y="6396104"/>
                </a:cubicBezTo>
                <a:cubicBezTo>
                  <a:pt x="10461097" y="6397143"/>
                  <a:pt x="10461097" y="6397143"/>
                  <a:pt x="10461097" y="6398181"/>
                </a:cubicBezTo>
                <a:cubicBezTo>
                  <a:pt x="10461097" y="6419993"/>
                  <a:pt x="10463172" y="6438688"/>
                  <a:pt x="10467320" y="6453229"/>
                </a:cubicBezTo>
                <a:cubicBezTo>
                  <a:pt x="10475618" y="6481272"/>
                  <a:pt x="10500510" y="6494774"/>
                  <a:pt x="10528513" y="6494774"/>
                </a:cubicBezTo>
                <a:cubicBezTo>
                  <a:pt x="10531625" y="6494774"/>
                  <a:pt x="10534736" y="6494774"/>
                  <a:pt x="10537848" y="6494774"/>
                </a:cubicBezTo>
                <a:cubicBezTo>
                  <a:pt x="10539922" y="6494774"/>
                  <a:pt x="10543033" y="6494774"/>
                  <a:pt x="10545109" y="6494774"/>
                </a:cubicBezTo>
                <a:cubicBezTo>
                  <a:pt x="10564815" y="6492697"/>
                  <a:pt x="10587633" y="6489581"/>
                  <a:pt x="10598004" y="6487504"/>
                </a:cubicBezTo>
                <a:cubicBezTo>
                  <a:pt x="10602153" y="6487504"/>
                  <a:pt x="10604227" y="6484388"/>
                  <a:pt x="10604227" y="6480233"/>
                </a:cubicBezTo>
                <a:cubicBezTo>
                  <a:pt x="10603190" y="6456345"/>
                  <a:pt x="10603190" y="6456345"/>
                  <a:pt x="10603190" y="6456345"/>
                </a:cubicBezTo>
                <a:cubicBezTo>
                  <a:pt x="10603190" y="6455306"/>
                  <a:pt x="10602153" y="6453229"/>
                  <a:pt x="10601116" y="6452190"/>
                </a:cubicBezTo>
                <a:cubicBezTo>
                  <a:pt x="10599041" y="6450113"/>
                  <a:pt x="10598004" y="6450113"/>
                  <a:pt x="10595930" y="6450113"/>
                </a:cubicBezTo>
                <a:cubicBezTo>
                  <a:pt x="10582447" y="6451152"/>
                  <a:pt x="10558592" y="6453229"/>
                  <a:pt x="10539922" y="6453229"/>
                </a:cubicBezTo>
                <a:cubicBezTo>
                  <a:pt x="10521253" y="6453229"/>
                  <a:pt x="10511918" y="6445958"/>
                  <a:pt x="10506733" y="6428302"/>
                </a:cubicBezTo>
                <a:cubicBezTo>
                  <a:pt x="10505695" y="6419993"/>
                  <a:pt x="10505695" y="6419993"/>
                  <a:pt x="10505695" y="6419993"/>
                </a:cubicBezTo>
                <a:cubicBezTo>
                  <a:pt x="10554442" y="6416877"/>
                  <a:pt x="10554442" y="6416877"/>
                  <a:pt x="10554442" y="6416877"/>
                </a:cubicBezTo>
                <a:cubicBezTo>
                  <a:pt x="10598004" y="6412722"/>
                  <a:pt x="10616672" y="6396104"/>
                  <a:pt x="10616672" y="6359752"/>
                </a:cubicBezTo>
                <a:cubicBezTo>
                  <a:pt x="10616672" y="6321323"/>
                  <a:pt x="10599041" y="6299511"/>
                  <a:pt x="10545109" y="6299511"/>
                </a:cubicBezTo>
                <a:cubicBezTo>
                  <a:pt x="10543033" y="6299511"/>
                  <a:pt x="10539922" y="6299511"/>
                  <a:pt x="10537848" y="6299511"/>
                </a:cubicBezTo>
                <a:close/>
                <a:moveTo>
                  <a:pt x="11181077" y="6262439"/>
                </a:moveTo>
                <a:cubicBezTo>
                  <a:pt x="11153387" y="6269635"/>
                  <a:pt x="11153387" y="6269635"/>
                  <a:pt x="11153387" y="6269635"/>
                </a:cubicBezTo>
                <a:cubicBezTo>
                  <a:pt x="11150310" y="6269635"/>
                  <a:pt x="11147234" y="6272720"/>
                  <a:pt x="11147234" y="6275804"/>
                </a:cubicBezTo>
                <a:cubicBezTo>
                  <a:pt x="11147234" y="6304589"/>
                  <a:pt x="11147234" y="6304589"/>
                  <a:pt x="11147234" y="6304589"/>
                </a:cubicBezTo>
                <a:cubicBezTo>
                  <a:pt x="11131850" y="6304589"/>
                  <a:pt x="11131850" y="6304589"/>
                  <a:pt x="11131850" y="6304589"/>
                </a:cubicBezTo>
                <a:cubicBezTo>
                  <a:pt x="11127748" y="6304589"/>
                  <a:pt x="11124671" y="6307673"/>
                  <a:pt x="11124671" y="6311785"/>
                </a:cubicBezTo>
                <a:cubicBezTo>
                  <a:pt x="11124671" y="6336457"/>
                  <a:pt x="11124671" y="6336457"/>
                  <a:pt x="11124671" y="6336457"/>
                </a:cubicBezTo>
                <a:cubicBezTo>
                  <a:pt x="11124671" y="6339542"/>
                  <a:pt x="11127748" y="6342626"/>
                  <a:pt x="11131850" y="6342626"/>
                </a:cubicBezTo>
                <a:cubicBezTo>
                  <a:pt x="11147234" y="6342626"/>
                  <a:pt x="11147234" y="6342626"/>
                  <a:pt x="11147234" y="6342626"/>
                </a:cubicBezTo>
                <a:cubicBezTo>
                  <a:pt x="11147234" y="6424868"/>
                  <a:pt x="11147234" y="6424868"/>
                  <a:pt x="11147234" y="6424868"/>
                </a:cubicBezTo>
                <a:cubicBezTo>
                  <a:pt x="11147234" y="6478326"/>
                  <a:pt x="11160566" y="6494774"/>
                  <a:pt x="11203639" y="6494774"/>
                </a:cubicBezTo>
                <a:cubicBezTo>
                  <a:pt x="11211844" y="6494774"/>
                  <a:pt x="11225176" y="6492718"/>
                  <a:pt x="11235431" y="6490662"/>
                </a:cubicBezTo>
                <a:cubicBezTo>
                  <a:pt x="11238508" y="6489634"/>
                  <a:pt x="11240559" y="6486550"/>
                  <a:pt x="11240559" y="6483466"/>
                </a:cubicBezTo>
                <a:cubicBezTo>
                  <a:pt x="11239534" y="6459821"/>
                  <a:pt x="11239534" y="6459821"/>
                  <a:pt x="11239534" y="6459821"/>
                </a:cubicBezTo>
                <a:cubicBezTo>
                  <a:pt x="11239534" y="6455709"/>
                  <a:pt x="11235431" y="6453653"/>
                  <a:pt x="11232355" y="6453653"/>
                </a:cubicBezTo>
                <a:cubicBezTo>
                  <a:pt x="11226201" y="6453653"/>
                  <a:pt x="11215946" y="6453653"/>
                  <a:pt x="11208767" y="6453653"/>
                </a:cubicBezTo>
                <a:cubicBezTo>
                  <a:pt x="11191332" y="6453653"/>
                  <a:pt x="11190307" y="6445429"/>
                  <a:pt x="11190307" y="6418700"/>
                </a:cubicBezTo>
                <a:cubicBezTo>
                  <a:pt x="11190307" y="6342626"/>
                  <a:pt x="11190307" y="6342626"/>
                  <a:pt x="11190307" y="6342626"/>
                </a:cubicBezTo>
                <a:cubicBezTo>
                  <a:pt x="11233380" y="6342626"/>
                  <a:pt x="11233380" y="6342626"/>
                  <a:pt x="11233380" y="6342626"/>
                </a:cubicBezTo>
                <a:cubicBezTo>
                  <a:pt x="11236457" y="6342626"/>
                  <a:pt x="11239534" y="6339542"/>
                  <a:pt x="11239534" y="6336457"/>
                </a:cubicBezTo>
                <a:cubicBezTo>
                  <a:pt x="11239534" y="6311785"/>
                  <a:pt x="11239534" y="6311785"/>
                  <a:pt x="11239534" y="6311785"/>
                </a:cubicBezTo>
                <a:cubicBezTo>
                  <a:pt x="11239534" y="6307673"/>
                  <a:pt x="11236457" y="6304589"/>
                  <a:pt x="11233380" y="6304589"/>
                </a:cubicBezTo>
                <a:cubicBezTo>
                  <a:pt x="11190307" y="6304589"/>
                  <a:pt x="11190307" y="6304589"/>
                  <a:pt x="11190307" y="6304589"/>
                </a:cubicBezTo>
                <a:cubicBezTo>
                  <a:pt x="11190307" y="6269635"/>
                  <a:pt x="11190307" y="6269635"/>
                  <a:pt x="11190307" y="6269635"/>
                </a:cubicBezTo>
                <a:cubicBezTo>
                  <a:pt x="11190307" y="6266551"/>
                  <a:pt x="11189281" y="6265523"/>
                  <a:pt x="11187230" y="6263467"/>
                </a:cubicBezTo>
                <a:cubicBezTo>
                  <a:pt x="11185179" y="6262439"/>
                  <a:pt x="11183128" y="6261411"/>
                  <a:pt x="11181077" y="6262439"/>
                </a:cubicBezTo>
                <a:close/>
                <a:moveTo>
                  <a:pt x="10376216" y="6262439"/>
                </a:moveTo>
                <a:cubicBezTo>
                  <a:pt x="10348526" y="6269635"/>
                  <a:pt x="10348526" y="6269635"/>
                  <a:pt x="10348526" y="6269635"/>
                </a:cubicBezTo>
                <a:cubicBezTo>
                  <a:pt x="10345450" y="6269635"/>
                  <a:pt x="10343399" y="6272720"/>
                  <a:pt x="10343399" y="6275804"/>
                </a:cubicBezTo>
                <a:cubicBezTo>
                  <a:pt x="10343399" y="6304589"/>
                  <a:pt x="10343399" y="6304589"/>
                  <a:pt x="10343399" y="6304589"/>
                </a:cubicBezTo>
                <a:cubicBezTo>
                  <a:pt x="10326990" y="6304589"/>
                  <a:pt x="10326990" y="6304589"/>
                  <a:pt x="10326990" y="6304589"/>
                </a:cubicBezTo>
                <a:cubicBezTo>
                  <a:pt x="10322888" y="6304589"/>
                  <a:pt x="10319811" y="6307673"/>
                  <a:pt x="10319811" y="6311785"/>
                </a:cubicBezTo>
                <a:cubicBezTo>
                  <a:pt x="10319811" y="6336457"/>
                  <a:pt x="10319811" y="6336457"/>
                  <a:pt x="10319811" y="6336457"/>
                </a:cubicBezTo>
                <a:cubicBezTo>
                  <a:pt x="10319811" y="6339542"/>
                  <a:pt x="10322888" y="6342626"/>
                  <a:pt x="10326990" y="6342626"/>
                </a:cubicBezTo>
                <a:cubicBezTo>
                  <a:pt x="10343399" y="6342626"/>
                  <a:pt x="10343399" y="6342626"/>
                  <a:pt x="10343399" y="6342626"/>
                </a:cubicBezTo>
                <a:cubicBezTo>
                  <a:pt x="10343399" y="6424868"/>
                  <a:pt x="10343399" y="6424868"/>
                  <a:pt x="10343399" y="6424868"/>
                </a:cubicBezTo>
                <a:cubicBezTo>
                  <a:pt x="10343399" y="6478326"/>
                  <a:pt x="10355705" y="6494774"/>
                  <a:pt x="10398779" y="6494774"/>
                </a:cubicBezTo>
                <a:cubicBezTo>
                  <a:pt x="10406983" y="6494774"/>
                  <a:pt x="10420316" y="6492718"/>
                  <a:pt x="10430571" y="6490662"/>
                </a:cubicBezTo>
                <a:cubicBezTo>
                  <a:pt x="10433648" y="6489634"/>
                  <a:pt x="10435698" y="6486550"/>
                  <a:pt x="10435698" y="6483466"/>
                </a:cubicBezTo>
                <a:cubicBezTo>
                  <a:pt x="10434673" y="6459821"/>
                  <a:pt x="10434673" y="6459821"/>
                  <a:pt x="10434673" y="6459821"/>
                </a:cubicBezTo>
                <a:cubicBezTo>
                  <a:pt x="10434673" y="6455709"/>
                  <a:pt x="10431597" y="6453653"/>
                  <a:pt x="10427495" y="6453653"/>
                </a:cubicBezTo>
                <a:cubicBezTo>
                  <a:pt x="10421341" y="6453653"/>
                  <a:pt x="10411086" y="6453653"/>
                  <a:pt x="10403906" y="6453653"/>
                </a:cubicBezTo>
                <a:cubicBezTo>
                  <a:pt x="10386472" y="6453653"/>
                  <a:pt x="10385446" y="6445429"/>
                  <a:pt x="10385446" y="6418700"/>
                </a:cubicBezTo>
                <a:cubicBezTo>
                  <a:pt x="10385446" y="6342626"/>
                  <a:pt x="10385446" y="6342626"/>
                  <a:pt x="10385446" y="6342626"/>
                </a:cubicBezTo>
                <a:cubicBezTo>
                  <a:pt x="10428520" y="6342626"/>
                  <a:pt x="10428520" y="6342626"/>
                  <a:pt x="10428520" y="6342626"/>
                </a:cubicBezTo>
                <a:cubicBezTo>
                  <a:pt x="10431597" y="6342626"/>
                  <a:pt x="10434673" y="6339542"/>
                  <a:pt x="10434673" y="6336457"/>
                </a:cubicBezTo>
                <a:cubicBezTo>
                  <a:pt x="10434673" y="6311785"/>
                  <a:pt x="10434673" y="6311785"/>
                  <a:pt x="10434673" y="6311785"/>
                </a:cubicBezTo>
                <a:cubicBezTo>
                  <a:pt x="10434673" y="6307673"/>
                  <a:pt x="10431597" y="6304589"/>
                  <a:pt x="10428520" y="6304589"/>
                </a:cubicBezTo>
                <a:cubicBezTo>
                  <a:pt x="10385446" y="6304589"/>
                  <a:pt x="10385446" y="6304589"/>
                  <a:pt x="10385446" y="6304589"/>
                </a:cubicBezTo>
                <a:cubicBezTo>
                  <a:pt x="10385446" y="6269635"/>
                  <a:pt x="10385446" y="6269635"/>
                  <a:pt x="10385446" y="6269635"/>
                </a:cubicBezTo>
                <a:cubicBezTo>
                  <a:pt x="10385446" y="6266551"/>
                  <a:pt x="10384421" y="6265523"/>
                  <a:pt x="10382370" y="6263467"/>
                </a:cubicBezTo>
                <a:cubicBezTo>
                  <a:pt x="10380319" y="6262439"/>
                  <a:pt x="10378268" y="6261411"/>
                  <a:pt x="10376216" y="6262439"/>
                </a:cubicBezTo>
                <a:close/>
                <a:moveTo>
                  <a:pt x="10045025" y="6237599"/>
                </a:moveTo>
                <a:cubicBezTo>
                  <a:pt x="10045025" y="6237599"/>
                  <a:pt x="10043992" y="6237599"/>
                  <a:pt x="10042958" y="6238634"/>
                </a:cubicBezTo>
                <a:cubicBezTo>
                  <a:pt x="10041923" y="6238634"/>
                  <a:pt x="10041923" y="6239668"/>
                  <a:pt x="10040890" y="6239668"/>
                </a:cubicBezTo>
                <a:cubicBezTo>
                  <a:pt x="10040890" y="6240703"/>
                  <a:pt x="10039857" y="6241737"/>
                  <a:pt x="10039857" y="6241737"/>
                </a:cubicBezTo>
                <a:cubicBezTo>
                  <a:pt x="10039857" y="6242772"/>
                  <a:pt x="10038822" y="6243806"/>
                  <a:pt x="10038822" y="6244841"/>
                </a:cubicBezTo>
                <a:cubicBezTo>
                  <a:pt x="10038822" y="6483805"/>
                  <a:pt x="10038822" y="6483805"/>
                  <a:pt x="10038822" y="6483805"/>
                </a:cubicBezTo>
                <a:cubicBezTo>
                  <a:pt x="10038822" y="6486909"/>
                  <a:pt x="10041923" y="6490012"/>
                  <a:pt x="10046058" y="6490012"/>
                </a:cubicBezTo>
                <a:cubicBezTo>
                  <a:pt x="10076036" y="6490012"/>
                  <a:pt x="10076036" y="6490012"/>
                  <a:pt x="10076036" y="6490012"/>
                </a:cubicBezTo>
                <a:cubicBezTo>
                  <a:pt x="10076036" y="6490012"/>
                  <a:pt x="10076036" y="6490012"/>
                  <a:pt x="10077071" y="6490012"/>
                </a:cubicBezTo>
                <a:cubicBezTo>
                  <a:pt x="10078105" y="6490012"/>
                  <a:pt x="10078105" y="6490012"/>
                  <a:pt x="10079138" y="6490012"/>
                </a:cubicBezTo>
                <a:cubicBezTo>
                  <a:pt x="10079138" y="6490012"/>
                  <a:pt x="10079138" y="6490012"/>
                  <a:pt x="10079138" y="6488978"/>
                </a:cubicBezTo>
                <a:cubicBezTo>
                  <a:pt x="10080171" y="6488978"/>
                  <a:pt x="10080171" y="6488978"/>
                  <a:pt x="10081206" y="6487943"/>
                </a:cubicBezTo>
                <a:cubicBezTo>
                  <a:pt x="10081206" y="6486909"/>
                  <a:pt x="10082239" y="6486909"/>
                  <a:pt x="10082239" y="6485874"/>
                </a:cubicBezTo>
                <a:cubicBezTo>
                  <a:pt x="10082239" y="6484840"/>
                  <a:pt x="10083273" y="6483805"/>
                  <a:pt x="10083273" y="6483805"/>
                </a:cubicBezTo>
                <a:cubicBezTo>
                  <a:pt x="10083273" y="6244841"/>
                  <a:pt x="10083273" y="6244841"/>
                  <a:pt x="10083273" y="6244841"/>
                </a:cubicBezTo>
                <a:cubicBezTo>
                  <a:pt x="10083273" y="6240703"/>
                  <a:pt x="10080171" y="6237599"/>
                  <a:pt x="10076036" y="6237599"/>
                </a:cubicBezTo>
                <a:cubicBezTo>
                  <a:pt x="10046058" y="6237599"/>
                  <a:pt x="10046058" y="6237599"/>
                  <a:pt x="10046058" y="6237599"/>
                </a:cubicBezTo>
                <a:cubicBezTo>
                  <a:pt x="10045025" y="6237599"/>
                  <a:pt x="10045025" y="6237599"/>
                  <a:pt x="10045025" y="6237599"/>
                </a:cubicBezTo>
                <a:close/>
                <a:moveTo>
                  <a:pt x="11675305" y="6196917"/>
                </a:moveTo>
                <a:cubicBezTo>
                  <a:pt x="11677366" y="6194856"/>
                  <a:pt x="11681487" y="6194856"/>
                  <a:pt x="11683548" y="6196917"/>
                </a:cubicBezTo>
                <a:cubicBezTo>
                  <a:pt x="11726817" y="6207218"/>
                  <a:pt x="11759784" y="6225762"/>
                  <a:pt x="11790690" y="6258730"/>
                </a:cubicBezTo>
                <a:cubicBezTo>
                  <a:pt x="11792751" y="6260790"/>
                  <a:pt x="11794811" y="6262850"/>
                  <a:pt x="11794811" y="6264911"/>
                </a:cubicBezTo>
                <a:cubicBezTo>
                  <a:pt x="11792751" y="6269031"/>
                  <a:pt x="11790690" y="6269031"/>
                  <a:pt x="11786569" y="6271092"/>
                </a:cubicBezTo>
                <a:cubicBezTo>
                  <a:pt x="11695910" y="6314361"/>
                  <a:pt x="11695910" y="6314361"/>
                  <a:pt x="11695910" y="6314361"/>
                </a:cubicBezTo>
                <a:cubicBezTo>
                  <a:pt x="11691789" y="6316421"/>
                  <a:pt x="11687668" y="6316421"/>
                  <a:pt x="11685608" y="6316421"/>
                </a:cubicBezTo>
                <a:cubicBezTo>
                  <a:pt x="11683548" y="6314361"/>
                  <a:pt x="11681487" y="6310240"/>
                  <a:pt x="11681487" y="6306119"/>
                </a:cubicBezTo>
                <a:cubicBezTo>
                  <a:pt x="11673245" y="6205158"/>
                  <a:pt x="11673245" y="6205158"/>
                  <a:pt x="11673245" y="6205158"/>
                </a:cubicBezTo>
                <a:cubicBezTo>
                  <a:pt x="11673245" y="6201037"/>
                  <a:pt x="11673245" y="6198977"/>
                  <a:pt x="11675305" y="6196917"/>
                </a:cubicBezTo>
                <a:close/>
                <a:moveTo>
                  <a:pt x="11617970" y="6196146"/>
                </a:moveTo>
                <a:cubicBezTo>
                  <a:pt x="11619516" y="6195889"/>
                  <a:pt x="11621061" y="6195889"/>
                  <a:pt x="11622091" y="6196921"/>
                </a:cubicBezTo>
                <a:cubicBezTo>
                  <a:pt x="11622091" y="6198986"/>
                  <a:pt x="11624151" y="6201051"/>
                  <a:pt x="11624151" y="6207246"/>
                </a:cubicBezTo>
                <a:cubicBezTo>
                  <a:pt x="11615910" y="6308434"/>
                  <a:pt x="11615910" y="6308434"/>
                  <a:pt x="11615910" y="6308434"/>
                </a:cubicBezTo>
                <a:cubicBezTo>
                  <a:pt x="11615910" y="6312564"/>
                  <a:pt x="11613849" y="6314629"/>
                  <a:pt x="11611789" y="6316694"/>
                </a:cubicBezTo>
                <a:cubicBezTo>
                  <a:pt x="11607668" y="6318759"/>
                  <a:pt x="11605607" y="6318759"/>
                  <a:pt x="11601487" y="6316694"/>
                </a:cubicBezTo>
                <a:cubicBezTo>
                  <a:pt x="11510827" y="6271263"/>
                  <a:pt x="11510827" y="6271263"/>
                  <a:pt x="11510827" y="6271263"/>
                </a:cubicBezTo>
                <a:cubicBezTo>
                  <a:pt x="11506707" y="6271263"/>
                  <a:pt x="11504646" y="6269198"/>
                  <a:pt x="11502586" y="6265068"/>
                </a:cubicBezTo>
                <a:cubicBezTo>
                  <a:pt x="11502586" y="6263002"/>
                  <a:pt x="11504646" y="6260938"/>
                  <a:pt x="11506707" y="6258872"/>
                </a:cubicBezTo>
                <a:cubicBezTo>
                  <a:pt x="11537613" y="6225832"/>
                  <a:pt x="11570580" y="6207246"/>
                  <a:pt x="11613849" y="6196921"/>
                </a:cubicBezTo>
                <a:cubicBezTo>
                  <a:pt x="11614879" y="6196921"/>
                  <a:pt x="11616425" y="6196405"/>
                  <a:pt x="11617970" y="6196146"/>
                </a:cubicBezTo>
                <a:close/>
                <a:moveTo>
                  <a:pt x="11649283" y="6160957"/>
                </a:moveTo>
                <a:cubicBezTo>
                  <a:pt x="11529530" y="6160957"/>
                  <a:pt x="11432452" y="6259083"/>
                  <a:pt x="11432452" y="6380127"/>
                </a:cubicBezTo>
                <a:cubicBezTo>
                  <a:pt x="11432452" y="6501170"/>
                  <a:pt x="11529530" y="6599296"/>
                  <a:pt x="11649283" y="6599296"/>
                </a:cubicBezTo>
                <a:cubicBezTo>
                  <a:pt x="11769036" y="6599296"/>
                  <a:pt x="11866115" y="6501170"/>
                  <a:pt x="11866115" y="6380127"/>
                </a:cubicBezTo>
                <a:cubicBezTo>
                  <a:pt x="11866115" y="6259083"/>
                  <a:pt x="11769036" y="6160957"/>
                  <a:pt x="11649283" y="6160957"/>
                </a:cubicBezTo>
                <a:close/>
                <a:moveTo>
                  <a:pt x="11648699" y="6129397"/>
                </a:moveTo>
                <a:cubicBezTo>
                  <a:pt x="11784913" y="6129397"/>
                  <a:pt x="11895337" y="6241129"/>
                  <a:pt x="11895337" y="6378958"/>
                </a:cubicBezTo>
                <a:cubicBezTo>
                  <a:pt x="11895337" y="6516786"/>
                  <a:pt x="11784913" y="6628519"/>
                  <a:pt x="11648699" y="6628519"/>
                </a:cubicBezTo>
                <a:cubicBezTo>
                  <a:pt x="11512484" y="6628519"/>
                  <a:pt x="11402060" y="6516786"/>
                  <a:pt x="11402060" y="6378958"/>
                </a:cubicBezTo>
                <a:cubicBezTo>
                  <a:pt x="11402060" y="6241129"/>
                  <a:pt x="11512484" y="6129397"/>
                  <a:pt x="11648699" y="6129397"/>
                </a:cubicBezTo>
                <a:close/>
                <a:moveTo>
                  <a:pt x="11635775" y="6050821"/>
                </a:moveTo>
                <a:cubicBezTo>
                  <a:pt x="11627549" y="6065370"/>
                  <a:pt x="11623436" y="6084076"/>
                  <a:pt x="11623436" y="6100704"/>
                </a:cubicBezTo>
                <a:cubicBezTo>
                  <a:pt x="11619323" y="6100704"/>
                  <a:pt x="11602870" y="6102782"/>
                  <a:pt x="11600814" y="6104861"/>
                </a:cubicBezTo>
                <a:cubicBezTo>
                  <a:pt x="11594644" y="6086155"/>
                  <a:pt x="11586418" y="6069527"/>
                  <a:pt x="11574079" y="6059135"/>
                </a:cubicBezTo>
                <a:cubicBezTo>
                  <a:pt x="11574079" y="6057056"/>
                  <a:pt x="11574079" y="6057056"/>
                  <a:pt x="11574079" y="6057056"/>
                </a:cubicBezTo>
                <a:cubicBezTo>
                  <a:pt x="11572023" y="6059135"/>
                  <a:pt x="11572023" y="6059135"/>
                  <a:pt x="11572023" y="6059135"/>
                </a:cubicBezTo>
                <a:cubicBezTo>
                  <a:pt x="11565853" y="6059135"/>
                  <a:pt x="11557627" y="6061213"/>
                  <a:pt x="11551457" y="6063292"/>
                </a:cubicBezTo>
                <a:cubicBezTo>
                  <a:pt x="11551457" y="6065370"/>
                  <a:pt x="11551457" y="6065370"/>
                  <a:pt x="11551457" y="6065370"/>
                </a:cubicBezTo>
                <a:cubicBezTo>
                  <a:pt x="11549401" y="6073684"/>
                  <a:pt x="11547344" y="6081998"/>
                  <a:pt x="11547344" y="6090312"/>
                </a:cubicBezTo>
                <a:cubicBezTo>
                  <a:pt x="11547344" y="6100704"/>
                  <a:pt x="11549401" y="6109018"/>
                  <a:pt x="11551457" y="6117332"/>
                </a:cubicBezTo>
                <a:cubicBezTo>
                  <a:pt x="11549401" y="6117332"/>
                  <a:pt x="11532948" y="6125645"/>
                  <a:pt x="11530892" y="6125645"/>
                </a:cubicBezTo>
                <a:cubicBezTo>
                  <a:pt x="11520609" y="6111096"/>
                  <a:pt x="11508270" y="6096547"/>
                  <a:pt x="11493874" y="6090312"/>
                </a:cubicBezTo>
                <a:cubicBezTo>
                  <a:pt x="11493874" y="6088233"/>
                  <a:pt x="11493874" y="6088233"/>
                  <a:pt x="11493874" y="6088233"/>
                </a:cubicBezTo>
                <a:cubicBezTo>
                  <a:pt x="11491818" y="6088233"/>
                  <a:pt x="11491818" y="6088233"/>
                  <a:pt x="11491818" y="6088233"/>
                </a:cubicBezTo>
                <a:cubicBezTo>
                  <a:pt x="11485648" y="6092390"/>
                  <a:pt x="11479479" y="6096547"/>
                  <a:pt x="11473309" y="6100704"/>
                </a:cubicBezTo>
                <a:cubicBezTo>
                  <a:pt x="11473309" y="6100704"/>
                  <a:pt x="11473309" y="6102782"/>
                  <a:pt x="11473309" y="6102782"/>
                </a:cubicBezTo>
                <a:cubicBezTo>
                  <a:pt x="11473309" y="6119410"/>
                  <a:pt x="11477422" y="6136038"/>
                  <a:pt x="11485648" y="6152665"/>
                </a:cubicBezTo>
                <a:cubicBezTo>
                  <a:pt x="11483592" y="6154744"/>
                  <a:pt x="11471253" y="6163058"/>
                  <a:pt x="11469196" y="6165136"/>
                </a:cubicBezTo>
                <a:cubicBezTo>
                  <a:pt x="11456857" y="6152665"/>
                  <a:pt x="11440405" y="6142273"/>
                  <a:pt x="11426008" y="6138116"/>
                </a:cubicBezTo>
                <a:cubicBezTo>
                  <a:pt x="11423952" y="6138116"/>
                  <a:pt x="11423952" y="6138116"/>
                  <a:pt x="11423952" y="6138116"/>
                </a:cubicBezTo>
                <a:cubicBezTo>
                  <a:pt x="11423952" y="6140194"/>
                  <a:pt x="11423952" y="6140194"/>
                  <a:pt x="11423952" y="6140194"/>
                </a:cubicBezTo>
                <a:cubicBezTo>
                  <a:pt x="11417782" y="6142273"/>
                  <a:pt x="11411613" y="6148508"/>
                  <a:pt x="11407499" y="6154744"/>
                </a:cubicBezTo>
                <a:cubicBezTo>
                  <a:pt x="11407499" y="6156822"/>
                  <a:pt x="11407499" y="6156822"/>
                  <a:pt x="11407499" y="6156822"/>
                </a:cubicBezTo>
                <a:cubicBezTo>
                  <a:pt x="11411613" y="6171371"/>
                  <a:pt x="11421895" y="6187999"/>
                  <a:pt x="11434235" y="6202548"/>
                </a:cubicBezTo>
                <a:cubicBezTo>
                  <a:pt x="11432179" y="6202548"/>
                  <a:pt x="11421895" y="6217097"/>
                  <a:pt x="11419839" y="6219176"/>
                </a:cubicBezTo>
                <a:cubicBezTo>
                  <a:pt x="11405443" y="6210862"/>
                  <a:pt x="11386934" y="6206705"/>
                  <a:pt x="11370482" y="6206705"/>
                </a:cubicBezTo>
                <a:cubicBezTo>
                  <a:pt x="11368425" y="6206705"/>
                  <a:pt x="11368425" y="6206705"/>
                  <a:pt x="11368425" y="6206705"/>
                </a:cubicBezTo>
                <a:cubicBezTo>
                  <a:pt x="11364312" y="6210862"/>
                  <a:pt x="11360199" y="6219176"/>
                  <a:pt x="11358143" y="6225411"/>
                </a:cubicBezTo>
                <a:cubicBezTo>
                  <a:pt x="11358143" y="6227490"/>
                  <a:pt x="11358143" y="6227490"/>
                  <a:pt x="11358143" y="6227490"/>
                </a:cubicBezTo>
                <a:cubicBezTo>
                  <a:pt x="11366369" y="6242038"/>
                  <a:pt x="11378708" y="6254509"/>
                  <a:pt x="11395160" y="6264902"/>
                </a:cubicBezTo>
                <a:cubicBezTo>
                  <a:pt x="11393104" y="6266980"/>
                  <a:pt x="11386934" y="6281529"/>
                  <a:pt x="11386934" y="6283608"/>
                </a:cubicBezTo>
                <a:cubicBezTo>
                  <a:pt x="11368425" y="6279451"/>
                  <a:pt x="11349917" y="6279451"/>
                  <a:pt x="11335521" y="6283608"/>
                </a:cubicBezTo>
                <a:cubicBezTo>
                  <a:pt x="11333464" y="6283608"/>
                  <a:pt x="11333464" y="6283608"/>
                  <a:pt x="11333464" y="6283608"/>
                </a:cubicBezTo>
                <a:cubicBezTo>
                  <a:pt x="11333464" y="6285686"/>
                  <a:pt x="11333464" y="6285686"/>
                  <a:pt x="11333464" y="6285686"/>
                </a:cubicBezTo>
                <a:cubicBezTo>
                  <a:pt x="11331408" y="6291922"/>
                  <a:pt x="11329351" y="6300235"/>
                  <a:pt x="11327295" y="6306470"/>
                </a:cubicBezTo>
                <a:cubicBezTo>
                  <a:pt x="11329351" y="6308549"/>
                  <a:pt x="11329351" y="6308549"/>
                  <a:pt x="11329351" y="6308549"/>
                </a:cubicBezTo>
                <a:cubicBezTo>
                  <a:pt x="11339634" y="6318941"/>
                  <a:pt x="11356086" y="6329334"/>
                  <a:pt x="11372538" y="6333490"/>
                </a:cubicBezTo>
                <a:cubicBezTo>
                  <a:pt x="11372538" y="6335569"/>
                  <a:pt x="11370482" y="6354275"/>
                  <a:pt x="11370482" y="6356354"/>
                </a:cubicBezTo>
                <a:cubicBezTo>
                  <a:pt x="11351973" y="6356354"/>
                  <a:pt x="11333464" y="6360510"/>
                  <a:pt x="11321125" y="6368825"/>
                </a:cubicBezTo>
                <a:cubicBezTo>
                  <a:pt x="11319069" y="6368825"/>
                  <a:pt x="11319069" y="6368825"/>
                  <a:pt x="11319069" y="6368825"/>
                </a:cubicBezTo>
                <a:cubicBezTo>
                  <a:pt x="11319069" y="6370902"/>
                  <a:pt x="11319069" y="6370902"/>
                  <a:pt x="11319069" y="6370902"/>
                </a:cubicBezTo>
                <a:cubicBezTo>
                  <a:pt x="11319069" y="6372981"/>
                  <a:pt x="11319069" y="6377138"/>
                  <a:pt x="11319069" y="6381295"/>
                </a:cubicBezTo>
                <a:cubicBezTo>
                  <a:pt x="11319069" y="6385452"/>
                  <a:pt x="11319069" y="6389609"/>
                  <a:pt x="11319069" y="6391687"/>
                </a:cubicBezTo>
                <a:cubicBezTo>
                  <a:pt x="11319069" y="6393766"/>
                  <a:pt x="11319069" y="6393766"/>
                  <a:pt x="11319069" y="6393766"/>
                </a:cubicBezTo>
                <a:cubicBezTo>
                  <a:pt x="11321125" y="6393766"/>
                  <a:pt x="11321125" y="6393766"/>
                  <a:pt x="11321125" y="6393766"/>
                </a:cubicBezTo>
                <a:cubicBezTo>
                  <a:pt x="11333464" y="6402080"/>
                  <a:pt x="11351973" y="6406237"/>
                  <a:pt x="11370482" y="6406237"/>
                </a:cubicBezTo>
                <a:cubicBezTo>
                  <a:pt x="11370482" y="6410393"/>
                  <a:pt x="11372538" y="6427021"/>
                  <a:pt x="11374595" y="6429099"/>
                </a:cubicBezTo>
                <a:cubicBezTo>
                  <a:pt x="11356086" y="6435334"/>
                  <a:pt x="11339634" y="6443648"/>
                  <a:pt x="11329351" y="6456119"/>
                </a:cubicBezTo>
                <a:cubicBezTo>
                  <a:pt x="11327295" y="6456119"/>
                  <a:pt x="11327295" y="6456119"/>
                  <a:pt x="11327295" y="6456119"/>
                </a:cubicBezTo>
                <a:cubicBezTo>
                  <a:pt x="11327295" y="6458198"/>
                  <a:pt x="11327295" y="6458198"/>
                  <a:pt x="11327295" y="6458198"/>
                </a:cubicBezTo>
                <a:cubicBezTo>
                  <a:pt x="11329351" y="6464433"/>
                  <a:pt x="11331408" y="6472747"/>
                  <a:pt x="11333464" y="6478983"/>
                </a:cubicBezTo>
                <a:cubicBezTo>
                  <a:pt x="11335521" y="6478983"/>
                  <a:pt x="11335521" y="6478983"/>
                  <a:pt x="11335521" y="6478983"/>
                </a:cubicBezTo>
                <a:cubicBezTo>
                  <a:pt x="11349917" y="6485218"/>
                  <a:pt x="11370482" y="6483139"/>
                  <a:pt x="11386934" y="6478983"/>
                </a:cubicBezTo>
                <a:cubicBezTo>
                  <a:pt x="11386934" y="6481060"/>
                  <a:pt x="11395160" y="6497689"/>
                  <a:pt x="11395160" y="6499766"/>
                </a:cubicBezTo>
                <a:cubicBezTo>
                  <a:pt x="11380765" y="6508080"/>
                  <a:pt x="11366369" y="6522630"/>
                  <a:pt x="11358143" y="6537179"/>
                </a:cubicBezTo>
                <a:cubicBezTo>
                  <a:pt x="11358143" y="6539257"/>
                  <a:pt x="11358143" y="6539257"/>
                  <a:pt x="11358143" y="6539257"/>
                </a:cubicBezTo>
                <a:cubicBezTo>
                  <a:pt x="11360199" y="6543415"/>
                  <a:pt x="11366369" y="6551728"/>
                  <a:pt x="11370482" y="6557963"/>
                </a:cubicBezTo>
                <a:cubicBezTo>
                  <a:pt x="11386934" y="6557963"/>
                  <a:pt x="11405443" y="6553807"/>
                  <a:pt x="11421895" y="6543415"/>
                </a:cubicBezTo>
                <a:cubicBezTo>
                  <a:pt x="11421895" y="6545492"/>
                  <a:pt x="11432179" y="6560042"/>
                  <a:pt x="11434235" y="6562121"/>
                </a:cubicBezTo>
                <a:cubicBezTo>
                  <a:pt x="11421895" y="6574591"/>
                  <a:pt x="11411613" y="6591218"/>
                  <a:pt x="11407499" y="6607847"/>
                </a:cubicBezTo>
                <a:cubicBezTo>
                  <a:pt x="11409556" y="6609924"/>
                  <a:pt x="11409556" y="6609924"/>
                  <a:pt x="11409556" y="6609924"/>
                </a:cubicBezTo>
                <a:cubicBezTo>
                  <a:pt x="11411613" y="6614082"/>
                  <a:pt x="11419839" y="6620317"/>
                  <a:pt x="11423952" y="6624474"/>
                </a:cubicBezTo>
                <a:cubicBezTo>
                  <a:pt x="11426008" y="6624474"/>
                  <a:pt x="11426008" y="6624474"/>
                  <a:pt x="11426008" y="6624474"/>
                </a:cubicBezTo>
                <a:cubicBezTo>
                  <a:pt x="11440405" y="6620317"/>
                  <a:pt x="11456857" y="6612003"/>
                  <a:pt x="11471253" y="6597454"/>
                </a:cubicBezTo>
                <a:cubicBezTo>
                  <a:pt x="11473309" y="6599533"/>
                  <a:pt x="11485648" y="6609924"/>
                  <a:pt x="11487705" y="6612003"/>
                </a:cubicBezTo>
                <a:cubicBezTo>
                  <a:pt x="11479479" y="6628630"/>
                  <a:pt x="11475366" y="6645259"/>
                  <a:pt x="11475366" y="6661886"/>
                </a:cubicBezTo>
                <a:cubicBezTo>
                  <a:pt x="11475366" y="6661886"/>
                  <a:pt x="11475366" y="6663965"/>
                  <a:pt x="11475366" y="6663965"/>
                </a:cubicBezTo>
                <a:cubicBezTo>
                  <a:pt x="11479479" y="6668121"/>
                  <a:pt x="11487705" y="6672279"/>
                  <a:pt x="11493874" y="6674356"/>
                </a:cubicBezTo>
                <a:cubicBezTo>
                  <a:pt x="11493874" y="6676435"/>
                  <a:pt x="11493874" y="6676435"/>
                  <a:pt x="11493874" y="6676435"/>
                </a:cubicBezTo>
                <a:cubicBezTo>
                  <a:pt x="11495931" y="6674356"/>
                  <a:pt x="11495931" y="6674356"/>
                  <a:pt x="11495931" y="6674356"/>
                </a:cubicBezTo>
                <a:cubicBezTo>
                  <a:pt x="11510327" y="6666043"/>
                  <a:pt x="11522666" y="6653572"/>
                  <a:pt x="11532948" y="6636945"/>
                </a:cubicBezTo>
                <a:cubicBezTo>
                  <a:pt x="11535005" y="6639023"/>
                  <a:pt x="11549401" y="6645259"/>
                  <a:pt x="11551457" y="6645259"/>
                </a:cubicBezTo>
                <a:cubicBezTo>
                  <a:pt x="11549401" y="6653572"/>
                  <a:pt x="11549401" y="6663965"/>
                  <a:pt x="11549401" y="6672279"/>
                </a:cubicBezTo>
                <a:cubicBezTo>
                  <a:pt x="11549401" y="6680592"/>
                  <a:pt x="11549401" y="6690985"/>
                  <a:pt x="11551457" y="6697220"/>
                </a:cubicBezTo>
                <a:cubicBezTo>
                  <a:pt x="11551457" y="6699298"/>
                  <a:pt x="11551457" y="6699298"/>
                  <a:pt x="11551457" y="6699298"/>
                </a:cubicBezTo>
                <a:cubicBezTo>
                  <a:pt x="11553514" y="6699298"/>
                  <a:pt x="11553514" y="6699298"/>
                  <a:pt x="11553514" y="6699298"/>
                </a:cubicBezTo>
                <a:cubicBezTo>
                  <a:pt x="11557627" y="6701377"/>
                  <a:pt x="11567909" y="6703455"/>
                  <a:pt x="11574079" y="6705533"/>
                </a:cubicBezTo>
                <a:cubicBezTo>
                  <a:pt x="11576136" y="6705533"/>
                  <a:pt x="11576136" y="6705533"/>
                  <a:pt x="11576136" y="6705533"/>
                </a:cubicBezTo>
                <a:cubicBezTo>
                  <a:pt x="11586418" y="6693063"/>
                  <a:pt x="11596701" y="6676435"/>
                  <a:pt x="11600814" y="6659808"/>
                </a:cubicBezTo>
                <a:cubicBezTo>
                  <a:pt x="11602870" y="6659808"/>
                  <a:pt x="11621379" y="6661886"/>
                  <a:pt x="11623436" y="6661886"/>
                </a:cubicBezTo>
                <a:cubicBezTo>
                  <a:pt x="11623436" y="6680592"/>
                  <a:pt x="11627549" y="6699298"/>
                  <a:pt x="11635775" y="6713847"/>
                </a:cubicBezTo>
                <a:cubicBezTo>
                  <a:pt x="11637831" y="6713847"/>
                  <a:pt x="11637831" y="6713847"/>
                  <a:pt x="11637831" y="6713847"/>
                </a:cubicBezTo>
                <a:cubicBezTo>
                  <a:pt x="11644001" y="6713847"/>
                  <a:pt x="11654284" y="6713847"/>
                  <a:pt x="11658397" y="6713847"/>
                </a:cubicBezTo>
                <a:cubicBezTo>
                  <a:pt x="11660454" y="6713847"/>
                  <a:pt x="11660454" y="6713847"/>
                  <a:pt x="11660454" y="6713847"/>
                </a:cubicBezTo>
                <a:cubicBezTo>
                  <a:pt x="11668680" y="6699298"/>
                  <a:pt x="11672793" y="6680592"/>
                  <a:pt x="11674850" y="6661886"/>
                </a:cubicBezTo>
                <a:cubicBezTo>
                  <a:pt x="11676906" y="6661886"/>
                  <a:pt x="11693358" y="6659808"/>
                  <a:pt x="11695415" y="6659808"/>
                </a:cubicBezTo>
                <a:cubicBezTo>
                  <a:pt x="11699528" y="6676435"/>
                  <a:pt x="11709811" y="6693063"/>
                  <a:pt x="11722150" y="6705533"/>
                </a:cubicBezTo>
                <a:cubicBezTo>
                  <a:pt x="11728319" y="6703455"/>
                  <a:pt x="11738602" y="6701377"/>
                  <a:pt x="11742715" y="6699298"/>
                </a:cubicBezTo>
                <a:cubicBezTo>
                  <a:pt x="11744772" y="6699298"/>
                  <a:pt x="11744772" y="6699298"/>
                  <a:pt x="11744772" y="6699298"/>
                </a:cubicBezTo>
                <a:cubicBezTo>
                  <a:pt x="11746828" y="6690985"/>
                  <a:pt x="11746828" y="6680592"/>
                  <a:pt x="11746828" y="6672279"/>
                </a:cubicBezTo>
                <a:cubicBezTo>
                  <a:pt x="11746828" y="6663965"/>
                  <a:pt x="11746828" y="6653572"/>
                  <a:pt x="11744772" y="6645259"/>
                </a:cubicBezTo>
                <a:cubicBezTo>
                  <a:pt x="11746828" y="6645259"/>
                  <a:pt x="11763280" y="6639023"/>
                  <a:pt x="11765337" y="6636945"/>
                </a:cubicBezTo>
                <a:cubicBezTo>
                  <a:pt x="11773563" y="6653572"/>
                  <a:pt x="11787959" y="6666043"/>
                  <a:pt x="11802354" y="6674356"/>
                </a:cubicBezTo>
                <a:cubicBezTo>
                  <a:pt x="11808524" y="6672279"/>
                  <a:pt x="11816750" y="6668121"/>
                  <a:pt x="11820863" y="6663965"/>
                </a:cubicBezTo>
                <a:cubicBezTo>
                  <a:pt x="11822920" y="6661886"/>
                  <a:pt x="11822920" y="6661886"/>
                  <a:pt x="11822920" y="6661886"/>
                </a:cubicBezTo>
                <a:cubicBezTo>
                  <a:pt x="11822920" y="6661886"/>
                  <a:pt x="11822920" y="6661886"/>
                  <a:pt x="11822920" y="6659808"/>
                </a:cubicBezTo>
                <a:cubicBezTo>
                  <a:pt x="11822920" y="6645259"/>
                  <a:pt x="11816750" y="6626553"/>
                  <a:pt x="11808524" y="6612003"/>
                </a:cubicBezTo>
                <a:cubicBezTo>
                  <a:pt x="11810581" y="6609924"/>
                  <a:pt x="11822920" y="6599533"/>
                  <a:pt x="11824976" y="6597454"/>
                </a:cubicBezTo>
                <a:cubicBezTo>
                  <a:pt x="11839372" y="6609924"/>
                  <a:pt x="11855824" y="6620317"/>
                  <a:pt x="11870220" y="6624474"/>
                </a:cubicBezTo>
                <a:cubicBezTo>
                  <a:pt x="11872277" y="6624474"/>
                  <a:pt x="11872277" y="6624474"/>
                  <a:pt x="11872277" y="6624474"/>
                </a:cubicBezTo>
                <a:cubicBezTo>
                  <a:pt x="11876390" y="6620317"/>
                  <a:pt x="11884616" y="6614082"/>
                  <a:pt x="11886673" y="6607847"/>
                </a:cubicBezTo>
                <a:cubicBezTo>
                  <a:pt x="11888729" y="6607847"/>
                  <a:pt x="11888729" y="6607847"/>
                  <a:pt x="11888729" y="6607847"/>
                </a:cubicBezTo>
                <a:cubicBezTo>
                  <a:pt x="11884616" y="6591218"/>
                  <a:pt x="11874333" y="6574591"/>
                  <a:pt x="11861994" y="6562121"/>
                </a:cubicBezTo>
                <a:cubicBezTo>
                  <a:pt x="11864051" y="6560042"/>
                  <a:pt x="11874333" y="6545492"/>
                  <a:pt x="11874333" y="6543415"/>
                </a:cubicBezTo>
                <a:cubicBezTo>
                  <a:pt x="11890786" y="6551728"/>
                  <a:pt x="11909295" y="6557963"/>
                  <a:pt x="11925747" y="6557963"/>
                </a:cubicBezTo>
                <a:cubicBezTo>
                  <a:pt x="11927803" y="6555885"/>
                  <a:pt x="11927803" y="6555885"/>
                  <a:pt x="11927803" y="6555885"/>
                </a:cubicBezTo>
                <a:cubicBezTo>
                  <a:pt x="11929860" y="6551728"/>
                  <a:pt x="11936030" y="6543415"/>
                  <a:pt x="11938086" y="6537179"/>
                </a:cubicBezTo>
                <a:cubicBezTo>
                  <a:pt x="11938086" y="6535101"/>
                  <a:pt x="11938086" y="6535101"/>
                  <a:pt x="11938086" y="6535101"/>
                </a:cubicBezTo>
                <a:cubicBezTo>
                  <a:pt x="11929860" y="6522630"/>
                  <a:pt x="11915464" y="6508080"/>
                  <a:pt x="11901069" y="6499766"/>
                </a:cubicBezTo>
                <a:cubicBezTo>
                  <a:pt x="11901069" y="6495610"/>
                  <a:pt x="11909295" y="6481060"/>
                  <a:pt x="11909295" y="6478983"/>
                </a:cubicBezTo>
                <a:cubicBezTo>
                  <a:pt x="11925747" y="6483139"/>
                  <a:pt x="11944256" y="6483139"/>
                  <a:pt x="11960708" y="6478983"/>
                </a:cubicBezTo>
                <a:cubicBezTo>
                  <a:pt x="11962764" y="6478983"/>
                  <a:pt x="11962764" y="6478983"/>
                  <a:pt x="11962764" y="6478983"/>
                </a:cubicBezTo>
                <a:cubicBezTo>
                  <a:pt x="11964821" y="6472747"/>
                  <a:pt x="11966878" y="6464433"/>
                  <a:pt x="11966878" y="6458198"/>
                </a:cubicBezTo>
                <a:cubicBezTo>
                  <a:pt x="11966878" y="6456119"/>
                  <a:pt x="11966878" y="6456119"/>
                  <a:pt x="11966878" y="6456119"/>
                </a:cubicBezTo>
                <a:cubicBezTo>
                  <a:pt x="11956595" y="6443648"/>
                  <a:pt x="11940143" y="6435334"/>
                  <a:pt x="11921634" y="6429099"/>
                </a:cubicBezTo>
                <a:cubicBezTo>
                  <a:pt x="11923690" y="6427021"/>
                  <a:pt x="11925747" y="6410393"/>
                  <a:pt x="11925747" y="6408315"/>
                </a:cubicBezTo>
                <a:cubicBezTo>
                  <a:pt x="11944256" y="6408315"/>
                  <a:pt x="11962764" y="6402080"/>
                  <a:pt x="11975104" y="6393766"/>
                </a:cubicBezTo>
                <a:cubicBezTo>
                  <a:pt x="11977160" y="6393766"/>
                  <a:pt x="11977160" y="6393766"/>
                  <a:pt x="11977160" y="6393766"/>
                </a:cubicBezTo>
                <a:cubicBezTo>
                  <a:pt x="11977160" y="6389609"/>
                  <a:pt x="11977160" y="6385452"/>
                  <a:pt x="11977160" y="6381295"/>
                </a:cubicBezTo>
                <a:cubicBezTo>
                  <a:pt x="11977160" y="6379216"/>
                  <a:pt x="11977160" y="6375060"/>
                  <a:pt x="11977160" y="6370902"/>
                </a:cubicBezTo>
                <a:cubicBezTo>
                  <a:pt x="11975104" y="6370902"/>
                  <a:pt x="11975104" y="6370902"/>
                  <a:pt x="11975104" y="6370902"/>
                </a:cubicBezTo>
                <a:cubicBezTo>
                  <a:pt x="11962764" y="6362589"/>
                  <a:pt x="11944256" y="6356354"/>
                  <a:pt x="11925747" y="6356354"/>
                </a:cubicBezTo>
                <a:cubicBezTo>
                  <a:pt x="11925747" y="6354275"/>
                  <a:pt x="11923690" y="6337648"/>
                  <a:pt x="11923690" y="6335569"/>
                </a:cubicBezTo>
                <a:cubicBezTo>
                  <a:pt x="11940143" y="6329334"/>
                  <a:pt x="11956595" y="6321020"/>
                  <a:pt x="11966878" y="6308549"/>
                </a:cubicBezTo>
                <a:cubicBezTo>
                  <a:pt x="11968934" y="6308549"/>
                  <a:pt x="11968934" y="6308549"/>
                  <a:pt x="11968934" y="6308549"/>
                </a:cubicBezTo>
                <a:cubicBezTo>
                  <a:pt x="11968934" y="6306470"/>
                  <a:pt x="11968934" y="6306470"/>
                  <a:pt x="11968934" y="6306470"/>
                </a:cubicBezTo>
                <a:cubicBezTo>
                  <a:pt x="11966878" y="6300235"/>
                  <a:pt x="11964821" y="6291922"/>
                  <a:pt x="11962764" y="6285686"/>
                </a:cubicBezTo>
                <a:cubicBezTo>
                  <a:pt x="11960708" y="6285686"/>
                  <a:pt x="11960708" y="6285686"/>
                  <a:pt x="11960708" y="6285686"/>
                </a:cubicBezTo>
                <a:cubicBezTo>
                  <a:pt x="11946312" y="6279451"/>
                  <a:pt x="11927803" y="6281529"/>
                  <a:pt x="11909295" y="6285686"/>
                </a:cubicBezTo>
                <a:cubicBezTo>
                  <a:pt x="11909295" y="6283608"/>
                  <a:pt x="11903125" y="6266980"/>
                  <a:pt x="11901069" y="6264902"/>
                </a:cubicBezTo>
                <a:cubicBezTo>
                  <a:pt x="11917521" y="6256588"/>
                  <a:pt x="11929860" y="6242038"/>
                  <a:pt x="11938086" y="6227490"/>
                </a:cubicBezTo>
                <a:cubicBezTo>
                  <a:pt x="11938086" y="6225411"/>
                  <a:pt x="11938086" y="6225411"/>
                  <a:pt x="11938086" y="6225411"/>
                </a:cubicBezTo>
                <a:cubicBezTo>
                  <a:pt x="11936030" y="6221254"/>
                  <a:pt x="11931917" y="6212940"/>
                  <a:pt x="11927803" y="6206705"/>
                </a:cubicBezTo>
                <a:cubicBezTo>
                  <a:pt x="11925747" y="6206705"/>
                  <a:pt x="11925747" y="6206705"/>
                  <a:pt x="11925747" y="6206705"/>
                </a:cubicBezTo>
                <a:cubicBezTo>
                  <a:pt x="11909295" y="6206705"/>
                  <a:pt x="11890786" y="6210862"/>
                  <a:pt x="11876390" y="6219176"/>
                </a:cubicBezTo>
                <a:cubicBezTo>
                  <a:pt x="11874333" y="6219176"/>
                  <a:pt x="11864051" y="6204626"/>
                  <a:pt x="11861994" y="6202548"/>
                </a:cubicBezTo>
                <a:cubicBezTo>
                  <a:pt x="11874333" y="6190077"/>
                  <a:pt x="11884616" y="6173450"/>
                  <a:pt x="11888729" y="6156822"/>
                </a:cubicBezTo>
                <a:cubicBezTo>
                  <a:pt x="11888729" y="6154744"/>
                  <a:pt x="11888729" y="6154744"/>
                  <a:pt x="11888729" y="6154744"/>
                </a:cubicBezTo>
                <a:cubicBezTo>
                  <a:pt x="11884616" y="6150587"/>
                  <a:pt x="11878447" y="6144351"/>
                  <a:pt x="11872277" y="6140194"/>
                </a:cubicBezTo>
                <a:cubicBezTo>
                  <a:pt x="11855824" y="6144351"/>
                  <a:pt x="11839372" y="6152665"/>
                  <a:pt x="11827033" y="6165136"/>
                </a:cubicBezTo>
                <a:cubicBezTo>
                  <a:pt x="11824976" y="6165136"/>
                  <a:pt x="11810581" y="6154744"/>
                  <a:pt x="11808524" y="6152665"/>
                </a:cubicBezTo>
                <a:cubicBezTo>
                  <a:pt x="11818807" y="6136038"/>
                  <a:pt x="11822920" y="6119410"/>
                  <a:pt x="11822920" y="6102782"/>
                </a:cubicBezTo>
                <a:cubicBezTo>
                  <a:pt x="11822920" y="6102782"/>
                  <a:pt x="11822920" y="6100704"/>
                  <a:pt x="11822920" y="6100704"/>
                </a:cubicBezTo>
                <a:cubicBezTo>
                  <a:pt x="11816750" y="6096547"/>
                  <a:pt x="11808524" y="6092390"/>
                  <a:pt x="11804411" y="6090312"/>
                </a:cubicBezTo>
                <a:cubicBezTo>
                  <a:pt x="11802354" y="6088233"/>
                  <a:pt x="11802354" y="6088233"/>
                  <a:pt x="11802354" y="6088233"/>
                </a:cubicBezTo>
                <a:cubicBezTo>
                  <a:pt x="11802354" y="6090312"/>
                  <a:pt x="11802354" y="6090312"/>
                  <a:pt x="11802354" y="6090312"/>
                </a:cubicBezTo>
                <a:cubicBezTo>
                  <a:pt x="11787959" y="6096547"/>
                  <a:pt x="11775620" y="6111096"/>
                  <a:pt x="11765337" y="6125645"/>
                </a:cubicBezTo>
                <a:cubicBezTo>
                  <a:pt x="11763280" y="6125645"/>
                  <a:pt x="11746828" y="6119410"/>
                  <a:pt x="11744772" y="6117332"/>
                </a:cubicBezTo>
                <a:cubicBezTo>
                  <a:pt x="11746828" y="6109018"/>
                  <a:pt x="11748885" y="6100704"/>
                  <a:pt x="11748885" y="6090312"/>
                </a:cubicBezTo>
                <a:cubicBezTo>
                  <a:pt x="11748885" y="6081998"/>
                  <a:pt x="11746828" y="6073684"/>
                  <a:pt x="11744772" y="6065370"/>
                </a:cubicBezTo>
                <a:cubicBezTo>
                  <a:pt x="11744772" y="6063292"/>
                  <a:pt x="11744772" y="6063292"/>
                  <a:pt x="11744772" y="6063292"/>
                </a:cubicBezTo>
                <a:cubicBezTo>
                  <a:pt x="11742715" y="6063292"/>
                  <a:pt x="11742715" y="6063292"/>
                  <a:pt x="11742715" y="6063292"/>
                </a:cubicBezTo>
                <a:cubicBezTo>
                  <a:pt x="11738602" y="6061213"/>
                  <a:pt x="11730376" y="6059135"/>
                  <a:pt x="11722150" y="6059135"/>
                </a:cubicBezTo>
                <a:cubicBezTo>
                  <a:pt x="11709811" y="6069527"/>
                  <a:pt x="11699528" y="6086155"/>
                  <a:pt x="11695415" y="6104861"/>
                </a:cubicBezTo>
                <a:cubicBezTo>
                  <a:pt x="11693358" y="6102782"/>
                  <a:pt x="11676906" y="6100704"/>
                  <a:pt x="11672793" y="6100704"/>
                </a:cubicBezTo>
                <a:cubicBezTo>
                  <a:pt x="11672793" y="6084076"/>
                  <a:pt x="11668680" y="6065370"/>
                  <a:pt x="11660454" y="6050821"/>
                </a:cubicBezTo>
                <a:cubicBezTo>
                  <a:pt x="11658397" y="6050821"/>
                  <a:pt x="11658397" y="6050821"/>
                  <a:pt x="11658397" y="6050821"/>
                </a:cubicBezTo>
                <a:cubicBezTo>
                  <a:pt x="11652228" y="6048742"/>
                  <a:pt x="11644001" y="6048742"/>
                  <a:pt x="11637831" y="6050821"/>
                </a:cubicBezTo>
                <a:cubicBezTo>
                  <a:pt x="11635775" y="6050821"/>
                  <a:pt x="11635775" y="6050821"/>
                  <a:pt x="11635775" y="6050821"/>
                </a:cubicBezTo>
                <a:close/>
                <a:moveTo>
                  <a:pt x="0" y="0"/>
                </a:moveTo>
                <a:lnTo>
                  <a:pt x="12191998" y="0"/>
                </a:lnTo>
                <a:lnTo>
                  <a:pt x="12191998" y="6857999"/>
                </a:lnTo>
                <a:lnTo>
                  <a:pt x="0" y="685799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77EA538B-4975-4603-A9CA-6479EA168A6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" y="2"/>
            <a:ext cx="12191998" cy="6857999"/>
          </a:xfrm>
          <a:custGeom>
            <a:avLst/>
            <a:gdLst>
              <a:gd name="connsiteX0" fmla="*/ 11602874 w 12191998"/>
              <a:gd name="connsiteY0" fmla="*/ 6448253 h 6857999"/>
              <a:gd name="connsiteX1" fmla="*/ 11613077 w 12191998"/>
              <a:gd name="connsiteY1" fmla="*/ 6448253 h 6857999"/>
              <a:gd name="connsiteX2" fmla="*/ 11617158 w 12191998"/>
              <a:gd name="connsiteY2" fmla="*/ 6456591 h 6857999"/>
              <a:gd name="connsiteX3" fmla="*/ 11623280 w 12191998"/>
              <a:gd name="connsiteY3" fmla="*/ 6558735 h 6857999"/>
              <a:gd name="connsiteX4" fmla="*/ 11621239 w 12191998"/>
              <a:gd name="connsiteY4" fmla="*/ 6569157 h 6857999"/>
              <a:gd name="connsiteX5" fmla="*/ 11615118 w 12191998"/>
              <a:gd name="connsiteY5" fmla="*/ 6569157 h 6857999"/>
              <a:gd name="connsiteX6" fmla="*/ 11509005 w 12191998"/>
              <a:gd name="connsiteY6" fmla="*/ 6506621 h 6857999"/>
              <a:gd name="connsiteX7" fmla="*/ 11504924 w 12191998"/>
              <a:gd name="connsiteY7" fmla="*/ 6500368 h 6857999"/>
              <a:gd name="connsiteX8" fmla="*/ 11504924 w 12191998"/>
              <a:gd name="connsiteY8" fmla="*/ 6498282 h 6857999"/>
              <a:gd name="connsiteX9" fmla="*/ 11511045 w 12191998"/>
              <a:gd name="connsiteY9" fmla="*/ 6494113 h 6857999"/>
              <a:gd name="connsiteX10" fmla="*/ 11602874 w 12191998"/>
              <a:gd name="connsiteY10" fmla="*/ 6448253 h 6857999"/>
              <a:gd name="connsiteX11" fmla="*/ 11685608 w 12191998"/>
              <a:gd name="connsiteY11" fmla="*/ 6446169 h 6857999"/>
              <a:gd name="connsiteX12" fmla="*/ 11695910 w 12191998"/>
              <a:gd name="connsiteY12" fmla="*/ 6446169 h 6857999"/>
              <a:gd name="connsiteX13" fmla="*/ 11786569 w 12191998"/>
              <a:gd name="connsiteY13" fmla="*/ 6491935 h 6857999"/>
              <a:gd name="connsiteX14" fmla="*/ 11794811 w 12191998"/>
              <a:gd name="connsiteY14" fmla="*/ 6498176 h 6857999"/>
              <a:gd name="connsiteX15" fmla="*/ 11790690 w 12191998"/>
              <a:gd name="connsiteY15" fmla="*/ 6504416 h 6857999"/>
              <a:gd name="connsiteX16" fmla="*/ 11683548 w 12191998"/>
              <a:gd name="connsiteY16" fmla="*/ 6566824 h 6857999"/>
              <a:gd name="connsiteX17" fmla="*/ 11675305 w 12191998"/>
              <a:gd name="connsiteY17" fmla="*/ 6566824 h 6857999"/>
              <a:gd name="connsiteX18" fmla="*/ 11673245 w 12191998"/>
              <a:gd name="connsiteY18" fmla="*/ 6558503 h 6857999"/>
              <a:gd name="connsiteX19" fmla="*/ 11681487 w 12191998"/>
              <a:gd name="connsiteY19" fmla="*/ 6454490 h 6857999"/>
              <a:gd name="connsiteX20" fmla="*/ 11685608 w 12191998"/>
              <a:gd name="connsiteY20" fmla="*/ 6446169 h 6857999"/>
              <a:gd name="connsiteX21" fmla="*/ 10878610 w 12191998"/>
              <a:gd name="connsiteY21" fmla="*/ 6407461 h 6857999"/>
              <a:gd name="connsiteX22" fmla="*/ 10878610 w 12191998"/>
              <a:gd name="connsiteY22" fmla="*/ 6451004 h 6857999"/>
              <a:gd name="connsiteX23" fmla="*/ 10832845 w 12191998"/>
              <a:gd name="connsiteY23" fmla="*/ 6458261 h 6857999"/>
              <a:gd name="connsiteX24" fmla="*/ 10813523 w 12191998"/>
              <a:gd name="connsiteY24" fmla="*/ 6433380 h 6857999"/>
              <a:gd name="connsiteX25" fmla="*/ 10837930 w 12191998"/>
              <a:gd name="connsiteY25" fmla="*/ 6409535 h 6857999"/>
              <a:gd name="connsiteX26" fmla="*/ 10878610 w 12191998"/>
              <a:gd name="connsiteY26" fmla="*/ 6407461 h 6857999"/>
              <a:gd name="connsiteX27" fmla="*/ 10545885 w 12191998"/>
              <a:gd name="connsiteY27" fmla="*/ 6337611 h 6857999"/>
              <a:gd name="connsiteX28" fmla="*/ 10573810 w 12191998"/>
              <a:gd name="connsiteY28" fmla="*/ 6361192 h 6857999"/>
              <a:gd name="connsiteX29" fmla="*/ 10550022 w 12191998"/>
              <a:gd name="connsiteY29" fmla="*/ 6384774 h 6857999"/>
              <a:gd name="connsiteX30" fmla="*/ 10505548 w 12191998"/>
              <a:gd name="connsiteY30" fmla="*/ 6386824 h 6857999"/>
              <a:gd name="connsiteX31" fmla="*/ 10505548 w 12191998"/>
              <a:gd name="connsiteY31" fmla="*/ 6382723 h 6857999"/>
              <a:gd name="connsiteX32" fmla="*/ 10505548 w 12191998"/>
              <a:gd name="connsiteY32" fmla="*/ 6380673 h 6857999"/>
              <a:gd name="connsiteX33" fmla="*/ 10528302 w 12191998"/>
              <a:gd name="connsiteY33" fmla="*/ 6339662 h 6857999"/>
              <a:gd name="connsiteX34" fmla="*/ 10545885 w 12191998"/>
              <a:gd name="connsiteY34" fmla="*/ 6337611 h 6857999"/>
              <a:gd name="connsiteX35" fmla="*/ 11672595 w 12191998"/>
              <a:gd name="connsiteY35" fmla="*/ 6327980 h 6857999"/>
              <a:gd name="connsiteX36" fmla="*/ 11681588 w 12191998"/>
              <a:gd name="connsiteY36" fmla="*/ 6329019 h 6857999"/>
              <a:gd name="connsiteX37" fmla="*/ 11708312 w 12191998"/>
              <a:gd name="connsiteY37" fmla="*/ 6380970 h 6857999"/>
              <a:gd name="connsiteX38" fmla="*/ 11648698 w 12191998"/>
              <a:gd name="connsiteY38" fmla="*/ 6439155 h 6857999"/>
              <a:gd name="connsiteX39" fmla="*/ 11589084 w 12191998"/>
              <a:gd name="connsiteY39" fmla="*/ 6380970 h 6857999"/>
              <a:gd name="connsiteX40" fmla="*/ 11615808 w 12191998"/>
              <a:gd name="connsiteY40" fmla="*/ 6331098 h 6857999"/>
              <a:gd name="connsiteX41" fmla="*/ 11632253 w 12191998"/>
              <a:gd name="connsiteY41" fmla="*/ 6333175 h 6857999"/>
              <a:gd name="connsiteX42" fmla="*/ 11630197 w 12191998"/>
              <a:gd name="connsiteY42" fmla="*/ 6349800 h 6857999"/>
              <a:gd name="connsiteX43" fmla="*/ 11613752 w 12191998"/>
              <a:gd name="connsiteY43" fmla="*/ 6380970 h 6857999"/>
              <a:gd name="connsiteX44" fmla="*/ 11648698 w 12191998"/>
              <a:gd name="connsiteY44" fmla="*/ 6416297 h 6857999"/>
              <a:gd name="connsiteX45" fmla="*/ 11683644 w 12191998"/>
              <a:gd name="connsiteY45" fmla="*/ 6380970 h 6857999"/>
              <a:gd name="connsiteX46" fmla="*/ 11667199 w 12191998"/>
              <a:gd name="connsiteY46" fmla="*/ 6349800 h 6857999"/>
              <a:gd name="connsiteX47" fmla="*/ 11665144 w 12191998"/>
              <a:gd name="connsiteY47" fmla="*/ 6333175 h 6857999"/>
              <a:gd name="connsiteX48" fmla="*/ 11672595 w 12191998"/>
              <a:gd name="connsiteY48" fmla="*/ 6327980 h 6857999"/>
              <a:gd name="connsiteX49" fmla="*/ 11821529 w 12191998"/>
              <a:gd name="connsiteY49" fmla="*/ 6312914 h 6857999"/>
              <a:gd name="connsiteX50" fmla="*/ 11825662 w 12191998"/>
              <a:gd name="connsiteY50" fmla="*/ 6319143 h 6857999"/>
              <a:gd name="connsiteX51" fmla="*/ 11825662 w 12191998"/>
              <a:gd name="connsiteY51" fmla="*/ 6443710 h 6857999"/>
              <a:gd name="connsiteX52" fmla="*/ 11821529 w 12191998"/>
              <a:gd name="connsiteY52" fmla="*/ 6449938 h 6857999"/>
              <a:gd name="connsiteX53" fmla="*/ 11813263 w 12191998"/>
              <a:gd name="connsiteY53" fmla="*/ 6447862 h 6857999"/>
              <a:gd name="connsiteX54" fmla="*/ 11728538 w 12191998"/>
              <a:gd name="connsiteY54" fmla="*/ 6389730 h 6857999"/>
              <a:gd name="connsiteX55" fmla="*/ 11722339 w 12191998"/>
              <a:gd name="connsiteY55" fmla="*/ 6381426 h 6857999"/>
              <a:gd name="connsiteX56" fmla="*/ 11728538 w 12191998"/>
              <a:gd name="connsiteY56" fmla="*/ 6373122 h 6857999"/>
              <a:gd name="connsiteX57" fmla="*/ 11813263 w 12191998"/>
              <a:gd name="connsiteY57" fmla="*/ 6314991 h 6857999"/>
              <a:gd name="connsiteX58" fmla="*/ 11821529 w 12191998"/>
              <a:gd name="connsiteY58" fmla="*/ 6312914 h 6857999"/>
              <a:gd name="connsiteX59" fmla="*/ 11475701 w 12191998"/>
              <a:gd name="connsiteY59" fmla="*/ 6312914 h 6857999"/>
              <a:gd name="connsiteX60" fmla="*/ 11483884 w 12191998"/>
              <a:gd name="connsiteY60" fmla="*/ 6317066 h 6857999"/>
              <a:gd name="connsiteX61" fmla="*/ 11567753 w 12191998"/>
              <a:gd name="connsiteY61" fmla="*/ 6373122 h 6857999"/>
              <a:gd name="connsiteX62" fmla="*/ 11573889 w 12191998"/>
              <a:gd name="connsiteY62" fmla="*/ 6381426 h 6857999"/>
              <a:gd name="connsiteX63" fmla="*/ 11567753 w 12191998"/>
              <a:gd name="connsiteY63" fmla="*/ 6389730 h 6857999"/>
              <a:gd name="connsiteX64" fmla="*/ 11483884 w 12191998"/>
              <a:gd name="connsiteY64" fmla="*/ 6447862 h 6857999"/>
              <a:gd name="connsiteX65" fmla="*/ 11475701 w 12191998"/>
              <a:gd name="connsiteY65" fmla="*/ 6449938 h 6857999"/>
              <a:gd name="connsiteX66" fmla="*/ 11471610 w 12191998"/>
              <a:gd name="connsiteY66" fmla="*/ 6443710 h 6857999"/>
              <a:gd name="connsiteX67" fmla="*/ 11471610 w 12191998"/>
              <a:gd name="connsiteY67" fmla="*/ 6319143 h 6857999"/>
              <a:gd name="connsiteX68" fmla="*/ 11475701 w 12191998"/>
              <a:gd name="connsiteY68" fmla="*/ 6312914 h 6857999"/>
              <a:gd name="connsiteX69" fmla="*/ 10746019 w 12191998"/>
              <a:gd name="connsiteY69" fmla="*/ 6302686 h 6857999"/>
              <a:gd name="connsiteX70" fmla="*/ 10696807 w 12191998"/>
              <a:gd name="connsiteY70" fmla="*/ 6322350 h 6857999"/>
              <a:gd name="connsiteX71" fmla="*/ 10696807 w 12191998"/>
              <a:gd name="connsiteY71" fmla="*/ 6310966 h 6857999"/>
              <a:gd name="connsiteX72" fmla="*/ 10689630 w 12191998"/>
              <a:gd name="connsiteY72" fmla="*/ 6303721 h 6857999"/>
              <a:gd name="connsiteX73" fmla="*/ 10661948 w 12191998"/>
              <a:gd name="connsiteY73" fmla="*/ 6303721 h 6857999"/>
              <a:gd name="connsiteX74" fmla="*/ 10654771 w 12191998"/>
              <a:gd name="connsiteY74" fmla="*/ 6310966 h 6857999"/>
              <a:gd name="connsiteX75" fmla="*/ 10654771 w 12191998"/>
              <a:gd name="connsiteY75" fmla="*/ 6483802 h 6857999"/>
              <a:gd name="connsiteX76" fmla="*/ 10661948 w 12191998"/>
              <a:gd name="connsiteY76" fmla="*/ 6490011 h 6857999"/>
              <a:gd name="connsiteX77" fmla="*/ 10689630 w 12191998"/>
              <a:gd name="connsiteY77" fmla="*/ 6490011 h 6857999"/>
              <a:gd name="connsiteX78" fmla="*/ 10696807 w 12191998"/>
              <a:gd name="connsiteY78" fmla="*/ 6483802 h 6857999"/>
              <a:gd name="connsiteX79" fmla="*/ 10696807 w 12191998"/>
              <a:gd name="connsiteY79" fmla="*/ 6363748 h 6857999"/>
              <a:gd name="connsiteX80" fmla="*/ 10747045 w 12191998"/>
              <a:gd name="connsiteY80" fmla="*/ 6342014 h 6857999"/>
              <a:gd name="connsiteX81" fmla="*/ 10753197 w 12191998"/>
              <a:gd name="connsiteY81" fmla="*/ 6334770 h 6857999"/>
              <a:gd name="connsiteX82" fmla="*/ 10753197 w 12191998"/>
              <a:gd name="connsiteY82" fmla="*/ 6309931 h 6857999"/>
              <a:gd name="connsiteX83" fmla="*/ 10751146 w 12191998"/>
              <a:gd name="connsiteY83" fmla="*/ 6304756 h 6857999"/>
              <a:gd name="connsiteX84" fmla="*/ 10746019 w 12191998"/>
              <a:gd name="connsiteY84" fmla="*/ 6302686 h 6857999"/>
              <a:gd name="connsiteX85" fmla="*/ 10221292 w 12191998"/>
              <a:gd name="connsiteY85" fmla="*/ 6302686 h 6857999"/>
              <a:gd name="connsiteX86" fmla="*/ 10173013 w 12191998"/>
              <a:gd name="connsiteY86" fmla="*/ 6322350 h 6857999"/>
              <a:gd name="connsiteX87" fmla="*/ 10173013 w 12191998"/>
              <a:gd name="connsiteY87" fmla="*/ 6310966 h 6857999"/>
              <a:gd name="connsiteX88" fmla="*/ 10165823 w 12191998"/>
              <a:gd name="connsiteY88" fmla="*/ 6303721 h 6857999"/>
              <a:gd name="connsiteX89" fmla="*/ 10137062 w 12191998"/>
              <a:gd name="connsiteY89" fmla="*/ 6303721 h 6857999"/>
              <a:gd name="connsiteX90" fmla="*/ 10130898 w 12191998"/>
              <a:gd name="connsiteY90" fmla="*/ 6310966 h 6857999"/>
              <a:gd name="connsiteX91" fmla="*/ 10130898 w 12191998"/>
              <a:gd name="connsiteY91" fmla="*/ 6483802 h 6857999"/>
              <a:gd name="connsiteX92" fmla="*/ 10137062 w 12191998"/>
              <a:gd name="connsiteY92" fmla="*/ 6490011 h 6857999"/>
              <a:gd name="connsiteX93" fmla="*/ 10165823 w 12191998"/>
              <a:gd name="connsiteY93" fmla="*/ 6490011 h 6857999"/>
              <a:gd name="connsiteX94" fmla="*/ 10173013 w 12191998"/>
              <a:gd name="connsiteY94" fmla="*/ 6483802 h 6857999"/>
              <a:gd name="connsiteX95" fmla="*/ 10173013 w 12191998"/>
              <a:gd name="connsiteY95" fmla="*/ 6363748 h 6857999"/>
              <a:gd name="connsiteX96" fmla="*/ 10222319 w 12191998"/>
              <a:gd name="connsiteY96" fmla="*/ 6342014 h 6857999"/>
              <a:gd name="connsiteX97" fmla="*/ 10245945 w 12191998"/>
              <a:gd name="connsiteY97" fmla="*/ 6362713 h 6857999"/>
              <a:gd name="connsiteX98" fmla="*/ 10245945 w 12191998"/>
              <a:gd name="connsiteY98" fmla="*/ 6363748 h 6857999"/>
              <a:gd name="connsiteX99" fmla="*/ 10245945 w 12191998"/>
              <a:gd name="connsiteY99" fmla="*/ 6483802 h 6857999"/>
              <a:gd name="connsiteX100" fmla="*/ 10252109 w 12191998"/>
              <a:gd name="connsiteY100" fmla="*/ 6490011 h 6857999"/>
              <a:gd name="connsiteX101" fmla="*/ 10280870 w 12191998"/>
              <a:gd name="connsiteY101" fmla="*/ 6490011 h 6857999"/>
              <a:gd name="connsiteX102" fmla="*/ 10288061 w 12191998"/>
              <a:gd name="connsiteY102" fmla="*/ 6483802 h 6857999"/>
              <a:gd name="connsiteX103" fmla="*/ 10288061 w 12191998"/>
              <a:gd name="connsiteY103" fmla="*/ 6452753 h 6857999"/>
              <a:gd name="connsiteX104" fmla="*/ 10288061 w 12191998"/>
              <a:gd name="connsiteY104" fmla="*/ 6388587 h 6857999"/>
              <a:gd name="connsiteX105" fmla="*/ 10288061 w 12191998"/>
              <a:gd name="connsiteY105" fmla="*/ 6365818 h 6857999"/>
              <a:gd name="connsiteX106" fmla="*/ 10231564 w 12191998"/>
              <a:gd name="connsiteY106" fmla="*/ 6302686 h 6857999"/>
              <a:gd name="connsiteX107" fmla="*/ 10226428 w 12191998"/>
              <a:gd name="connsiteY107" fmla="*/ 6302686 h 6857999"/>
              <a:gd name="connsiteX108" fmla="*/ 10224374 w 12191998"/>
              <a:gd name="connsiteY108" fmla="*/ 6302686 h 6857999"/>
              <a:gd name="connsiteX109" fmla="*/ 10221292 w 12191998"/>
              <a:gd name="connsiteY109" fmla="*/ 6302686 h 6857999"/>
              <a:gd name="connsiteX110" fmla="*/ 11036971 w 12191998"/>
              <a:gd name="connsiteY110" fmla="*/ 6299511 h 6857999"/>
              <a:gd name="connsiteX111" fmla="*/ 10953221 w 12191998"/>
              <a:gd name="connsiteY111" fmla="*/ 6396104 h 6857999"/>
              <a:gd name="connsiteX112" fmla="*/ 10953221 w 12191998"/>
              <a:gd name="connsiteY112" fmla="*/ 6398181 h 6857999"/>
              <a:gd name="connsiteX113" fmla="*/ 11036971 w 12191998"/>
              <a:gd name="connsiteY113" fmla="*/ 6494774 h 6857999"/>
              <a:gd name="connsiteX114" fmla="*/ 11093143 w 12191998"/>
              <a:gd name="connsiteY114" fmla="*/ 6487504 h 6857999"/>
              <a:gd name="connsiteX115" fmla="*/ 11099271 w 12191998"/>
              <a:gd name="connsiteY115" fmla="*/ 6480233 h 6857999"/>
              <a:gd name="connsiteX116" fmla="*/ 11098250 w 12191998"/>
              <a:gd name="connsiteY116" fmla="*/ 6456345 h 6857999"/>
              <a:gd name="connsiteX117" fmla="*/ 11096207 w 12191998"/>
              <a:gd name="connsiteY117" fmla="*/ 6452190 h 6857999"/>
              <a:gd name="connsiteX118" fmla="*/ 11090079 w 12191998"/>
              <a:gd name="connsiteY118" fmla="*/ 6450113 h 6857999"/>
              <a:gd name="connsiteX119" fmla="*/ 11036971 w 12191998"/>
              <a:gd name="connsiteY119" fmla="*/ 6456345 h 6857999"/>
              <a:gd name="connsiteX120" fmla="*/ 10997138 w 12191998"/>
              <a:gd name="connsiteY120" fmla="*/ 6413761 h 6857999"/>
              <a:gd name="connsiteX121" fmla="*/ 10997138 w 12191998"/>
              <a:gd name="connsiteY121" fmla="*/ 6411684 h 6857999"/>
              <a:gd name="connsiteX122" fmla="*/ 10997138 w 12191998"/>
              <a:gd name="connsiteY122" fmla="*/ 6408568 h 6857999"/>
              <a:gd name="connsiteX123" fmla="*/ 10996117 w 12191998"/>
              <a:gd name="connsiteY123" fmla="*/ 6404413 h 6857999"/>
              <a:gd name="connsiteX124" fmla="*/ 10996117 w 12191998"/>
              <a:gd name="connsiteY124" fmla="*/ 6401297 h 6857999"/>
              <a:gd name="connsiteX125" fmla="*/ 10996117 w 12191998"/>
              <a:gd name="connsiteY125" fmla="*/ 6396104 h 6857999"/>
              <a:gd name="connsiteX126" fmla="*/ 11036971 w 12191998"/>
              <a:gd name="connsiteY126" fmla="*/ 6337941 h 6857999"/>
              <a:gd name="connsiteX127" fmla="*/ 11090079 w 12191998"/>
              <a:gd name="connsiteY127" fmla="*/ 6344172 h 6857999"/>
              <a:gd name="connsiteX128" fmla="*/ 11096207 w 12191998"/>
              <a:gd name="connsiteY128" fmla="*/ 6343134 h 6857999"/>
              <a:gd name="connsiteX129" fmla="*/ 11098250 w 12191998"/>
              <a:gd name="connsiteY129" fmla="*/ 6337941 h 6857999"/>
              <a:gd name="connsiteX130" fmla="*/ 11099271 w 12191998"/>
              <a:gd name="connsiteY130" fmla="*/ 6314052 h 6857999"/>
              <a:gd name="connsiteX131" fmla="*/ 11093143 w 12191998"/>
              <a:gd name="connsiteY131" fmla="*/ 6306782 h 6857999"/>
              <a:gd name="connsiteX132" fmla="*/ 11036971 w 12191998"/>
              <a:gd name="connsiteY132" fmla="*/ 6299511 h 6857999"/>
              <a:gd name="connsiteX133" fmla="*/ 10858462 w 12191998"/>
              <a:gd name="connsiteY133" fmla="*/ 6299511 h 6857999"/>
              <a:gd name="connsiteX134" fmla="*/ 10788221 w 12191998"/>
              <a:gd name="connsiteY134" fmla="*/ 6306782 h 6857999"/>
              <a:gd name="connsiteX135" fmla="*/ 10783056 w 12191998"/>
              <a:gd name="connsiteY135" fmla="*/ 6314052 h 6857999"/>
              <a:gd name="connsiteX136" fmla="*/ 10784089 w 12191998"/>
              <a:gd name="connsiteY136" fmla="*/ 6337941 h 6857999"/>
              <a:gd name="connsiteX137" fmla="*/ 10786155 w 12191998"/>
              <a:gd name="connsiteY137" fmla="*/ 6343134 h 6857999"/>
              <a:gd name="connsiteX138" fmla="*/ 10791320 w 12191998"/>
              <a:gd name="connsiteY138" fmla="*/ 6344172 h 6857999"/>
              <a:gd name="connsiteX139" fmla="*/ 10856397 w 12191998"/>
              <a:gd name="connsiteY139" fmla="*/ 6341057 h 6857999"/>
              <a:gd name="connsiteX140" fmla="*/ 10879123 w 12191998"/>
              <a:gd name="connsiteY140" fmla="*/ 6362868 h 6857999"/>
              <a:gd name="connsiteX141" fmla="*/ 10879123 w 12191998"/>
              <a:gd name="connsiteY141" fmla="*/ 6374293 h 6857999"/>
              <a:gd name="connsiteX142" fmla="*/ 10832639 w 12191998"/>
              <a:gd name="connsiteY142" fmla="*/ 6378447 h 6857999"/>
              <a:gd name="connsiteX143" fmla="*/ 10770660 w 12191998"/>
              <a:gd name="connsiteY143" fmla="*/ 6435572 h 6857999"/>
              <a:gd name="connsiteX144" fmla="*/ 10824374 w 12191998"/>
              <a:gd name="connsiteY144" fmla="*/ 6494774 h 6857999"/>
              <a:gd name="connsiteX145" fmla="*/ 10885319 w 12191998"/>
              <a:gd name="connsiteY145" fmla="*/ 6482311 h 6857999"/>
              <a:gd name="connsiteX146" fmla="*/ 10913210 w 12191998"/>
              <a:gd name="connsiteY146" fmla="*/ 6493736 h 6857999"/>
              <a:gd name="connsiteX147" fmla="*/ 10919407 w 12191998"/>
              <a:gd name="connsiteY147" fmla="*/ 6491658 h 6857999"/>
              <a:gd name="connsiteX148" fmla="*/ 10921473 w 12191998"/>
              <a:gd name="connsiteY148" fmla="*/ 6486465 h 6857999"/>
              <a:gd name="connsiteX149" fmla="*/ 10921473 w 12191998"/>
              <a:gd name="connsiteY149" fmla="*/ 6362868 h 6857999"/>
              <a:gd name="connsiteX150" fmla="*/ 10858462 w 12191998"/>
              <a:gd name="connsiteY150" fmla="*/ 6299511 h 6857999"/>
              <a:gd name="connsiteX151" fmla="*/ 10537848 w 12191998"/>
              <a:gd name="connsiteY151" fmla="*/ 6299511 h 6857999"/>
              <a:gd name="connsiteX152" fmla="*/ 10461097 w 12191998"/>
              <a:gd name="connsiteY152" fmla="*/ 6396104 h 6857999"/>
              <a:gd name="connsiteX153" fmla="*/ 10461097 w 12191998"/>
              <a:gd name="connsiteY153" fmla="*/ 6398181 h 6857999"/>
              <a:gd name="connsiteX154" fmla="*/ 10467320 w 12191998"/>
              <a:gd name="connsiteY154" fmla="*/ 6453229 h 6857999"/>
              <a:gd name="connsiteX155" fmla="*/ 10528513 w 12191998"/>
              <a:gd name="connsiteY155" fmla="*/ 6494774 h 6857999"/>
              <a:gd name="connsiteX156" fmla="*/ 10537848 w 12191998"/>
              <a:gd name="connsiteY156" fmla="*/ 6494774 h 6857999"/>
              <a:gd name="connsiteX157" fmla="*/ 10545109 w 12191998"/>
              <a:gd name="connsiteY157" fmla="*/ 6494774 h 6857999"/>
              <a:gd name="connsiteX158" fmla="*/ 10598004 w 12191998"/>
              <a:gd name="connsiteY158" fmla="*/ 6487504 h 6857999"/>
              <a:gd name="connsiteX159" fmla="*/ 10604227 w 12191998"/>
              <a:gd name="connsiteY159" fmla="*/ 6480233 h 6857999"/>
              <a:gd name="connsiteX160" fmla="*/ 10603190 w 12191998"/>
              <a:gd name="connsiteY160" fmla="*/ 6456345 h 6857999"/>
              <a:gd name="connsiteX161" fmla="*/ 10601116 w 12191998"/>
              <a:gd name="connsiteY161" fmla="*/ 6452190 h 6857999"/>
              <a:gd name="connsiteX162" fmla="*/ 10595930 w 12191998"/>
              <a:gd name="connsiteY162" fmla="*/ 6450113 h 6857999"/>
              <a:gd name="connsiteX163" fmla="*/ 10539922 w 12191998"/>
              <a:gd name="connsiteY163" fmla="*/ 6453229 h 6857999"/>
              <a:gd name="connsiteX164" fmla="*/ 10506733 w 12191998"/>
              <a:gd name="connsiteY164" fmla="*/ 6428302 h 6857999"/>
              <a:gd name="connsiteX165" fmla="*/ 10505695 w 12191998"/>
              <a:gd name="connsiteY165" fmla="*/ 6419993 h 6857999"/>
              <a:gd name="connsiteX166" fmla="*/ 10554442 w 12191998"/>
              <a:gd name="connsiteY166" fmla="*/ 6416877 h 6857999"/>
              <a:gd name="connsiteX167" fmla="*/ 10616672 w 12191998"/>
              <a:gd name="connsiteY167" fmla="*/ 6359752 h 6857999"/>
              <a:gd name="connsiteX168" fmla="*/ 10545109 w 12191998"/>
              <a:gd name="connsiteY168" fmla="*/ 6299511 h 6857999"/>
              <a:gd name="connsiteX169" fmla="*/ 10537848 w 12191998"/>
              <a:gd name="connsiteY169" fmla="*/ 6299511 h 6857999"/>
              <a:gd name="connsiteX170" fmla="*/ 11181077 w 12191998"/>
              <a:gd name="connsiteY170" fmla="*/ 6262439 h 6857999"/>
              <a:gd name="connsiteX171" fmla="*/ 11153387 w 12191998"/>
              <a:gd name="connsiteY171" fmla="*/ 6269635 h 6857999"/>
              <a:gd name="connsiteX172" fmla="*/ 11147234 w 12191998"/>
              <a:gd name="connsiteY172" fmla="*/ 6275804 h 6857999"/>
              <a:gd name="connsiteX173" fmla="*/ 11147234 w 12191998"/>
              <a:gd name="connsiteY173" fmla="*/ 6304589 h 6857999"/>
              <a:gd name="connsiteX174" fmla="*/ 11131850 w 12191998"/>
              <a:gd name="connsiteY174" fmla="*/ 6304589 h 6857999"/>
              <a:gd name="connsiteX175" fmla="*/ 11124671 w 12191998"/>
              <a:gd name="connsiteY175" fmla="*/ 6311785 h 6857999"/>
              <a:gd name="connsiteX176" fmla="*/ 11124671 w 12191998"/>
              <a:gd name="connsiteY176" fmla="*/ 6336457 h 6857999"/>
              <a:gd name="connsiteX177" fmla="*/ 11131850 w 12191998"/>
              <a:gd name="connsiteY177" fmla="*/ 6342626 h 6857999"/>
              <a:gd name="connsiteX178" fmla="*/ 11147234 w 12191998"/>
              <a:gd name="connsiteY178" fmla="*/ 6342626 h 6857999"/>
              <a:gd name="connsiteX179" fmla="*/ 11147234 w 12191998"/>
              <a:gd name="connsiteY179" fmla="*/ 6424868 h 6857999"/>
              <a:gd name="connsiteX180" fmla="*/ 11203639 w 12191998"/>
              <a:gd name="connsiteY180" fmla="*/ 6494774 h 6857999"/>
              <a:gd name="connsiteX181" fmla="*/ 11235431 w 12191998"/>
              <a:gd name="connsiteY181" fmla="*/ 6490662 h 6857999"/>
              <a:gd name="connsiteX182" fmla="*/ 11240559 w 12191998"/>
              <a:gd name="connsiteY182" fmla="*/ 6483466 h 6857999"/>
              <a:gd name="connsiteX183" fmla="*/ 11239534 w 12191998"/>
              <a:gd name="connsiteY183" fmla="*/ 6459821 h 6857999"/>
              <a:gd name="connsiteX184" fmla="*/ 11232355 w 12191998"/>
              <a:gd name="connsiteY184" fmla="*/ 6453653 h 6857999"/>
              <a:gd name="connsiteX185" fmla="*/ 11208767 w 12191998"/>
              <a:gd name="connsiteY185" fmla="*/ 6453653 h 6857999"/>
              <a:gd name="connsiteX186" fmla="*/ 11190307 w 12191998"/>
              <a:gd name="connsiteY186" fmla="*/ 6418700 h 6857999"/>
              <a:gd name="connsiteX187" fmla="*/ 11190307 w 12191998"/>
              <a:gd name="connsiteY187" fmla="*/ 6342626 h 6857999"/>
              <a:gd name="connsiteX188" fmla="*/ 11233380 w 12191998"/>
              <a:gd name="connsiteY188" fmla="*/ 6342626 h 6857999"/>
              <a:gd name="connsiteX189" fmla="*/ 11239534 w 12191998"/>
              <a:gd name="connsiteY189" fmla="*/ 6336457 h 6857999"/>
              <a:gd name="connsiteX190" fmla="*/ 11239534 w 12191998"/>
              <a:gd name="connsiteY190" fmla="*/ 6311785 h 6857999"/>
              <a:gd name="connsiteX191" fmla="*/ 11233380 w 12191998"/>
              <a:gd name="connsiteY191" fmla="*/ 6304589 h 6857999"/>
              <a:gd name="connsiteX192" fmla="*/ 11190307 w 12191998"/>
              <a:gd name="connsiteY192" fmla="*/ 6304589 h 6857999"/>
              <a:gd name="connsiteX193" fmla="*/ 11190307 w 12191998"/>
              <a:gd name="connsiteY193" fmla="*/ 6269635 h 6857999"/>
              <a:gd name="connsiteX194" fmla="*/ 11187230 w 12191998"/>
              <a:gd name="connsiteY194" fmla="*/ 6263467 h 6857999"/>
              <a:gd name="connsiteX195" fmla="*/ 11181077 w 12191998"/>
              <a:gd name="connsiteY195" fmla="*/ 6262439 h 6857999"/>
              <a:gd name="connsiteX196" fmla="*/ 10376216 w 12191998"/>
              <a:gd name="connsiteY196" fmla="*/ 6262439 h 6857999"/>
              <a:gd name="connsiteX197" fmla="*/ 10348526 w 12191998"/>
              <a:gd name="connsiteY197" fmla="*/ 6269635 h 6857999"/>
              <a:gd name="connsiteX198" fmla="*/ 10343399 w 12191998"/>
              <a:gd name="connsiteY198" fmla="*/ 6275804 h 6857999"/>
              <a:gd name="connsiteX199" fmla="*/ 10343399 w 12191998"/>
              <a:gd name="connsiteY199" fmla="*/ 6304589 h 6857999"/>
              <a:gd name="connsiteX200" fmla="*/ 10326990 w 12191998"/>
              <a:gd name="connsiteY200" fmla="*/ 6304589 h 6857999"/>
              <a:gd name="connsiteX201" fmla="*/ 10319811 w 12191998"/>
              <a:gd name="connsiteY201" fmla="*/ 6311785 h 6857999"/>
              <a:gd name="connsiteX202" fmla="*/ 10319811 w 12191998"/>
              <a:gd name="connsiteY202" fmla="*/ 6336457 h 6857999"/>
              <a:gd name="connsiteX203" fmla="*/ 10326990 w 12191998"/>
              <a:gd name="connsiteY203" fmla="*/ 6342626 h 6857999"/>
              <a:gd name="connsiteX204" fmla="*/ 10343399 w 12191998"/>
              <a:gd name="connsiteY204" fmla="*/ 6342626 h 6857999"/>
              <a:gd name="connsiteX205" fmla="*/ 10343399 w 12191998"/>
              <a:gd name="connsiteY205" fmla="*/ 6424868 h 6857999"/>
              <a:gd name="connsiteX206" fmla="*/ 10398779 w 12191998"/>
              <a:gd name="connsiteY206" fmla="*/ 6494774 h 6857999"/>
              <a:gd name="connsiteX207" fmla="*/ 10430571 w 12191998"/>
              <a:gd name="connsiteY207" fmla="*/ 6490662 h 6857999"/>
              <a:gd name="connsiteX208" fmla="*/ 10435698 w 12191998"/>
              <a:gd name="connsiteY208" fmla="*/ 6483466 h 6857999"/>
              <a:gd name="connsiteX209" fmla="*/ 10434673 w 12191998"/>
              <a:gd name="connsiteY209" fmla="*/ 6459821 h 6857999"/>
              <a:gd name="connsiteX210" fmla="*/ 10427495 w 12191998"/>
              <a:gd name="connsiteY210" fmla="*/ 6453653 h 6857999"/>
              <a:gd name="connsiteX211" fmla="*/ 10403906 w 12191998"/>
              <a:gd name="connsiteY211" fmla="*/ 6453653 h 6857999"/>
              <a:gd name="connsiteX212" fmla="*/ 10385446 w 12191998"/>
              <a:gd name="connsiteY212" fmla="*/ 6418700 h 6857999"/>
              <a:gd name="connsiteX213" fmla="*/ 10385446 w 12191998"/>
              <a:gd name="connsiteY213" fmla="*/ 6342626 h 6857999"/>
              <a:gd name="connsiteX214" fmla="*/ 10428520 w 12191998"/>
              <a:gd name="connsiteY214" fmla="*/ 6342626 h 6857999"/>
              <a:gd name="connsiteX215" fmla="*/ 10434673 w 12191998"/>
              <a:gd name="connsiteY215" fmla="*/ 6336457 h 6857999"/>
              <a:gd name="connsiteX216" fmla="*/ 10434673 w 12191998"/>
              <a:gd name="connsiteY216" fmla="*/ 6311785 h 6857999"/>
              <a:gd name="connsiteX217" fmla="*/ 10428520 w 12191998"/>
              <a:gd name="connsiteY217" fmla="*/ 6304589 h 6857999"/>
              <a:gd name="connsiteX218" fmla="*/ 10385446 w 12191998"/>
              <a:gd name="connsiteY218" fmla="*/ 6304589 h 6857999"/>
              <a:gd name="connsiteX219" fmla="*/ 10385446 w 12191998"/>
              <a:gd name="connsiteY219" fmla="*/ 6269635 h 6857999"/>
              <a:gd name="connsiteX220" fmla="*/ 10382370 w 12191998"/>
              <a:gd name="connsiteY220" fmla="*/ 6263467 h 6857999"/>
              <a:gd name="connsiteX221" fmla="*/ 10376216 w 12191998"/>
              <a:gd name="connsiteY221" fmla="*/ 6262439 h 6857999"/>
              <a:gd name="connsiteX222" fmla="*/ 10045025 w 12191998"/>
              <a:gd name="connsiteY222" fmla="*/ 6237599 h 6857999"/>
              <a:gd name="connsiteX223" fmla="*/ 10042958 w 12191998"/>
              <a:gd name="connsiteY223" fmla="*/ 6238634 h 6857999"/>
              <a:gd name="connsiteX224" fmla="*/ 10040890 w 12191998"/>
              <a:gd name="connsiteY224" fmla="*/ 6239668 h 6857999"/>
              <a:gd name="connsiteX225" fmla="*/ 10039857 w 12191998"/>
              <a:gd name="connsiteY225" fmla="*/ 6241737 h 6857999"/>
              <a:gd name="connsiteX226" fmla="*/ 10038822 w 12191998"/>
              <a:gd name="connsiteY226" fmla="*/ 6244841 h 6857999"/>
              <a:gd name="connsiteX227" fmla="*/ 10038822 w 12191998"/>
              <a:gd name="connsiteY227" fmla="*/ 6483805 h 6857999"/>
              <a:gd name="connsiteX228" fmla="*/ 10046058 w 12191998"/>
              <a:gd name="connsiteY228" fmla="*/ 6490012 h 6857999"/>
              <a:gd name="connsiteX229" fmla="*/ 10076036 w 12191998"/>
              <a:gd name="connsiteY229" fmla="*/ 6490012 h 6857999"/>
              <a:gd name="connsiteX230" fmla="*/ 10077071 w 12191998"/>
              <a:gd name="connsiteY230" fmla="*/ 6490012 h 6857999"/>
              <a:gd name="connsiteX231" fmla="*/ 10079138 w 12191998"/>
              <a:gd name="connsiteY231" fmla="*/ 6490012 h 6857999"/>
              <a:gd name="connsiteX232" fmla="*/ 10079138 w 12191998"/>
              <a:gd name="connsiteY232" fmla="*/ 6488978 h 6857999"/>
              <a:gd name="connsiteX233" fmla="*/ 10081206 w 12191998"/>
              <a:gd name="connsiteY233" fmla="*/ 6487943 h 6857999"/>
              <a:gd name="connsiteX234" fmla="*/ 10082239 w 12191998"/>
              <a:gd name="connsiteY234" fmla="*/ 6485874 h 6857999"/>
              <a:gd name="connsiteX235" fmla="*/ 10083273 w 12191998"/>
              <a:gd name="connsiteY235" fmla="*/ 6483805 h 6857999"/>
              <a:gd name="connsiteX236" fmla="*/ 10083273 w 12191998"/>
              <a:gd name="connsiteY236" fmla="*/ 6244841 h 6857999"/>
              <a:gd name="connsiteX237" fmla="*/ 10076036 w 12191998"/>
              <a:gd name="connsiteY237" fmla="*/ 6237599 h 6857999"/>
              <a:gd name="connsiteX238" fmla="*/ 10046058 w 12191998"/>
              <a:gd name="connsiteY238" fmla="*/ 6237599 h 6857999"/>
              <a:gd name="connsiteX239" fmla="*/ 10045025 w 12191998"/>
              <a:gd name="connsiteY239" fmla="*/ 6237599 h 6857999"/>
              <a:gd name="connsiteX240" fmla="*/ 11675305 w 12191998"/>
              <a:gd name="connsiteY240" fmla="*/ 6196917 h 6857999"/>
              <a:gd name="connsiteX241" fmla="*/ 11683548 w 12191998"/>
              <a:gd name="connsiteY241" fmla="*/ 6196917 h 6857999"/>
              <a:gd name="connsiteX242" fmla="*/ 11790690 w 12191998"/>
              <a:gd name="connsiteY242" fmla="*/ 6258730 h 6857999"/>
              <a:gd name="connsiteX243" fmla="*/ 11794811 w 12191998"/>
              <a:gd name="connsiteY243" fmla="*/ 6264911 h 6857999"/>
              <a:gd name="connsiteX244" fmla="*/ 11786569 w 12191998"/>
              <a:gd name="connsiteY244" fmla="*/ 6271092 h 6857999"/>
              <a:gd name="connsiteX245" fmla="*/ 11695910 w 12191998"/>
              <a:gd name="connsiteY245" fmla="*/ 6314361 h 6857999"/>
              <a:gd name="connsiteX246" fmla="*/ 11685608 w 12191998"/>
              <a:gd name="connsiteY246" fmla="*/ 6316421 h 6857999"/>
              <a:gd name="connsiteX247" fmla="*/ 11681487 w 12191998"/>
              <a:gd name="connsiteY247" fmla="*/ 6306119 h 6857999"/>
              <a:gd name="connsiteX248" fmla="*/ 11673245 w 12191998"/>
              <a:gd name="connsiteY248" fmla="*/ 6205158 h 6857999"/>
              <a:gd name="connsiteX249" fmla="*/ 11675305 w 12191998"/>
              <a:gd name="connsiteY249" fmla="*/ 6196917 h 6857999"/>
              <a:gd name="connsiteX250" fmla="*/ 11617970 w 12191998"/>
              <a:gd name="connsiteY250" fmla="*/ 6196146 h 6857999"/>
              <a:gd name="connsiteX251" fmla="*/ 11622091 w 12191998"/>
              <a:gd name="connsiteY251" fmla="*/ 6196921 h 6857999"/>
              <a:gd name="connsiteX252" fmla="*/ 11624151 w 12191998"/>
              <a:gd name="connsiteY252" fmla="*/ 6207246 h 6857999"/>
              <a:gd name="connsiteX253" fmla="*/ 11615910 w 12191998"/>
              <a:gd name="connsiteY253" fmla="*/ 6308434 h 6857999"/>
              <a:gd name="connsiteX254" fmla="*/ 11611789 w 12191998"/>
              <a:gd name="connsiteY254" fmla="*/ 6316694 h 6857999"/>
              <a:gd name="connsiteX255" fmla="*/ 11601487 w 12191998"/>
              <a:gd name="connsiteY255" fmla="*/ 6316694 h 6857999"/>
              <a:gd name="connsiteX256" fmla="*/ 11510827 w 12191998"/>
              <a:gd name="connsiteY256" fmla="*/ 6271263 h 6857999"/>
              <a:gd name="connsiteX257" fmla="*/ 11502586 w 12191998"/>
              <a:gd name="connsiteY257" fmla="*/ 6265068 h 6857999"/>
              <a:gd name="connsiteX258" fmla="*/ 11506707 w 12191998"/>
              <a:gd name="connsiteY258" fmla="*/ 6258872 h 6857999"/>
              <a:gd name="connsiteX259" fmla="*/ 11613849 w 12191998"/>
              <a:gd name="connsiteY259" fmla="*/ 6196921 h 6857999"/>
              <a:gd name="connsiteX260" fmla="*/ 11617970 w 12191998"/>
              <a:gd name="connsiteY260" fmla="*/ 6196146 h 6857999"/>
              <a:gd name="connsiteX261" fmla="*/ 11649283 w 12191998"/>
              <a:gd name="connsiteY261" fmla="*/ 6160957 h 6857999"/>
              <a:gd name="connsiteX262" fmla="*/ 11432452 w 12191998"/>
              <a:gd name="connsiteY262" fmla="*/ 6380127 h 6857999"/>
              <a:gd name="connsiteX263" fmla="*/ 11649283 w 12191998"/>
              <a:gd name="connsiteY263" fmla="*/ 6599296 h 6857999"/>
              <a:gd name="connsiteX264" fmla="*/ 11866115 w 12191998"/>
              <a:gd name="connsiteY264" fmla="*/ 6380127 h 6857999"/>
              <a:gd name="connsiteX265" fmla="*/ 11649283 w 12191998"/>
              <a:gd name="connsiteY265" fmla="*/ 6160957 h 6857999"/>
              <a:gd name="connsiteX266" fmla="*/ 11648699 w 12191998"/>
              <a:gd name="connsiteY266" fmla="*/ 6129397 h 6857999"/>
              <a:gd name="connsiteX267" fmla="*/ 11895337 w 12191998"/>
              <a:gd name="connsiteY267" fmla="*/ 6378958 h 6857999"/>
              <a:gd name="connsiteX268" fmla="*/ 11648699 w 12191998"/>
              <a:gd name="connsiteY268" fmla="*/ 6628519 h 6857999"/>
              <a:gd name="connsiteX269" fmla="*/ 11402060 w 12191998"/>
              <a:gd name="connsiteY269" fmla="*/ 6378958 h 6857999"/>
              <a:gd name="connsiteX270" fmla="*/ 11648699 w 12191998"/>
              <a:gd name="connsiteY270" fmla="*/ 6129397 h 6857999"/>
              <a:gd name="connsiteX271" fmla="*/ 11635775 w 12191998"/>
              <a:gd name="connsiteY271" fmla="*/ 6050821 h 6857999"/>
              <a:gd name="connsiteX272" fmla="*/ 11623436 w 12191998"/>
              <a:gd name="connsiteY272" fmla="*/ 6100704 h 6857999"/>
              <a:gd name="connsiteX273" fmla="*/ 11600814 w 12191998"/>
              <a:gd name="connsiteY273" fmla="*/ 6104861 h 6857999"/>
              <a:gd name="connsiteX274" fmla="*/ 11574079 w 12191998"/>
              <a:gd name="connsiteY274" fmla="*/ 6059135 h 6857999"/>
              <a:gd name="connsiteX275" fmla="*/ 11574079 w 12191998"/>
              <a:gd name="connsiteY275" fmla="*/ 6057056 h 6857999"/>
              <a:gd name="connsiteX276" fmla="*/ 11572023 w 12191998"/>
              <a:gd name="connsiteY276" fmla="*/ 6059135 h 6857999"/>
              <a:gd name="connsiteX277" fmla="*/ 11551457 w 12191998"/>
              <a:gd name="connsiteY277" fmla="*/ 6063292 h 6857999"/>
              <a:gd name="connsiteX278" fmla="*/ 11551457 w 12191998"/>
              <a:gd name="connsiteY278" fmla="*/ 6065370 h 6857999"/>
              <a:gd name="connsiteX279" fmla="*/ 11547344 w 12191998"/>
              <a:gd name="connsiteY279" fmla="*/ 6090312 h 6857999"/>
              <a:gd name="connsiteX280" fmla="*/ 11551457 w 12191998"/>
              <a:gd name="connsiteY280" fmla="*/ 6117332 h 6857999"/>
              <a:gd name="connsiteX281" fmla="*/ 11530892 w 12191998"/>
              <a:gd name="connsiteY281" fmla="*/ 6125645 h 6857999"/>
              <a:gd name="connsiteX282" fmla="*/ 11493874 w 12191998"/>
              <a:gd name="connsiteY282" fmla="*/ 6090312 h 6857999"/>
              <a:gd name="connsiteX283" fmla="*/ 11493874 w 12191998"/>
              <a:gd name="connsiteY283" fmla="*/ 6088233 h 6857999"/>
              <a:gd name="connsiteX284" fmla="*/ 11491818 w 12191998"/>
              <a:gd name="connsiteY284" fmla="*/ 6088233 h 6857999"/>
              <a:gd name="connsiteX285" fmla="*/ 11473309 w 12191998"/>
              <a:gd name="connsiteY285" fmla="*/ 6100704 h 6857999"/>
              <a:gd name="connsiteX286" fmla="*/ 11473309 w 12191998"/>
              <a:gd name="connsiteY286" fmla="*/ 6102782 h 6857999"/>
              <a:gd name="connsiteX287" fmla="*/ 11485648 w 12191998"/>
              <a:gd name="connsiteY287" fmla="*/ 6152665 h 6857999"/>
              <a:gd name="connsiteX288" fmla="*/ 11469196 w 12191998"/>
              <a:gd name="connsiteY288" fmla="*/ 6165136 h 6857999"/>
              <a:gd name="connsiteX289" fmla="*/ 11426008 w 12191998"/>
              <a:gd name="connsiteY289" fmla="*/ 6138116 h 6857999"/>
              <a:gd name="connsiteX290" fmla="*/ 11423952 w 12191998"/>
              <a:gd name="connsiteY290" fmla="*/ 6138116 h 6857999"/>
              <a:gd name="connsiteX291" fmla="*/ 11423952 w 12191998"/>
              <a:gd name="connsiteY291" fmla="*/ 6140194 h 6857999"/>
              <a:gd name="connsiteX292" fmla="*/ 11407499 w 12191998"/>
              <a:gd name="connsiteY292" fmla="*/ 6154744 h 6857999"/>
              <a:gd name="connsiteX293" fmla="*/ 11407499 w 12191998"/>
              <a:gd name="connsiteY293" fmla="*/ 6156822 h 6857999"/>
              <a:gd name="connsiteX294" fmla="*/ 11434235 w 12191998"/>
              <a:gd name="connsiteY294" fmla="*/ 6202548 h 6857999"/>
              <a:gd name="connsiteX295" fmla="*/ 11419839 w 12191998"/>
              <a:gd name="connsiteY295" fmla="*/ 6219176 h 6857999"/>
              <a:gd name="connsiteX296" fmla="*/ 11370482 w 12191998"/>
              <a:gd name="connsiteY296" fmla="*/ 6206705 h 6857999"/>
              <a:gd name="connsiteX297" fmla="*/ 11368425 w 12191998"/>
              <a:gd name="connsiteY297" fmla="*/ 6206705 h 6857999"/>
              <a:gd name="connsiteX298" fmla="*/ 11358143 w 12191998"/>
              <a:gd name="connsiteY298" fmla="*/ 6225411 h 6857999"/>
              <a:gd name="connsiteX299" fmla="*/ 11358143 w 12191998"/>
              <a:gd name="connsiteY299" fmla="*/ 6227490 h 6857999"/>
              <a:gd name="connsiteX300" fmla="*/ 11395160 w 12191998"/>
              <a:gd name="connsiteY300" fmla="*/ 6264902 h 6857999"/>
              <a:gd name="connsiteX301" fmla="*/ 11386934 w 12191998"/>
              <a:gd name="connsiteY301" fmla="*/ 6283608 h 6857999"/>
              <a:gd name="connsiteX302" fmla="*/ 11335521 w 12191998"/>
              <a:gd name="connsiteY302" fmla="*/ 6283608 h 6857999"/>
              <a:gd name="connsiteX303" fmla="*/ 11333464 w 12191998"/>
              <a:gd name="connsiteY303" fmla="*/ 6283608 h 6857999"/>
              <a:gd name="connsiteX304" fmla="*/ 11333464 w 12191998"/>
              <a:gd name="connsiteY304" fmla="*/ 6285686 h 6857999"/>
              <a:gd name="connsiteX305" fmla="*/ 11327295 w 12191998"/>
              <a:gd name="connsiteY305" fmla="*/ 6306470 h 6857999"/>
              <a:gd name="connsiteX306" fmla="*/ 11329351 w 12191998"/>
              <a:gd name="connsiteY306" fmla="*/ 6308549 h 6857999"/>
              <a:gd name="connsiteX307" fmla="*/ 11372538 w 12191998"/>
              <a:gd name="connsiteY307" fmla="*/ 6333490 h 6857999"/>
              <a:gd name="connsiteX308" fmla="*/ 11370482 w 12191998"/>
              <a:gd name="connsiteY308" fmla="*/ 6356354 h 6857999"/>
              <a:gd name="connsiteX309" fmla="*/ 11321125 w 12191998"/>
              <a:gd name="connsiteY309" fmla="*/ 6368825 h 6857999"/>
              <a:gd name="connsiteX310" fmla="*/ 11319069 w 12191998"/>
              <a:gd name="connsiteY310" fmla="*/ 6368825 h 6857999"/>
              <a:gd name="connsiteX311" fmla="*/ 11319069 w 12191998"/>
              <a:gd name="connsiteY311" fmla="*/ 6370902 h 6857999"/>
              <a:gd name="connsiteX312" fmla="*/ 11319069 w 12191998"/>
              <a:gd name="connsiteY312" fmla="*/ 6381295 h 6857999"/>
              <a:gd name="connsiteX313" fmla="*/ 11319069 w 12191998"/>
              <a:gd name="connsiteY313" fmla="*/ 6391687 h 6857999"/>
              <a:gd name="connsiteX314" fmla="*/ 11319069 w 12191998"/>
              <a:gd name="connsiteY314" fmla="*/ 6393766 h 6857999"/>
              <a:gd name="connsiteX315" fmla="*/ 11321125 w 12191998"/>
              <a:gd name="connsiteY315" fmla="*/ 6393766 h 6857999"/>
              <a:gd name="connsiteX316" fmla="*/ 11370482 w 12191998"/>
              <a:gd name="connsiteY316" fmla="*/ 6406237 h 6857999"/>
              <a:gd name="connsiteX317" fmla="*/ 11374595 w 12191998"/>
              <a:gd name="connsiteY317" fmla="*/ 6429099 h 6857999"/>
              <a:gd name="connsiteX318" fmla="*/ 11329351 w 12191998"/>
              <a:gd name="connsiteY318" fmla="*/ 6456119 h 6857999"/>
              <a:gd name="connsiteX319" fmla="*/ 11327295 w 12191998"/>
              <a:gd name="connsiteY319" fmla="*/ 6456119 h 6857999"/>
              <a:gd name="connsiteX320" fmla="*/ 11327295 w 12191998"/>
              <a:gd name="connsiteY320" fmla="*/ 6458198 h 6857999"/>
              <a:gd name="connsiteX321" fmla="*/ 11333464 w 12191998"/>
              <a:gd name="connsiteY321" fmla="*/ 6478983 h 6857999"/>
              <a:gd name="connsiteX322" fmla="*/ 11335521 w 12191998"/>
              <a:gd name="connsiteY322" fmla="*/ 6478983 h 6857999"/>
              <a:gd name="connsiteX323" fmla="*/ 11386934 w 12191998"/>
              <a:gd name="connsiteY323" fmla="*/ 6478983 h 6857999"/>
              <a:gd name="connsiteX324" fmla="*/ 11395160 w 12191998"/>
              <a:gd name="connsiteY324" fmla="*/ 6499766 h 6857999"/>
              <a:gd name="connsiteX325" fmla="*/ 11358143 w 12191998"/>
              <a:gd name="connsiteY325" fmla="*/ 6537179 h 6857999"/>
              <a:gd name="connsiteX326" fmla="*/ 11358143 w 12191998"/>
              <a:gd name="connsiteY326" fmla="*/ 6539257 h 6857999"/>
              <a:gd name="connsiteX327" fmla="*/ 11370482 w 12191998"/>
              <a:gd name="connsiteY327" fmla="*/ 6557963 h 6857999"/>
              <a:gd name="connsiteX328" fmla="*/ 11421895 w 12191998"/>
              <a:gd name="connsiteY328" fmla="*/ 6543415 h 6857999"/>
              <a:gd name="connsiteX329" fmla="*/ 11434235 w 12191998"/>
              <a:gd name="connsiteY329" fmla="*/ 6562121 h 6857999"/>
              <a:gd name="connsiteX330" fmla="*/ 11407499 w 12191998"/>
              <a:gd name="connsiteY330" fmla="*/ 6607847 h 6857999"/>
              <a:gd name="connsiteX331" fmla="*/ 11409556 w 12191998"/>
              <a:gd name="connsiteY331" fmla="*/ 6609924 h 6857999"/>
              <a:gd name="connsiteX332" fmla="*/ 11423952 w 12191998"/>
              <a:gd name="connsiteY332" fmla="*/ 6624474 h 6857999"/>
              <a:gd name="connsiteX333" fmla="*/ 11426008 w 12191998"/>
              <a:gd name="connsiteY333" fmla="*/ 6624474 h 6857999"/>
              <a:gd name="connsiteX334" fmla="*/ 11471253 w 12191998"/>
              <a:gd name="connsiteY334" fmla="*/ 6597454 h 6857999"/>
              <a:gd name="connsiteX335" fmla="*/ 11487705 w 12191998"/>
              <a:gd name="connsiteY335" fmla="*/ 6612003 h 6857999"/>
              <a:gd name="connsiteX336" fmla="*/ 11475366 w 12191998"/>
              <a:gd name="connsiteY336" fmla="*/ 6661886 h 6857999"/>
              <a:gd name="connsiteX337" fmla="*/ 11475366 w 12191998"/>
              <a:gd name="connsiteY337" fmla="*/ 6663965 h 6857999"/>
              <a:gd name="connsiteX338" fmla="*/ 11493874 w 12191998"/>
              <a:gd name="connsiteY338" fmla="*/ 6674356 h 6857999"/>
              <a:gd name="connsiteX339" fmla="*/ 11493874 w 12191998"/>
              <a:gd name="connsiteY339" fmla="*/ 6676435 h 6857999"/>
              <a:gd name="connsiteX340" fmla="*/ 11495931 w 12191998"/>
              <a:gd name="connsiteY340" fmla="*/ 6674356 h 6857999"/>
              <a:gd name="connsiteX341" fmla="*/ 11532948 w 12191998"/>
              <a:gd name="connsiteY341" fmla="*/ 6636945 h 6857999"/>
              <a:gd name="connsiteX342" fmla="*/ 11551457 w 12191998"/>
              <a:gd name="connsiteY342" fmla="*/ 6645259 h 6857999"/>
              <a:gd name="connsiteX343" fmla="*/ 11549401 w 12191998"/>
              <a:gd name="connsiteY343" fmla="*/ 6672279 h 6857999"/>
              <a:gd name="connsiteX344" fmla="*/ 11551457 w 12191998"/>
              <a:gd name="connsiteY344" fmla="*/ 6697220 h 6857999"/>
              <a:gd name="connsiteX345" fmla="*/ 11551457 w 12191998"/>
              <a:gd name="connsiteY345" fmla="*/ 6699298 h 6857999"/>
              <a:gd name="connsiteX346" fmla="*/ 11553514 w 12191998"/>
              <a:gd name="connsiteY346" fmla="*/ 6699298 h 6857999"/>
              <a:gd name="connsiteX347" fmla="*/ 11574079 w 12191998"/>
              <a:gd name="connsiteY347" fmla="*/ 6705533 h 6857999"/>
              <a:gd name="connsiteX348" fmla="*/ 11576136 w 12191998"/>
              <a:gd name="connsiteY348" fmla="*/ 6705533 h 6857999"/>
              <a:gd name="connsiteX349" fmla="*/ 11600814 w 12191998"/>
              <a:gd name="connsiteY349" fmla="*/ 6659808 h 6857999"/>
              <a:gd name="connsiteX350" fmla="*/ 11623436 w 12191998"/>
              <a:gd name="connsiteY350" fmla="*/ 6661886 h 6857999"/>
              <a:gd name="connsiteX351" fmla="*/ 11635775 w 12191998"/>
              <a:gd name="connsiteY351" fmla="*/ 6713847 h 6857999"/>
              <a:gd name="connsiteX352" fmla="*/ 11637831 w 12191998"/>
              <a:gd name="connsiteY352" fmla="*/ 6713847 h 6857999"/>
              <a:gd name="connsiteX353" fmla="*/ 11658397 w 12191998"/>
              <a:gd name="connsiteY353" fmla="*/ 6713847 h 6857999"/>
              <a:gd name="connsiteX354" fmla="*/ 11660454 w 12191998"/>
              <a:gd name="connsiteY354" fmla="*/ 6713847 h 6857999"/>
              <a:gd name="connsiteX355" fmla="*/ 11674850 w 12191998"/>
              <a:gd name="connsiteY355" fmla="*/ 6661886 h 6857999"/>
              <a:gd name="connsiteX356" fmla="*/ 11695415 w 12191998"/>
              <a:gd name="connsiteY356" fmla="*/ 6659808 h 6857999"/>
              <a:gd name="connsiteX357" fmla="*/ 11722150 w 12191998"/>
              <a:gd name="connsiteY357" fmla="*/ 6705533 h 6857999"/>
              <a:gd name="connsiteX358" fmla="*/ 11742715 w 12191998"/>
              <a:gd name="connsiteY358" fmla="*/ 6699298 h 6857999"/>
              <a:gd name="connsiteX359" fmla="*/ 11744772 w 12191998"/>
              <a:gd name="connsiteY359" fmla="*/ 6699298 h 6857999"/>
              <a:gd name="connsiteX360" fmla="*/ 11746828 w 12191998"/>
              <a:gd name="connsiteY360" fmla="*/ 6672279 h 6857999"/>
              <a:gd name="connsiteX361" fmla="*/ 11744772 w 12191998"/>
              <a:gd name="connsiteY361" fmla="*/ 6645259 h 6857999"/>
              <a:gd name="connsiteX362" fmla="*/ 11765337 w 12191998"/>
              <a:gd name="connsiteY362" fmla="*/ 6636945 h 6857999"/>
              <a:gd name="connsiteX363" fmla="*/ 11802354 w 12191998"/>
              <a:gd name="connsiteY363" fmla="*/ 6674356 h 6857999"/>
              <a:gd name="connsiteX364" fmla="*/ 11820863 w 12191998"/>
              <a:gd name="connsiteY364" fmla="*/ 6663965 h 6857999"/>
              <a:gd name="connsiteX365" fmla="*/ 11822920 w 12191998"/>
              <a:gd name="connsiteY365" fmla="*/ 6661886 h 6857999"/>
              <a:gd name="connsiteX366" fmla="*/ 11822920 w 12191998"/>
              <a:gd name="connsiteY366" fmla="*/ 6659808 h 6857999"/>
              <a:gd name="connsiteX367" fmla="*/ 11808524 w 12191998"/>
              <a:gd name="connsiteY367" fmla="*/ 6612003 h 6857999"/>
              <a:gd name="connsiteX368" fmla="*/ 11824976 w 12191998"/>
              <a:gd name="connsiteY368" fmla="*/ 6597454 h 6857999"/>
              <a:gd name="connsiteX369" fmla="*/ 11870220 w 12191998"/>
              <a:gd name="connsiteY369" fmla="*/ 6624474 h 6857999"/>
              <a:gd name="connsiteX370" fmla="*/ 11872277 w 12191998"/>
              <a:gd name="connsiteY370" fmla="*/ 6624474 h 6857999"/>
              <a:gd name="connsiteX371" fmla="*/ 11886673 w 12191998"/>
              <a:gd name="connsiteY371" fmla="*/ 6607847 h 6857999"/>
              <a:gd name="connsiteX372" fmla="*/ 11888729 w 12191998"/>
              <a:gd name="connsiteY372" fmla="*/ 6607847 h 6857999"/>
              <a:gd name="connsiteX373" fmla="*/ 11861994 w 12191998"/>
              <a:gd name="connsiteY373" fmla="*/ 6562121 h 6857999"/>
              <a:gd name="connsiteX374" fmla="*/ 11874333 w 12191998"/>
              <a:gd name="connsiteY374" fmla="*/ 6543415 h 6857999"/>
              <a:gd name="connsiteX375" fmla="*/ 11925747 w 12191998"/>
              <a:gd name="connsiteY375" fmla="*/ 6557963 h 6857999"/>
              <a:gd name="connsiteX376" fmla="*/ 11927803 w 12191998"/>
              <a:gd name="connsiteY376" fmla="*/ 6555885 h 6857999"/>
              <a:gd name="connsiteX377" fmla="*/ 11938086 w 12191998"/>
              <a:gd name="connsiteY377" fmla="*/ 6537179 h 6857999"/>
              <a:gd name="connsiteX378" fmla="*/ 11938086 w 12191998"/>
              <a:gd name="connsiteY378" fmla="*/ 6535101 h 6857999"/>
              <a:gd name="connsiteX379" fmla="*/ 11901069 w 12191998"/>
              <a:gd name="connsiteY379" fmla="*/ 6499766 h 6857999"/>
              <a:gd name="connsiteX380" fmla="*/ 11909295 w 12191998"/>
              <a:gd name="connsiteY380" fmla="*/ 6478983 h 6857999"/>
              <a:gd name="connsiteX381" fmla="*/ 11960708 w 12191998"/>
              <a:gd name="connsiteY381" fmla="*/ 6478983 h 6857999"/>
              <a:gd name="connsiteX382" fmla="*/ 11962764 w 12191998"/>
              <a:gd name="connsiteY382" fmla="*/ 6478983 h 6857999"/>
              <a:gd name="connsiteX383" fmla="*/ 11966878 w 12191998"/>
              <a:gd name="connsiteY383" fmla="*/ 6458198 h 6857999"/>
              <a:gd name="connsiteX384" fmla="*/ 11966878 w 12191998"/>
              <a:gd name="connsiteY384" fmla="*/ 6456119 h 6857999"/>
              <a:gd name="connsiteX385" fmla="*/ 11921634 w 12191998"/>
              <a:gd name="connsiteY385" fmla="*/ 6429099 h 6857999"/>
              <a:gd name="connsiteX386" fmla="*/ 11925747 w 12191998"/>
              <a:gd name="connsiteY386" fmla="*/ 6408315 h 6857999"/>
              <a:gd name="connsiteX387" fmla="*/ 11975104 w 12191998"/>
              <a:gd name="connsiteY387" fmla="*/ 6393766 h 6857999"/>
              <a:gd name="connsiteX388" fmla="*/ 11977160 w 12191998"/>
              <a:gd name="connsiteY388" fmla="*/ 6393766 h 6857999"/>
              <a:gd name="connsiteX389" fmla="*/ 11977160 w 12191998"/>
              <a:gd name="connsiteY389" fmla="*/ 6381295 h 6857999"/>
              <a:gd name="connsiteX390" fmla="*/ 11977160 w 12191998"/>
              <a:gd name="connsiteY390" fmla="*/ 6370902 h 6857999"/>
              <a:gd name="connsiteX391" fmla="*/ 11975104 w 12191998"/>
              <a:gd name="connsiteY391" fmla="*/ 6370902 h 6857999"/>
              <a:gd name="connsiteX392" fmla="*/ 11925747 w 12191998"/>
              <a:gd name="connsiteY392" fmla="*/ 6356354 h 6857999"/>
              <a:gd name="connsiteX393" fmla="*/ 11923690 w 12191998"/>
              <a:gd name="connsiteY393" fmla="*/ 6335569 h 6857999"/>
              <a:gd name="connsiteX394" fmla="*/ 11966878 w 12191998"/>
              <a:gd name="connsiteY394" fmla="*/ 6308549 h 6857999"/>
              <a:gd name="connsiteX395" fmla="*/ 11968934 w 12191998"/>
              <a:gd name="connsiteY395" fmla="*/ 6308549 h 6857999"/>
              <a:gd name="connsiteX396" fmla="*/ 11968934 w 12191998"/>
              <a:gd name="connsiteY396" fmla="*/ 6306470 h 6857999"/>
              <a:gd name="connsiteX397" fmla="*/ 11962764 w 12191998"/>
              <a:gd name="connsiteY397" fmla="*/ 6285686 h 6857999"/>
              <a:gd name="connsiteX398" fmla="*/ 11960708 w 12191998"/>
              <a:gd name="connsiteY398" fmla="*/ 6285686 h 6857999"/>
              <a:gd name="connsiteX399" fmla="*/ 11909295 w 12191998"/>
              <a:gd name="connsiteY399" fmla="*/ 6285686 h 6857999"/>
              <a:gd name="connsiteX400" fmla="*/ 11901069 w 12191998"/>
              <a:gd name="connsiteY400" fmla="*/ 6264902 h 6857999"/>
              <a:gd name="connsiteX401" fmla="*/ 11938086 w 12191998"/>
              <a:gd name="connsiteY401" fmla="*/ 6227490 h 6857999"/>
              <a:gd name="connsiteX402" fmla="*/ 11938086 w 12191998"/>
              <a:gd name="connsiteY402" fmla="*/ 6225411 h 6857999"/>
              <a:gd name="connsiteX403" fmla="*/ 11927803 w 12191998"/>
              <a:gd name="connsiteY403" fmla="*/ 6206705 h 6857999"/>
              <a:gd name="connsiteX404" fmla="*/ 11925747 w 12191998"/>
              <a:gd name="connsiteY404" fmla="*/ 6206705 h 6857999"/>
              <a:gd name="connsiteX405" fmla="*/ 11876390 w 12191998"/>
              <a:gd name="connsiteY405" fmla="*/ 6219176 h 6857999"/>
              <a:gd name="connsiteX406" fmla="*/ 11861994 w 12191998"/>
              <a:gd name="connsiteY406" fmla="*/ 6202548 h 6857999"/>
              <a:gd name="connsiteX407" fmla="*/ 11888729 w 12191998"/>
              <a:gd name="connsiteY407" fmla="*/ 6156822 h 6857999"/>
              <a:gd name="connsiteX408" fmla="*/ 11888729 w 12191998"/>
              <a:gd name="connsiteY408" fmla="*/ 6154744 h 6857999"/>
              <a:gd name="connsiteX409" fmla="*/ 11872277 w 12191998"/>
              <a:gd name="connsiteY409" fmla="*/ 6140194 h 6857999"/>
              <a:gd name="connsiteX410" fmla="*/ 11827033 w 12191998"/>
              <a:gd name="connsiteY410" fmla="*/ 6165136 h 6857999"/>
              <a:gd name="connsiteX411" fmla="*/ 11808524 w 12191998"/>
              <a:gd name="connsiteY411" fmla="*/ 6152665 h 6857999"/>
              <a:gd name="connsiteX412" fmla="*/ 11822920 w 12191998"/>
              <a:gd name="connsiteY412" fmla="*/ 6102782 h 6857999"/>
              <a:gd name="connsiteX413" fmla="*/ 11822920 w 12191998"/>
              <a:gd name="connsiteY413" fmla="*/ 6100704 h 6857999"/>
              <a:gd name="connsiteX414" fmla="*/ 11804411 w 12191998"/>
              <a:gd name="connsiteY414" fmla="*/ 6090312 h 6857999"/>
              <a:gd name="connsiteX415" fmla="*/ 11802354 w 12191998"/>
              <a:gd name="connsiteY415" fmla="*/ 6088233 h 6857999"/>
              <a:gd name="connsiteX416" fmla="*/ 11802354 w 12191998"/>
              <a:gd name="connsiteY416" fmla="*/ 6090312 h 6857999"/>
              <a:gd name="connsiteX417" fmla="*/ 11765337 w 12191998"/>
              <a:gd name="connsiteY417" fmla="*/ 6125645 h 6857999"/>
              <a:gd name="connsiteX418" fmla="*/ 11744772 w 12191998"/>
              <a:gd name="connsiteY418" fmla="*/ 6117332 h 6857999"/>
              <a:gd name="connsiteX419" fmla="*/ 11748885 w 12191998"/>
              <a:gd name="connsiteY419" fmla="*/ 6090312 h 6857999"/>
              <a:gd name="connsiteX420" fmla="*/ 11744772 w 12191998"/>
              <a:gd name="connsiteY420" fmla="*/ 6065370 h 6857999"/>
              <a:gd name="connsiteX421" fmla="*/ 11744772 w 12191998"/>
              <a:gd name="connsiteY421" fmla="*/ 6063292 h 6857999"/>
              <a:gd name="connsiteX422" fmla="*/ 11742715 w 12191998"/>
              <a:gd name="connsiteY422" fmla="*/ 6063292 h 6857999"/>
              <a:gd name="connsiteX423" fmla="*/ 11722150 w 12191998"/>
              <a:gd name="connsiteY423" fmla="*/ 6059135 h 6857999"/>
              <a:gd name="connsiteX424" fmla="*/ 11695415 w 12191998"/>
              <a:gd name="connsiteY424" fmla="*/ 6104861 h 6857999"/>
              <a:gd name="connsiteX425" fmla="*/ 11672793 w 12191998"/>
              <a:gd name="connsiteY425" fmla="*/ 6100704 h 6857999"/>
              <a:gd name="connsiteX426" fmla="*/ 11660454 w 12191998"/>
              <a:gd name="connsiteY426" fmla="*/ 6050821 h 6857999"/>
              <a:gd name="connsiteX427" fmla="*/ 11658397 w 12191998"/>
              <a:gd name="connsiteY427" fmla="*/ 6050821 h 6857999"/>
              <a:gd name="connsiteX428" fmla="*/ 11637831 w 12191998"/>
              <a:gd name="connsiteY428" fmla="*/ 6050821 h 6857999"/>
              <a:gd name="connsiteX429" fmla="*/ 11635775 w 12191998"/>
              <a:gd name="connsiteY429" fmla="*/ 6050821 h 6857999"/>
              <a:gd name="connsiteX430" fmla="*/ 0 w 12191998"/>
              <a:gd name="connsiteY430" fmla="*/ 0 h 6857999"/>
              <a:gd name="connsiteX431" fmla="*/ 12191998 w 12191998"/>
              <a:gd name="connsiteY431" fmla="*/ 0 h 6857999"/>
              <a:gd name="connsiteX432" fmla="*/ 12191998 w 12191998"/>
              <a:gd name="connsiteY432" fmla="*/ 6857999 h 6857999"/>
              <a:gd name="connsiteX433" fmla="*/ 0 w 12191998"/>
              <a:gd name="connsiteY43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</a:cxnLst>
            <a:rect l="l" t="t" r="r" b="b"/>
            <a:pathLst>
              <a:path w="12191998" h="6857999">
                <a:moveTo>
                  <a:pt x="11602874" y="6448253"/>
                </a:moveTo>
                <a:cubicBezTo>
                  <a:pt x="11606955" y="6446169"/>
                  <a:pt x="11608996" y="6446169"/>
                  <a:pt x="11613077" y="6448253"/>
                </a:cubicBezTo>
                <a:cubicBezTo>
                  <a:pt x="11615118" y="6450338"/>
                  <a:pt x="11617158" y="6452422"/>
                  <a:pt x="11617158" y="6456591"/>
                </a:cubicBezTo>
                <a:cubicBezTo>
                  <a:pt x="11623280" y="6558735"/>
                  <a:pt x="11623280" y="6558735"/>
                  <a:pt x="11623280" y="6558735"/>
                </a:cubicBezTo>
                <a:cubicBezTo>
                  <a:pt x="11625321" y="6564988"/>
                  <a:pt x="11623280" y="6567073"/>
                  <a:pt x="11621239" y="6569157"/>
                </a:cubicBezTo>
                <a:cubicBezTo>
                  <a:pt x="11619199" y="6571242"/>
                  <a:pt x="11617158" y="6569157"/>
                  <a:pt x="11615118" y="6569157"/>
                </a:cubicBezTo>
                <a:cubicBezTo>
                  <a:pt x="11570224" y="6558735"/>
                  <a:pt x="11539614" y="6539973"/>
                  <a:pt x="11509005" y="6506621"/>
                </a:cubicBezTo>
                <a:cubicBezTo>
                  <a:pt x="11506964" y="6504537"/>
                  <a:pt x="11504924" y="6502452"/>
                  <a:pt x="11504924" y="6500368"/>
                </a:cubicBezTo>
                <a:cubicBezTo>
                  <a:pt x="11504924" y="6500368"/>
                  <a:pt x="11504924" y="6500368"/>
                  <a:pt x="11504924" y="6498282"/>
                </a:cubicBezTo>
                <a:cubicBezTo>
                  <a:pt x="11504924" y="6496198"/>
                  <a:pt x="11509005" y="6494113"/>
                  <a:pt x="11511045" y="6494113"/>
                </a:cubicBezTo>
                <a:cubicBezTo>
                  <a:pt x="11602874" y="6448253"/>
                  <a:pt x="11602874" y="6448253"/>
                  <a:pt x="11602874" y="6448253"/>
                </a:cubicBezTo>
                <a:close/>
                <a:moveTo>
                  <a:pt x="11685608" y="6446169"/>
                </a:moveTo>
                <a:cubicBezTo>
                  <a:pt x="11689728" y="6446169"/>
                  <a:pt x="11691789" y="6446169"/>
                  <a:pt x="11695910" y="6446169"/>
                </a:cubicBezTo>
                <a:cubicBezTo>
                  <a:pt x="11786569" y="6491935"/>
                  <a:pt x="11786569" y="6491935"/>
                  <a:pt x="11786569" y="6491935"/>
                </a:cubicBezTo>
                <a:cubicBezTo>
                  <a:pt x="11790690" y="6494015"/>
                  <a:pt x="11792751" y="6496095"/>
                  <a:pt x="11794811" y="6498176"/>
                </a:cubicBezTo>
                <a:cubicBezTo>
                  <a:pt x="11794811" y="6500256"/>
                  <a:pt x="11792751" y="6502336"/>
                  <a:pt x="11790690" y="6504416"/>
                </a:cubicBezTo>
                <a:cubicBezTo>
                  <a:pt x="11759784" y="6537700"/>
                  <a:pt x="11726817" y="6556423"/>
                  <a:pt x="11683548" y="6566824"/>
                </a:cubicBezTo>
                <a:cubicBezTo>
                  <a:pt x="11679427" y="6568904"/>
                  <a:pt x="11677366" y="6568904"/>
                  <a:pt x="11675305" y="6566824"/>
                </a:cubicBezTo>
                <a:cubicBezTo>
                  <a:pt x="11673245" y="6564744"/>
                  <a:pt x="11673245" y="6560583"/>
                  <a:pt x="11673245" y="6558503"/>
                </a:cubicBezTo>
                <a:cubicBezTo>
                  <a:pt x="11681487" y="6454490"/>
                  <a:pt x="11681487" y="6454490"/>
                  <a:pt x="11681487" y="6454490"/>
                </a:cubicBezTo>
                <a:cubicBezTo>
                  <a:pt x="11681487" y="6452410"/>
                  <a:pt x="11683548" y="6448249"/>
                  <a:pt x="11685608" y="6446169"/>
                </a:cubicBezTo>
                <a:close/>
                <a:moveTo>
                  <a:pt x="10878610" y="6407461"/>
                </a:moveTo>
                <a:lnTo>
                  <a:pt x="10878610" y="6451004"/>
                </a:lnTo>
                <a:cubicBezTo>
                  <a:pt x="10878610" y="6451004"/>
                  <a:pt x="10852168" y="6458261"/>
                  <a:pt x="10832845" y="6458261"/>
                </a:cubicBezTo>
                <a:cubicBezTo>
                  <a:pt x="10816573" y="6458261"/>
                  <a:pt x="10813523" y="6442710"/>
                  <a:pt x="10813523" y="6433380"/>
                </a:cubicBezTo>
                <a:cubicBezTo>
                  <a:pt x="10813523" y="6418865"/>
                  <a:pt x="10821658" y="6411608"/>
                  <a:pt x="10837930" y="6409535"/>
                </a:cubicBezTo>
                <a:cubicBezTo>
                  <a:pt x="10878610" y="6407461"/>
                  <a:pt x="10878610" y="6407461"/>
                  <a:pt x="10878610" y="6407461"/>
                </a:cubicBezTo>
                <a:close/>
                <a:moveTo>
                  <a:pt x="10545885" y="6337611"/>
                </a:moveTo>
                <a:cubicBezTo>
                  <a:pt x="10573810" y="6337611"/>
                  <a:pt x="10573810" y="6351965"/>
                  <a:pt x="10573810" y="6361192"/>
                </a:cubicBezTo>
                <a:cubicBezTo>
                  <a:pt x="10573810" y="6375546"/>
                  <a:pt x="10566570" y="6382723"/>
                  <a:pt x="10550022" y="6384774"/>
                </a:cubicBezTo>
                <a:lnTo>
                  <a:pt x="10505548" y="6386824"/>
                </a:lnTo>
                <a:cubicBezTo>
                  <a:pt x="10505548" y="6385799"/>
                  <a:pt x="10505548" y="6383748"/>
                  <a:pt x="10505548" y="6382723"/>
                </a:cubicBezTo>
                <a:cubicBezTo>
                  <a:pt x="10505548" y="6380673"/>
                  <a:pt x="10505548" y="6380673"/>
                  <a:pt x="10505548" y="6380673"/>
                </a:cubicBezTo>
                <a:cubicBezTo>
                  <a:pt x="10507617" y="6358117"/>
                  <a:pt x="10514857" y="6344788"/>
                  <a:pt x="10528302" y="6339662"/>
                </a:cubicBezTo>
                <a:cubicBezTo>
                  <a:pt x="10533473" y="6338637"/>
                  <a:pt x="10539680" y="6337611"/>
                  <a:pt x="10545885" y="6337611"/>
                </a:cubicBezTo>
                <a:close/>
                <a:moveTo>
                  <a:pt x="11672595" y="6327980"/>
                </a:moveTo>
                <a:cubicBezTo>
                  <a:pt x="11675422" y="6327461"/>
                  <a:pt x="11678506" y="6327980"/>
                  <a:pt x="11681588" y="6329019"/>
                </a:cubicBezTo>
                <a:cubicBezTo>
                  <a:pt x="11698034" y="6341488"/>
                  <a:pt x="11708312" y="6360190"/>
                  <a:pt x="11708312" y="6380970"/>
                </a:cubicBezTo>
                <a:cubicBezTo>
                  <a:pt x="11708312" y="6412141"/>
                  <a:pt x="11681588" y="6439155"/>
                  <a:pt x="11648698" y="6439155"/>
                </a:cubicBezTo>
                <a:cubicBezTo>
                  <a:pt x="11615808" y="6439155"/>
                  <a:pt x="11589084" y="6412141"/>
                  <a:pt x="11589084" y="6380970"/>
                </a:cubicBezTo>
                <a:cubicBezTo>
                  <a:pt x="11589084" y="6360190"/>
                  <a:pt x="11599363" y="6341488"/>
                  <a:pt x="11615808" y="6331098"/>
                </a:cubicBezTo>
                <a:cubicBezTo>
                  <a:pt x="11621975" y="6326941"/>
                  <a:pt x="11628142" y="6326941"/>
                  <a:pt x="11632253" y="6333175"/>
                </a:cubicBezTo>
                <a:cubicBezTo>
                  <a:pt x="11636365" y="6339410"/>
                  <a:pt x="11634309" y="6345643"/>
                  <a:pt x="11630197" y="6349800"/>
                </a:cubicBezTo>
                <a:cubicBezTo>
                  <a:pt x="11619919" y="6356034"/>
                  <a:pt x="11613752" y="6368502"/>
                  <a:pt x="11613752" y="6380970"/>
                </a:cubicBezTo>
                <a:cubicBezTo>
                  <a:pt x="11613752" y="6399673"/>
                  <a:pt x="11630197" y="6416297"/>
                  <a:pt x="11648698" y="6416297"/>
                </a:cubicBezTo>
                <a:cubicBezTo>
                  <a:pt x="11667199" y="6416297"/>
                  <a:pt x="11683644" y="6399673"/>
                  <a:pt x="11683644" y="6380970"/>
                </a:cubicBezTo>
                <a:cubicBezTo>
                  <a:pt x="11683644" y="6368502"/>
                  <a:pt x="11677478" y="6356034"/>
                  <a:pt x="11667199" y="6349800"/>
                </a:cubicBezTo>
                <a:cubicBezTo>
                  <a:pt x="11663088" y="6345643"/>
                  <a:pt x="11661032" y="6339410"/>
                  <a:pt x="11665144" y="6333175"/>
                </a:cubicBezTo>
                <a:cubicBezTo>
                  <a:pt x="11667199" y="6330059"/>
                  <a:pt x="11669769" y="6328500"/>
                  <a:pt x="11672595" y="6327980"/>
                </a:cubicBezTo>
                <a:close/>
                <a:moveTo>
                  <a:pt x="11821529" y="6312914"/>
                </a:moveTo>
                <a:cubicBezTo>
                  <a:pt x="11823596" y="6312914"/>
                  <a:pt x="11825662" y="6317066"/>
                  <a:pt x="11825662" y="6319143"/>
                </a:cubicBezTo>
                <a:cubicBezTo>
                  <a:pt x="11838061" y="6362741"/>
                  <a:pt x="11838061" y="6400111"/>
                  <a:pt x="11825662" y="6443710"/>
                </a:cubicBezTo>
                <a:cubicBezTo>
                  <a:pt x="11823596" y="6447862"/>
                  <a:pt x="11823596" y="6449938"/>
                  <a:pt x="11821529" y="6449938"/>
                </a:cubicBezTo>
                <a:cubicBezTo>
                  <a:pt x="11817396" y="6452014"/>
                  <a:pt x="11815330" y="6449938"/>
                  <a:pt x="11813263" y="6447862"/>
                </a:cubicBezTo>
                <a:cubicBezTo>
                  <a:pt x="11728538" y="6389730"/>
                  <a:pt x="11728538" y="6389730"/>
                  <a:pt x="11728538" y="6389730"/>
                </a:cubicBezTo>
                <a:cubicBezTo>
                  <a:pt x="11724405" y="6387655"/>
                  <a:pt x="11722339" y="6385578"/>
                  <a:pt x="11722339" y="6381426"/>
                </a:cubicBezTo>
                <a:cubicBezTo>
                  <a:pt x="11722339" y="6379350"/>
                  <a:pt x="11724405" y="6375198"/>
                  <a:pt x="11728538" y="6373122"/>
                </a:cubicBezTo>
                <a:cubicBezTo>
                  <a:pt x="11813263" y="6314991"/>
                  <a:pt x="11813263" y="6314991"/>
                  <a:pt x="11813263" y="6314991"/>
                </a:cubicBezTo>
                <a:cubicBezTo>
                  <a:pt x="11815330" y="6312914"/>
                  <a:pt x="11819463" y="6312914"/>
                  <a:pt x="11821529" y="6312914"/>
                </a:cubicBezTo>
                <a:close/>
                <a:moveTo>
                  <a:pt x="11475701" y="6312914"/>
                </a:moveTo>
                <a:cubicBezTo>
                  <a:pt x="11479792" y="6312914"/>
                  <a:pt x="11481838" y="6314991"/>
                  <a:pt x="11483884" y="6317066"/>
                </a:cubicBezTo>
                <a:cubicBezTo>
                  <a:pt x="11567753" y="6373122"/>
                  <a:pt x="11567753" y="6373122"/>
                  <a:pt x="11567753" y="6373122"/>
                </a:cubicBezTo>
                <a:cubicBezTo>
                  <a:pt x="11571844" y="6375198"/>
                  <a:pt x="11573889" y="6379350"/>
                  <a:pt x="11573889" y="6381426"/>
                </a:cubicBezTo>
                <a:cubicBezTo>
                  <a:pt x="11573889" y="6385578"/>
                  <a:pt x="11571844" y="6387655"/>
                  <a:pt x="11567753" y="6389730"/>
                </a:cubicBezTo>
                <a:lnTo>
                  <a:pt x="11483884" y="6447862"/>
                </a:lnTo>
                <a:cubicBezTo>
                  <a:pt x="11479792" y="6449938"/>
                  <a:pt x="11477747" y="6452014"/>
                  <a:pt x="11475701" y="6449938"/>
                </a:cubicBezTo>
                <a:cubicBezTo>
                  <a:pt x="11473656" y="6449938"/>
                  <a:pt x="11471610" y="6447862"/>
                  <a:pt x="11471610" y="6443710"/>
                </a:cubicBezTo>
                <a:cubicBezTo>
                  <a:pt x="11459337" y="6400111"/>
                  <a:pt x="11459337" y="6364817"/>
                  <a:pt x="11471610" y="6319143"/>
                </a:cubicBezTo>
                <a:cubicBezTo>
                  <a:pt x="11471610" y="6317066"/>
                  <a:pt x="11473656" y="6314991"/>
                  <a:pt x="11475701" y="6312914"/>
                </a:cubicBezTo>
                <a:close/>
                <a:moveTo>
                  <a:pt x="10746019" y="6302686"/>
                </a:moveTo>
                <a:cubicBezTo>
                  <a:pt x="10726539" y="6303721"/>
                  <a:pt x="10708085" y="6314071"/>
                  <a:pt x="10696807" y="6322350"/>
                </a:cubicBezTo>
                <a:cubicBezTo>
                  <a:pt x="10696807" y="6310966"/>
                  <a:pt x="10696807" y="6310966"/>
                  <a:pt x="10696807" y="6310966"/>
                </a:cubicBezTo>
                <a:cubicBezTo>
                  <a:pt x="10696807" y="6306826"/>
                  <a:pt x="10693731" y="6303721"/>
                  <a:pt x="10689630" y="6303721"/>
                </a:cubicBezTo>
                <a:cubicBezTo>
                  <a:pt x="10661948" y="6303721"/>
                  <a:pt x="10661948" y="6303721"/>
                  <a:pt x="10661948" y="6303721"/>
                </a:cubicBezTo>
                <a:cubicBezTo>
                  <a:pt x="10657848" y="6303721"/>
                  <a:pt x="10654771" y="6306826"/>
                  <a:pt x="10654771" y="6310966"/>
                </a:cubicBezTo>
                <a:cubicBezTo>
                  <a:pt x="10654771" y="6483802"/>
                  <a:pt x="10654771" y="6483802"/>
                  <a:pt x="10654771" y="6483802"/>
                </a:cubicBezTo>
                <a:cubicBezTo>
                  <a:pt x="10654771" y="6486906"/>
                  <a:pt x="10657848" y="6490011"/>
                  <a:pt x="10661948" y="6490011"/>
                </a:cubicBezTo>
                <a:cubicBezTo>
                  <a:pt x="10689630" y="6490011"/>
                  <a:pt x="10689630" y="6490011"/>
                  <a:pt x="10689630" y="6490011"/>
                </a:cubicBezTo>
                <a:cubicBezTo>
                  <a:pt x="10693731" y="6490011"/>
                  <a:pt x="10696807" y="6486906"/>
                  <a:pt x="10696807" y="6483802"/>
                </a:cubicBezTo>
                <a:cubicBezTo>
                  <a:pt x="10696807" y="6363748"/>
                  <a:pt x="10696807" y="6363748"/>
                  <a:pt x="10696807" y="6363748"/>
                </a:cubicBezTo>
                <a:cubicBezTo>
                  <a:pt x="10702958" y="6358573"/>
                  <a:pt x="10723464" y="6344084"/>
                  <a:pt x="10747045" y="6342014"/>
                </a:cubicBezTo>
                <a:cubicBezTo>
                  <a:pt x="10750120" y="6342014"/>
                  <a:pt x="10753197" y="6338909"/>
                  <a:pt x="10753197" y="6334770"/>
                </a:cubicBezTo>
                <a:cubicBezTo>
                  <a:pt x="10753197" y="6309931"/>
                  <a:pt x="10753197" y="6309931"/>
                  <a:pt x="10753197" y="6309931"/>
                </a:cubicBezTo>
                <a:cubicBezTo>
                  <a:pt x="10753197" y="6307861"/>
                  <a:pt x="10752171" y="6305791"/>
                  <a:pt x="10751146" y="6304756"/>
                </a:cubicBezTo>
                <a:cubicBezTo>
                  <a:pt x="10749095" y="6302686"/>
                  <a:pt x="10747045" y="6302686"/>
                  <a:pt x="10746019" y="6302686"/>
                </a:cubicBezTo>
                <a:close/>
                <a:moveTo>
                  <a:pt x="10221292" y="6302686"/>
                </a:moveTo>
                <a:cubicBezTo>
                  <a:pt x="10202802" y="6302686"/>
                  <a:pt x="10184313" y="6314071"/>
                  <a:pt x="10173013" y="6322350"/>
                </a:cubicBezTo>
                <a:cubicBezTo>
                  <a:pt x="10173013" y="6310966"/>
                  <a:pt x="10173013" y="6310966"/>
                  <a:pt x="10173013" y="6310966"/>
                </a:cubicBezTo>
                <a:cubicBezTo>
                  <a:pt x="10173013" y="6306826"/>
                  <a:pt x="10169932" y="6303721"/>
                  <a:pt x="10165823" y="6303721"/>
                </a:cubicBezTo>
                <a:cubicBezTo>
                  <a:pt x="10137062" y="6303721"/>
                  <a:pt x="10137062" y="6303721"/>
                  <a:pt x="10137062" y="6303721"/>
                </a:cubicBezTo>
                <a:cubicBezTo>
                  <a:pt x="10133979" y="6303721"/>
                  <a:pt x="10130898" y="6306826"/>
                  <a:pt x="10130898" y="6310966"/>
                </a:cubicBezTo>
                <a:cubicBezTo>
                  <a:pt x="10130898" y="6483802"/>
                  <a:pt x="10130898" y="6483802"/>
                  <a:pt x="10130898" y="6483802"/>
                </a:cubicBezTo>
                <a:cubicBezTo>
                  <a:pt x="10130898" y="6486906"/>
                  <a:pt x="10133979" y="6490011"/>
                  <a:pt x="10137062" y="6490011"/>
                </a:cubicBezTo>
                <a:cubicBezTo>
                  <a:pt x="10165823" y="6490011"/>
                  <a:pt x="10165823" y="6490011"/>
                  <a:pt x="10165823" y="6490011"/>
                </a:cubicBezTo>
                <a:cubicBezTo>
                  <a:pt x="10169932" y="6490011"/>
                  <a:pt x="10173013" y="6486906"/>
                  <a:pt x="10173013" y="6483802"/>
                </a:cubicBezTo>
                <a:cubicBezTo>
                  <a:pt x="10173013" y="6363748"/>
                  <a:pt x="10173013" y="6363748"/>
                  <a:pt x="10173013" y="6363748"/>
                </a:cubicBezTo>
                <a:cubicBezTo>
                  <a:pt x="10179177" y="6358573"/>
                  <a:pt x="10198694" y="6344084"/>
                  <a:pt x="10222319" y="6342014"/>
                </a:cubicBezTo>
                <a:cubicBezTo>
                  <a:pt x="10236700" y="6342014"/>
                  <a:pt x="10244918" y="6348224"/>
                  <a:pt x="10245945" y="6362713"/>
                </a:cubicBezTo>
                <a:cubicBezTo>
                  <a:pt x="10245945" y="6363748"/>
                  <a:pt x="10245945" y="6363748"/>
                  <a:pt x="10245945" y="6363748"/>
                </a:cubicBezTo>
                <a:cubicBezTo>
                  <a:pt x="10245945" y="6483802"/>
                  <a:pt x="10245945" y="6483802"/>
                  <a:pt x="10245945" y="6483802"/>
                </a:cubicBezTo>
                <a:cubicBezTo>
                  <a:pt x="10245945" y="6486906"/>
                  <a:pt x="10249026" y="6490011"/>
                  <a:pt x="10252109" y="6490011"/>
                </a:cubicBezTo>
                <a:cubicBezTo>
                  <a:pt x="10280870" y="6490011"/>
                  <a:pt x="10280870" y="6490011"/>
                  <a:pt x="10280870" y="6490011"/>
                </a:cubicBezTo>
                <a:cubicBezTo>
                  <a:pt x="10284979" y="6490011"/>
                  <a:pt x="10288061" y="6486906"/>
                  <a:pt x="10288061" y="6483802"/>
                </a:cubicBezTo>
                <a:cubicBezTo>
                  <a:pt x="10288061" y="6452753"/>
                  <a:pt x="10288061" y="6452753"/>
                  <a:pt x="10288061" y="6452753"/>
                </a:cubicBezTo>
                <a:cubicBezTo>
                  <a:pt x="10288061" y="6388587"/>
                  <a:pt x="10288061" y="6388587"/>
                  <a:pt x="10288061" y="6388587"/>
                </a:cubicBezTo>
                <a:cubicBezTo>
                  <a:pt x="10288061" y="6365818"/>
                  <a:pt x="10288061" y="6365818"/>
                  <a:pt x="10288061" y="6365818"/>
                </a:cubicBezTo>
                <a:cubicBezTo>
                  <a:pt x="10288061" y="6325455"/>
                  <a:pt x="10269571" y="6304756"/>
                  <a:pt x="10231564" y="6302686"/>
                </a:cubicBezTo>
                <a:cubicBezTo>
                  <a:pt x="10231564" y="6302686"/>
                  <a:pt x="10229510" y="6302686"/>
                  <a:pt x="10226428" y="6302686"/>
                </a:cubicBezTo>
                <a:cubicBezTo>
                  <a:pt x="10225401" y="6302686"/>
                  <a:pt x="10225401" y="6302686"/>
                  <a:pt x="10224374" y="6302686"/>
                </a:cubicBezTo>
                <a:cubicBezTo>
                  <a:pt x="10223347" y="6302686"/>
                  <a:pt x="10222319" y="6302686"/>
                  <a:pt x="10221292" y="6302686"/>
                </a:cubicBezTo>
                <a:close/>
                <a:moveTo>
                  <a:pt x="11036971" y="6299511"/>
                </a:moveTo>
                <a:cubicBezTo>
                  <a:pt x="10978754" y="6299511"/>
                  <a:pt x="10953221" y="6329632"/>
                  <a:pt x="10953221" y="6396104"/>
                </a:cubicBezTo>
                <a:cubicBezTo>
                  <a:pt x="10953221" y="6397143"/>
                  <a:pt x="10953221" y="6397143"/>
                  <a:pt x="10953221" y="6398181"/>
                </a:cubicBezTo>
                <a:cubicBezTo>
                  <a:pt x="10953221" y="6464654"/>
                  <a:pt x="10978754" y="6494774"/>
                  <a:pt x="11036971" y="6494774"/>
                </a:cubicBezTo>
                <a:cubicBezTo>
                  <a:pt x="11057397" y="6494774"/>
                  <a:pt x="11079867" y="6489581"/>
                  <a:pt x="11093143" y="6487504"/>
                </a:cubicBezTo>
                <a:cubicBezTo>
                  <a:pt x="11096207" y="6487504"/>
                  <a:pt x="11099271" y="6484388"/>
                  <a:pt x="11099271" y="6480233"/>
                </a:cubicBezTo>
                <a:cubicBezTo>
                  <a:pt x="11098250" y="6456345"/>
                  <a:pt x="11098250" y="6456345"/>
                  <a:pt x="11098250" y="6456345"/>
                </a:cubicBezTo>
                <a:cubicBezTo>
                  <a:pt x="11098250" y="6455306"/>
                  <a:pt x="11097229" y="6453229"/>
                  <a:pt x="11096207" y="6452190"/>
                </a:cubicBezTo>
                <a:cubicBezTo>
                  <a:pt x="11094165" y="6450113"/>
                  <a:pt x="11092122" y="6450113"/>
                  <a:pt x="11090079" y="6450113"/>
                </a:cubicBezTo>
                <a:cubicBezTo>
                  <a:pt x="11074759" y="6451152"/>
                  <a:pt x="11056375" y="6456345"/>
                  <a:pt x="11036971" y="6456345"/>
                </a:cubicBezTo>
                <a:cubicBezTo>
                  <a:pt x="11010416" y="6456345"/>
                  <a:pt x="10999181" y="6444920"/>
                  <a:pt x="10997138" y="6413761"/>
                </a:cubicBezTo>
                <a:cubicBezTo>
                  <a:pt x="10997138" y="6412722"/>
                  <a:pt x="10997138" y="6412722"/>
                  <a:pt x="10997138" y="6411684"/>
                </a:cubicBezTo>
                <a:cubicBezTo>
                  <a:pt x="10997138" y="6410645"/>
                  <a:pt x="10997138" y="6409606"/>
                  <a:pt x="10997138" y="6408568"/>
                </a:cubicBezTo>
                <a:cubicBezTo>
                  <a:pt x="10996117" y="6406490"/>
                  <a:pt x="10996117" y="6405452"/>
                  <a:pt x="10996117" y="6404413"/>
                </a:cubicBezTo>
                <a:cubicBezTo>
                  <a:pt x="10996117" y="6403375"/>
                  <a:pt x="10996117" y="6402336"/>
                  <a:pt x="10996117" y="6401297"/>
                </a:cubicBezTo>
                <a:cubicBezTo>
                  <a:pt x="10996117" y="6399220"/>
                  <a:pt x="10996117" y="6398181"/>
                  <a:pt x="10996117" y="6396104"/>
                </a:cubicBezTo>
                <a:cubicBezTo>
                  <a:pt x="10996117" y="6353520"/>
                  <a:pt x="11007352" y="6337941"/>
                  <a:pt x="11036971" y="6337941"/>
                </a:cubicBezTo>
                <a:cubicBezTo>
                  <a:pt x="11056375" y="6337941"/>
                  <a:pt x="11074759" y="6343134"/>
                  <a:pt x="11090079" y="6344172"/>
                </a:cubicBezTo>
                <a:cubicBezTo>
                  <a:pt x="11092122" y="6344172"/>
                  <a:pt x="11094165" y="6344172"/>
                  <a:pt x="11096207" y="6343134"/>
                </a:cubicBezTo>
                <a:cubicBezTo>
                  <a:pt x="11097229" y="6341057"/>
                  <a:pt x="11098250" y="6340018"/>
                  <a:pt x="11098250" y="6337941"/>
                </a:cubicBezTo>
                <a:cubicBezTo>
                  <a:pt x="11099271" y="6314052"/>
                  <a:pt x="11099271" y="6314052"/>
                  <a:pt x="11099271" y="6314052"/>
                </a:cubicBezTo>
                <a:cubicBezTo>
                  <a:pt x="11099271" y="6309898"/>
                  <a:pt x="11096207" y="6306782"/>
                  <a:pt x="11093143" y="6306782"/>
                </a:cubicBezTo>
                <a:cubicBezTo>
                  <a:pt x="11079867" y="6304704"/>
                  <a:pt x="11057397" y="6299511"/>
                  <a:pt x="11036971" y="6299511"/>
                </a:cubicBezTo>
                <a:close/>
                <a:moveTo>
                  <a:pt x="10858462" y="6299511"/>
                </a:moveTo>
                <a:cubicBezTo>
                  <a:pt x="10836770" y="6299511"/>
                  <a:pt x="10802683" y="6304704"/>
                  <a:pt x="10788221" y="6306782"/>
                </a:cubicBezTo>
                <a:cubicBezTo>
                  <a:pt x="10785122" y="6306782"/>
                  <a:pt x="10783056" y="6309898"/>
                  <a:pt x="10783056" y="6314052"/>
                </a:cubicBezTo>
                <a:cubicBezTo>
                  <a:pt x="10784089" y="6337941"/>
                  <a:pt x="10784089" y="6337941"/>
                  <a:pt x="10784089" y="6337941"/>
                </a:cubicBezTo>
                <a:cubicBezTo>
                  <a:pt x="10784089" y="6340018"/>
                  <a:pt x="10784089" y="6341057"/>
                  <a:pt x="10786155" y="6343134"/>
                </a:cubicBezTo>
                <a:cubicBezTo>
                  <a:pt x="10787188" y="6344172"/>
                  <a:pt x="10789254" y="6344172"/>
                  <a:pt x="10791320" y="6344172"/>
                </a:cubicBezTo>
                <a:cubicBezTo>
                  <a:pt x="10806815" y="6343134"/>
                  <a:pt x="10835737" y="6341057"/>
                  <a:pt x="10856397" y="6341057"/>
                </a:cubicBezTo>
                <a:cubicBezTo>
                  <a:pt x="10870858" y="6341057"/>
                  <a:pt x="10879123" y="6349366"/>
                  <a:pt x="10879123" y="6362868"/>
                </a:cubicBezTo>
                <a:cubicBezTo>
                  <a:pt x="10879123" y="6374293"/>
                  <a:pt x="10879123" y="6374293"/>
                  <a:pt x="10879123" y="6374293"/>
                </a:cubicBezTo>
                <a:cubicBezTo>
                  <a:pt x="10832639" y="6378447"/>
                  <a:pt x="10832639" y="6378447"/>
                  <a:pt x="10832639" y="6378447"/>
                </a:cubicBezTo>
                <a:cubicBezTo>
                  <a:pt x="10788221" y="6381563"/>
                  <a:pt x="10770660" y="6398181"/>
                  <a:pt x="10770660" y="6435572"/>
                </a:cubicBezTo>
                <a:cubicBezTo>
                  <a:pt x="10770660" y="6472963"/>
                  <a:pt x="10790287" y="6494774"/>
                  <a:pt x="10824374" y="6494774"/>
                </a:cubicBezTo>
                <a:cubicBezTo>
                  <a:pt x="10853299" y="6494774"/>
                  <a:pt x="10885319" y="6482311"/>
                  <a:pt x="10885319" y="6482311"/>
                </a:cubicBezTo>
                <a:cubicBezTo>
                  <a:pt x="10892550" y="6487504"/>
                  <a:pt x="10898748" y="6491658"/>
                  <a:pt x="10913210" y="6493736"/>
                </a:cubicBezTo>
                <a:cubicBezTo>
                  <a:pt x="10915275" y="6493736"/>
                  <a:pt x="10917341" y="6493736"/>
                  <a:pt x="10919407" y="6491658"/>
                </a:cubicBezTo>
                <a:cubicBezTo>
                  <a:pt x="10920440" y="6490620"/>
                  <a:pt x="10921473" y="6488542"/>
                  <a:pt x="10921473" y="6486465"/>
                </a:cubicBezTo>
                <a:cubicBezTo>
                  <a:pt x="10921473" y="6362868"/>
                  <a:pt x="10921473" y="6362868"/>
                  <a:pt x="10921473" y="6362868"/>
                </a:cubicBezTo>
                <a:cubicBezTo>
                  <a:pt x="10921473" y="6319245"/>
                  <a:pt x="10901847" y="6299511"/>
                  <a:pt x="10858462" y="6299511"/>
                </a:cubicBezTo>
                <a:close/>
                <a:moveTo>
                  <a:pt x="10537848" y="6299511"/>
                </a:moveTo>
                <a:cubicBezTo>
                  <a:pt x="10484952" y="6301589"/>
                  <a:pt x="10461097" y="6331709"/>
                  <a:pt x="10461097" y="6396104"/>
                </a:cubicBezTo>
                <a:cubicBezTo>
                  <a:pt x="10461097" y="6397143"/>
                  <a:pt x="10461097" y="6397143"/>
                  <a:pt x="10461097" y="6398181"/>
                </a:cubicBezTo>
                <a:cubicBezTo>
                  <a:pt x="10461097" y="6419993"/>
                  <a:pt x="10463172" y="6438688"/>
                  <a:pt x="10467320" y="6453229"/>
                </a:cubicBezTo>
                <a:cubicBezTo>
                  <a:pt x="10475618" y="6481272"/>
                  <a:pt x="10500510" y="6494774"/>
                  <a:pt x="10528513" y="6494774"/>
                </a:cubicBezTo>
                <a:cubicBezTo>
                  <a:pt x="10531625" y="6494774"/>
                  <a:pt x="10534736" y="6494774"/>
                  <a:pt x="10537848" y="6494774"/>
                </a:cubicBezTo>
                <a:cubicBezTo>
                  <a:pt x="10539922" y="6494774"/>
                  <a:pt x="10543033" y="6494774"/>
                  <a:pt x="10545109" y="6494774"/>
                </a:cubicBezTo>
                <a:cubicBezTo>
                  <a:pt x="10564815" y="6492697"/>
                  <a:pt x="10587633" y="6489581"/>
                  <a:pt x="10598004" y="6487504"/>
                </a:cubicBezTo>
                <a:cubicBezTo>
                  <a:pt x="10602153" y="6487504"/>
                  <a:pt x="10604227" y="6484388"/>
                  <a:pt x="10604227" y="6480233"/>
                </a:cubicBezTo>
                <a:cubicBezTo>
                  <a:pt x="10603190" y="6456345"/>
                  <a:pt x="10603190" y="6456345"/>
                  <a:pt x="10603190" y="6456345"/>
                </a:cubicBezTo>
                <a:cubicBezTo>
                  <a:pt x="10603190" y="6455306"/>
                  <a:pt x="10602153" y="6453229"/>
                  <a:pt x="10601116" y="6452190"/>
                </a:cubicBezTo>
                <a:cubicBezTo>
                  <a:pt x="10599041" y="6450113"/>
                  <a:pt x="10598004" y="6450113"/>
                  <a:pt x="10595930" y="6450113"/>
                </a:cubicBezTo>
                <a:cubicBezTo>
                  <a:pt x="10582447" y="6451152"/>
                  <a:pt x="10558592" y="6453229"/>
                  <a:pt x="10539922" y="6453229"/>
                </a:cubicBezTo>
                <a:cubicBezTo>
                  <a:pt x="10521253" y="6453229"/>
                  <a:pt x="10511918" y="6445958"/>
                  <a:pt x="10506733" y="6428302"/>
                </a:cubicBezTo>
                <a:cubicBezTo>
                  <a:pt x="10505695" y="6419993"/>
                  <a:pt x="10505695" y="6419993"/>
                  <a:pt x="10505695" y="6419993"/>
                </a:cubicBezTo>
                <a:cubicBezTo>
                  <a:pt x="10554442" y="6416877"/>
                  <a:pt x="10554442" y="6416877"/>
                  <a:pt x="10554442" y="6416877"/>
                </a:cubicBezTo>
                <a:cubicBezTo>
                  <a:pt x="10598004" y="6412722"/>
                  <a:pt x="10616672" y="6396104"/>
                  <a:pt x="10616672" y="6359752"/>
                </a:cubicBezTo>
                <a:cubicBezTo>
                  <a:pt x="10616672" y="6321323"/>
                  <a:pt x="10599041" y="6299511"/>
                  <a:pt x="10545109" y="6299511"/>
                </a:cubicBezTo>
                <a:cubicBezTo>
                  <a:pt x="10543033" y="6299511"/>
                  <a:pt x="10539922" y="6299511"/>
                  <a:pt x="10537848" y="6299511"/>
                </a:cubicBezTo>
                <a:close/>
                <a:moveTo>
                  <a:pt x="11181077" y="6262439"/>
                </a:moveTo>
                <a:cubicBezTo>
                  <a:pt x="11153387" y="6269635"/>
                  <a:pt x="11153387" y="6269635"/>
                  <a:pt x="11153387" y="6269635"/>
                </a:cubicBezTo>
                <a:cubicBezTo>
                  <a:pt x="11150310" y="6269635"/>
                  <a:pt x="11147234" y="6272720"/>
                  <a:pt x="11147234" y="6275804"/>
                </a:cubicBezTo>
                <a:cubicBezTo>
                  <a:pt x="11147234" y="6304589"/>
                  <a:pt x="11147234" y="6304589"/>
                  <a:pt x="11147234" y="6304589"/>
                </a:cubicBezTo>
                <a:cubicBezTo>
                  <a:pt x="11131850" y="6304589"/>
                  <a:pt x="11131850" y="6304589"/>
                  <a:pt x="11131850" y="6304589"/>
                </a:cubicBezTo>
                <a:cubicBezTo>
                  <a:pt x="11127748" y="6304589"/>
                  <a:pt x="11124671" y="6307673"/>
                  <a:pt x="11124671" y="6311785"/>
                </a:cubicBezTo>
                <a:cubicBezTo>
                  <a:pt x="11124671" y="6336457"/>
                  <a:pt x="11124671" y="6336457"/>
                  <a:pt x="11124671" y="6336457"/>
                </a:cubicBezTo>
                <a:cubicBezTo>
                  <a:pt x="11124671" y="6339542"/>
                  <a:pt x="11127748" y="6342626"/>
                  <a:pt x="11131850" y="6342626"/>
                </a:cubicBezTo>
                <a:cubicBezTo>
                  <a:pt x="11147234" y="6342626"/>
                  <a:pt x="11147234" y="6342626"/>
                  <a:pt x="11147234" y="6342626"/>
                </a:cubicBezTo>
                <a:cubicBezTo>
                  <a:pt x="11147234" y="6424868"/>
                  <a:pt x="11147234" y="6424868"/>
                  <a:pt x="11147234" y="6424868"/>
                </a:cubicBezTo>
                <a:cubicBezTo>
                  <a:pt x="11147234" y="6478326"/>
                  <a:pt x="11160566" y="6494774"/>
                  <a:pt x="11203639" y="6494774"/>
                </a:cubicBezTo>
                <a:cubicBezTo>
                  <a:pt x="11211844" y="6494774"/>
                  <a:pt x="11225176" y="6492718"/>
                  <a:pt x="11235431" y="6490662"/>
                </a:cubicBezTo>
                <a:cubicBezTo>
                  <a:pt x="11238508" y="6489634"/>
                  <a:pt x="11240559" y="6486550"/>
                  <a:pt x="11240559" y="6483466"/>
                </a:cubicBezTo>
                <a:cubicBezTo>
                  <a:pt x="11239534" y="6459821"/>
                  <a:pt x="11239534" y="6459821"/>
                  <a:pt x="11239534" y="6459821"/>
                </a:cubicBezTo>
                <a:cubicBezTo>
                  <a:pt x="11239534" y="6455709"/>
                  <a:pt x="11235431" y="6453653"/>
                  <a:pt x="11232355" y="6453653"/>
                </a:cubicBezTo>
                <a:cubicBezTo>
                  <a:pt x="11226201" y="6453653"/>
                  <a:pt x="11215946" y="6453653"/>
                  <a:pt x="11208767" y="6453653"/>
                </a:cubicBezTo>
                <a:cubicBezTo>
                  <a:pt x="11191332" y="6453653"/>
                  <a:pt x="11190307" y="6445429"/>
                  <a:pt x="11190307" y="6418700"/>
                </a:cubicBezTo>
                <a:cubicBezTo>
                  <a:pt x="11190307" y="6342626"/>
                  <a:pt x="11190307" y="6342626"/>
                  <a:pt x="11190307" y="6342626"/>
                </a:cubicBezTo>
                <a:cubicBezTo>
                  <a:pt x="11233380" y="6342626"/>
                  <a:pt x="11233380" y="6342626"/>
                  <a:pt x="11233380" y="6342626"/>
                </a:cubicBezTo>
                <a:cubicBezTo>
                  <a:pt x="11236457" y="6342626"/>
                  <a:pt x="11239534" y="6339542"/>
                  <a:pt x="11239534" y="6336457"/>
                </a:cubicBezTo>
                <a:cubicBezTo>
                  <a:pt x="11239534" y="6311785"/>
                  <a:pt x="11239534" y="6311785"/>
                  <a:pt x="11239534" y="6311785"/>
                </a:cubicBezTo>
                <a:cubicBezTo>
                  <a:pt x="11239534" y="6307673"/>
                  <a:pt x="11236457" y="6304589"/>
                  <a:pt x="11233380" y="6304589"/>
                </a:cubicBezTo>
                <a:cubicBezTo>
                  <a:pt x="11190307" y="6304589"/>
                  <a:pt x="11190307" y="6304589"/>
                  <a:pt x="11190307" y="6304589"/>
                </a:cubicBezTo>
                <a:cubicBezTo>
                  <a:pt x="11190307" y="6269635"/>
                  <a:pt x="11190307" y="6269635"/>
                  <a:pt x="11190307" y="6269635"/>
                </a:cubicBezTo>
                <a:cubicBezTo>
                  <a:pt x="11190307" y="6266551"/>
                  <a:pt x="11189281" y="6265523"/>
                  <a:pt x="11187230" y="6263467"/>
                </a:cubicBezTo>
                <a:cubicBezTo>
                  <a:pt x="11185179" y="6262439"/>
                  <a:pt x="11183128" y="6261411"/>
                  <a:pt x="11181077" y="6262439"/>
                </a:cubicBezTo>
                <a:close/>
                <a:moveTo>
                  <a:pt x="10376216" y="6262439"/>
                </a:moveTo>
                <a:cubicBezTo>
                  <a:pt x="10348526" y="6269635"/>
                  <a:pt x="10348526" y="6269635"/>
                  <a:pt x="10348526" y="6269635"/>
                </a:cubicBezTo>
                <a:cubicBezTo>
                  <a:pt x="10345450" y="6269635"/>
                  <a:pt x="10343399" y="6272720"/>
                  <a:pt x="10343399" y="6275804"/>
                </a:cubicBezTo>
                <a:cubicBezTo>
                  <a:pt x="10343399" y="6304589"/>
                  <a:pt x="10343399" y="6304589"/>
                  <a:pt x="10343399" y="6304589"/>
                </a:cubicBezTo>
                <a:cubicBezTo>
                  <a:pt x="10326990" y="6304589"/>
                  <a:pt x="10326990" y="6304589"/>
                  <a:pt x="10326990" y="6304589"/>
                </a:cubicBezTo>
                <a:cubicBezTo>
                  <a:pt x="10322888" y="6304589"/>
                  <a:pt x="10319811" y="6307673"/>
                  <a:pt x="10319811" y="6311785"/>
                </a:cubicBezTo>
                <a:cubicBezTo>
                  <a:pt x="10319811" y="6336457"/>
                  <a:pt x="10319811" y="6336457"/>
                  <a:pt x="10319811" y="6336457"/>
                </a:cubicBezTo>
                <a:cubicBezTo>
                  <a:pt x="10319811" y="6339542"/>
                  <a:pt x="10322888" y="6342626"/>
                  <a:pt x="10326990" y="6342626"/>
                </a:cubicBezTo>
                <a:cubicBezTo>
                  <a:pt x="10343399" y="6342626"/>
                  <a:pt x="10343399" y="6342626"/>
                  <a:pt x="10343399" y="6342626"/>
                </a:cubicBezTo>
                <a:cubicBezTo>
                  <a:pt x="10343399" y="6424868"/>
                  <a:pt x="10343399" y="6424868"/>
                  <a:pt x="10343399" y="6424868"/>
                </a:cubicBezTo>
                <a:cubicBezTo>
                  <a:pt x="10343399" y="6478326"/>
                  <a:pt x="10355705" y="6494774"/>
                  <a:pt x="10398779" y="6494774"/>
                </a:cubicBezTo>
                <a:cubicBezTo>
                  <a:pt x="10406983" y="6494774"/>
                  <a:pt x="10420316" y="6492718"/>
                  <a:pt x="10430571" y="6490662"/>
                </a:cubicBezTo>
                <a:cubicBezTo>
                  <a:pt x="10433648" y="6489634"/>
                  <a:pt x="10435698" y="6486550"/>
                  <a:pt x="10435698" y="6483466"/>
                </a:cubicBezTo>
                <a:cubicBezTo>
                  <a:pt x="10434673" y="6459821"/>
                  <a:pt x="10434673" y="6459821"/>
                  <a:pt x="10434673" y="6459821"/>
                </a:cubicBezTo>
                <a:cubicBezTo>
                  <a:pt x="10434673" y="6455709"/>
                  <a:pt x="10431597" y="6453653"/>
                  <a:pt x="10427495" y="6453653"/>
                </a:cubicBezTo>
                <a:cubicBezTo>
                  <a:pt x="10421341" y="6453653"/>
                  <a:pt x="10411086" y="6453653"/>
                  <a:pt x="10403906" y="6453653"/>
                </a:cubicBezTo>
                <a:cubicBezTo>
                  <a:pt x="10386472" y="6453653"/>
                  <a:pt x="10385446" y="6445429"/>
                  <a:pt x="10385446" y="6418700"/>
                </a:cubicBezTo>
                <a:cubicBezTo>
                  <a:pt x="10385446" y="6342626"/>
                  <a:pt x="10385446" y="6342626"/>
                  <a:pt x="10385446" y="6342626"/>
                </a:cubicBezTo>
                <a:cubicBezTo>
                  <a:pt x="10428520" y="6342626"/>
                  <a:pt x="10428520" y="6342626"/>
                  <a:pt x="10428520" y="6342626"/>
                </a:cubicBezTo>
                <a:cubicBezTo>
                  <a:pt x="10431597" y="6342626"/>
                  <a:pt x="10434673" y="6339542"/>
                  <a:pt x="10434673" y="6336457"/>
                </a:cubicBezTo>
                <a:cubicBezTo>
                  <a:pt x="10434673" y="6311785"/>
                  <a:pt x="10434673" y="6311785"/>
                  <a:pt x="10434673" y="6311785"/>
                </a:cubicBezTo>
                <a:cubicBezTo>
                  <a:pt x="10434673" y="6307673"/>
                  <a:pt x="10431597" y="6304589"/>
                  <a:pt x="10428520" y="6304589"/>
                </a:cubicBezTo>
                <a:cubicBezTo>
                  <a:pt x="10385446" y="6304589"/>
                  <a:pt x="10385446" y="6304589"/>
                  <a:pt x="10385446" y="6304589"/>
                </a:cubicBezTo>
                <a:cubicBezTo>
                  <a:pt x="10385446" y="6269635"/>
                  <a:pt x="10385446" y="6269635"/>
                  <a:pt x="10385446" y="6269635"/>
                </a:cubicBezTo>
                <a:cubicBezTo>
                  <a:pt x="10385446" y="6266551"/>
                  <a:pt x="10384421" y="6265523"/>
                  <a:pt x="10382370" y="6263467"/>
                </a:cubicBezTo>
                <a:cubicBezTo>
                  <a:pt x="10380319" y="6262439"/>
                  <a:pt x="10378268" y="6261411"/>
                  <a:pt x="10376216" y="6262439"/>
                </a:cubicBezTo>
                <a:close/>
                <a:moveTo>
                  <a:pt x="10045025" y="6237599"/>
                </a:moveTo>
                <a:cubicBezTo>
                  <a:pt x="10045025" y="6237599"/>
                  <a:pt x="10043992" y="6237599"/>
                  <a:pt x="10042958" y="6238634"/>
                </a:cubicBezTo>
                <a:cubicBezTo>
                  <a:pt x="10041923" y="6238634"/>
                  <a:pt x="10041923" y="6239668"/>
                  <a:pt x="10040890" y="6239668"/>
                </a:cubicBezTo>
                <a:cubicBezTo>
                  <a:pt x="10040890" y="6240703"/>
                  <a:pt x="10039857" y="6241737"/>
                  <a:pt x="10039857" y="6241737"/>
                </a:cubicBezTo>
                <a:cubicBezTo>
                  <a:pt x="10039857" y="6242772"/>
                  <a:pt x="10038822" y="6243806"/>
                  <a:pt x="10038822" y="6244841"/>
                </a:cubicBezTo>
                <a:cubicBezTo>
                  <a:pt x="10038822" y="6483805"/>
                  <a:pt x="10038822" y="6483805"/>
                  <a:pt x="10038822" y="6483805"/>
                </a:cubicBezTo>
                <a:cubicBezTo>
                  <a:pt x="10038822" y="6486909"/>
                  <a:pt x="10041923" y="6490012"/>
                  <a:pt x="10046058" y="6490012"/>
                </a:cubicBezTo>
                <a:cubicBezTo>
                  <a:pt x="10076036" y="6490012"/>
                  <a:pt x="10076036" y="6490012"/>
                  <a:pt x="10076036" y="6490012"/>
                </a:cubicBezTo>
                <a:cubicBezTo>
                  <a:pt x="10076036" y="6490012"/>
                  <a:pt x="10076036" y="6490012"/>
                  <a:pt x="10077071" y="6490012"/>
                </a:cubicBezTo>
                <a:cubicBezTo>
                  <a:pt x="10078105" y="6490012"/>
                  <a:pt x="10078105" y="6490012"/>
                  <a:pt x="10079138" y="6490012"/>
                </a:cubicBezTo>
                <a:cubicBezTo>
                  <a:pt x="10079138" y="6490012"/>
                  <a:pt x="10079138" y="6490012"/>
                  <a:pt x="10079138" y="6488978"/>
                </a:cubicBezTo>
                <a:cubicBezTo>
                  <a:pt x="10080171" y="6488978"/>
                  <a:pt x="10080171" y="6488978"/>
                  <a:pt x="10081206" y="6487943"/>
                </a:cubicBezTo>
                <a:cubicBezTo>
                  <a:pt x="10081206" y="6486909"/>
                  <a:pt x="10082239" y="6486909"/>
                  <a:pt x="10082239" y="6485874"/>
                </a:cubicBezTo>
                <a:cubicBezTo>
                  <a:pt x="10082239" y="6484840"/>
                  <a:pt x="10083273" y="6483805"/>
                  <a:pt x="10083273" y="6483805"/>
                </a:cubicBezTo>
                <a:cubicBezTo>
                  <a:pt x="10083273" y="6244841"/>
                  <a:pt x="10083273" y="6244841"/>
                  <a:pt x="10083273" y="6244841"/>
                </a:cubicBezTo>
                <a:cubicBezTo>
                  <a:pt x="10083273" y="6240703"/>
                  <a:pt x="10080171" y="6237599"/>
                  <a:pt x="10076036" y="6237599"/>
                </a:cubicBezTo>
                <a:cubicBezTo>
                  <a:pt x="10046058" y="6237599"/>
                  <a:pt x="10046058" y="6237599"/>
                  <a:pt x="10046058" y="6237599"/>
                </a:cubicBezTo>
                <a:cubicBezTo>
                  <a:pt x="10045025" y="6237599"/>
                  <a:pt x="10045025" y="6237599"/>
                  <a:pt x="10045025" y="6237599"/>
                </a:cubicBezTo>
                <a:close/>
                <a:moveTo>
                  <a:pt x="11675305" y="6196917"/>
                </a:moveTo>
                <a:cubicBezTo>
                  <a:pt x="11677366" y="6194856"/>
                  <a:pt x="11681487" y="6194856"/>
                  <a:pt x="11683548" y="6196917"/>
                </a:cubicBezTo>
                <a:cubicBezTo>
                  <a:pt x="11726817" y="6207218"/>
                  <a:pt x="11759784" y="6225762"/>
                  <a:pt x="11790690" y="6258730"/>
                </a:cubicBezTo>
                <a:cubicBezTo>
                  <a:pt x="11792751" y="6260790"/>
                  <a:pt x="11794811" y="6262850"/>
                  <a:pt x="11794811" y="6264911"/>
                </a:cubicBezTo>
                <a:cubicBezTo>
                  <a:pt x="11792751" y="6269031"/>
                  <a:pt x="11790690" y="6269031"/>
                  <a:pt x="11786569" y="6271092"/>
                </a:cubicBezTo>
                <a:cubicBezTo>
                  <a:pt x="11695910" y="6314361"/>
                  <a:pt x="11695910" y="6314361"/>
                  <a:pt x="11695910" y="6314361"/>
                </a:cubicBezTo>
                <a:cubicBezTo>
                  <a:pt x="11691789" y="6316421"/>
                  <a:pt x="11687668" y="6316421"/>
                  <a:pt x="11685608" y="6316421"/>
                </a:cubicBezTo>
                <a:cubicBezTo>
                  <a:pt x="11683548" y="6314361"/>
                  <a:pt x="11681487" y="6310240"/>
                  <a:pt x="11681487" y="6306119"/>
                </a:cubicBezTo>
                <a:cubicBezTo>
                  <a:pt x="11673245" y="6205158"/>
                  <a:pt x="11673245" y="6205158"/>
                  <a:pt x="11673245" y="6205158"/>
                </a:cubicBezTo>
                <a:cubicBezTo>
                  <a:pt x="11673245" y="6201037"/>
                  <a:pt x="11673245" y="6198977"/>
                  <a:pt x="11675305" y="6196917"/>
                </a:cubicBezTo>
                <a:close/>
                <a:moveTo>
                  <a:pt x="11617970" y="6196146"/>
                </a:moveTo>
                <a:cubicBezTo>
                  <a:pt x="11619516" y="6195889"/>
                  <a:pt x="11621061" y="6195889"/>
                  <a:pt x="11622091" y="6196921"/>
                </a:cubicBezTo>
                <a:cubicBezTo>
                  <a:pt x="11622091" y="6198986"/>
                  <a:pt x="11624151" y="6201051"/>
                  <a:pt x="11624151" y="6207246"/>
                </a:cubicBezTo>
                <a:cubicBezTo>
                  <a:pt x="11615910" y="6308434"/>
                  <a:pt x="11615910" y="6308434"/>
                  <a:pt x="11615910" y="6308434"/>
                </a:cubicBezTo>
                <a:cubicBezTo>
                  <a:pt x="11615910" y="6312564"/>
                  <a:pt x="11613849" y="6314629"/>
                  <a:pt x="11611789" y="6316694"/>
                </a:cubicBezTo>
                <a:cubicBezTo>
                  <a:pt x="11607668" y="6318759"/>
                  <a:pt x="11605607" y="6318759"/>
                  <a:pt x="11601487" y="6316694"/>
                </a:cubicBezTo>
                <a:cubicBezTo>
                  <a:pt x="11510827" y="6271263"/>
                  <a:pt x="11510827" y="6271263"/>
                  <a:pt x="11510827" y="6271263"/>
                </a:cubicBezTo>
                <a:cubicBezTo>
                  <a:pt x="11506707" y="6271263"/>
                  <a:pt x="11504646" y="6269198"/>
                  <a:pt x="11502586" y="6265068"/>
                </a:cubicBezTo>
                <a:cubicBezTo>
                  <a:pt x="11502586" y="6263002"/>
                  <a:pt x="11504646" y="6260938"/>
                  <a:pt x="11506707" y="6258872"/>
                </a:cubicBezTo>
                <a:cubicBezTo>
                  <a:pt x="11537613" y="6225832"/>
                  <a:pt x="11570580" y="6207246"/>
                  <a:pt x="11613849" y="6196921"/>
                </a:cubicBezTo>
                <a:cubicBezTo>
                  <a:pt x="11614879" y="6196921"/>
                  <a:pt x="11616425" y="6196405"/>
                  <a:pt x="11617970" y="6196146"/>
                </a:cubicBezTo>
                <a:close/>
                <a:moveTo>
                  <a:pt x="11649283" y="6160957"/>
                </a:moveTo>
                <a:cubicBezTo>
                  <a:pt x="11529530" y="6160957"/>
                  <a:pt x="11432452" y="6259083"/>
                  <a:pt x="11432452" y="6380127"/>
                </a:cubicBezTo>
                <a:cubicBezTo>
                  <a:pt x="11432452" y="6501170"/>
                  <a:pt x="11529530" y="6599296"/>
                  <a:pt x="11649283" y="6599296"/>
                </a:cubicBezTo>
                <a:cubicBezTo>
                  <a:pt x="11769036" y="6599296"/>
                  <a:pt x="11866115" y="6501170"/>
                  <a:pt x="11866115" y="6380127"/>
                </a:cubicBezTo>
                <a:cubicBezTo>
                  <a:pt x="11866115" y="6259083"/>
                  <a:pt x="11769036" y="6160957"/>
                  <a:pt x="11649283" y="6160957"/>
                </a:cubicBezTo>
                <a:close/>
                <a:moveTo>
                  <a:pt x="11648699" y="6129397"/>
                </a:moveTo>
                <a:cubicBezTo>
                  <a:pt x="11784913" y="6129397"/>
                  <a:pt x="11895337" y="6241129"/>
                  <a:pt x="11895337" y="6378958"/>
                </a:cubicBezTo>
                <a:cubicBezTo>
                  <a:pt x="11895337" y="6516786"/>
                  <a:pt x="11784913" y="6628519"/>
                  <a:pt x="11648699" y="6628519"/>
                </a:cubicBezTo>
                <a:cubicBezTo>
                  <a:pt x="11512484" y="6628519"/>
                  <a:pt x="11402060" y="6516786"/>
                  <a:pt x="11402060" y="6378958"/>
                </a:cubicBezTo>
                <a:cubicBezTo>
                  <a:pt x="11402060" y="6241129"/>
                  <a:pt x="11512484" y="6129397"/>
                  <a:pt x="11648699" y="6129397"/>
                </a:cubicBezTo>
                <a:close/>
                <a:moveTo>
                  <a:pt x="11635775" y="6050821"/>
                </a:moveTo>
                <a:cubicBezTo>
                  <a:pt x="11627549" y="6065370"/>
                  <a:pt x="11623436" y="6084076"/>
                  <a:pt x="11623436" y="6100704"/>
                </a:cubicBezTo>
                <a:cubicBezTo>
                  <a:pt x="11619323" y="6100704"/>
                  <a:pt x="11602870" y="6102782"/>
                  <a:pt x="11600814" y="6104861"/>
                </a:cubicBezTo>
                <a:cubicBezTo>
                  <a:pt x="11594644" y="6086155"/>
                  <a:pt x="11586418" y="6069527"/>
                  <a:pt x="11574079" y="6059135"/>
                </a:cubicBezTo>
                <a:cubicBezTo>
                  <a:pt x="11574079" y="6057056"/>
                  <a:pt x="11574079" y="6057056"/>
                  <a:pt x="11574079" y="6057056"/>
                </a:cubicBezTo>
                <a:cubicBezTo>
                  <a:pt x="11572023" y="6059135"/>
                  <a:pt x="11572023" y="6059135"/>
                  <a:pt x="11572023" y="6059135"/>
                </a:cubicBezTo>
                <a:cubicBezTo>
                  <a:pt x="11565853" y="6059135"/>
                  <a:pt x="11557627" y="6061213"/>
                  <a:pt x="11551457" y="6063292"/>
                </a:cubicBezTo>
                <a:cubicBezTo>
                  <a:pt x="11551457" y="6065370"/>
                  <a:pt x="11551457" y="6065370"/>
                  <a:pt x="11551457" y="6065370"/>
                </a:cubicBezTo>
                <a:cubicBezTo>
                  <a:pt x="11549401" y="6073684"/>
                  <a:pt x="11547344" y="6081998"/>
                  <a:pt x="11547344" y="6090312"/>
                </a:cubicBezTo>
                <a:cubicBezTo>
                  <a:pt x="11547344" y="6100704"/>
                  <a:pt x="11549401" y="6109018"/>
                  <a:pt x="11551457" y="6117332"/>
                </a:cubicBezTo>
                <a:cubicBezTo>
                  <a:pt x="11549401" y="6117332"/>
                  <a:pt x="11532948" y="6125645"/>
                  <a:pt x="11530892" y="6125645"/>
                </a:cubicBezTo>
                <a:cubicBezTo>
                  <a:pt x="11520609" y="6111096"/>
                  <a:pt x="11508270" y="6096547"/>
                  <a:pt x="11493874" y="6090312"/>
                </a:cubicBezTo>
                <a:cubicBezTo>
                  <a:pt x="11493874" y="6088233"/>
                  <a:pt x="11493874" y="6088233"/>
                  <a:pt x="11493874" y="6088233"/>
                </a:cubicBezTo>
                <a:cubicBezTo>
                  <a:pt x="11491818" y="6088233"/>
                  <a:pt x="11491818" y="6088233"/>
                  <a:pt x="11491818" y="6088233"/>
                </a:cubicBezTo>
                <a:cubicBezTo>
                  <a:pt x="11485648" y="6092390"/>
                  <a:pt x="11479479" y="6096547"/>
                  <a:pt x="11473309" y="6100704"/>
                </a:cubicBezTo>
                <a:cubicBezTo>
                  <a:pt x="11473309" y="6100704"/>
                  <a:pt x="11473309" y="6102782"/>
                  <a:pt x="11473309" y="6102782"/>
                </a:cubicBezTo>
                <a:cubicBezTo>
                  <a:pt x="11473309" y="6119410"/>
                  <a:pt x="11477422" y="6136038"/>
                  <a:pt x="11485648" y="6152665"/>
                </a:cubicBezTo>
                <a:cubicBezTo>
                  <a:pt x="11483592" y="6154744"/>
                  <a:pt x="11471253" y="6163058"/>
                  <a:pt x="11469196" y="6165136"/>
                </a:cubicBezTo>
                <a:cubicBezTo>
                  <a:pt x="11456857" y="6152665"/>
                  <a:pt x="11440405" y="6142273"/>
                  <a:pt x="11426008" y="6138116"/>
                </a:cubicBezTo>
                <a:cubicBezTo>
                  <a:pt x="11423952" y="6138116"/>
                  <a:pt x="11423952" y="6138116"/>
                  <a:pt x="11423952" y="6138116"/>
                </a:cubicBezTo>
                <a:cubicBezTo>
                  <a:pt x="11423952" y="6140194"/>
                  <a:pt x="11423952" y="6140194"/>
                  <a:pt x="11423952" y="6140194"/>
                </a:cubicBezTo>
                <a:cubicBezTo>
                  <a:pt x="11417782" y="6142273"/>
                  <a:pt x="11411613" y="6148508"/>
                  <a:pt x="11407499" y="6154744"/>
                </a:cubicBezTo>
                <a:cubicBezTo>
                  <a:pt x="11407499" y="6156822"/>
                  <a:pt x="11407499" y="6156822"/>
                  <a:pt x="11407499" y="6156822"/>
                </a:cubicBezTo>
                <a:cubicBezTo>
                  <a:pt x="11411613" y="6171371"/>
                  <a:pt x="11421895" y="6187999"/>
                  <a:pt x="11434235" y="6202548"/>
                </a:cubicBezTo>
                <a:cubicBezTo>
                  <a:pt x="11432179" y="6202548"/>
                  <a:pt x="11421895" y="6217097"/>
                  <a:pt x="11419839" y="6219176"/>
                </a:cubicBezTo>
                <a:cubicBezTo>
                  <a:pt x="11405443" y="6210862"/>
                  <a:pt x="11386934" y="6206705"/>
                  <a:pt x="11370482" y="6206705"/>
                </a:cubicBezTo>
                <a:cubicBezTo>
                  <a:pt x="11368425" y="6206705"/>
                  <a:pt x="11368425" y="6206705"/>
                  <a:pt x="11368425" y="6206705"/>
                </a:cubicBezTo>
                <a:cubicBezTo>
                  <a:pt x="11364312" y="6210862"/>
                  <a:pt x="11360199" y="6219176"/>
                  <a:pt x="11358143" y="6225411"/>
                </a:cubicBezTo>
                <a:cubicBezTo>
                  <a:pt x="11358143" y="6227490"/>
                  <a:pt x="11358143" y="6227490"/>
                  <a:pt x="11358143" y="6227490"/>
                </a:cubicBezTo>
                <a:cubicBezTo>
                  <a:pt x="11366369" y="6242038"/>
                  <a:pt x="11378708" y="6254509"/>
                  <a:pt x="11395160" y="6264902"/>
                </a:cubicBezTo>
                <a:cubicBezTo>
                  <a:pt x="11393104" y="6266980"/>
                  <a:pt x="11386934" y="6281529"/>
                  <a:pt x="11386934" y="6283608"/>
                </a:cubicBezTo>
                <a:cubicBezTo>
                  <a:pt x="11368425" y="6279451"/>
                  <a:pt x="11349917" y="6279451"/>
                  <a:pt x="11335521" y="6283608"/>
                </a:cubicBezTo>
                <a:cubicBezTo>
                  <a:pt x="11333464" y="6283608"/>
                  <a:pt x="11333464" y="6283608"/>
                  <a:pt x="11333464" y="6283608"/>
                </a:cubicBezTo>
                <a:cubicBezTo>
                  <a:pt x="11333464" y="6285686"/>
                  <a:pt x="11333464" y="6285686"/>
                  <a:pt x="11333464" y="6285686"/>
                </a:cubicBezTo>
                <a:cubicBezTo>
                  <a:pt x="11331408" y="6291922"/>
                  <a:pt x="11329351" y="6300235"/>
                  <a:pt x="11327295" y="6306470"/>
                </a:cubicBezTo>
                <a:cubicBezTo>
                  <a:pt x="11329351" y="6308549"/>
                  <a:pt x="11329351" y="6308549"/>
                  <a:pt x="11329351" y="6308549"/>
                </a:cubicBezTo>
                <a:cubicBezTo>
                  <a:pt x="11339634" y="6318941"/>
                  <a:pt x="11356086" y="6329334"/>
                  <a:pt x="11372538" y="6333490"/>
                </a:cubicBezTo>
                <a:cubicBezTo>
                  <a:pt x="11372538" y="6335569"/>
                  <a:pt x="11370482" y="6354275"/>
                  <a:pt x="11370482" y="6356354"/>
                </a:cubicBezTo>
                <a:cubicBezTo>
                  <a:pt x="11351973" y="6356354"/>
                  <a:pt x="11333464" y="6360510"/>
                  <a:pt x="11321125" y="6368825"/>
                </a:cubicBezTo>
                <a:cubicBezTo>
                  <a:pt x="11319069" y="6368825"/>
                  <a:pt x="11319069" y="6368825"/>
                  <a:pt x="11319069" y="6368825"/>
                </a:cubicBezTo>
                <a:cubicBezTo>
                  <a:pt x="11319069" y="6370902"/>
                  <a:pt x="11319069" y="6370902"/>
                  <a:pt x="11319069" y="6370902"/>
                </a:cubicBezTo>
                <a:cubicBezTo>
                  <a:pt x="11319069" y="6372981"/>
                  <a:pt x="11319069" y="6377138"/>
                  <a:pt x="11319069" y="6381295"/>
                </a:cubicBezTo>
                <a:cubicBezTo>
                  <a:pt x="11319069" y="6385452"/>
                  <a:pt x="11319069" y="6389609"/>
                  <a:pt x="11319069" y="6391687"/>
                </a:cubicBezTo>
                <a:cubicBezTo>
                  <a:pt x="11319069" y="6393766"/>
                  <a:pt x="11319069" y="6393766"/>
                  <a:pt x="11319069" y="6393766"/>
                </a:cubicBezTo>
                <a:cubicBezTo>
                  <a:pt x="11321125" y="6393766"/>
                  <a:pt x="11321125" y="6393766"/>
                  <a:pt x="11321125" y="6393766"/>
                </a:cubicBezTo>
                <a:cubicBezTo>
                  <a:pt x="11333464" y="6402080"/>
                  <a:pt x="11351973" y="6406237"/>
                  <a:pt x="11370482" y="6406237"/>
                </a:cubicBezTo>
                <a:cubicBezTo>
                  <a:pt x="11370482" y="6410393"/>
                  <a:pt x="11372538" y="6427021"/>
                  <a:pt x="11374595" y="6429099"/>
                </a:cubicBezTo>
                <a:cubicBezTo>
                  <a:pt x="11356086" y="6435334"/>
                  <a:pt x="11339634" y="6443648"/>
                  <a:pt x="11329351" y="6456119"/>
                </a:cubicBezTo>
                <a:cubicBezTo>
                  <a:pt x="11327295" y="6456119"/>
                  <a:pt x="11327295" y="6456119"/>
                  <a:pt x="11327295" y="6456119"/>
                </a:cubicBezTo>
                <a:cubicBezTo>
                  <a:pt x="11327295" y="6458198"/>
                  <a:pt x="11327295" y="6458198"/>
                  <a:pt x="11327295" y="6458198"/>
                </a:cubicBezTo>
                <a:cubicBezTo>
                  <a:pt x="11329351" y="6464433"/>
                  <a:pt x="11331408" y="6472747"/>
                  <a:pt x="11333464" y="6478983"/>
                </a:cubicBezTo>
                <a:cubicBezTo>
                  <a:pt x="11335521" y="6478983"/>
                  <a:pt x="11335521" y="6478983"/>
                  <a:pt x="11335521" y="6478983"/>
                </a:cubicBezTo>
                <a:cubicBezTo>
                  <a:pt x="11349917" y="6485218"/>
                  <a:pt x="11370482" y="6483139"/>
                  <a:pt x="11386934" y="6478983"/>
                </a:cubicBezTo>
                <a:cubicBezTo>
                  <a:pt x="11386934" y="6481060"/>
                  <a:pt x="11395160" y="6497689"/>
                  <a:pt x="11395160" y="6499766"/>
                </a:cubicBezTo>
                <a:cubicBezTo>
                  <a:pt x="11380765" y="6508080"/>
                  <a:pt x="11366369" y="6522630"/>
                  <a:pt x="11358143" y="6537179"/>
                </a:cubicBezTo>
                <a:cubicBezTo>
                  <a:pt x="11358143" y="6539257"/>
                  <a:pt x="11358143" y="6539257"/>
                  <a:pt x="11358143" y="6539257"/>
                </a:cubicBezTo>
                <a:cubicBezTo>
                  <a:pt x="11360199" y="6543415"/>
                  <a:pt x="11366369" y="6551728"/>
                  <a:pt x="11370482" y="6557963"/>
                </a:cubicBezTo>
                <a:cubicBezTo>
                  <a:pt x="11386934" y="6557963"/>
                  <a:pt x="11405443" y="6553807"/>
                  <a:pt x="11421895" y="6543415"/>
                </a:cubicBezTo>
                <a:cubicBezTo>
                  <a:pt x="11421895" y="6545492"/>
                  <a:pt x="11432179" y="6560042"/>
                  <a:pt x="11434235" y="6562121"/>
                </a:cubicBezTo>
                <a:cubicBezTo>
                  <a:pt x="11421895" y="6574591"/>
                  <a:pt x="11411613" y="6591218"/>
                  <a:pt x="11407499" y="6607847"/>
                </a:cubicBezTo>
                <a:cubicBezTo>
                  <a:pt x="11409556" y="6609924"/>
                  <a:pt x="11409556" y="6609924"/>
                  <a:pt x="11409556" y="6609924"/>
                </a:cubicBezTo>
                <a:cubicBezTo>
                  <a:pt x="11411613" y="6614082"/>
                  <a:pt x="11419839" y="6620317"/>
                  <a:pt x="11423952" y="6624474"/>
                </a:cubicBezTo>
                <a:cubicBezTo>
                  <a:pt x="11426008" y="6624474"/>
                  <a:pt x="11426008" y="6624474"/>
                  <a:pt x="11426008" y="6624474"/>
                </a:cubicBezTo>
                <a:cubicBezTo>
                  <a:pt x="11440405" y="6620317"/>
                  <a:pt x="11456857" y="6612003"/>
                  <a:pt x="11471253" y="6597454"/>
                </a:cubicBezTo>
                <a:cubicBezTo>
                  <a:pt x="11473309" y="6599533"/>
                  <a:pt x="11485648" y="6609924"/>
                  <a:pt x="11487705" y="6612003"/>
                </a:cubicBezTo>
                <a:cubicBezTo>
                  <a:pt x="11479479" y="6628630"/>
                  <a:pt x="11475366" y="6645259"/>
                  <a:pt x="11475366" y="6661886"/>
                </a:cubicBezTo>
                <a:cubicBezTo>
                  <a:pt x="11475366" y="6661886"/>
                  <a:pt x="11475366" y="6663965"/>
                  <a:pt x="11475366" y="6663965"/>
                </a:cubicBezTo>
                <a:cubicBezTo>
                  <a:pt x="11479479" y="6668121"/>
                  <a:pt x="11487705" y="6672279"/>
                  <a:pt x="11493874" y="6674356"/>
                </a:cubicBezTo>
                <a:cubicBezTo>
                  <a:pt x="11493874" y="6676435"/>
                  <a:pt x="11493874" y="6676435"/>
                  <a:pt x="11493874" y="6676435"/>
                </a:cubicBezTo>
                <a:cubicBezTo>
                  <a:pt x="11495931" y="6674356"/>
                  <a:pt x="11495931" y="6674356"/>
                  <a:pt x="11495931" y="6674356"/>
                </a:cubicBezTo>
                <a:cubicBezTo>
                  <a:pt x="11510327" y="6666043"/>
                  <a:pt x="11522666" y="6653572"/>
                  <a:pt x="11532948" y="6636945"/>
                </a:cubicBezTo>
                <a:cubicBezTo>
                  <a:pt x="11535005" y="6639023"/>
                  <a:pt x="11549401" y="6645259"/>
                  <a:pt x="11551457" y="6645259"/>
                </a:cubicBezTo>
                <a:cubicBezTo>
                  <a:pt x="11549401" y="6653572"/>
                  <a:pt x="11549401" y="6663965"/>
                  <a:pt x="11549401" y="6672279"/>
                </a:cubicBezTo>
                <a:cubicBezTo>
                  <a:pt x="11549401" y="6680592"/>
                  <a:pt x="11549401" y="6690985"/>
                  <a:pt x="11551457" y="6697220"/>
                </a:cubicBezTo>
                <a:cubicBezTo>
                  <a:pt x="11551457" y="6699298"/>
                  <a:pt x="11551457" y="6699298"/>
                  <a:pt x="11551457" y="6699298"/>
                </a:cubicBezTo>
                <a:cubicBezTo>
                  <a:pt x="11553514" y="6699298"/>
                  <a:pt x="11553514" y="6699298"/>
                  <a:pt x="11553514" y="6699298"/>
                </a:cubicBezTo>
                <a:cubicBezTo>
                  <a:pt x="11557627" y="6701377"/>
                  <a:pt x="11567909" y="6703455"/>
                  <a:pt x="11574079" y="6705533"/>
                </a:cubicBezTo>
                <a:cubicBezTo>
                  <a:pt x="11576136" y="6705533"/>
                  <a:pt x="11576136" y="6705533"/>
                  <a:pt x="11576136" y="6705533"/>
                </a:cubicBezTo>
                <a:cubicBezTo>
                  <a:pt x="11586418" y="6693063"/>
                  <a:pt x="11596701" y="6676435"/>
                  <a:pt x="11600814" y="6659808"/>
                </a:cubicBezTo>
                <a:cubicBezTo>
                  <a:pt x="11602870" y="6659808"/>
                  <a:pt x="11621379" y="6661886"/>
                  <a:pt x="11623436" y="6661886"/>
                </a:cubicBezTo>
                <a:cubicBezTo>
                  <a:pt x="11623436" y="6680592"/>
                  <a:pt x="11627549" y="6699298"/>
                  <a:pt x="11635775" y="6713847"/>
                </a:cubicBezTo>
                <a:cubicBezTo>
                  <a:pt x="11637831" y="6713847"/>
                  <a:pt x="11637831" y="6713847"/>
                  <a:pt x="11637831" y="6713847"/>
                </a:cubicBezTo>
                <a:cubicBezTo>
                  <a:pt x="11644001" y="6713847"/>
                  <a:pt x="11654284" y="6713847"/>
                  <a:pt x="11658397" y="6713847"/>
                </a:cubicBezTo>
                <a:cubicBezTo>
                  <a:pt x="11660454" y="6713847"/>
                  <a:pt x="11660454" y="6713847"/>
                  <a:pt x="11660454" y="6713847"/>
                </a:cubicBezTo>
                <a:cubicBezTo>
                  <a:pt x="11668680" y="6699298"/>
                  <a:pt x="11672793" y="6680592"/>
                  <a:pt x="11674850" y="6661886"/>
                </a:cubicBezTo>
                <a:cubicBezTo>
                  <a:pt x="11676906" y="6661886"/>
                  <a:pt x="11693358" y="6659808"/>
                  <a:pt x="11695415" y="6659808"/>
                </a:cubicBezTo>
                <a:cubicBezTo>
                  <a:pt x="11699528" y="6676435"/>
                  <a:pt x="11709811" y="6693063"/>
                  <a:pt x="11722150" y="6705533"/>
                </a:cubicBezTo>
                <a:cubicBezTo>
                  <a:pt x="11728319" y="6703455"/>
                  <a:pt x="11738602" y="6701377"/>
                  <a:pt x="11742715" y="6699298"/>
                </a:cubicBezTo>
                <a:cubicBezTo>
                  <a:pt x="11744772" y="6699298"/>
                  <a:pt x="11744772" y="6699298"/>
                  <a:pt x="11744772" y="6699298"/>
                </a:cubicBezTo>
                <a:cubicBezTo>
                  <a:pt x="11746828" y="6690985"/>
                  <a:pt x="11746828" y="6680592"/>
                  <a:pt x="11746828" y="6672279"/>
                </a:cubicBezTo>
                <a:cubicBezTo>
                  <a:pt x="11746828" y="6663965"/>
                  <a:pt x="11746828" y="6653572"/>
                  <a:pt x="11744772" y="6645259"/>
                </a:cubicBezTo>
                <a:cubicBezTo>
                  <a:pt x="11746828" y="6645259"/>
                  <a:pt x="11763280" y="6639023"/>
                  <a:pt x="11765337" y="6636945"/>
                </a:cubicBezTo>
                <a:cubicBezTo>
                  <a:pt x="11773563" y="6653572"/>
                  <a:pt x="11787959" y="6666043"/>
                  <a:pt x="11802354" y="6674356"/>
                </a:cubicBezTo>
                <a:cubicBezTo>
                  <a:pt x="11808524" y="6672279"/>
                  <a:pt x="11816750" y="6668121"/>
                  <a:pt x="11820863" y="6663965"/>
                </a:cubicBezTo>
                <a:cubicBezTo>
                  <a:pt x="11822920" y="6661886"/>
                  <a:pt x="11822920" y="6661886"/>
                  <a:pt x="11822920" y="6661886"/>
                </a:cubicBezTo>
                <a:cubicBezTo>
                  <a:pt x="11822920" y="6661886"/>
                  <a:pt x="11822920" y="6661886"/>
                  <a:pt x="11822920" y="6659808"/>
                </a:cubicBezTo>
                <a:cubicBezTo>
                  <a:pt x="11822920" y="6645259"/>
                  <a:pt x="11816750" y="6626553"/>
                  <a:pt x="11808524" y="6612003"/>
                </a:cubicBezTo>
                <a:cubicBezTo>
                  <a:pt x="11810581" y="6609924"/>
                  <a:pt x="11822920" y="6599533"/>
                  <a:pt x="11824976" y="6597454"/>
                </a:cubicBezTo>
                <a:cubicBezTo>
                  <a:pt x="11839372" y="6609924"/>
                  <a:pt x="11855824" y="6620317"/>
                  <a:pt x="11870220" y="6624474"/>
                </a:cubicBezTo>
                <a:cubicBezTo>
                  <a:pt x="11872277" y="6624474"/>
                  <a:pt x="11872277" y="6624474"/>
                  <a:pt x="11872277" y="6624474"/>
                </a:cubicBezTo>
                <a:cubicBezTo>
                  <a:pt x="11876390" y="6620317"/>
                  <a:pt x="11884616" y="6614082"/>
                  <a:pt x="11886673" y="6607847"/>
                </a:cubicBezTo>
                <a:cubicBezTo>
                  <a:pt x="11888729" y="6607847"/>
                  <a:pt x="11888729" y="6607847"/>
                  <a:pt x="11888729" y="6607847"/>
                </a:cubicBezTo>
                <a:cubicBezTo>
                  <a:pt x="11884616" y="6591218"/>
                  <a:pt x="11874333" y="6574591"/>
                  <a:pt x="11861994" y="6562121"/>
                </a:cubicBezTo>
                <a:cubicBezTo>
                  <a:pt x="11864051" y="6560042"/>
                  <a:pt x="11874333" y="6545492"/>
                  <a:pt x="11874333" y="6543415"/>
                </a:cubicBezTo>
                <a:cubicBezTo>
                  <a:pt x="11890786" y="6551728"/>
                  <a:pt x="11909295" y="6557963"/>
                  <a:pt x="11925747" y="6557963"/>
                </a:cubicBezTo>
                <a:cubicBezTo>
                  <a:pt x="11927803" y="6555885"/>
                  <a:pt x="11927803" y="6555885"/>
                  <a:pt x="11927803" y="6555885"/>
                </a:cubicBezTo>
                <a:cubicBezTo>
                  <a:pt x="11929860" y="6551728"/>
                  <a:pt x="11936030" y="6543415"/>
                  <a:pt x="11938086" y="6537179"/>
                </a:cubicBezTo>
                <a:cubicBezTo>
                  <a:pt x="11938086" y="6535101"/>
                  <a:pt x="11938086" y="6535101"/>
                  <a:pt x="11938086" y="6535101"/>
                </a:cubicBezTo>
                <a:cubicBezTo>
                  <a:pt x="11929860" y="6522630"/>
                  <a:pt x="11915464" y="6508080"/>
                  <a:pt x="11901069" y="6499766"/>
                </a:cubicBezTo>
                <a:cubicBezTo>
                  <a:pt x="11901069" y="6495610"/>
                  <a:pt x="11909295" y="6481060"/>
                  <a:pt x="11909295" y="6478983"/>
                </a:cubicBezTo>
                <a:cubicBezTo>
                  <a:pt x="11925747" y="6483139"/>
                  <a:pt x="11944256" y="6483139"/>
                  <a:pt x="11960708" y="6478983"/>
                </a:cubicBezTo>
                <a:cubicBezTo>
                  <a:pt x="11962764" y="6478983"/>
                  <a:pt x="11962764" y="6478983"/>
                  <a:pt x="11962764" y="6478983"/>
                </a:cubicBezTo>
                <a:cubicBezTo>
                  <a:pt x="11964821" y="6472747"/>
                  <a:pt x="11966878" y="6464433"/>
                  <a:pt x="11966878" y="6458198"/>
                </a:cubicBezTo>
                <a:cubicBezTo>
                  <a:pt x="11966878" y="6456119"/>
                  <a:pt x="11966878" y="6456119"/>
                  <a:pt x="11966878" y="6456119"/>
                </a:cubicBezTo>
                <a:cubicBezTo>
                  <a:pt x="11956595" y="6443648"/>
                  <a:pt x="11940143" y="6435334"/>
                  <a:pt x="11921634" y="6429099"/>
                </a:cubicBezTo>
                <a:cubicBezTo>
                  <a:pt x="11923690" y="6427021"/>
                  <a:pt x="11925747" y="6410393"/>
                  <a:pt x="11925747" y="6408315"/>
                </a:cubicBezTo>
                <a:cubicBezTo>
                  <a:pt x="11944256" y="6408315"/>
                  <a:pt x="11962764" y="6402080"/>
                  <a:pt x="11975104" y="6393766"/>
                </a:cubicBezTo>
                <a:cubicBezTo>
                  <a:pt x="11977160" y="6393766"/>
                  <a:pt x="11977160" y="6393766"/>
                  <a:pt x="11977160" y="6393766"/>
                </a:cubicBezTo>
                <a:cubicBezTo>
                  <a:pt x="11977160" y="6389609"/>
                  <a:pt x="11977160" y="6385452"/>
                  <a:pt x="11977160" y="6381295"/>
                </a:cubicBezTo>
                <a:cubicBezTo>
                  <a:pt x="11977160" y="6379216"/>
                  <a:pt x="11977160" y="6375060"/>
                  <a:pt x="11977160" y="6370902"/>
                </a:cubicBezTo>
                <a:cubicBezTo>
                  <a:pt x="11975104" y="6370902"/>
                  <a:pt x="11975104" y="6370902"/>
                  <a:pt x="11975104" y="6370902"/>
                </a:cubicBezTo>
                <a:cubicBezTo>
                  <a:pt x="11962764" y="6362589"/>
                  <a:pt x="11944256" y="6356354"/>
                  <a:pt x="11925747" y="6356354"/>
                </a:cubicBezTo>
                <a:cubicBezTo>
                  <a:pt x="11925747" y="6354275"/>
                  <a:pt x="11923690" y="6337648"/>
                  <a:pt x="11923690" y="6335569"/>
                </a:cubicBezTo>
                <a:cubicBezTo>
                  <a:pt x="11940143" y="6329334"/>
                  <a:pt x="11956595" y="6321020"/>
                  <a:pt x="11966878" y="6308549"/>
                </a:cubicBezTo>
                <a:cubicBezTo>
                  <a:pt x="11968934" y="6308549"/>
                  <a:pt x="11968934" y="6308549"/>
                  <a:pt x="11968934" y="6308549"/>
                </a:cubicBezTo>
                <a:cubicBezTo>
                  <a:pt x="11968934" y="6306470"/>
                  <a:pt x="11968934" y="6306470"/>
                  <a:pt x="11968934" y="6306470"/>
                </a:cubicBezTo>
                <a:cubicBezTo>
                  <a:pt x="11966878" y="6300235"/>
                  <a:pt x="11964821" y="6291922"/>
                  <a:pt x="11962764" y="6285686"/>
                </a:cubicBezTo>
                <a:cubicBezTo>
                  <a:pt x="11960708" y="6285686"/>
                  <a:pt x="11960708" y="6285686"/>
                  <a:pt x="11960708" y="6285686"/>
                </a:cubicBezTo>
                <a:cubicBezTo>
                  <a:pt x="11946312" y="6279451"/>
                  <a:pt x="11927803" y="6281529"/>
                  <a:pt x="11909295" y="6285686"/>
                </a:cubicBezTo>
                <a:cubicBezTo>
                  <a:pt x="11909295" y="6283608"/>
                  <a:pt x="11903125" y="6266980"/>
                  <a:pt x="11901069" y="6264902"/>
                </a:cubicBezTo>
                <a:cubicBezTo>
                  <a:pt x="11917521" y="6256588"/>
                  <a:pt x="11929860" y="6242038"/>
                  <a:pt x="11938086" y="6227490"/>
                </a:cubicBezTo>
                <a:cubicBezTo>
                  <a:pt x="11938086" y="6225411"/>
                  <a:pt x="11938086" y="6225411"/>
                  <a:pt x="11938086" y="6225411"/>
                </a:cubicBezTo>
                <a:cubicBezTo>
                  <a:pt x="11936030" y="6221254"/>
                  <a:pt x="11931917" y="6212940"/>
                  <a:pt x="11927803" y="6206705"/>
                </a:cubicBezTo>
                <a:cubicBezTo>
                  <a:pt x="11925747" y="6206705"/>
                  <a:pt x="11925747" y="6206705"/>
                  <a:pt x="11925747" y="6206705"/>
                </a:cubicBezTo>
                <a:cubicBezTo>
                  <a:pt x="11909295" y="6206705"/>
                  <a:pt x="11890786" y="6210862"/>
                  <a:pt x="11876390" y="6219176"/>
                </a:cubicBezTo>
                <a:cubicBezTo>
                  <a:pt x="11874333" y="6219176"/>
                  <a:pt x="11864051" y="6204626"/>
                  <a:pt x="11861994" y="6202548"/>
                </a:cubicBezTo>
                <a:cubicBezTo>
                  <a:pt x="11874333" y="6190077"/>
                  <a:pt x="11884616" y="6173450"/>
                  <a:pt x="11888729" y="6156822"/>
                </a:cubicBezTo>
                <a:cubicBezTo>
                  <a:pt x="11888729" y="6154744"/>
                  <a:pt x="11888729" y="6154744"/>
                  <a:pt x="11888729" y="6154744"/>
                </a:cubicBezTo>
                <a:cubicBezTo>
                  <a:pt x="11884616" y="6150587"/>
                  <a:pt x="11878447" y="6144351"/>
                  <a:pt x="11872277" y="6140194"/>
                </a:cubicBezTo>
                <a:cubicBezTo>
                  <a:pt x="11855824" y="6144351"/>
                  <a:pt x="11839372" y="6152665"/>
                  <a:pt x="11827033" y="6165136"/>
                </a:cubicBezTo>
                <a:cubicBezTo>
                  <a:pt x="11824976" y="6165136"/>
                  <a:pt x="11810581" y="6154744"/>
                  <a:pt x="11808524" y="6152665"/>
                </a:cubicBezTo>
                <a:cubicBezTo>
                  <a:pt x="11818807" y="6136038"/>
                  <a:pt x="11822920" y="6119410"/>
                  <a:pt x="11822920" y="6102782"/>
                </a:cubicBezTo>
                <a:cubicBezTo>
                  <a:pt x="11822920" y="6102782"/>
                  <a:pt x="11822920" y="6100704"/>
                  <a:pt x="11822920" y="6100704"/>
                </a:cubicBezTo>
                <a:cubicBezTo>
                  <a:pt x="11816750" y="6096547"/>
                  <a:pt x="11808524" y="6092390"/>
                  <a:pt x="11804411" y="6090312"/>
                </a:cubicBezTo>
                <a:cubicBezTo>
                  <a:pt x="11802354" y="6088233"/>
                  <a:pt x="11802354" y="6088233"/>
                  <a:pt x="11802354" y="6088233"/>
                </a:cubicBezTo>
                <a:cubicBezTo>
                  <a:pt x="11802354" y="6090312"/>
                  <a:pt x="11802354" y="6090312"/>
                  <a:pt x="11802354" y="6090312"/>
                </a:cubicBezTo>
                <a:cubicBezTo>
                  <a:pt x="11787959" y="6096547"/>
                  <a:pt x="11775620" y="6111096"/>
                  <a:pt x="11765337" y="6125645"/>
                </a:cubicBezTo>
                <a:cubicBezTo>
                  <a:pt x="11763280" y="6125645"/>
                  <a:pt x="11746828" y="6119410"/>
                  <a:pt x="11744772" y="6117332"/>
                </a:cubicBezTo>
                <a:cubicBezTo>
                  <a:pt x="11746828" y="6109018"/>
                  <a:pt x="11748885" y="6100704"/>
                  <a:pt x="11748885" y="6090312"/>
                </a:cubicBezTo>
                <a:cubicBezTo>
                  <a:pt x="11748885" y="6081998"/>
                  <a:pt x="11746828" y="6073684"/>
                  <a:pt x="11744772" y="6065370"/>
                </a:cubicBezTo>
                <a:cubicBezTo>
                  <a:pt x="11744772" y="6063292"/>
                  <a:pt x="11744772" y="6063292"/>
                  <a:pt x="11744772" y="6063292"/>
                </a:cubicBezTo>
                <a:cubicBezTo>
                  <a:pt x="11742715" y="6063292"/>
                  <a:pt x="11742715" y="6063292"/>
                  <a:pt x="11742715" y="6063292"/>
                </a:cubicBezTo>
                <a:cubicBezTo>
                  <a:pt x="11738602" y="6061213"/>
                  <a:pt x="11730376" y="6059135"/>
                  <a:pt x="11722150" y="6059135"/>
                </a:cubicBezTo>
                <a:cubicBezTo>
                  <a:pt x="11709811" y="6069527"/>
                  <a:pt x="11699528" y="6086155"/>
                  <a:pt x="11695415" y="6104861"/>
                </a:cubicBezTo>
                <a:cubicBezTo>
                  <a:pt x="11693358" y="6102782"/>
                  <a:pt x="11676906" y="6100704"/>
                  <a:pt x="11672793" y="6100704"/>
                </a:cubicBezTo>
                <a:cubicBezTo>
                  <a:pt x="11672793" y="6084076"/>
                  <a:pt x="11668680" y="6065370"/>
                  <a:pt x="11660454" y="6050821"/>
                </a:cubicBezTo>
                <a:cubicBezTo>
                  <a:pt x="11658397" y="6050821"/>
                  <a:pt x="11658397" y="6050821"/>
                  <a:pt x="11658397" y="6050821"/>
                </a:cubicBezTo>
                <a:cubicBezTo>
                  <a:pt x="11652228" y="6048742"/>
                  <a:pt x="11644001" y="6048742"/>
                  <a:pt x="11637831" y="6050821"/>
                </a:cubicBezTo>
                <a:cubicBezTo>
                  <a:pt x="11635775" y="6050821"/>
                  <a:pt x="11635775" y="6050821"/>
                  <a:pt x="11635775" y="6050821"/>
                </a:cubicBezTo>
                <a:close/>
                <a:moveTo>
                  <a:pt x="0" y="0"/>
                </a:moveTo>
                <a:lnTo>
                  <a:pt x="12191998" y="0"/>
                </a:lnTo>
                <a:lnTo>
                  <a:pt x="1219199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>
                    <a:alpha val="0"/>
                  </a:schemeClr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33455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33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920966B7-D1BD-4B62-9DEB-FE17AF3EED7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2" y="2141538"/>
            <a:ext cx="5906347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63EA0955-37FE-447B-A91D-F8B3D55349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7392091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1D0F0E6-22D0-49A2-8945-52AEAD9041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6602777 w 12192000"/>
              <a:gd name="connsiteY0" fmla="*/ 6116155 h 6858000"/>
              <a:gd name="connsiteX1" fmla="*/ 6612980 w 12192000"/>
              <a:gd name="connsiteY1" fmla="*/ 6116155 h 6858000"/>
              <a:gd name="connsiteX2" fmla="*/ 6617061 w 12192000"/>
              <a:gd name="connsiteY2" fmla="*/ 6124493 h 6858000"/>
              <a:gd name="connsiteX3" fmla="*/ 6623183 w 12192000"/>
              <a:gd name="connsiteY3" fmla="*/ 6226637 h 6858000"/>
              <a:gd name="connsiteX4" fmla="*/ 6621142 w 12192000"/>
              <a:gd name="connsiteY4" fmla="*/ 6237059 h 6858000"/>
              <a:gd name="connsiteX5" fmla="*/ 6615021 w 12192000"/>
              <a:gd name="connsiteY5" fmla="*/ 6237059 h 6858000"/>
              <a:gd name="connsiteX6" fmla="*/ 6508908 w 12192000"/>
              <a:gd name="connsiteY6" fmla="*/ 6174523 h 6858000"/>
              <a:gd name="connsiteX7" fmla="*/ 6504827 w 12192000"/>
              <a:gd name="connsiteY7" fmla="*/ 6168270 h 6858000"/>
              <a:gd name="connsiteX8" fmla="*/ 6504827 w 12192000"/>
              <a:gd name="connsiteY8" fmla="*/ 6166184 h 6858000"/>
              <a:gd name="connsiteX9" fmla="*/ 6510948 w 12192000"/>
              <a:gd name="connsiteY9" fmla="*/ 6162015 h 6858000"/>
              <a:gd name="connsiteX10" fmla="*/ 6602777 w 12192000"/>
              <a:gd name="connsiteY10" fmla="*/ 6116155 h 6858000"/>
              <a:gd name="connsiteX11" fmla="*/ 6685511 w 12192000"/>
              <a:gd name="connsiteY11" fmla="*/ 6114071 h 6858000"/>
              <a:gd name="connsiteX12" fmla="*/ 6695813 w 12192000"/>
              <a:gd name="connsiteY12" fmla="*/ 6114071 h 6858000"/>
              <a:gd name="connsiteX13" fmla="*/ 6786472 w 12192000"/>
              <a:gd name="connsiteY13" fmla="*/ 6159837 h 6858000"/>
              <a:gd name="connsiteX14" fmla="*/ 6794714 w 12192000"/>
              <a:gd name="connsiteY14" fmla="*/ 6166078 h 6858000"/>
              <a:gd name="connsiteX15" fmla="*/ 6790593 w 12192000"/>
              <a:gd name="connsiteY15" fmla="*/ 6172318 h 6858000"/>
              <a:gd name="connsiteX16" fmla="*/ 6683451 w 12192000"/>
              <a:gd name="connsiteY16" fmla="*/ 6234726 h 6858000"/>
              <a:gd name="connsiteX17" fmla="*/ 6675208 w 12192000"/>
              <a:gd name="connsiteY17" fmla="*/ 6234726 h 6858000"/>
              <a:gd name="connsiteX18" fmla="*/ 6673148 w 12192000"/>
              <a:gd name="connsiteY18" fmla="*/ 6226405 h 6858000"/>
              <a:gd name="connsiteX19" fmla="*/ 6681390 w 12192000"/>
              <a:gd name="connsiteY19" fmla="*/ 6122392 h 6858000"/>
              <a:gd name="connsiteX20" fmla="*/ 6685511 w 12192000"/>
              <a:gd name="connsiteY20" fmla="*/ 6114071 h 6858000"/>
              <a:gd name="connsiteX21" fmla="*/ 5867776 w 12192000"/>
              <a:gd name="connsiteY21" fmla="*/ 6074328 h 6858000"/>
              <a:gd name="connsiteX22" fmla="*/ 5867776 w 12192000"/>
              <a:gd name="connsiteY22" fmla="*/ 6117531 h 6858000"/>
              <a:gd name="connsiteX23" fmla="*/ 5819888 w 12192000"/>
              <a:gd name="connsiteY23" fmla="*/ 6125760 h 6858000"/>
              <a:gd name="connsiteX24" fmla="*/ 5801149 w 12192000"/>
              <a:gd name="connsiteY24" fmla="*/ 6101073 h 6858000"/>
              <a:gd name="connsiteX25" fmla="*/ 5826134 w 12192000"/>
              <a:gd name="connsiteY25" fmla="*/ 6076386 h 6858000"/>
              <a:gd name="connsiteX26" fmla="*/ 5518276 w 12192000"/>
              <a:gd name="connsiteY26" fmla="*/ 6004194 h 6858000"/>
              <a:gd name="connsiteX27" fmla="*/ 5559186 w 12192000"/>
              <a:gd name="connsiteY27" fmla="*/ 6064393 h 6858000"/>
              <a:gd name="connsiteX28" fmla="*/ 5518276 w 12192000"/>
              <a:gd name="connsiteY28" fmla="*/ 6124591 h 6858000"/>
              <a:gd name="connsiteX29" fmla="*/ 5477363 w 12192000"/>
              <a:gd name="connsiteY29" fmla="*/ 6064393 h 6858000"/>
              <a:gd name="connsiteX30" fmla="*/ 5518276 w 12192000"/>
              <a:gd name="connsiteY30" fmla="*/ 6004194 h 6858000"/>
              <a:gd name="connsiteX31" fmla="*/ 6672498 w 12192000"/>
              <a:gd name="connsiteY31" fmla="*/ 5995882 h 6858000"/>
              <a:gd name="connsiteX32" fmla="*/ 6681491 w 12192000"/>
              <a:gd name="connsiteY32" fmla="*/ 5996921 h 6858000"/>
              <a:gd name="connsiteX33" fmla="*/ 6708215 w 12192000"/>
              <a:gd name="connsiteY33" fmla="*/ 6048872 h 6858000"/>
              <a:gd name="connsiteX34" fmla="*/ 6648601 w 12192000"/>
              <a:gd name="connsiteY34" fmla="*/ 6107057 h 6858000"/>
              <a:gd name="connsiteX35" fmla="*/ 6588987 w 12192000"/>
              <a:gd name="connsiteY35" fmla="*/ 6048872 h 6858000"/>
              <a:gd name="connsiteX36" fmla="*/ 6615711 w 12192000"/>
              <a:gd name="connsiteY36" fmla="*/ 5999000 h 6858000"/>
              <a:gd name="connsiteX37" fmla="*/ 6632156 w 12192000"/>
              <a:gd name="connsiteY37" fmla="*/ 6001077 h 6858000"/>
              <a:gd name="connsiteX38" fmla="*/ 6630100 w 12192000"/>
              <a:gd name="connsiteY38" fmla="*/ 6017702 h 6858000"/>
              <a:gd name="connsiteX39" fmla="*/ 6613655 w 12192000"/>
              <a:gd name="connsiteY39" fmla="*/ 6048872 h 6858000"/>
              <a:gd name="connsiteX40" fmla="*/ 6648601 w 12192000"/>
              <a:gd name="connsiteY40" fmla="*/ 6084199 h 6858000"/>
              <a:gd name="connsiteX41" fmla="*/ 6683547 w 12192000"/>
              <a:gd name="connsiteY41" fmla="*/ 6048872 h 6858000"/>
              <a:gd name="connsiteX42" fmla="*/ 6667102 w 12192000"/>
              <a:gd name="connsiteY42" fmla="*/ 6017702 h 6858000"/>
              <a:gd name="connsiteX43" fmla="*/ 6665047 w 12192000"/>
              <a:gd name="connsiteY43" fmla="*/ 6001077 h 6858000"/>
              <a:gd name="connsiteX44" fmla="*/ 6672498 w 12192000"/>
              <a:gd name="connsiteY44" fmla="*/ 5995882 h 6858000"/>
              <a:gd name="connsiteX45" fmla="*/ 6821432 w 12192000"/>
              <a:gd name="connsiteY45" fmla="*/ 5980816 h 6858000"/>
              <a:gd name="connsiteX46" fmla="*/ 6825565 w 12192000"/>
              <a:gd name="connsiteY46" fmla="*/ 5987045 h 6858000"/>
              <a:gd name="connsiteX47" fmla="*/ 6825565 w 12192000"/>
              <a:gd name="connsiteY47" fmla="*/ 6111612 h 6858000"/>
              <a:gd name="connsiteX48" fmla="*/ 6821432 w 12192000"/>
              <a:gd name="connsiteY48" fmla="*/ 6117840 h 6858000"/>
              <a:gd name="connsiteX49" fmla="*/ 6813166 w 12192000"/>
              <a:gd name="connsiteY49" fmla="*/ 6115764 h 6858000"/>
              <a:gd name="connsiteX50" fmla="*/ 6728441 w 12192000"/>
              <a:gd name="connsiteY50" fmla="*/ 6057632 h 6858000"/>
              <a:gd name="connsiteX51" fmla="*/ 6722242 w 12192000"/>
              <a:gd name="connsiteY51" fmla="*/ 6049328 h 6858000"/>
              <a:gd name="connsiteX52" fmla="*/ 6728441 w 12192000"/>
              <a:gd name="connsiteY52" fmla="*/ 6041024 h 6858000"/>
              <a:gd name="connsiteX53" fmla="*/ 6813166 w 12192000"/>
              <a:gd name="connsiteY53" fmla="*/ 5982893 h 6858000"/>
              <a:gd name="connsiteX54" fmla="*/ 6821432 w 12192000"/>
              <a:gd name="connsiteY54" fmla="*/ 5980816 h 6858000"/>
              <a:gd name="connsiteX55" fmla="*/ 6475604 w 12192000"/>
              <a:gd name="connsiteY55" fmla="*/ 5980816 h 6858000"/>
              <a:gd name="connsiteX56" fmla="*/ 6483787 w 12192000"/>
              <a:gd name="connsiteY56" fmla="*/ 5984968 h 6858000"/>
              <a:gd name="connsiteX57" fmla="*/ 6567656 w 12192000"/>
              <a:gd name="connsiteY57" fmla="*/ 6041024 h 6858000"/>
              <a:gd name="connsiteX58" fmla="*/ 6573792 w 12192000"/>
              <a:gd name="connsiteY58" fmla="*/ 6049328 h 6858000"/>
              <a:gd name="connsiteX59" fmla="*/ 6567656 w 12192000"/>
              <a:gd name="connsiteY59" fmla="*/ 6057632 h 6858000"/>
              <a:gd name="connsiteX60" fmla="*/ 6483787 w 12192000"/>
              <a:gd name="connsiteY60" fmla="*/ 6115764 h 6858000"/>
              <a:gd name="connsiteX61" fmla="*/ 6475604 w 12192000"/>
              <a:gd name="connsiteY61" fmla="*/ 6117840 h 6858000"/>
              <a:gd name="connsiteX62" fmla="*/ 6471513 w 12192000"/>
              <a:gd name="connsiteY62" fmla="*/ 6111612 h 6858000"/>
              <a:gd name="connsiteX63" fmla="*/ 6471513 w 12192000"/>
              <a:gd name="connsiteY63" fmla="*/ 5987045 h 6858000"/>
              <a:gd name="connsiteX64" fmla="*/ 6475604 w 12192000"/>
              <a:gd name="connsiteY64" fmla="*/ 5980816 h 6858000"/>
              <a:gd name="connsiteX65" fmla="*/ 6087559 w 12192000"/>
              <a:gd name="connsiteY65" fmla="*/ 5970296 h 6858000"/>
              <a:gd name="connsiteX66" fmla="*/ 6081400 w 12192000"/>
              <a:gd name="connsiteY66" fmla="*/ 5972374 h 6858000"/>
              <a:gd name="connsiteX67" fmla="*/ 6079347 w 12192000"/>
              <a:gd name="connsiteY67" fmla="*/ 5978604 h 6858000"/>
              <a:gd name="connsiteX68" fmla="*/ 6120408 w 12192000"/>
              <a:gd name="connsiteY68" fmla="*/ 6136455 h 6858000"/>
              <a:gd name="connsiteX69" fmla="*/ 6145045 w 12192000"/>
              <a:gd name="connsiteY69" fmla="*/ 6157224 h 6858000"/>
              <a:gd name="connsiteX70" fmla="*/ 6153257 w 12192000"/>
              <a:gd name="connsiteY70" fmla="*/ 6157224 h 6858000"/>
              <a:gd name="connsiteX71" fmla="*/ 6149151 w 12192000"/>
              <a:gd name="connsiteY71" fmla="*/ 6165532 h 6858000"/>
              <a:gd name="connsiteX72" fmla="*/ 6149151 w 12192000"/>
              <a:gd name="connsiteY72" fmla="*/ 6167609 h 6858000"/>
              <a:gd name="connsiteX73" fmla="*/ 6124515 w 12192000"/>
              <a:gd name="connsiteY73" fmla="*/ 6186302 h 6858000"/>
              <a:gd name="connsiteX74" fmla="*/ 6089612 w 12192000"/>
              <a:gd name="connsiteY74" fmla="*/ 6184225 h 6858000"/>
              <a:gd name="connsiteX75" fmla="*/ 6083453 w 12192000"/>
              <a:gd name="connsiteY75" fmla="*/ 6186302 h 6858000"/>
              <a:gd name="connsiteX76" fmla="*/ 6081400 w 12192000"/>
              <a:gd name="connsiteY76" fmla="*/ 6190456 h 6858000"/>
              <a:gd name="connsiteX77" fmla="*/ 6081400 w 12192000"/>
              <a:gd name="connsiteY77" fmla="*/ 6209149 h 6858000"/>
              <a:gd name="connsiteX78" fmla="*/ 6087559 w 12192000"/>
              <a:gd name="connsiteY78" fmla="*/ 6215380 h 6858000"/>
              <a:gd name="connsiteX79" fmla="*/ 6134780 w 12192000"/>
              <a:gd name="connsiteY79" fmla="*/ 6221610 h 6858000"/>
              <a:gd name="connsiteX80" fmla="*/ 6136833 w 12192000"/>
              <a:gd name="connsiteY80" fmla="*/ 6221610 h 6858000"/>
              <a:gd name="connsiteX81" fmla="*/ 6190213 w 12192000"/>
              <a:gd name="connsiteY81" fmla="*/ 6169686 h 6858000"/>
              <a:gd name="connsiteX82" fmla="*/ 6223062 w 12192000"/>
              <a:gd name="connsiteY82" fmla="*/ 6040914 h 6858000"/>
              <a:gd name="connsiteX83" fmla="*/ 6235380 w 12192000"/>
              <a:gd name="connsiteY83" fmla="*/ 5999374 h 6858000"/>
              <a:gd name="connsiteX84" fmla="*/ 6239487 w 12192000"/>
              <a:gd name="connsiteY84" fmla="*/ 5978604 h 6858000"/>
              <a:gd name="connsiteX85" fmla="*/ 6237434 w 12192000"/>
              <a:gd name="connsiteY85" fmla="*/ 5972374 h 6858000"/>
              <a:gd name="connsiteX86" fmla="*/ 6233327 w 12192000"/>
              <a:gd name="connsiteY86" fmla="*/ 5970296 h 6858000"/>
              <a:gd name="connsiteX87" fmla="*/ 6204584 w 12192000"/>
              <a:gd name="connsiteY87" fmla="*/ 5970296 h 6858000"/>
              <a:gd name="connsiteX88" fmla="*/ 6198425 w 12192000"/>
              <a:gd name="connsiteY88" fmla="*/ 5974451 h 6858000"/>
              <a:gd name="connsiteX89" fmla="*/ 6161469 w 12192000"/>
              <a:gd name="connsiteY89" fmla="*/ 6115685 h 6858000"/>
              <a:gd name="connsiteX90" fmla="*/ 6159417 w 12192000"/>
              <a:gd name="connsiteY90" fmla="*/ 6115685 h 6858000"/>
              <a:gd name="connsiteX91" fmla="*/ 6120408 w 12192000"/>
              <a:gd name="connsiteY91" fmla="*/ 5974451 h 6858000"/>
              <a:gd name="connsiteX92" fmla="*/ 6114249 w 12192000"/>
              <a:gd name="connsiteY92" fmla="*/ 5970296 h 6858000"/>
              <a:gd name="connsiteX93" fmla="*/ 6087559 w 12192000"/>
              <a:gd name="connsiteY93" fmla="*/ 5970296 h 6858000"/>
              <a:gd name="connsiteX94" fmla="*/ 6047787 w 12192000"/>
              <a:gd name="connsiteY94" fmla="*/ 5967959 h 6858000"/>
              <a:gd name="connsiteX95" fmla="*/ 5998692 w 12192000"/>
              <a:gd name="connsiteY95" fmla="*/ 5988768 h 6858000"/>
              <a:gd name="connsiteX96" fmla="*/ 5998692 w 12192000"/>
              <a:gd name="connsiteY96" fmla="*/ 5976283 h 6858000"/>
              <a:gd name="connsiteX97" fmla="*/ 5992556 w 12192000"/>
              <a:gd name="connsiteY97" fmla="*/ 5970040 h 6858000"/>
              <a:gd name="connsiteX98" fmla="*/ 5963918 w 12192000"/>
              <a:gd name="connsiteY98" fmla="*/ 5970040 h 6858000"/>
              <a:gd name="connsiteX99" fmla="*/ 5957781 w 12192000"/>
              <a:gd name="connsiteY99" fmla="*/ 5976283 h 6858000"/>
              <a:gd name="connsiteX100" fmla="*/ 5957781 w 12192000"/>
              <a:gd name="connsiteY100" fmla="*/ 6151078 h 6858000"/>
              <a:gd name="connsiteX101" fmla="*/ 5963918 w 12192000"/>
              <a:gd name="connsiteY101" fmla="*/ 6157321 h 6858000"/>
              <a:gd name="connsiteX102" fmla="*/ 5992556 w 12192000"/>
              <a:gd name="connsiteY102" fmla="*/ 6157321 h 6858000"/>
              <a:gd name="connsiteX103" fmla="*/ 5998692 w 12192000"/>
              <a:gd name="connsiteY103" fmla="*/ 6151078 h 6858000"/>
              <a:gd name="connsiteX104" fmla="*/ 5998692 w 12192000"/>
              <a:gd name="connsiteY104" fmla="*/ 6030386 h 6858000"/>
              <a:gd name="connsiteX105" fmla="*/ 6049832 w 12192000"/>
              <a:gd name="connsiteY105" fmla="*/ 6007496 h 6858000"/>
              <a:gd name="connsiteX106" fmla="*/ 6055969 w 12192000"/>
              <a:gd name="connsiteY106" fmla="*/ 6001253 h 6858000"/>
              <a:gd name="connsiteX107" fmla="*/ 6055969 w 12192000"/>
              <a:gd name="connsiteY107" fmla="*/ 5974202 h 6858000"/>
              <a:gd name="connsiteX108" fmla="*/ 6053923 w 12192000"/>
              <a:gd name="connsiteY108" fmla="*/ 5970040 h 6858000"/>
              <a:gd name="connsiteX109" fmla="*/ 6047787 w 12192000"/>
              <a:gd name="connsiteY109" fmla="*/ 5967959 h 6858000"/>
              <a:gd name="connsiteX110" fmla="*/ 5846879 w 12192000"/>
              <a:gd name="connsiteY110" fmla="*/ 5964452 h 6858000"/>
              <a:gd name="connsiteX111" fmla="*/ 5776523 w 12192000"/>
              <a:gd name="connsiteY111" fmla="*/ 5972770 h 6858000"/>
              <a:gd name="connsiteX112" fmla="*/ 5770315 w 12192000"/>
              <a:gd name="connsiteY112" fmla="*/ 5979008 h 6858000"/>
              <a:gd name="connsiteX113" fmla="*/ 5772384 w 12192000"/>
              <a:gd name="connsiteY113" fmla="*/ 6003961 h 6858000"/>
              <a:gd name="connsiteX114" fmla="*/ 5774454 w 12192000"/>
              <a:gd name="connsiteY114" fmla="*/ 6008120 h 6858000"/>
              <a:gd name="connsiteX115" fmla="*/ 5778592 w 12192000"/>
              <a:gd name="connsiteY115" fmla="*/ 6010199 h 6858000"/>
              <a:gd name="connsiteX116" fmla="*/ 5844809 w 12192000"/>
              <a:gd name="connsiteY116" fmla="*/ 6006040 h 6858000"/>
              <a:gd name="connsiteX117" fmla="*/ 5867571 w 12192000"/>
              <a:gd name="connsiteY117" fmla="*/ 6028914 h 6858000"/>
              <a:gd name="connsiteX118" fmla="*/ 5867571 w 12192000"/>
              <a:gd name="connsiteY118" fmla="*/ 6041390 h 6858000"/>
              <a:gd name="connsiteX119" fmla="*/ 5822047 w 12192000"/>
              <a:gd name="connsiteY119" fmla="*/ 6045549 h 6858000"/>
              <a:gd name="connsiteX120" fmla="*/ 5757900 w 12192000"/>
              <a:gd name="connsiteY120" fmla="*/ 6101693 h 6858000"/>
              <a:gd name="connsiteX121" fmla="*/ 5813770 w 12192000"/>
              <a:gd name="connsiteY121" fmla="*/ 6161996 h 6858000"/>
              <a:gd name="connsiteX122" fmla="*/ 5873779 w 12192000"/>
              <a:gd name="connsiteY122" fmla="*/ 6149520 h 6858000"/>
              <a:gd name="connsiteX123" fmla="*/ 5902750 w 12192000"/>
              <a:gd name="connsiteY123" fmla="*/ 6161996 h 6858000"/>
              <a:gd name="connsiteX124" fmla="*/ 5908957 w 12192000"/>
              <a:gd name="connsiteY124" fmla="*/ 6159917 h 6858000"/>
              <a:gd name="connsiteX125" fmla="*/ 5911026 w 12192000"/>
              <a:gd name="connsiteY125" fmla="*/ 6153679 h 6858000"/>
              <a:gd name="connsiteX126" fmla="*/ 5911026 w 12192000"/>
              <a:gd name="connsiteY126" fmla="*/ 6028914 h 6858000"/>
              <a:gd name="connsiteX127" fmla="*/ 5846879 w 12192000"/>
              <a:gd name="connsiteY127" fmla="*/ 5964452 h 6858000"/>
              <a:gd name="connsiteX128" fmla="*/ 5518274 w 12192000"/>
              <a:gd name="connsiteY128" fmla="*/ 5964452 h 6858000"/>
              <a:gd name="connsiteX129" fmla="*/ 5434114 w 12192000"/>
              <a:gd name="connsiteY129" fmla="*/ 6063224 h 6858000"/>
              <a:gd name="connsiteX130" fmla="*/ 5518274 w 12192000"/>
              <a:gd name="connsiteY130" fmla="*/ 6161996 h 6858000"/>
              <a:gd name="connsiteX131" fmla="*/ 5602435 w 12192000"/>
              <a:gd name="connsiteY131" fmla="*/ 6063224 h 6858000"/>
              <a:gd name="connsiteX132" fmla="*/ 5518274 w 12192000"/>
              <a:gd name="connsiteY132" fmla="*/ 5964452 h 6858000"/>
              <a:gd name="connsiteX133" fmla="*/ 5302320 w 12192000"/>
              <a:gd name="connsiteY133" fmla="*/ 5938736 h 6858000"/>
              <a:gd name="connsiteX134" fmla="*/ 5318685 w 12192000"/>
              <a:gd name="connsiteY134" fmla="*/ 5938736 h 6858000"/>
              <a:gd name="connsiteX135" fmla="*/ 5361642 w 12192000"/>
              <a:gd name="connsiteY135" fmla="*/ 5978478 h 6858000"/>
              <a:gd name="connsiteX136" fmla="*/ 5316640 w 12192000"/>
              <a:gd name="connsiteY136" fmla="*/ 6016129 h 6858000"/>
              <a:gd name="connsiteX137" fmla="*/ 5271637 w 12192000"/>
              <a:gd name="connsiteY137" fmla="*/ 6016129 h 6858000"/>
              <a:gd name="connsiteX138" fmla="*/ 5271637 w 12192000"/>
              <a:gd name="connsiteY138" fmla="*/ 5940828 h 6858000"/>
              <a:gd name="connsiteX139" fmla="*/ 5302320 w 12192000"/>
              <a:gd name="connsiteY139" fmla="*/ 5938736 h 6858000"/>
              <a:gd name="connsiteX140" fmla="*/ 5678557 w 12192000"/>
              <a:gd name="connsiteY140" fmla="*/ 5927047 h 6858000"/>
              <a:gd name="connsiteX141" fmla="*/ 5649847 w 12192000"/>
              <a:gd name="connsiteY141" fmla="*/ 5933291 h 6858000"/>
              <a:gd name="connsiteX142" fmla="*/ 5643695 w 12192000"/>
              <a:gd name="connsiteY142" fmla="*/ 5939535 h 6858000"/>
              <a:gd name="connsiteX143" fmla="*/ 5643695 w 12192000"/>
              <a:gd name="connsiteY143" fmla="*/ 5970757 h 6858000"/>
              <a:gd name="connsiteX144" fmla="*/ 5627290 w 12192000"/>
              <a:gd name="connsiteY144" fmla="*/ 5970757 h 6858000"/>
              <a:gd name="connsiteX145" fmla="*/ 5621138 w 12192000"/>
              <a:gd name="connsiteY145" fmla="*/ 5977002 h 6858000"/>
              <a:gd name="connsiteX146" fmla="*/ 5621138 w 12192000"/>
              <a:gd name="connsiteY146" fmla="*/ 6001980 h 6858000"/>
              <a:gd name="connsiteX147" fmla="*/ 5627290 w 12192000"/>
              <a:gd name="connsiteY147" fmla="*/ 6008224 h 6858000"/>
              <a:gd name="connsiteX148" fmla="*/ 5643695 w 12192000"/>
              <a:gd name="connsiteY148" fmla="*/ 6008224 h 6858000"/>
              <a:gd name="connsiteX149" fmla="*/ 5643695 w 12192000"/>
              <a:gd name="connsiteY149" fmla="*/ 6091483 h 6858000"/>
              <a:gd name="connsiteX150" fmla="*/ 5699064 w 12192000"/>
              <a:gd name="connsiteY150" fmla="*/ 6164334 h 6858000"/>
              <a:gd name="connsiteX151" fmla="*/ 5731875 w 12192000"/>
              <a:gd name="connsiteY151" fmla="*/ 6160171 h 6858000"/>
              <a:gd name="connsiteX152" fmla="*/ 5738028 w 12192000"/>
              <a:gd name="connsiteY152" fmla="*/ 6151845 h 6858000"/>
              <a:gd name="connsiteX153" fmla="*/ 5735977 w 12192000"/>
              <a:gd name="connsiteY153" fmla="*/ 6128949 h 6858000"/>
              <a:gd name="connsiteX154" fmla="*/ 5729824 w 12192000"/>
              <a:gd name="connsiteY154" fmla="*/ 6120623 h 6858000"/>
              <a:gd name="connsiteX155" fmla="*/ 5705217 w 12192000"/>
              <a:gd name="connsiteY155" fmla="*/ 6122705 h 6858000"/>
              <a:gd name="connsiteX156" fmla="*/ 5686761 w 12192000"/>
              <a:gd name="connsiteY156" fmla="*/ 6085238 h 6858000"/>
              <a:gd name="connsiteX157" fmla="*/ 5686761 w 12192000"/>
              <a:gd name="connsiteY157" fmla="*/ 6008224 h 6858000"/>
              <a:gd name="connsiteX158" fmla="*/ 5729824 w 12192000"/>
              <a:gd name="connsiteY158" fmla="*/ 6008224 h 6858000"/>
              <a:gd name="connsiteX159" fmla="*/ 5735977 w 12192000"/>
              <a:gd name="connsiteY159" fmla="*/ 6001980 h 6858000"/>
              <a:gd name="connsiteX160" fmla="*/ 5735977 w 12192000"/>
              <a:gd name="connsiteY160" fmla="*/ 5977002 h 6858000"/>
              <a:gd name="connsiteX161" fmla="*/ 5729824 w 12192000"/>
              <a:gd name="connsiteY161" fmla="*/ 5970757 h 6858000"/>
              <a:gd name="connsiteX162" fmla="*/ 5686761 w 12192000"/>
              <a:gd name="connsiteY162" fmla="*/ 5970757 h 6858000"/>
              <a:gd name="connsiteX163" fmla="*/ 5686761 w 12192000"/>
              <a:gd name="connsiteY163" fmla="*/ 5933291 h 6858000"/>
              <a:gd name="connsiteX164" fmla="*/ 5684709 w 12192000"/>
              <a:gd name="connsiteY164" fmla="*/ 5927047 h 6858000"/>
              <a:gd name="connsiteX165" fmla="*/ 5678557 w 12192000"/>
              <a:gd name="connsiteY165" fmla="*/ 5927047 h 6858000"/>
              <a:gd name="connsiteX166" fmla="*/ 5312653 w 12192000"/>
              <a:gd name="connsiteY166" fmla="*/ 5897825 h 6858000"/>
              <a:gd name="connsiteX167" fmla="*/ 5232236 w 12192000"/>
              <a:gd name="connsiteY167" fmla="*/ 5901977 h 6858000"/>
              <a:gd name="connsiteX168" fmla="*/ 5226049 w 12192000"/>
              <a:gd name="connsiteY168" fmla="*/ 5910281 h 6858000"/>
              <a:gd name="connsiteX169" fmla="*/ 5226049 w 12192000"/>
              <a:gd name="connsiteY169" fmla="*/ 6151093 h 6858000"/>
              <a:gd name="connsiteX170" fmla="*/ 5234297 w 12192000"/>
              <a:gd name="connsiteY170" fmla="*/ 6157321 h 6858000"/>
              <a:gd name="connsiteX171" fmla="*/ 5263165 w 12192000"/>
              <a:gd name="connsiteY171" fmla="*/ 6157321 h 6858000"/>
              <a:gd name="connsiteX172" fmla="*/ 5271414 w 12192000"/>
              <a:gd name="connsiteY172" fmla="*/ 6151093 h 6858000"/>
              <a:gd name="connsiteX173" fmla="*/ 5271414 w 12192000"/>
              <a:gd name="connsiteY173" fmla="*/ 6055599 h 6858000"/>
              <a:gd name="connsiteX174" fmla="*/ 5320901 w 12192000"/>
              <a:gd name="connsiteY174" fmla="*/ 6057674 h 6858000"/>
              <a:gd name="connsiteX175" fmla="*/ 5362142 w 12192000"/>
              <a:gd name="connsiteY175" fmla="*/ 6153168 h 6858000"/>
              <a:gd name="connsiteX176" fmla="*/ 5368327 w 12192000"/>
              <a:gd name="connsiteY176" fmla="*/ 6157321 h 6858000"/>
              <a:gd name="connsiteX177" fmla="*/ 5401320 w 12192000"/>
              <a:gd name="connsiteY177" fmla="*/ 6157321 h 6858000"/>
              <a:gd name="connsiteX178" fmla="*/ 5407505 w 12192000"/>
              <a:gd name="connsiteY178" fmla="*/ 6155245 h 6858000"/>
              <a:gd name="connsiteX179" fmla="*/ 5409567 w 12192000"/>
              <a:gd name="connsiteY179" fmla="*/ 6149017 h 6858000"/>
              <a:gd name="connsiteX180" fmla="*/ 5362142 w 12192000"/>
              <a:gd name="connsiteY180" fmla="*/ 6045219 h 6858000"/>
              <a:gd name="connsiteX181" fmla="*/ 5407505 w 12192000"/>
              <a:gd name="connsiteY181" fmla="*/ 5976711 h 6858000"/>
              <a:gd name="connsiteX182" fmla="*/ 5318839 w 12192000"/>
              <a:gd name="connsiteY182" fmla="*/ 5897825 h 6858000"/>
              <a:gd name="connsiteX183" fmla="*/ 5312653 w 12192000"/>
              <a:gd name="connsiteY183" fmla="*/ 5897825 h 6858000"/>
              <a:gd name="connsiteX184" fmla="*/ 6675208 w 12192000"/>
              <a:gd name="connsiteY184" fmla="*/ 5864819 h 6858000"/>
              <a:gd name="connsiteX185" fmla="*/ 6683451 w 12192000"/>
              <a:gd name="connsiteY185" fmla="*/ 5864819 h 6858000"/>
              <a:gd name="connsiteX186" fmla="*/ 6790593 w 12192000"/>
              <a:gd name="connsiteY186" fmla="*/ 5926632 h 6858000"/>
              <a:gd name="connsiteX187" fmla="*/ 6794714 w 12192000"/>
              <a:gd name="connsiteY187" fmla="*/ 5932813 h 6858000"/>
              <a:gd name="connsiteX188" fmla="*/ 6786472 w 12192000"/>
              <a:gd name="connsiteY188" fmla="*/ 5938994 h 6858000"/>
              <a:gd name="connsiteX189" fmla="*/ 6695813 w 12192000"/>
              <a:gd name="connsiteY189" fmla="*/ 5982263 h 6858000"/>
              <a:gd name="connsiteX190" fmla="*/ 6685511 w 12192000"/>
              <a:gd name="connsiteY190" fmla="*/ 5984323 h 6858000"/>
              <a:gd name="connsiteX191" fmla="*/ 6681390 w 12192000"/>
              <a:gd name="connsiteY191" fmla="*/ 5974021 h 6858000"/>
              <a:gd name="connsiteX192" fmla="*/ 6673148 w 12192000"/>
              <a:gd name="connsiteY192" fmla="*/ 5873060 h 6858000"/>
              <a:gd name="connsiteX193" fmla="*/ 6675208 w 12192000"/>
              <a:gd name="connsiteY193" fmla="*/ 5864819 h 6858000"/>
              <a:gd name="connsiteX194" fmla="*/ 6617873 w 12192000"/>
              <a:gd name="connsiteY194" fmla="*/ 5864048 h 6858000"/>
              <a:gd name="connsiteX195" fmla="*/ 6621994 w 12192000"/>
              <a:gd name="connsiteY195" fmla="*/ 5864823 h 6858000"/>
              <a:gd name="connsiteX196" fmla="*/ 6624054 w 12192000"/>
              <a:gd name="connsiteY196" fmla="*/ 5875148 h 6858000"/>
              <a:gd name="connsiteX197" fmla="*/ 6615813 w 12192000"/>
              <a:gd name="connsiteY197" fmla="*/ 5976336 h 6858000"/>
              <a:gd name="connsiteX198" fmla="*/ 6611692 w 12192000"/>
              <a:gd name="connsiteY198" fmla="*/ 5984596 h 6858000"/>
              <a:gd name="connsiteX199" fmla="*/ 6601390 w 12192000"/>
              <a:gd name="connsiteY199" fmla="*/ 5984596 h 6858000"/>
              <a:gd name="connsiteX200" fmla="*/ 6510730 w 12192000"/>
              <a:gd name="connsiteY200" fmla="*/ 5939165 h 6858000"/>
              <a:gd name="connsiteX201" fmla="*/ 6502489 w 12192000"/>
              <a:gd name="connsiteY201" fmla="*/ 5932970 h 6858000"/>
              <a:gd name="connsiteX202" fmla="*/ 6506610 w 12192000"/>
              <a:gd name="connsiteY202" fmla="*/ 5926774 h 6858000"/>
              <a:gd name="connsiteX203" fmla="*/ 6613752 w 12192000"/>
              <a:gd name="connsiteY203" fmla="*/ 5864823 h 6858000"/>
              <a:gd name="connsiteX204" fmla="*/ 6617873 w 12192000"/>
              <a:gd name="connsiteY204" fmla="*/ 5864048 h 6858000"/>
              <a:gd name="connsiteX205" fmla="*/ 6649186 w 12192000"/>
              <a:gd name="connsiteY205" fmla="*/ 5828859 h 6858000"/>
              <a:gd name="connsiteX206" fmla="*/ 6432355 w 12192000"/>
              <a:gd name="connsiteY206" fmla="*/ 6048029 h 6858000"/>
              <a:gd name="connsiteX207" fmla="*/ 6649186 w 12192000"/>
              <a:gd name="connsiteY207" fmla="*/ 6267198 h 6858000"/>
              <a:gd name="connsiteX208" fmla="*/ 6866018 w 12192000"/>
              <a:gd name="connsiteY208" fmla="*/ 6048029 h 6858000"/>
              <a:gd name="connsiteX209" fmla="*/ 6649186 w 12192000"/>
              <a:gd name="connsiteY209" fmla="*/ 5828859 h 6858000"/>
              <a:gd name="connsiteX210" fmla="*/ 6648602 w 12192000"/>
              <a:gd name="connsiteY210" fmla="*/ 5797300 h 6858000"/>
              <a:gd name="connsiteX211" fmla="*/ 6895240 w 12192000"/>
              <a:gd name="connsiteY211" fmla="*/ 6046861 h 6858000"/>
              <a:gd name="connsiteX212" fmla="*/ 6648602 w 12192000"/>
              <a:gd name="connsiteY212" fmla="*/ 6296422 h 6858000"/>
              <a:gd name="connsiteX213" fmla="*/ 6401963 w 12192000"/>
              <a:gd name="connsiteY213" fmla="*/ 6046861 h 6858000"/>
              <a:gd name="connsiteX214" fmla="*/ 6648602 w 12192000"/>
              <a:gd name="connsiteY214" fmla="*/ 5797300 h 6858000"/>
              <a:gd name="connsiteX215" fmla="*/ 6635678 w 12192000"/>
              <a:gd name="connsiteY215" fmla="*/ 5718724 h 6858000"/>
              <a:gd name="connsiteX216" fmla="*/ 6623339 w 12192000"/>
              <a:gd name="connsiteY216" fmla="*/ 5768607 h 6858000"/>
              <a:gd name="connsiteX217" fmla="*/ 6600717 w 12192000"/>
              <a:gd name="connsiteY217" fmla="*/ 5772764 h 6858000"/>
              <a:gd name="connsiteX218" fmla="*/ 6573982 w 12192000"/>
              <a:gd name="connsiteY218" fmla="*/ 5727038 h 6858000"/>
              <a:gd name="connsiteX219" fmla="*/ 6573982 w 12192000"/>
              <a:gd name="connsiteY219" fmla="*/ 5724959 h 6858000"/>
              <a:gd name="connsiteX220" fmla="*/ 6571926 w 12192000"/>
              <a:gd name="connsiteY220" fmla="*/ 5727038 h 6858000"/>
              <a:gd name="connsiteX221" fmla="*/ 6551360 w 12192000"/>
              <a:gd name="connsiteY221" fmla="*/ 5731195 h 6858000"/>
              <a:gd name="connsiteX222" fmla="*/ 6551360 w 12192000"/>
              <a:gd name="connsiteY222" fmla="*/ 5733273 h 6858000"/>
              <a:gd name="connsiteX223" fmla="*/ 6547247 w 12192000"/>
              <a:gd name="connsiteY223" fmla="*/ 5758215 h 6858000"/>
              <a:gd name="connsiteX224" fmla="*/ 6551360 w 12192000"/>
              <a:gd name="connsiteY224" fmla="*/ 5785235 h 6858000"/>
              <a:gd name="connsiteX225" fmla="*/ 6530795 w 12192000"/>
              <a:gd name="connsiteY225" fmla="*/ 5793548 h 6858000"/>
              <a:gd name="connsiteX226" fmla="*/ 6493777 w 12192000"/>
              <a:gd name="connsiteY226" fmla="*/ 5758215 h 6858000"/>
              <a:gd name="connsiteX227" fmla="*/ 6493777 w 12192000"/>
              <a:gd name="connsiteY227" fmla="*/ 5756136 h 6858000"/>
              <a:gd name="connsiteX228" fmla="*/ 6491721 w 12192000"/>
              <a:gd name="connsiteY228" fmla="*/ 5756136 h 6858000"/>
              <a:gd name="connsiteX229" fmla="*/ 6473212 w 12192000"/>
              <a:gd name="connsiteY229" fmla="*/ 5768607 h 6858000"/>
              <a:gd name="connsiteX230" fmla="*/ 6473212 w 12192000"/>
              <a:gd name="connsiteY230" fmla="*/ 5770685 h 6858000"/>
              <a:gd name="connsiteX231" fmla="*/ 6485551 w 12192000"/>
              <a:gd name="connsiteY231" fmla="*/ 5820568 h 6858000"/>
              <a:gd name="connsiteX232" fmla="*/ 6469099 w 12192000"/>
              <a:gd name="connsiteY232" fmla="*/ 5833039 h 6858000"/>
              <a:gd name="connsiteX233" fmla="*/ 6425911 w 12192000"/>
              <a:gd name="connsiteY233" fmla="*/ 5806019 h 6858000"/>
              <a:gd name="connsiteX234" fmla="*/ 6423855 w 12192000"/>
              <a:gd name="connsiteY234" fmla="*/ 5806019 h 6858000"/>
              <a:gd name="connsiteX235" fmla="*/ 6423855 w 12192000"/>
              <a:gd name="connsiteY235" fmla="*/ 5808097 h 6858000"/>
              <a:gd name="connsiteX236" fmla="*/ 6407402 w 12192000"/>
              <a:gd name="connsiteY236" fmla="*/ 5822647 h 6858000"/>
              <a:gd name="connsiteX237" fmla="*/ 6407402 w 12192000"/>
              <a:gd name="connsiteY237" fmla="*/ 5824725 h 6858000"/>
              <a:gd name="connsiteX238" fmla="*/ 6434138 w 12192000"/>
              <a:gd name="connsiteY238" fmla="*/ 5870451 h 6858000"/>
              <a:gd name="connsiteX239" fmla="*/ 6419742 w 12192000"/>
              <a:gd name="connsiteY239" fmla="*/ 5887079 h 6858000"/>
              <a:gd name="connsiteX240" fmla="*/ 6370385 w 12192000"/>
              <a:gd name="connsiteY240" fmla="*/ 5874608 h 6858000"/>
              <a:gd name="connsiteX241" fmla="*/ 6368328 w 12192000"/>
              <a:gd name="connsiteY241" fmla="*/ 5874608 h 6858000"/>
              <a:gd name="connsiteX242" fmla="*/ 6358046 w 12192000"/>
              <a:gd name="connsiteY242" fmla="*/ 5893314 h 6858000"/>
              <a:gd name="connsiteX243" fmla="*/ 6358046 w 12192000"/>
              <a:gd name="connsiteY243" fmla="*/ 5895393 h 6858000"/>
              <a:gd name="connsiteX244" fmla="*/ 6395063 w 12192000"/>
              <a:gd name="connsiteY244" fmla="*/ 5932805 h 6858000"/>
              <a:gd name="connsiteX245" fmla="*/ 6386837 w 12192000"/>
              <a:gd name="connsiteY245" fmla="*/ 5951511 h 6858000"/>
              <a:gd name="connsiteX246" fmla="*/ 6335424 w 12192000"/>
              <a:gd name="connsiteY246" fmla="*/ 5951511 h 6858000"/>
              <a:gd name="connsiteX247" fmla="*/ 6333367 w 12192000"/>
              <a:gd name="connsiteY247" fmla="*/ 5951511 h 6858000"/>
              <a:gd name="connsiteX248" fmla="*/ 6333367 w 12192000"/>
              <a:gd name="connsiteY248" fmla="*/ 5953589 h 6858000"/>
              <a:gd name="connsiteX249" fmla="*/ 6327198 w 12192000"/>
              <a:gd name="connsiteY249" fmla="*/ 5974373 h 6858000"/>
              <a:gd name="connsiteX250" fmla="*/ 6329254 w 12192000"/>
              <a:gd name="connsiteY250" fmla="*/ 5976452 h 6858000"/>
              <a:gd name="connsiteX251" fmla="*/ 6372441 w 12192000"/>
              <a:gd name="connsiteY251" fmla="*/ 6001393 h 6858000"/>
              <a:gd name="connsiteX252" fmla="*/ 6370385 w 12192000"/>
              <a:gd name="connsiteY252" fmla="*/ 6024257 h 6858000"/>
              <a:gd name="connsiteX253" fmla="*/ 6321028 w 12192000"/>
              <a:gd name="connsiteY253" fmla="*/ 6036728 h 6858000"/>
              <a:gd name="connsiteX254" fmla="*/ 6318972 w 12192000"/>
              <a:gd name="connsiteY254" fmla="*/ 6036728 h 6858000"/>
              <a:gd name="connsiteX255" fmla="*/ 6318972 w 12192000"/>
              <a:gd name="connsiteY255" fmla="*/ 6038805 h 6858000"/>
              <a:gd name="connsiteX256" fmla="*/ 6318972 w 12192000"/>
              <a:gd name="connsiteY256" fmla="*/ 6049198 h 6858000"/>
              <a:gd name="connsiteX257" fmla="*/ 6318972 w 12192000"/>
              <a:gd name="connsiteY257" fmla="*/ 6059590 h 6858000"/>
              <a:gd name="connsiteX258" fmla="*/ 6318972 w 12192000"/>
              <a:gd name="connsiteY258" fmla="*/ 6061669 h 6858000"/>
              <a:gd name="connsiteX259" fmla="*/ 6321028 w 12192000"/>
              <a:gd name="connsiteY259" fmla="*/ 6061669 h 6858000"/>
              <a:gd name="connsiteX260" fmla="*/ 6370385 w 12192000"/>
              <a:gd name="connsiteY260" fmla="*/ 6074140 h 6858000"/>
              <a:gd name="connsiteX261" fmla="*/ 6374498 w 12192000"/>
              <a:gd name="connsiteY261" fmla="*/ 6097002 h 6858000"/>
              <a:gd name="connsiteX262" fmla="*/ 6329254 w 12192000"/>
              <a:gd name="connsiteY262" fmla="*/ 6124022 h 6858000"/>
              <a:gd name="connsiteX263" fmla="*/ 6327198 w 12192000"/>
              <a:gd name="connsiteY263" fmla="*/ 6124022 h 6858000"/>
              <a:gd name="connsiteX264" fmla="*/ 6327198 w 12192000"/>
              <a:gd name="connsiteY264" fmla="*/ 6126101 h 6858000"/>
              <a:gd name="connsiteX265" fmla="*/ 6333367 w 12192000"/>
              <a:gd name="connsiteY265" fmla="*/ 6146886 h 6858000"/>
              <a:gd name="connsiteX266" fmla="*/ 6335424 w 12192000"/>
              <a:gd name="connsiteY266" fmla="*/ 6146886 h 6858000"/>
              <a:gd name="connsiteX267" fmla="*/ 6386837 w 12192000"/>
              <a:gd name="connsiteY267" fmla="*/ 6146886 h 6858000"/>
              <a:gd name="connsiteX268" fmla="*/ 6395063 w 12192000"/>
              <a:gd name="connsiteY268" fmla="*/ 6167669 h 6858000"/>
              <a:gd name="connsiteX269" fmla="*/ 6358046 w 12192000"/>
              <a:gd name="connsiteY269" fmla="*/ 6205082 h 6858000"/>
              <a:gd name="connsiteX270" fmla="*/ 6358046 w 12192000"/>
              <a:gd name="connsiteY270" fmla="*/ 6207160 h 6858000"/>
              <a:gd name="connsiteX271" fmla="*/ 6370385 w 12192000"/>
              <a:gd name="connsiteY271" fmla="*/ 6225866 h 6858000"/>
              <a:gd name="connsiteX272" fmla="*/ 6421798 w 12192000"/>
              <a:gd name="connsiteY272" fmla="*/ 6211318 h 6858000"/>
              <a:gd name="connsiteX273" fmla="*/ 6434138 w 12192000"/>
              <a:gd name="connsiteY273" fmla="*/ 6230024 h 6858000"/>
              <a:gd name="connsiteX274" fmla="*/ 6407402 w 12192000"/>
              <a:gd name="connsiteY274" fmla="*/ 6275750 h 6858000"/>
              <a:gd name="connsiteX275" fmla="*/ 6409459 w 12192000"/>
              <a:gd name="connsiteY275" fmla="*/ 6277827 h 6858000"/>
              <a:gd name="connsiteX276" fmla="*/ 6423855 w 12192000"/>
              <a:gd name="connsiteY276" fmla="*/ 6292377 h 6858000"/>
              <a:gd name="connsiteX277" fmla="*/ 6425911 w 12192000"/>
              <a:gd name="connsiteY277" fmla="*/ 6292377 h 6858000"/>
              <a:gd name="connsiteX278" fmla="*/ 6471156 w 12192000"/>
              <a:gd name="connsiteY278" fmla="*/ 6265357 h 6858000"/>
              <a:gd name="connsiteX279" fmla="*/ 6487608 w 12192000"/>
              <a:gd name="connsiteY279" fmla="*/ 6279906 h 6858000"/>
              <a:gd name="connsiteX280" fmla="*/ 6475269 w 12192000"/>
              <a:gd name="connsiteY280" fmla="*/ 6329789 h 6858000"/>
              <a:gd name="connsiteX281" fmla="*/ 6475269 w 12192000"/>
              <a:gd name="connsiteY281" fmla="*/ 6331868 h 6858000"/>
              <a:gd name="connsiteX282" fmla="*/ 6493777 w 12192000"/>
              <a:gd name="connsiteY282" fmla="*/ 6342259 h 6858000"/>
              <a:gd name="connsiteX283" fmla="*/ 6493777 w 12192000"/>
              <a:gd name="connsiteY283" fmla="*/ 6344338 h 6858000"/>
              <a:gd name="connsiteX284" fmla="*/ 6495834 w 12192000"/>
              <a:gd name="connsiteY284" fmla="*/ 6342259 h 6858000"/>
              <a:gd name="connsiteX285" fmla="*/ 6532851 w 12192000"/>
              <a:gd name="connsiteY285" fmla="*/ 6304848 h 6858000"/>
              <a:gd name="connsiteX286" fmla="*/ 6551360 w 12192000"/>
              <a:gd name="connsiteY286" fmla="*/ 6313162 h 6858000"/>
              <a:gd name="connsiteX287" fmla="*/ 6549304 w 12192000"/>
              <a:gd name="connsiteY287" fmla="*/ 6340182 h 6858000"/>
              <a:gd name="connsiteX288" fmla="*/ 6551360 w 12192000"/>
              <a:gd name="connsiteY288" fmla="*/ 6365123 h 6858000"/>
              <a:gd name="connsiteX289" fmla="*/ 6551360 w 12192000"/>
              <a:gd name="connsiteY289" fmla="*/ 6367201 h 6858000"/>
              <a:gd name="connsiteX290" fmla="*/ 6553417 w 12192000"/>
              <a:gd name="connsiteY290" fmla="*/ 6367201 h 6858000"/>
              <a:gd name="connsiteX291" fmla="*/ 6573982 w 12192000"/>
              <a:gd name="connsiteY291" fmla="*/ 6373436 h 6858000"/>
              <a:gd name="connsiteX292" fmla="*/ 6576039 w 12192000"/>
              <a:gd name="connsiteY292" fmla="*/ 6373436 h 6858000"/>
              <a:gd name="connsiteX293" fmla="*/ 6600717 w 12192000"/>
              <a:gd name="connsiteY293" fmla="*/ 6327711 h 6858000"/>
              <a:gd name="connsiteX294" fmla="*/ 6623339 w 12192000"/>
              <a:gd name="connsiteY294" fmla="*/ 6329789 h 6858000"/>
              <a:gd name="connsiteX295" fmla="*/ 6635678 w 12192000"/>
              <a:gd name="connsiteY295" fmla="*/ 6381750 h 6858000"/>
              <a:gd name="connsiteX296" fmla="*/ 6637734 w 12192000"/>
              <a:gd name="connsiteY296" fmla="*/ 6381750 h 6858000"/>
              <a:gd name="connsiteX297" fmla="*/ 6658300 w 12192000"/>
              <a:gd name="connsiteY297" fmla="*/ 6381750 h 6858000"/>
              <a:gd name="connsiteX298" fmla="*/ 6660357 w 12192000"/>
              <a:gd name="connsiteY298" fmla="*/ 6381750 h 6858000"/>
              <a:gd name="connsiteX299" fmla="*/ 6674753 w 12192000"/>
              <a:gd name="connsiteY299" fmla="*/ 6329789 h 6858000"/>
              <a:gd name="connsiteX300" fmla="*/ 6695318 w 12192000"/>
              <a:gd name="connsiteY300" fmla="*/ 6327711 h 6858000"/>
              <a:gd name="connsiteX301" fmla="*/ 6722053 w 12192000"/>
              <a:gd name="connsiteY301" fmla="*/ 6373436 h 6858000"/>
              <a:gd name="connsiteX302" fmla="*/ 6742618 w 12192000"/>
              <a:gd name="connsiteY302" fmla="*/ 6367201 h 6858000"/>
              <a:gd name="connsiteX303" fmla="*/ 6744675 w 12192000"/>
              <a:gd name="connsiteY303" fmla="*/ 6367201 h 6858000"/>
              <a:gd name="connsiteX304" fmla="*/ 6746731 w 12192000"/>
              <a:gd name="connsiteY304" fmla="*/ 6340182 h 6858000"/>
              <a:gd name="connsiteX305" fmla="*/ 6744675 w 12192000"/>
              <a:gd name="connsiteY305" fmla="*/ 6313162 h 6858000"/>
              <a:gd name="connsiteX306" fmla="*/ 6765240 w 12192000"/>
              <a:gd name="connsiteY306" fmla="*/ 6304848 h 6858000"/>
              <a:gd name="connsiteX307" fmla="*/ 6802257 w 12192000"/>
              <a:gd name="connsiteY307" fmla="*/ 6342259 h 6858000"/>
              <a:gd name="connsiteX308" fmla="*/ 6820766 w 12192000"/>
              <a:gd name="connsiteY308" fmla="*/ 6331868 h 6858000"/>
              <a:gd name="connsiteX309" fmla="*/ 6822823 w 12192000"/>
              <a:gd name="connsiteY309" fmla="*/ 6329789 h 6858000"/>
              <a:gd name="connsiteX310" fmla="*/ 6822823 w 12192000"/>
              <a:gd name="connsiteY310" fmla="*/ 6327711 h 6858000"/>
              <a:gd name="connsiteX311" fmla="*/ 6808427 w 12192000"/>
              <a:gd name="connsiteY311" fmla="*/ 6279906 h 6858000"/>
              <a:gd name="connsiteX312" fmla="*/ 6824879 w 12192000"/>
              <a:gd name="connsiteY312" fmla="*/ 6265357 h 6858000"/>
              <a:gd name="connsiteX313" fmla="*/ 6870123 w 12192000"/>
              <a:gd name="connsiteY313" fmla="*/ 6292377 h 6858000"/>
              <a:gd name="connsiteX314" fmla="*/ 6872180 w 12192000"/>
              <a:gd name="connsiteY314" fmla="*/ 6292377 h 6858000"/>
              <a:gd name="connsiteX315" fmla="*/ 6886576 w 12192000"/>
              <a:gd name="connsiteY315" fmla="*/ 6275750 h 6858000"/>
              <a:gd name="connsiteX316" fmla="*/ 6888632 w 12192000"/>
              <a:gd name="connsiteY316" fmla="*/ 6275750 h 6858000"/>
              <a:gd name="connsiteX317" fmla="*/ 6861897 w 12192000"/>
              <a:gd name="connsiteY317" fmla="*/ 6230024 h 6858000"/>
              <a:gd name="connsiteX318" fmla="*/ 6874236 w 12192000"/>
              <a:gd name="connsiteY318" fmla="*/ 6211318 h 6858000"/>
              <a:gd name="connsiteX319" fmla="*/ 6925650 w 12192000"/>
              <a:gd name="connsiteY319" fmla="*/ 6225866 h 6858000"/>
              <a:gd name="connsiteX320" fmla="*/ 6927706 w 12192000"/>
              <a:gd name="connsiteY320" fmla="*/ 6223788 h 6858000"/>
              <a:gd name="connsiteX321" fmla="*/ 6937989 w 12192000"/>
              <a:gd name="connsiteY321" fmla="*/ 6205082 h 6858000"/>
              <a:gd name="connsiteX322" fmla="*/ 6937989 w 12192000"/>
              <a:gd name="connsiteY322" fmla="*/ 6203004 h 6858000"/>
              <a:gd name="connsiteX323" fmla="*/ 6900972 w 12192000"/>
              <a:gd name="connsiteY323" fmla="*/ 6167669 h 6858000"/>
              <a:gd name="connsiteX324" fmla="*/ 6909198 w 12192000"/>
              <a:gd name="connsiteY324" fmla="*/ 6146886 h 6858000"/>
              <a:gd name="connsiteX325" fmla="*/ 6960611 w 12192000"/>
              <a:gd name="connsiteY325" fmla="*/ 6146886 h 6858000"/>
              <a:gd name="connsiteX326" fmla="*/ 6962667 w 12192000"/>
              <a:gd name="connsiteY326" fmla="*/ 6146886 h 6858000"/>
              <a:gd name="connsiteX327" fmla="*/ 6966781 w 12192000"/>
              <a:gd name="connsiteY327" fmla="*/ 6126101 h 6858000"/>
              <a:gd name="connsiteX328" fmla="*/ 6966781 w 12192000"/>
              <a:gd name="connsiteY328" fmla="*/ 6124022 h 6858000"/>
              <a:gd name="connsiteX329" fmla="*/ 6921537 w 12192000"/>
              <a:gd name="connsiteY329" fmla="*/ 6097002 h 6858000"/>
              <a:gd name="connsiteX330" fmla="*/ 6925650 w 12192000"/>
              <a:gd name="connsiteY330" fmla="*/ 6076218 h 6858000"/>
              <a:gd name="connsiteX331" fmla="*/ 6975007 w 12192000"/>
              <a:gd name="connsiteY331" fmla="*/ 6061669 h 6858000"/>
              <a:gd name="connsiteX332" fmla="*/ 6977063 w 12192000"/>
              <a:gd name="connsiteY332" fmla="*/ 6061669 h 6858000"/>
              <a:gd name="connsiteX333" fmla="*/ 6977063 w 12192000"/>
              <a:gd name="connsiteY333" fmla="*/ 6049198 h 6858000"/>
              <a:gd name="connsiteX334" fmla="*/ 6977063 w 12192000"/>
              <a:gd name="connsiteY334" fmla="*/ 6038805 h 6858000"/>
              <a:gd name="connsiteX335" fmla="*/ 6975007 w 12192000"/>
              <a:gd name="connsiteY335" fmla="*/ 6038805 h 6858000"/>
              <a:gd name="connsiteX336" fmla="*/ 6925650 w 12192000"/>
              <a:gd name="connsiteY336" fmla="*/ 6024257 h 6858000"/>
              <a:gd name="connsiteX337" fmla="*/ 6923593 w 12192000"/>
              <a:gd name="connsiteY337" fmla="*/ 6003472 h 6858000"/>
              <a:gd name="connsiteX338" fmla="*/ 6966781 w 12192000"/>
              <a:gd name="connsiteY338" fmla="*/ 5976452 h 6858000"/>
              <a:gd name="connsiteX339" fmla="*/ 6968837 w 12192000"/>
              <a:gd name="connsiteY339" fmla="*/ 5976452 h 6858000"/>
              <a:gd name="connsiteX340" fmla="*/ 6968837 w 12192000"/>
              <a:gd name="connsiteY340" fmla="*/ 5974373 h 6858000"/>
              <a:gd name="connsiteX341" fmla="*/ 6962667 w 12192000"/>
              <a:gd name="connsiteY341" fmla="*/ 5953589 h 6858000"/>
              <a:gd name="connsiteX342" fmla="*/ 6960611 w 12192000"/>
              <a:gd name="connsiteY342" fmla="*/ 5953589 h 6858000"/>
              <a:gd name="connsiteX343" fmla="*/ 6909198 w 12192000"/>
              <a:gd name="connsiteY343" fmla="*/ 5953589 h 6858000"/>
              <a:gd name="connsiteX344" fmla="*/ 6900972 w 12192000"/>
              <a:gd name="connsiteY344" fmla="*/ 5932805 h 6858000"/>
              <a:gd name="connsiteX345" fmla="*/ 6937989 w 12192000"/>
              <a:gd name="connsiteY345" fmla="*/ 5895393 h 6858000"/>
              <a:gd name="connsiteX346" fmla="*/ 6937989 w 12192000"/>
              <a:gd name="connsiteY346" fmla="*/ 5893314 h 6858000"/>
              <a:gd name="connsiteX347" fmla="*/ 6927706 w 12192000"/>
              <a:gd name="connsiteY347" fmla="*/ 5874608 h 6858000"/>
              <a:gd name="connsiteX348" fmla="*/ 6925650 w 12192000"/>
              <a:gd name="connsiteY348" fmla="*/ 5874608 h 6858000"/>
              <a:gd name="connsiteX349" fmla="*/ 6876293 w 12192000"/>
              <a:gd name="connsiteY349" fmla="*/ 5887079 h 6858000"/>
              <a:gd name="connsiteX350" fmla="*/ 6861897 w 12192000"/>
              <a:gd name="connsiteY350" fmla="*/ 5870451 h 6858000"/>
              <a:gd name="connsiteX351" fmla="*/ 6888632 w 12192000"/>
              <a:gd name="connsiteY351" fmla="*/ 5824725 h 6858000"/>
              <a:gd name="connsiteX352" fmla="*/ 6888632 w 12192000"/>
              <a:gd name="connsiteY352" fmla="*/ 5822647 h 6858000"/>
              <a:gd name="connsiteX353" fmla="*/ 6872180 w 12192000"/>
              <a:gd name="connsiteY353" fmla="*/ 5808097 h 6858000"/>
              <a:gd name="connsiteX354" fmla="*/ 6826936 w 12192000"/>
              <a:gd name="connsiteY354" fmla="*/ 5833039 h 6858000"/>
              <a:gd name="connsiteX355" fmla="*/ 6808427 w 12192000"/>
              <a:gd name="connsiteY355" fmla="*/ 5820568 h 6858000"/>
              <a:gd name="connsiteX356" fmla="*/ 6822823 w 12192000"/>
              <a:gd name="connsiteY356" fmla="*/ 5770685 h 6858000"/>
              <a:gd name="connsiteX357" fmla="*/ 6822823 w 12192000"/>
              <a:gd name="connsiteY357" fmla="*/ 5768607 h 6858000"/>
              <a:gd name="connsiteX358" fmla="*/ 6804314 w 12192000"/>
              <a:gd name="connsiteY358" fmla="*/ 5758215 h 6858000"/>
              <a:gd name="connsiteX359" fmla="*/ 6802257 w 12192000"/>
              <a:gd name="connsiteY359" fmla="*/ 5756136 h 6858000"/>
              <a:gd name="connsiteX360" fmla="*/ 6802257 w 12192000"/>
              <a:gd name="connsiteY360" fmla="*/ 5758215 h 6858000"/>
              <a:gd name="connsiteX361" fmla="*/ 6765240 w 12192000"/>
              <a:gd name="connsiteY361" fmla="*/ 5793548 h 6858000"/>
              <a:gd name="connsiteX362" fmla="*/ 6744675 w 12192000"/>
              <a:gd name="connsiteY362" fmla="*/ 5785235 h 6858000"/>
              <a:gd name="connsiteX363" fmla="*/ 6748788 w 12192000"/>
              <a:gd name="connsiteY363" fmla="*/ 5758215 h 6858000"/>
              <a:gd name="connsiteX364" fmla="*/ 6744675 w 12192000"/>
              <a:gd name="connsiteY364" fmla="*/ 5733273 h 6858000"/>
              <a:gd name="connsiteX365" fmla="*/ 6744675 w 12192000"/>
              <a:gd name="connsiteY365" fmla="*/ 5731195 h 6858000"/>
              <a:gd name="connsiteX366" fmla="*/ 6742618 w 12192000"/>
              <a:gd name="connsiteY366" fmla="*/ 5731195 h 6858000"/>
              <a:gd name="connsiteX367" fmla="*/ 6722053 w 12192000"/>
              <a:gd name="connsiteY367" fmla="*/ 5727038 h 6858000"/>
              <a:gd name="connsiteX368" fmla="*/ 6695318 w 12192000"/>
              <a:gd name="connsiteY368" fmla="*/ 5772764 h 6858000"/>
              <a:gd name="connsiteX369" fmla="*/ 6672696 w 12192000"/>
              <a:gd name="connsiteY369" fmla="*/ 5768607 h 6858000"/>
              <a:gd name="connsiteX370" fmla="*/ 6660357 w 12192000"/>
              <a:gd name="connsiteY370" fmla="*/ 5718724 h 6858000"/>
              <a:gd name="connsiteX371" fmla="*/ 6658300 w 12192000"/>
              <a:gd name="connsiteY371" fmla="*/ 5718724 h 6858000"/>
              <a:gd name="connsiteX372" fmla="*/ 6637734 w 12192000"/>
              <a:gd name="connsiteY372" fmla="*/ 5718724 h 6858000"/>
              <a:gd name="connsiteX373" fmla="*/ 6635678 w 12192000"/>
              <a:gd name="connsiteY373" fmla="*/ 571872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6602777" y="6116155"/>
                </a:moveTo>
                <a:cubicBezTo>
                  <a:pt x="6606858" y="6114071"/>
                  <a:pt x="6608899" y="6114071"/>
                  <a:pt x="6612980" y="6116155"/>
                </a:cubicBezTo>
                <a:cubicBezTo>
                  <a:pt x="6615021" y="6118240"/>
                  <a:pt x="6617061" y="6120324"/>
                  <a:pt x="6617061" y="6124493"/>
                </a:cubicBezTo>
                <a:cubicBezTo>
                  <a:pt x="6623183" y="6226637"/>
                  <a:pt x="6623183" y="6226637"/>
                  <a:pt x="6623183" y="6226637"/>
                </a:cubicBezTo>
                <a:cubicBezTo>
                  <a:pt x="6625224" y="6232890"/>
                  <a:pt x="6623183" y="6234975"/>
                  <a:pt x="6621142" y="6237059"/>
                </a:cubicBezTo>
                <a:cubicBezTo>
                  <a:pt x="6619102" y="6239144"/>
                  <a:pt x="6617061" y="6237059"/>
                  <a:pt x="6615021" y="6237059"/>
                </a:cubicBezTo>
                <a:cubicBezTo>
                  <a:pt x="6570127" y="6226637"/>
                  <a:pt x="6539517" y="6207875"/>
                  <a:pt x="6508908" y="6174523"/>
                </a:cubicBezTo>
                <a:cubicBezTo>
                  <a:pt x="6506867" y="6172439"/>
                  <a:pt x="6504827" y="6170354"/>
                  <a:pt x="6504827" y="6168270"/>
                </a:cubicBezTo>
                <a:cubicBezTo>
                  <a:pt x="6504827" y="6168270"/>
                  <a:pt x="6504827" y="6168270"/>
                  <a:pt x="6504827" y="6166184"/>
                </a:cubicBezTo>
                <a:cubicBezTo>
                  <a:pt x="6504827" y="6164100"/>
                  <a:pt x="6508908" y="6162015"/>
                  <a:pt x="6510948" y="6162015"/>
                </a:cubicBezTo>
                <a:cubicBezTo>
                  <a:pt x="6602777" y="6116155"/>
                  <a:pt x="6602777" y="6116155"/>
                  <a:pt x="6602777" y="6116155"/>
                </a:cubicBezTo>
                <a:close/>
                <a:moveTo>
                  <a:pt x="6685511" y="6114071"/>
                </a:moveTo>
                <a:cubicBezTo>
                  <a:pt x="6689631" y="6114071"/>
                  <a:pt x="6691692" y="6114071"/>
                  <a:pt x="6695813" y="6114071"/>
                </a:cubicBezTo>
                <a:cubicBezTo>
                  <a:pt x="6786472" y="6159837"/>
                  <a:pt x="6786472" y="6159837"/>
                  <a:pt x="6786472" y="6159837"/>
                </a:cubicBezTo>
                <a:cubicBezTo>
                  <a:pt x="6790593" y="6161917"/>
                  <a:pt x="6792654" y="6163997"/>
                  <a:pt x="6794714" y="6166078"/>
                </a:cubicBezTo>
                <a:cubicBezTo>
                  <a:pt x="6794714" y="6168158"/>
                  <a:pt x="6792654" y="6170238"/>
                  <a:pt x="6790593" y="6172318"/>
                </a:cubicBezTo>
                <a:cubicBezTo>
                  <a:pt x="6759687" y="6205602"/>
                  <a:pt x="6726720" y="6224325"/>
                  <a:pt x="6683451" y="6234726"/>
                </a:cubicBezTo>
                <a:cubicBezTo>
                  <a:pt x="6679330" y="6236806"/>
                  <a:pt x="6677269" y="6236806"/>
                  <a:pt x="6675208" y="6234726"/>
                </a:cubicBezTo>
                <a:cubicBezTo>
                  <a:pt x="6673148" y="6232646"/>
                  <a:pt x="6673148" y="6228485"/>
                  <a:pt x="6673148" y="6226405"/>
                </a:cubicBezTo>
                <a:cubicBezTo>
                  <a:pt x="6681390" y="6122392"/>
                  <a:pt x="6681390" y="6122392"/>
                  <a:pt x="6681390" y="6122392"/>
                </a:cubicBezTo>
                <a:cubicBezTo>
                  <a:pt x="6681390" y="6120312"/>
                  <a:pt x="6683451" y="6116151"/>
                  <a:pt x="6685511" y="6114071"/>
                </a:cubicBezTo>
                <a:close/>
                <a:moveTo>
                  <a:pt x="5867776" y="6074328"/>
                </a:moveTo>
                <a:cubicBezTo>
                  <a:pt x="5867776" y="6074328"/>
                  <a:pt x="5867776" y="6074328"/>
                  <a:pt x="5867776" y="6117531"/>
                </a:cubicBezTo>
                <a:cubicBezTo>
                  <a:pt x="5867776" y="6117531"/>
                  <a:pt x="5840708" y="6125760"/>
                  <a:pt x="5819888" y="6125760"/>
                </a:cubicBezTo>
                <a:cubicBezTo>
                  <a:pt x="5803231" y="6125760"/>
                  <a:pt x="5801149" y="6109302"/>
                  <a:pt x="5801149" y="6101073"/>
                </a:cubicBezTo>
                <a:cubicBezTo>
                  <a:pt x="5801149" y="6086672"/>
                  <a:pt x="5809477" y="6078443"/>
                  <a:pt x="5826134" y="6076386"/>
                </a:cubicBezTo>
                <a:close/>
                <a:moveTo>
                  <a:pt x="5518276" y="6004194"/>
                </a:moveTo>
                <a:cubicBezTo>
                  <a:pt x="5546913" y="6004194"/>
                  <a:pt x="5559186" y="6020801"/>
                  <a:pt x="5559186" y="6064393"/>
                </a:cubicBezTo>
                <a:cubicBezTo>
                  <a:pt x="5559186" y="6101757"/>
                  <a:pt x="5553050" y="6124591"/>
                  <a:pt x="5518276" y="6124591"/>
                </a:cubicBezTo>
                <a:cubicBezTo>
                  <a:pt x="5483500" y="6124591"/>
                  <a:pt x="5477363" y="6101757"/>
                  <a:pt x="5477363" y="6064393"/>
                </a:cubicBezTo>
                <a:cubicBezTo>
                  <a:pt x="5477363" y="6020801"/>
                  <a:pt x="5487591" y="6004194"/>
                  <a:pt x="5518276" y="6004194"/>
                </a:cubicBezTo>
                <a:close/>
                <a:moveTo>
                  <a:pt x="6672498" y="5995882"/>
                </a:moveTo>
                <a:cubicBezTo>
                  <a:pt x="6675325" y="5995363"/>
                  <a:pt x="6678409" y="5995882"/>
                  <a:pt x="6681491" y="5996921"/>
                </a:cubicBezTo>
                <a:cubicBezTo>
                  <a:pt x="6697937" y="6009390"/>
                  <a:pt x="6708215" y="6028092"/>
                  <a:pt x="6708215" y="6048872"/>
                </a:cubicBezTo>
                <a:cubicBezTo>
                  <a:pt x="6708215" y="6080043"/>
                  <a:pt x="6681491" y="6107057"/>
                  <a:pt x="6648601" y="6107057"/>
                </a:cubicBezTo>
                <a:cubicBezTo>
                  <a:pt x="6615711" y="6107057"/>
                  <a:pt x="6588987" y="6080043"/>
                  <a:pt x="6588987" y="6048872"/>
                </a:cubicBezTo>
                <a:cubicBezTo>
                  <a:pt x="6588987" y="6028092"/>
                  <a:pt x="6599266" y="6009390"/>
                  <a:pt x="6615711" y="5999000"/>
                </a:cubicBezTo>
                <a:cubicBezTo>
                  <a:pt x="6621878" y="5994843"/>
                  <a:pt x="6628045" y="5994843"/>
                  <a:pt x="6632156" y="6001077"/>
                </a:cubicBezTo>
                <a:cubicBezTo>
                  <a:pt x="6636268" y="6007312"/>
                  <a:pt x="6634212" y="6013545"/>
                  <a:pt x="6630100" y="6017702"/>
                </a:cubicBezTo>
                <a:cubicBezTo>
                  <a:pt x="6619822" y="6023936"/>
                  <a:pt x="6613655" y="6036404"/>
                  <a:pt x="6613655" y="6048872"/>
                </a:cubicBezTo>
                <a:cubicBezTo>
                  <a:pt x="6613655" y="6067575"/>
                  <a:pt x="6630100" y="6084199"/>
                  <a:pt x="6648601" y="6084199"/>
                </a:cubicBezTo>
                <a:cubicBezTo>
                  <a:pt x="6667102" y="6084199"/>
                  <a:pt x="6683547" y="6067575"/>
                  <a:pt x="6683547" y="6048872"/>
                </a:cubicBezTo>
                <a:cubicBezTo>
                  <a:pt x="6683547" y="6036404"/>
                  <a:pt x="6677381" y="6023936"/>
                  <a:pt x="6667102" y="6017702"/>
                </a:cubicBezTo>
                <a:cubicBezTo>
                  <a:pt x="6662991" y="6013545"/>
                  <a:pt x="6660935" y="6007312"/>
                  <a:pt x="6665047" y="6001077"/>
                </a:cubicBezTo>
                <a:cubicBezTo>
                  <a:pt x="6667102" y="5997961"/>
                  <a:pt x="6669672" y="5996402"/>
                  <a:pt x="6672498" y="5995882"/>
                </a:cubicBezTo>
                <a:close/>
                <a:moveTo>
                  <a:pt x="6821432" y="5980816"/>
                </a:moveTo>
                <a:cubicBezTo>
                  <a:pt x="6823499" y="5980816"/>
                  <a:pt x="6825565" y="5984968"/>
                  <a:pt x="6825565" y="5987045"/>
                </a:cubicBezTo>
                <a:cubicBezTo>
                  <a:pt x="6837964" y="6030643"/>
                  <a:pt x="6837964" y="6068013"/>
                  <a:pt x="6825565" y="6111612"/>
                </a:cubicBezTo>
                <a:cubicBezTo>
                  <a:pt x="6823499" y="6115764"/>
                  <a:pt x="6823499" y="6117840"/>
                  <a:pt x="6821432" y="6117840"/>
                </a:cubicBezTo>
                <a:cubicBezTo>
                  <a:pt x="6817299" y="6119916"/>
                  <a:pt x="6815233" y="6117840"/>
                  <a:pt x="6813166" y="6115764"/>
                </a:cubicBezTo>
                <a:cubicBezTo>
                  <a:pt x="6728441" y="6057632"/>
                  <a:pt x="6728441" y="6057632"/>
                  <a:pt x="6728441" y="6057632"/>
                </a:cubicBezTo>
                <a:cubicBezTo>
                  <a:pt x="6724308" y="6055557"/>
                  <a:pt x="6722242" y="6053480"/>
                  <a:pt x="6722242" y="6049328"/>
                </a:cubicBezTo>
                <a:cubicBezTo>
                  <a:pt x="6722242" y="6047252"/>
                  <a:pt x="6724308" y="6043100"/>
                  <a:pt x="6728441" y="6041024"/>
                </a:cubicBezTo>
                <a:cubicBezTo>
                  <a:pt x="6813166" y="5982893"/>
                  <a:pt x="6813166" y="5982893"/>
                  <a:pt x="6813166" y="5982893"/>
                </a:cubicBezTo>
                <a:cubicBezTo>
                  <a:pt x="6815233" y="5980816"/>
                  <a:pt x="6819366" y="5980816"/>
                  <a:pt x="6821432" y="5980816"/>
                </a:cubicBezTo>
                <a:close/>
                <a:moveTo>
                  <a:pt x="6475604" y="5980816"/>
                </a:moveTo>
                <a:cubicBezTo>
                  <a:pt x="6479695" y="5980816"/>
                  <a:pt x="6481741" y="5982893"/>
                  <a:pt x="6483787" y="5984968"/>
                </a:cubicBezTo>
                <a:cubicBezTo>
                  <a:pt x="6567656" y="6041024"/>
                  <a:pt x="6567656" y="6041024"/>
                  <a:pt x="6567656" y="6041024"/>
                </a:cubicBezTo>
                <a:cubicBezTo>
                  <a:pt x="6571747" y="6043100"/>
                  <a:pt x="6573792" y="6047252"/>
                  <a:pt x="6573792" y="6049328"/>
                </a:cubicBezTo>
                <a:cubicBezTo>
                  <a:pt x="6573792" y="6053480"/>
                  <a:pt x="6571747" y="6055557"/>
                  <a:pt x="6567656" y="6057632"/>
                </a:cubicBezTo>
                <a:lnTo>
                  <a:pt x="6483787" y="6115764"/>
                </a:lnTo>
                <a:cubicBezTo>
                  <a:pt x="6479695" y="6117840"/>
                  <a:pt x="6477650" y="6119916"/>
                  <a:pt x="6475604" y="6117840"/>
                </a:cubicBezTo>
                <a:cubicBezTo>
                  <a:pt x="6473559" y="6117840"/>
                  <a:pt x="6471513" y="6115764"/>
                  <a:pt x="6471513" y="6111612"/>
                </a:cubicBezTo>
                <a:cubicBezTo>
                  <a:pt x="6459240" y="6068013"/>
                  <a:pt x="6459240" y="6032719"/>
                  <a:pt x="6471513" y="5987045"/>
                </a:cubicBezTo>
                <a:cubicBezTo>
                  <a:pt x="6471513" y="5984968"/>
                  <a:pt x="6473559" y="5982893"/>
                  <a:pt x="6475604" y="5980816"/>
                </a:cubicBezTo>
                <a:close/>
                <a:moveTo>
                  <a:pt x="6087559" y="5970296"/>
                </a:moveTo>
                <a:cubicBezTo>
                  <a:pt x="6085506" y="5970296"/>
                  <a:pt x="6083453" y="5970296"/>
                  <a:pt x="6081400" y="5972374"/>
                </a:cubicBezTo>
                <a:cubicBezTo>
                  <a:pt x="6079347" y="5974451"/>
                  <a:pt x="6079347" y="5976528"/>
                  <a:pt x="6079347" y="5978604"/>
                </a:cubicBezTo>
                <a:cubicBezTo>
                  <a:pt x="6120408" y="6136455"/>
                  <a:pt x="6120408" y="6136455"/>
                  <a:pt x="6120408" y="6136455"/>
                </a:cubicBezTo>
                <a:cubicBezTo>
                  <a:pt x="6122461" y="6144763"/>
                  <a:pt x="6130674" y="6157224"/>
                  <a:pt x="6145045" y="6157224"/>
                </a:cubicBezTo>
                <a:cubicBezTo>
                  <a:pt x="6153257" y="6157224"/>
                  <a:pt x="6153257" y="6157224"/>
                  <a:pt x="6153257" y="6157224"/>
                </a:cubicBezTo>
                <a:cubicBezTo>
                  <a:pt x="6151204" y="6161378"/>
                  <a:pt x="6151204" y="6163456"/>
                  <a:pt x="6149151" y="6165532"/>
                </a:cubicBezTo>
                <a:cubicBezTo>
                  <a:pt x="6149151" y="6167609"/>
                  <a:pt x="6149151" y="6167609"/>
                  <a:pt x="6149151" y="6167609"/>
                </a:cubicBezTo>
                <a:cubicBezTo>
                  <a:pt x="6147098" y="6173841"/>
                  <a:pt x="6145045" y="6186302"/>
                  <a:pt x="6124515" y="6186302"/>
                </a:cubicBezTo>
                <a:cubicBezTo>
                  <a:pt x="6089612" y="6184225"/>
                  <a:pt x="6089612" y="6184225"/>
                  <a:pt x="6089612" y="6184225"/>
                </a:cubicBezTo>
                <a:cubicBezTo>
                  <a:pt x="6087559" y="6182148"/>
                  <a:pt x="6085506" y="6184225"/>
                  <a:pt x="6083453" y="6186302"/>
                </a:cubicBezTo>
                <a:cubicBezTo>
                  <a:pt x="6081400" y="6186302"/>
                  <a:pt x="6081400" y="6188379"/>
                  <a:pt x="6081400" y="6190456"/>
                </a:cubicBezTo>
                <a:cubicBezTo>
                  <a:pt x="6081400" y="6209149"/>
                  <a:pt x="6081400" y="6209149"/>
                  <a:pt x="6081400" y="6209149"/>
                </a:cubicBezTo>
                <a:cubicBezTo>
                  <a:pt x="6081400" y="6213303"/>
                  <a:pt x="6083453" y="6215380"/>
                  <a:pt x="6087559" y="6215380"/>
                </a:cubicBezTo>
                <a:cubicBezTo>
                  <a:pt x="6097825" y="6219533"/>
                  <a:pt x="6118355" y="6221610"/>
                  <a:pt x="6134780" y="6221610"/>
                </a:cubicBezTo>
                <a:cubicBezTo>
                  <a:pt x="6134780" y="6221610"/>
                  <a:pt x="6134780" y="6221610"/>
                  <a:pt x="6136833" y="6221610"/>
                </a:cubicBezTo>
                <a:cubicBezTo>
                  <a:pt x="6163523" y="6221610"/>
                  <a:pt x="6182000" y="6204995"/>
                  <a:pt x="6190213" y="6169686"/>
                </a:cubicBezTo>
                <a:cubicBezTo>
                  <a:pt x="6200478" y="6130223"/>
                  <a:pt x="6214849" y="6078299"/>
                  <a:pt x="6223062" y="6040914"/>
                </a:cubicBezTo>
                <a:cubicBezTo>
                  <a:pt x="6227168" y="6024298"/>
                  <a:pt x="6231274" y="6009759"/>
                  <a:pt x="6235380" y="5999374"/>
                </a:cubicBezTo>
                <a:cubicBezTo>
                  <a:pt x="6239487" y="5978604"/>
                  <a:pt x="6239487" y="5978604"/>
                  <a:pt x="6239487" y="5978604"/>
                </a:cubicBezTo>
                <a:cubicBezTo>
                  <a:pt x="6239487" y="5976528"/>
                  <a:pt x="6239487" y="5974451"/>
                  <a:pt x="6237434" y="5972374"/>
                </a:cubicBezTo>
                <a:cubicBezTo>
                  <a:pt x="6237434" y="5970296"/>
                  <a:pt x="6235380" y="5970296"/>
                  <a:pt x="6233327" y="5970296"/>
                </a:cubicBezTo>
                <a:cubicBezTo>
                  <a:pt x="6204584" y="5970296"/>
                  <a:pt x="6204584" y="5970296"/>
                  <a:pt x="6204584" y="5970296"/>
                </a:cubicBezTo>
                <a:cubicBezTo>
                  <a:pt x="6202531" y="5970296"/>
                  <a:pt x="6198425" y="5972374"/>
                  <a:pt x="6198425" y="5974451"/>
                </a:cubicBezTo>
                <a:cubicBezTo>
                  <a:pt x="6161469" y="6115685"/>
                  <a:pt x="6161469" y="6115685"/>
                  <a:pt x="6161469" y="6115685"/>
                </a:cubicBezTo>
                <a:cubicBezTo>
                  <a:pt x="6159417" y="6115685"/>
                  <a:pt x="6159417" y="6115685"/>
                  <a:pt x="6159417" y="6115685"/>
                </a:cubicBezTo>
                <a:cubicBezTo>
                  <a:pt x="6120408" y="5974451"/>
                  <a:pt x="6120408" y="5974451"/>
                  <a:pt x="6120408" y="5974451"/>
                </a:cubicBezTo>
                <a:cubicBezTo>
                  <a:pt x="6120408" y="5972374"/>
                  <a:pt x="6118355" y="5970296"/>
                  <a:pt x="6114249" y="5970296"/>
                </a:cubicBezTo>
                <a:cubicBezTo>
                  <a:pt x="6087559" y="5970296"/>
                  <a:pt x="6087559" y="5970296"/>
                  <a:pt x="6087559" y="5970296"/>
                </a:cubicBezTo>
                <a:close/>
                <a:moveTo>
                  <a:pt x="6047787" y="5967959"/>
                </a:moveTo>
                <a:cubicBezTo>
                  <a:pt x="6029376" y="5967959"/>
                  <a:pt x="6010966" y="5980444"/>
                  <a:pt x="5998692" y="5988768"/>
                </a:cubicBezTo>
                <a:cubicBezTo>
                  <a:pt x="5998692" y="5976283"/>
                  <a:pt x="5998692" y="5976283"/>
                  <a:pt x="5998692" y="5976283"/>
                </a:cubicBezTo>
                <a:cubicBezTo>
                  <a:pt x="5998692" y="5972120"/>
                  <a:pt x="5996647" y="5970040"/>
                  <a:pt x="5992556" y="5970040"/>
                </a:cubicBezTo>
                <a:cubicBezTo>
                  <a:pt x="5963918" y="5970040"/>
                  <a:pt x="5963918" y="5970040"/>
                  <a:pt x="5963918" y="5970040"/>
                </a:cubicBezTo>
                <a:cubicBezTo>
                  <a:pt x="5959827" y="5970040"/>
                  <a:pt x="5957781" y="5972120"/>
                  <a:pt x="5957781" y="5976283"/>
                </a:cubicBezTo>
                <a:cubicBezTo>
                  <a:pt x="5957781" y="6151078"/>
                  <a:pt x="5957781" y="6151078"/>
                  <a:pt x="5957781" y="6151078"/>
                </a:cubicBezTo>
                <a:cubicBezTo>
                  <a:pt x="5957781" y="6155240"/>
                  <a:pt x="5959827" y="6157321"/>
                  <a:pt x="5963918" y="6157321"/>
                </a:cubicBezTo>
                <a:cubicBezTo>
                  <a:pt x="5992556" y="6157321"/>
                  <a:pt x="5992556" y="6157321"/>
                  <a:pt x="5992556" y="6157321"/>
                </a:cubicBezTo>
                <a:cubicBezTo>
                  <a:pt x="5996647" y="6157321"/>
                  <a:pt x="5998692" y="6155240"/>
                  <a:pt x="5998692" y="6151078"/>
                </a:cubicBezTo>
                <a:cubicBezTo>
                  <a:pt x="5998692" y="6030386"/>
                  <a:pt x="5998692" y="6030386"/>
                  <a:pt x="5998692" y="6030386"/>
                </a:cubicBezTo>
                <a:cubicBezTo>
                  <a:pt x="6006875" y="6024143"/>
                  <a:pt x="6025285" y="6009577"/>
                  <a:pt x="6049832" y="6007496"/>
                </a:cubicBezTo>
                <a:cubicBezTo>
                  <a:pt x="6053923" y="6007496"/>
                  <a:pt x="6055969" y="6003334"/>
                  <a:pt x="6055969" y="6001253"/>
                </a:cubicBezTo>
                <a:cubicBezTo>
                  <a:pt x="6055969" y="5974202"/>
                  <a:pt x="6055969" y="5974202"/>
                  <a:pt x="6055969" y="5974202"/>
                </a:cubicBezTo>
                <a:cubicBezTo>
                  <a:pt x="6055969" y="5972120"/>
                  <a:pt x="6055969" y="5970040"/>
                  <a:pt x="6053923" y="5970040"/>
                </a:cubicBezTo>
                <a:cubicBezTo>
                  <a:pt x="6051878" y="5967959"/>
                  <a:pt x="6049832" y="5967959"/>
                  <a:pt x="6047787" y="5967959"/>
                </a:cubicBezTo>
                <a:close/>
                <a:moveTo>
                  <a:pt x="5846879" y="5964452"/>
                </a:moveTo>
                <a:cubicBezTo>
                  <a:pt x="5826186" y="5964452"/>
                  <a:pt x="5791009" y="5970690"/>
                  <a:pt x="5776523" y="5972770"/>
                </a:cubicBezTo>
                <a:cubicBezTo>
                  <a:pt x="5772384" y="5972770"/>
                  <a:pt x="5770315" y="5976928"/>
                  <a:pt x="5770315" y="5979008"/>
                </a:cubicBezTo>
                <a:cubicBezTo>
                  <a:pt x="5770315" y="5979008"/>
                  <a:pt x="5770315" y="5979008"/>
                  <a:pt x="5772384" y="6003961"/>
                </a:cubicBezTo>
                <a:cubicBezTo>
                  <a:pt x="5772384" y="6006040"/>
                  <a:pt x="5772384" y="6008120"/>
                  <a:pt x="5774454" y="6008120"/>
                </a:cubicBezTo>
                <a:cubicBezTo>
                  <a:pt x="5776523" y="6010199"/>
                  <a:pt x="5776523" y="6010199"/>
                  <a:pt x="5778592" y="6010199"/>
                </a:cubicBezTo>
                <a:cubicBezTo>
                  <a:pt x="5795147" y="6010199"/>
                  <a:pt x="5824116" y="6006040"/>
                  <a:pt x="5844809" y="6006040"/>
                </a:cubicBezTo>
                <a:cubicBezTo>
                  <a:pt x="5859294" y="6006040"/>
                  <a:pt x="5867571" y="6014358"/>
                  <a:pt x="5867571" y="6028914"/>
                </a:cubicBezTo>
                <a:cubicBezTo>
                  <a:pt x="5867571" y="6028914"/>
                  <a:pt x="5867571" y="6028914"/>
                  <a:pt x="5867571" y="6041390"/>
                </a:cubicBezTo>
                <a:cubicBezTo>
                  <a:pt x="5867571" y="6041390"/>
                  <a:pt x="5867571" y="6041390"/>
                  <a:pt x="5822047" y="6045549"/>
                </a:cubicBezTo>
                <a:cubicBezTo>
                  <a:pt x="5776523" y="6047629"/>
                  <a:pt x="5757900" y="6064264"/>
                  <a:pt x="5757900" y="6101693"/>
                </a:cubicBezTo>
                <a:cubicBezTo>
                  <a:pt x="5757900" y="6141202"/>
                  <a:pt x="5778592" y="6161996"/>
                  <a:pt x="5813770" y="6161996"/>
                </a:cubicBezTo>
                <a:cubicBezTo>
                  <a:pt x="5842740" y="6161996"/>
                  <a:pt x="5873779" y="6149520"/>
                  <a:pt x="5873779" y="6149520"/>
                </a:cubicBezTo>
                <a:cubicBezTo>
                  <a:pt x="5882056" y="6155758"/>
                  <a:pt x="5888264" y="6159917"/>
                  <a:pt x="5902750" y="6161996"/>
                </a:cubicBezTo>
                <a:cubicBezTo>
                  <a:pt x="5904818" y="6161996"/>
                  <a:pt x="5906888" y="6161996"/>
                  <a:pt x="5908957" y="6159917"/>
                </a:cubicBezTo>
                <a:cubicBezTo>
                  <a:pt x="5908957" y="6157837"/>
                  <a:pt x="5911026" y="6155758"/>
                  <a:pt x="5911026" y="6153679"/>
                </a:cubicBezTo>
                <a:cubicBezTo>
                  <a:pt x="5911026" y="6153679"/>
                  <a:pt x="5911026" y="6153679"/>
                  <a:pt x="5911026" y="6028914"/>
                </a:cubicBezTo>
                <a:cubicBezTo>
                  <a:pt x="5911026" y="5985246"/>
                  <a:pt x="5890333" y="5964452"/>
                  <a:pt x="5846879" y="5964452"/>
                </a:cubicBezTo>
                <a:close/>
                <a:moveTo>
                  <a:pt x="5518274" y="5964452"/>
                </a:moveTo>
                <a:cubicBezTo>
                  <a:pt x="5471794" y="5964452"/>
                  <a:pt x="5434114" y="6008673"/>
                  <a:pt x="5434114" y="6063224"/>
                </a:cubicBezTo>
                <a:cubicBezTo>
                  <a:pt x="5434114" y="6117775"/>
                  <a:pt x="5471794" y="6161996"/>
                  <a:pt x="5518274" y="6161996"/>
                </a:cubicBezTo>
                <a:cubicBezTo>
                  <a:pt x="5564755" y="6161996"/>
                  <a:pt x="5602435" y="6117775"/>
                  <a:pt x="5602435" y="6063224"/>
                </a:cubicBezTo>
                <a:cubicBezTo>
                  <a:pt x="5602435" y="6008673"/>
                  <a:pt x="5564755" y="5964452"/>
                  <a:pt x="5518274" y="5964452"/>
                </a:cubicBezTo>
                <a:close/>
                <a:moveTo>
                  <a:pt x="5302320" y="5938736"/>
                </a:moveTo>
                <a:cubicBezTo>
                  <a:pt x="5302320" y="5938736"/>
                  <a:pt x="5302320" y="5938736"/>
                  <a:pt x="5318685" y="5938736"/>
                </a:cubicBezTo>
                <a:cubicBezTo>
                  <a:pt x="5349369" y="5938736"/>
                  <a:pt x="5361642" y="5959653"/>
                  <a:pt x="5361642" y="5978478"/>
                </a:cubicBezTo>
                <a:cubicBezTo>
                  <a:pt x="5361642" y="6001488"/>
                  <a:pt x="5343232" y="6016129"/>
                  <a:pt x="5316640" y="6016129"/>
                </a:cubicBezTo>
                <a:cubicBezTo>
                  <a:pt x="5294139" y="6018221"/>
                  <a:pt x="5279820" y="6016129"/>
                  <a:pt x="5271637" y="6016129"/>
                </a:cubicBezTo>
                <a:cubicBezTo>
                  <a:pt x="5271637" y="6016129"/>
                  <a:pt x="5271637" y="6016129"/>
                  <a:pt x="5271637" y="5940828"/>
                </a:cubicBezTo>
                <a:cubicBezTo>
                  <a:pt x="5275728" y="5938736"/>
                  <a:pt x="5285956" y="5938736"/>
                  <a:pt x="5302320" y="5938736"/>
                </a:cubicBezTo>
                <a:close/>
                <a:moveTo>
                  <a:pt x="5678557" y="5927047"/>
                </a:moveTo>
                <a:cubicBezTo>
                  <a:pt x="5678557" y="5927047"/>
                  <a:pt x="5678557" y="5927047"/>
                  <a:pt x="5649847" y="5933291"/>
                </a:cubicBezTo>
                <a:cubicBezTo>
                  <a:pt x="5645746" y="5935373"/>
                  <a:pt x="5643695" y="5937455"/>
                  <a:pt x="5643695" y="5939535"/>
                </a:cubicBezTo>
                <a:cubicBezTo>
                  <a:pt x="5643695" y="5939535"/>
                  <a:pt x="5643695" y="5939535"/>
                  <a:pt x="5643695" y="5970757"/>
                </a:cubicBezTo>
                <a:cubicBezTo>
                  <a:pt x="5643695" y="5970757"/>
                  <a:pt x="5643695" y="5970757"/>
                  <a:pt x="5627290" y="5970757"/>
                </a:cubicBezTo>
                <a:cubicBezTo>
                  <a:pt x="5623188" y="5970757"/>
                  <a:pt x="5621138" y="5972839"/>
                  <a:pt x="5621138" y="5977002"/>
                </a:cubicBezTo>
                <a:cubicBezTo>
                  <a:pt x="5621138" y="5977002"/>
                  <a:pt x="5621138" y="5977002"/>
                  <a:pt x="5621138" y="6001980"/>
                </a:cubicBezTo>
                <a:cubicBezTo>
                  <a:pt x="5621138" y="6006143"/>
                  <a:pt x="5623188" y="6008224"/>
                  <a:pt x="5627290" y="6008224"/>
                </a:cubicBezTo>
                <a:cubicBezTo>
                  <a:pt x="5627290" y="6008224"/>
                  <a:pt x="5627290" y="6008224"/>
                  <a:pt x="5643695" y="6008224"/>
                </a:cubicBezTo>
                <a:cubicBezTo>
                  <a:pt x="5643695" y="6008224"/>
                  <a:pt x="5643695" y="6008224"/>
                  <a:pt x="5643695" y="6091483"/>
                </a:cubicBezTo>
                <a:cubicBezTo>
                  <a:pt x="5643695" y="6147682"/>
                  <a:pt x="5658050" y="6164334"/>
                  <a:pt x="5699064" y="6164334"/>
                </a:cubicBezTo>
                <a:cubicBezTo>
                  <a:pt x="5709318" y="6164334"/>
                  <a:pt x="5721622" y="6160171"/>
                  <a:pt x="5731875" y="6160171"/>
                </a:cubicBezTo>
                <a:cubicBezTo>
                  <a:pt x="5735977" y="6158090"/>
                  <a:pt x="5738028" y="6156008"/>
                  <a:pt x="5738028" y="6151845"/>
                </a:cubicBezTo>
                <a:cubicBezTo>
                  <a:pt x="5738028" y="6151845"/>
                  <a:pt x="5738028" y="6151845"/>
                  <a:pt x="5735977" y="6128949"/>
                </a:cubicBezTo>
                <a:cubicBezTo>
                  <a:pt x="5735977" y="6124786"/>
                  <a:pt x="5733926" y="6120623"/>
                  <a:pt x="5729824" y="6120623"/>
                </a:cubicBezTo>
                <a:cubicBezTo>
                  <a:pt x="5723673" y="6120623"/>
                  <a:pt x="5713419" y="6122705"/>
                  <a:pt x="5705217" y="6122705"/>
                </a:cubicBezTo>
                <a:cubicBezTo>
                  <a:pt x="5686761" y="6122705"/>
                  <a:pt x="5686761" y="6112298"/>
                  <a:pt x="5686761" y="6085238"/>
                </a:cubicBezTo>
                <a:cubicBezTo>
                  <a:pt x="5686761" y="6085238"/>
                  <a:pt x="5686761" y="6085238"/>
                  <a:pt x="5686761" y="6008224"/>
                </a:cubicBezTo>
                <a:cubicBezTo>
                  <a:pt x="5686761" y="6008224"/>
                  <a:pt x="5686761" y="6008224"/>
                  <a:pt x="5729824" y="6008224"/>
                </a:cubicBezTo>
                <a:cubicBezTo>
                  <a:pt x="5733926" y="6008224"/>
                  <a:pt x="5735977" y="6006143"/>
                  <a:pt x="5735977" y="6001980"/>
                </a:cubicBezTo>
                <a:cubicBezTo>
                  <a:pt x="5735977" y="6001980"/>
                  <a:pt x="5735977" y="6001980"/>
                  <a:pt x="5735977" y="5977002"/>
                </a:cubicBezTo>
                <a:cubicBezTo>
                  <a:pt x="5735977" y="5972839"/>
                  <a:pt x="5733926" y="5970757"/>
                  <a:pt x="5729824" y="5970757"/>
                </a:cubicBezTo>
                <a:cubicBezTo>
                  <a:pt x="5729824" y="5970757"/>
                  <a:pt x="5729824" y="5970757"/>
                  <a:pt x="5686761" y="5970757"/>
                </a:cubicBezTo>
                <a:cubicBezTo>
                  <a:pt x="5686761" y="5970757"/>
                  <a:pt x="5686761" y="5970757"/>
                  <a:pt x="5686761" y="5933291"/>
                </a:cubicBezTo>
                <a:cubicBezTo>
                  <a:pt x="5686761" y="5931210"/>
                  <a:pt x="5684709" y="5929128"/>
                  <a:pt x="5684709" y="5927047"/>
                </a:cubicBezTo>
                <a:cubicBezTo>
                  <a:pt x="5682658" y="5927047"/>
                  <a:pt x="5680608" y="5927047"/>
                  <a:pt x="5678557" y="5927047"/>
                </a:cubicBezTo>
                <a:close/>
                <a:moveTo>
                  <a:pt x="5312653" y="5897825"/>
                </a:moveTo>
                <a:cubicBezTo>
                  <a:pt x="5302343" y="5897825"/>
                  <a:pt x="5271414" y="5897825"/>
                  <a:pt x="5232236" y="5901977"/>
                </a:cubicBezTo>
                <a:cubicBezTo>
                  <a:pt x="5230173" y="5901977"/>
                  <a:pt x="5226049" y="5906129"/>
                  <a:pt x="5226049" y="5910281"/>
                </a:cubicBezTo>
                <a:cubicBezTo>
                  <a:pt x="5226049" y="5910281"/>
                  <a:pt x="5226049" y="5910281"/>
                  <a:pt x="5226049" y="6151093"/>
                </a:cubicBezTo>
                <a:cubicBezTo>
                  <a:pt x="5226049" y="6155245"/>
                  <a:pt x="5230173" y="6157321"/>
                  <a:pt x="5234297" y="6157321"/>
                </a:cubicBezTo>
                <a:cubicBezTo>
                  <a:pt x="5234297" y="6157321"/>
                  <a:pt x="5234297" y="6157321"/>
                  <a:pt x="5263165" y="6157321"/>
                </a:cubicBezTo>
                <a:cubicBezTo>
                  <a:pt x="5267290" y="6157321"/>
                  <a:pt x="5271414" y="6155245"/>
                  <a:pt x="5271414" y="6151093"/>
                </a:cubicBezTo>
                <a:cubicBezTo>
                  <a:pt x="5271414" y="6151093"/>
                  <a:pt x="5271414" y="6151093"/>
                  <a:pt x="5271414" y="6055599"/>
                </a:cubicBezTo>
                <a:cubicBezTo>
                  <a:pt x="5279661" y="6055599"/>
                  <a:pt x="5298219" y="6057674"/>
                  <a:pt x="5320901" y="6057674"/>
                </a:cubicBezTo>
                <a:cubicBezTo>
                  <a:pt x="5320901" y="6057674"/>
                  <a:pt x="5320901" y="6057674"/>
                  <a:pt x="5362142" y="6153168"/>
                </a:cubicBezTo>
                <a:cubicBezTo>
                  <a:pt x="5364203" y="6157321"/>
                  <a:pt x="5366265" y="6157321"/>
                  <a:pt x="5368327" y="6157321"/>
                </a:cubicBezTo>
                <a:cubicBezTo>
                  <a:pt x="5368327" y="6157321"/>
                  <a:pt x="5368327" y="6157321"/>
                  <a:pt x="5401320" y="6157321"/>
                </a:cubicBezTo>
                <a:cubicBezTo>
                  <a:pt x="5405443" y="6157321"/>
                  <a:pt x="5407505" y="6157321"/>
                  <a:pt x="5407505" y="6155245"/>
                </a:cubicBezTo>
                <a:cubicBezTo>
                  <a:pt x="5409567" y="6153168"/>
                  <a:pt x="5409567" y="6151093"/>
                  <a:pt x="5409567" y="6149017"/>
                </a:cubicBezTo>
                <a:lnTo>
                  <a:pt x="5362142" y="6045219"/>
                </a:lnTo>
                <a:cubicBezTo>
                  <a:pt x="5393071" y="6030687"/>
                  <a:pt x="5407505" y="6007851"/>
                  <a:pt x="5407505" y="5976711"/>
                </a:cubicBezTo>
                <a:cubicBezTo>
                  <a:pt x="5407505" y="5941420"/>
                  <a:pt x="5391009" y="5897825"/>
                  <a:pt x="5318839" y="5897825"/>
                </a:cubicBezTo>
                <a:cubicBezTo>
                  <a:pt x="5318839" y="5897825"/>
                  <a:pt x="5316777" y="5897825"/>
                  <a:pt x="5312653" y="5897825"/>
                </a:cubicBezTo>
                <a:close/>
                <a:moveTo>
                  <a:pt x="6675208" y="5864819"/>
                </a:moveTo>
                <a:cubicBezTo>
                  <a:pt x="6677269" y="5862758"/>
                  <a:pt x="6681390" y="5862758"/>
                  <a:pt x="6683451" y="5864819"/>
                </a:cubicBezTo>
                <a:cubicBezTo>
                  <a:pt x="6726720" y="5875120"/>
                  <a:pt x="6759687" y="5893664"/>
                  <a:pt x="6790593" y="5926632"/>
                </a:cubicBezTo>
                <a:cubicBezTo>
                  <a:pt x="6792654" y="5928692"/>
                  <a:pt x="6794714" y="5930752"/>
                  <a:pt x="6794714" y="5932813"/>
                </a:cubicBezTo>
                <a:cubicBezTo>
                  <a:pt x="6792654" y="5936933"/>
                  <a:pt x="6790593" y="5936933"/>
                  <a:pt x="6786472" y="5938994"/>
                </a:cubicBezTo>
                <a:cubicBezTo>
                  <a:pt x="6695813" y="5982263"/>
                  <a:pt x="6695813" y="5982263"/>
                  <a:pt x="6695813" y="5982263"/>
                </a:cubicBezTo>
                <a:cubicBezTo>
                  <a:pt x="6691692" y="5984323"/>
                  <a:pt x="6687571" y="5984323"/>
                  <a:pt x="6685511" y="5984323"/>
                </a:cubicBezTo>
                <a:cubicBezTo>
                  <a:pt x="6683451" y="5982263"/>
                  <a:pt x="6681390" y="5978142"/>
                  <a:pt x="6681390" y="5974021"/>
                </a:cubicBezTo>
                <a:cubicBezTo>
                  <a:pt x="6673148" y="5873060"/>
                  <a:pt x="6673148" y="5873060"/>
                  <a:pt x="6673148" y="5873060"/>
                </a:cubicBezTo>
                <a:cubicBezTo>
                  <a:pt x="6673148" y="5868939"/>
                  <a:pt x="6673148" y="5866879"/>
                  <a:pt x="6675208" y="5864819"/>
                </a:cubicBezTo>
                <a:close/>
                <a:moveTo>
                  <a:pt x="6617873" y="5864048"/>
                </a:moveTo>
                <a:cubicBezTo>
                  <a:pt x="6619419" y="5863791"/>
                  <a:pt x="6620964" y="5863791"/>
                  <a:pt x="6621994" y="5864823"/>
                </a:cubicBezTo>
                <a:cubicBezTo>
                  <a:pt x="6621994" y="5866888"/>
                  <a:pt x="6624054" y="5868953"/>
                  <a:pt x="6624054" y="5875148"/>
                </a:cubicBezTo>
                <a:cubicBezTo>
                  <a:pt x="6615813" y="5976336"/>
                  <a:pt x="6615813" y="5976336"/>
                  <a:pt x="6615813" y="5976336"/>
                </a:cubicBezTo>
                <a:cubicBezTo>
                  <a:pt x="6615813" y="5980466"/>
                  <a:pt x="6613752" y="5982531"/>
                  <a:pt x="6611692" y="5984596"/>
                </a:cubicBezTo>
                <a:cubicBezTo>
                  <a:pt x="6607571" y="5986661"/>
                  <a:pt x="6605510" y="5986661"/>
                  <a:pt x="6601390" y="5984596"/>
                </a:cubicBezTo>
                <a:cubicBezTo>
                  <a:pt x="6510730" y="5939165"/>
                  <a:pt x="6510730" y="5939165"/>
                  <a:pt x="6510730" y="5939165"/>
                </a:cubicBezTo>
                <a:cubicBezTo>
                  <a:pt x="6506610" y="5939165"/>
                  <a:pt x="6504549" y="5937100"/>
                  <a:pt x="6502489" y="5932970"/>
                </a:cubicBezTo>
                <a:cubicBezTo>
                  <a:pt x="6502489" y="5930904"/>
                  <a:pt x="6504549" y="5928840"/>
                  <a:pt x="6506610" y="5926774"/>
                </a:cubicBezTo>
                <a:cubicBezTo>
                  <a:pt x="6537516" y="5893734"/>
                  <a:pt x="6570483" y="5875148"/>
                  <a:pt x="6613752" y="5864823"/>
                </a:cubicBezTo>
                <a:cubicBezTo>
                  <a:pt x="6614782" y="5864823"/>
                  <a:pt x="6616328" y="5864307"/>
                  <a:pt x="6617873" y="5864048"/>
                </a:cubicBezTo>
                <a:close/>
                <a:moveTo>
                  <a:pt x="6649186" y="5828859"/>
                </a:moveTo>
                <a:cubicBezTo>
                  <a:pt x="6529433" y="5828859"/>
                  <a:pt x="6432355" y="5926985"/>
                  <a:pt x="6432355" y="6048029"/>
                </a:cubicBezTo>
                <a:cubicBezTo>
                  <a:pt x="6432355" y="6169072"/>
                  <a:pt x="6529433" y="6267198"/>
                  <a:pt x="6649186" y="6267198"/>
                </a:cubicBezTo>
                <a:cubicBezTo>
                  <a:pt x="6768939" y="6267198"/>
                  <a:pt x="6866018" y="6169072"/>
                  <a:pt x="6866018" y="6048029"/>
                </a:cubicBezTo>
                <a:cubicBezTo>
                  <a:pt x="6866018" y="5926985"/>
                  <a:pt x="6768939" y="5828859"/>
                  <a:pt x="6649186" y="5828859"/>
                </a:cubicBezTo>
                <a:close/>
                <a:moveTo>
                  <a:pt x="6648602" y="5797300"/>
                </a:moveTo>
                <a:cubicBezTo>
                  <a:pt x="6784816" y="5797300"/>
                  <a:pt x="6895240" y="5909032"/>
                  <a:pt x="6895240" y="6046861"/>
                </a:cubicBezTo>
                <a:cubicBezTo>
                  <a:pt x="6895240" y="6184689"/>
                  <a:pt x="6784816" y="6296422"/>
                  <a:pt x="6648602" y="6296422"/>
                </a:cubicBezTo>
                <a:cubicBezTo>
                  <a:pt x="6512387" y="6296422"/>
                  <a:pt x="6401963" y="6184689"/>
                  <a:pt x="6401963" y="6046861"/>
                </a:cubicBezTo>
                <a:cubicBezTo>
                  <a:pt x="6401963" y="5909032"/>
                  <a:pt x="6512387" y="5797300"/>
                  <a:pt x="6648602" y="5797300"/>
                </a:cubicBezTo>
                <a:close/>
                <a:moveTo>
                  <a:pt x="6635678" y="5718724"/>
                </a:moveTo>
                <a:cubicBezTo>
                  <a:pt x="6627452" y="5733273"/>
                  <a:pt x="6623339" y="5751979"/>
                  <a:pt x="6623339" y="5768607"/>
                </a:cubicBezTo>
                <a:cubicBezTo>
                  <a:pt x="6619226" y="5768607"/>
                  <a:pt x="6602773" y="5770685"/>
                  <a:pt x="6600717" y="5772764"/>
                </a:cubicBezTo>
                <a:cubicBezTo>
                  <a:pt x="6594547" y="5754058"/>
                  <a:pt x="6586321" y="5737430"/>
                  <a:pt x="6573982" y="5727038"/>
                </a:cubicBezTo>
                <a:cubicBezTo>
                  <a:pt x="6573982" y="5724959"/>
                  <a:pt x="6573982" y="5724959"/>
                  <a:pt x="6573982" y="5724959"/>
                </a:cubicBezTo>
                <a:cubicBezTo>
                  <a:pt x="6571926" y="5727038"/>
                  <a:pt x="6571926" y="5727038"/>
                  <a:pt x="6571926" y="5727038"/>
                </a:cubicBezTo>
                <a:cubicBezTo>
                  <a:pt x="6565756" y="5727038"/>
                  <a:pt x="6557530" y="5729116"/>
                  <a:pt x="6551360" y="5731195"/>
                </a:cubicBezTo>
                <a:cubicBezTo>
                  <a:pt x="6551360" y="5733273"/>
                  <a:pt x="6551360" y="5733273"/>
                  <a:pt x="6551360" y="5733273"/>
                </a:cubicBezTo>
                <a:cubicBezTo>
                  <a:pt x="6549304" y="5741587"/>
                  <a:pt x="6547247" y="5749901"/>
                  <a:pt x="6547247" y="5758215"/>
                </a:cubicBezTo>
                <a:cubicBezTo>
                  <a:pt x="6547247" y="5768607"/>
                  <a:pt x="6549304" y="5776921"/>
                  <a:pt x="6551360" y="5785235"/>
                </a:cubicBezTo>
                <a:cubicBezTo>
                  <a:pt x="6549304" y="5785235"/>
                  <a:pt x="6532851" y="5793548"/>
                  <a:pt x="6530795" y="5793548"/>
                </a:cubicBezTo>
                <a:cubicBezTo>
                  <a:pt x="6520512" y="5778999"/>
                  <a:pt x="6508173" y="5764450"/>
                  <a:pt x="6493777" y="5758215"/>
                </a:cubicBezTo>
                <a:cubicBezTo>
                  <a:pt x="6493777" y="5756136"/>
                  <a:pt x="6493777" y="5756136"/>
                  <a:pt x="6493777" y="5756136"/>
                </a:cubicBezTo>
                <a:cubicBezTo>
                  <a:pt x="6491721" y="5756136"/>
                  <a:pt x="6491721" y="5756136"/>
                  <a:pt x="6491721" y="5756136"/>
                </a:cubicBezTo>
                <a:cubicBezTo>
                  <a:pt x="6485551" y="5760293"/>
                  <a:pt x="6479382" y="5764450"/>
                  <a:pt x="6473212" y="5768607"/>
                </a:cubicBezTo>
                <a:cubicBezTo>
                  <a:pt x="6473212" y="5768607"/>
                  <a:pt x="6473212" y="5770685"/>
                  <a:pt x="6473212" y="5770685"/>
                </a:cubicBezTo>
                <a:cubicBezTo>
                  <a:pt x="6473212" y="5787313"/>
                  <a:pt x="6477325" y="5803941"/>
                  <a:pt x="6485551" y="5820568"/>
                </a:cubicBezTo>
                <a:cubicBezTo>
                  <a:pt x="6483495" y="5822647"/>
                  <a:pt x="6471156" y="5830961"/>
                  <a:pt x="6469099" y="5833039"/>
                </a:cubicBezTo>
                <a:cubicBezTo>
                  <a:pt x="6456760" y="5820568"/>
                  <a:pt x="6440308" y="5810176"/>
                  <a:pt x="6425911" y="5806019"/>
                </a:cubicBezTo>
                <a:cubicBezTo>
                  <a:pt x="6423855" y="5806019"/>
                  <a:pt x="6423855" y="5806019"/>
                  <a:pt x="6423855" y="5806019"/>
                </a:cubicBezTo>
                <a:cubicBezTo>
                  <a:pt x="6423855" y="5808097"/>
                  <a:pt x="6423855" y="5808097"/>
                  <a:pt x="6423855" y="5808097"/>
                </a:cubicBezTo>
                <a:cubicBezTo>
                  <a:pt x="6417685" y="5810176"/>
                  <a:pt x="6411516" y="5816411"/>
                  <a:pt x="6407402" y="5822647"/>
                </a:cubicBezTo>
                <a:cubicBezTo>
                  <a:pt x="6407402" y="5824725"/>
                  <a:pt x="6407402" y="5824725"/>
                  <a:pt x="6407402" y="5824725"/>
                </a:cubicBezTo>
                <a:cubicBezTo>
                  <a:pt x="6411516" y="5839274"/>
                  <a:pt x="6421798" y="5855902"/>
                  <a:pt x="6434138" y="5870451"/>
                </a:cubicBezTo>
                <a:cubicBezTo>
                  <a:pt x="6432082" y="5870451"/>
                  <a:pt x="6421798" y="5885000"/>
                  <a:pt x="6419742" y="5887079"/>
                </a:cubicBezTo>
                <a:cubicBezTo>
                  <a:pt x="6405346" y="5878765"/>
                  <a:pt x="6386837" y="5874608"/>
                  <a:pt x="6370385" y="5874608"/>
                </a:cubicBezTo>
                <a:cubicBezTo>
                  <a:pt x="6368328" y="5874608"/>
                  <a:pt x="6368328" y="5874608"/>
                  <a:pt x="6368328" y="5874608"/>
                </a:cubicBezTo>
                <a:cubicBezTo>
                  <a:pt x="6364215" y="5878765"/>
                  <a:pt x="6360102" y="5887079"/>
                  <a:pt x="6358046" y="5893314"/>
                </a:cubicBezTo>
                <a:cubicBezTo>
                  <a:pt x="6358046" y="5895393"/>
                  <a:pt x="6358046" y="5895393"/>
                  <a:pt x="6358046" y="5895393"/>
                </a:cubicBezTo>
                <a:cubicBezTo>
                  <a:pt x="6366272" y="5909941"/>
                  <a:pt x="6378611" y="5922412"/>
                  <a:pt x="6395063" y="5932805"/>
                </a:cubicBezTo>
                <a:cubicBezTo>
                  <a:pt x="6393007" y="5934883"/>
                  <a:pt x="6386837" y="5949432"/>
                  <a:pt x="6386837" y="5951511"/>
                </a:cubicBezTo>
                <a:cubicBezTo>
                  <a:pt x="6368328" y="5947354"/>
                  <a:pt x="6349820" y="5947354"/>
                  <a:pt x="6335424" y="5951511"/>
                </a:cubicBezTo>
                <a:cubicBezTo>
                  <a:pt x="6333367" y="5951511"/>
                  <a:pt x="6333367" y="5951511"/>
                  <a:pt x="6333367" y="5951511"/>
                </a:cubicBezTo>
                <a:cubicBezTo>
                  <a:pt x="6333367" y="5953589"/>
                  <a:pt x="6333367" y="5953589"/>
                  <a:pt x="6333367" y="5953589"/>
                </a:cubicBezTo>
                <a:cubicBezTo>
                  <a:pt x="6331311" y="5959825"/>
                  <a:pt x="6329254" y="5968138"/>
                  <a:pt x="6327198" y="5974373"/>
                </a:cubicBezTo>
                <a:cubicBezTo>
                  <a:pt x="6329254" y="5976452"/>
                  <a:pt x="6329254" y="5976452"/>
                  <a:pt x="6329254" y="5976452"/>
                </a:cubicBezTo>
                <a:cubicBezTo>
                  <a:pt x="6339537" y="5986844"/>
                  <a:pt x="6355989" y="5997237"/>
                  <a:pt x="6372441" y="6001393"/>
                </a:cubicBezTo>
                <a:cubicBezTo>
                  <a:pt x="6372441" y="6003472"/>
                  <a:pt x="6370385" y="6022178"/>
                  <a:pt x="6370385" y="6024257"/>
                </a:cubicBezTo>
                <a:cubicBezTo>
                  <a:pt x="6351876" y="6024257"/>
                  <a:pt x="6333367" y="6028413"/>
                  <a:pt x="6321028" y="6036728"/>
                </a:cubicBezTo>
                <a:cubicBezTo>
                  <a:pt x="6318972" y="6036728"/>
                  <a:pt x="6318972" y="6036728"/>
                  <a:pt x="6318972" y="6036728"/>
                </a:cubicBezTo>
                <a:cubicBezTo>
                  <a:pt x="6318972" y="6038805"/>
                  <a:pt x="6318972" y="6038805"/>
                  <a:pt x="6318972" y="6038805"/>
                </a:cubicBezTo>
                <a:cubicBezTo>
                  <a:pt x="6318972" y="6040884"/>
                  <a:pt x="6318972" y="6045041"/>
                  <a:pt x="6318972" y="6049198"/>
                </a:cubicBezTo>
                <a:cubicBezTo>
                  <a:pt x="6318972" y="6053355"/>
                  <a:pt x="6318972" y="6057512"/>
                  <a:pt x="6318972" y="6059590"/>
                </a:cubicBezTo>
                <a:cubicBezTo>
                  <a:pt x="6318972" y="6061669"/>
                  <a:pt x="6318972" y="6061669"/>
                  <a:pt x="6318972" y="6061669"/>
                </a:cubicBezTo>
                <a:cubicBezTo>
                  <a:pt x="6321028" y="6061669"/>
                  <a:pt x="6321028" y="6061669"/>
                  <a:pt x="6321028" y="6061669"/>
                </a:cubicBezTo>
                <a:cubicBezTo>
                  <a:pt x="6333367" y="6069983"/>
                  <a:pt x="6351876" y="6074140"/>
                  <a:pt x="6370385" y="6074140"/>
                </a:cubicBezTo>
                <a:cubicBezTo>
                  <a:pt x="6370385" y="6078296"/>
                  <a:pt x="6372441" y="6094924"/>
                  <a:pt x="6374498" y="6097002"/>
                </a:cubicBezTo>
                <a:cubicBezTo>
                  <a:pt x="6355989" y="6103237"/>
                  <a:pt x="6339537" y="6111551"/>
                  <a:pt x="6329254" y="6124022"/>
                </a:cubicBezTo>
                <a:cubicBezTo>
                  <a:pt x="6327198" y="6124022"/>
                  <a:pt x="6327198" y="6124022"/>
                  <a:pt x="6327198" y="6124022"/>
                </a:cubicBezTo>
                <a:cubicBezTo>
                  <a:pt x="6327198" y="6126101"/>
                  <a:pt x="6327198" y="6126101"/>
                  <a:pt x="6327198" y="6126101"/>
                </a:cubicBezTo>
                <a:cubicBezTo>
                  <a:pt x="6329254" y="6132336"/>
                  <a:pt x="6331311" y="6140650"/>
                  <a:pt x="6333367" y="6146886"/>
                </a:cubicBezTo>
                <a:cubicBezTo>
                  <a:pt x="6335424" y="6146886"/>
                  <a:pt x="6335424" y="6146886"/>
                  <a:pt x="6335424" y="6146886"/>
                </a:cubicBezTo>
                <a:cubicBezTo>
                  <a:pt x="6349820" y="6153121"/>
                  <a:pt x="6370385" y="6151042"/>
                  <a:pt x="6386837" y="6146886"/>
                </a:cubicBezTo>
                <a:cubicBezTo>
                  <a:pt x="6386837" y="6148963"/>
                  <a:pt x="6395063" y="6165592"/>
                  <a:pt x="6395063" y="6167669"/>
                </a:cubicBezTo>
                <a:cubicBezTo>
                  <a:pt x="6380668" y="6175983"/>
                  <a:pt x="6366272" y="6190533"/>
                  <a:pt x="6358046" y="6205082"/>
                </a:cubicBezTo>
                <a:cubicBezTo>
                  <a:pt x="6358046" y="6207160"/>
                  <a:pt x="6358046" y="6207160"/>
                  <a:pt x="6358046" y="6207160"/>
                </a:cubicBezTo>
                <a:cubicBezTo>
                  <a:pt x="6360102" y="6211318"/>
                  <a:pt x="6366272" y="6219631"/>
                  <a:pt x="6370385" y="6225866"/>
                </a:cubicBezTo>
                <a:cubicBezTo>
                  <a:pt x="6386837" y="6225866"/>
                  <a:pt x="6405346" y="6221710"/>
                  <a:pt x="6421798" y="6211318"/>
                </a:cubicBezTo>
                <a:cubicBezTo>
                  <a:pt x="6421798" y="6213395"/>
                  <a:pt x="6432082" y="6227945"/>
                  <a:pt x="6434138" y="6230024"/>
                </a:cubicBezTo>
                <a:cubicBezTo>
                  <a:pt x="6421798" y="6242494"/>
                  <a:pt x="6411516" y="6259121"/>
                  <a:pt x="6407402" y="6275750"/>
                </a:cubicBezTo>
                <a:cubicBezTo>
                  <a:pt x="6409459" y="6277827"/>
                  <a:pt x="6409459" y="6277827"/>
                  <a:pt x="6409459" y="6277827"/>
                </a:cubicBezTo>
                <a:cubicBezTo>
                  <a:pt x="6411516" y="6281985"/>
                  <a:pt x="6419742" y="6288220"/>
                  <a:pt x="6423855" y="6292377"/>
                </a:cubicBezTo>
                <a:cubicBezTo>
                  <a:pt x="6425911" y="6292377"/>
                  <a:pt x="6425911" y="6292377"/>
                  <a:pt x="6425911" y="6292377"/>
                </a:cubicBezTo>
                <a:cubicBezTo>
                  <a:pt x="6440308" y="6288220"/>
                  <a:pt x="6456760" y="6279906"/>
                  <a:pt x="6471156" y="6265357"/>
                </a:cubicBezTo>
                <a:cubicBezTo>
                  <a:pt x="6473212" y="6267436"/>
                  <a:pt x="6485551" y="6277827"/>
                  <a:pt x="6487608" y="6279906"/>
                </a:cubicBezTo>
                <a:cubicBezTo>
                  <a:pt x="6479382" y="6296533"/>
                  <a:pt x="6475269" y="6313162"/>
                  <a:pt x="6475269" y="6329789"/>
                </a:cubicBezTo>
                <a:cubicBezTo>
                  <a:pt x="6475269" y="6329789"/>
                  <a:pt x="6475269" y="6331868"/>
                  <a:pt x="6475269" y="6331868"/>
                </a:cubicBezTo>
                <a:cubicBezTo>
                  <a:pt x="6479382" y="6336024"/>
                  <a:pt x="6487608" y="6340182"/>
                  <a:pt x="6493777" y="6342259"/>
                </a:cubicBezTo>
                <a:cubicBezTo>
                  <a:pt x="6493777" y="6344338"/>
                  <a:pt x="6493777" y="6344338"/>
                  <a:pt x="6493777" y="6344338"/>
                </a:cubicBezTo>
                <a:cubicBezTo>
                  <a:pt x="6495834" y="6342259"/>
                  <a:pt x="6495834" y="6342259"/>
                  <a:pt x="6495834" y="6342259"/>
                </a:cubicBezTo>
                <a:cubicBezTo>
                  <a:pt x="6510230" y="6333946"/>
                  <a:pt x="6522569" y="6321475"/>
                  <a:pt x="6532851" y="6304848"/>
                </a:cubicBezTo>
                <a:cubicBezTo>
                  <a:pt x="6534908" y="6306926"/>
                  <a:pt x="6549304" y="6313162"/>
                  <a:pt x="6551360" y="6313162"/>
                </a:cubicBezTo>
                <a:cubicBezTo>
                  <a:pt x="6549304" y="6321475"/>
                  <a:pt x="6549304" y="6331868"/>
                  <a:pt x="6549304" y="6340182"/>
                </a:cubicBezTo>
                <a:cubicBezTo>
                  <a:pt x="6549304" y="6348495"/>
                  <a:pt x="6549304" y="6358888"/>
                  <a:pt x="6551360" y="6365123"/>
                </a:cubicBezTo>
                <a:cubicBezTo>
                  <a:pt x="6551360" y="6367201"/>
                  <a:pt x="6551360" y="6367201"/>
                  <a:pt x="6551360" y="6367201"/>
                </a:cubicBezTo>
                <a:cubicBezTo>
                  <a:pt x="6553417" y="6367201"/>
                  <a:pt x="6553417" y="6367201"/>
                  <a:pt x="6553417" y="6367201"/>
                </a:cubicBezTo>
                <a:cubicBezTo>
                  <a:pt x="6557530" y="6369280"/>
                  <a:pt x="6567812" y="6371358"/>
                  <a:pt x="6573982" y="6373436"/>
                </a:cubicBezTo>
                <a:cubicBezTo>
                  <a:pt x="6576039" y="6373436"/>
                  <a:pt x="6576039" y="6373436"/>
                  <a:pt x="6576039" y="6373436"/>
                </a:cubicBezTo>
                <a:cubicBezTo>
                  <a:pt x="6586321" y="6360966"/>
                  <a:pt x="6596604" y="6344338"/>
                  <a:pt x="6600717" y="6327711"/>
                </a:cubicBezTo>
                <a:cubicBezTo>
                  <a:pt x="6602773" y="6327711"/>
                  <a:pt x="6621282" y="6329789"/>
                  <a:pt x="6623339" y="6329789"/>
                </a:cubicBezTo>
                <a:cubicBezTo>
                  <a:pt x="6623339" y="6348495"/>
                  <a:pt x="6627452" y="6367201"/>
                  <a:pt x="6635678" y="6381750"/>
                </a:cubicBezTo>
                <a:cubicBezTo>
                  <a:pt x="6637734" y="6381750"/>
                  <a:pt x="6637734" y="6381750"/>
                  <a:pt x="6637734" y="6381750"/>
                </a:cubicBezTo>
                <a:cubicBezTo>
                  <a:pt x="6643904" y="6381750"/>
                  <a:pt x="6654187" y="6381750"/>
                  <a:pt x="6658300" y="6381750"/>
                </a:cubicBezTo>
                <a:cubicBezTo>
                  <a:pt x="6660357" y="6381750"/>
                  <a:pt x="6660357" y="6381750"/>
                  <a:pt x="6660357" y="6381750"/>
                </a:cubicBezTo>
                <a:cubicBezTo>
                  <a:pt x="6668583" y="6367201"/>
                  <a:pt x="6672696" y="6348495"/>
                  <a:pt x="6674753" y="6329789"/>
                </a:cubicBezTo>
                <a:cubicBezTo>
                  <a:pt x="6676809" y="6329789"/>
                  <a:pt x="6693261" y="6327711"/>
                  <a:pt x="6695318" y="6327711"/>
                </a:cubicBezTo>
                <a:cubicBezTo>
                  <a:pt x="6699431" y="6344338"/>
                  <a:pt x="6709714" y="6360966"/>
                  <a:pt x="6722053" y="6373436"/>
                </a:cubicBezTo>
                <a:cubicBezTo>
                  <a:pt x="6728222" y="6371358"/>
                  <a:pt x="6738505" y="6369280"/>
                  <a:pt x="6742618" y="6367201"/>
                </a:cubicBezTo>
                <a:cubicBezTo>
                  <a:pt x="6744675" y="6367201"/>
                  <a:pt x="6744675" y="6367201"/>
                  <a:pt x="6744675" y="6367201"/>
                </a:cubicBezTo>
                <a:cubicBezTo>
                  <a:pt x="6746731" y="6358888"/>
                  <a:pt x="6746731" y="6348495"/>
                  <a:pt x="6746731" y="6340182"/>
                </a:cubicBezTo>
                <a:cubicBezTo>
                  <a:pt x="6746731" y="6331868"/>
                  <a:pt x="6746731" y="6321475"/>
                  <a:pt x="6744675" y="6313162"/>
                </a:cubicBezTo>
                <a:cubicBezTo>
                  <a:pt x="6746731" y="6313162"/>
                  <a:pt x="6763183" y="6306926"/>
                  <a:pt x="6765240" y="6304848"/>
                </a:cubicBezTo>
                <a:cubicBezTo>
                  <a:pt x="6773466" y="6321475"/>
                  <a:pt x="6787862" y="6333946"/>
                  <a:pt x="6802257" y="6342259"/>
                </a:cubicBezTo>
                <a:cubicBezTo>
                  <a:pt x="6808427" y="6340182"/>
                  <a:pt x="6816653" y="6336024"/>
                  <a:pt x="6820766" y="6331868"/>
                </a:cubicBezTo>
                <a:cubicBezTo>
                  <a:pt x="6822823" y="6329789"/>
                  <a:pt x="6822823" y="6329789"/>
                  <a:pt x="6822823" y="6329789"/>
                </a:cubicBezTo>
                <a:cubicBezTo>
                  <a:pt x="6822823" y="6329789"/>
                  <a:pt x="6822823" y="6329789"/>
                  <a:pt x="6822823" y="6327711"/>
                </a:cubicBezTo>
                <a:cubicBezTo>
                  <a:pt x="6822823" y="6313162"/>
                  <a:pt x="6816653" y="6294456"/>
                  <a:pt x="6808427" y="6279906"/>
                </a:cubicBezTo>
                <a:cubicBezTo>
                  <a:pt x="6810484" y="6277827"/>
                  <a:pt x="6822823" y="6267436"/>
                  <a:pt x="6824879" y="6265357"/>
                </a:cubicBezTo>
                <a:cubicBezTo>
                  <a:pt x="6839275" y="6277827"/>
                  <a:pt x="6855727" y="6288220"/>
                  <a:pt x="6870123" y="6292377"/>
                </a:cubicBezTo>
                <a:cubicBezTo>
                  <a:pt x="6872180" y="6292377"/>
                  <a:pt x="6872180" y="6292377"/>
                  <a:pt x="6872180" y="6292377"/>
                </a:cubicBezTo>
                <a:cubicBezTo>
                  <a:pt x="6876293" y="6288220"/>
                  <a:pt x="6884519" y="6281985"/>
                  <a:pt x="6886576" y="6275750"/>
                </a:cubicBezTo>
                <a:cubicBezTo>
                  <a:pt x="6888632" y="6275750"/>
                  <a:pt x="6888632" y="6275750"/>
                  <a:pt x="6888632" y="6275750"/>
                </a:cubicBezTo>
                <a:cubicBezTo>
                  <a:pt x="6884519" y="6259121"/>
                  <a:pt x="6874236" y="6242494"/>
                  <a:pt x="6861897" y="6230024"/>
                </a:cubicBezTo>
                <a:cubicBezTo>
                  <a:pt x="6863954" y="6227945"/>
                  <a:pt x="6874236" y="6213395"/>
                  <a:pt x="6874236" y="6211318"/>
                </a:cubicBezTo>
                <a:cubicBezTo>
                  <a:pt x="6890689" y="6219631"/>
                  <a:pt x="6909198" y="6225866"/>
                  <a:pt x="6925650" y="6225866"/>
                </a:cubicBezTo>
                <a:cubicBezTo>
                  <a:pt x="6927706" y="6223788"/>
                  <a:pt x="6927706" y="6223788"/>
                  <a:pt x="6927706" y="6223788"/>
                </a:cubicBezTo>
                <a:cubicBezTo>
                  <a:pt x="6929763" y="6219631"/>
                  <a:pt x="6935933" y="6211318"/>
                  <a:pt x="6937989" y="6205082"/>
                </a:cubicBezTo>
                <a:cubicBezTo>
                  <a:pt x="6937989" y="6203004"/>
                  <a:pt x="6937989" y="6203004"/>
                  <a:pt x="6937989" y="6203004"/>
                </a:cubicBezTo>
                <a:cubicBezTo>
                  <a:pt x="6929763" y="6190533"/>
                  <a:pt x="6915367" y="6175983"/>
                  <a:pt x="6900972" y="6167669"/>
                </a:cubicBezTo>
                <a:cubicBezTo>
                  <a:pt x="6900972" y="6163513"/>
                  <a:pt x="6909198" y="6148963"/>
                  <a:pt x="6909198" y="6146886"/>
                </a:cubicBezTo>
                <a:cubicBezTo>
                  <a:pt x="6925650" y="6151042"/>
                  <a:pt x="6944159" y="6151042"/>
                  <a:pt x="6960611" y="6146886"/>
                </a:cubicBezTo>
                <a:cubicBezTo>
                  <a:pt x="6962667" y="6146886"/>
                  <a:pt x="6962667" y="6146886"/>
                  <a:pt x="6962667" y="6146886"/>
                </a:cubicBezTo>
                <a:cubicBezTo>
                  <a:pt x="6964724" y="6140650"/>
                  <a:pt x="6966781" y="6132336"/>
                  <a:pt x="6966781" y="6126101"/>
                </a:cubicBezTo>
                <a:cubicBezTo>
                  <a:pt x="6966781" y="6124022"/>
                  <a:pt x="6966781" y="6124022"/>
                  <a:pt x="6966781" y="6124022"/>
                </a:cubicBezTo>
                <a:cubicBezTo>
                  <a:pt x="6956498" y="6111551"/>
                  <a:pt x="6940046" y="6103237"/>
                  <a:pt x="6921537" y="6097002"/>
                </a:cubicBezTo>
                <a:cubicBezTo>
                  <a:pt x="6923593" y="6094924"/>
                  <a:pt x="6925650" y="6078296"/>
                  <a:pt x="6925650" y="6076218"/>
                </a:cubicBezTo>
                <a:cubicBezTo>
                  <a:pt x="6944159" y="6076218"/>
                  <a:pt x="6962667" y="6069983"/>
                  <a:pt x="6975007" y="6061669"/>
                </a:cubicBezTo>
                <a:cubicBezTo>
                  <a:pt x="6977063" y="6061669"/>
                  <a:pt x="6977063" y="6061669"/>
                  <a:pt x="6977063" y="6061669"/>
                </a:cubicBezTo>
                <a:cubicBezTo>
                  <a:pt x="6977063" y="6057512"/>
                  <a:pt x="6977063" y="6053355"/>
                  <a:pt x="6977063" y="6049198"/>
                </a:cubicBezTo>
                <a:cubicBezTo>
                  <a:pt x="6977063" y="6047119"/>
                  <a:pt x="6977063" y="6042963"/>
                  <a:pt x="6977063" y="6038805"/>
                </a:cubicBezTo>
                <a:cubicBezTo>
                  <a:pt x="6975007" y="6038805"/>
                  <a:pt x="6975007" y="6038805"/>
                  <a:pt x="6975007" y="6038805"/>
                </a:cubicBezTo>
                <a:cubicBezTo>
                  <a:pt x="6962667" y="6030492"/>
                  <a:pt x="6944159" y="6024257"/>
                  <a:pt x="6925650" y="6024257"/>
                </a:cubicBezTo>
                <a:cubicBezTo>
                  <a:pt x="6925650" y="6022178"/>
                  <a:pt x="6923593" y="6005551"/>
                  <a:pt x="6923593" y="6003472"/>
                </a:cubicBezTo>
                <a:cubicBezTo>
                  <a:pt x="6940046" y="5997237"/>
                  <a:pt x="6956498" y="5988923"/>
                  <a:pt x="6966781" y="5976452"/>
                </a:cubicBezTo>
                <a:cubicBezTo>
                  <a:pt x="6968837" y="5976452"/>
                  <a:pt x="6968837" y="5976452"/>
                  <a:pt x="6968837" y="5976452"/>
                </a:cubicBezTo>
                <a:cubicBezTo>
                  <a:pt x="6968837" y="5974373"/>
                  <a:pt x="6968837" y="5974373"/>
                  <a:pt x="6968837" y="5974373"/>
                </a:cubicBezTo>
                <a:cubicBezTo>
                  <a:pt x="6966781" y="5968138"/>
                  <a:pt x="6964724" y="5959825"/>
                  <a:pt x="6962667" y="5953589"/>
                </a:cubicBezTo>
                <a:cubicBezTo>
                  <a:pt x="6960611" y="5953589"/>
                  <a:pt x="6960611" y="5953589"/>
                  <a:pt x="6960611" y="5953589"/>
                </a:cubicBezTo>
                <a:cubicBezTo>
                  <a:pt x="6946215" y="5947354"/>
                  <a:pt x="6927706" y="5949432"/>
                  <a:pt x="6909198" y="5953589"/>
                </a:cubicBezTo>
                <a:cubicBezTo>
                  <a:pt x="6909198" y="5951511"/>
                  <a:pt x="6903028" y="5934883"/>
                  <a:pt x="6900972" y="5932805"/>
                </a:cubicBezTo>
                <a:cubicBezTo>
                  <a:pt x="6917424" y="5924491"/>
                  <a:pt x="6929763" y="5909941"/>
                  <a:pt x="6937989" y="5895393"/>
                </a:cubicBezTo>
                <a:cubicBezTo>
                  <a:pt x="6937989" y="5893314"/>
                  <a:pt x="6937989" y="5893314"/>
                  <a:pt x="6937989" y="5893314"/>
                </a:cubicBezTo>
                <a:cubicBezTo>
                  <a:pt x="6935933" y="5889157"/>
                  <a:pt x="6931820" y="5880843"/>
                  <a:pt x="6927706" y="5874608"/>
                </a:cubicBezTo>
                <a:cubicBezTo>
                  <a:pt x="6925650" y="5874608"/>
                  <a:pt x="6925650" y="5874608"/>
                  <a:pt x="6925650" y="5874608"/>
                </a:cubicBezTo>
                <a:cubicBezTo>
                  <a:pt x="6909198" y="5874608"/>
                  <a:pt x="6890689" y="5878765"/>
                  <a:pt x="6876293" y="5887079"/>
                </a:cubicBezTo>
                <a:cubicBezTo>
                  <a:pt x="6874236" y="5887079"/>
                  <a:pt x="6863954" y="5872529"/>
                  <a:pt x="6861897" y="5870451"/>
                </a:cubicBezTo>
                <a:cubicBezTo>
                  <a:pt x="6874236" y="5857980"/>
                  <a:pt x="6884519" y="5841353"/>
                  <a:pt x="6888632" y="5824725"/>
                </a:cubicBezTo>
                <a:cubicBezTo>
                  <a:pt x="6888632" y="5822647"/>
                  <a:pt x="6888632" y="5822647"/>
                  <a:pt x="6888632" y="5822647"/>
                </a:cubicBezTo>
                <a:cubicBezTo>
                  <a:pt x="6884519" y="5818490"/>
                  <a:pt x="6878350" y="5812254"/>
                  <a:pt x="6872180" y="5808097"/>
                </a:cubicBezTo>
                <a:cubicBezTo>
                  <a:pt x="6855727" y="5812254"/>
                  <a:pt x="6839275" y="5820568"/>
                  <a:pt x="6826936" y="5833039"/>
                </a:cubicBezTo>
                <a:cubicBezTo>
                  <a:pt x="6824879" y="5833039"/>
                  <a:pt x="6810484" y="5822647"/>
                  <a:pt x="6808427" y="5820568"/>
                </a:cubicBezTo>
                <a:cubicBezTo>
                  <a:pt x="6818710" y="5803941"/>
                  <a:pt x="6822823" y="5787313"/>
                  <a:pt x="6822823" y="5770685"/>
                </a:cubicBezTo>
                <a:cubicBezTo>
                  <a:pt x="6822823" y="5770685"/>
                  <a:pt x="6822823" y="5768607"/>
                  <a:pt x="6822823" y="5768607"/>
                </a:cubicBezTo>
                <a:cubicBezTo>
                  <a:pt x="6816653" y="5764450"/>
                  <a:pt x="6808427" y="5760293"/>
                  <a:pt x="6804314" y="5758215"/>
                </a:cubicBezTo>
                <a:cubicBezTo>
                  <a:pt x="6802257" y="5756136"/>
                  <a:pt x="6802257" y="5756136"/>
                  <a:pt x="6802257" y="5756136"/>
                </a:cubicBezTo>
                <a:cubicBezTo>
                  <a:pt x="6802257" y="5758215"/>
                  <a:pt x="6802257" y="5758215"/>
                  <a:pt x="6802257" y="5758215"/>
                </a:cubicBezTo>
                <a:cubicBezTo>
                  <a:pt x="6787862" y="5764450"/>
                  <a:pt x="6775523" y="5778999"/>
                  <a:pt x="6765240" y="5793548"/>
                </a:cubicBezTo>
                <a:cubicBezTo>
                  <a:pt x="6763183" y="5793548"/>
                  <a:pt x="6746731" y="5787313"/>
                  <a:pt x="6744675" y="5785235"/>
                </a:cubicBezTo>
                <a:cubicBezTo>
                  <a:pt x="6746731" y="5776921"/>
                  <a:pt x="6748788" y="5768607"/>
                  <a:pt x="6748788" y="5758215"/>
                </a:cubicBezTo>
                <a:cubicBezTo>
                  <a:pt x="6748788" y="5749901"/>
                  <a:pt x="6746731" y="5741587"/>
                  <a:pt x="6744675" y="5733273"/>
                </a:cubicBezTo>
                <a:cubicBezTo>
                  <a:pt x="6744675" y="5731195"/>
                  <a:pt x="6744675" y="5731195"/>
                  <a:pt x="6744675" y="5731195"/>
                </a:cubicBezTo>
                <a:cubicBezTo>
                  <a:pt x="6742618" y="5731195"/>
                  <a:pt x="6742618" y="5731195"/>
                  <a:pt x="6742618" y="5731195"/>
                </a:cubicBezTo>
                <a:cubicBezTo>
                  <a:pt x="6738505" y="5729116"/>
                  <a:pt x="6730279" y="5727038"/>
                  <a:pt x="6722053" y="5727038"/>
                </a:cubicBezTo>
                <a:cubicBezTo>
                  <a:pt x="6709714" y="5737430"/>
                  <a:pt x="6699431" y="5754058"/>
                  <a:pt x="6695318" y="5772764"/>
                </a:cubicBezTo>
                <a:cubicBezTo>
                  <a:pt x="6693261" y="5770685"/>
                  <a:pt x="6676809" y="5768607"/>
                  <a:pt x="6672696" y="5768607"/>
                </a:cubicBezTo>
                <a:cubicBezTo>
                  <a:pt x="6672696" y="5751979"/>
                  <a:pt x="6668583" y="5733273"/>
                  <a:pt x="6660357" y="5718724"/>
                </a:cubicBezTo>
                <a:cubicBezTo>
                  <a:pt x="6658300" y="5718724"/>
                  <a:pt x="6658300" y="5718724"/>
                  <a:pt x="6658300" y="5718724"/>
                </a:cubicBezTo>
                <a:cubicBezTo>
                  <a:pt x="6652131" y="5716645"/>
                  <a:pt x="6643904" y="5716645"/>
                  <a:pt x="6637734" y="5718724"/>
                </a:cubicBezTo>
                <a:cubicBezTo>
                  <a:pt x="6635678" y="5718724"/>
                  <a:pt x="6635678" y="5718724"/>
                  <a:pt x="6635678" y="57187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23834558-27F1-4188-B277-0880D2CE05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6602777 w 12192000"/>
              <a:gd name="connsiteY0" fmla="*/ 6116155 h 6858000"/>
              <a:gd name="connsiteX1" fmla="*/ 6612980 w 12192000"/>
              <a:gd name="connsiteY1" fmla="*/ 6116155 h 6858000"/>
              <a:gd name="connsiteX2" fmla="*/ 6617061 w 12192000"/>
              <a:gd name="connsiteY2" fmla="*/ 6124493 h 6858000"/>
              <a:gd name="connsiteX3" fmla="*/ 6623183 w 12192000"/>
              <a:gd name="connsiteY3" fmla="*/ 6226637 h 6858000"/>
              <a:gd name="connsiteX4" fmla="*/ 6621142 w 12192000"/>
              <a:gd name="connsiteY4" fmla="*/ 6237059 h 6858000"/>
              <a:gd name="connsiteX5" fmla="*/ 6615021 w 12192000"/>
              <a:gd name="connsiteY5" fmla="*/ 6237059 h 6858000"/>
              <a:gd name="connsiteX6" fmla="*/ 6508908 w 12192000"/>
              <a:gd name="connsiteY6" fmla="*/ 6174523 h 6858000"/>
              <a:gd name="connsiteX7" fmla="*/ 6504827 w 12192000"/>
              <a:gd name="connsiteY7" fmla="*/ 6168270 h 6858000"/>
              <a:gd name="connsiteX8" fmla="*/ 6504827 w 12192000"/>
              <a:gd name="connsiteY8" fmla="*/ 6166184 h 6858000"/>
              <a:gd name="connsiteX9" fmla="*/ 6510948 w 12192000"/>
              <a:gd name="connsiteY9" fmla="*/ 6162015 h 6858000"/>
              <a:gd name="connsiteX10" fmla="*/ 6602777 w 12192000"/>
              <a:gd name="connsiteY10" fmla="*/ 6116155 h 6858000"/>
              <a:gd name="connsiteX11" fmla="*/ 6685511 w 12192000"/>
              <a:gd name="connsiteY11" fmla="*/ 6114071 h 6858000"/>
              <a:gd name="connsiteX12" fmla="*/ 6695813 w 12192000"/>
              <a:gd name="connsiteY12" fmla="*/ 6114071 h 6858000"/>
              <a:gd name="connsiteX13" fmla="*/ 6786472 w 12192000"/>
              <a:gd name="connsiteY13" fmla="*/ 6159837 h 6858000"/>
              <a:gd name="connsiteX14" fmla="*/ 6794714 w 12192000"/>
              <a:gd name="connsiteY14" fmla="*/ 6166078 h 6858000"/>
              <a:gd name="connsiteX15" fmla="*/ 6790593 w 12192000"/>
              <a:gd name="connsiteY15" fmla="*/ 6172318 h 6858000"/>
              <a:gd name="connsiteX16" fmla="*/ 6683451 w 12192000"/>
              <a:gd name="connsiteY16" fmla="*/ 6234726 h 6858000"/>
              <a:gd name="connsiteX17" fmla="*/ 6675208 w 12192000"/>
              <a:gd name="connsiteY17" fmla="*/ 6234726 h 6858000"/>
              <a:gd name="connsiteX18" fmla="*/ 6673148 w 12192000"/>
              <a:gd name="connsiteY18" fmla="*/ 6226405 h 6858000"/>
              <a:gd name="connsiteX19" fmla="*/ 6681390 w 12192000"/>
              <a:gd name="connsiteY19" fmla="*/ 6122392 h 6858000"/>
              <a:gd name="connsiteX20" fmla="*/ 6685511 w 12192000"/>
              <a:gd name="connsiteY20" fmla="*/ 6114071 h 6858000"/>
              <a:gd name="connsiteX21" fmla="*/ 5867776 w 12192000"/>
              <a:gd name="connsiteY21" fmla="*/ 6074328 h 6858000"/>
              <a:gd name="connsiteX22" fmla="*/ 5867776 w 12192000"/>
              <a:gd name="connsiteY22" fmla="*/ 6117531 h 6858000"/>
              <a:gd name="connsiteX23" fmla="*/ 5819888 w 12192000"/>
              <a:gd name="connsiteY23" fmla="*/ 6125760 h 6858000"/>
              <a:gd name="connsiteX24" fmla="*/ 5801149 w 12192000"/>
              <a:gd name="connsiteY24" fmla="*/ 6101073 h 6858000"/>
              <a:gd name="connsiteX25" fmla="*/ 5826134 w 12192000"/>
              <a:gd name="connsiteY25" fmla="*/ 6076386 h 6858000"/>
              <a:gd name="connsiteX26" fmla="*/ 5518276 w 12192000"/>
              <a:gd name="connsiteY26" fmla="*/ 6004194 h 6858000"/>
              <a:gd name="connsiteX27" fmla="*/ 5559186 w 12192000"/>
              <a:gd name="connsiteY27" fmla="*/ 6064393 h 6858000"/>
              <a:gd name="connsiteX28" fmla="*/ 5518276 w 12192000"/>
              <a:gd name="connsiteY28" fmla="*/ 6124591 h 6858000"/>
              <a:gd name="connsiteX29" fmla="*/ 5477363 w 12192000"/>
              <a:gd name="connsiteY29" fmla="*/ 6064393 h 6858000"/>
              <a:gd name="connsiteX30" fmla="*/ 5518276 w 12192000"/>
              <a:gd name="connsiteY30" fmla="*/ 6004194 h 6858000"/>
              <a:gd name="connsiteX31" fmla="*/ 6672498 w 12192000"/>
              <a:gd name="connsiteY31" fmla="*/ 5995882 h 6858000"/>
              <a:gd name="connsiteX32" fmla="*/ 6681491 w 12192000"/>
              <a:gd name="connsiteY32" fmla="*/ 5996921 h 6858000"/>
              <a:gd name="connsiteX33" fmla="*/ 6708215 w 12192000"/>
              <a:gd name="connsiteY33" fmla="*/ 6048872 h 6858000"/>
              <a:gd name="connsiteX34" fmla="*/ 6648601 w 12192000"/>
              <a:gd name="connsiteY34" fmla="*/ 6107057 h 6858000"/>
              <a:gd name="connsiteX35" fmla="*/ 6588987 w 12192000"/>
              <a:gd name="connsiteY35" fmla="*/ 6048872 h 6858000"/>
              <a:gd name="connsiteX36" fmla="*/ 6615711 w 12192000"/>
              <a:gd name="connsiteY36" fmla="*/ 5999000 h 6858000"/>
              <a:gd name="connsiteX37" fmla="*/ 6632156 w 12192000"/>
              <a:gd name="connsiteY37" fmla="*/ 6001077 h 6858000"/>
              <a:gd name="connsiteX38" fmla="*/ 6630100 w 12192000"/>
              <a:gd name="connsiteY38" fmla="*/ 6017702 h 6858000"/>
              <a:gd name="connsiteX39" fmla="*/ 6613655 w 12192000"/>
              <a:gd name="connsiteY39" fmla="*/ 6048872 h 6858000"/>
              <a:gd name="connsiteX40" fmla="*/ 6648601 w 12192000"/>
              <a:gd name="connsiteY40" fmla="*/ 6084199 h 6858000"/>
              <a:gd name="connsiteX41" fmla="*/ 6683547 w 12192000"/>
              <a:gd name="connsiteY41" fmla="*/ 6048872 h 6858000"/>
              <a:gd name="connsiteX42" fmla="*/ 6667102 w 12192000"/>
              <a:gd name="connsiteY42" fmla="*/ 6017702 h 6858000"/>
              <a:gd name="connsiteX43" fmla="*/ 6665047 w 12192000"/>
              <a:gd name="connsiteY43" fmla="*/ 6001077 h 6858000"/>
              <a:gd name="connsiteX44" fmla="*/ 6672498 w 12192000"/>
              <a:gd name="connsiteY44" fmla="*/ 5995882 h 6858000"/>
              <a:gd name="connsiteX45" fmla="*/ 6821432 w 12192000"/>
              <a:gd name="connsiteY45" fmla="*/ 5980816 h 6858000"/>
              <a:gd name="connsiteX46" fmla="*/ 6825565 w 12192000"/>
              <a:gd name="connsiteY46" fmla="*/ 5987045 h 6858000"/>
              <a:gd name="connsiteX47" fmla="*/ 6825565 w 12192000"/>
              <a:gd name="connsiteY47" fmla="*/ 6111612 h 6858000"/>
              <a:gd name="connsiteX48" fmla="*/ 6821432 w 12192000"/>
              <a:gd name="connsiteY48" fmla="*/ 6117840 h 6858000"/>
              <a:gd name="connsiteX49" fmla="*/ 6813166 w 12192000"/>
              <a:gd name="connsiteY49" fmla="*/ 6115764 h 6858000"/>
              <a:gd name="connsiteX50" fmla="*/ 6728441 w 12192000"/>
              <a:gd name="connsiteY50" fmla="*/ 6057632 h 6858000"/>
              <a:gd name="connsiteX51" fmla="*/ 6722242 w 12192000"/>
              <a:gd name="connsiteY51" fmla="*/ 6049328 h 6858000"/>
              <a:gd name="connsiteX52" fmla="*/ 6728441 w 12192000"/>
              <a:gd name="connsiteY52" fmla="*/ 6041024 h 6858000"/>
              <a:gd name="connsiteX53" fmla="*/ 6813166 w 12192000"/>
              <a:gd name="connsiteY53" fmla="*/ 5982893 h 6858000"/>
              <a:gd name="connsiteX54" fmla="*/ 6821432 w 12192000"/>
              <a:gd name="connsiteY54" fmla="*/ 5980816 h 6858000"/>
              <a:gd name="connsiteX55" fmla="*/ 6475604 w 12192000"/>
              <a:gd name="connsiteY55" fmla="*/ 5980816 h 6858000"/>
              <a:gd name="connsiteX56" fmla="*/ 6483787 w 12192000"/>
              <a:gd name="connsiteY56" fmla="*/ 5984968 h 6858000"/>
              <a:gd name="connsiteX57" fmla="*/ 6567656 w 12192000"/>
              <a:gd name="connsiteY57" fmla="*/ 6041024 h 6858000"/>
              <a:gd name="connsiteX58" fmla="*/ 6573792 w 12192000"/>
              <a:gd name="connsiteY58" fmla="*/ 6049328 h 6858000"/>
              <a:gd name="connsiteX59" fmla="*/ 6567656 w 12192000"/>
              <a:gd name="connsiteY59" fmla="*/ 6057632 h 6858000"/>
              <a:gd name="connsiteX60" fmla="*/ 6483787 w 12192000"/>
              <a:gd name="connsiteY60" fmla="*/ 6115764 h 6858000"/>
              <a:gd name="connsiteX61" fmla="*/ 6475604 w 12192000"/>
              <a:gd name="connsiteY61" fmla="*/ 6117840 h 6858000"/>
              <a:gd name="connsiteX62" fmla="*/ 6471513 w 12192000"/>
              <a:gd name="connsiteY62" fmla="*/ 6111612 h 6858000"/>
              <a:gd name="connsiteX63" fmla="*/ 6471513 w 12192000"/>
              <a:gd name="connsiteY63" fmla="*/ 5987045 h 6858000"/>
              <a:gd name="connsiteX64" fmla="*/ 6475604 w 12192000"/>
              <a:gd name="connsiteY64" fmla="*/ 5980816 h 6858000"/>
              <a:gd name="connsiteX65" fmla="*/ 6087559 w 12192000"/>
              <a:gd name="connsiteY65" fmla="*/ 5970296 h 6858000"/>
              <a:gd name="connsiteX66" fmla="*/ 6081400 w 12192000"/>
              <a:gd name="connsiteY66" fmla="*/ 5972374 h 6858000"/>
              <a:gd name="connsiteX67" fmla="*/ 6079347 w 12192000"/>
              <a:gd name="connsiteY67" fmla="*/ 5978604 h 6858000"/>
              <a:gd name="connsiteX68" fmla="*/ 6120408 w 12192000"/>
              <a:gd name="connsiteY68" fmla="*/ 6136455 h 6858000"/>
              <a:gd name="connsiteX69" fmla="*/ 6145045 w 12192000"/>
              <a:gd name="connsiteY69" fmla="*/ 6157224 h 6858000"/>
              <a:gd name="connsiteX70" fmla="*/ 6153257 w 12192000"/>
              <a:gd name="connsiteY70" fmla="*/ 6157224 h 6858000"/>
              <a:gd name="connsiteX71" fmla="*/ 6149151 w 12192000"/>
              <a:gd name="connsiteY71" fmla="*/ 6165532 h 6858000"/>
              <a:gd name="connsiteX72" fmla="*/ 6149151 w 12192000"/>
              <a:gd name="connsiteY72" fmla="*/ 6167609 h 6858000"/>
              <a:gd name="connsiteX73" fmla="*/ 6124515 w 12192000"/>
              <a:gd name="connsiteY73" fmla="*/ 6186302 h 6858000"/>
              <a:gd name="connsiteX74" fmla="*/ 6089612 w 12192000"/>
              <a:gd name="connsiteY74" fmla="*/ 6184225 h 6858000"/>
              <a:gd name="connsiteX75" fmla="*/ 6083453 w 12192000"/>
              <a:gd name="connsiteY75" fmla="*/ 6186302 h 6858000"/>
              <a:gd name="connsiteX76" fmla="*/ 6081400 w 12192000"/>
              <a:gd name="connsiteY76" fmla="*/ 6190456 h 6858000"/>
              <a:gd name="connsiteX77" fmla="*/ 6081400 w 12192000"/>
              <a:gd name="connsiteY77" fmla="*/ 6209149 h 6858000"/>
              <a:gd name="connsiteX78" fmla="*/ 6087559 w 12192000"/>
              <a:gd name="connsiteY78" fmla="*/ 6215380 h 6858000"/>
              <a:gd name="connsiteX79" fmla="*/ 6134780 w 12192000"/>
              <a:gd name="connsiteY79" fmla="*/ 6221610 h 6858000"/>
              <a:gd name="connsiteX80" fmla="*/ 6136833 w 12192000"/>
              <a:gd name="connsiteY80" fmla="*/ 6221610 h 6858000"/>
              <a:gd name="connsiteX81" fmla="*/ 6190213 w 12192000"/>
              <a:gd name="connsiteY81" fmla="*/ 6169686 h 6858000"/>
              <a:gd name="connsiteX82" fmla="*/ 6223062 w 12192000"/>
              <a:gd name="connsiteY82" fmla="*/ 6040914 h 6858000"/>
              <a:gd name="connsiteX83" fmla="*/ 6235380 w 12192000"/>
              <a:gd name="connsiteY83" fmla="*/ 5999374 h 6858000"/>
              <a:gd name="connsiteX84" fmla="*/ 6239487 w 12192000"/>
              <a:gd name="connsiteY84" fmla="*/ 5978604 h 6858000"/>
              <a:gd name="connsiteX85" fmla="*/ 6237434 w 12192000"/>
              <a:gd name="connsiteY85" fmla="*/ 5972374 h 6858000"/>
              <a:gd name="connsiteX86" fmla="*/ 6233327 w 12192000"/>
              <a:gd name="connsiteY86" fmla="*/ 5970296 h 6858000"/>
              <a:gd name="connsiteX87" fmla="*/ 6204584 w 12192000"/>
              <a:gd name="connsiteY87" fmla="*/ 5970296 h 6858000"/>
              <a:gd name="connsiteX88" fmla="*/ 6198425 w 12192000"/>
              <a:gd name="connsiteY88" fmla="*/ 5974451 h 6858000"/>
              <a:gd name="connsiteX89" fmla="*/ 6161469 w 12192000"/>
              <a:gd name="connsiteY89" fmla="*/ 6115685 h 6858000"/>
              <a:gd name="connsiteX90" fmla="*/ 6159417 w 12192000"/>
              <a:gd name="connsiteY90" fmla="*/ 6115685 h 6858000"/>
              <a:gd name="connsiteX91" fmla="*/ 6120408 w 12192000"/>
              <a:gd name="connsiteY91" fmla="*/ 5974451 h 6858000"/>
              <a:gd name="connsiteX92" fmla="*/ 6114249 w 12192000"/>
              <a:gd name="connsiteY92" fmla="*/ 5970296 h 6858000"/>
              <a:gd name="connsiteX93" fmla="*/ 6087559 w 12192000"/>
              <a:gd name="connsiteY93" fmla="*/ 5970296 h 6858000"/>
              <a:gd name="connsiteX94" fmla="*/ 6047787 w 12192000"/>
              <a:gd name="connsiteY94" fmla="*/ 5967959 h 6858000"/>
              <a:gd name="connsiteX95" fmla="*/ 5998692 w 12192000"/>
              <a:gd name="connsiteY95" fmla="*/ 5988768 h 6858000"/>
              <a:gd name="connsiteX96" fmla="*/ 5998692 w 12192000"/>
              <a:gd name="connsiteY96" fmla="*/ 5976283 h 6858000"/>
              <a:gd name="connsiteX97" fmla="*/ 5992556 w 12192000"/>
              <a:gd name="connsiteY97" fmla="*/ 5970040 h 6858000"/>
              <a:gd name="connsiteX98" fmla="*/ 5963918 w 12192000"/>
              <a:gd name="connsiteY98" fmla="*/ 5970040 h 6858000"/>
              <a:gd name="connsiteX99" fmla="*/ 5957781 w 12192000"/>
              <a:gd name="connsiteY99" fmla="*/ 5976283 h 6858000"/>
              <a:gd name="connsiteX100" fmla="*/ 5957781 w 12192000"/>
              <a:gd name="connsiteY100" fmla="*/ 6151078 h 6858000"/>
              <a:gd name="connsiteX101" fmla="*/ 5963918 w 12192000"/>
              <a:gd name="connsiteY101" fmla="*/ 6157321 h 6858000"/>
              <a:gd name="connsiteX102" fmla="*/ 5992556 w 12192000"/>
              <a:gd name="connsiteY102" fmla="*/ 6157321 h 6858000"/>
              <a:gd name="connsiteX103" fmla="*/ 5998692 w 12192000"/>
              <a:gd name="connsiteY103" fmla="*/ 6151078 h 6858000"/>
              <a:gd name="connsiteX104" fmla="*/ 5998692 w 12192000"/>
              <a:gd name="connsiteY104" fmla="*/ 6030386 h 6858000"/>
              <a:gd name="connsiteX105" fmla="*/ 6049832 w 12192000"/>
              <a:gd name="connsiteY105" fmla="*/ 6007496 h 6858000"/>
              <a:gd name="connsiteX106" fmla="*/ 6055969 w 12192000"/>
              <a:gd name="connsiteY106" fmla="*/ 6001253 h 6858000"/>
              <a:gd name="connsiteX107" fmla="*/ 6055969 w 12192000"/>
              <a:gd name="connsiteY107" fmla="*/ 5974202 h 6858000"/>
              <a:gd name="connsiteX108" fmla="*/ 6053923 w 12192000"/>
              <a:gd name="connsiteY108" fmla="*/ 5970040 h 6858000"/>
              <a:gd name="connsiteX109" fmla="*/ 6047787 w 12192000"/>
              <a:gd name="connsiteY109" fmla="*/ 5967959 h 6858000"/>
              <a:gd name="connsiteX110" fmla="*/ 5846879 w 12192000"/>
              <a:gd name="connsiteY110" fmla="*/ 5964452 h 6858000"/>
              <a:gd name="connsiteX111" fmla="*/ 5776523 w 12192000"/>
              <a:gd name="connsiteY111" fmla="*/ 5972770 h 6858000"/>
              <a:gd name="connsiteX112" fmla="*/ 5770315 w 12192000"/>
              <a:gd name="connsiteY112" fmla="*/ 5979008 h 6858000"/>
              <a:gd name="connsiteX113" fmla="*/ 5772384 w 12192000"/>
              <a:gd name="connsiteY113" fmla="*/ 6003961 h 6858000"/>
              <a:gd name="connsiteX114" fmla="*/ 5774454 w 12192000"/>
              <a:gd name="connsiteY114" fmla="*/ 6008120 h 6858000"/>
              <a:gd name="connsiteX115" fmla="*/ 5778592 w 12192000"/>
              <a:gd name="connsiteY115" fmla="*/ 6010199 h 6858000"/>
              <a:gd name="connsiteX116" fmla="*/ 5844809 w 12192000"/>
              <a:gd name="connsiteY116" fmla="*/ 6006040 h 6858000"/>
              <a:gd name="connsiteX117" fmla="*/ 5867571 w 12192000"/>
              <a:gd name="connsiteY117" fmla="*/ 6028914 h 6858000"/>
              <a:gd name="connsiteX118" fmla="*/ 5867571 w 12192000"/>
              <a:gd name="connsiteY118" fmla="*/ 6041390 h 6858000"/>
              <a:gd name="connsiteX119" fmla="*/ 5822047 w 12192000"/>
              <a:gd name="connsiteY119" fmla="*/ 6045549 h 6858000"/>
              <a:gd name="connsiteX120" fmla="*/ 5757900 w 12192000"/>
              <a:gd name="connsiteY120" fmla="*/ 6101693 h 6858000"/>
              <a:gd name="connsiteX121" fmla="*/ 5813770 w 12192000"/>
              <a:gd name="connsiteY121" fmla="*/ 6161996 h 6858000"/>
              <a:gd name="connsiteX122" fmla="*/ 5873779 w 12192000"/>
              <a:gd name="connsiteY122" fmla="*/ 6149520 h 6858000"/>
              <a:gd name="connsiteX123" fmla="*/ 5902750 w 12192000"/>
              <a:gd name="connsiteY123" fmla="*/ 6161996 h 6858000"/>
              <a:gd name="connsiteX124" fmla="*/ 5908957 w 12192000"/>
              <a:gd name="connsiteY124" fmla="*/ 6159917 h 6858000"/>
              <a:gd name="connsiteX125" fmla="*/ 5911026 w 12192000"/>
              <a:gd name="connsiteY125" fmla="*/ 6153679 h 6858000"/>
              <a:gd name="connsiteX126" fmla="*/ 5911026 w 12192000"/>
              <a:gd name="connsiteY126" fmla="*/ 6028914 h 6858000"/>
              <a:gd name="connsiteX127" fmla="*/ 5846879 w 12192000"/>
              <a:gd name="connsiteY127" fmla="*/ 5964452 h 6858000"/>
              <a:gd name="connsiteX128" fmla="*/ 5518274 w 12192000"/>
              <a:gd name="connsiteY128" fmla="*/ 5964452 h 6858000"/>
              <a:gd name="connsiteX129" fmla="*/ 5434114 w 12192000"/>
              <a:gd name="connsiteY129" fmla="*/ 6063224 h 6858000"/>
              <a:gd name="connsiteX130" fmla="*/ 5518274 w 12192000"/>
              <a:gd name="connsiteY130" fmla="*/ 6161996 h 6858000"/>
              <a:gd name="connsiteX131" fmla="*/ 5602435 w 12192000"/>
              <a:gd name="connsiteY131" fmla="*/ 6063224 h 6858000"/>
              <a:gd name="connsiteX132" fmla="*/ 5518274 w 12192000"/>
              <a:gd name="connsiteY132" fmla="*/ 5964452 h 6858000"/>
              <a:gd name="connsiteX133" fmla="*/ 5302320 w 12192000"/>
              <a:gd name="connsiteY133" fmla="*/ 5938736 h 6858000"/>
              <a:gd name="connsiteX134" fmla="*/ 5318685 w 12192000"/>
              <a:gd name="connsiteY134" fmla="*/ 5938736 h 6858000"/>
              <a:gd name="connsiteX135" fmla="*/ 5361642 w 12192000"/>
              <a:gd name="connsiteY135" fmla="*/ 5978478 h 6858000"/>
              <a:gd name="connsiteX136" fmla="*/ 5316640 w 12192000"/>
              <a:gd name="connsiteY136" fmla="*/ 6016129 h 6858000"/>
              <a:gd name="connsiteX137" fmla="*/ 5271637 w 12192000"/>
              <a:gd name="connsiteY137" fmla="*/ 6016129 h 6858000"/>
              <a:gd name="connsiteX138" fmla="*/ 5271637 w 12192000"/>
              <a:gd name="connsiteY138" fmla="*/ 5940828 h 6858000"/>
              <a:gd name="connsiteX139" fmla="*/ 5302320 w 12192000"/>
              <a:gd name="connsiteY139" fmla="*/ 5938736 h 6858000"/>
              <a:gd name="connsiteX140" fmla="*/ 5678557 w 12192000"/>
              <a:gd name="connsiteY140" fmla="*/ 5927047 h 6858000"/>
              <a:gd name="connsiteX141" fmla="*/ 5649847 w 12192000"/>
              <a:gd name="connsiteY141" fmla="*/ 5933291 h 6858000"/>
              <a:gd name="connsiteX142" fmla="*/ 5643695 w 12192000"/>
              <a:gd name="connsiteY142" fmla="*/ 5939535 h 6858000"/>
              <a:gd name="connsiteX143" fmla="*/ 5643695 w 12192000"/>
              <a:gd name="connsiteY143" fmla="*/ 5970757 h 6858000"/>
              <a:gd name="connsiteX144" fmla="*/ 5627290 w 12192000"/>
              <a:gd name="connsiteY144" fmla="*/ 5970757 h 6858000"/>
              <a:gd name="connsiteX145" fmla="*/ 5621138 w 12192000"/>
              <a:gd name="connsiteY145" fmla="*/ 5977002 h 6858000"/>
              <a:gd name="connsiteX146" fmla="*/ 5621138 w 12192000"/>
              <a:gd name="connsiteY146" fmla="*/ 6001980 h 6858000"/>
              <a:gd name="connsiteX147" fmla="*/ 5627290 w 12192000"/>
              <a:gd name="connsiteY147" fmla="*/ 6008224 h 6858000"/>
              <a:gd name="connsiteX148" fmla="*/ 5643695 w 12192000"/>
              <a:gd name="connsiteY148" fmla="*/ 6008224 h 6858000"/>
              <a:gd name="connsiteX149" fmla="*/ 5643695 w 12192000"/>
              <a:gd name="connsiteY149" fmla="*/ 6091483 h 6858000"/>
              <a:gd name="connsiteX150" fmla="*/ 5699064 w 12192000"/>
              <a:gd name="connsiteY150" fmla="*/ 6164334 h 6858000"/>
              <a:gd name="connsiteX151" fmla="*/ 5731875 w 12192000"/>
              <a:gd name="connsiteY151" fmla="*/ 6160171 h 6858000"/>
              <a:gd name="connsiteX152" fmla="*/ 5738028 w 12192000"/>
              <a:gd name="connsiteY152" fmla="*/ 6151845 h 6858000"/>
              <a:gd name="connsiteX153" fmla="*/ 5735977 w 12192000"/>
              <a:gd name="connsiteY153" fmla="*/ 6128949 h 6858000"/>
              <a:gd name="connsiteX154" fmla="*/ 5729824 w 12192000"/>
              <a:gd name="connsiteY154" fmla="*/ 6120623 h 6858000"/>
              <a:gd name="connsiteX155" fmla="*/ 5705217 w 12192000"/>
              <a:gd name="connsiteY155" fmla="*/ 6122705 h 6858000"/>
              <a:gd name="connsiteX156" fmla="*/ 5686761 w 12192000"/>
              <a:gd name="connsiteY156" fmla="*/ 6085238 h 6858000"/>
              <a:gd name="connsiteX157" fmla="*/ 5686761 w 12192000"/>
              <a:gd name="connsiteY157" fmla="*/ 6008224 h 6858000"/>
              <a:gd name="connsiteX158" fmla="*/ 5729824 w 12192000"/>
              <a:gd name="connsiteY158" fmla="*/ 6008224 h 6858000"/>
              <a:gd name="connsiteX159" fmla="*/ 5735977 w 12192000"/>
              <a:gd name="connsiteY159" fmla="*/ 6001980 h 6858000"/>
              <a:gd name="connsiteX160" fmla="*/ 5735977 w 12192000"/>
              <a:gd name="connsiteY160" fmla="*/ 5977002 h 6858000"/>
              <a:gd name="connsiteX161" fmla="*/ 5729824 w 12192000"/>
              <a:gd name="connsiteY161" fmla="*/ 5970757 h 6858000"/>
              <a:gd name="connsiteX162" fmla="*/ 5686761 w 12192000"/>
              <a:gd name="connsiteY162" fmla="*/ 5970757 h 6858000"/>
              <a:gd name="connsiteX163" fmla="*/ 5686761 w 12192000"/>
              <a:gd name="connsiteY163" fmla="*/ 5933291 h 6858000"/>
              <a:gd name="connsiteX164" fmla="*/ 5684709 w 12192000"/>
              <a:gd name="connsiteY164" fmla="*/ 5927047 h 6858000"/>
              <a:gd name="connsiteX165" fmla="*/ 5678557 w 12192000"/>
              <a:gd name="connsiteY165" fmla="*/ 5927047 h 6858000"/>
              <a:gd name="connsiteX166" fmla="*/ 5312653 w 12192000"/>
              <a:gd name="connsiteY166" fmla="*/ 5897825 h 6858000"/>
              <a:gd name="connsiteX167" fmla="*/ 5232236 w 12192000"/>
              <a:gd name="connsiteY167" fmla="*/ 5901977 h 6858000"/>
              <a:gd name="connsiteX168" fmla="*/ 5226049 w 12192000"/>
              <a:gd name="connsiteY168" fmla="*/ 5910281 h 6858000"/>
              <a:gd name="connsiteX169" fmla="*/ 5226049 w 12192000"/>
              <a:gd name="connsiteY169" fmla="*/ 6151093 h 6858000"/>
              <a:gd name="connsiteX170" fmla="*/ 5234297 w 12192000"/>
              <a:gd name="connsiteY170" fmla="*/ 6157321 h 6858000"/>
              <a:gd name="connsiteX171" fmla="*/ 5263165 w 12192000"/>
              <a:gd name="connsiteY171" fmla="*/ 6157321 h 6858000"/>
              <a:gd name="connsiteX172" fmla="*/ 5271414 w 12192000"/>
              <a:gd name="connsiteY172" fmla="*/ 6151093 h 6858000"/>
              <a:gd name="connsiteX173" fmla="*/ 5271414 w 12192000"/>
              <a:gd name="connsiteY173" fmla="*/ 6055599 h 6858000"/>
              <a:gd name="connsiteX174" fmla="*/ 5320901 w 12192000"/>
              <a:gd name="connsiteY174" fmla="*/ 6057674 h 6858000"/>
              <a:gd name="connsiteX175" fmla="*/ 5362142 w 12192000"/>
              <a:gd name="connsiteY175" fmla="*/ 6153168 h 6858000"/>
              <a:gd name="connsiteX176" fmla="*/ 5368327 w 12192000"/>
              <a:gd name="connsiteY176" fmla="*/ 6157321 h 6858000"/>
              <a:gd name="connsiteX177" fmla="*/ 5401320 w 12192000"/>
              <a:gd name="connsiteY177" fmla="*/ 6157321 h 6858000"/>
              <a:gd name="connsiteX178" fmla="*/ 5407505 w 12192000"/>
              <a:gd name="connsiteY178" fmla="*/ 6155245 h 6858000"/>
              <a:gd name="connsiteX179" fmla="*/ 5409567 w 12192000"/>
              <a:gd name="connsiteY179" fmla="*/ 6149017 h 6858000"/>
              <a:gd name="connsiteX180" fmla="*/ 5362142 w 12192000"/>
              <a:gd name="connsiteY180" fmla="*/ 6045219 h 6858000"/>
              <a:gd name="connsiteX181" fmla="*/ 5407505 w 12192000"/>
              <a:gd name="connsiteY181" fmla="*/ 5976711 h 6858000"/>
              <a:gd name="connsiteX182" fmla="*/ 5318839 w 12192000"/>
              <a:gd name="connsiteY182" fmla="*/ 5897825 h 6858000"/>
              <a:gd name="connsiteX183" fmla="*/ 5312653 w 12192000"/>
              <a:gd name="connsiteY183" fmla="*/ 5897825 h 6858000"/>
              <a:gd name="connsiteX184" fmla="*/ 6675208 w 12192000"/>
              <a:gd name="connsiteY184" fmla="*/ 5864819 h 6858000"/>
              <a:gd name="connsiteX185" fmla="*/ 6683451 w 12192000"/>
              <a:gd name="connsiteY185" fmla="*/ 5864819 h 6858000"/>
              <a:gd name="connsiteX186" fmla="*/ 6790593 w 12192000"/>
              <a:gd name="connsiteY186" fmla="*/ 5926632 h 6858000"/>
              <a:gd name="connsiteX187" fmla="*/ 6794714 w 12192000"/>
              <a:gd name="connsiteY187" fmla="*/ 5932813 h 6858000"/>
              <a:gd name="connsiteX188" fmla="*/ 6786472 w 12192000"/>
              <a:gd name="connsiteY188" fmla="*/ 5938994 h 6858000"/>
              <a:gd name="connsiteX189" fmla="*/ 6695813 w 12192000"/>
              <a:gd name="connsiteY189" fmla="*/ 5982263 h 6858000"/>
              <a:gd name="connsiteX190" fmla="*/ 6685511 w 12192000"/>
              <a:gd name="connsiteY190" fmla="*/ 5984323 h 6858000"/>
              <a:gd name="connsiteX191" fmla="*/ 6681390 w 12192000"/>
              <a:gd name="connsiteY191" fmla="*/ 5974021 h 6858000"/>
              <a:gd name="connsiteX192" fmla="*/ 6673148 w 12192000"/>
              <a:gd name="connsiteY192" fmla="*/ 5873060 h 6858000"/>
              <a:gd name="connsiteX193" fmla="*/ 6675208 w 12192000"/>
              <a:gd name="connsiteY193" fmla="*/ 5864819 h 6858000"/>
              <a:gd name="connsiteX194" fmla="*/ 6617873 w 12192000"/>
              <a:gd name="connsiteY194" fmla="*/ 5864048 h 6858000"/>
              <a:gd name="connsiteX195" fmla="*/ 6621994 w 12192000"/>
              <a:gd name="connsiteY195" fmla="*/ 5864823 h 6858000"/>
              <a:gd name="connsiteX196" fmla="*/ 6624054 w 12192000"/>
              <a:gd name="connsiteY196" fmla="*/ 5875148 h 6858000"/>
              <a:gd name="connsiteX197" fmla="*/ 6615813 w 12192000"/>
              <a:gd name="connsiteY197" fmla="*/ 5976336 h 6858000"/>
              <a:gd name="connsiteX198" fmla="*/ 6611692 w 12192000"/>
              <a:gd name="connsiteY198" fmla="*/ 5984596 h 6858000"/>
              <a:gd name="connsiteX199" fmla="*/ 6601390 w 12192000"/>
              <a:gd name="connsiteY199" fmla="*/ 5984596 h 6858000"/>
              <a:gd name="connsiteX200" fmla="*/ 6510730 w 12192000"/>
              <a:gd name="connsiteY200" fmla="*/ 5939165 h 6858000"/>
              <a:gd name="connsiteX201" fmla="*/ 6502489 w 12192000"/>
              <a:gd name="connsiteY201" fmla="*/ 5932970 h 6858000"/>
              <a:gd name="connsiteX202" fmla="*/ 6506610 w 12192000"/>
              <a:gd name="connsiteY202" fmla="*/ 5926774 h 6858000"/>
              <a:gd name="connsiteX203" fmla="*/ 6613752 w 12192000"/>
              <a:gd name="connsiteY203" fmla="*/ 5864823 h 6858000"/>
              <a:gd name="connsiteX204" fmla="*/ 6617873 w 12192000"/>
              <a:gd name="connsiteY204" fmla="*/ 5864048 h 6858000"/>
              <a:gd name="connsiteX205" fmla="*/ 6649186 w 12192000"/>
              <a:gd name="connsiteY205" fmla="*/ 5828859 h 6858000"/>
              <a:gd name="connsiteX206" fmla="*/ 6432355 w 12192000"/>
              <a:gd name="connsiteY206" fmla="*/ 6048029 h 6858000"/>
              <a:gd name="connsiteX207" fmla="*/ 6649186 w 12192000"/>
              <a:gd name="connsiteY207" fmla="*/ 6267198 h 6858000"/>
              <a:gd name="connsiteX208" fmla="*/ 6866018 w 12192000"/>
              <a:gd name="connsiteY208" fmla="*/ 6048029 h 6858000"/>
              <a:gd name="connsiteX209" fmla="*/ 6649186 w 12192000"/>
              <a:gd name="connsiteY209" fmla="*/ 5828859 h 6858000"/>
              <a:gd name="connsiteX210" fmla="*/ 6648602 w 12192000"/>
              <a:gd name="connsiteY210" fmla="*/ 5797300 h 6858000"/>
              <a:gd name="connsiteX211" fmla="*/ 6895240 w 12192000"/>
              <a:gd name="connsiteY211" fmla="*/ 6046861 h 6858000"/>
              <a:gd name="connsiteX212" fmla="*/ 6648602 w 12192000"/>
              <a:gd name="connsiteY212" fmla="*/ 6296422 h 6858000"/>
              <a:gd name="connsiteX213" fmla="*/ 6401963 w 12192000"/>
              <a:gd name="connsiteY213" fmla="*/ 6046861 h 6858000"/>
              <a:gd name="connsiteX214" fmla="*/ 6648602 w 12192000"/>
              <a:gd name="connsiteY214" fmla="*/ 5797300 h 6858000"/>
              <a:gd name="connsiteX215" fmla="*/ 6635678 w 12192000"/>
              <a:gd name="connsiteY215" fmla="*/ 5718724 h 6858000"/>
              <a:gd name="connsiteX216" fmla="*/ 6623339 w 12192000"/>
              <a:gd name="connsiteY216" fmla="*/ 5768607 h 6858000"/>
              <a:gd name="connsiteX217" fmla="*/ 6600717 w 12192000"/>
              <a:gd name="connsiteY217" fmla="*/ 5772764 h 6858000"/>
              <a:gd name="connsiteX218" fmla="*/ 6573982 w 12192000"/>
              <a:gd name="connsiteY218" fmla="*/ 5727038 h 6858000"/>
              <a:gd name="connsiteX219" fmla="*/ 6573982 w 12192000"/>
              <a:gd name="connsiteY219" fmla="*/ 5724959 h 6858000"/>
              <a:gd name="connsiteX220" fmla="*/ 6571926 w 12192000"/>
              <a:gd name="connsiteY220" fmla="*/ 5727038 h 6858000"/>
              <a:gd name="connsiteX221" fmla="*/ 6551360 w 12192000"/>
              <a:gd name="connsiteY221" fmla="*/ 5731195 h 6858000"/>
              <a:gd name="connsiteX222" fmla="*/ 6551360 w 12192000"/>
              <a:gd name="connsiteY222" fmla="*/ 5733273 h 6858000"/>
              <a:gd name="connsiteX223" fmla="*/ 6547247 w 12192000"/>
              <a:gd name="connsiteY223" fmla="*/ 5758215 h 6858000"/>
              <a:gd name="connsiteX224" fmla="*/ 6551360 w 12192000"/>
              <a:gd name="connsiteY224" fmla="*/ 5785235 h 6858000"/>
              <a:gd name="connsiteX225" fmla="*/ 6530795 w 12192000"/>
              <a:gd name="connsiteY225" fmla="*/ 5793548 h 6858000"/>
              <a:gd name="connsiteX226" fmla="*/ 6493777 w 12192000"/>
              <a:gd name="connsiteY226" fmla="*/ 5758215 h 6858000"/>
              <a:gd name="connsiteX227" fmla="*/ 6493777 w 12192000"/>
              <a:gd name="connsiteY227" fmla="*/ 5756136 h 6858000"/>
              <a:gd name="connsiteX228" fmla="*/ 6491721 w 12192000"/>
              <a:gd name="connsiteY228" fmla="*/ 5756136 h 6858000"/>
              <a:gd name="connsiteX229" fmla="*/ 6473212 w 12192000"/>
              <a:gd name="connsiteY229" fmla="*/ 5768607 h 6858000"/>
              <a:gd name="connsiteX230" fmla="*/ 6473212 w 12192000"/>
              <a:gd name="connsiteY230" fmla="*/ 5770685 h 6858000"/>
              <a:gd name="connsiteX231" fmla="*/ 6485551 w 12192000"/>
              <a:gd name="connsiteY231" fmla="*/ 5820568 h 6858000"/>
              <a:gd name="connsiteX232" fmla="*/ 6469099 w 12192000"/>
              <a:gd name="connsiteY232" fmla="*/ 5833039 h 6858000"/>
              <a:gd name="connsiteX233" fmla="*/ 6425911 w 12192000"/>
              <a:gd name="connsiteY233" fmla="*/ 5806019 h 6858000"/>
              <a:gd name="connsiteX234" fmla="*/ 6423855 w 12192000"/>
              <a:gd name="connsiteY234" fmla="*/ 5806019 h 6858000"/>
              <a:gd name="connsiteX235" fmla="*/ 6423855 w 12192000"/>
              <a:gd name="connsiteY235" fmla="*/ 5808097 h 6858000"/>
              <a:gd name="connsiteX236" fmla="*/ 6407402 w 12192000"/>
              <a:gd name="connsiteY236" fmla="*/ 5822647 h 6858000"/>
              <a:gd name="connsiteX237" fmla="*/ 6407402 w 12192000"/>
              <a:gd name="connsiteY237" fmla="*/ 5824725 h 6858000"/>
              <a:gd name="connsiteX238" fmla="*/ 6434138 w 12192000"/>
              <a:gd name="connsiteY238" fmla="*/ 5870451 h 6858000"/>
              <a:gd name="connsiteX239" fmla="*/ 6419742 w 12192000"/>
              <a:gd name="connsiteY239" fmla="*/ 5887079 h 6858000"/>
              <a:gd name="connsiteX240" fmla="*/ 6370385 w 12192000"/>
              <a:gd name="connsiteY240" fmla="*/ 5874608 h 6858000"/>
              <a:gd name="connsiteX241" fmla="*/ 6368328 w 12192000"/>
              <a:gd name="connsiteY241" fmla="*/ 5874608 h 6858000"/>
              <a:gd name="connsiteX242" fmla="*/ 6358046 w 12192000"/>
              <a:gd name="connsiteY242" fmla="*/ 5893314 h 6858000"/>
              <a:gd name="connsiteX243" fmla="*/ 6358046 w 12192000"/>
              <a:gd name="connsiteY243" fmla="*/ 5895393 h 6858000"/>
              <a:gd name="connsiteX244" fmla="*/ 6395063 w 12192000"/>
              <a:gd name="connsiteY244" fmla="*/ 5932805 h 6858000"/>
              <a:gd name="connsiteX245" fmla="*/ 6386837 w 12192000"/>
              <a:gd name="connsiteY245" fmla="*/ 5951511 h 6858000"/>
              <a:gd name="connsiteX246" fmla="*/ 6335424 w 12192000"/>
              <a:gd name="connsiteY246" fmla="*/ 5951511 h 6858000"/>
              <a:gd name="connsiteX247" fmla="*/ 6333367 w 12192000"/>
              <a:gd name="connsiteY247" fmla="*/ 5951511 h 6858000"/>
              <a:gd name="connsiteX248" fmla="*/ 6333367 w 12192000"/>
              <a:gd name="connsiteY248" fmla="*/ 5953589 h 6858000"/>
              <a:gd name="connsiteX249" fmla="*/ 6327198 w 12192000"/>
              <a:gd name="connsiteY249" fmla="*/ 5974373 h 6858000"/>
              <a:gd name="connsiteX250" fmla="*/ 6329254 w 12192000"/>
              <a:gd name="connsiteY250" fmla="*/ 5976452 h 6858000"/>
              <a:gd name="connsiteX251" fmla="*/ 6372441 w 12192000"/>
              <a:gd name="connsiteY251" fmla="*/ 6001393 h 6858000"/>
              <a:gd name="connsiteX252" fmla="*/ 6370385 w 12192000"/>
              <a:gd name="connsiteY252" fmla="*/ 6024257 h 6858000"/>
              <a:gd name="connsiteX253" fmla="*/ 6321028 w 12192000"/>
              <a:gd name="connsiteY253" fmla="*/ 6036728 h 6858000"/>
              <a:gd name="connsiteX254" fmla="*/ 6318972 w 12192000"/>
              <a:gd name="connsiteY254" fmla="*/ 6036728 h 6858000"/>
              <a:gd name="connsiteX255" fmla="*/ 6318972 w 12192000"/>
              <a:gd name="connsiteY255" fmla="*/ 6038805 h 6858000"/>
              <a:gd name="connsiteX256" fmla="*/ 6318972 w 12192000"/>
              <a:gd name="connsiteY256" fmla="*/ 6049198 h 6858000"/>
              <a:gd name="connsiteX257" fmla="*/ 6318972 w 12192000"/>
              <a:gd name="connsiteY257" fmla="*/ 6059590 h 6858000"/>
              <a:gd name="connsiteX258" fmla="*/ 6318972 w 12192000"/>
              <a:gd name="connsiteY258" fmla="*/ 6061669 h 6858000"/>
              <a:gd name="connsiteX259" fmla="*/ 6321028 w 12192000"/>
              <a:gd name="connsiteY259" fmla="*/ 6061669 h 6858000"/>
              <a:gd name="connsiteX260" fmla="*/ 6370385 w 12192000"/>
              <a:gd name="connsiteY260" fmla="*/ 6074140 h 6858000"/>
              <a:gd name="connsiteX261" fmla="*/ 6374498 w 12192000"/>
              <a:gd name="connsiteY261" fmla="*/ 6097002 h 6858000"/>
              <a:gd name="connsiteX262" fmla="*/ 6329254 w 12192000"/>
              <a:gd name="connsiteY262" fmla="*/ 6124022 h 6858000"/>
              <a:gd name="connsiteX263" fmla="*/ 6327198 w 12192000"/>
              <a:gd name="connsiteY263" fmla="*/ 6124022 h 6858000"/>
              <a:gd name="connsiteX264" fmla="*/ 6327198 w 12192000"/>
              <a:gd name="connsiteY264" fmla="*/ 6126101 h 6858000"/>
              <a:gd name="connsiteX265" fmla="*/ 6333367 w 12192000"/>
              <a:gd name="connsiteY265" fmla="*/ 6146886 h 6858000"/>
              <a:gd name="connsiteX266" fmla="*/ 6335424 w 12192000"/>
              <a:gd name="connsiteY266" fmla="*/ 6146886 h 6858000"/>
              <a:gd name="connsiteX267" fmla="*/ 6386837 w 12192000"/>
              <a:gd name="connsiteY267" fmla="*/ 6146886 h 6858000"/>
              <a:gd name="connsiteX268" fmla="*/ 6395063 w 12192000"/>
              <a:gd name="connsiteY268" fmla="*/ 6167669 h 6858000"/>
              <a:gd name="connsiteX269" fmla="*/ 6358046 w 12192000"/>
              <a:gd name="connsiteY269" fmla="*/ 6205082 h 6858000"/>
              <a:gd name="connsiteX270" fmla="*/ 6358046 w 12192000"/>
              <a:gd name="connsiteY270" fmla="*/ 6207160 h 6858000"/>
              <a:gd name="connsiteX271" fmla="*/ 6370385 w 12192000"/>
              <a:gd name="connsiteY271" fmla="*/ 6225866 h 6858000"/>
              <a:gd name="connsiteX272" fmla="*/ 6421798 w 12192000"/>
              <a:gd name="connsiteY272" fmla="*/ 6211318 h 6858000"/>
              <a:gd name="connsiteX273" fmla="*/ 6434138 w 12192000"/>
              <a:gd name="connsiteY273" fmla="*/ 6230024 h 6858000"/>
              <a:gd name="connsiteX274" fmla="*/ 6407402 w 12192000"/>
              <a:gd name="connsiteY274" fmla="*/ 6275750 h 6858000"/>
              <a:gd name="connsiteX275" fmla="*/ 6409459 w 12192000"/>
              <a:gd name="connsiteY275" fmla="*/ 6277827 h 6858000"/>
              <a:gd name="connsiteX276" fmla="*/ 6423855 w 12192000"/>
              <a:gd name="connsiteY276" fmla="*/ 6292377 h 6858000"/>
              <a:gd name="connsiteX277" fmla="*/ 6425911 w 12192000"/>
              <a:gd name="connsiteY277" fmla="*/ 6292377 h 6858000"/>
              <a:gd name="connsiteX278" fmla="*/ 6471156 w 12192000"/>
              <a:gd name="connsiteY278" fmla="*/ 6265357 h 6858000"/>
              <a:gd name="connsiteX279" fmla="*/ 6487608 w 12192000"/>
              <a:gd name="connsiteY279" fmla="*/ 6279906 h 6858000"/>
              <a:gd name="connsiteX280" fmla="*/ 6475269 w 12192000"/>
              <a:gd name="connsiteY280" fmla="*/ 6329789 h 6858000"/>
              <a:gd name="connsiteX281" fmla="*/ 6475269 w 12192000"/>
              <a:gd name="connsiteY281" fmla="*/ 6331868 h 6858000"/>
              <a:gd name="connsiteX282" fmla="*/ 6493777 w 12192000"/>
              <a:gd name="connsiteY282" fmla="*/ 6342259 h 6858000"/>
              <a:gd name="connsiteX283" fmla="*/ 6493777 w 12192000"/>
              <a:gd name="connsiteY283" fmla="*/ 6344338 h 6858000"/>
              <a:gd name="connsiteX284" fmla="*/ 6495834 w 12192000"/>
              <a:gd name="connsiteY284" fmla="*/ 6342259 h 6858000"/>
              <a:gd name="connsiteX285" fmla="*/ 6532851 w 12192000"/>
              <a:gd name="connsiteY285" fmla="*/ 6304848 h 6858000"/>
              <a:gd name="connsiteX286" fmla="*/ 6551360 w 12192000"/>
              <a:gd name="connsiteY286" fmla="*/ 6313162 h 6858000"/>
              <a:gd name="connsiteX287" fmla="*/ 6549304 w 12192000"/>
              <a:gd name="connsiteY287" fmla="*/ 6340182 h 6858000"/>
              <a:gd name="connsiteX288" fmla="*/ 6551360 w 12192000"/>
              <a:gd name="connsiteY288" fmla="*/ 6365123 h 6858000"/>
              <a:gd name="connsiteX289" fmla="*/ 6551360 w 12192000"/>
              <a:gd name="connsiteY289" fmla="*/ 6367201 h 6858000"/>
              <a:gd name="connsiteX290" fmla="*/ 6553417 w 12192000"/>
              <a:gd name="connsiteY290" fmla="*/ 6367201 h 6858000"/>
              <a:gd name="connsiteX291" fmla="*/ 6573982 w 12192000"/>
              <a:gd name="connsiteY291" fmla="*/ 6373436 h 6858000"/>
              <a:gd name="connsiteX292" fmla="*/ 6576039 w 12192000"/>
              <a:gd name="connsiteY292" fmla="*/ 6373436 h 6858000"/>
              <a:gd name="connsiteX293" fmla="*/ 6600717 w 12192000"/>
              <a:gd name="connsiteY293" fmla="*/ 6327711 h 6858000"/>
              <a:gd name="connsiteX294" fmla="*/ 6623339 w 12192000"/>
              <a:gd name="connsiteY294" fmla="*/ 6329789 h 6858000"/>
              <a:gd name="connsiteX295" fmla="*/ 6635678 w 12192000"/>
              <a:gd name="connsiteY295" fmla="*/ 6381750 h 6858000"/>
              <a:gd name="connsiteX296" fmla="*/ 6637734 w 12192000"/>
              <a:gd name="connsiteY296" fmla="*/ 6381750 h 6858000"/>
              <a:gd name="connsiteX297" fmla="*/ 6658300 w 12192000"/>
              <a:gd name="connsiteY297" fmla="*/ 6381750 h 6858000"/>
              <a:gd name="connsiteX298" fmla="*/ 6660357 w 12192000"/>
              <a:gd name="connsiteY298" fmla="*/ 6381750 h 6858000"/>
              <a:gd name="connsiteX299" fmla="*/ 6674753 w 12192000"/>
              <a:gd name="connsiteY299" fmla="*/ 6329789 h 6858000"/>
              <a:gd name="connsiteX300" fmla="*/ 6695318 w 12192000"/>
              <a:gd name="connsiteY300" fmla="*/ 6327711 h 6858000"/>
              <a:gd name="connsiteX301" fmla="*/ 6722053 w 12192000"/>
              <a:gd name="connsiteY301" fmla="*/ 6373436 h 6858000"/>
              <a:gd name="connsiteX302" fmla="*/ 6742618 w 12192000"/>
              <a:gd name="connsiteY302" fmla="*/ 6367201 h 6858000"/>
              <a:gd name="connsiteX303" fmla="*/ 6744675 w 12192000"/>
              <a:gd name="connsiteY303" fmla="*/ 6367201 h 6858000"/>
              <a:gd name="connsiteX304" fmla="*/ 6746731 w 12192000"/>
              <a:gd name="connsiteY304" fmla="*/ 6340182 h 6858000"/>
              <a:gd name="connsiteX305" fmla="*/ 6744675 w 12192000"/>
              <a:gd name="connsiteY305" fmla="*/ 6313162 h 6858000"/>
              <a:gd name="connsiteX306" fmla="*/ 6765240 w 12192000"/>
              <a:gd name="connsiteY306" fmla="*/ 6304848 h 6858000"/>
              <a:gd name="connsiteX307" fmla="*/ 6802257 w 12192000"/>
              <a:gd name="connsiteY307" fmla="*/ 6342259 h 6858000"/>
              <a:gd name="connsiteX308" fmla="*/ 6820766 w 12192000"/>
              <a:gd name="connsiteY308" fmla="*/ 6331868 h 6858000"/>
              <a:gd name="connsiteX309" fmla="*/ 6822823 w 12192000"/>
              <a:gd name="connsiteY309" fmla="*/ 6329789 h 6858000"/>
              <a:gd name="connsiteX310" fmla="*/ 6822823 w 12192000"/>
              <a:gd name="connsiteY310" fmla="*/ 6327711 h 6858000"/>
              <a:gd name="connsiteX311" fmla="*/ 6808427 w 12192000"/>
              <a:gd name="connsiteY311" fmla="*/ 6279906 h 6858000"/>
              <a:gd name="connsiteX312" fmla="*/ 6824879 w 12192000"/>
              <a:gd name="connsiteY312" fmla="*/ 6265357 h 6858000"/>
              <a:gd name="connsiteX313" fmla="*/ 6870123 w 12192000"/>
              <a:gd name="connsiteY313" fmla="*/ 6292377 h 6858000"/>
              <a:gd name="connsiteX314" fmla="*/ 6872180 w 12192000"/>
              <a:gd name="connsiteY314" fmla="*/ 6292377 h 6858000"/>
              <a:gd name="connsiteX315" fmla="*/ 6886576 w 12192000"/>
              <a:gd name="connsiteY315" fmla="*/ 6275750 h 6858000"/>
              <a:gd name="connsiteX316" fmla="*/ 6888632 w 12192000"/>
              <a:gd name="connsiteY316" fmla="*/ 6275750 h 6858000"/>
              <a:gd name="connsiteX317" fmla="*/ 6861897 w 12192000"/>
              <a:gd name="connsiteY317" fmla="*/ 6230024 h 6858000"/>
              <a:gd name="connsiteX318" fmla="*/ 6874236 w 12192000"/>
              <a:gd name="connsiteY318" fmla="*/ 6211318 h 6858000"/>
              <a:gd name="connsiteX319" fmla="*/ 6925650 w 12192000"/>
              <a:gd name="connsiteY319" fmla="*/ 6225866 h 6858000"/>
              <a:gd name="connsiteX320" fmla="*/ 6927706 w 12192000"/>
              <a:gd name="connsiteY320" fmla="*/ 6223788 h 6858000"/>
              <a:gd name="connsiteX321" fmla="*/ 6937989 w 12192000"/>
              <a:gd name="connsiteY321" fmla="*/ 6205082 h 6858000"/>
              <a:gd name="connsiteX322" fmla="*/ 6937989 w 12192000"/>
              <a:gd name="connsiteY322" fmla="*/ 6203004 h 6858000"/>
              <a:gd name="connsiteX323" fmla="*/ 6900972 w 12192000"/>
              <a:gd name="connsiteY323" fmla="*/ 6167669 h 6858000"/>
              <a:gd name="connsiteX324" fmla="*/ 6909198 w 12192000"/>
              <a:gd name="connsiteY324" fmla="*/ 6146886 h 6858000"/>
              <a:gd name="connsiteX325" fmla="*/ 6960611 w 12192000"/>
              <a:gd name="connsiteY325" fmla="*/ 6146886 h 6858000"/>
              <a:gd name="connsiteX326" fmla="*/ 6962667 w 12192000"/>
              <a:gd name="connsiteY326" fmla="*/ 6146886 h 6858000"/>
              <a:gd name="connsiteX327" fmla="*/ 6966781 w 12192000"/>
              <a:gd name="connsiteY327" fmla="*/ 6126101 h 6858000"/>
              <a:gd name="connsiteX328" fmla="*/ 6966781 w 12192000"/>
              <a:gd name="connsiteY328" fmla="*/ 6124022 h 6858000"/>
              <a:gd name="connsiteX329" fmla="*/ 6921537 w 12192000"/>
              <a:gd name="connsiteY329" fmla="*/ 6097002 h 6858000"/>
              <a:gd name="connsiteX330" fmla="*/ 6925650 w 12192000"/>
              <a:gd name="connsiteY330" fmla="*/ 6076218 h 6858000"/>
              <a:gd name="connsiteX331" fmla="*/ 6975007 w 12192000"/>
              <a:gd name="connsiteY331" fmla="*/ 6061669 h 6858000"/>
              <a:gd name="connsiteX332" fmla="*/ 6977063 w 12192000"/>
              <a:gd name="connsiteY332" fmla="*/ 6061669 h 6858000"/>
              <a:gd name="connsiteX333" fmla="*/ 6977063 w 12192000"/>
              <a:gd name="connsiteY333" fmla="*/ 6049198 h 6858000"/>
              <a:gd name="connsiteX334" fmla="*/ 6977063 w 12192000"/>
              <a:gd name="connsiteY334" fmla="*/ 6038805 h 6858000"/>
              <a:gd name="connsiteX335" fmla="*/ 6975007 w 12192000"/>
              <a:gd name="connsiteY335" fmla="*/ 6038805 h 6858000"/>
              <a:gd name="connsiteX336" fmla="*/ 6925650 w 12192000"/>
              <a:gd name="connsiteY336" fmla="*/ 6024257 h 6858000"/>
              <a:gd name="connsiteX337" fmla="*/ 6923593 w 12192000"/>
              <a:gd name="connsiteY337" fmla="*/ 6003472 h 6858000"/>
              <a:gd name="connsiteX338" fmla="*/ 6966781 w 12192000"/>
              <a:gd name="connsiteY338" fmla="*/ 5976452 h 6858000"/>
              <a:gd name="connsiteX339" fmla="*/ 6968837 w 12192000"/>
              <a:gd name="connsiteY339" fmla="*/ 5976452 h 6858000"/>
              <a:gd name="connsiteX340" fmla="*/ 6968837 w 12192000"/>
              <a:gd name="connsiteY340" fmla="*/ 5974373 h 6858000"/>
              <a:gd name="connsiteX341" fmla="*/ 6962667 w 12192000"/>
              <a:gd name="connsiteY341" fmla="*/ 5953589 h 6858000"/>
              <a:gd name="connsiteX342" fmla="*/ 6960611 w 12192000"/>
              <a:gd name="connsiteY342" fmla="*/ 5953589 h 6858000"/>
              <a:gd name="connsiteX343" fmla="*/ 6909198 w 12192000"/>
              <a:gd name="connsiteY343" fmla="*/ 5953589 h 6858000"/>
              <a:gd name="connsiteX344" fmla="*/ 6900972 w 12192000"/>
              <a:gd name="connsiteY344" fmla="*/ 5932805 h 6858000"/>
              <a:gd name="connsiteX345" fmla="*/ 6937989 w 12192000"/>
              <a:gd name="connsiteY345" fmla="*/ 5895393 h 6858000"/>
              <a:gd name="connsiteX346" fmla="*/ 6937989 w 12192000"/>
              <a:gd name="connsiteY346" fmla="*/ 5893314 h 6858000"/>
              <a:gd name="connsiteX347" fmla="*/ 6927706 w 12192000"/>
              <a:gd name="connsiteY347" fmla="*/ 5874608 h 6858000"/>
              <a:gd name="connsiteX348" fmla="*/ 6925650 w 12192000"/>
              <a:gd name="connsiteY348" fmla="*/ 5874608 h 6858000"/>
              <a:gd name="connsiteX349" fmla="*/ 6876293 w 12192000"/>
              <a:gd name="connsiteY349" fmla="*/ 5887079 h 6858000"/>
              <a:gd name="connsiteX350" fmla="*/ 6861897 w 12192000"/>
              <a:gd name="connsiteY350" fmla="*/ 5870451 h 6858000"/>
              <a:gd name="connsiteX351" fmla="*/ 6888632 w 12192000"/>
              <a:gd name="connsiteY351" fmla="*/ 5824725 h 6858000"/>
              <a:gd name="connsiteX352" fmla="*/ 6888632 w 12192000"/>
              <a:gd name="connsiteY352" fmla="*/ 5822647 h 6858000"/>
              <a:gd name="connsiteX353" fmla="*/ 6872180 w 12192000"/>
              <a:gd name="connsiteY353" fmla="*/ 5808097 h 6858000"/>
              <a:gd name="connsiteX354" fmla="*/ 6826936 w 12192000"/>
              <a:gd name="connsiteY354" fmla="*/ 5833039 h 6858000"/>
              <a:gd name="connsiteX355" fmla="*/ 6808427 w 12192000"/>
              <a:gd name="connsiteY355" fmla="*/ 5820568 h 6858000"/>
              <a:gd name="connsiteX356" fmla="*/ 6822823 w 12192000"/>
              <a:gd name="connsiteY356" fmla="*/ 5770685 h 6858000"/>
              <a:gd name="connsiteX357" fmla="*/ 6822823 w 12192000"/>
              <a:gd name="connsiteY357" fmla="*/ 5768607 h 6858000"/>
              <a:gd name="connsiteX358" fmla="*/ 6804314 w 12192000"/>
              <a:gd name="connsiteY358" fmla="*/ 5758215 h 6858000"/>
              <a:gd name="connsiteX359" fmla="*/ 6802257 w 12192000"/>
              <a:gd name="connsiteY359" fmla="*/ 5756136 h 6858000"/>
              <a:gd name="connsiteX360" fmla="*/ 6802257 w 12192000"/>
              <a:gd name="connsiteY360" fmla="*/ 5758215 h 6858000"/>
              <a:gd name="connsiteX361" fmla="*/ 6765240 w 12192000"/>
              <a:gd name="connsiteY361" fmla="*/ 5793548 h 6858000"/>
              <a:gd name="connsiteX362" fmla="*/ 6744675 w 12192000"/>
              <a:gd name="connsiteY362" fmla="*/ 5785235 h 6858000"/>
              <a:gd name="connsiteX363" fmla="*/ 6748788 w 12192000"/>
              <a:gd name="connsiteY363" fmla="*/ 5758215 h 6858000"/>
              <a:gd name="connsiteX364" fmla="*/ 6744675 w 12192000"/>
              <a:gd name="connsiteY364" fmla="*/ 5733273 h 6858000"/>
              <a:gd name="connsiteX365" fmla="*/ 6744675 w 12192000"/>
              <a:gd name="connsiteY365" fmla="*/ 5731195 h 6858000"/>
              <a:gd name="connsiteX366" fmla="*/ 6742618 w 12192000"/>
              <a:gd name="connsiteY366" fmla="*/ 5731195 h 6858000"/>
              <a:gd name="connsiteX367" fmla="*/ 6722053 w 12192000"/>
              <a:gd name="connsiteY367" fmla="*/ 5727038 h 6858000"/>
              <a:gd name="connsiteX368" fmla="*/ 6695318 w 12192000"/>
              <a:gd name="connsiteY368" fmla="*/ 5772764 h 6858000"/>
              <a:gd name="connsiteX369" fmla="*/ 6672696 w 12192000"/>
              <a:gd name="connsiteY369" fmla="*/ 5768607 h 6858000"/>
              <a:gd name="connsiteX370" fmla="*/ 6660357 w 12192000"/>
              <a:gd name="connsiteY370" fmla="*/ 5718724 h 6858000"/>
              <a:gd name="connsiteX371" fmla="*/ 6658300 w 12192000"/>
              <a:gd name="connsiteY371" fmla="*/ 5718724 h 6858000"/>
              <a:gd name="connsiteX372" fmla="*/ 6637734 w 12192000"/>
              <a:gd name="connsiteY372" fmla="*/ 5718724 h 6858000"/>
              <a:gd name="connsiteX373" fmla="*/ 6635678 w 12192000"/>
              <a:gd name="connsiteY373" fmla="*/ 571872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6602777" y="6116155"/>
                </a:moveTo>
                <a:cubicBezTo>
                  <a:pt x="6606858" y="6114071"/>
                  <a:pt x="6608899" y="6114071"/>
                  <a:pt x="6612980" y="6116155"/>
                </a:cubicBezTo>
                <a:cubicBezTo>
                  <a:pt x="6615021" y="6118240"/>
                  <a:pt x="6617061" y="6120324"/>
                  <a:pt x="6617061" y="6124493"/>
                </a:cubicBezTo>
                <a:cubicBezTo>
                  <a:pt x="6623183" y="6226637"/>
                  <a:pt x="6623183" y="6226637"/>
                  <a:pt x="6623183" y="6226637"/>
                </a:cubicBezTo>
                <a:cubicBezTo>
                  <a:pt x="6625224" y="6232890"/>
                  <a:pt x="6623183" y="6234975"/>
                  <a:pt x="6621142" y="6237059"/>
                </a:cubicBezTo>
                <a:cubicBezTo>
                  <a:pt x="6619102" y="6239144"/>
                  <a:pt x="6617061" y="6237059"/>
                  <a:pt x="6615021" y="6237059"/>
                </a:cubicBezTo>
                <a:cubicBezTo>
                  <a:pt x="6570127" y="6226637"/>
                  <a:pt x="6539517" y="6207875"/>
                  <a:pt x="6508908" y="6174523"/>
                </a:cubicBezTo>
                <a:cubicBezTo>
                  <a:pt x="6506867" y="6172439"/>
                  <a:pt x="6504827" y="6170354"/>
                  <a:pt x="6504827" y="6168270"/>
                </a:cubicBezTo>
                <a:cubicBezTo>
                  <a:pt x="6504827" y="6168270"/>
                  <a:pt x="6504827" y="6168270"/>
                  <a:pt x="6504827" y="6166184"/>
                </a:cubicBezTo>
                <a:cubicBezTo>
                  <a:pt x="6504827" y="6164100"/>
                  <a:pt x="6508908" y="6162015"/>
                  <a:pt x="6510948" y="6162015"/>
                </a:cubicBezTo>
                <a:cubicBezTo>
                  <a:pt x="6602777" y="6116155"/>
                  <a:pt x="6602777" y="6116155"/>
                  <a:pt x="6602777" y="6116155"/>
                </a:cubicBezTo>
                <a:close/>
                <a:moveTo>
                  <a:pt x="6685511" y="6114071"/>
                </a:moveTo>
                <a:cubicBezTo>
                  <a:pt x="6689631" y="6114071"/>
                  <a:pt x="6691692" y="6114071"/>
                  <a:pt x="6695813" y="6114071"/>
                </a:cubicBezTo>
                <a:cubicBezTo>
                  <a:pt x="6786472" y="6159837"/>
                  <a:pt x="6786472" y="6159837"/>
                  <a:pt x="6786472" y="6159837"/>
                </a:cubicBezTo>
                <a:cubicBezTo>
                  <a:pt x="6790593" y="6161917"/>
                  <a:pt x="6792654" y="6163997"/>
                  <a:pt x="6794714" y="6166078"/>
                </a:cubicBezTo>
                <a:cubicBezTo>
                  <a:pt x="6794714" y="6168158"/>
                  <a:pt x="6792654" y="6170238"/>
                  <a:pt x="6790593" y="6172318"/>
                </a:cubicBezTo>
                <a:cubicBezTo>
                  <a:pt x="6759687" y="6205602"/>
                  <a:pt x="6726720" y="6224325"/>
                  <a:pt x="6683451" y="6234726"/>
                </a:cubicBezTo>
                <a:cubicBezTo>
                  <a:pt x="6679330" y="6236806"/>
                  <a:pt x="6677269" y="6236806"/>
                  <a:pt x="6675208" y="6234726"/>
                </a:cubicBezTo>
                <a:cubicBezTo>
                  <a:pt x="6673148" y="6232646"/>
                  <a:pt x="6673148" y="6228485"/>
                  <a:pt x="6673148" y="6226405"/>
                </a:cubicBezTo>
                <a:cubicBezTo>
                  <a:pt x="6681390" y="6122392"/>
                  <a:pt x="6681390" y="6122392"/>
                  <a:pt x="6681390" y="6122392"/>
                </a:cubicBezTo>
                <a:cubicBezTo>
                  <a:pt x="6681390" y="6120312"/>
                  <a:pt x="6683451" y="6116151"/>
                  <a:pt x="6685511" y="6114071"/>
                </a:cubicBezTo>
                <a:close/>
                <a:moveTo>
                  <a:pt x="5867776" y="6074328"/>
                </a:moveTo>
                <a:cubicBezTo>
                  <a:pt x="5867776" y="6074328"/>
                  <a:pt x="5867776" y="6074328"/>
                  <a:pt x="5867776" y="6117531"/>
                </a:cubicBezTo>
                <a:cubicBezTo>
                  <a:pt x="5867776" y="6117531"/>
                  <a:pt x="5840708" y="6125760"/>
                  <a:pt x="5819888" y="6125760"/>
                </a:cubicBezTo>
                <a:cubicBezTo>
                  <a:pt x="5803231" y="6125760"/>
                  <a:pt x="5801149" y="6109302"/>
                  <a:pt x="5801149" y="6101073"/>
                </a:cubicBezTo>
                <a:cubicBezTo>
                  <a:pt x="5801149" y="6086672"/>
                  <a:pt x="5809477" y="6078443"/>
                  <a:pt x="5826134" y="6076386"/>
                </a:cubicBezTo>
                <a:close/>
                <a:moveTo>
                  <a:pt x="5518276" y="6004194"/>
                </a:moveTo>
                <a:cubicBezTo>
                  <a:pt x="5546913" y="6004194"/>
                  <a:pt x="5559186" y="6020801"/>
                  <a:pt x="5559186" y="6064393"/>
                </a:cubicBezTo>
                <a:cubicBezTo>
                  <a:pt x="5559186" y="6101757"/>
                  <a:pt x="5553050" y="6124591"/>
                  <a:pt x="5518276" y="6124591"/>
                </a:cubicBezTo>
                <a:cubicBezTo>
                  <a:pt x="5483500" y="6124591"/>
                  <a:pt x="5477363" y="6101757"/>
                  <a:pt x="5477363" y="6064393"/>
                </a:cubicBezTo>
                <a:cubicBezTo>
                  <a:pt x="5477363" y="6020801"/>
                  <a:pt x="5487591" y="6004194"/>
                  <a:pt x="5518276" y="6004194"/>
                </a:cubicBezTo>
                <a:close/>
                <a:moveTo>
                  <a:pt x="6672498" y="5995882"/>
                </a:moveTo>
                <a:cubicBezTo>
                  <a:pt x="6675325" y="5995363"/>
                  <a:pt x="6678409" y="5995882"/>
                  <a:pt x="6681491" y="5996921"/>
                </a:cubicBezTo>
                <a:cubicBezTo>
                  <a:pt x="6697937" y="6009390"/>
                  <a:pt x="6708215" y="6028092"/>
                  <a:pt x="6708215" y="6048872"/>
                </a:cubicBezTo>
                <a:cubicBezTo>
                  <a:pt x="6708215" y="6080043"/>
                  <a:pt x="6681491" y="6107057"/>
                  <a:pt x="6648601" y="6107057"/>
                </a:cubicBezTo>
                <a:cubicBezTo>
                  <a:pt x="6615711" y="6107057"/>
                  <a:pt x="6588987" y="6080043"/>
                  <a:pt x="6588987" y="6048872"/>
                </a:cubicBezTo>
                <a:cubicBezTo>
                  <a:pt x="6588987" y="6028092"/>
                  <a:pt x="6599266" y="6009390"/>
                  <a:pt x="6615711" y="5999000"/>
                </a:cubicBezTo>
                <a:cubicBezTo>
                  <a:pt x="6621878" y="5994843"/>
                  <a:pt x="6628045" y="5994843"/>
                  <a:pt x="6632156" y="6001077"/>
                </a:cubicBezTo>
                <a:cubicBezTo>
                  <a:pt x="6636268" y="6007312"/>
                  <a:pt x="6634212" y="6013545"/>
                  <a:pt x="6630100" y="6017702"/>
                </a:cubicBezTo>
                <a:cubicBezTo>
                  <a:pt x="6619822" y="6023936"/>
                  <a:pt x="6613655" y="6036404"/>
                  <a:pt x="6613655" y="6048872"/>
                </a:cubicBezTo>
                <a:cubicBezTo>
                  <a:pt x="6613655" y="6067575"/>
                  <a:pt x="6630100" y="6084199"/>
                  <a:pt x="6648601" y="6084199"/>
                </a:cubicBezTo>
                <a:cubicBezTo>
                  <a:pt x="6667102" y="6084199"/>
                  <a:pt x="6683547" y="6067575"/>
                  <a:pt x="6683547" y="6048872"/>
                </a:cubicBezTo>
                <a:cubicBezTo>
                  <a:pt x="6683547" y="6036404"/>
                  <a:pt x="6677381" y="6023936"/>
                  <a:pt x="6667102" y="6017702"/>
                </a:cubicBezTo>
                <a:cubicBezTo>
                  <a:pt x="6662991" y="6013545"/>
                  <a:pt x="6660935" y="6007312"/>
                  <a:pt x="6665047" y="6001077"/>
                </a:cubicBezTo>
                <a:cubicBezTo>
                  <a:pt x="6667102" y="5997961"/>
                  <a:pt x="6669672" y="5996402"/>
                  <a:pt x="6672498" y="5995882"/>
                </a:cubicBezTo>
                <a:close/>
                <a:moveTo>
                  <a:pt x="6821432" y="5980816"/>
                </a:moveTo>
                <a:cubicBezTo>
                  <a:pt x="6823499" y="5980816"/>
                  <a:pt x="6825565" y="5984968"/>
                  <a:pt x="6825565" y="5987045"/>
                </a:cubicBezTo>
                <a:cubicBezTo>
                  <a:pt x="6837964" y="6030643"/>
                  <a:pt x="6837964" y="6068013"/>
                  <a:pt x="6825565" y="6111612"/>
                </a:cubicBezTo>
                <a:cubicBezTo>
                  <a:pt x="6823499" y="6115764"/>
                  <a:pt x="6823499" y="6117840"/>
                  <a:pt x="6821432" y="6117840"/>
                </a:cubicBezTo>
                <a:cubicBezTo>
                  <a:pt x="6817299" y="6119916"/>
                  <a:pt x="6815233" y="6117840"/>
                  <a:pt x="6813166" y="6115764"/>
                </a:cubicBezTo>
                <a:cubicBezTo>
                  <a:pt x="6728441" y="6057632"/>
                  <a:pt x="6728441" y="6057632"/>
                  <a:pt x="6728441" y="6057632"/>
                </a:cubicBezTo>
                <a:cubicBezTo>
                  <a:pt x="6724308" y="6055557"/>
                  <a:pt x="6722242" y="6053480"/>
                  <a:pt x="6722242" y="6049328"/>
                </a:cubicBezTo>
                <a:cubicBezTo>
                  <a:pt x="6722242" y="6047252"/>
                  <a:pt x="6724308" y="6043100"/>
                  <a:pt x="6728441" y="6041024"/>
                </a:cubicBezTo>
                <a:cubicBezTo>
                  <a:pt x="6813166" y="5982893"/>
                  <a:pt x="6813166" y="5982893"/>
                  <a:pt x="6813166" y="5982893"/>
                </a:cubicBezTo>
                <a:cubicBezTo>
                  <a:pt x="6815233" y="5980816"/>
                  <a:pt x="6819366" y="5980816"/>
                  <a:pt x="6821432" y="5980816"/>
                </a:cubicBezTo>
                <a:close/>
                <a:moveTo>
                  <a:pt x="6475604" y="5980816"/>
                </a:moveTo>
                <a:cubicBezTo>
                  <a:pt x="6479695" y="5980816"/>
                  <a:pt x="6481741" y="5982893"/>
                  <a:pt x="6483787" y="5984968"/>
                </a:cubicBezTo>
                <a:cubicBezTo>
                  <a:pt x="6567656" y="6041024"/>
                  <a:pt x="6567656" y="6041024"/>
                  <a:pt x="6567656" y="6041024"/>
                </a:cubicBezTo>
                <a:cubicBezTo>
                  <a:pt x="6571747" y="6043100"/>
                  <a:pt x="6573792" y="6047252"/>
                  <a:pt x="6573792" y="6049328"/>
                </a:cubicBezTo>
                <a:cubicBezTo>
                  <a:pt x="6573792" y="6053480"/>
                  <a:pt x="6571747" y="6055557"/>
                  <a:pt x="6567656" y="6057632"/>
                </a:cubicBezTo>
                <a:lnTo>
                  <a:pt x="6483787" y="6115764"/>
                </a:lnTo>
                <a:cubicBezTo>
                  <a:pt x="6479695" y="6117840"/>
                  <a:pt x="6477650" y="6119916"/>
                  <a:pt x="6475604" y="6117840"/>
                </a:cubicBezTo>
                <a:cubicBezTo>
                  <a:pt x="6473559" y="6117840"/>
                  <a:pt x="6471513" y="6115764"/>
                  <a:pt x="6471513" y="6111612"/>
                </a:cubicBezTo>
                <a:cubicBezTo>
                  <a:pt x="6459240" y="6068013"/>
                  <a:pt x="6459240" y="6032719"/>
                  <a:pt x="6471513" y="5987045"/>
                </a:cubicBezTo>
                <a:cubicBezTo>
                  <a:pt x="6471513" y="5984968"/>
                  <a:pt x="6473559" y="5982893"/>
                  <a:pt x="6475604" y="5980816"/>
                </a:cubicBezTo>
                <a:close/>
                <a:moveTo>
                  <a:pt x="6087559" y="5970296"/>
                </a:moveTo>
                <a:cubicBezTo>
                  <a:pt x="6085506" y="5970296"/>
                  <a:pt x="6083453" y="5970296"/>
                  <a:pt x="6081400" y="5972374"/>
                </a:cubicBezTo>
                <a:cubicBezTo>
                  <a:pt x="6079347" y="5974451"/>
                  <a:pt x="6079347" y="5976528"/>
                  <a:pt x="6079347" y="5978604"/>
                </a:cubicBezTo>
                <a:cubicBezTo>
                  <a:pt x="6120408" y="6136455"/>
                  <a:pt x="6120408" y="6136455"/>
                  <a:pt x="6120408" y="6136455"/>
                </a:cubicBezTo>
                <a:cubicBezTo>
                  <a:pt x="6122461" y="6144763"/>
                  <a:pt x="6130674" y="6157224"/>
                  <a:pt x="6145045" y="6157224"/>
                </a:cubicBezTo>
                <a:cubicBezTo>
                  <a:pt x="6153257" y="6157224"/>
                  <a:pt x="6153257" y="6157224"/>
                  <a:pt x="6153257" y="6157224"/>
                </a:cubicBezTo>
                <a:cubicBezTo>
                  <a:pt x="6151204" y="6161378"/>
                  <a:pt x="6151204" y="6163456"/>
                  <a:pt x="6149151" y="6165532"/>
                </a:cubicBezTo>
                <a:cubicBezTo>
                  <a:pt x="6149151" y="6167609"/>
                  <a:pt x="6149151" y="6167609"/>
                  <a:pt x="6149151" y="6167609"/>
                </a:cubicBezTo>
                <a:cubicBezTo>
                  <a:pt x="6147098" y="6173841"/>
                  <a:pt x="6145045" y="6186302"/>
                  <a:pt x="6124515" y="6186302"/>
                </a:cubicBezTo>
                <a:cubicBezTo>
                  <a:pt x="6089612" y="6184225"/>
                  <a:pt x="6089612" y="6184225"/>
                  <a:pt x="6089612" y="6184225"/>
                </a:cubicBezTo>
                <a:cubicBezTo>
                  <a:pt x="6087559" y="6182148"/>
                  <a:pt x="6085506" y="6184225"/>
                  <a:pt x="6083453" y="6186302"/>
                </a:cubicBezTo>
                <a:cubicBezTo>
                  <a:pt x="6081400" y="6186302"/>
                  <a:pt x="6081400" y="6188379"/>
                  <a:pt x="6081400" y="6190456"/>
                </a:cubicBezTo>
                <a:cubicBezTo>
                  <a:pt x="6081400" y="6209149"/>
                  <a:pt x="6081400" y="6209149"/>
                  <a:pt x="6081400" y="6209149"/>
                </a:cubicBezTo>
                <a:cubicBezTo>
                  <a:pt x="6081400" y="6213303"/>
                  <a:pt x="6083453" y="6215380"/>
                  <a:pt x="6087559" y="6215380"/>
                </a:cubicBezTo>
                <a:cubicBezTo>
                  <a:pt x="6097825" y="6219533"/>
                  <a:pt x="6118355" y="6221610"/>
                  <a:pt x="6134780" y="6221610"/>
                </a:cubicBezTo>
                <a:cubicBezTo>
                  <a:pt x="6134780" y="6221610"/>
                  <a:pt x="6134780" y="6221610"/>
                  <a:pt x="6136833" y="6221610"/>
                </a:cubicBezTo>
                <a:cubicBezTo>
                  <a:pt x="6163523" y="6221610"/>
                  <a:pt x="6182000" y="6204995"/>
                  <a:pt x="6190213" y="6169686"/>
                </a:cubicBezTo>
                <a:cubicBezTo>
                  <a:pt x="6200478" y="6130223"/>
                  <a:pt x="6214849" y="6078299"/>
                  <a:pt x="6223062" y="6040914"/>
                </a:cubicBezTo>
                <a:cubicBezTo>
                  <a:pt x="6227168" y="6024298"/>
                  <a:pt x="6231274" y="6009759"/>
                  <a:pt x="6235380" y="5999374"/>
                </a:cubicBezTo>
                <a:cubicBezTo>
                  <a:pt x="6239487" y="5978604"/>
                  <a:pt x="6239487" y="5978604"/>
                  <a:pt x="6239487" y="5978604"/>
                </a:cubicBezTo>
                <a:cubicBezTo>
                  <a:pt x="6239487" y="5976528"/>
                  <a:pt x="6239487" y="5974451"/>
                  <a:pt x="6237434" y="5972374"/>
                </a:cubicBezTo>
                <a:cubicBezTo>
                  <a:pt x="6237434" y="5970296"/>
                  <a:pt x="6235380" y="5970296"/>
                  <a:pt x="6233327" y="5970296"/>
                </a:cubicBezTo>
                <a:cubicBezTo>
                  <a:pt x="6204584" y="5970296"/>
                  <a:pt x="6204584" y="5970296"/>
                  <a:pt x="6204584" y="5970296"/>
                </a:cubicBezTo>
                <a:cubicBezTo>
                  <a:pt x="6202531" y="5970296"/>
                  <a:pt x="6198425" y="5972374"/>
                  <a:pt x="6198425" y="5974451"/>
                </a:cubicBezTo>
                <a:cubicBezTo>
                  <a:pt x="6161469" y="6115685"/>
                  <a:pt x="6161469" y="6115685"/>
                  <a:pt x="6161469" y="6115685"/>
                </a:cubicBezTo>
                <a:cubicBezTo>
                  <a:pt x="6159417" y="6115685"/>
                  <a:pt x="6159417" y="6115685"/>
                  <a:pt x="6159417" y="6115685"/>
                </a:cubicBezTo>
                <a:cubicBezTo>
                  <a:pt x="6120408" y="5974451"/>
                  <a:pt x="6120408" y="5974451"/>
                  <a:pt x="6120408" y="5974451"/>
                </a:cubicBezTo>
                <a:cubicBezTo>
                  <a:pt x="6120408" y="5972374"/>
                  <a:pt x="6118355" y="5970296"/>
                  <a:pt x="6114249" y="5970296"/>
                </a:cubicBezTo>
                <a:cubicBezTo>
                  <a:pt x="6087559" y="5970296"/>
                  <a:pt x="6087559" y="5970296"/>
                  <a:pt x="6087559" y="5970296"/>
                </a:cubicBezTo>
                <a:close/>
                <a:moveTo>
                  <a:pt x="6047787" y="5967959"/>
                </a:moveTo>
                <a:cubicBezTo>
                  <a:pt x="6029376" y="5967959"/>
                  <a:pt x="6010966" y="5980444"/>
                  <a:pt x="5998692" y="5988768"/>
                </a:cubicBezTo>
                <a:cubicBezTo>
                  <a:pt x="5998692" y="5976283"/>
                  <a:pt x="5998692" y="5976283"/>
                  <a:pt x="5998692" y="5976283"/>
                </a:cubicBezTo>
                <a:cubicBezTo>
                  <a:pt x="5998692" y="5972120"/>
                  <a:pt x="5996647" y="5970040"/>
                  <a:pt x="5992556" y="5970040"/>
                </a:cubicBezTo>
                <a:cubicBezTo>
                  <a:pt x="5963918" y="5970040"/>
                  <a:pt x="5963918" y="5970040"/>
                  <a:pt x="5963918" y="5970040"/>
                </a:cubicBezTo>
                <a:cubicBezTo>
                  <a:pt x="5959827" y="5970040"/>
                  <a:pt x="5957781" y="5972120"/>
                  <a:pt x="5957781" y="5976283"/>
                </a:cubicBezTo>
                <a:cubicBezTo>
                  <a:pt x="5957781" y="6151078"/>
                  <a:pt x="5957781" y="6151078"/>
                  <a:pt x="5957781" y="6151078"/>
                </a:cubicBezTo>
                <a:cubicBezTo>
                  <a:pt x="5957781" y="6155240"/>
                  <a:pt x="5959827" y="6157321"/>
                  <a:pt x="5963918" y="6157321"/>
                </a:cubicBezTo>
                <a:cubicBezTo>
                  <a:pt x="5992556" y="6157321"/>
                  <a:pt x="5992556" y="6157321"/>
                  <a:pt x="5992556" y="6157321"/>
                </a:cubicBezTo>
                <a:cubicBezTo>
                  <a:pt x="5996647" y="6157321"/>
                  <a:pt x="5998692" y="6155240"/>
                  <a:pt x="5998692" y="6151078"/>
                </a:cubicBezTo>
                <a:cubicBezTo>
                  <a:pt x="5998692" y="6030386"/>
                  <a:pt x="5998692" y="6030386"/>
                  <a:pt x="5998692" y="6030386"/>
                </a:cubicBezTo>
                <a:cubicBezTo>
                  <a:pt x="6006875" y="6024143"/>
                  <a:pt x="6025285" y="6009577"/>
                  <a:pt x="6049832" y="6007496"/>
                </a:cubicBezTo>
                <a:cubicBezTo>
                  <a:pt x="6053923" y="6007496"/>
                  <a:pt x="6055969" y="6003334"/>
                  <a:pt x="6055969" y="6001253"/>
                </a:cubicBezTo>
                <a:cubicBezTo>
                  <a:pt x="6055969" y="5974202"/>
                  <a:pt x="6055969" y="5974202"/>
                  <a:pt x="6055969" y="5974202"/>
                </a:cubicBezTo>
                <a:cubicBezTo>
                  <a:pt x="6055969" y="5972120"/>
                  <a:pt x="6055969" y="5970040"/>
                  <a:pt x="6053923" y="5970040"/>
                </a:cubicBezTo>
                <a:cubicBezTo>
                  <a:pt x="6051878" y="5967959"/>
                  <a:pt x="6049832" y="5967959"/>
                  <a:pt x="6047787" y="5967959"/>
                </a:cubicBezTo>
                <a:close/>
                <a:moveTo>
                  <a:pt x="5846879" y="5964452"/>
                </a:moveTo>
                <a:cubicBezTo>
                  <a:pt x="5826186" y="5964452"/>
                  <a:pt x="5791009" y="5970690"/>
                  <a:pt x="5776523" y="5972770"/>
                </a:cubicBezTo>
                <a:cubicBezTo>
                  <a:pt x="5772384" y="5972770"/>
                  <a:pt x="5770315" y="5976928"/>
                  <a:pt x="5770315" y="5979008"/>
                </a:cubicBezTo>
                <a:cubicBezTo>
                  <a:pt x="5770315" y="5979008"/>
                  <a:pt x="5770315" y="5979008"/>
                  <a:pt x="5772384" y="6003961"/>
                </a:cubicBezTo>
                <a:cubicBezTo>
                  <a:pt x="5772384" y="6006040"/>
                  <a:pt x="5772384" y="6008120"/>
                  <a:pt x="5774454" y="6008120"/>
                </a:cubicBezTo>
                <a:cubicBezTo>
                  <a:pt x="5776523" y="6010199"/>
                  <a:pt x="5776523" y="6010199"/>
                  <a:pt x="5778592" y="6010199"/>
                </a:cubicBezTo>
                <a:cubicBezTo>
                  <a:pt x="5795147" y="6010199"/>
                  <a:pt x="5824116" y="6006040"/>
                  <a:pt x="5844809" y="6006040"/>
                </a:cubicBezTo>
                <a:cubicBezTo>
                  <a:pt x="5859294" y="6006040"/>
                  <a:pt x="5867571" y="6014358"/>
                  <a:pt x="5867571" y="6028914"/>
                </a:cubicBezTo>
                <a:cubicBezTo>
                  <a:pt x="5867571" y="6028914"/>
                  <a:pt x="5867571" y="6028914"/>
                  <a:pt x="5867571" y="6041390"/>
                </a:cubicBezTo>
                <a:cubicBezTo>
                  <a:pt x="5867571" y="6041390"/>
                  <a:pt x="5867571" y="6041390"/>
                  <a:pt x="5822047" y="6045549"/>
                </a:cubicBezTo>
                <a:cubicBezTo>
                  <a:pt x="5776523" y="6047629"/>
                  <a:pt x="5757900" y="6064264"/>
                  <a:pt x="5757900" y="6101693"/>
                </a:cubicBezTo>
                <a:cubicBezTo>
                  <a:pt x="5757900" y="6141202"/>
                  <a:pt x="5778592" y="6161996"/>
                  <a:pt x="5813770" y="6161996"/>
                </a:cubicBezTo>
                <a:cubicBezTo>
                  <a:pt x="5842740" y="6161996"/>
                  <a:pt x="5873779" y="6149520"/>
                  <a:pt x="5873779" y="6149520"/>
                </a:cubicBezTo>
                <a:cubicBezTo>
                  <a:pt x="5882056" y="6155758"/>
                  <a:pt x="5888264" y="6159917"/>
                  <a:pt x="5902750" y="6161996"/>
                </a:cubicBezTo>
                <a:cubicBezTo>
                  <a:pt x="5904818" y="6161996"/>
                  <a:pt x="5906888" y="6161996"/>
                  <a:pt x="5908957" y="6159917"/>
                </a:cubicBezTo>
                <a:cubicBezTo>
                  <a:pt x="5908957" y="6157837"/>
                  <a:pt x="5911026" y="6155758"/>
                  <a:pt x="5911026" y="6153679"/>
                </a:cubicBezTo>
                <a:cubicBezTo>
                  <a:pt x="5911026" y="6153679"/>
                  <a:pt x="5911026" y="6153679"/>
                  <a:pt x="5911026" y="6028914"/>
                </a:cubicBezTo>
                <a:cubicBezTo>
                  <a:pt x="5911026" y="5985246"/>
                  <a:pt x="5890333" y="5964452"/>
                  <a:pt x="5846879" y="5964452"/>
                </a:cubicBezTo>
                <a:close/>
                <a:moveTo>
                  <a:pt x="5518274" y="5964452"/>
                </a:moveTo>
                <a:cubicBezTo>
                  <a:pt x="5471794" y="5964452"/>
                  <a:pt x="5434114" y="6008673"/>
                  <a:pt x="5434114" y="6063224"/>
                </a:cubicBezTo>
                <a:cubicBezTo>
                  <a:pt x="5434114" y="6117775"/>
                  <a:pt x="5471794" y="6161996"/>
                  <a:pt x="5518274" y="6161996"/>
                </a:cubicBezTo>
                <a:cubicBezTo>
                  <a:pt x="5564755" y="6161996"/>
                  <a:pt x="5602435" y="6117775"/>
                  <a:pt x="5602435" y="6063224"/>
                </a:cubicBezTo>
                <a:cubicBezTo>
                  <a:pt x="5602435" y="6008673"/>
                  <a:pt x="5564755" y="5964452"/>
                  <a:pt x="5518274" y="5964452"/>
                </a:cubicBezTo>
                <a:close/>
                <a:moveTo>
                  <a:pt x="5302320" y="5938736"/>
                </a:moveTo>
                <a:cubicBezTo>
                  <a:pt x="5302320" y="5938736"/>
                  <a:pt x="5302320" y="5938736"/>
                  <a:pt x="5318685" y="5938736"/>
                </a:cubicBezTo>
                <a:cubicBezTo>
                  <a:pt x="5349369" y="5938736"/>
                  <a:pt x="5361642" y="5959653"/>
                  <a:pt x="5361642" y="5978478"/>
                </a:cubicBezTo>
                <a:cubicBezTo>
                  <a:pt x="5361642" y="6001488"/>
                  <a:pt x="5343232" y="6016129"/>
                  <a:pt x="5316640" y="6016129"/>
                </a:cubicBezTo>
                <a:cubicBezTo>
                  <a:pt x="5294139" y="6018221"/>
                  <a:pt x="5279820" y="6016129"/>
                  <a:pt x="5271637" y="6016129"/>
                </a:cubicBezTo>
                <a:cubicBezTo>
                  <a:pt x="5271637" y="6016129"/>
                  <a:pt x="5271637" y="6016129"/>
                  <a:pt x="5271637" y="5940828"/>
                </a:cubicBezTo>
                <a:cubicBezTo>
                  <a:pt x="5275728" y="5938736"/>
                  <a:pt x="5285956" y="5938736"/>
                  <a:pt x="5302320" y="5938736"/>
                </a:cubicBezTo>
                <a:close/>
                <a:moveTo>
                  <a:pt x="5678557" y="5927047"/>
                </a:moveTo>
                <a:cubicBezTo>
                  <a:pt x="5678557" y="5927047"/>
                  <a:pt x="5678557" y="5927047"/>
                  <a:pt x="5649847" y="5933291"/>
                </a:cubicBezTo>
                <a:cubicBezTo>
                  <a:pt x="5645746" y="5935373"/>
                  <a:pt x="5643695" y="5937455"/>
                  <a:pt x="5643695" y="5939535"/>
                </a:cubicBezTo>
                <a:cubicBezTo>
                  <a:pt x="5643695" y="5939535"/>
                  <a:pt x="5643695" y="5939535"/>
                  <a:pt x="5643695" y="5970757"/>
                </a:cubicBezTo>
                <a:cubicBezTo>
                  <a:pt x="5643695" y="5970757"/>
                  <a:pt x="5643695" y="5970757"/>
                  <a:pt x="5627290" y="5970757"/>
                </a:cubicBezTo>
                <a:cubicBezTo>
                  <a:pt x="5623188" y="5970757"/>
                  <a:pt x="5621138" y="5972839"/>
                  <a:pt x="5621138" y="5977002"/>
                </a:cubicBezTo>
                <a:cubicBezTo>
                  <a:pt x="5621138" y="5977002"/>
                  <a:pt x="5621138" y="5977002"/>
                  <a:pt x="5621138" y="6001980"/>
                </a:cubicBezTo>
                <a:cubicBezTo>
                  <a:pt x="5621138" y="6006143"/>
                  <a:pt x="5623188" y="6008224"/>
                  <a:pt x="5627290" y="6008224"/>
                </a:cubicBezTo>
                <a:cubicBezTo>
                  <a:pt x="5627290" y="6008224"/>
                  <a:pt x="5627290" y="6008224"/>
                  <a:pt x="5643695" y="6008224"/>
                </a:cubicBezTo>
                <a:cubicBezTo>
                  <a:pt x="5643695" y="6008224"/>
                  <a:pt x="5643695" y="6008224"/>
                  <a:pt x="5643695" y="6091483"/>
                </a:cubicBezTo>
                <a:cubicBezTo>
                  <a:pt x="5643695" y="6147682"/>
                  <a:pt x="5658050" y="6164334"/>
                  <a:pt x="5699064" y="6164334"/>
                </a:cubicBezTo>
                <a:cubicBezTo>
                  <a:pt x="5709318" y="6164334"/>
                  <a:pt x="5721622" y="6160171"/>
                  <a:pt x="5731875" y="6160171"/>
                </a:cubicBezTo>
                <a:cubicBezTo>
                  <a:pt x="5735977" y="6158090"/>
                  <a:pt x="5738028" y="6156008"/>
                  <a:pt x="5738028" y="6151845"/>
                </a:cubicBezTo>
                <a:cubicBezTo>
                  <a:pt x="5738028" y="6151845"/>
                  <a:pt x="5738028" y="6151845"/>
                  <a:pt x="5735977" y="6128949"/>
                </a:cubicBezTo>
                <a:cubicBezTo>
                  <a:pt x="5735977" y="6124786"/>
                  <a:pt x="5733926" y="6120623"/>
                  <a:pt x="5729824" y="6120623"/>
                </a:cubicBezTo>
                <a:cubicBezTo>
                  <a:pt x="5723673" y="6120623"/>
                  <a:pt x="5713419" y="6122705"/>
                  <a:pt x="5705217" y="6122705"/>
                </a:cubicBezTo>
                <a:cubicBezTo>
                  <a:pt x="5686761" y="6122705"/>
                  <a:pt x="5686761" y="6112298"/>
                  <a:pt x="5686761" y="6085238"/>
                </a:cubicBezTo>
                <a:cubicBezTo>
                  <a:pt x="5686761" y="6085238"/>
                  <a:pt x="5686761" y="6085238"/>
                  <a:pt x="5686761" y="6008224"/>
                </a:cubicBezTo>
                <a:cubicBezTo>
                  <a:pt x="5686761" y="6008224"/>
                  <a:pt x="5686761" y="6008224"/>
                  <a:pt x="5729824" y="6008224"/>
                </a:cubicBezTo>
                <a:cubicBezTo>
                  <a:pt x="5733926" y="6008224"/>
                  <a:pt x="5735977" y="6006143"/>
                  <a:pt x="5735977" y="6001980"/>
                </a:cubicBezTo>
                <a:cubicBezTo>
                  <a:pt x="5735977" y="6001980"/>
                  <a:pt x="5735977" y="6001980"/>
                  <a:pt x="5735977" y="5977002"/>
                </a:cubicBezTo>
                <a:cubicBezTo>
                  <a:pt x="5735977" y="5972839"/>
                  <a:pt x="5733926" y="5970757"/>
                  <a:pt x="5729824" y="5970757"/>
                </a:cubicBezTo>
                <a:cubicBezTo>
                  <a:pt x="5729824" y="5970757"/>
                  <a:pt x="5729824" y="5970757"/>
                  <a:pt x="5686761" y="5970757"/>
                </a:cubicBezTo>
                <a:cubicBezTo>
                  <a:pt x="5686761" y="5970757"/>
                  <a:pt x="5686761" y="5970757"/>
                  <a:pt x="5686761" y="5933291"/>
                </a:cubicBezTo>
                <a:cubicBezTo>
                  <a:pt x="5686761" y="5931210"/>
                  <a:pt x="5684709" y="5929128"/>
                  <a:pt x="5684709" y="5927047"/>
                </a:cubicBezTo>
                <a:cubicBezTo>
                  <a:pt x="5682658" y="5927047"/>
                  <a:pt x="5680608" y="5927047"/>
                  <a:pt x="5678557" y="5927047"/>
                </a:cubicBezTo>
                <a:close/>
                <a:moveTo>
                  <a:pt x="5312653" y="5897825"/>
                </a:moveTo>
                <a:cubicBezTo>
                  <a:pt x="5302343" y="5897825"/>
                  <a:pt x="5271414" y="5897825"/>
                  <a:pt x="5232236" y="5901977"/>
                </a:cubicBezTo>
                <a:cubicBezTo>
                  <a:pt x="5230173" y="5901977"/>
                  <a:pt x="5226049" y="5906129"/>
                  <a:pt x="5226049" y="5910281"/>
                </a:cubicBezTo>
                <a:cubicBezTo>
                  <a:pt x="5226049" y="5910281"/>
                  <a:pt x="5226049" y="5910281"/>
                  <a:pt x="5226049" y="6151093"/>
                </a:cubicBezTo>
                <a:cubicBezTo>
                  <a:pt x="5226049" y="6155245"/>
                  <a:pt x="5230173" y="6157321"/>
                  <a:pt x="5234297" y="6157321"/>
                </a:cubicBezTo>
                <a:cubicBezTo>
                  <a:pt x="5234297" y="6157321"/>
                  <a:pt x="5234297" y="6157321"/>
                  <a:pt x="5263165" y="6157321"/>
                </a:cubicBezTo>
                <a:cubicBezTo>
                  <a:pt x="5267290" y="6157321"/>
                  <a:pt x="5271414" y="6155245"/>
                  <a:pt x="5271414" y="6151093"/>
                </a:cubicBezTo>
                <a:cubicBezTo>
                  <a:pt x="5271414" y="6151093"/>
                  <a:pt x="5271414" y="6151093"/>
                  <a:pt x="5271414" y="6055599"/>
                </a:cubicBezTo>
                <a:cubicBezTo>
                  <a:pt x="5279661" y="6055599"/>
                  <a:pt x="5298219" y="6057674"/>
                  <a:pt x="5320901" y="6057674"/>
                </a:cubicBezTo>
                <a:cubicBezTo>
                  <a:pt x="5320901" y="6057674"/>
                  <a:pt x="5320901" y="6057674"/>
                  <a:pt x="5362142" y="6153168"/>
                </a:cubicBezTo>
                <a:cubicBezTo>
                  <a:pt x="5364203" y="6157321"/>
                  <a:pt x="5366265" y="6157321"/>
                  <a:pt x="5368327" y="6157321"/>
                </a:cubicBezTo>
                <a:cubicBezTo>
                  <a:pt x="5368327" y="6157321"/>
                  <a:pt x="5368327" y="6157321"/>
                  <a:pt x="5401320" y="6157321"/>
                </a:cubicBezTo>
                <a:cubicBezTo>
                  <a:pt x="5405443" y="6157321"/>
                  <a:pt x="5407505" y="6157321"/>
                  <a:pt x="5407505" y="6155245"/>
                </a:cubicBezTo>
                <a:cubicBezTo>
                  <a:pt x="5409567" y="6153168"/>
                  <a:pt x="5409567" y="6151093"/>
                  <a:pt x="5409567" y="6149017"/>
                </a:cubicBezTo>
                <a:lnTo>
                  <a:pt x="5362142" y="6045219"/>
                </a:lnTo>
                <a:cubicBezTo>
                  <a:pt x="5393071" y="6030687"/>
                  <a:pt x="5407505" y="6007851"/>
                  <a:pt x="5407505" y="5976711"/>
                </a:cubicBezTo>
                <a:cubicBezTo>
                  <a:pt x="5407505" y="5941420"/>
                  <a:pt x="5391009" y="5897825"/>
                  <a:pt x="5318839" y="5897825"/>
                </a:cubicBezTo>
                <a:cubicBezTo>
                  <a:pt x="5318839" y="5897825"/>
                  <a:pt x="5316777" y="5897825"/>
                  <a:pt x="5312653" y="5897825"/>
                </a:cubicBezTo>
                <a:close/>
                <a:moveTo>
                  <a:pt x="6675208" y="5864819"/>
                </a:moveTo>
                <a:cubicBezTo>
                  <a:pt x="6677269" y="5862758"/>
                  <a:pt x="6681390" y="5862758"/>
                  <a:pt x="6683451" y="5864819"/>
                </a:cubicBezTo>
                <a:cubicBezTo>
                  <a:pt x="6726720" y="5875120"/>
                  <a:pt x="6759687" y="5893664"/>
                  <a:pt x="6790593" y="5926632"/>
                </a:cubicBezTo>
                <a:cubicBezTo>
                  <a:pt x="6792654" y="5928692"/>
                  <a:pt x="6794714" y="5930752"/>
                  <a:pt x="6794714" y="5932813"/>
                </a:cubicBezTo>
                <a:cubicBezTo>
                  <a:pt x="6792654" y="5936933"/>
                  <a:pt x="6790593" y="5936933"/>
                  <a:pt x="6786472" y="5938994"/>
                </a:cubicBezTo>
                <a:cubicBezTo>
                  <a:pt x="6695813" y="5982263"/>
                  <a:pt x="6695813" y="5982263"/>
                  <a:pt x="6695813" y="5982263"/>
                </a:cubicBezTo>
                <a:cubicBezTo>
                  <a:pt x="6691692" y="5984323"/>
                  <a:pt x="6687571" y="5984323"/>
                  <a:pt x="6685511" y="5984323"/>
                </a:cubicBezTo>
                <a:cubicBezTo>
                  <a:pt x="6683451" y="5982263"/>
                  <a:pt x="6681390" y="5978142"/>
                  <a:pt x="6681390" y="5974021"/>
                </a:cubicBezTo>
                <a:cubicBezTo>
                  <a:pt x="6673148" y="5873060"/>
                  <a:pt x="6673148" y="5873060"/>
                  <a:pt x="6673148" y="5873060"/>
                </a:cubicBezTo>
                <a:cubicBezTo>
                  <a:pt x="6673148" y="5868939"/>
                  <a:pt x="6673148" y="5866879"/>
                  <a:pt x="6675208" y="5864819"/>
                </a:cubicBezTo>
                <a:close/>
                <a:moveTo>
                  <a:pt x="6617873" y="5864048"/>
                </a:moveTo>
                <a:cubicBezTo>
                  <a:pt x="6619419" y="5863791"/>
                  <a:pt x="6620964" y="5863791"/>
                  <a:pt x="6621994" y="5864823"/>
                </a:cubicBezTo>
                <a:cubicBezTo>
                  <a:pt x="6621994" y="5866888"/>
                  <a:pt x="6624054" y="5868953"/>
                  <a:pt x="6624054" y="5875148"/>
                </a:cubicBezTo>
                <a:cubicBezTo>
                  <a:pt x="6615813" y="5976336"/>
                  <a:pt x="6615813" y="5976336"/>
                  <a:pt x="6615813" y="5976336"/>
                </a:cubicBezTo>
                <a:cubicBezTo>
                  <a:pt x="6615813" y="5980466"/>
                  <a:pt x="6613752" y="5982531"/>
                  <a:pt x="6611692" y="5984596"/>
                </a:cubicBezTo>
                <a:cubicBezTo>
                  <a:pt x="6607571" y="5986661"/>
                  <a:pt x="6605510" y="5986661"/>
                  <a:pt x="6601390" y="5984596"/>
                </a:cubicBezTo>
                <a:cubicBezTo>
                  <a:pt x="6510730" y="5939165"/>
                  <a:pt x="6510730" y="5939165"/>
                  <a:pt x="6510730" y="5939165"/>
                </a:cubicBezTo>
                <a:cubicBezTo>
                  <a:pt x="6506610" y="5939165"/>
                  <a:pt x="6504549" y="5937100"/>
                  <a:pt x="6502489" y="5932970"/>
                </a:cubicBezTo>
                <a:cubicBezTo>
                  <a:pt x="6502489" y="5930904"/>
                  <a:pt x="6504549" y="5928840"/>
                  <a:pt x="6506610" y="5926774"/>
                </a:cubicBezTo>
                <a:cubicBezTo>
                  <a:pt x="6537516" y="5893734"/>
                  <a:pt x="6570483" y="5875148"/>
                  <a:pt x="6613752" y="5864823"/>
                </a:cubicBezTo>
                <a:cubicBezTo>
                  <a:pt x="6614782" y="5864823"/>
                  <a:pt x="6616328" y="5864307"/>
                  <a:pt x="6617873" y="5864048"/>
                </a:cubicBezTo>
                <a:close/>
                <a:moveTo>
                  <a:pt x="6649186" y="5828859"/>
                </a:moveTo>
                <a:cubicBezTo>
                  <a:pt x="6529433" y="5828859"/>
                  <a:pt x="6432355" y="5926985"/>
                  <a:pt x="6432355" y="6048029"/>
                </a:cubicBezTo>
                <a:cubicBezTo>
                  <a:pt x="6432355" y="6169072"/>
                  <a:pt x="6529433" y="6267198"/>
                  <a:pt x="6649186" y="6267198"/>
                </a:cubicBezTo>
                <a:cubicBezTo>
                  <a:pt x="6768939" y="6267198"/>
                  <a:pt x="6866018" y="6169072"/>
                  <a:pt x="6866018" y="6048029"/>
                </a:cubicBezTo>
                <a:cubicBezTo>
                  <a:pt x="6866018" y="5926985"/>
                  <a:pt x="6768939" y="5828859"/>
                  <a:pt x="6649186" y="5828859"/>
                </a:cubicBezTo>
                <a:close/>
                <a:moveTo>
                  <a:pt x="6648602" y="5797300"/>
                </a:moveTo>
                <a:cubicBezTo>
                  <a:pt x="6784816" y="5797300"/>
                  <a:pt x="6895240" y="5909032"/>
                  <a:pt x="6895240" y="6046861"/>
                </a:cubicBezTo>
                <a:cubicBezTo>
                  <a:pt x="6895240" y="6184689"/>
                  <a:pt x="6784816" y="6296422"/>
                  <a:pt x="6648602" y="6296422"/>
                </a:cubicBezTo>
                <a:cubicBezTo>
                  <a:pt x="6512387" y="6296422"/>
                  <a:pt x="6401963" y="6184689"/>
                  <a:pt x="6401963" y="6046861"/>
                </a:cubicBezTo>
                <a:cubicBezTo>
                  <a:pt x="6401963" y="5909032"/>
                  <a:pt x="6512387" y="5797300"/>
                  <a:pt x="6648602" y="5797300"/>
                </a:cubicBezTo>
                <a:close/>
                <a:moveTo>
                  <a:pt x="6635678" y="5718724"/>
                </a:moveTo>
                <a:cubicBezTo>
                  <a:pt x="6627452" y="5733273"/>
                  <a:pt x="6623339" y="5751979"/>
                  <a:pt x="6623339" y="5768607"/>
                </a:cubicBezTo>
                <a:cubicBezTo>
                  <a:pt x="6619226" y="5768607"/>
                  <a:pt x="6602773" y="5770685"/>
                  <a:pt x="6600717" y="5772764"/>
                </a:cubicBezTo>
                <a:cubicBezTo>
                  <a:pt x="6594547" y="5754058"/>
                  <a:pt x="6586321" y="5737430"/>
                  <a:pt x="6573982" y="5727038"/>
                </a:cubicBezTo>
                <a:cubicBezTo>
                  <a:pt x="6573982" y="5724959"/>
                  <a:pt x="6573982" y="5724959"/>
                  <a:pt x="6573982" y="5724959"/>
                </a:cubicBezTo>
                <a:cubicBezTo>
                  <a:pt x="6571926" y="5727038"/>
                  <a:pt x="6571926" y="5727038"/>
                  <a:pt x="6571926" y="5727038"/>
                </a:cubicBezTo>
                <a:cubicBezTo>
                  <a:pt x="6565756" y="5727038"/>
                  <a:pt x="6557530" y="5729116"/>
                  <a:pt x="6551360" y="5731195"/>
                </a:cubicBezTo>
                <a:cubicBezTo>
                  <a:pt x="6551360" y="5733273"/>
                  <a:pt x="6551360" y="5733273"/>
                  <a:pt x="6551360" y="5733273"/>
                </a:cubicBezTo>
                <a:cubicBezTo>
                  <a:pt x="6549304" y="5741587"/>
                  <a:pt x="6547247" y="5749901"/>
                  <a:pt x="6547247" y="5758215"/>
                </a:cubicBezTo>
                <a:cubicBezTo>
                  <a:pt x="6547247" y="5768607"/>
                  <a:pt x="6549304" y="5776921"/>
                  <a:pt x="6551360" y="5785235"/>
                </a:cubicBezTo>
                <a:cubicBezTo>
                  <a:pt x="6549304" y="5785235"/>
                  <a:pt x="6532851" y="5793548"/>
                  <a:pt x="6530795" y="5793548"/>
                </a:cubicBezTo>
                <a:cubicBezTo>
                  <a:pt x="6520512" y="5778999"/>
                  <a:pt x="6508173" y="5764450"/>
                  <a:pt x="6493777" y="5758215"/>
                </a:cubicBezTo>
                <a:cubicBezTo>
                  <a:pt x="6493777" y="5756136"/>
                  <a:pt x="6493777" y="5756136"/>
                  <a:pt x="6493777" y="5756136"/>
                </a:cubicBezTo>
                <a:cubicBezTo>
                  <a:pt x="6491721" y="5756136"/>
                  <a:pt x="6491721" y="5756136"/>
                  <a:pt x="6491721" y="5756136"/>
                </a:cubicBezTo>
                <a:cubicBezTo>
                  <a:pt x="6485551" y="5760293"/>
                  <a:pt x="6479382" y="5764450"/>
                  <a:pt x="6473212" y="5768607"/>
                </a:cubicBezTo>
                <a:cubicBezTo>
                  <a:pt x="6473212" y="5768607"/>
                  <a:pt x="6473212" y="5770685"/>
                  <a:pt x="6473212" y="5770685"/>
                </a:cubicBezTo>
                <a:cubicBezTo>
                  <a:pt x="6473212" y="5787313"/>
                  <a:pt x="6477325" y="5803941"/>
                  <a:pt x="6485551" y="5820568"/>
                </a:cubicBezTo>
                <a:cubicBezTo>
                  <a:pt x="6483495" y="5822647"/>
                  <a:pt x="6471156" y="5830961"/>
                  <a:pt x="6469099" y="5833039"/>
                </a:cubicBezTo>
                <a:cubicBezTo>
                  <a:pt x="6456760" y="5820568"/>
                  <a:pt x="6440308" y="5810176"/>
                  <a:pt x="6425911" y="5806019"/>
                </a:cubicBezTo>
                <a:cubicBezTo>
                  <a:pt x="6423855" y="5806019"/>
                  <a:pt x="6423855" y="5806019"/>
                  <a:pt x="6423855" y="5806019"/>
                </a:cubicBezTo>
                <a:cubicBezTo>
                  <a:pt x="6423855" y="5808097"/>
                  <a:pt x="6423855" y="5808097"/>
                  <a:pt x="6423855" y="5808097"/>
                </a:cubicBezTo>
                <a:cubicBezTo>
                  <a:pt x="6417685" y="5810176"/>
                  <a:pt x="6411516" y="5816411"/>
                  <a:pt x="6407402" y="5822647"/>
                </a:cubicBezTo>
                <a:cubicBezTo>
                  <a:pt x="6407402" y="5824725"/>
                  <a:pt x="6407402" y="5824725"/>
                  <a:pt x="6407402" y="5824725"/>
                </a:cubicBezTo>
                <a:cubicBezTo>
                  <a:pt x="6411516" y="5839274"/>
                  <a:pt x="6421798" y="5855902"/>
                  <a:pt x="6434138" y="5870451"/>
                </a:cubicBezTo>
                <a:cubicBezTo>
                  <a:pt x="6432082" y="5870451"/>
                  <a:pt x="6421798" y="5885000"/>
                  <a:pt x="6419742" y="5887079"/>
                </a:cubicBezTo>
                <a:cubicBezTo>
                  <a:pt x="6405346" y="5878765"/>
                  <a:pt x="6386837" y="5874608"/>
                  <a:pt x="6370385" y="5874608"/>
                </a:cubicBezTo>
                <a:cubicBezTo>
                  <a:pt x="6368328" y="5874608"/>
                  <a:pt x="6368328" y="5874608"/>
                  <a:pt x="6368328" y="5874608"/>
                </a:cubicBezTo>
                <a:cubicBezTo>
                  <a:pt x="6364215" y="5878765"/>
                  <a:pt x="6360102" y="5887079"/>
                  <a:pt x="6358046" y="5893314"/>
                </a:cubicBezTo>
                <a:cubicBezTo>
                  <a:pt x="6358046" y="5895393"/>
                  <a:pt x="6358046" y="5895393"/>
                  <a:pt x="6358046" y="5895393"/>
                </a:cubicBezTo>
                <a:cubicBezTo>
                  <a:pt x="6366272" y="5909941"/>
                  <a:pt x="6378611" y="5922412"/>
                  <a:pt x="6395063" y="5932805"/>
                </a:cubicBezTo>
                <a:cubicBezTo>
                  <a:pt x="6393007" y="5934883"/>
                  <a:pt x="6386837" y="5949432"/>
                  <a:pt x="6386837" y="5951511"/>
                </a:cubicBezTo>
                <a:cubicBezTo>
                  <a:pt x="6368328" y="5947354"/>
                  <a:pt x="6349820" y="5947354"/>
                  <a:pt x="6335424" y="5951511"/>
                </a:cubicBezTo>
                <a:cubicBezTo>
                  <a:pt x="6333367" y="5951511"/>
                  <a:pt x="6333367" y="5951511"/>
                  <a:pt x="6333367" y="5951511"/>
                </a:cubicBezTo>
                <a:cubicBezTo>
                  <a:pt x="6333367" y="5953589"/>
                  <a:pt x="6333367" y="5953589"/>
                  <a:pt x="6333367" y="5953589"/>
                </a:cubicBezTo>
                <a:cubicBezTo>
                  <a:pt x="6331311" y="5959825"/>
                  <a:pt x="6329254" y="5968138"/>
                  <a:pt x="6327198" y="5974373"/>
                </a:cubicBezTo>
                <a:cubicBezTo>
                  <a:pt x="6329254" y="5976452"/>
                  <a:pt x="6329254" y="5976452"/>
                  <a:pt x="6329254" y="5976452"/>
                </a:cubicBezTo>
                <a:cubicBezTo>
                  <a:pt x="6339537" y="5986844"/>
                  <a:pt x="6355989" y="5997237"/>
                  <a:pt x="6372441" y="6001393"/>
                </a:cubicBezTo>
                <a:cubicBezTo>
                  <a:pt x="6372441" y="6003472"/>
                  <a:pt x="6370385" y="6022178"/>
                  <a:pt x="6370385" y="6024257"/>
                </a:cubicBezTo>
                <a:cubicBezTo>
                  <a:pt x="6351876" y="6024257"/>
                  <a:pt x="6333367" y="6028413"/>
                  <a:pt x="6321028" y="6036728"/>
                </a:cubicBezTo>
                <a:cubicBezTo>
                  <a:pt x="6318972" y="6036728"/>
                  <a:pt x="6318972" y="6036728"/>
                  <a:pt x="6318972" y="6036728"/>
                </a:cubicBezTo>
                <a:cubicBezTo>
                  <a:pt x="6318972" y="6038805"/>
                  <a:pt x="6318972" y="6038805"/>
                  <a:pt x="6318972" y="6038805"/>
                </a:cubicBezTo>
                <a:cubicBezTo>
                  <a:pt x="6318972" y="6040884"/>
                  <a:pt x="6318972" y="6045041"/>
                  <a:pt x="6318972" y="6049198"/>
                </a:cubicBezTo>
                <a:cubicBezTo>
                  <a:pt x="6318972" y="6053355"/>
                  <a:pt x="6318972" y="6057512"/>
                  <a:pt x="6318972" y="6059590"/>
                </a:cubicBezTo>
                <a:cubicBezTo>
                  <a:pt x="6318972" y="6061669"/>
                  <a:pt x="6318972" y="6061669"/>
                  <a:pt x="6318972" y="6061669"/>
                </a:cubicBezTo>
                <a:cubicBezTo>
                  <a:pt x="6321028" y="6061669"/>
                  <a:pt x="6321028" y="6061669"/>
                  <a:pt x="6321028" y="6061669"/>
                </a:cubicBezTo>
                <a:cubicBezTo>
                  <a:pt x="6333367" y="6069983"/>
                  <a:pt x="6351876" y="6074140"/>
                  <a:pt x="6370385" y="6074140"/>
                </a:cubicBezTo>
                <a:cubicBezTo>
                  <a:pt x="6370385" y="6078296"/>
                  <a:pt x="6372441" y="6094924"/>
                  <a:pt x="6374498" y="6097002"/>
                </a:cubicBezTo>
                <a:cubicBezTo>
                  <a:pt x="6355989" y="6103237"/>
                  <a:pt x="6339537" y="6111551"/>
                  <a:pt x="6329254" y="6124022"/>
                </a:cubicBezTo>
                <a:cubicBezTo>
                  <a:pt x="6327198" y="6124022"/>
                  <a:pt x="6327198" y="6124022"/>
                  <a:pt x="6327198" y="6124022"/>
                </a:cubicBezTo>
                <a:cubicBezTo>
                  <a:pt x="6327198" y="6126101"/>
                  <a:pt x="6327198" y="6126101"/>
                  <a:pt x="6327198" y="6126101"/>
                </a:cubicBezTo>
                <a:cubicBezTo>
                  <a:pt x="6329254" y="6132336"/>
                  <a:pt x="6331311" y="6140650"/>
                  <a:pt x="6333367" y="6146886"/>
                </a:cubicBezTo>
                <a:cubicBezTo>
                  <a:pt x="6335424" y="6146886"/>
                  <a:pt x="6335424" y="6146886"/>
                  <a:pt x="6335424" y="6146886"/>
                </a:cubicBezTo>
                <a:cubicBezTo>
                  <a:pt x="6349820" y="6153121"/>
                  <a:pt x="6370385" y="6151042"/>
                  <a:pt x="6386837" y="6146886"/>
                </a:cubicBezTo>
                <a:cubicBezTo>
                  <a:pt x="6386837" y="6148963"/>
                  <a:pt x="6395063" y="6165592"/>
                  <a:pt x="6395063" y="6167669"/>
                </a:cubicBezTo>
                <a:cubicBezTo>
                  <a:pt x="6380668" y="6175983"/>
                  <a:pt x="6366272" y="6190533"/>
                  <a:pt x="6358046" y="6205082"/>
                </a:cubicBezTo>
                <a:cubicBezTo>
                  <a:pt x="6358046" y="6207160"/>
                  <a:pt x="6358046" y="6207160"/>
                  <a:pt x="6358046" y="6207160"/>
                </a:cubicBezTo>
                <a:cubicBezTo>
                  <a:pt x="6360102" y="6211318"/>
                  <a:pt x="6366272" y="6219631"/>
                  <a:pt x="6370385" y="6225866"/>
                </a:cubicBezTo>
                <a:cubicBezTo>
                  <a:pt x="6386837" y="6225866"/>
                  <a:pt x="6405346" y="6221710"/>
                  <a:pt x="6421798" y="6211318"/>
                </a:cubicBezTo>
                <a:cubicBezTo>
                  <a:pt x="6421798" y="6213395"/>
                  <a:pt x="6432082" y="6227945"/>
                  <a:pt x="6434138" y="6230024"/>
                </a:cubicBezTo>
                <a:cubicBezTo>
                  <a:pt x="6421798" y="6242494"/>
                  <a:pt x="6411516" y="6259121"/>
                  <a:pt x="6407402" y="6275750"/>
                </a:cubicBezTo>
                <a:cubicBezTo>
                  <a:pt x="6409459" y="6277827"/>
                  <a:pt x="6409459" y="6277827"/>
                  <a:pt x="6409459" y="6277827"/>
                </a:cubicBezTo>
                <a:cubicBezTo>
                  <a:pt x="6411516" y="6281985"/>
                  <a:pt x="6419742" y="6288220"/>
                  <a:pt x="6423855" y="6292377"/>
                </a:cubicBezTo>
                <a:cubicBezTo>
                  <a:pt x="6425911" y="6292377"/>
                  <a:pt x="6425911" y="6292377"/>
                  <a:pt x="6425911" y="6292377"/>
                </a:cubicBezTo>
                <a:cubicBezTo>
                  <a:pt x="6440308" y="6288220"/>
                  <a:pt x="6456760" y="6279906"/>
                  <a:pt x="6471156" y="6265357"/>
                </a:cubicBezTo>
                <a:cubicBezTo>
                  <a:pt x="6473212" y="6267436"/>
                  <a:pt x="6485551" y="6277827"/>
                  <a:pt x="6487608" y="6279906"/>
                </a:cubicBezTo>
                <a:cubicBezTo>
                  <a:pt x="6479382" y="6296533"/>
                  <a:pt x="6475269" y="6313162"/>
                  <a:pt x="6475269" y="6329789"/>
                </a:cubicBezTo>
                <a:cubicBezTo>
                  <a:pt x="6475269" y="6329789"/>
                  <a:pt x="6475269" y="6331868"/>
                  <a:pt x="6475269" y="6331868"/>
                </a:cubicBezTo>
                <a:cubicBezTo>
                  <a:pt x="6479382" y="6336024"/>
                  <a:pt x="6487608" y="6340182"/>
                  <a:pt x="6493777" y="6342259"/>
                </a:cubicBezTo>
                <a:cubicBezTo>
                  <a:pt x="6493777" y="6344338"/>
                  <a:pt x="6493777" y="6344338"/>
                  <a:pt x="6493777" y="6344338"/>
                </a:cubicBezTo>
                <a:cubicBezTo>
                  <a:pt x="6495834" y="6342259"/>
                  <a:pt x="6495834" y="6342259"/>
                  <a:pt x="6495834" y="6342259"/>
                </a:cubicBezTo>
                <a:cubicBezTo>
                  <a:pt x="6510230" y="6333946"/>
                  <a:pt x="6522569" y="6321475"/>
                  <a:pt x="6532851" y="6304848"/>
                </a:cubicBezTo>
                <a:cubicBezTo>
                  <a:pt x="6534908" y="6306926"/>
                  <a:pt x="6549304" y="6313162"/>
                  <a:pt x="6551360" y="6313162"/>
                </a:cubicBezTo>
                <a:cubicBezTo>
                  <a:pt x="6549304" y="6321475"/>
                  <a:pt x="6549304" y="6331868"/>
                  <a:pt x="6549304" y="6340182"/>
                </a:cubicBezTo>
                <a:cubicBezTo>
                  <a:pt x="6549304" y="6348495"/>
                  <a:pt x="6549304" y="6358888"/>
                  <a:pt x="6551360" y="6365123"/>
                </a:cubicBezTo>
                <a:cubicBezTo>
                  <a:pt x="6551360" y="6367201"/>
                  <a:pt x="6551360" y="6367201"/>
                  <a:pt x="6551360" y="6367201"/>
                </a:cubicBezTo>
                <a:cubicBezTo>
                  <a:pt x="6553417" y="6367201"/>
                  <a:pt x="6553417" y="6367201"/>
                  <a:pt x="6553417" y="6367201"/>
                </a:cubicBezTo>
                <a:cubicBezTo>
                  <a:pt x="6557530" y="6369280"/>
                  <a:pt x="6567812" y="6371358"/>
                  <a:pt x="6573982" y="6373436"/>
                </a:cubicBezTo>
                <a:cubicBezTo>
                  <a:pt x="6576039" y="6373436"/>
                  <a:pt x="6576039" y="6373436"/>
                  <a:pt x="6576039" y="6373436"/>
                </a:cubicBezTo>
                <a:cubicBezTo>
                  <a:pt x="6586321" y="6360966"/>
                  <a:pt x="6596604" y="6344338"/>
                  <a:pt x="6600717" y="6327711"/>
                </a:cubicBezTo>
                <a:cubicBezTo>
                  <a:pt x="6602773" y="6327711"/>
                  <a:pt x="6621282" y="6329789"/>
                  <a:pt x="6623339" y="6329789"/>
                </a:cubicBezTo>
                <a:cubicBezTo>
                  <a:pt x="6623339" y="6348495"/>
                  <a:pt x="6627452" y="6367201"/>
                  <a:pt x="6635678" y="6381750"/>
                </a:cubicBezTo>
                <a:cubicBezTo>
                  <a:pt x="6637734" y="6381750"/>
                  <a:pt x="6637734" y="6381750"/>
                  <a:pt x="6637734" y="6381750"/>
                </a:cubicBezTo>
                <a:cubicBezTo>
                  <a:pt x="6643904" y="6381750"/>
                  <a:pt x="6654187" y="6381750"/>
                  <a:pt x="6658300" y="6381750"/>
                </a:cubicBezTo>
                <a:cubicBezTo>
                  <a:pt x="6660357" y="6381750"/>
                  <a:pt x="6660357" y="6381750"/>
                  <a:pt x="6660357" y="6381750"/>
                </a:cubicBezTo>
                <a:cubicBezTo>
                  <a:pt x="6668583" y="6367201"/>
                  <a:pt x="6672696" y="6348495"/>
                  <a:pt x="6674753" y="6329789"/>
                </a:cubicBezTo>
                <a:cubicBezTo>
                  <a:pt x="6676809" y="6329789"/>
                  <a:pt x="6693261" y="6327711"/>
                  <a:pt x="6695318" y="6327711"/>
                </a:cubicBezTo>
                <a:cubicBezTo>
                  <a:pt x="6699431" y="6344338"/>
                  <a:pt x="6709714" y="6360966"/>
                  <a:pt x="6722053" y="6373436"/>
                </a:cubicBezTo>
                <a:cubicBezTo>
                  <a:pt x="6728222" y="6371358"/>
                  <a:pt x="6738505" y="6369280"/>
                  <a:pt x="6742618" y="6367201"/>
                </a:cubicBezTo>
                <a:cubicBezTo>
                  <a:pt x="6744675" y="6367201"/>
                  <a:pt x="6744675" y="6367201"/>
                  <a:pt x="6744675" y="6367201"/>
                </a:cubicBezTo>
                <a:cubicBezTo>
                  <a:pt x="6746731" y="6358888"/>
                  <a:pt x="6746731" y="6348495"/>
                  <a:pt x="6746731" y="6340182"/>
                </a:cubicBezTo>
                <a:cubicBezTo>
                  <a:pt x="6746731" y="6331868"/>
                  <a:pt x="6746731" y="6321475"/>
                  <a:pt x="6744675" y="6313162"/>
                </a:cubicBezTo>
                <a:cubicBezTo>
                  <a:pt x="6746731" y="6313162"/>
                  <a:pt x="6763183" y="6306926"/>
                  <a:pt x="6765240" y="6304848"/>
                </a:cubicBezTo>
                <a:cubicBezTo>
                  <a:pt x="6773466" y="6321475"/>
                  <a:pt x="6787862" y="6333946"/>
                  <a:pt x="6802257" y="6342259"/>
                </a:cubicBezTo>
                <a:cubicBezTo>
                  <a:pt x="6808427" y="6340182"/>
                  <a:pt x="6816653" y="6336024"/>
                  <a:pt x="6820766" y="6331868"/>
                </a:cubicBezTo>
                <a:cubicBezTo>
                  <a:pt x="6822823" y="6329789"/>
                  <a:pt x="6822823" y="6329789"/>
                  <a:pt x="6822823" y="6329789"/>
                </a:cubicBezTo>
                <a:cubicBezTo>
                  <a:pt x="6822823" y="6329789"/>
                  <a:pt x="6822823" y="6329789"/>
                  <a:pt x="6822823" y="6327711"/>
                </a:cubicBezTo>
                <a:cubicBezTo>
                  <a:pt x="6822823" y="6313162"/>
                  <a:pt x="6816653" y="6294456"/>
                  <a:pt x="6808427" y="6279906"/>
                </a:cubicBezTo>
                <a:cubicBezTo>
                  <a:pt x="6810484" y="6277827"/>
                  <a:pt x="6822823" y="6267436"/>
                  <a:pt x="6824879" y="6265357"/>
                </a:cubicBezTo>
                <a:cubicBezTo>
                  <a:pt x="6839275" y="6277827"/>
                  <a:pt x="6855727" y="6288220"/>
                  <a:pt x="6870123" y="6292377"/>
                </a:cubicBezTo>
                <a:cubicBezTo>
                  <a:pt x="6872180" y="6292377"/>
                  <a:pt x="6872180" y="6292377"/>
                  <a:pt x="6872180" y="6292377"/>
                </a:cubicBezTo>
                <a:cubicBezTo>
                  <a:pt x="6876293" y="6288220"/>
                  <a:pt x="6884519" y="6281985"/>
                  <a:pt x="6886576" y="6275750"/>
                </a:cubicBezTo>
                <a:cubicBezTo>
                  <a:pt x="6888632" y="6275750"/>
                  <a:pt x="6888632" y="6275750"/>
                  <a:pt x="6888632" y="6275750"/>
                </a:cubicBezTo>
                <a:cubicBezTo>
                  <a:pt x="6884519" y="6259121"/>
                  <a:pt x="6874236" y="6242494"/>
                  <a:pt x="6861897" y="6230024"/>
                </a:cubicBezTo>
                <a:cubicBezTo>
                  <a:pt x="6863954" y="6227945"/>
                  <a:pt x="6874236" y="6213395"/>
                  <a:pt x="6874236" y="6211318"/>
                </a:cubicBezTo>
                <a:cubicBezTo>
                  <a:pt x="6890689" y="6219631"/>
                  <a:pt x="6909198" y="6225866"/>
                  <a:pt x="6925650" y="6225866"/>
                </a:cubicBezTo>
                <a:cubicBezTo>
                  <a:pt x="6927706" y="6223788"/>
                  <a:pt x="6927706" y="6223788"/>
                  <a:pt x="6927706" y="6223788"/>
                </a:cubicBezTo>
                <a:cubicBezTo>
                  <a:pt x="6929763" y="6219631"/>
                  <a:pt x="6935933" y="6211318"/>
                  <a:pt x="6937989" y="6205082"/>
                </a:cubicBezTo>
                <a:cubicBezTo>
                  <a:pt x="6937989" y="6203004"/>
                  <a:pt x="6937989" y="6203004"/>
                  <a:pt x="6937989" y="6203004"/>
                </a:cubicBezTo>
                <a:cubicBezTo>
                  <a:pt x="6929763" y="6190533"/>
                  <a:pt x="6915367" y="6175983"/>
                  <a:pt x="6900972" y="6167669"/>
                </a:cubicBezTo>
                <a:cubicBezTo>
                  <a:pt x="6900972" y="6163513"/>
                  <a:pt x="6909198" y="6148963"/>
                  <a:pt x="6909198" y="6146886"/>
                </a:cubicBezTo>
                <a:cubicBezTo>
                  <a:pt x="6925650" y="6151042"/>
                  <a:pt x="6944159" y="6151042"/>
                  <a:pt x="6960611" y="6146886"/>
                </a:cubicBezTo>
                <a:cubicBezTo>
                  <a:pt x="6962667" y="6146886"/>
                  <a:pt x="6962667" y="6146886"/>
                  <a:pt x="6962667" y="6146886"/>
                </a:cubicBezTo>
                <a:cubicBezTo>
                  <a:pt x="6964724" y="6140650"/>
                  <a:pt x="6966781" y="6132336"/>
                  <a:pt x="6966781" y="6126101"/>
                </a:cubicBezTo>
                <a:cubicBezTo>
                  <a:pt x="6966781" y="6124022"/>
                  <a:pt x="6966781" y="6124022"/>
                  <a:pt x="6966781" y="6124022"/>
                </a:cubicBezTo>
                <a:cubicBezTo>
                  <a:pt x="6956498" y="6111551"/>
                  <a:pt x="6940046" y="6103237"/>
                  <a:pt x="6921537" y="6097002"/>
                </a:cubicBezTo>
                <a:cubicBezTo>
                  <a:pt x="6923593" y="6094924"/>
                  <a:pt x="6925650" y="6078296"/>
                  <a:pt x="6925650" y="6076218"/>
                </a:cubicBezTo>
                <a:cubicBezTo>
                  <a:pt x="6944159" y="6076218"/>
                  <a:pt x="6962667" y="6069983"/>
                  <a:pt x="6975007" y="6061669"/>
                </a:cubicBezTo>
                <a:cubicBezTo>
                  <a:pt x="6977063" y="6061669"/>
                  <a:pt x="6977063" y="6061669"/>
                  <a:pt x="6977063" y="6061669"/>
                </a:cubicBezTo>
                <a:cubicBezTo>
                  <a:pt x="6977063" y="6057512"/>
                  <a:pt x="6977063" y="6053355"/>
                  <a:pt x="6977063" y="6049198"/>
                </a:cubicBezTo>
                <a:cubicBezTo>
                  <a:pt x="6977063" y="6047119"/>
                  <a:pt x="6977063" y="6042963"/>
                  <a:pt x="6977063" y="6038805"/>
                </a:cubicBezTo>
                <a:cubicBezTo>
                  <a:pt x="6975007" y="6038805"/>
                  <a:pt x="6975007" y="6038805"/>
                  <a:pt x="6975007" y="6038805"/>
                </a:cubicBezTo>
                <a:cubicBezTo>
                  <a:pt x="6962667" y="6030492"/>
                  <a:pt x="6944159" y="6024257"/>
                  <a:pt x="6925650" y="6024257"/>
                </a:cubicBezTo>
                <a:cubicBezTo>
                  <a:pt x="6925650" y="6022178"/>
                  <a:pt x="6923593" y="6005551"/>
                  <a:pt x="6923593" y="6003472"/>
                </a:cubicBezTo>
                <a:cubicBezTo>
                  <a:pt x="6940046" y="5997237"/>
                  <a:pt x="6956498" y="5988923"/>
                  <a:pt x="6966781" y="5976452"/>
                </a:cubicBezTo>
                <a:cubicBezTo>
                  <a:pt x="6968837" y="5976452"/>
                  <a:pt x="6968837" y="5976452"/>
                  <a:pt x="6968837" y="5976452"/>
                </a:cubicBezTo>
                <a:cubicBezTo>
                  <a:pt x="6968837" y="5974373"/>
                  <a:pt x="6968837" y="5974373"/>
                  <a:pt x="6968837" y="5974373"/>
                </a:cubicBezTo>
                <a:cubicBezTo>
                  <a:pt x="6966781" y="5968138"/>
                  <a:pt x="6964724" y="5959825"/>
                  <a:pt x="6962667" y="5953589"/>
                </a:cubicBezTo>
                <a:cubicBezTo>
                  <a:pt x="6960611" y="5953589"/>
                  <a:pt x="6960611" y="5953589"/>
                  <a:pt x="6960611" y="5953589"/>
                </a:cubicBezTo>
                <a:cubicBezTo>
                  <a:pt x="6946215" y="5947354"/>
                  <a:pt x="6927706" y="5949432"/>
                  <a:pt x="6909198" y="5953589"/>
                </a:cubicBezTo>
                <a:cubicBezTo>
                  <a:pt x="6909198" y="5951511"/>
                  <a:pt x="6903028" y="5934883"/>
                  <a:pt x="6900972" y="5932805"/>
                </a:cubicBezTo>
                <a:cubicBezTo>
                  <a:pt x="6917424" y="5924491"/>
                  <a:pt x="6929763" y="5909941"/>
                  <a:pt x="6937989" y="5895393"/>
                </a:cubicBezTo>
                <a:cubicBezTo>
                  <a:pt x="6937989" y="5893314"/>
                  <a:pt x="6937989" y="5893314"/>
                  <a:pt x="6937989" y="5893314"/>
                </a:cubicBezTo>
                <a:cubicBezTo>
                  <a:pt x="6935933" y="5889157"/>
                  <a:pt x="6931820" y="5880843"/>
                  <a:pt x="6927706" y="5874608"/>
                </a:cubicBezTo>
                <a:cubicBezTo>
                  <a:pt x="6925650" y="5874608"/>
                  <a:pt x="6925650" y="5874608"/>
                  <a:pt x="6925650" y="5874608"/>
                </a:cubicBezTo>
                <a:cubicBezTo>
                  <a:pt x="6909198" y="5874608"/>
                  <a:pt x="6890689" y="5878765"/>
                  <a:pt x="6876293" y="5887079"/>
                </a:cubicBezTo>
                <a:cubicBezTo>
                  <a:pt x="6874236" y="5887079"/>
                  <a:pt x="6863954" y="5872529"/>
                  <a:pt x="6861897" y="5870451"/>
                </a:cubicBezTo>
                <a:cubicBezTo>
                  <a:pt x="6874236" y="5857980"/>
                  <a:pt x="6884519" y="5841353"/>
                  <a:pt x="6888632" y="5824725"/>
                </a:cubicBezTo>
                <a:cubicBezTo>
                  <a:pt x="6888632" y="5822647"/>
                  <a:pt x="6888632" y="5822647"/>
                  <a:pt x="6888632" y="5822647"/>
                </a:cubicBezTo>
                <a:cubicBezTo>
                  <a:pt x="6884519" y="5818490"/>
                  <a:pt x="6878350" y="5812254"/>
                  <a:pt x="6872180" y="5808097"/>
                </a:cubicBezTo>
                <a:cubicBezTo>
                  <a:pt x="6855727" y="5812254"/>
                  <a:pt x="6839275" y="5820568"/>
                  <a:pt x="6826936" y="5833039"/>
                </a:cubicBezTo>
                <a:cubicBezTo>
                  <a:pt x="6824879" y="5833039"/>
                  <a:pt x="6810484" y="5822647"/>
                  <a:pt x="6808427" y="5820568"/>
                </a:cubicBezTo>
                <a:cubicBezTo>
                  <a:pt x="6818710" y="5803941"/>
                  <a:pt x="6822823" y="5787313"/>
                  <a:pt x="6822823" y="5770685"/>
                </a:cubicBezTo>
                <a:cubicBezTo>
                  <a:pt x="6822823" y="5770685"/>
                  <a:pt x="6822823" y="5768607"/>
                  <a:pt x="6822823" y="5768607"/>
                </a:cubicBezTo>
                <a:cubicBezTo>
                  <a:pt x="6816653" y="5764450"/>
                  <a:pt x="6808427" y="5760293"/>
                  <a:pt x="6804314" y="5758215"/>
                </a:cubicBezTo>
                <a:cubicBezTo>
                  <a:pt x="6802257" y="5756136"/>
                  <a:pt x="6802257" y="5756136"/>
                  <a:pt x="6802257" y="5756136"/>
                </a:cubicBezTo>
                <a:cubicBezTo>
                  <a:pt x="6802257" y="5758215"/>
                  <a:pt x="6802257" y="5758215"/>
                  <a:pt x="6802257" y="5758215"/>
                </a:cubicBezTo>
                <a:cubicBezTo>
                  <a:pt x="6787862" y="5764450"/>
                  <a:pt x="6775523" y="5778999"/>
                  <a:pt x="6765240" y="5793548"/>
                </a:cubicBezTo>
                <a:cubicBezTo>
                  <a:pt x="6763183" y="5793548"/>
                  <a:pt x="6746731" y="5787313"/>
                  <a:pt x="6744675" y="5785235"/>
                </a:cubicBezTo>
                <a:cubicBezTo>
                  <a:pt x="6746731" y="5776921"/>
                  <a:pt x="6748788" y="5768607"/>
                  <a:pt x="6748788" y="5758215"/>
                </a:cubicBezTo>
                <a:cubicBezTo>
                  <a:pt x="6748788" y="5749901"/>
                  <a:pt x="6746731" y="5741587"/>
                  <a:pt x="6744675" y="5733273"/>
                </a:cubicBezTo>
                <a:cubicBezTo>
                  <a:pt x="6744675" y="5731195"/>
                  <a:pt x="6744675" y="5731195"/>
                  <a:pt x="6744675" y="5731195"/>
                </a:cubicBezTo>
                <a:cubicBezTo>
                  <a:pt x="6742618" y="5731195"/>
                  <a:pt x="6742618" y="5731195"/>
                  <a:pt x="6742618" y="5731195"/>
                </a:cubicBezTo>
                <a:cubicBezTo>
                  <a:pt x="6738505" y="5729116"/>
                  <a:pt x="6730279" y="5727038"/>
                  <a:pt x="6722053" y="5727038"/>
                </a:cubicBezTo>
                <a:cubicBezTo>
                  <a:pt x="6709714" y="5737430"/>
                  <a:pt x="6699431" y="5754058"/>
                  <a:pt x="6695318" y="5772764"/>
                </a:cubicBezTo>
                <a:cubicBezTo>
                  <a:pt x="6693261" y="5770685"/>
                  <a:pt x="6676809" y="5768607"/>
                  <a:pt x="6672696" y="5768607"/>
                </a:cubicBezTo>
                <a:cubicBezTo>
                  <a:pt x="6672696" y="5751979"/>
                  <a:pt x="6668583" y="5733273"/>
                  <a:pt x="6660357" y="5718724"/>
                </a:cubicBezTo>
                <a:cubicBezTo>
                  <a:pt x="6658300" y="5718724"/>
                  <a:pt x="6658300" y="5718724"/>
                  <a:pt x="6658300" y="5718724"/>
                </a:cubicBezTo>
                <a:cubicBezTo>
                  <a:pt x="6652131" y="5716645"/>
                  <a:pt x="6643904" y="5716645"/>
                  <a:pt x="6637734" y="5718724"/>
                </a:cubicBezTo>
                <a:cubicBezTo>
                  <a:pt x="6635678" y="5718724"/>
                  <a:pt x="6635678" y="5718724"/>
                  <a:pt x="6635678" y="57187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3474720">
            <a:noAutofit/>
          </a:bodyPr>
          <a:lstStyle>
            <a:lvl1pPr marL="0" indent="0" algn="ctr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29733" y="4174066"/>
            <a:ext cx="10532534" cy="465667"/>
          </a:xfrm>
        </p:spPr>
        <p:txBody>
          <a:bodyPr/>
          <a:lstStyle>
            <a:lvl1pPr marL="0" indent="0" algn="ctr">
              <a:buNone/>
              <a:defRPr sz="2400">
                <a:solidFill>
                  <a:srgbClr val="01B0E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5130B4A2-183C-4739-A12D-8649A5A9BA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97998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751A1306-839E-4BE0-95C1-D0AB7509740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240D857C-E5F1-4BDC-8A99-7B246164353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lIns="0" tIns="0" rIns="0" bIns="0" anchor="ctr" anchorCtr="0">
            <a:noAutofit/>
          </a:bodyPr>
          <a:lstStyle>
            <a:lvl1pPr marL="457200" indent="0" algn="ctr">
              <a:buNone/>
              <a:defRPr sz="66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29733" y="4330700"/>
            <a:ext cx="10532534" cy="465667"/>
          </a:xfrm>
        </p:spPr>
        <p:txBody>
          <a:bodyPr tIns="91440">
            <a:noAutofit/>
          </a:bodyPr>
          <a:lstStyle>
            <a:lvl1pPr marL="0" indent="0" algn="ctr">
              <a:buNone/>
              <a:defRPr sz="33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92889AC8-2B3C-43E0-AD73-A0F149AC2F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3271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ABC2B8F-6799-45DF-9C13-11714280774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FE705B7-F9CA-40F7-B96C-C2B7E5291A9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8106 w 12192000"/>
              <a:gd name="connsiteY0" fmla="*/ 6443815 h 6858000"/>
              <a:gd name="connsiteX1" fmla="*/ 11618309 w 12192000"/>
              <a:gd name="connsiteY1" fmla="*/ 6443815 h 6858000"/>
              <a:gd name="connsiteX2" fmla="*/ 11622390 w 12192000"/>
              <a:gd name="connsiteY2" fmla="*/ 6452153 h 6858000"/>
              <a:gd name="connsiteX3" fmla="*/ 11628512 w 12192000"/>
              <a:gd name="connsiteY3" fmla="*/ 6554297 h 6858000"/>
              <a:gd name="connsiteX4" fmla="*/ 11626471 w 12192000"/>
              <a:gd name="connsiteY4" fmla="*/ 6564719 h 6858000"/>
              <a:gd name="connsiteX5" fmla="*/ 11620349 w 12192000"/>
              <a:gd name="connsiteY5" fmla="*/ 6564719 h 6858000"/>
              <a:gd name="connsiteX6" fmla="*/ 11514237 w 12192000"/>
              <a:gd name="connsiteY6" fmla="*/ 6502183 h 6858000"/>
              <a:gd name="connsiteX7" fmla="*/ 11510155 w 12192000"/>
              <a:gd name="connsiteY7" fmla="*/ 6495930 h 6858000"/>
              <a:gd name="connsiteX8" fmla="*/ 11510155 w 12192000"/>
              <a:gd name="connsiteY8" fmla="*/ 6493844 h 6858000"/>
              <a:gd name="connsiteX9" fmla="*/ 11516277 w 12192000"/>
              <a:gd name="connsiteY9" fmla="*/ 6489675 h 6858000"/>
              <a:gd name="connsiteX10" fmla="*/ 11608106 w 12192000"/>
              <a:gd name="connsiteY10" fmla="*/ 6443815 h 6858000"/>
              <a:gd name="connsiteX11" fmla="*/ 11690840 w 12192000"/>
              <a:gd name="connsiteY11" fmla="*/ 6441731 h 6858000"/>
              <a:gd name="connsiteX12" fmla="*/ 11701142 w 12192000"/>
              <a:gd name="connsiteY12" fmla="*/ 6441731 h 6858000"/>
              <a:gd name="connsiteX13" fmla="*/ 11791801 w 12192000"/>
              <a:gd name="connsiteY13" fmla="*/ 6487497 h 6858000"/>
              <a:gd name="connsiteX14" fmla="*/ 11800043 w 12192000"/>
              <a:gd name="connsiteY14" fmla="*/ 6493738 h 6858000"/>
              <a:gd name="connsiteX15" fmla="*/ 11795922 w 12192000"/>
              <a:gd name="connsiteY15" fmla="*/ 6499978 h 6858000"/>
              <a:gd name="connsiteX16" fmla="*/ 11688780 w 12192000"/>
              <a:gd name="connsiteY16" fmla="*/ 6562386 h 6858000"/>
              <a:gd name="connsiteX17" fmla="*/ 11680537 w 12192000"/>
              <a:gd name="connsiteY17" fmla="*/ 6562386 h 6858000"/>
              <a:gd name="connsiteX18" fmla="*/ 11678477 w 12192000"/>
              <a:gd name="connsiteY18" fmla="*/ 6554065 h 6858000"/>
              <a:gd name="connsiteX19" fmla="*/ 11686719 w 12192000"/>
              <a:gd name="connsiteY19" fmla="*/ 6450052 h 6858000"/>
              <a:gd name="connsiteX20" fmla="*/ 11690840 w 12192000"/>
              <a:gd name="connsiteY20" fmla="*/ 6441731 h 6858000"/>
              <a:gd name="connsiteX21" fmla="*/ 10873105 w 12192000"/>
              <a:gd name="connsiteY21" fmla="*/ 6401988 h 6858000"/>
              <a:gd name="connsiteX22" fmla="*/ 10873105 w 12192000"/>
              <a:gd name="connsiteY22" fmla="*/ 6445191 h 6858000"/>
              <a:gd name="connsiteX23" fmla="*/ 10825216 w 12192000"/>
              <a:gd name="connsiteY23" fmla="*/ 6453420 h 6858000"/>
              <a:gd name="connsiteX24" fmla="*/ 10806477 w 12192000"/>
              <a:gd name="connsiteY24" fmla="*/ 6428733 h 6858000"/>
              <a:gd name="connsiteX25" fmla="*/ 10831463 w 12192000"/>
              <a:gd name="connsiteY25" fmla="*/ 6404046 h 6858000"/>
              <a:gd name="connsiteX26" fmla="*/ 10523604 w 12192000"/>
              <a:gd name="connsiteY26" fmla="*/ 6331854 h 6858000"/>
              <a:gd name="connsiteX27" fmla="*/ 10564515 w 12192000"/>
              <a:gd name="connsiteY27" fmla="*/ 6392053 h 6858000"/>
              <a:gd name="connsiteX28" fmla="*/ 10523604 w 12192000"/>
              <a:gd name="connsiteY28" fmla="*/ 6452251 h 6858000"/>
              <a:gd name="connsiteX29" fmla="*/ 10482692 w 12192000"/>
              <a:gd name="connsiteY29" fmla="*/ 6392053 h 6858000"/>
              <a:gd name="connsiteX30" fmla="*/ 10523604 w 12192000"/>
              <a:gd name="connsiteY30" fmla="*/ 6331854 h 6858000"/>
              <a:gd name="connsiteX31" fmla="*/ 11677827 w 12192000"/>
              <a:gd name="connsiteY31" fmla="*/ 6323542 h 6858000"/>
              <a:gd name="connsiteX32" fmla="*/ 11686820 w 12192000"/>
              <a:gd name="connsiteY32" fmla="*/ 6324581 h 6858000"/>
              <a:gd name="connsiteX33" fmla="*/ 11713544 w 12192000"/>
              <a:gd name="connsiteY33" fmla="*/ 6376532 h 6858000"/>
              <a:gd name="connsiteX34" fmla="*/ 11653930 w 12192000"/>
              <a:gd name="connsiteY34" fmla="*/ 6434717 h 6858000"/>
              <a:gd name="connsiteX35" fmla="*/ 11594316 w 12192000"/>
              <a:gd name="connsiteY35" fmla="*/ 6376532 h 6858000"/>
              <a:gd name="connsiteX36" fmla="*/ 11621040 w 12192000"/>
              <a:gd name="connsiteY36" fmla="*/ 6326660 h 6858000"/>
              <a:gd name="connsiteX37" fmla="*/ 11637485 w 12192000"/>
              <a:gd name="connsiteY37" fmla="*/ 6328737 h 6858000"/>
              <a:gd name="connsiteX38" fmla="*/ 11635429 w 12192000"/>
              <a:gd name="connsiteY38" fmla="*/ 6345362 h 6858000"/>
              <a:gd name="connsiteX39" fmla="*/ 11618984 w 12192000"/>
              <a:gd name="connsiteY39" fmla="*/ 6376532 h 6858000"/>
              <a:gd name="connsiteX40" fmla="*/ 11653930 w 12192000"/>
              <a:gd name="connsiteY40" fmla="*/ 6411859 h 6858000"/>
              <a:gd name="connsiteX41" fmla="*/ 11688876 w 12192000"/>
              <a:gd name="connsiteY41" fmla="*/ 6376532 h 6858000"/>
              <a:gd name="connsiteX42" fmla="*/ 11672431 w 12192000"/>
              <a:gd name="connsiteY42" fmla="*/ 6345362 h 6858000"/>
              <a:gd name="connsiteX43" fmla="*/ 11670375 w 12192000"/>
              <a:gd name="connsiteY43" fmla="*/ 6328737 h 6858000"/>
              <a:gd name="connsiteX44" fmla="*/ 11677827 w 12192000"/>
              <a:gd name="connsiteY44" fmla="*/ 6323542 h 6858000"/>
              <a:gd name="connsiteX45" fmla="*/ 11826761 w 12192000"/>
              <a:gd name="connsiteY45" fmla="*/ 6308476 h 6858000"/>
              <a:gd name="connsiteX46" fmla="*/ 11830894 w 12192000"/>
              <a:gd name="connsiteY46" fmla="*/ 6314705 h 6858000"/>
              <a:gd name="connsiteX47" fmla="*/ 11830894 w 12192000"/>
              <a:gd name="connsiteY47" fmla="*/ 6439272 h 6858000"/>
              <a:gd name="connsiteX48" fmla="*/ 11826761 w 12192000"/>
              <a:gd name="connsiteY48" fmla="*/ 6445500 h 6858000"/>
              <a:gd name="connsiteX49" fmla="*/ 11818495 w 12192000"/>
              <a:gd name="connsiteY49" fmla="*/ 6443424 h 6858000"/>
              <a:gd name="connsiteX50" fmla="*/ 11733770 w 12192000"/>
              <a:gd name="connsiteY50" fmla="*/ 6385292 h 6858000"/>
              <a:gd name="connsiteX51" fmla="*/ 11727571 w 12192000"/>
              <a:gd name="connsiteY51" fmla="*/ 6376988 h 6858000"/>
              <a:gd name="connsiteX52" fmla="*/ 11733770 w 12192000"/>
              <a:gd name="connsiteY52" fmla="*/ 6368684 h 6858000"/>
              <a:gd name="connsiteX53" fmla="*/ 11818495 w 12192000"/>
              <a:gd name="connsiteY53" fmla="*/ 6310553 h 6858000"/>
              <a:gd name="connsiteX54" fmla="*/ 11826761 w 12192000"/>
              <a:gd name="connsiteY54" fmla="*/ 6308476 h 6858000"/>
              <a:gd name="connsiteX55" fmla="*/ 11480933 w 12192000"/>
              <a:gd name="connsiteY55" fmla="*/ 6308476 h 6858000"/>
              <a:gd name="connsiteX56" fmla="*/ 11489116 w 12192000"/>
              <a:gd name="connsiteY56" fmla="*/ 6312628 h 6858000"/>
              <a:gd name="connsiteX57" fmla="*/ 11572984 w 12192000"/>
              <a:gd name="connsiteY57" fmla="*/ 6368684 h 6858000"/>
              <a:gd name="connsiteX58" fmla="*/ 11579121 w 12192000"/>
              <a:gd name="connsiteY58" fmla="*/ 6376988 h 6858000"/>
              <a:gd name="connsiteX59" fmla="*/ 11572984 w 12192000"/>
              <a:gd name="connsiteY59" fmla="*/ 6385292 h 6858000"/>
              <a:gd name="connsiteX60" fmla="*/ 11489116 w 12192000"/>
              <a:gd name="connsiteY60" fmla="*/ 6443424 h 6858000"/>
              <a:gd name="connsiteX61" fmla="*/ 11480933 w 12192000"/>
              <a:gd name="connsiteY61" fmla="*/ 6445500 h 6858000"/>
              <a:gd name="connsiteX62" fmla="*/ 11476842 w 12192000"/>
              <a:gd name="connsiteY62" fmla="*/ 6439272 h 6858000"/>
              <a:gd name="connsiteX63" fmla="*/ 11476842 w 12192000"/>
              <a:gd name="connsiteY63" fmla="*/ 6314705 h 6858000"/>
              <a:gd name="connsiteX64" fmla="*/ 11480933 w 12192000"/>
              <a:gd name="connsiteY64" fmla="*/ 6308476 h 6858000"/>
              <a:gd name="connsiteX65" fmla="*/ 11092888 w 12192000"/>
              <a:gd name="connsiteY65" fmla="*/ 6297956 h 6858000"/>
              <a:gd name="connsiteX66" fmla="*/ 11086728 w 12192000"/>
              <a:gd name="connsiteY66" fmla="*/ 6300034 h 6858000"/>
              <a:gd name="connsiteX67" fmla="*/ 11084676 w 12192000"/>
              <a:gd name="connsiteY67" fmla="*/ 6306264 h 6858000"/>
              <a:gd name="connsiteX68" fmla="*/ 11125737 w 12192000"/>
              <a:gd name="connsiteY68" fmla="*/ 6464115 h 6858000"/>
              <a:gd name="connsiteX69" fmla="*/ 11150374 w 12192000"/>
              <a:gd name="connsiteY69" fmla="*/ 6484884 h 6858000"/>
              <a:gd name="connsiteX70" fmla="*/ 11158586 w 12192000"/>
              <a:gd name="connsiteY70" fmla="*/ 6484884 h 6858000"/>
              <a:gd name="connsiteX71" fmla="*/ 11154480 w 12192000"/>
              <a:gd name="connsiteY71" fmla="*/ 6493192 h 6858000"/>
              <a:gd name="connsiteX72" fmla="*/ 11154480 w 12192000"/>
              <a:gd name="connsiteY72" fmla="*/ 6495269 h 6858000"/>
              <a:gd name="connsiteX73" fmla="*/ 11129843 w 12192000"/>
              <a:gd name="connsiteY73" fmla="*/ 6513962 h 6858000"/>
              <a:gd name="connsiteX74" fmla="*/ 11094941 w 12192000"/>
              <a:gd name="connsiteY74" fmla="*/ 6511885 h 6858000"/>
              <a:gd name="connsiteX75" fmla="*/ 11088782 w 12192000"/>
              <a:gd name="connsiteY75" fmla="*/ 6513962 h 6858000"/>
              <a:gd name="connsiteX76" fmla="*/ 11086728 w 12192000"/>
              <a:gd name="connsiteY76" fmla="*/ 6518116 h 6858000"/>
              <a:gd name="connsiteX77" fmla="*/ 11086728 w 12192000"/>
              <a:gd name="connsiteY77" fmla="*/ 6536809 h 6858000"/>
              <a:gd name="connsiteX78" fmla="*/ 11092888 w 12192000"/>
              <a:gd name="connsiteY78" fmla="*/ 6543040 h 6858000"/>
              <a:gd name="connsiteX79" fmla="*/ 11140108 w 12192000"/>
              <a:gd name="connsiteY79" fmla="*/ 6549270 h 6858000"/>
              <a:gd name="connsiteX80" fmla="*/ 11142162 w 12192000"/>
              <a:gd name="connsiteY80" fmla="*/ 6549270 h 6858000"/>
              <a:gd name="connsiteX81" fmla="*/ 11195542 w 12192000"/>
              <a:gd name="connsiteY81" fmla="*/ 6497346 h 6858000"/>
              <a:gd name="connsiteX82" fmla="*/ 11228391 w 12192000"/>
              <a:gd name="connsiteY82" fmla="*/ 6368574 h 6858000"/>
              <a:gd name="connsiteX83" fmla="*/ 11240709 w 12192000"/>
              <a:gd name="connsiteY83" fmla="*/ 6327034 h 6858000"/>
              <a:gd name="connsiteX84" fmla="*/ 11244815 w 12192000"/>
              <a:gd name="connsiteY84" fmla="*/ 6306264 h 6858000"/>
              <a:gd name="connsiteX85" fmla="*/ 11242762 w 12192000"/>
              <a:gd name="connsiteY85" fmla="*/ 6300034 h 6858000"/>
              <a:gd name="connsiteX86" fmla="*/ 11238656 w 12192000"/>
              <a:gd name="connsiteY86" fmla="*/ 6297956 h 6858000"/>
              <a:gd name="connsiteX87" fmla="*/ 11209913 w 12192000"/>
              <a:gd name="connsiteY87" fmla="*/ 6297956 h 6858000"/>
              <a:gd name="connsiteX88" fmla="*/ 11203754 w 12192000"/>
              <a:gd name="connsiteY88" fmla="*/ 6302111 h 6858000"/>
              <a:gd name="connsiteX89" fmla="*/ 11166798 w 12192000"/>
              <a:gd name="connsiteY89" fmla="*/ 6443345 h 6858000"/>
              <a:gd name="connsiteX90" fmla="*/ 11164745 w 12192000"/>
              <a:gd name="connsiteY90" fmla="*/ 6443345 h 6858000"/>
              <a:gd name="connsiteX91" fmla="*/ 11125737 w 12192000"/>
              <a:gd name="connsiteY91" fmla="*/ 6302111 h 6858000"/>
              <a:gd name="connsiteX92" fmla="*/ 11119578 w 12192000"/>
              <a:gd name="connsiteY92" fmla="*/ 6297956 h 6858000"/>
              <a:gd name="connsiteX93" fmla="*/ 11092888 w 12192000"/>
              <a:gd name="connsiteY93" fmla="*/ 6297956 h 6858000"/>
              <a:gd name="connsiteX94" fmla="*/ 11053116 w 12192000"/>
              <a:gd name="connsiteY94" fmla="*/ 6295619 h 6858000"/>
              <a:gd name="connsiteX95" fmla="*/ 11004021 w 12192000"/>
              <a:gd name="connsiteY95" fmla="*/ 6316428 h 6858000"/>
              <a:gd name="connsiteX96" fmla="*/ 11004021 w 12192000"/>
              <a:gd name="connsiteY96" fmla="*/ 6303943 h 6858000"/>
              <a:gd name="connsiteX97" fmla="*/ 10997885 w 12192000"/>
              <a:gd name="connsiteY97" fmla="*/ 6297700 h 6858000"/>
              <a:gd name="connsiteX98" fmla="*/ 10969246 w 12192000"/>
              <a:gd name="connsiteY98" fmla="*/ 6297700 h 6858000"/>
              <a:gd name="connsiteX99" fmla="*/ 10963110 w 12192000"/>
              <a:gd name="connsiteY99" fmla="*/ 6303943 h 6858000"/>
              <a:gd name="connsiteX100" fmla="*/ 10963110 w 12192000"/>
              <a:gd name="connsiteY100" fmla="*/ 6478738 h 6858000"/>
              <a:gd name="connsiteX101" fmla="*/ 10969246 w 12192000"/>
              <a:gd name="connsiteY101" fmla="*/ 6484981 h 6858000"/>
              <a:gd name="connsiteX102" fmla="*/ 10997885 w 12192000"/>
              <a:gd name="connsiteY102" fmla="*/ 6484981 h 6858000"/>
              <a:gd name="connsiteX103" fmla="*/ 11004021 w 12192000"/>
              <a:gd name="connsiteY103" fmla="*/ 6478738 h 6858000"/>
              <a:gd name="connsiteX104" fmla="*/ 11004021 w 12192000"/>
              <a:gd name="connsiteY104" fmla="*/ 6358046 h 6858000"/>
              <a:gd name="connsiteX105" fmla="*/ 11055161 w 12192000"/>
              <a:gd name="connsiteY105" fmla="*/ 6335156 h 6858000"/>
              <a:gd name="connsiteX106" fmla="*/ 11061298 w 12192000"/>
              <a:gd name="connsiteY106" fmla="*/ 6328913 h 6858000"/>
              <a:gd name="connsiteX107" fmla="*/ 11061298 w 12192000"/>
              <a:gd name="connsiteY107" fmla="*/ 6301862 h 6858000"/>
              <a:gd name="connsiteX108" fmla="*/ 11059252 w 12192000"/>
              <a:gd name="connsiteY108" fmla="*/ 6297700 h 6858000"/>
              <a:gd name="connsiteX109" fmla="*/ 11053116 w 12192000"/>
              <a:gd name="connsiteY109" fmla="*/ 6295619 h 6858000"/>
              <a:gd name="connsiteX110" fmla="*/ 10852208 w 12192000"/>
              <a:gd name="connsiteY110" fmla="*/ 6292112 h 6858000"/>
              <a:gd name="connsiteX111" fmla="*/ 10781852 w 12192000"/>
              <a:gd name="connsiteY111" fmla="*/ 6300430 h 6858000"/>
              <a:gd name="connsiteX112" fmla="*/ 10775644 w 12192000"/>
              <a:gd name="connsiteY112" fmla="*/ 6306668 h 6858000"/>
              <a:gd name="connsiteX113" fmla="*/ 10777713 w 12192000"/>
              <a:gd name="connsiteY113" fmla="*/ 6331621 h 6858000"/>
              <a:gd name="connsiteX114" fmla="*/ 10779783 w 12192000"/>
              <a:gd name="connsiteY114" fmla="*/ 6335780 h 6858000"/>
              <a:gd name="connsiteX115" fmla="*/ 10783921 w 12192000"/>
              <a:gd name="connsiteY115" fmla="*/ 6337859 h 6858000"/>
              <a:gd name="connsiteX116" fmla="*/ 10850138 w 12192000"/>
              <a:gd name="connsiteY116" fmla="*/ 6333700 h 6858000"/>
              <a:gd name="connsiteX117" fmla="*/ 10872900 w 12192000"/>
              <a:gd name="connsiteY117" fmla="*/ 6356574 h 6858000"/>
              <a:gd name="connsiteX118" fmla="*/ 10872900 w 12192000"/>
              <a:gd name="connsiteY118" fmla="*/ 6369050 h 6858000"/>
              <a:gd name="connsiteX119" fmla="*/ 10827376 w 12192000"/>
              <a:gd name="connsiteY119" fmla="*/ 6373209 h 6858000"/>
              <a:gd name="connsiteX120" fmla="*/ 10763228 w 12192000"/>
              <a:gd name="connsiteY120" fmla="*/ 6429353 h 6858000"/>
              <a:gd name="connsiteX121" fmla="*/ 10819099 w 12192000"/>
              <a:gd name="connsiteY121" fmla="*/ 6489656 h 6858000"/>
              <a:gd name="connsiteX122" fmla="*/ 10879108 w 12192000"/>
              <a:gd name="connsiteY122" fmla="*/ 6477180 h 6858000"/>
              <a:gd name="connsiteX123" fmla="*/ 10908078 w 12192000"/>
              <a:gd name="connsiteY123" fmla="*/ 6489656 h 6858000"/>
              <a:gd name="connsiteX124" fmla="*/ 10914286 w 12192000"/>
              <a:gd name="connsiteY124" fmla="*/ 6487577 h 6858000"/>
              <a:gd name="connsiteX125" fmla="*/ 10916355 w 12192000"/>
              <a:gd name="connsiteY125" fmla="*/ 6481339 h 6858000"/>
              <a:gd name="connsiteX126" fmla="*/ 10916355 w 12192000"/>
              <a:gd name="connsiteY126" fmla="*/ 6356574 h 6858000"/>
              <a:gd name="connsiteX127" fmla="*/ 10852208 w 12192000"/>
              <a:gd name="connsiteY127" fmla="*/ 6292112 h 6858000"/>
              <a:gd name="connsiteX128" fmla="*/ 10523603 w 12192000"/>
              <a:gd name="connsiteY128" fmla="*/ 6292112 h 6858000"/>
              <a:gd name="connsiteX129" fmla="*/ 10439442 w 12192000"/>
              <a:gd name="connsiteY129" fmla="*/ 6390884 h 6858000"/>
              <a:gd name="connsiteX130" fmla="*/ 10523603 w 12192000"/>
              <a:gd name="connsiteY130" fmla="*/ 6489656 h 6858000"/>
              <a:gd name="connsiteX131" fmla="*/ 10607764 w 12192000"/>
              <a:gd name="connsiteY131" fmla="*/ 6390884 h 6858000"/>
              <a:gd name="connsiteX132" fmla="*/ 10523603 w 12192000"/>
              <a:gd name="connsiteY132" fmla="*/ 6292112 h 6858000"/>
              <a:gd name="connsiteX133" fmla="*/ 10307649 w 12192000"/>
              <a:gd name="connsiteY133" fmla="*/ 6266396 h 6858000"/>
              <a:gd name="connsiteX134" fmla="*/ 10324014 w 12192000"/>
              <a:gd name="connsiteY134" fmla="*/ 6266396 h 6858000"/>
              <a:gd name="connsiteX135" fmla="*/ 10366971 w 12192000"/>
              <a:gd name="connsiteY135" fmla="*/ 6306138 h 6858000"/>
              <a:gd name="connsiteX136" fmla="*/ 10321968 w 12192000"/>
              <a:gd name="connsiteY136" fmla="*/ 6343789 h 6858000"/>
              <a:gd name="connsiteX137" fmla="*/ 10276965 w 12192000"/>
              <a:gd name="connsiteY137" fmla="*/ 6343789 h 6858000"/>
              <a:gd name="connsiteX138" fmla="*/ 10276965 w 12192000"/>
              <a:gd name="connsiteY138" fmla="*/ 6268488 h 6858000"/>
              <a:gd name="connsiteX139" fmla="*/ 10307649 w 12192000"/>
              <a:gd name="connsiteY139" fmla="*/ 6266396 h 6858000"/>
              <a:gd name="connsiteX140" fmla="*/ 10683886 w 12192000"/>
              <a:gd name="connsiteY140" fmla="*/ 6254707 h 6858000"/>
              <a:gd name="connsiteX141" fmla="*/ 10655176 w 12192000"/>
              <a:gd name="connsiteY141" fmla="*/ 6260951 h 6858000"/>
              <a:gd name="connsiteX142" fmla="*/ 10649024 w 12192000"/>
              <a:gd name="connsiteY142" fmla="*/ 6267195 h 6858000"/>
              <a:gd name="connsiteX143" fmla="*/ 10649024 w 12192000"/>
              <a:gd name="connsiteY143" fmla="*/ 6298417 h 6858000"/>
              <a:gd name="connsiteX144" fmla="*/ 10632618 w 12192000"/>
              <a:gd name="connsiteY144" fmla="*/ 6298417 h 6858000"/>
              <a:gd name="connsiteX145" fmla="*/ 10626466 w 12192000"/>
              <a:gd name="connsiteY145" fmla="*/ 6304662 h 6858000"/>
              <a:gd name="connsiteX146" fmla="*/ 10626466 w 12192000"/>
              <a:gd name="connsiteY146" fmla="*/ 6329640 h 6858000"/>
              <a:gd name="connsiteX147" fmla="*/ 10632618 w 12192000"/>
              <a:gd name="connsiteY147" fmla="*/ 6335884 h 6858000"/>
              <a:gd name="connsiteX148" fmla="*/ 10649024 w 12192000"/>
              <a:gd name="connsiteY148" fmla="*/ 6335884 h 6858000"/>
              <a:gd name="connsiteX149" fmla="*/ 10649024 w 12192000"/>
              <a:gd name="connsiteY149" fmla="*/ 6419143 h 6858000"/>
              <a:gd name="connsiteX150" fmla="*/ 10704393 w 12192000"/>
              <a:gd name="connsiteY150" fmla="*/ 6491994 h 6858000"/>
              <a:gd name="connsiteX151" fmla="*/ 10737204 w 12192000"/>
              <a:gd name="connsiteY151" fmla="*/ 6487831 h 6858000"/>
              <a:gd name="connsiteX152" fmla="*/ 10743356 w 12192000"/>
              <a:gd name="connsiteY152" fmla="*/ 6479505 h 6858000"/>
              <a:gd name="connsiteX153" fmla="*/ 10741306 w 12192000"/>
              <a:gd name="connsiteY153" fmla="*/ 6456609 h 6858000"/>
              <a:gd name="connsiteX154" fmla="*/ 10735153 w 12192000"/>
              <a:gd name="connsiteY154" fmla="*/ 6448283 h 6858000"/>
              <a:gd name="connsiteX155" fmla="*/ 10710545 w 12192000"/>
              <a:gd name="connsiteY155" fmla="*/ 6450365 h 6858000"/>
              <a:gd name="connsiteX156" fmla="*/ 10692089 w 12192000"/>
              <a:gd name="connsiteY156" fmla="*/ 6412898 h 6858000"/>
              <a:gd name="connsiteX157" fmla="*/ 10692089 w 12192000"/>
              <a:gd name="connsiteY157" fmla="*/ 6335884 h 6858000"/>
              <a:gd name="connsiteX158" fmla="*/ 10735153 w 12192000"/>
              <a:gd name="connsiteY158" fmla="*/ 6335884 h 6858000"/>
              <a:gd name="connsiteX159" fmla="*/ 10741306 w 12192000"/>
              <a:gd name="connsiteY159" fmla="*/ 6329640 h 6858000"/>
              <a:gd name="connsiteX160" fmla="*/ 10741306 w 12192000"/>
              <a:gd name="connsiteY160" fmla="*/ 6304662 h 6858000"/>
              <a:gd name="connsiteX161" fmla="*/ 10735153 w 12192000"/>
              <a:gd name="connsiteY161" fmla="*/ 6298417 h 6858000"/>
              <a:gd name="connsiteX162" fmla="*/ 10692089 w 12192000"/>
              <a:gd name="connsiteY162" fmla="*/ 6298417 h 6858000"/>
              <a:gd name="connsiteX163" fmla="*/ 10692089 w 12192000"/>
              <a:gd name="connsiteY163" fmla="*/ 6260951 h 6858000"/>
              <a:gd name="connsiteX164" fmla="*/ 10690038 w 12192000"/>
              <a:gd name="connsiteY164" fmla="*/ 6254707 h 6858000"/>
              <a:gd name="connsiteX165" fmla="*/ 10683886 w 12192000"/>
              <a:gd name="connsiteY165" fmla="*/ 6254707 h 6858000"/>
              <a:gd name="connsiteX166" fmla="*/ 10317982 w 12192000"/>
              <a:gd name="connsiteY166" fmla="*/ 6225485 h 6858000"/>
              <a:gd name="connsiteX167" fmla="*/ 10237565 w 12192000"/>
              <a:gd name="connsiteY167" fmla="*/ 6229637 h 6858000"/>
              <a:gd name="connsiteX168" fmla="*/ 10231378 w 12192000"/>
              <a:gd name="connsiteY168" fmla="*/ 6237941 h 6858000"/>
              <a:gd name="connsiteX169" fmla="*/ 10231378 w 12192000"/>
              <a:gd name="connsiteY169" fmla="*/ 6478753 h 6858000"/>
              <a:gd name="connsiteX170" fmla="*/ 10239626 w 12192000"/>
              <a:gd name="connsiteY170" fmla="*/ 6484981 h 6858000"/>
              <a:gd name="connsiteX171" fmla="*/ 10268494 w 12192000"/>
              <a:gd name="connsiteY171" fmla="*/ 6484981 h 6858000"/>
              <a:gd name="connsiteX172" fmla="*/ 10276742 w 12192000"/>
              <a:gd name="connsiteY172" fmla="*/ 6478753 h 6858000"/>
              <a:gd name="connsiteX173" fmla="*/ 10276742 w 12192000"/>
              <a:gd name="connsiteY173" fmla="*/ 6383259 h 6858000"/>
              <a:gd name="connsiteX174" fmla="*/ 10326230 w 12192000"/>
              <a:gd name="connsiteY174" fmla="*/ 6385334 h 6858000"/>
              <a:gd name="connsiteX175" fmla="*/ 10367470 w 12192000"/>
              <a:gd name="connsiteY175" fmla="*/ 6480828 h 6858000"/>
              <a:gd name="connsiteX176" fmla="*/ 10373656 w 12192000"/>
              <a:gd name="connsiteY176" fmla="*/ 6484981 h 6858000"/>
              <a:gd name="connsiteX177" fmla="*/ 10406648 w 12192000"/>
              <a:gd name="connsiteY177" fmla="*/ 6484981 h 6858000"/>
              <a:gd name="connsiteX178" fmla="*/ 10412834 w 12192000"/>
              <a:gd name="connsiteY178" fmla="*/ 6482905 h 6858000"/>
              <a:gd name="connsiteX179" fmla="*/ 10414896 w 12192000"/>
              <a:gd name="connsiteY179" fmla="*/ 6476677 h 6858000"/>
              <a:gd name="connsiteX180" fmla="*/ 10367470 w 12192000"/>
              <a:gd name="connsiteY180" fmla="*/ 6372879 h 6858000"/>
              <a:gd name="connsiteX181" fmla="*/ 10412834 w 12192000"/>
              <a:gd name="connsiteY181" fmla="*/ 6304371 h 6858000"/>
              <a:gd name="connsiteX182" fmla="*/ 10324168 w 12192000"/>
              <a:gd name="connsiteY182" fmla="*/ 6225485 h 6858000"/>
              <a:gd name="connsiteX183" fmla="*/ 10317982 w 12192000"/>
              <a:gd name="connsiteY183" fmla="*/ 6225485 h 6858000"/>
              <a:gd name="connsiteX184" fmla="*/ 11680537 w 12192000"/>
              <a:gd name="connsiteY184" fmla="*/ 6192479 h 6858000"/>
              <a:gd name="connsiteX185" fmla="*/ 11688780 w 12192000"/>
              <a:gd name="connsiteY185" fmla="*/ 6192479 h 6858000"/>
              <a:gd name="connsiteX186" fmla="*/ 11795922 w 12192000"/>
              <a:gd name="connsiteY186" fmla="*/ 6254292 h 6858000"/>
              <a:gd name="connsiteX187" fmla="*/ 11800043 w 12192000"/>
              <a:gd name="connsiteY187" fmla="*/ 6260473 h 6858000"/>
              <a:gd name="connsiteX188" fmla="*/ 11791801 w 12192000"/>
              <a:gd name="connsiteY188" fmla="*/ 6266654 h 6858000"/>
              <a:gd name="connsiteX189" fmla="*/ 11701142 w 12192000"/>
              <a:gd name="connsiteY189" fmla="*/ 6309923 h 6858000"/>
              <a:gd name="connsiteX190" fmla="*/ 11690840 w 12192000"/>
              <a:gd name="connsiteY190" fmla="*/ 6311983 h 6858000"/>
              <a:gd name="connsiteX191" fmla="*/ 11686719 w 12192000"/>
              <a:gd name="connsiteY191" fmla="*/ 6301681 h 6858000"/>
              <a:gd name="connsiteX192" fmla="*/ 11678477 w 12192000"/>
              <a:gd name="connsiteY192" fmla="*/ 6200720 h 6858000"/>
              <a:gd name="connsiteX193" fmla="*/ 11680537 w 12192000"/>
              <a:gd name="connsiteY193" fmla="*/ 6192479 h 6858000"/>
              <a:gd name="connsiteX194" fmla="*/ 11623202 w 12192000"/>
              <a:gd name="connsiteY194" fmla="*/ 6191708 h 6858000"/>
              <a:gd name="connsiteX195" fmla="*/ 11627323 w 12192000"/>
              <a:gd name="connsiteY195" fmla="*/ 6192483 h 6858000"/>
              <a:gd name="connsiteX196" fmla="*/ 11629383 w 12192000"/>
              <a:gd name="connsiteY196" fmla="*/ 6202808 h 6858000"/>
              <a:gd name="connsiteX197" fmla="*/ 11621142 w 12192000"/>
              <a:gd name="connsiteY197" fmla="*/ 6303996 h 6858000"/>
              <a:gd name="connsiteX198" fmla="*/ 11617020 w 12192000"/>
              <a:gd name="connsiteY198" fmla="*/ 6312256 h 6858000"/>
              <a:gd name="connsiteX199" fmla="*/ 11606719 w 12192000"/>
              <a:gd name="connsiteY199" fmla="*/ 6312256 h 6858000"/>
              <a:gd name="connsiteX200" fmla="*/ 11516059 w 12192000"/>
              <a:gd name="connsiteY200" fmla="*/ 6266825 h 6858000"/>
              <a:gd name="connsiteX201" fmla="*/ 11507818 w 12192000"/>
              <a:gd name="connsiteY201" fmla="*/ 6260630 h 6858000"/>
              <a:gd name="connsiteX202" fmla="*/ 11511939 w 12192000"/>
              <a:gd name="connsiteY202" fmla="*/ 6254434 h 6858000"/>
              <a:gd name="connsiteX203" fmla="*/ 11619081 w 12192000"/>
              <a:gd name="connsiteY203" fmla="*/ 6192483 h 6858000"/>
              <a:gd name="connsiteX204" fmla="*/ 11623202 w 12192000"/>
              <a:gd name="connsiteY204" fmla="*/ 6191708 h 6858000"/>
              <a:gd name="connsiteX205" fmla="*/ 11654515 w 12192000"/>
              <a:gd name="connsiteY205" fmla="*/ 6156519 h 6858000"/>
              <a:gd name="connsiteX206" fmla="*/ 11437684 w 12192000"/>
              <a:gd name="connsiteY206" fmla="*/ 6375689 h 6858000"/>
              <a:gd name="connsiteX207" fmla="*/ 11654515 w 12192000"/>
              <a:gd name="connsiteY207" fmla="*/ 6594858 h 6858000"/>
              <a:gd name="connsiteX208" fmla="*/ 11871347 w 12192000"/>
              <a:gd name="connsiteY208" fmla="*/ 6375689 h 6858000"/>
              <a:gd name="connsiteX209" fmla="*/ 11654515 w 12192000"/>
              <a:gd name="connsiteY209" fmla="*/ 6156519 h 6858000"/>
              <a:gd name="connsiteX210" fmla="*/ 11653930 w 12192000"/>
              <a:gd name="connsiteY210" fmla="*/ 6124960 h 6858000"/>
              <a:gd name="connsiteX211" fmla="*/ 11900569 w 12192000"/>
              <a:gd name="connsiteY211" fmla="*/ 6374521 h 6858000"/>
              <a:gd name="connsiteX212" fmla="*/ 11653930 w 12192000"/>
              <a:gd name="connsiteY212" fmla="*/ 6624082 h 6858000"/>
              <a:gd name="connsiteX213" fmla="*/ 11407292 w 12192000"/>
              <a:gd name="connsiteY213" fmla="*/ 6374521 h 6858000"/>
              <a:gd name="connsiteX214" fmla="*/ 11653930 w 12192000"/>
              <a:gd name="connsiteY214" fmla="*/ 6124960 h 6858000"/>
              <a:gd name="connsiteX215" fmla="*/ 11641007 w 12192000"/>
              <a:gd name="connsiteY215" fmla="*/ 6046384 h 6858000"/>
              <a:gd name="connsiteX216" fmla="*/ 11628668 w 12192000"/>
              <a:gd name="connsiteY216" fmla="*/ 6096267 h 6858000"/>
              <a:gd name="connsiteX217" fmla="*/ 11606046 w 12192000"/>
              <a:gd name="connsiteY217" fmla="*/ 6100424 h 6858000"/>
              <a:gd name="connsiteX218" fmla="*/ 11579311 w 12192000"/>
              <a:gd name="connsiteY218" fmla="*/ 6054698 h 6858000"/>
              <a:gd name="connsiteX219" fmla="*/ 11579311 w 12192000"/>
              <a:gd name="connsiteY219" fmla="*/ 6052619 h 6858000"/>
              <a:gd name="connsiteX220" fmla="*/ 11577254 w 12192000"/>
              <a:gd name="connsiteY220" fmla="*/ 6054698 h 6858000"/>
              <a:gd name="connsiteX221" fmla="*/ 11556689 w 12192000"/>
              <a:gd name="connsiteY221" fmla="*/ 6058855 h 6858000"/>
              <a:gd name="connsiteX222" fmla="*/ 11556689 w 12192000"/>
              <a:gd name="connsiteY222" fmla="*/ 6060933 h 6858000"/>
              <a:gd name="connsiteX223" fmla="*/ 11552576 w 12192000"/>
              <a:gd name="connsiteY223" fmla="*/ 6085875 h 6858000"/>
              <a:gd name="connsiteX224" fmla="*/ 11556689 w 12192000"/>
              <a:gd name="connsiteY224" fmla="*/ 6112895 h 6858000"/>
              <a:gd name="connsiteX225" fmla="*/ 11536124 w 12192000"/>
              <a:gd name="connsiteY225" fmla="*/ 6121208 h 6858000"/>
              <a:gd name="connsiteX226" fmla="*/ 11499106 w 12192000"/>
              <a:gd name="connsiteY226" fmla="*/ 6085875 h 6858000"/>
              <a:gd name="connsiteX227" fmla="*/ 11499106 w 12192000"/>
              <a:gd name="connsiteY227" fmla="*/ 6083796 h 6858000"/>
              <a:gd name="connsiteX228" fmla="*/ 11497050 w 12192000"/>
              <a:gd name="connsiteY228" fmla="*/ 6083796 h 6858000"/>
              <a:gd name="connsiteX229" fmla="*/ 11478541 w 12192000"/>
              <a:gd name="connsiteY229" fmla="*/ 6096267 h 6858000"/>
              <a:gd name="connsiteX230" fmla="*/ 11478541 w 12192000"/>
              <a:gd name="connsiteY230" fmla="*/ 6098345 h 6858000"/>
              <a:gd name="connsiteX231" fmla="*/ 11490880 w 12192000"/>
              <a:gd name="connsiteY231" fmla="*/ 6148228 h 6858000"/>
              <a:gd name="connsiteX232" fmla="*/ 11474428 w 12192000"/>
              <a:gd name="connsiteY232" fmla="*/ 6160699 h 6858000"/>
              <a:gd name="connsiteX233" fmla="*/ 11431240 w 12192000"/>
              <a:gd name="connsiteY233" fmla="*/ 6133679 h 6858000"/>
              <a:gd name="connsiteX234" fmla="*/ 11429184 w 12192000"/>
              <a:gd name="connsiteY234" fmla="*/ 6133679 h 6858000"/>
              <a:gd name="connsiteX235" fmla="*/ 11429184 w 12192000"/>
              <a:gd name="connsiteY235" fmla="*/ 6135757 h 6858000"/>
              <a:gd name="connsiteX236" fmla="*/ 11412731 w 12192000"/>
              <a:gd name="connsiteY236" fmla="*/ 6150307 h 6858000"/>
              <a:gd name="connsiteX237" fmla="*/ 11412731 w 12192000"/>
              <a:gd name="connsiteY237" fmla="*/ 6152385 h 6858000"/>
              <a:gd name="connsiteX238" fmla="*/ 11439467 w 12192000"/>
              <a:gd name="connsiteY238" fmla="*/ 6198111 h 6858000"/>
              <a:gd name="connsiteX239" fmla="*/ 11425070 w 12192000"/>
              <a:gd name="connsiteY239" fmla="*/ 6214739 h 6858000"/>
              <a:gd name="connsiteX240" fmla="*/ 11375714 w 12192000"/>
              <a:gd name="connsiteY240" fmla="*/ 6202268 h 6858000"/>
              <a:gd name="connsiteX241" fmla="*/ 11373657 w 12192000"/>
              <a:gd name="connsiteY241" fmla="*/ 6202268 h 6858000"/>
              <a:gd name="connsiteX242" fmla="*/ 11363375 w 12192000"/>
              <a:gd name="connsiteY242" fmla="*/ 6220974 h 6858000"/>
              <a:gd name="connsiteX243" fmla="*/ 11363375 w 12192000"/>
              <a:gd name="connsiteY243" fmla="*/ 6223053 h 6858000"/>
              <a:gd name="connsiteX244" fmla="*/ 11400392 w 12192000"/>
              <a:gd name="connsiteY244" fmla="*/ 6260465 h 6858000"/>
              <a:gd name="connsiteX245" fmla="*/ 11392166 w 12192000"/>
              <a:gd name="connsiteY245" fmla="*/ 6279171 h 6858000"/>
              <a:gd name="connsiteX246" fmla="*/ 11340753 w 12192000"/>
              <a:gd name="connsiteY246" fmla="*/ 6279171 h 6858000"/>
              <a:gd name="connsiteX247" fmla="*/ 11338696 w 12192000"/>
              <a:gd name="connsiteY247" fmla="*/ 6279171 h 6858000"/>
              <a:gd name="connsiteX248" fmla="*/ 11338696 w 12192000"/>
              <a:gd name="connsiteY248" fmla="*/ 6281249 h 6858000"/>
              <a:gd name="connsiteX249" fmla="*/ 11332527 w 12192000"/>
              <a:gd name="connsiteY249" fmla="*/ 6302033 h 6858000"/>
              <a:gd name="connsiteX250" fmla="*/ 11334583 w 12192000"/>
              <a:gd name="connsiteY250" fmla="*/ 6304112 h 6858000"/>
              <a:gd name="connsiteX251" fmla="*/ 11377770 w 12192000"/>
              <a:gd name="connsiteY251" fmla="*/ 6329053 h 6858000"/>
              <a:gd name="connsiteX252" fmla="*/ 11375714 w 12192000"/>
              <a:gd name="connsiteY252" fmla="*/ 6351917 h 6858000"/>
              <a:gd name="connsiteX253" fmla="*/ 11326357 w 12192000"/>
              <a:gd name="connsiteY253" fmla="*/ 6364388 h 6858000"/>
              <a:gd name="connsiteX254" fmla="*/ 11324300 w 12192000"/>
              <a:gd name="connsiteY254" fmla="*/ 6364388 h 6858000"/>
              <a:gd name="connsiteX255" fmla="*/ 11324300 w 12192000"/>
              <a:gd name="connsiteY255" fmla="*/ 6366465 h 6858000"/>
              <a:gd name="connsiteX256" fmla="*/ 11324300 w 12192000"/>
              <a:gd name="connsiteY256" fmla="*/ 6376858 h 6858000"/>
              <a:gd name="connsiteX257" fmla="*/ 11324300 w 12192000"/>
              <a:gd name="connsiteY257" fmla="*/ 6387250 h 6858000"/>
              <a:gd name="connsiteX258" fmla="*/ 11324300 w 12192000"/>
              <a:gd name="connsiteY258" fmla="*/ 6389329 h 6858000"/>
              <a:gd name="connsiteX259" fmla="*/ 11326357 w 12192000"/>
              <a:gd name="connsiteY259" fmla="*/ 6389329 h 6858000"/>
              <a:gd name="connsiteX260" fmla="*/ 11375714 w 12192000"/>
              <a:gd name="connsiteY260" fmla="*/ 6401800 h 6858000"/>
              <a:gd name="connsiteX261" fmla="*/ 11379827 w 12192000"/>
              <a:gd name="connsiteY261" fmla="*/ 6424662 h 6858000"/>
              <a:gd name="connsiteX262" fmla="*/ 11334583 w 12192000"/>
              <a:gd name="connsiteY262" fmla="*/ 6451682 h 6858000"/>
              <a:gd name="connsiteX263" fmla="*/ 11332527 w 12192000"/>
              <a:gd name="connsiteY263" fmla="*/ 6451682 h 6858000"/>
              <a:gd name="connsiteX264" fmla="*/ 11332527 w 12192000"/>
              <a:gd name="connsiteY264" fmla="*/ 6453761 h 6858000"/>
              <a:gd name="connsiteX265" fmla="*/ 11338696 w 12192000"/>
              <a:gd name="connsiteY265" fmla="*/ 6474546 h 6858000"/>
              <a:gd name="connsiteX266" fmla="*/ 11340753 w 12192000"/>
              <a:gd name="connsiteY266" fmla="*/ 6474546 h 6858000"/>
              <a:gd name="connsiteX267" fmla="*/ 11392166 w 12192000"/>
              <a:gd name="connsiteY267" fmla="*/ 6474546 h 6858000"/>
              <a:gd name="connsiteX268" fmla="*/ 11400392 w 12192000"/>
              <a:gd name="connsiteY268" fmla="*/ 6495329 h 6858000"/>
              <a:gd name="connsiteX269" fmla="*/ 11363375 w 12192000"/>
              <a:gd name="connsiteY269" fmla="*/ 6532742 h 6858000"/>
              <a:gd name="connsiteX270" fmla="*/ 11363375 w 12192000"/>
              <a:gd name="connsiteY270" fmla="*/ 6534820 h 6858000"/>
              <a:gd name="connsiteX271" fmla="*/ 11375714 w 12192000"/>
              <a:gd name="connsiteY271" fmla="*/ 6553526 h 6858000"/>
              <a:gd name="connsiteX272" fmla="*/ 11427127 w 12192000"/>
              <a:gd name="connsiteY272" fmla="*/ 6538978 h 6858000"/>
              <a:gd name="connsiteX273" fmla="*/ 11439467 w 12192000"/>
              <a:gd name="connsiteY273" fmla="*/ 6557684 h 6858000"/>
              <a:gd name="connsiteX274" fmla="*/ 11412731 w 12192000"/>
              <a:gd name="connsiteY274" fmla="*/ 6603410 h 6858000"/>
              <a:gd name="connsiteX275" fmla="*/ 11414788 w 12192000"/>
              <a:gd name="connsiteY275" fmla="*/ 6605487 h 6858000"/>
              <a:gd name="connsiteX276" fmla="*/ 11429184 w 12192000"/>
              <a:gd name="connsiteY276" fmla="*/ 6620037 h 6858000"/>
              <a:gd name="connsiteX277" fmla="*/ 11431240 w 12192000"/>
              <a:gd name="connsiteY277" fmla="*/ 6620037 h 6858000"/>
              <a:gd name="connsiteX278" fmla="*/ 11476484 w 12192000"/>
              <a:gd name="connsiteY278" fmla="*/ 6593017 h 6858000"/>
              <a:gd name="connsiteX279" fmla="*/ 11492937 w 12192000"/>
              <a:gd name="connsiteY279" fmla="*/ 6607566 h 6858000"/>
              <a:gd name="connsiteX280" fmla="*/ 11480598 w 12192000"/>
              <a:gd name="connsiteY280" fmla="*/ 6657449 h 6858000"/>
              <a:gd name="connsiteX281" fmla="*/ 11480598 w 12192000"/>
              <a:gd name="connsiteY281" fmla="*/ 6659528 h 6858000"/>
              <a:gd name="connsiteX282" fmla="*/ 11499106 w 12192000"/>
              <a:gd name="connsiteY282" fmla="*/ 6669919 h 6858000"/>
              <a:gd name="connsiteX283" fmla="*/ 11499106 w 12192000"/>
              <a:gd name="connsiteY283" fmla="*/ 6671998 h 6858000"/>
              <a:gd name="connsiteX284" fmla="*/ 11501163 w 12192000"/>
              <a:gd name="connsiteY284" fmla="*/ 6669919 h 6858000"/>
              <a:gd name="connsiteX285" fmla="*/ 11538180 w 12192000"/>
              <a:gd name="connsiteY285" fmla="*/ 6632508 h 6858000"/>
              <a:gd name="connsiteX286" fmla="*/ 11556689 w 12192000"/>
              <a:gd name="connsiteY286" fmla="*/ 6640822 h 6858000"/>
              <a:gd name="connsiteX287" fmla="*/ 11554632 w 12192000"/>
              <a:gd name="connsiteY287" fmla="*/ 6667842 h 6858000"/>
              <a:gd name="connsiteX288" fmla="*/ 11556689 w 12192000"/>
              <a:gd name="connsiteY288" fmla="*/ 6692783 h 6858000"/>
              <a:gd name="connsiteX289" fmla="*/ 11556689 w 12192000"/>
              <a:gd name="connsiteY289" fmla="*/ 6694861 h 6858000"/>
              <a:gd name="connsiteX290" fmla="*/ 11558746 w 12192000"/>
              <a:gd name="connsiteY290" fmla="*/ 6694861 h 6858000"/>
              <a:gd name="connsiteX291" fmla="*/ 11579311 w 12192000"/>
              <a:gd name="connsiteY291" fmla="*/ 6701096 h 6858000"/>
              <a:gd name="connsiteX292" fmla="*/ 11581367 w 12192000"/>
              <a:gd name="connsiteY292" fmla="*/ 6701096 h 6858000"/>
              <a:gd name="connsiteX293" fmla="*/ 11606046 w 12192000"/>
              <a:gd name="connsiteY293" fmla="*/ 6655371 h 6858000"/>
              <a:gd name="connsiteX294" fmla="*/ 11628668 w 12192000"/>
              <a:gd name="connsiteY294" fmla="*/ 6657449 h 6858000"/>
              <a:gd name="connsiteX295" fmla="*/ 11641007 w 12192000"/>
              <a:gd name="connsiteY295" fmla="*/ 6709410 h 6858000"/>
              <a:gd name="connsiteX296" fmla="*/ 11643063 w 12192000"/>
              <a:gd name="connsiteY296" fmla="*/ 6709410 h 6858000"/>
              <a:gd name="connsiteX297" fmla="*/ 11663629 w 12192000"/>
              <a:gd name="connsiteY297" fmla="*/ 6709410 h 6858000"/>
              <a:gd name="connsiteX298" fmla="*/ 11665686 w 12192000"/>
              <a:gd name="connsiteY298" fmla="*/ 6709410 h 6858000"/>
              <a:gd name="connsiteX299" fmla="*/ 11680082 w 12192000"/>
              <a:gd name="connsiteY299" fmla="*/ 6657449 h 6858000"/>
              <a:gd name="connsiteX300" fmla="*/ 11700647 w 12192000"/>
              <a:gd name="connsiteY300" fmla="*/ 6655371 h 6858000"/>
              <a:gd name="connsiteX301" fmla="*/ 11727382 w 12192000"/>
              <a:gd name="connsiteY301" fmla="*/ 6701096 h 6858000"/>
              <a:gd name="connsiteX302" fmla="*/ 11747947 w 12192000"/>
              <a:gd name="connsiteY302" fmla="*/ 6694861 h 6858000"/>
              <a:gd name="connsiteX303" fmla="*/ 11750004 w 12192000"/>
              <a:gd name="connsiteY303" fmla="*/ 6694861 h 6858000"/>
              <a:gd name="connsiteX304" fmla="*/ 11752060 w 12192000"/>
              <a:gd name="connsiteY304" fmla="*/ 6667842 h 6858000"/>
              <a:gd name="connsiteX305" fmla="*/ 11750004 w 12192000"/>
              <a:gd name="connsiteY305" fmla="*/ 6640822 h 6858000"/>
              <a:gd name="connsiteX306" fmla="*/ 11770569 w 12192000"/>
              <a:gd name="connsiteY306" fmla="*/ 6632508 h 6858000"/>
              <a:gd name="connsiteX307" fmla="*/ 11807586 w 12192000"/>
              <a:gd name="connsiteY307" fmla="*/ 6669919 h 6858000"/>
              <a:gd name="connsiteX308" fmla="*/ 11826095 w 12192000"/>
              <a:gd name="connsiteY308" fmla="*/ 6659528 h 6858000"/>
              <a:gd name="connsiteX309" fmla="*/ 11828152 w 12192000"/>
              <a:gd name="connsiteY309" fmla="*/ 6657449 h 6858000"/>
              <a:gd name="connsiteX310" fmla="*/ 11828152 w 12192000"/>
              <a:gd name="connsiteY310" fmla="*/ 6655371 h 6858000"/>
              <a:gd name="connsiteX311" fmla="*/ 11813756 w 12192000"/>
              <a:gd name="connsiteY311" fmla="*/ 6607566 h 6858000"/>
              <a:gd name="connsiteX312" fmla="*/ 11830208 w 12192000"/>
              <a:gd name="connsiteY312" fmla="*/ 6593017 h 6858000"/>
              <a:gd name="connsiteX313" fmla="*/ 11875452 w 12192000"/>
              <a:gd name="connsiteY313" fmla="*/ 6620037 h 6858000"/>
              <a:gd name="connsiteX314" fmla="*/ 11877509 w 12192000"/>
              <a:gd name="connsiteY314" fmla="*/ 6620037 h 6858000"/>
              <a:gd name="connsiteX315" fmla="*/ 11891905 w 12192000"/>
              <a:gd name="connsiteY315" fmla="*/ 6603410 h 6858000"/>
              <a:gd name="connsiteX316" fmla="*/ 11893961 w 12192000"/>
              <a:gd name="connsiteY316" fmla="*/ 6603410 h 6858000"/>
              <a:gd name="connsiteX317" fmla="*/ 11867226 w 12192000"/>
              <a:gd name="connsiteY317" fmla="*/ 6557684 h 6858000"/>
              <a:gd name="connsiteX318" fmla="*/ 11879565 w 12192000"/>
              <a:gd name="connsiteY318" fmla="*/ 6538978 h 6858000"/>
              <a:gd name="connsiteX319" fmla="*/ 11930979 w 12192000"/>
              <a:gd name="connsiteY319" fmla="*/ 6553526 h 6858000"/>
              <a:gd name="connsiteX320" fmla="*/ 11933035 w 12192000"/>
              <a:gd name="connsiteY320" fmla="*/ 6551448 h 6858000"/>
              <a:gd name="connsiteX321" fmla="*/ 11943318 w 12192000"/>
              <a:gd name="connsiteY321" fmla="*/ 6532742 h 6858000"/>
              <a:gd name="connsiteX322" fmla="*/ 11943318 w 12192000"/>
              <a:gd name="connsiteY322" fmla="*/ 6530664 h 6858000"/>
              <a:gd name="connsiteX323" fmla="*/ 11906300 w 12192000"/>
              <a:gd name="connsiteY323" fmla="*/ 6495329 h 6858000"/>
              <a:gd name="connsiteX324" fmla="*/ 11914526 w 12192000"/>
              <a:gd name="connsiteY324" fmla="*/ 6474546 h 6858000"/>
              <a:gd name="connsiteX325" fmla="*/ 11965940 w 12192000"/>
              <a:gd name="connsiteY325" fmla="*/ 6474546 h 6858000"/>
              <a:gd name="connsiteX326" fmla="*/ 11967996 w 12192000"/>
              <a:gd name="connsiteY326" fmla="*/ 6474546 h 6858000"/>
              <a:gd name="connsiteX327" fmla="*/ 11972109 w 12192000"/>
              <a:gd name="connsiteY327" fmla="*/ 6453761 h 6858000"/>
              <a:gd name="connsiteX328" fmla="*/ 11972109 w 12192000"/>
              <a:gd name="connsiteY328" fmla="*/ 6451682 h 6858000"/>
              <a:gd name="connsiteX329" fmla="*/ 11926866 w 12192000"/>
              <a:gd name="connsiteY329" fmla="*/ 6424662 h 6858000"/>
              <a:gd name="connsiteX330" fmla="*/ 11930979 w 12192000"/>
              <a:gd name="connsiteY330" fmla="*/ 6403878 h 6858000"/>
              <a:gd name="connsiteX331" fmla="*/ 11980336 w 12192000"/>
              <a:gd name="connsiteY331" fmla="*/ 6389329 h 6858000"/>
              <a:gd name="connsiteX332" fmla="*/ 11982392 w 12192000"/>
              <a:gd name="connsiteY332" fmla="*/ 6389329 h 6858000"/>
              <a:gd name="connsiteX333" fmla="*/ 11982392 w 12192000"/>
              <a:gd name="connsiteY333" fmla="*/ 6376858 h 6858000"/>
              <a:gd name="connsiteX334" fmla="*/ 11982392 w 12192000"/>
              <a:gd name="connsiteY334" fmla="*/ 6366465 h 6858000"/>
              <a:gd name="connsiteX335" fmla="*/ 11980336 w 12192000"/>
              <a:gd name="connsiteY335" fmla="*/ 6366465 h 6858000"/>
              <a:gd name="connsiteX336" fmla="*/ 11930979 w 12192000"/>
              <a:gd name="connsiteY336" fmla="*/ 6351917 h 6858000"/>
              <a:gd name="connsiteX337" fmla="*/ 11928922 w 12192000"/>
              <a:gd name="connsiteY337" fmla="*/ 6331132 h 6858000"/>
              <a:gd name="connsiteX338" fmla="*/ 11972109 w 12192000"/>
              <a:gd name="connsiteY338" fmla="*/ 6304112 h 6858000"/>
              <a:gd name="connsiteX339" fmla="*/ 11974166 w 12192000"/>
              <a:gd name="connsiteY339" fmla="*/ 6304112 h 6858000"/>
              <a:gd name="connsiteX340" fmla="*/ 11974166 w 12192000"/>
              <a:gd name="connsiteY340" fmla="*/ 6302033 h 6858000"/>
              <a:gd name="connsiteX341" fmla="*/ 11967996 w 12192000"/>
              <a:gd name="connsiteY341" fmla="*/ 6281249 h 6858000"/>
              <a:gd name="connsiteX342" fmla="*/ 11965940 w 12192000"/>
              <a:gd name="connsiteY342" fmla="*/ 6281249 h 6858000"/>
              <a:gd name="connsiteX343" fmla="*/ 11914526 w 12192000"/>
              <a:gd name="connsiteY343" fmla="*/ 6281249 h 6858000"/>
              <a:gd name="connsiteX344" fmla="*/ 11906300 w 12192000"/>
              <a:gd name="connsiteY344" fmla="*/ 6260465 h 6858000"/>
              <a:gd name="connsiteX345" fmla="*/ 11943318 w 12192000"/>
              <a:gd name="connsiteY345" fmla="*/ 6223053 h 6858000"/>
              <a:gd name="connsiteX346" fmla="*/ 11943318 w 12192000"/>
              <a:gd name="connsiteY346" fmla="*/ 6220974 h 6858000"/>
              <a:gd name="connsiteX347" fmla="*/ 11933035 w 12192000"/>
              <a:gd name="connsiteY347" fmla="*/ 6202268 h 6858000"/>
              <a:gd name="connsiteX348" fmla="*/ 11930979 w 12192000"/>
              <a:gd name="connsiteY348" fmla="*/ 6202268 h 6858000"/>
              <a:gd name="connsiteX349" fmla="*/ 11881622 w 12192000"/>
              <a:gd name="connsiteY349" fmla="*/ 6214739 h 6858000"/>
              <a:gd name="connsiteX350" fmla="*/ 11867226 w 12192000"/>
              <a:gd name="connsiteY350" fmla="*/ 6198111 h 6858000"/>
              <a:gd name="connsiteX351" fmla="*/ 11893961 w 12192000"/>
              <a:gd name="connsiteY351" fmla="*/ 6152385 h 6858000"/>
              <a:gd name="connsiteX352" fmla="*/ 11893961 w 12192000"/>
              <a:gd name="connsiteY352" fmla="*/ 6150307 h 6858000"/>
              <a:gd name="connsiteX353" fmla="*/ 11877509 w 12192000"/>
              <a:gd name="connsiteY353" fmla="*/ 6135757 h 6858000"/>
              <a:gd name="connsiteX354" fmla="*/ 11832265 w 12192000"/>
              <a:gd name="connsiteY354" fmla="*/ 6160699 h 6858000"/>
              <a:gd name="connsiteX355" fmla="*/ 11813756 w 12192000"/>
              <a:gd name="connsiteY355" fmla="*/ 6148228 h 6858000"/>
              <a:gd name="connsiteX356" fmla="*/ 11828152 w 12192000"/>
              <a:gd name="connsiteY356" fmla="*/ 6098345 h 6858000"/>
              <a:gd name="connsiteX357" fmla="*/ 11828152 w 12192000"/>
              <a:gd name="connsiteY357" fmla="*/ 6096267 h 6858000"/>
              <a:gd name="connsiteX358" fmla="*/ 11809643 w 12192000"/>
              <a:gd name="connsiteY358" fmla="*/ 6085875 h 6858000"/>
              <a:gd name="connsiteX359" fmla="*/ 11807586 w 12192000"/>
              <a:gd name="connsiteY359" fmla="*/ 6083796 h 6858000"/>
              <a:gd name="connsiteX360" fmla="*/ 11807586 w 12192000"/>
              <a:gd name="connsiteY360" fmla="*/ 6085875 h 6858000"/>
              <a:gd name="connsiteX361" fmla="*/ 11770569 w 12192000"/>
              <a:gd name="connsiteY361" fmla="*/ 6121208 h 6858000"/>
              <a:gd name="connsiteX362" fmla="*/ 11750004 w 12192000"/>
              <a:gd name="connsiteY362" fmla="*/ 6112895 h 6858000"/>
              <a:gd name="connsiteX363" fmla="*/ 11754116 w 12192000"/>
              <a:gd name="connsiteY363" fmla="*/ 6085875 h 6858000"/>
              <a:gd name="connsiteX364" fmla="*/ 11750004 w 12192000"/>
              <a:gd name="connsiteY364" fmla="*/ 6060933 h 6858000"/>
              <a:gd name="connsiteX365" fmla="*/ 11750004 w 12192000"/>
              <a:gd name="connsiteY365" fmla="*/ 6058855 h 6858000"/>
              <a:gd name="connsiteX366" fmla="*/ 11747947 w 12192000"/>
              <a:gd name="connsiteY366" fmla="*/ 6058855 h 6858000"/>
              <a:gd name="connsiteX367" fmla="*/ 11727382 w 12192000"/>
              <a:gd name="connsiteY367" fmla="*/ 6054698 h 6858000"/>
              <a:gd name="connsiteX368" fmla="*/ 11700647 w 12192000"/>
              <a:gd name="connsiteY368" fmla="*/ 6100424 h 6858000"/>
              <a:gd name="connsiteX369" fmla="*/ 11678025 w 12192000"/>
              <a:gd name="connsiteY369" fmla="*/ 6096267 h 6858000"/>
              <a:gd name="connsiteX370" fmla="*/ 11665686 w 12192000"/>
              <a:gd name="connsiteY370" fmla="*/ 6046384 h 6858000"/>
              <a:gd name="connsiteX371" fmla="*/ 11663629 w 12192000"/>
              <a:gd name="connsiteY371" fmla="*/ 6046384 h 6858000"/>
              <a:gd name="connsiteX372" fmla="*/ 11643063 w 12192000"/>
              <a:gd name="connsiteY372" fmla="*/ 6046384 h 6858000"/>
              <a:gd name="connsiteX373" fmla="*/ 11641007 w 12192000"/>
              <a:gd name="connsiteY373" fmla="*/ 604638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8106" y="6443815"/>
                </a:moveTo>
                <a:cubicBezTo>
                  <a:pt x="11612187" y="6441731"/>
                  <a:pt x="11614228" y="6441731"/>
                  <a:pt x="11618309" y="6443815"/>
                </a:cubicBezTo>
                <a:cubicBezTo>
                  <a:pt x="11620349" y="6445900"/>
                  <a:pt x="11622390" y="6447984"/>
                  <a:pt x="11622390" y="6452153"/>
                </a:cubicBezTo>
                <a:cubicBezTo>
                  <a:pt x="11628512" y="6554297"/>
                  <a:pt x="11628512" y="6554297"/>
                  <a:pt x="11628512" y="6554297"/>
                </a:cubicBezTo>
                <a:cubicBezTo>
                  <a:pt x="11630552" y="6560550"/>
                  <a:pt x="11628512" y="6562635"/>
                  <a:pt x="11626471" y="6564719"/>
                </a:cubicBezTo>
                <a:cubicBezTo>
                  <a:pt x="11624431" y="6566804"/>
                  <a:pt x="11622390" y="6564719"/>
                  <a:pt x="11620349" y="6564719"/>
                </a:cubicBezTo>
                <a:cubicBezTo>
                  <a:pt x="11575456" y="6554297"/>
                  <a:pt x="11544846" y="6535535"/>
                  <a:pt x="11514237" y="6502183"/>
                </a:cubicBezTo>
                <a:cubicBezTo>
                  <a:pt x="11512196" y="6500099"/>
                  <a:pt x="11510155" y="6498014"/>
                  <a:pt x="11510155" y="6495930"/>
                </a:cubicBezTo>
                <a:cubicBezTo>
                  <a:pt x="11510155" y="6495930"/>
                  <a:pt x="11510155" y="6495930"/>
                  <a:pt x="11510155" y="6493844"/>
                </a:cubicBezTo>
                <a:cubicBezTo>
                  <a:pt x="11510155" y="6491760"/>
                  <a:pt x="11514237" y="6489675"/>
                  <a:pt x="11516277" y="6489675"/>
                </a:cubicBezTo>
                <a:cubicBezTo>
                  <a:pt x="11608106" y="6443815"/>
                  <a:pt x="11608106" y="6443815"/>
                  <a:pt x="11608106" y="6443815"/>
                </a:cubicBezTo>
                <a:close/>
                <a:moveTo>
                  <a:pt x="11690840" y="6441731"/>
                </a:moveTo>
                <a:cubicBezTo>
                  <a:pt x="11694960" y="6441731"/>
                  <a:pt x="11697021" y="6441731"/>
                  <a:pt x="11701142" y="6441731"/>
                </a:cubicBezTo>
                <a:cubicBezTo>
                  <a:pt x="11791801" y="6487497"/>
                  <a:pt x="11791801" y="6487497"/>
                  <a:pt x="11791801" y="6487497"/>
                </a:cubicBezTo>
                <a:cubicBezTo>
                  <a:pt x="11795922" y="6489577"/>
                  <a:pt x="11797982" y="6491657"/>
                  <a:pt x="11800043" y="6493738"/>
                </a:cubicBezTo>
                <a:cubicBezTo>
                  <a:pt x="11800043" y="6495818"/>
                  <a:pt x="11797982" y="6497898"/>
                  <a:pt x="11795922" y="6499978"/>
                </a:cubicBezTo>
                <a:cubicBezTo>
                  <a:pt x="11765016" y="6533262"/>
                  <a:pt x="11732048" y="6551985"/>
                  <a:pt x="11688780" y="6562386"/>
                </a:cubicBezTo>
                <a:cubicBezTo>
                  <a:pt x="11684658" y="6564466"/>
                  <a:pt x="11682598" y="6564466"/>
                  <a:pt x="11680537" y="6562386"/>
                </a:cubicBezTo>
                <a:cubicBezTo>
                  <a:pt x="11678477" y="6560306"/>
                  <a:pt x="11678477" y="6556145"/>
                  <a:pt x="11678477" y="6554065"/>
                </a:cubicBezTo>
                <a:cubicBezTo>
                  <a:pt x="11686719" y="6450052"/>
                  <a:pt x="11686719" y="6450052"/>
                  <a:pt x="11686719" y="6450052"/>
                </a:cubicBezTo>
                <a:cubicBezTo>
                  <a:pt x="11686719" y="6447972"/>
                  <a:pt x="11688780" y="6443811"/>
                  <a:pt x="11690840" y="6441731"/>
                </a:cubicBezTo>
                <a:close/>
                <a:moveTo>
                  <a:pt x="10873105" y="6401988"/>
                </a:moveTo>
                <a:cubicBezTo>
                  <a:pt x="10873105" y="6401988"/>
                  <a:pt x="10873105" y="6401988"/>
                  <a:pt x="10873105" y="6445191"/>
                </a:cubicBezTo>
                <a:cubicBezTo>
                  <a:pt x="10873105" y="6445191"/>
                  <a:pt x="10846037" y="6453420"/>
                  <a:pt x="10825216" y="6453420"/>
                </a:cubicBezTo>
                <a:cubicBezTo>
                  <a:pt x="10808559" y="6453420"/>
                  <a:pt x="10806477" y="6436962"/>
                  <a:pt x="10806477" y="6428733"/>
                </a:cubicBezTo>
                <a:cubicBezTo>
                  <a:pt x="10806477" y="6414332"/>
                  <a:pt x="10814806" y="6406103"/>
                  <a:pt x="10831463" y="6404046"/>
                </a:cubicBezTo>
                <a:close/>
                <a:moveTo>
                  <a:pt x="10523604" y="6331854"/>
                </a:moveTo>
                <a:cubicBezTo>
                  <a:pt x="10552241" y="6331854"/>
                  <a:pt x="10564515" y="6348461"/>
                  <a:pt x="10564515" y="6392053"/>
                </a:cubicBezTo>
                <a:cubicBezTo>
                  <a:pt x="10564515" y="6429417"/>
                  <a:pt x="10558379" y="6452251"/>
                  <a:pt x="10523604" y="6452251"/>
                </a:cubicBezTo>
                <a:cubicBezTo>
                  <a:pt x="10488829" y="6452251"/>
                  <a:pt x="10482692" y="6429417"/>
                  <a:pt x="10482692" y="6392053"/>
                </a:cubicBezTo>
                <a:cubicBezTo>
                  <a:pt x="10482692" y="6348461"/>
                  <a:pt x="10492920" y="6331854"/>
                  <a:pt x="10523604" y="6331854"/>
                </a:cubicBezTo>
                <a:close/>
                <a:moveTo>
                  <a:pt x="11677827" y="6323542"/>
                </a:moveTo>
                <a:cubicBezTo>
                  <a:pt x="11680654" y="6323023"/>
                  <a:pt x="11683737" y="6323542"/>
                  <a:pt x="11686820" y="6324581"/>
                </a:cubicBezTo>
                <a:cubicBezTo>
                  <a:pt x="11703266" y="6337050"/>
                  <a:pt x="11713544" y="6355752"/>
                  <a:pt x="11713544" y="6376532"/>
                </a:cubicBezTo>
                <a:cubicBezTo>
                  <a:pt x="11713544" y="6407703"/>
                  <a:pt x="11686820" y="6434717"/>
                  <a:pt x="11653930" y="6434717"/>
                </a:cubicBezTo>
                <a:cubicBezTo>
                  <a:pt x="11621040" y="6434717"/>
                  <a:pt x="11594316" y="6407703"/>
                  <a:pt x="11594316" y="6376532"/>
                </a:cubicBezTo>
                <a:cubicBezTo>
                  <a:pt x="11594316" y="6355752"/>
                  <a:pt x="11604594" y="6337050"/>
                  <a:pt x="11621040" y="6326660"/>
                </a:cubicBezTo>
                <a:cubicBezTo>
                  <a:pt x="11627207" y="6322503"/>
                  <a:pt x="11633373" y="6322503"/>
                  <a:pt x="11637485" y="6328737"/>
                </a:cubicBezTo>
                <a:cubicBezTo>
                  <a:pt x="11641596" y="6334972"/>
                  <a:pt x="11639541" y="6341205"/>
                  <a:pt x="11635429" y="6345362"/>
                </a:cubicBezTo>
                <a:cubicBezTo>
                  <a:pt x="11625151" y="6351596"/>
                  <a:pt x="11618984" y="6364064"/>
                  <a:pt x="11618984" y="6376532"/>
                </a:cubicBezTo>
                <a:cubicBezTo>
                  <a:pt x="11618984" y="6395235"/>
                  <a:pt x="11635429" y="6411859"/>
                  <a:pt x="11653930" y="6411859"/>
                </a:cubicBezTo>
                <a:cubicBezTo>
                  <a:pt x="11672431" y="6411859"/>
                  <a:pt x="11688876" y="6395235"/>
                  <a:pt x="11688876" y="6376532"/>
                </a:cubicBezTo>
                <a:cubicBezTo>
                  <a:pt x="11688876" y="6364064"/>
                  <a:pt x="11682709" y="6351596"/>
                  <a:pt x="11672431" y="6345362"/>
                </a:cubicBezTo>
                <a:cubicBezTo>
                  <a:pt x="11668320" y="6341205"/>
                  <a:pt x="11666264" y="6334972"/>
                  <a:pt x="11670375" y="6328737"/>
                </a:cubicBezTo>
                <a:cubicBezTo>
                  <a:pt x="11672431" y="6325621"/>
                  <a:pt x="11675001" y="6324062"/>
                  <a:pt x="11677827" y="6323542"/>
                </a:cubicBezTo>
                <a:close/>
                <a:moveTo>
                  <a:pt x="11826761" y="6308476"/>
                </a:moveTo>
                <a:cubicBezTo>
                  <a:pt x="11828828" y="6308476"/>
                  <a:pt x="11830894" y="6312628"/>
                  <a:pt x="11830894" y="6314705"/>
                </a:cubicBezTo>
                <a:cubicBezTo>
                  <a:pt x="11843292" y="6358303"/>
                  <a:pt x="11843292" y="6395673"/>
                  <a:pt x="11830894" y="6439272"/>
                </a:cubicBezTo>
                <a:cubicBezTo>
                  <a:pt x="11828828" y="6443424"/>
                  <a:pt x="11828828" y="6445500"/>
                  <a:pt x="11826761" y="6445500"/>
                </a:cubicBezTo>
                <a:cubicBezTo>
                  <a:pt x="11822628" y="6447576"/>
                  <a:pt x="11820562" y="6445500"/>
                  <a:pt x="11818495" y="6443424"/>
                </a:cubicBezTo>
                <a:cubicBezTo>
                  <a:pt x="11733770" y="6385292"/>
                  <a:pt x="11733770" y="6385292"/>
                  <a:pt x="11733770" y="6385292"/>
                </a:cubicBezTo>
                <a:cubicBezTo>
                  <a:pt x="11729637" y="6383217"/>
                  <a:pt x="11727571" y="6381140"/>
                  <a:pt x="11727571" y="6376988"/>
                </a:cubicBezTo>
                <a:cubicBezTo>
                  <a:pt x="11727571" y="6374912"/>
                  <a:pt x="11729637" y="6370760"/>
                  <a:pt x="11733770" y="6368684"/>
                </a:cubicBezTo>
                <a:cubicBezTo>
                  <a:pt x="11818495" y="6310553"/>
                  <a:pt x="11818495" y="6310553"/>
                  <a:pt x="11818495" y="6310553"/>
                </a:cubicBezTo>
                <a:cubicBezTo>
                  <a:pt x="11820562" y="6308476"/>
                  <a:pt x="11824695" y="6308476"/>
                  <a:pt x="11826761" y="6308476"/>
                </a:cubicBezTo>
                <a:close/>
                <a:moveTo>
                  <a:pt x="11480933" y="6308476"/>
                </a:moveTo>
                <a:cubicBezTo>
                  <a:pt x="11485024" y="6308476"/>
                  <a:pt x="11487070" y="6310553"/>
                  <a:pt x="11489116" y="6312628"/>
                </a:cubicBezTo>
                <a:cubicBezTo>
                  <a:pt x="11572984" y="6368684"/>
                  <a:pt x="11572984" y="6368684"/>
                  <a:pt x="11572984" y="6368684"/>
                </a:cubicBezTo>
                <a:cubicBezTo>
                  <a:pt x="11577075" y="6370760"/>
                  <a:pt x="11579121" y="6374912"/>
                  <a:pt x="11579121" y="6376988"/>
                </a:cubicBezTo>
                <a:cubicBezTo>
                  <a:pt x="11579121" y="6381140"/>
                  <a:pt x="11577075" y="6383217"/>
                  <a:pt x="11572984" y="6385292"/>
                </a:cubicBezTo>
                <a:lnTo>
                  <a:pt x="11489116" y="6443424"/>
                </a:lnTo>
                <a:cubicBezTo>
                  <a:pt x="11485024" y="6445500"/>
                  <a:pt x="11482979" y="6447576"/>
                  <a:pt x="11480933" y="6445500"/>
                </a:cubicBezTo>
                <a:cubicBezTo>
                  <a:pt x="11478888" y="6445500"/>
                  <a:pt x="11476842" y="6443424"/>
                  <a:pt x="11476842" y="6439272"/>
                </a:cubicBezTo>
                <a:cubicBezTo>
                  <a:pt x="11464569" y="6395673"/>
                  <a:pt x="11464569" y="6360379"/>
                  <a:pt x="11476842" y="6314705"/>
                </a:cubicBezTo>
                <a:cubicBezTo>
                  <a:pt x="11476842" y="6312628"/>
                  <a:pt x="11478888" y="6310553"/>
                  <a:pt x="11480933" y="6308476"/>
                </a:cubicBezTo>
                <a:close/>
                <a:moveTo>
                  <a:pt x="11092888" y="6297956"/>
                </a:moveTo>
                <a:cubicBezTo>
                  <a:pt x="11090835" y="6297956"/>
                  <a:pt x="11088782" y="6297956"/>
                  <a:pt x="11086728" y="6300034"/>
                </a:cubicBezTo>
                <a:cubicBezTo>
                  <a:pt x="11084676" y="6302111"/>
                  <a:pt x="11084676" y="6304188"/>
                  <a:pt x="11084676" y="6306264"/>
                </a:cubicBezTo>
                <a:cubicBezTo>
                  <a:pt x="11125737" y="6464115"/>
                  <a:pt x="11125737" y="6464115"/>
                  <a:pt x="11125737" y="6464115"/>
                </a:cubicBezTo>
                <a:cubicBezTo>
                  <a:pt x="11127790" y="6472423"/>
                  <a:pt x="11136003" y="6484884"/>
                  <a:pt x="11150374" y="6484884"/>
                </a:cubicBezTo>
                <a:cubicBezTo>
                  <a:pt x="11158586" y="6484884"/>
                  <a:pt x="11158586" y="6484884"/>
                  <a:pt x="11158586" y="6484884"/>
                </a:cubicBezTo>
                <a:cubicBezTo>
                  <a:pt x="11156533" y="6489038"/>
                  <a:pt x="11156533" y="6491116"/>
                  <a:pt x="11154480" y="6493192"/>
                </a:cubicBezTo>
                <a:cubicBezTo>
                  <a:pt x="11154480" y="6495269"/>
                  <a:pt x="11154480" y="6495269"/>
                  <a:pt x="11154480" y="6495269"/>
                </a:cubicBezTo>
                <a:cubicBezTo>
                  <a:pt x="11152427" y="6501501"/>
                  <a:pt x="11150374" y="6513962"/>
                  <a:pt x="11129843" y="6513962"/>
                </a:cubicBezTo>
                <a:cubicBezTo>
                  <a:pt x="11094941" y="6511885"/>
                  <a:pt x="11094941" y="6511885"/>
                  <a:pt x="11094941" y="6511885"/>
                </a:cubicBezTo>
                <a:cubicBezTo>
                  <a:pt x="11092888" y="6509808"/>
                  <a:pt x="11090835" y="6511885"/>
                  <a:pt x="11088782" y="6513962"/>
                </a:cubicBezTo>
                <a:cubicBezTo>
                  <a:pt x="11086728" y="6513962"/>
                  <a:pt x="11086728" y="6516039"/>
                  <a:pt x="11086728" y="6518116"/>
                </a:cubicBezTo>
                <a:cubicBezTo>
                  <a:pt x="11086728" y="6536809"/>
                  <a:pt x="11086728" y="6536809"/>
                  <a:pt x="11086728" y="6536809"/>
                </a:cubicBezTo>
                <a:cubicBezTo>
                  <a:pt x="11086728" y="6540963"/>
                  <a:pt x="11088782" y="6543040"/>
                  <a:pt x="11092888" y="6543040"/>
                </a:cubicBezTo>
                <a:cubicBezTo>
                  <a:pt x="11103153" y="6547193"/>
                  <a:pt x="11123684" y="6549270"/>
                  <a:pt x="11140108" y="6549270"/>
                </a:cubicBezTo>
                <a:cubicBezTo>
                  <a:pt x="11140108" y="6549270"/>
                  <a:pt x="11140108" y="6549270"/>
                  <a:pt x="11142162" y="6549270"/>
                </a:cubicBezTo>
                <a:cubicBezTo>
                  <a:pt x="11168852" y="6549270"/>
                  <a:pt x="11187329" y="6532655"/>
                  <a:pt x="11195542" y="6497346"/>
                </a:cubicBezTo>
                <a:cubicBezTo>
                  <a:pt x="11205807" y="6457883"/>
                  <a:pt x="11220178" y="6405959"/>
                  <a:pt x="11228391" y="6368574"/>
                </a:cubicBezTo>
                <a:cubicBezTo>
                  <a:pt x="11232497" y="6351958"/>
                  <a:pt x="11236603" y="6337419"/>
                  <a:pt x="11240709" y="6327034"/>
                </a:cubicBezTo>
                <a:cubicBezTo>
                  <a:pt x="11244815" y="6306264"/>
                  <a:pt x="11244815" y="6306264"/>
                  <a:pt x="11244815" y="6306264"/>
                </a:cubicBezTo>
                <a:cubicBezTo>
                  <a:pt x="11244815" y="6304188"/>
                  <a:pt x="11244815" y="6302111"/>
                  <a:pt x="11242762" y="6300034"/>
                </a:cubicBezTo>
                <a:cubicBezTo>
                  <a:pt x="11242762" y="6297956"/>
                  <a:pt x="11240709" y="6297956"/>
                  <a:pt x="11238656" y="6297956"/>
                </a:cubicBezTo>
                <a:cubicBezTo>
                  <a:pt x="11209913" y="6297956"/>
                  <a:pt x="11209913" y="6297956"/>
                  <a:pt x="11209913" y="6297956"/>
                </a:cubicBezTo>
                <a:cubicBezTo>
                  <a:pt x="11207860" y="6297956"/>
                  <a:pt x="11203754" y="6300034"/>
                  <a:pt x="11203754" y="6302111"/>
                </a:cubicBezTo>
                <a:cubicBezTo>
                  <a:pt x="11166798" y="6443345"/>
                  <a:pt x="11166798" y="6443345"/>
                  <a:pt x="11166798" y="6443345"/>
                </a:cubicBezTo>
                <a:cubicBezTo>
                  <a:pt x="11164745" y="6443345"/>
                  <a:pt x="11164745" y="6443345"/>
                  <a:pt x="11164745" y="6443345"/>
                </a:cubicBezTo>
                <a:cubicBezTo>
                  <a:pt x="11125737" y="6302111"/>
                  <a:pt x="11125737" y="6302111"/>
                  <a:pt x="11125737" y="6302111"/>
                </a:cubicBezTo>
                <a:cubicBezTo>
                  <a:pt x="11125737" y="6300034"/>
                  <a:pt x="11123684" y="6297956"/>
                  <a:pt x="11119578" y="6297956"/>
                </a:cubicBezTo>
                <a:cubicBezTo>
                  <a:pt x="11092888" y="6297956"/>
                  <a:pt x="11092888" y="6297956"/>
                  <a:pt x="11092888" y="6297956"/>
                </a:cubicBezTo>
                <a:close/>
                <a:moveTo>
                  <a:pt x="11053116" y="6295619"/>
                </a:moveTo>
                <a:cubicBezTo>
                  <a:pt x="11034705" y="6295619"/>
                  <a:pt x="11016295" y="6308104"/>
                  <a:pt x="11004021" y="6316428"/>
                </a:cubicBezTo>
                <a:cubicBezTo>
                  <a:pt x="11004021" y="6303943"/>
                  <a:pt x="11004021" y="6303943"/>
                  <a:pt x="11004021" y="6303943"/>
                </a:cubicBezTo>
                <a:cubicBezTo>
                  <a:pt x="11004021" y="6299780"/>
                  <a:pt x="11001976" y="6297700"/>
                  <a:pt x="10997885" y="6297700"/>
                </a:cubicBezTo>
                <a:cubicBezTo>
                  <a:pt x="10969246" y="6297700"/>
                  <a:pt x="10969246" y="6297700"/>
                  <a:pt x="10969246" y="6297700"/>
                </a:cubicBezTo>
                <a:cubicBezTo>
                  <a:pt x="10965155" y="6297700"/>
                  <a:pt x="10963110" y="6299780"/>
                  <a:pt x="10963110" y="6303943"/>
                </a:cubicBezTo>
                <a:cubicBezTo>
                  <a:pt x="10963110" y="6478738"/>
                  <a:pt x="10963110" y="6478738"/>
                  <a:pt x="10963110" y="6478738"/>
                </a:cubicBezTo>
                <a:cubicBezTo>
                  <a:pt x="10963110" y="6482900"/>
                  <a:pt x="10965155" y="6484981"/>
                  <a:pt x="10969246" y="6484981"/>
                </a:cubicBezTo>
                <a:cubicBezTo>
                  <a:pt x="10997885" y="6484981"/>
                  <a:pt x="10997885" y="6484981"/>
                  <a:pt x="10997885" y="6484981"/>
                </a:cubicBezTo>
                <a:cubicBezTo>
                  <a:pt x="11001976" y="6484981"/>
                  <a:pt x="11004021" y="6482900"/>
                  <a:pt x="11004021" y="6478738"/>
                </a:cubicBezTo>
                <a:cubicBezTo>
                  <a:pt x="11004021" y="6358046"/>
                  <a:pt x="11004021" y="6358046"/>
                  <a:pt x="11004021" y="6358046"/>
                </a:cubicBezTo>
                <a:cubicBezTo>
                  <a:pt x="11012204" y="6351803"/>
                  <a:pt x="11030614" y="6337237"/>
                  <a:pt x="11055161" y="6335156"/>
                </a:cubicBezTo>
                <a:cubicBezTo>
                  <a:pt x="11059252" y="6335156"/>
                  <a:pt x="11061298" y="6330994"/>
                  <a:pt x="11061298" y="6328913"/>
                </a:cubicBezTo>
                <a:cubicBezTo>
                  <a:pt x="11061298" y="6301862"/>
                  <a:pt x="11061298" y="6301862"/>
                  <a:pt x="11061298" y="6301862"/>
                </a:cubicBezTo>
                <a:cubicBezTo>
                  <a:pt x="11061298" y="6299780"/>
                  <a:pt x="11061298" y="6297700"/>
                  <a:pt x="11059252" y="6297700"/>
                </a:cubicBezTo>
                <a:cubicBezTo>
                  <a:pt x="11057207" y="6295619"/>
                  <a:pt x="11055161" y="6295619"/>
                  <a:pt x="11053116" y="6295619"/>
                </a:cubicBezTo>
                <a:close/>
                <a:moveTo>
                  <a:pt x="10852208" y="6292112"/>
                </a:moveTo>
                <a:cubicBezTo>
                  <a:pt x="10831515" y="6292112"/>
                  <a:pt x="10796337" y="6298350"/>
                  <a:pt x="10781852" y="6300430"/>
                </a:cubicBezTo>
                <a:cubicBezTo>
                  <a:pt x="10777713" y="6300430"/>
                  <a:pt x="10775644" y="6304588"/>
                  <a:pt x="10775644" y="6306668"/>
                </a:cubicBezTo>
                <a:cubicBezTo>
                  <a:pt x="10775644" y="6306668"/>
                  <a:pt x="10775644" y="6306668"/>
                  <a:pt x="10777713" y="6331621"/>
                </a:cubicBezTo>
                <a:cubicBezTo>
                  <a:pt x="10777713" y="6333700"/>
                  <a:pt x="10777713" y="6335780"/>
                  <a:pt x="10779783" y="6335780"/>
                </a:cubicBezTo>
                <a:cubicBezTo>
                  <a:pt x="10781852" y="6337859"/>
                  <a:pt x="10781852" y="6337859"/>
                  <a:pt x="10783921" y="6337859"/>
                </a:cubicBezTo>
                <a:cubicBezTo>
                  <a:pt x="10800475" y="6337859"/>
                  <a:pt x="10829445" y="6333700"/>
                  <a:pt x="10850138" y="6333700"/>
                </a:cubicBezTo>
                <a:cubicBezTo>
                  <a:pt x="10864622" y="6333700"/>
                  <a:pt x="10872900" y="6342018"/>
                  <a:pt x="10872900" y="6356574"/>
                </a:cubicBezTo>
                <a:cubicBezTo>
                  <a:pt x="10872900" y="6356574"/>
                  <a:pt x="10872900" y="6356574"/>
                  <a:pt x="10872900" y="6369050"/>
                </a:cubicBezTo>
                <a:cubicBezTo>
                  <a:pt x="10872900" y="6369050"/>
                  <a:pt x="10872900" y="6369050"/>
                  <a:pt x="10827376" y="6373209"/>
                </a:cubicBezTo>
                <a:cubicBezTo>
                  <a:pt x="10781852" y="6375289"/>
                  <a:pt x="10763228" y="6391924"/>
                  <a:pt x="10763228" y="6429353"/>
                </a:cubicBezTo>
                <a:cubicBezTo>
                  <a:pt x="10763228" y="6468862"/>
                  <a:pt x="10783921" y="6489656"/>
                  <a:pt x="10819099" y="6489656"/>
                </a:cubicBezTo>
                <a:cubicBezTo>
                  <a:pt x="10848069" y="6489656"/>
                  <a:pt x="10879108" y="6477180"/>
                  <a:pt x="10879108" y="6477180"/>
                </a:cubicBezTo>
                <a:cubicBezTo>
                  <a:pt x="10887385" y="6483418"/>
                  <a:pt x="10893593" y="6487577"/>
                  <a:pt x="10908078" y="6489656"/>
                </a:cubicBezTo>
                <a:cubicBezTo>
                  <a:pt x="10910147" y="6489656"/>
                  <a:pt x="10912216" y="6489656"/>
                  <a:pt x="10914286" y="6487577"/>
                </a:cubicBezTo>
                <a:cubicBezTo>
                  <a:pt x="10914286" y="6485497"/>
                  <a:pt x="10916355" y="6483418"/>
                  <a:pt x="10916355" y="6481339"/>
                </a:cubicBezTo>
                <a:cubicBezTo>
                  <a:pt x="10916355" y="6481339"/>
                  <a:pt x="10916355" y="6481339"/>
                  <a:pt x="10916355" y="6356574"/>
                </a:cubicBezTo>
                <a:cubicBezTo>
                  <a:pt x="10916355" y="6312906"/>
                  <a:pt x="10895662" y="6292112"/>
                  <a:pt x="10852208" y="6292112"/>
                </a:cubicBezTo>
                <a:close/>
                <a:moveTo>
                  <a:pt x="10523603" y="6292112"/>
                </a:moveTo>
                <a:cubicBezTo>
                  <a:pt x="10477123" y="6292112"/>
                  <a:pt x="10439442" y="6336333"/>
                  <a:pt x="10439442" y="6390884"/>
                </a:cubicBezTo>
                <a:cubicBezTo>
                  <a:pt x="10439442" y="6445435"/>
                  <a:pt x="10477123" y="6489656"/>
                  <a:pt x="10523603" y="6489656"/>
                </a:cubicBezTo>
                <a:cubicBezTo>
                  <a:pt x="10570084" y="6489656"/>
                  <a:pt x="10607764" y="6445435"/>
                  <a:pt x="10607764" y="6390884"/>
                </a:cubicBezTo>
                <a:cubicBezTo>
                  <a:pt x="10607764" y="6336333"/>
                  <a:pt x="10570084" y="6292112"/>
                  <a:pt x="10523603" y="6292112"/>
                </a:cubicBezTo>
                <a:close/>
                <a:moveTo>
                  <a:pt x="10307649" y="6266396"/>
                </a:moveTo>
                <a:cubicBezTo>
                  <a:pt x="10307649" y="6266396"/>
                  <a:pt x="10307649" y="6266396"/>
                  <a:pt x="10324014" y="6266396"/>
                </a:cubicBezTo>
                <a:cubicBezTo>
                  <a:pt x="10354698" y="6266396"/>
                  <a:pt x="10366971" y="6287313"/>
                  <a:pt x="10366971" y="6306138"/>
                </a:cubicBezTo>
                <a:cubicBezTo>
                  <a:pt x="10366971" y="6329148"/>
                  <a:pt x="10348561" y="6343789"/>
                  <a:pt x="10321968" y="6343789"/>
                </a:cubicBezTo>
                <a:cubicBezTo>
                  <a:pt x="10299467" y="6345881"/>
                  <a:pt x="10285148" y="6343789"/>
                  <a:pt x="10276965" y="6343789"/>
                </a:cubicBezTo>
                <a:cubicBezTo>
                  <a:pt x="10276965" y="6343789"/>
                  <a:pt x="10276965" y="6343789"/>
                  <a:pt x="10276965" y="6268488"/>
                </a:cubicBezTo>
                <a:cubicBezTo>
                  <a:pt x="10281057" y="6266396"/>
                  <a:pt x="10291285" y="6266396"/>
                  <a:pt x="10307649" y="6266396"/>
                </a:cubicBezTo>
                <a:close/>
                <a:moveTo>
                  <a:pt x="10683886" y="6254707"/>
                </a:moveTo>
                <a:cubicBezTo>
                  <a:pt x="10683886" y="6254707"/>
                  <a:pt x="10683886" y="6254707"/>
                  <a:pt x="10655176" y="6260951"/>
                </a:cubicBezTo>
                <a:cubicBezTo>
                  <a:pt x="10651075" y="6263033"/>
                  <a:pt x="10649024" y="6265115"/>
                  <a:pt x="10649024" y="6267195"/>
                </a:cubicBezTo>
                <a:cubicBezTo>
                  <a:pt x="10649024" y="6267195"/>
                  <a:pt x="10649024" y="6267195"/>
                  <a:pt x="10649024" y="6298417"/>
                </a:cubicBezTo>
                <a:cubicBezTo>
                  <a:pt x="10649024" y="6298417"/>
                  <a:pt x="10649024" y="6298417"/>
                  <a:pt x="10632618" y="6298417"/>
                </a:cubicBezTo>
                <a:cubicBezTo>
                  <a:pt x="10628517" y="6298417"/>
                  <a:pt x="10626466" y="6300499"/>
                  <a:pt x="10626466" y="6304662"/>
                </a:cubicBezTo>
                <a:cubicBezTo>
                  <a:pt x="10626466" y="6304662"/>
                  <a:pt x="10626466" y="6304662"/>
                  <a:pt x="10626466" y="6329640"/>
                </a:cubicBezTo>
                <a:cubicBezTo>
                  <a:pt x="10626466" y="6333803"/>
                  <a:pt x="10628517" y="6335884"/>
                  <a:pt x="10632618" y="6335884"/>
                </a:cubicBezTo>
                <a:cubicBezTo>
                  <a:pt x="10632618" y="6335884"/>
                  <a:pt x="10632618" y="6335884"/>
                  <a:pt x="10649024" y="6335884"/>
                </a:cubicBezTo>
                <a:cubicBezTo>
                  <a:pt x="10649024" y="6335884"/>
                  <a:pt x="10649024" y="6335884"/>
                  <a:pt x="10649024" y="6419143"/>
                </a:cubicBezTo>
                <a:cubicBezTo>
                  <a:pt x="10649024" y="6475342"/>
                  <a:pt x="10663379" y="6491994"/>
                  <a:pt x="10704393" y="6491994"/>
                </a:cubicBezTo>
                <a:cubicBezTo>
                  <a:pt x="10714647" y="6491994"/>
                  <a:pt x="10726951" y="6487831"/>
                  <a:pt x="10737204" y="6487831"/>
                </a:cubicBezTo>
                <a:cubicBezTo>
                  <a:pt x="10741306" y="6485750"/>
                  <a:pt x="10743356" y="6483668"/>
                  <a:pt x="10743356" y="6479505"/>
                </a:cubicBezTo>
                <a:cubicBezTo>
                  <a:pt x="10743356" y="6479505"/>
                  <a:pt x="10743356" y="6479505"/>
                  <a:pt x="10741306" y="6456609"/>
                </a:cubicBezTo>
                <a:cubicBezTo>
                  <a:pt x="10741306" y="6452446"/>
                  <a:pt x="10739255" y="6448283"/>
                  <a:pt x="10735153" y="6448283"/>
                </a:cubicBezTo>
                <a:cubicBezTo>
                  <a:pt x="10729001" y="6448283"/>
                  <a:pt x="10718748" y="6450365"/>
                  <a:pt x="10710545" y="6450365"/>
                </a:cubicBezTo>
                <a:cubicBezTo>
                  <a:pt x="10692089" y="6450365"/>
                  <a:pt x="10692089" y="6439958"/>
                  <a:pt x="10692089" y="6412898"/>
                </a:cubicBezTo>
                <a:cubicBezTo>
                  <a:pt x="10692089" y="6412898"/>
                  <a:pt x="10692089" y="6412898"/>
                  <a:pt x="10692089" y="6335884"/>
                </a:cubicBezTo>
                <a:cubicBezTo>
                  <a:pt x="10692089" y="6335884"/>
                  <a:pt x="10692089" y="6335884"/>
                  <a:pt x="10735153" y="6335884"/>
                </a:cubicBezTo>
                <a:cubicBezTo>
                  <a:pt x="10739255" y="6335884"/>
                  <a:pt x="10741306" y="6333803"/>
                  <a:pt x="10741306" y="6329640"/>
                </a:cubicBezTo>
                <a:cubicBezTo>
                  <a:pt x="10741306" y="6329640"/>
                  <a:pt x="10741306" y="6329640"/>
                  <a:pt x="10741306" y="6304662"/>
                </a:cubicBezTo>
                <a:cubicBezTo>
                  <a:pt x="10741306" y="6300499"/>
                  <a:pt x="10739255" y="6298417"/>
                  <a:pt x="10735153" y="6298417"/>
                </a:cubicBezTo>
                <a:cubicBezTo>
                  <a:pt x="10735153" y="6298417"/>
                  <a:pt x="10735153" y="6298417"/>
                  <a:pt x="10692089" y="6298417"/>
                </a:cubicBezTo>
                <a:cubicBezTo>
                  <a:pt x="10692089" y="6298417"/>
                  <a:pt x="10692089" y="6298417"/>
                  <a:pt x="10692089" y="6260951"/>
                </a:cubicBezTo>
                <a:cubicBezTo>
                  <a:pt x="10692089" y="6258870"/>
                  <a:pt x="10690038" y="6256788"/>
                  <a:pt x="10690038" y="6254707"/>
                </a:cubicBezTo>
                <a:cubicBezTo>
                  <a:pt x="10687987" y="6254707"/>
                  <a:pt x="10685936" y="6254707"/>
                  <a:pt x="10683886" y="6254707"/>
                </a:cubicBezTo>
                <a:close/>
                <a:moveTo>
                  <a:pt x="10317982" y="6225485"/>
                </a:moveTo>
                <a:cubicBezTo>
                  <a:pt x="10307672" y="6225485"/>
                  <a:pt x="10276742" y="6225485"/>
                  <a:pt x="10237565" y="6229637"/>
                </a:cubicBezTo>
                <a:cubicBezTo>
                  <a:pt x="10235502" y="6229637"/>
                  <a:pt x="10231378" y="6233789"/>
                  <a:pt x="10231378" y="6237941"/>
                </a:cubicBezTo>
                <a:cubicBezTo>
                  <a:pt x="10231378" y="6237941"/>
                  <a:pt x="10231378" y="6237941"/>
                  <a:pt x="10231378" y="6478753"/>
                </a:cubicBezTo>
                <a:cubicBezTo>
                  <a:pt x="10231378" y="6482905"/>
                  <a:pt x="10235502" y="6484981"/>
                  <a:pt x="10239626" y="6484981"/>
                </a:cubicBezTo>
                <a:cubicBezTo>
                  <a:pt x="10239626" y="6484981"/>
                  <a:pt x="10239626" y="6484981"/>
                  <a:pt x="10268494" y="6484981"/>
                </a:cubicBezTo>
                <a:cubicBezTo>
                  <a:pt x="10272618" y="6484981"/>
                  <a:pt x="10276742" y="6482905"/>
                  <a:pt x="10276742" y="6478753"/>
                </a:cubicBezTo>
                <a:cubicBezTo>
                  <a:pt x="10276742" y="6478753"/>
                  <a:pt x="10276742" y="6478753"/>
                  <a:pt x="10276742" y="6383259"/>
                </a:cubicBezTo>
                <a:cubicBezTo>
                  <a:pt x="10284990" y="6383259"/>
                  <a:pt x="10303548" y="6385334"/>
                  <a:pt x="10326230" y="6385334"/>
                </a:cubicBezTo>
                <a:cubicBezTo>
                  <a:pt x="10326230" y="6385334"/>
                  <a:pt x="10326230" y="6385334"/>
                  <a:pt x="10367470" y="6480828"/>
                </a:cubicBezTo>
                <a:cubicBezTo>
                  <a:pt x="10369532" y="6484981"/>
                  <a:pt x="10371594" y="6484981"/>
                  <a:pt x="10373656" y="6484981"/>
                </a:cubicBezTo>
                <a:cubicBezTo>
                  <a:pt x="10373656" y="6484981"/>
                  <a:pt x="10373656" y="6484981"/>
                  <a:pt x="10406648" y="6484981"/>
                </a:cubicBezTo>
                <a:cubicBezTo>
                  <a:pt x="10410772" y="6484981"/>
                  <a:pt x="10412834" y="6484981"/>
                  <a:pt x="10412834" y="6482905"/>
                </a:cubicBezTo>
                <a:cubicBezTo>
                  <a:pt x="10414896" y="6480828"/>
                  <a:pt x="10414896" y="6478753"/>
                  <a:pt x="10414896" y="6476677"/>
                </a:cubicBezTo>
                <a:lnTo>
                  <a:pt x="10367470" y="6372879"/>
                </a:lnTo>
                <a:cubicBezTo>
                  <a:pt x="10398400" y="6358347"/>
                  <a:pt x="10412834" y="6335511"/>
                  <a:pt x="10412834" y="6304371"/>
                </a:cubicBezTo>
                <a:cubicBezTo>
                  <a:pt x="10412834" y="6269080"/>
                  <a:pt x="10396338" y="6225485"/>
                  <a:pt x="10324168" y="6225485"/>
                </a:cubicBezTo>
                <a:cubicBezTo>
                  <a:pt x="10324168" y="6225485"/>
                  <a:pt x="10322106" y="6225485"/>
                  <a:pt x="10317982" y="6225485"/>
                </a:cubicBezTo>
                <a:close/>
                <a:moveTo>
                  <a:pt x="11680537" y="6192479"/>
                </a:moveTo>
                <a:cubicBezTo>
                  <a:pt x="11682598" y="6190418"/>
                  <a:pt x="11686719" y="6190418"/>
                  <a:pt x="11688780" y="6192479"/>
                </a:cubicBezTo>
                <a:cubicBezTo>
                  <a:pt x="11732048" y="6202780"/>
                  <a:pt x="11765016" y="6221324"/>
                  <a:pt x="11795922" y="6254292"/>
                </a:cubicBezTo>
                <a:cubicBezTo>
                  <a:pt x="11797982" y="6256352"/>
                  <a:pt x="11800043" y="6258412"/>
                  <a:pt x="11800043" y="6260473"/>
                </a:cubicBezTo>
                <a:cubicBezTo>
                  <a:pt x="11797982" y="6264593"/>
                  <a:pt x="11795922" y="6264593"/>
                  <a:pt x="11791801" y="6266654"/>
                </a:cubicBezTo>
                <a:cubicBezTo>
                  <a:pt x="11701142" y="6309923"/>
                  <a:pt x="11701142" y="6309923"/>
                  <a:pt x="11701142" y="6309923"/>
                </a:cubicBezTo>
                <a:cubicBezTo>
                  <a:pt x="11697021" y="6311983"/>
                  <a:pt x="11692900" y="6311983"/>
                  <a:pt x="11690840" y="6311983"/>
                </a:cubicBezTo>
                <a:cubicBezTo>
                  <a:pt x="11688780" y="6309923"/>
                  <a:pt x="11686719" y="6305802"/>
                  <a:pt x="11686719" y="6301681"/>
                </a:cubicBezTo>
                <a:cubicBezTo>
                  <a:pt x="11678477" y="6200720"/>
                  <a:pt x="11678477" y="6200720"/>
                  <a:pt x="11678477" y="6200720"/>
                </a:cubicBezTo>
                <a:cubicBezTo>
                  <a:pt x="11678477" y="6196599"/>
                  <a:pt x="11678477" y="6194539"/>
                  <a:pt x="11680537" y="6192479"/>
                </a:cubicBezTo>
                <a:close/>
                <a:moveTo>
                  <a:pt x="11623202" y="6191708"/>
                </a:moveTo>
                <a:cubicBezTo>
                  <a:pt x="11624747" y="6191451"/>
                  <a:pt x="11626293" y="6191451"/>
                  <a:pt x="11627323" y="6192483"/>
                </a:cubicBezTo>
                <a:cubicBezTo>
                  <a:pt x="11627323" y="6194548"/>
                  <a:pt x="11629383" y="6196613"/>
                  <a:pt x="11629383" y="6202808"/>
                </a:cubicBezTo>
                <a:cubicBezTo>
                  <a:pt x="11621142" y="6303996"/>
                  <a:pt x="11621142" y="6303996"/>
                  <a:pt x="11621142" y="6303996"/>
                </a:cubicBezTo>
                <a:cubicBezTo>
                  <a:pt x="11621142" y="6308126"/>
                  <a:pt x="11619081" y="6310191"/>
                  <a:pt x="11617020" y="6312256"/>
                </a:cubicBezTo>
                <a:cubicBezTo>
                  <a:pt x="11612900" y="6314321"/>
                  <a:pt x="11610839" y="6314321"/>
                  <a:pt x="11606719" y="6312256"/>
                </a:cubicBezTo>
                <a:cubicBezTo>
                  <a:pt x="11516059" y="6266825"/>
                  <a:pt x="11516059" y="6266825"/>
                  <a:pt x="11516059" y="6266825"/>
                </a:cubicBezTo>
                <a:cubicBezTo>
                  <a:pt x="11511939" y="6266825"/>
                  <a:pt x="11509878" y="6264760"/>
                  <a:pt x="11507818" y="6260630"/>
                </a:cubicBezTo>
                <a:cubicBezTo>
                  <a:pt x="11507818" y="6258564"/>
                  <a:pt x="11509878" y="6256500"/>
                  <a:pt x="11511939" y="6254434"/>
                </a:cubicBezTo>
                <a:cubicBezTo>
                  <a:pt x="11542845" y="6221394"/>
                  <a:pt x="11575812" y="6202808"/>
                  <a:pt x="11619081" y="6192483"/>
                </a:cubicBezTo>
                <a:cubicBezTo>
                  <a:pt x="11620111" y="6192483"/>
                  <a:pt x="11621656" y="6191967"/>
                  <a:pt x="11623202" y="6191708"/>
                </a:cubicBezTo>
                <a:close/>
                <a:moveTo>
                  <a:pt x="11654515" y="6156519"/>
                </a:moveTo>
                <a:cubicBezTo>
                  <a:pt x="11534762" y="6156519"/>
                  <a:pt x="11437684" y="6254645"/>
                  <a:pt x="11437684" y="6375689"/>
                </a:cubicBezTo>
                <a:cubicBezTo>
                  <a:pt x="11437684" y="6496732"/>
                  <a:pt x="11534762" y="6594858"/>
                  <a:pt x="11654515" y="6594858"/>
                </a:cubicBezTo>
                <a:cubicBezTo>
                  <a:pt x="11774268" y="6594858"/>
                  <a:pt x="11871347" y="6496732"/>
                  <a:pt x="11871347" y="6375689"/>
                </a:cubicBezTo>
                <a:cubicBezTo>
                  <a:pt x="11871347" y="6254645"/>
                  <a:pt x="11774268" y="6156519"/>
                  <a:pt x="11654515" y="6156519"/>
                </a:cubicBezTo>
                <a:close/>
                <a:moveTo>
                  <a:pt x="11653930" y="6124960"/>
                </a:moveTo>
                <a:cubicBezTo>
                  <a:pt x="11790145" y="6124960"/>
                  <a:pt x="11900569" y="6236692"/>
                  <a:pt x="11900569" y="6374521"/>
                </a:cubicBezTo>
                <a:cubicBezTo>
                  <a:pt x="11900569" y="6512349"/>
                  <a:pt x="11790145" y="6624082"/>
                  <a:pt x="11653930" y="6624082"/>
                </a:cubicBezTo>
                <a:cubicBezTo>
                  <a:pt x="11517716" y="6624082"/>
                  <a:pt x="11407292" y="6512349"/>
                  <a:pt x="11407292" y="6374521"/>
                </a:cubicBezTo>
                <a:cubicBezTo>
                  <a:pt x="11407292" y="6236692"/>
                  <a:pt x="11517716" y="6124960"/>
                  <a:pt x="11653930" y="6124960"/>
                </a:cubicBezTo>
                <a:close/>
                <a:moveTo>
                  <a:pt x="11641007" y="6046384"/>
                </a:moveTo>
                <a:cubicBezTo>
                  <a:pt x="11632781" y="6060933"/>
                  <a:pt x="11628668" y="6079639"/>
                  <a:pt x="11628668" y="6096267"/>
                </a:cubicBezTo>
                <a:cubicBezTo>
                  <a:pt x="11624554" y="6096267"/>
                  <a:pt x="11608102" y="6098345"/>
                  <a:pt x="11606046" y="6100424"/>
                </a:cubicBezTo>
                <a:cubicBezTo>
                  <a:pt x="11599876" y="6081718"/>
                  <a:pt x="11591650" y="6065090"/>
                  <a:pt x="11579311" y="6054698"/>
                </a:cubicBezTo>
                <a:cubicBezTo>
                  <a:pt x="11579311" y="6052619"/>
                  <a:pt x="11579311" y="6052619"/>
                  <a:pt x="11579311" y="6052619"/>
                </a:cubicBezTo>
                <a:cubicBezTo>
                  <a:pt x="11577254" y="6054698"/>
                  <a:pt x="11577254" y="6054698"/>
                  <a:pt x="11577254" y="6054698"/>
                </a:cubicBezTo>
                <a:cubicBezTo>
                  <a:pt x="11571085" y="6054698"/>
                  <a:pt x="11562859" y="6056776"/>
                  <a:pt x="11556689" y="6058855"/>
                </a:cubicBezTo>
                <a:cubicBezTo>
                  <a:pt x="11556689" y="6060933"/>
                  <a:pt x="11556689" y="6060933"/>
                  <a:pt x="11556689" y="6060933"/>
                </a:cubicBezTo>
                <a:cubicBezTo>
                  <a:pt x="11554632" y="6069247"/>
                  <a:pt x="11552576" y="6077561"/>
                  <a:pt x="11552576" y="6085875"/>
                </a:cubicBezTo>
                <a:cubicBezTo>
                  <a:pt x="11552576" y="6096267"/>
                  <a:pt x="11554632" y="6104581"/>
                  <a:pt x="11556689" y="6112895"/>
                </a:cubicBezTo>
                <a:cubicBezTo>
                  <a:pt x="11554632" y="6112895"/>
                  <a:pt x="11538180" y="6121208"/>
                  <a:pt x="11536124" y="6121208"/>
                </a:cubicBezTo>
                <a:cubicBezTo>
                  <a:pt x="11525841" y="6106659"/>
                  <a:pt x="11513502" y="6092110"/>
                  <a:pt x="11499106" y="6085875"/>
                </a:cubicBezTo>
                <a:cubicBezTo>
                  <a:pt x="11499106" y="6083796"/>
                  <a:pt x="11499106" y="6083796"/>
                  <a:pt x="11499106" y="6083796"/>
                </a:cubicBezTo>
                <a:cubicBezTo>
                  <a:pt x="11497050" y="6083796"/>
                  <a:pt x="11497050" y="6083796"/>
                  <a:pt x="11497050" y="6083796"/>
                </a:cubicBezTo>
                <a:cubicBezTo>
                  <a:pt x="11490880" y="6087953"/>
                  <a:pt x="11484710" y="6092110"/>
                  <a:pt x="11478541" y="6096267"/>
                </a:cubicBezTo>
                <a:cubicBezTo>
                  <a:pt x="11478541" y="6096267"/>
                  <a:pt x="11478541" y="6098345"/>
                  <a:pt x="11478541" y="6098345"/>
                </a:cubicBezTo>
                <a:cubicBezTo>
                  <a:pt x="11478541" y="6114973"/>
                  <a:pt x="11482654" y="6131601"/>
                  <a:pt x="11490880" y="6148228"/>
                </a:cubicBezTo>
                <a:cubicBezTo>
                  <a:pt x="11488824" y="6150307"/>
                  <a:pt x="11476484" y="6158621"/>
                  <a:pt x="11474428" y="6160699"/>
                </a:cubicBezTo>
                <a:cubicBezTo>
                  <a:pt x="11462089" y="6148228"/>
                  <a:pt x="11445636" y="6137836"/>
                  <a:pt x="11431240" y="6133679"/>
                </a:cubicBezTo>
                <a:cubicBezTo>
                  <a:pt x="11429184" y="6133679"/>
                  <a:pt x="11429184" y="6133679"/>
                  <a:pt x="11429184" y="6133679"/>
                </a:cubicBezTo>
                <a:cubicBezTo>
                  <a:pt x="11429184" y="6135757"/>
                  <a:pt x="11429184" y="6135757"/>
                  <a:pt x="11429184" y="6135757"/>
                </a:cubicBezTo>
                <a:cubicBezTo>
                  <a:pt x="11423014" y="6137836"/>
                  <a:pt x="11416844" y="6144071"/>
                  <a:pt x="11412731" y="6150307"/>
                </a:cubicBezTo>
                <a:cubicBezTo>
                  <a:pt x="11412731" y="6152385"/>
                  <a:pt x="11412731" y="6152385"/>
                  <a:pt x="11412731" y="6152385"/>
                </a:cubicBezTo>
                <a:cubicBezTo>
                  <a:pt x="11416844" y="6166934"/>
                  <a:pt x="11427127" y="6183562"/>
                  <a:pt x="11439467" y="6198111"/>
                </a:cubicBezTo>
                <a:cubicBezTo>
                  <a:pt x="11437410" y="6198111"/>
                  <a:pt x="11427127" y="6212660"/>
                  <a:pt x="11425070" y="6214739"/>
                </a:cubicBezTo>
                <a:cubicBezTo>
                  <a:pt x="11410675" y="6206425"/>
                  <a:pt x="11392166" y="6202268"/>
                  <a:pt x="11375714" y="6202268"/>
                </a:cubicBezTo>
                <a:cubicBezTo>
                  <a:pt x="11373657" y="6202268"/>
                  <a:pt x="11373657" y="6202268"/>
                  <a:pt x="11373657" y="6202268"/>
                </a:cubicBezTo>
                <a:cubicBezTo>
                  <a:pt x="11369544" y="6206425"/>
                  <a:pt x="11365431" y="6214739"/>
                  <a:pt x="11363375" y="6220974"/>
                </a:cubicBezTo>
                <a:cubicBezTo>
                  <a:pt x="11363375" y="6223053"/>
                  <a:pt x="11363375" y="6223053"/>
                  <a:pt x="11363375" y="6223053"/>
                </a:cubicBezTo>
                <a:cubicBezTo>
                  <a:pt x="11371601" y="6237601"/>
                  <a:pt x="11383940" y="6250072"/>
                  <a:pt x="11400392" y="6260465"/>
                </a:cubicBezTo>
                <a:cubicBezTo>
                  <a:pt x="11398336" y="6262543"/>
                  <a:pt x="11392166" y="6277092"/>
                  <a:pt x="11392166" y="6279171"/>
                </a:cubicBezTo>
                <a:cubicBezTo>
                  <a:pt x="11373657" y="6275014"/>
                  <a:pt x="11355148" y="6275014"/>
                  <a:pt x="11340753" y="6279171"/>
                </a:cubicBezTo>
                <a:cubicBezTo>
                  <a:pt x="11338696" y="6279171"/>
                  <a:pt x="11338696" y="6279171"/>
                  <a:pt x="11338696" y="6279171"/>
                </a:cubicBezTo>
                <a:cubicBezTo>
                  <a:pt x="11338696" y="6281249"/>
                  <a:pt x="11338696" y="6281249"/>
                  <a:pt x="11338696" y="6281249"/>
                </a:cubicBezTo>
                <a:cubicBezTo>
                  <a:pt x="11336640" y="6287485"/>
                  <a:pt x="11334583" y="6295798"/>
                  <a:pt x="11332527" y="6302033"/>
                </a:cubicBezTo>
                <a:cubicBezTo>
                  <a:pt x="11334583" y="6304112"/>
                  <a:pt x="11334583" y="6304112"/>
                  <a:pt x="11334583" y="6304112"/>
                </a:cubicBezTo>
                <a:cubicBezTo>
                  <a:pt x="11344866" y="6314504"/>
                  <a:pt x="11361318" y="6324897"/>
                  <a:pt x="11377770" y="6329053"/>
                </a:cubicBezTo>
                <a:cubicBezTo>
                  <a:pt x="11377770" y="6331132"/>
                  <a:pt x="11375714" y="6349838"/>
                  <a:pt x="11375714" y="6351917"/>
                </a:cubicBezTo>
                <a:cubicBezTo>
                  <a:pt x="11357205" y="6351917"/>
                  <a:pt x="11338696" y="6356073"/>
                  <a:pt x="11326357" y="6364388"/>
                </a:cubicBezTo>
                <a:cubicBezTo>
                  <a:pt x="11324300" y="6364388"/>
                  <a:pt x="11324300" y="6364388"/>
                  <a:pt x="11324300" y="6364388"/>
                </a:cubicBezTo>
                <a:cubicBezTo>
                  <a:pt x="11324300" y="6366465"/>
                  <a:pt x="11324300" y="6366465"/>
                  <a:pt x="11324300" y="6366465"/>
                </a:cubicBezTo>
                <a:cubicBezTo>
                  <a:pt x="11324300" y="6368544"/>
                  <a:pt x="11324300" y="6372701"/>
                  <a:pt x="11324300" y="6376858"/>
                </a:cubicBezTo>
                <a:cubicBezTo>
                  <a:pt x="11324300" y="6381015"/>
                  <a:pt x="11324300" y="6385172"/>
                  <a:pt x="11324300" y="6387250"/>
                </a:cubicBezTo>
                <a:cubicBezTo>
                  <a:pt x="11324300" y="6389329"/>
                  <a:pt x="11324300" y="6389329"/>
                  <a:pt x="11324300" y="6389329"/>
                </a:cubicBezTo>
                <a:cubicBezTo>
                  <a:pt x="11326357" y="6389329"/>
                  <a:pt x="11326357" y="6389329"/>
                  <a:pt x="11326357" y="6389329"/>
                </a:cubicBezTo>
                <a:cubicBezTo>
                  <a:pt x="11338696" y="6397643"/>
                  <a:pt x="11357205" y="6401800"/>
                  <a:pt x="11375714" y="6401800"/>
                </a:cubicBezTo>
                <a:cubicBezTo>
                  <a:pt x="11375714" y="6405956"/>
                  <a:pt x="11377770" y="6422584"/>
                  <a:pt x="11379827" y="6424662"/>
                </a:cubicBezTo>
                <a:cubicBezTo>
                  <a:pt x="11361318" y="6430897"/>
                  <a:pt x="11344866" y="6439211"/>
                  <a:pt x="11334583" y="6451682"/>
                </a:cubicBezTo>
                <a:cubicBezTo>
                  <a:pt x="11332527" y="6451682"/>
                  <a:pt x="11332527" y="6451682"/>
                  <a:pt x="11332527" y="6451682"/>
                </a:cubicBezTo>
                <a:cubicBezTo>
                  <a:pt x="11332527" y="6453761"/>
                  <a:pt x="11332527" y="6453761"/>
                  <a:pt x="11332527" y="6453761"/>
                </a:cubicBezTo>
                <a:cubicBezTo>
                  <a:pt x="11334583" y="6459996"/>
                  <a:pt x="11336640" y="6468310"/>
                  <a:pt x="11338696" y="6474546"/>
                </a:cubicBezTo>
                <a:cubicBezTo>
                  <a:pt x="11340753" y="6474546"/>
                  <a:pt x="11340753" y="6474546"/>
                  <a:pt x="11340753" y="6474546"/>
                </a:cubicBezTo>
                <a:cubicBezTo>
                  <a:pt x="11355148" y="6480781"/>
                  <a:pt x="11375714" y="6478702"/>
                  <a:pt x="11392166" y="6474546"/>
                </a:cubicBezTo>
                <a:cubicBezTo>
                  <a:pt x="11392166" y="6476623"/>
                  <a:pt x="11400392" y="6493252"/>
                  <a:pt x="11400392" y="6495329"/>
                </a:cubicBezTo>
                <a:cubicBezTo>
                  <a:pt x="11385996" y="6503643"/>
                  <a:pt x="11371601" y="6518193"/>
                  <a:pt x="11363375" y="6532742"/>
                </a:cubicBezTo>
                <a:cubicBezTo>
                  <a:pt x="11363375" y="6534820"/>
                  <a:pt x="11363375" y="6534820"/>
                  <a:pt x="11363375" y="6534820"/>
                </a:cubicBezTo>
                <a:cubicBezTo>
                  <a:pt x="11365431" y="6538978"/>
                  <a:pt x="11371601" y="6547291"/>
                  <a:pt x="11375714" y="6553526"/>
                </a:cubicBezTo>
                <a:cubicBezTo>
                  <a:pt x="11392166" y="6553526"/>
                  <a:pt x="11410675" y="6549370"/>
                  <a:pt x="11427127" y="6538978"/>
                </a:cubicBezTo>
                <a:cubicBezTo>
                  <a:pt x="11427127" y="6541055"/>
                  <a:pt x="11437410" y="6555605"/>
                  <a:pt x="11439467" y="6557684"/>
                </a:cubicBezTo>
                <a:cubicBezTo>
                  <a:pt x="11427127" y="6570154"/>
                  <a:pt x="11416844" y="6586781"/>
                  <a:pt x="11412731" y="6603410"/>
                </a:cubicBezTo>
                <a:cubicBezTo>
                  <a:pt x="11414788" y="6605487"/>
                  <a:pt x="11414788" y="6605487"/>
                  <a:pt x="11414788" y="6605487"/>
                </a:cubicBezTo>
                <a:cubicBezTo>
                  <a:pt x="11416844" y="6609645"/>
                  <a:pt x="11425070" y="6615880"/>
                  <a:pt x="11429184" y="6620037"/>
                </a:cubicBezTo>
                <a:cubicBezTo>
                  <a:pt x="11431240" y="6620037"/>
                  <a:pt x="11431240" y="6620037"/>
                  <a:pt x="11431240" y="6620037"/>
                </a:cubicBezTo>
                <a:cubicBezTo>
                  <a:pt x="11445636" y="6615880"/>
                  <a:pt x="11462089" y="6607566"/>
                  <a:pt x="11476484" y="6593017"/>
                </a:cubicBezTo>
                <a:cubicBezTo>
                  <a:pt x="11478541" y="6595096"/>
                  <a:pt x="11490880" y="6605487"/>
                  <a:pt x="11492937" y="6607566"/>
                </a:cubicBezTo>
                <a:cubicBezTo>
                  <a:pt x="11484710" y="6624193"/>
                  <a:pt x="11480598" y="6640822"/>
                  <a:pt x="11480598" y="6657449"/>
                </a:cubicBezTo>
                <a:cubicBezTo>
                  <a:pt x="11480598" y="6657449"/>
                  <a:pt x="11480598" y="6659528"/>
                  <a:pt x="11480598" y="6659528"/>
                </a:cubicBezTo>
                <a:cubicBezTo>
                  <a:pt x="11484710" y="6663684"/>
                  <a:pt x="11492937" y="6667842"/>
                  <a:pt x="11499106" y="6669919"/>
                </a:cubicBezTo>
                <a:cubicBezTo>
                  <a:pt x="11499106" y="6671998"/>
                  <a:pt x="11499106" y="6671998"/>
                  <a:pt x="11499106" y="6671998"/>
                </a:cubicBezTo>
                <a:cubicBezTo>
                  <a:pt x="11501163" y="6669919"/>
                  <a:pt x="11501163" y="6669919"/>
                  <a:pt x="11501163" y="6669919"/>
                </a:cubicBezTo>
                <a:cubicBezTo>
                  <a:pt x="11515558" y="6661606"/>
                  <a:pt x="11527898" y="6649135"/>
                  <a:pt x="11538180" y="6632508"/>
                </a:cubicBezTo>
                <a:cubicBezTo>
                  <a:pt x="11540237" y="6634586"/>
                  <a:pt x="11554632" y="6640822"/>
                  <a:pt x="11556689" y="6640822"/>
                </a:cubicBezTo>
                <a:cubicBezTo>
                  <a:pt x="11554632" y="6649135"/>
                  <a:pt x="11554632" y="6659528"/>
                  <a:pt x="11554632" y="6667842"/>
                </a:cubicBezTo>
                <a:cubicBezTo>
                  <a:pt x="11554632" y="6676155"/>
                  <a:pt x="11554632" y="6686548"/>
                  <a:pt x="11556689" y="6692783"/>
                </a:cubicBezTo>
                <a:cubicBezTo>
                  <a:pt x="11556689" y="6694861"/>
                  <a:pt x="11556689" y="6694861"/>
                  <a:pt x="11556689" y="6694861"/>
                </a:cubicBezTo>
                <a:cubicBezTo>
                  <a:pt x="11558746" y="6694861"/>
                  <a:pt x="11558746" y="6694861"/>
                  <a:pt x="11558746" y="6694861"/>
                </a:cubicBezTo>
                <a:cubicBezTo>
                  <a:pt x="11562859" y="6696940"/>
                  <a:pt x="11573141" y="6699018"/>
                  <a:pt x="11579311" y="6701096"/>
                </a:cubicBezTo>
                <a:cubicBezTo>
                  <a:pt x="11581367" y="6701096"/>
                  <a:pt x="11581367" y="6701096"/>
                  <a:pt x="11581367" y="6701096"/>
                </a:cubicBezTo>
                <a:cubicBezTo>
                  <a:pt x="11591650" y="6688626"/>
                  <a:pt x="11601933" y="6671998"/>
                  <a:pt x="11606046" y="6655371"/>
                </a:cubicBezTo>
                <a:cubicBezTo>
                  <a:pt x="11608102" y="6655371"/>
                  <a:pt x="11626611" y="6657449"/>
                  <a:pt x="11628668" y="6657449"/>
                </a:cubicBezTo>
                <a:cubicBezTo>
                  <a:pt x="11628668" y="6676155"/>
                  <a:pt x="11632781" y="6694861"/>
                  <a:pt x="11641007" y="6709410"/>
                </a:cubicBezTo>
                <a:cubicBezTo>
                  <a:pt x="11643063" y="6709410"/>
                  <a:pt x="11643063" y="6709410"/>
                  <a:pt x="11643063" y="6709410"/>
                </a:cubicBezTo>
                <a:cubicBezTo>
                  <a:pt x="11649233" y="6709410"/>
                  <a:pt x="11659516" y="6709410"/>
                  <a:pt x="11663629" y="6709410"/>
                </a:cubicBezTo>
                <a:cubicBezTo>
                  <a:pt x="11665686" y="6709410"/>
                  <a:pt x="11665686" y="6709410"/>
                  <a:pt x="11665686" y="6709410"/>
                </a:cubicBezTo>
                <a:cubicBezTo>
                  <a:pt x="11673912" y="6694861"/>
                  <a:pt x="11678025" y="6676155"/>
                  <a:pt x="11680082" y="6657449"/>
                </a:cubicBezTo>
                <a:cubicBezTo>
                  <a:pt x="11682138" y="6657449"/>
                  <a:pt x="11698590" y="6655371"/>
                  <a:pt x="11700647" y="6655371"/>
                </a:cubicBezTo>
                <a:cubicBezTo>
                  <a:pt x="11704760" y="6671998"/>
                  <a:pt x="11715042" y="6688626"/>
                  <a:pt x="11727382" y="6701096"/>
                </a:cubicBezTo>
                <a:cubicBezTo>
                  <a:pt x="11733551" y="6699018"/>
                  <a:pt x="11743834" y="6696940"/>
                  <a:pt x="11747947" y="6694861"/>
                </a:cubicBezTo>
                <a:cubicBezTo>
                  <a:pt x="11750004" y="6694861"/>
                  <a:pt x="11750004" y="6694861"/>
                  <a:pt x="11750004" y="6694861"/>
                </a:cubicBezTo>
                <a:cubicBezTo>
                  <a:pt x="11752060" y="6686548"/>
                  <a:pt x="11752060" y="6676155"/>
                  <a:pt x="11752060" y="6667842"/>
                </a:cubicBezTo>
                <a:cubicBezTo>
                  <a:pt x="11752060" y="6659528"/>
                  <a:pt x="11752060" y="6649135"/>
                  <a:pt x="11750004" y="6640822"/>
                </a:cubicBezTo>
                <a:cubicBezTo>
                  <a:pt x="11752060" y="6640822"/>
                  <a:pt x="11768512" y="6634586"/>
                  <a:pt x="11770569" y="6632508"/>
                </a:cubicBezTo>
                <a:cubicBezTo>
                  <a:pt x="11778795" y="6649135"/>
                  <a:pt x="11793191" y="6661606"/>
                  <a:pt x="11807586" y="6669919"/>
                </a:cubicBezTo>
                <a:cubicBezTo>
                  <a:pt x="11813756" y="6667842"/>
                  <a:pt x="11821982" y="6663684"/>
                  <a:pt x="11826095" y="6659528"/>
                </a:cubicBezTo>
                <a:cubicBezTo>
                  <a:pt x="11828152" y="6657449"/>
                  <a:pt x="11828152" y="6657449"/>
                  <a:pt x="11828152" y="6657449"/>
                </a:cubicBezTo>
                <a:cubicBezTo>
                  <a:pt x="11828152" y="6657449"/>
                  <a:pt x="11828152" y="6657449"/>
                  <a:pt x="11828152" y="6655371"/>
                </a:cubicBezTo>
                <a:cubicBezTo>
                  <a:pt x="11828152" y="6640822"/>
                  <a:pt x="11821982" y="6622116"/>
                  <a:pt x="11813756" y="6607566"/>
                </a:cubicBezTo>
                <a:cubicBezTo>
                  <a:pt x="11815812" y="6605487"/>
                  <a:pt x="11828152" y="6595096"/>
                  <a:pt x="11830208" y="6593017"/>
                </a:cubicBezTo>
                <a:cubicBezTo>
                  <a:pt x="11844604" y="6605487"/>
                  <a:pt x="11861056" y="6615880"/>
                  <a:pt x="11875452" y="6620037"/>
                </a:cubicBezTo>
                <a:cubicBezTo>
                  <a:pt x="11877509" y="6620037"/>
                  <a:pt x="11877509" y="6620037"/>
                  <a:pt x="11877509" y="6620037"/>
                </a:cubicBezTo>
                <a:cubicBezTo>
                  <a:pt x="11881622" y="6615880"/>
                  <a:pt x="11889848" y="6609645"/>
                  <a:pt x="11891905" y="6603410"/>
                </a:cubicBezTo>
                <a:cubicBezTo>
                  <a:pt x="11893961" y="6603410"/>
                  <a:pt x="11893961" y="6603410"/>
                  <a:pt x="11893961" y="6603410"/>
                </a:cubicBezTo>
                <a:cubicBezTo>
                  <a:pt x="11889848" y="6586781"/>
                  <a:pt x="11879565" y="6570154"/>
                  <a:pt x="11867226" y="6557684"/>
                </a:cubicBezTo>
                <a:cubicBezTo>
                  <a:pt x="11869283" y="6555605"/>
                  <a:pt x="11879565" y="6541055"/>
                  <a:pt x="11879565" y="6538978"/>
                </a:cubicBezTo>
                <a:cubicBezTo>
                  <a:pt x="11896018" y="6547291"/>
                  <a:pt x="11914526" y="6553526"/>
                  <a:pt x="11930979" y="6553526"/>
                </a:cubicBezTo>
                <a:cubicBezTo>
                  <a:pt x="11933035" y="6551448"/>
                  <a:pt x="11933035" y="6551448"/>
                  <a:pt x="11933035" y="6551448"/>
                </a:cubicBezTo>
                <a:cubicBezTo>
                  <a:pt x="11935092" y="6547291"/>
                  <a:pt x="11941261" y="6538978"/>
                  <a:pt x="11943318" y="6532742"/>
                </a:cubicBezTo>
                <a:cubicBezTo>
                  <a:pt x="11943318" y="6530664"/>
                  <a:pt x="11943318" y="6530664"/>
                  <a:pt x="11943318" y="6530664"/>
                </a:cubicBezTo>
                <a:cubicBezTo>
                  <a:pt x="11935092" y="6518193"/>
                  <a:pt x="11920696" y="6503643"/>
                  <a:pt x="11906300" y="6495329"/>
                </a:cubicBezTo>
                <a:cubicBezTo>
                  <a:pt x="11906300" y="6491173"/>
                  <a:pt x="11914526" y="6476623"/>
                  <a:pt x="11914526" y="6474546"/>
                </a:cubicBezTo>
                <a:cubicBezTo>
                  <a:pt x="11930979" y="6478702"/>
                  <a:pt x="11949488" y="6478702"/>
                  <a:pt x="11965940" y="6474546"/>
                </a:cubicBezTo>
                <a:cubicBezTo>
                  <a:pt x="11967996" y="6474546"/>
                  <a:pt x="11967996" y="6474546"/>
                  <a:pt x="11967996" y="6474546"/>
                </a:cubicBezTo>
                <a:cubicBezTo>
                  <a:pt x="11970053" y="6468310"/>
                  <a:pt x="11972109" y="6459996"/>
                  <a:pt x="11972109" y="6453761"/>
                </a:cubicBezTo>
                <a:cubicBezTo>
                  <a:pt x="11972109" y="6451682"/>
                  <a:pt x="11972109" y="6451682"/>
                  <a:pt x="11972109" y="6451682"/>
                </a:cubicBezTo>
                <a:cubicBezTo>
                  <a:pt x="11961827" y="6439211"/>
                  <a:pt x="11945374" y="6430897"/>
                  <a:pt x="11926866" y="6424662"/>
                </a:cubicBezTo>
                <a:cubicBezTo>
                  <a:pt x="11928922" y="6422584"/>
                  <a:pt x="11930979" y="6405956"/>
                  <a:pt x="11930979" y="6403878"/>
                </a:cubicBezTo>
                <a:cubicBezTo>
                  <a:pt x="11949488" y="6403878"/>
                  <a:pt x="11967996" y="6397643"/>
                  <a:pt x="11980336" y="6389329"/>
                </a:cubicBezTo>
                <a:cubicBezTo>
                  <a:pt x="11982392" y="6389329"/>
                  <a:pt x="11982392" y="6389329"/>
                  <a:pt x="11982392" y="6389329"/>
                </a:cubicBezTo>
                <a:cubicBezTo>
                  <a:pt x="11982392" y="6385172"/>
                  <a:pt x="11982392" y="6381015"/>
                  <a:pt x="11982392" y="6376858"/>
                </a:cubicBezTo>
                <a:cubicBezTo>
                  <a:pt x="11982392" y="6374779"/>
                  <a:pt x="11982392" y="6370623"/>
                  <a:pt x="11982392" y="6366465"/>
                </a:cubicBezTo>
                <a:cubicBezTo>
                  <a:pt x="11980336" y="6366465"/>
                  <a:pt x="11980336" y="6366465"/>
                  <a:pt x="11980336" y="6366465"/>
                </a:cubicBezTo>
                <a:cubicBezTo>
                  <a:pt x="11967996" y="6358152"/>
                  <a:pt x="11949488" y="6351917"/>
                  <a:pt x="11930979" y="6351917"/>
                </a:cubicBezTo>
                <a:cubicBezTo>
                  <a:pt x="11930979" y="6349838"/>
                  <a:pt x="11928922" y="6333211"/>
                  <a:pt x="11928922" y="6331132"/>
                </a:cubicBezTo>
                <a:cubicBezTo>
                  <a:pt x="11945374" y="6324897"/>
                  <a:pt x="11961827" y="6316583"/>
                  <a:pt x="11972109" y="6304112"/>
                </a:cubicBezTo>
                <a:cubicBezTo>
                  <a:pt x="11974166" y="6304112"/>
                  <a:pt x="11974166" y="6304112"/>
                  <a:pt x="11974166" y="6304112"/>
                </a:cubicBezTo>
                <a:cubicBezTo>
                  <a:pt x="11974166" y="6302033"/>
                  <a:pt x="11974166" y="6302033"/>
                  <a:pt x="11974166" y="6302033"/>
                </a:cubicBezTo>
                <a:cubicBezTo>
                  <a:pt x="11972109" y="6295798"/>
                  <a:pt x="11970053" y="6287485"/>
                  <a:pt x="11967996" y="6281249"/>
                </a:cubicBezTo>
                <a:cubicBezTo>
                  <a:pt x="11965940" y="6281249"/>
                  <a:pt x="11965940" y="6281249"/>
                  <a:pt x="11965940" y="6281249"/>
                </a:cubicBezTo>
                <a:cubicBezTo>
                  <a:pt x="11951544" y="6275014"/>
                  <a:pt x="11933035" y="6277092"/>
                  <a:pt x="11914526" y="6281249"/>
                </a:cubicBezTo>
                <a:cubicBezTo>
                  <a:pt x="11914526" y="6279171"/>
                  <a:pt x="11908357" y="6262543"/>
                  <a:pt x="11906300" y="6260465"/>
                </a:cubicBezTo>
                <a:cubicBezTo>
                  <a:pt x="11922753" y="6252151"/>
                  <a:pt x="11935092" y="6237601"/>
                  <a:pt x="11943318" y="6223053"/>
                </a:cubicBezTo>
                <a:cubicBezTo>
                  <a:pt x="11943318" y="6220974"/>
                  <a:pt x="11943318" y="6220974"/>
                  <a:pt x="11943318" y="6220974"/>
                </a:cubicBezTo>
                <a:cubicBezTo>
                  <a:pt x="11941261" y="6216817"/>
                  <a:pt x="11937148" y="6208503"/>
                  <a:pt x="11933035" y="6202268"/>
                </a:cubicBezTo>
                <a:cubicBezTo>
                  <a:pt x="11930979" y="6202268"/>
                  <a:pt x="11930979" y="6202268"/>
                  <a:pt x="11930979" y="6202268"/>
                </a:cubicBezTo>
                <a:cubicBezTo>
                  <a:pt x="11914526" y="6202268"/>
                  <a:pt x="11896018" y="6206425"/>
                  <a:pt x="11881622" y="6214739"/>
                </a:cubicBezTo>
                <a:cubicBezTo>
                  <a:pt x="11879565" y="6214739"/>
                  <a:pt x="11869283" y="6200189"/>
                  <a:pt x="11867226" y="6198111"/>
                </a:cubicBezTo>
                <a:cubicBezTo>
                  <a:pt x="11879565" y="6185640"/>
                  <a:pt x="11889848" y="6169013"/>
                  <a:pt x="11893961" y="6152385"/>
                </a:cubicBezTo>
                <a:cubicBezTo>
                  <a:pt x="11893961" y="6150307"/>
                  <a:pt x="11893961" y="6150307"/>
                  <a:pt x="11893961" y="6150307"/>
                </a:cubicBezTo>
                <a:cubicBezTo>
                  <a:pt x="11889848" y="6146150"/>
                  <a:pt x="11883679" y="6139914"/>
                  <a:pt x="11877509" y="6135757"/>
                </a:cubicBezTo>
                <a:cubicBezTo>
                  <a:pt x="11861056" y="6139914"/>
                  <a:pt x="11844604" y="6148228"/>
                  <a:pt x="11832265" y="6160699"/>
                </a:cubicBezTo>
                <a:cubicBezTo>
                  <a:pt x="11830208" y="6160699"/>
                  <a:pt x="11815812" y="6150307"/>
                  <a:pt x="11813756" y="6148228"/>
                </a:cubicBezTo>
                <a:cubicBezTo>
                  <a:pt x="11824038" y="6131601"/>
                  <a:pt x="11828152" y="6114973"/>
                  <a:pt x="11828152" y="6098345"/>
                </a:cubicBezTo>
                <a:cubicBezTo>
                  <a:pt x="11828152" y="6098345"/>
                  <a:pt x="11828152" y="6096267"/>
                  <a:pt x="11828152" y="6096267"/>
                </a:cubicBezTo>
                <a:cubicBezTo>
                  <a:pt x="11821982" y="6092110"/>
                  <a:pt x="11813756" y="6087953"/>
                  <a:pt x="11809643" y="6085875"/>
                </a:cubicBezTo>
                <a:cubicBezTo>
                  <a:pt x="11807586" y="6083796"/>
                  <a:pt x="11807586" y="6083796"/>
                  <a:pt x="11807586" y="6083796"/>
                </a:cubicBezTo>
                <a:cubicBezTo>
                  <a:pt x="11807586" y="6085875"/>
                  <a:pt x="11807586" y="6085875"/>
                  <a:pt x="11807586" y="6085875"/>
                </a:cubicBezTo>
                <a:cubicBezTo>
                  <a:pt x="11793191" y="6092110"/>
                  <a:pt x="11780851" y="6106659"/>
                  <a:pt x="11770569" y="6121208"/>
                </a:cubicBezTo>
                <a:cubicBezTo>
                  <a:pt x="11768512" y="6121208"/>
                  <a:pt x="11752060" y="6114973"/>
                  <a:pt x="11750004" y="6112895"/>
                </a:cubicBezTo>
                <a:cubicBezTo>
                  <a:pt x="11752060" y="6104581"/>
                  <a:pt x="11754116" y="6096267"/>
                  <a:pt x="11754116" y="6085875"/>
                </a:cubicBezTo>
                <a:cubicBezTo>
                  <a:pt x="11754116" y="6077561"/>
                  <a:pt x="11752060" y="6069247"/>
                  <a:pt x="11750004" y="6060933"/>
                </a:cubicBezTo>
                <a:cubicBezTo>
                  <a:pt x="11750004" y="6058855"/>
                  <a:pt x="11750004" y="6058855"/>
                  <a:pt x="11750004" y="6058855"/>
                </a:cubicBezTo>
                <a:cubicBezTo>
                  <a:pt x="11747947" y="6058855"/>
                  <a:pt x="11747947" y="6058855"/>
                  <a:pt x="11747947" y="6058855"/>
                </a:cubicBezTo>
                <a:cubicBezTo>
                  <a:pt x="11743834" y="6056776"/>
                  <a:pt x="11735608" y="6054698"/>
                  <a:pt x="11727382" y="6054698"/>
                </a:cubicBezTo>
                <a:cubicBezTo>
                  <a:pt x="11715042" y="6065090"/>
                  <a:pt x="11704760" y="6081718"/>
                  <a:pt x="11700647" y="6100424"/>
                </a:cubicBezTo>
                <a:cubicBezTo>
                  <a:pt x="11698590" y="6098345"/>
                  <a:pt x="11682138" y="6096267"/>
                  <a:pt x="11678025" y="6096267"/>
                </a:cubicBezTo>
                <a:cubicBezTo>
                  <a:pt x="11678025" y="6079639"/>
                  <a:pt x="11673912" y="6060933"/>
                  <a:pt x="11665686" y="6046384"/>
                </a:cubicBezTo>
                <a:cubicBezTo>
                  <a:pt x="11663629" y="6046384"/>
                  <a:pt x="11663629" y="6046384"/>
                  <a:pt x="11663629" y="6046384"/>
                </a:cubicBezTo>
                <a:cubicBezTo>
                  <a:pt x="11657460" y="6044305"/>
                  <a:pt x="11649233" y="6044305"/>
                  <a:pt x="11643063" y="6046384"/>
                </a:cubicBezTo>
                <a:cubicBezTo>
                  <a:pt x="11641007" y="6046384"/>
                  <a:pt x="11641007" y="6046384"/>
                  <a:pt x="11641007" y="604638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C8830E89-B3DC-4845-B9D6-57EEF767FD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46408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487A99E-EF5B-439A-BE3B-E777CA5DFBD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0EEDB4C5-4D50-4C91-B9A5-A9BCE42BF8D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733" y="3429000"/>
            <a:ext cx="10532534" cy="1135062"/>
          </a:xfrm>
        </p:spPr>
        <p:txBody>
          <a:bodyPr>
            <a:normAutofit/>
          </a:bodyPr>
          <a:lstStyle>
            <a:lvl1pPr marL="0" indent="0" algn="ctr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167D3182-E237-4027-9277-305E020D6F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172680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9BB0E19E-2EC7-475B-9B28-093E8638E481}"/>
              </a:ext>
            </a:extLst>
          </p:cNvPr>
          <p:cNvSpPr/>
          <p:nvPr userDrawn="1"/>
        </p:nvSpPr>
        <p:spPr>
          <a:xfrm>
            <a:off x="-12084" y="-4763"/>
            <a:ext cx="12216168" cy="2408098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D58ED7BC-1EA4-4387-82A7-BFEBF7FA13E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2403336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0 w 12192000"/>
              <a:gd name="connsiteY377" fmla="*/ 4454665 h 4454665"/>
              <a:gd name="connsiteX378" fmla="*/ 0 w 12192000"/>
              <a:gd name="connsiteY378" fmla="*/ 4454664 h 4454665"/>
              <a:gd name="connsiteX379" fmla="*/ 0 w 12192000"/>
              <a:gd name="connsiteY379" fmla="*/ 3869777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0" y="4454665"/>
                </a:lnTo>
                <a:lnTo>
                  <a:pt x="0" y="4454664"/>
                </a:lnTo>
                <a:lnTo>
                  <a:pt x="0" y="386977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A9A7530-18B5-41FC-A93D-F8CA8070C837}"/>
              </a:ext>
            </a:extLst>
          </p:cNvPr>
          <p:cNvSpPr/>
          <p:nvPr userDrawn="1"/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0 w 12192000"/>
              <a:gd name="connsiteY377" fmla="*/ 4454665 h 4454665"/>
              <a:gd name="connsiteX378" fmla="*/ 0 w 12192000"/>
              <a:gd name="connsiteY378" fmla="*/ 4454664 h 4454665"/>
              <a:gd name="connsiteX379" fmla="*/ 0 w 12192000"/>
              <a:gd name="connsiteY379" fmla="*/ 3869777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0" y="4454665"/>
                </a:lnTo>
                <a:lnTo>
                  <a:pt x="0" y="4454664"/>
                </a:lnTo>
                <a:lnTo>
                  <a:pt x="0" y="3869777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93866"/>
            <a:ext cx="11065934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rgbClr val="01B0E3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1338932"/>
            <a:ext cx="11065934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77FD9FF6-D0F7-4D4C-BFE7-449EBFDC20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30653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2241CCD-97AC-4E43-B0C3-AB7468A6295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" y="2"/>
            <a:ext cx="12191998" cy="6857999"/>
          </a:xfrm>
          <a:custGeom>
            <a:avLst/>
            <a:gdLst>
              <a:gd name="connsiteX0" fmla="*/ 11602874 w 12191998"/>
              <a:gd name="connsiteY0" fmla="*/ 6448253 h 6857999"/>
              <a:gd name="connsiteX1" fmla="*/ 11613077 w 12191998"/>
              <a:gd name="connsiteY1" fmla="*/ 6448253 h 6857999"/>
              <a:gd name="connsiteX2" fmla="*/ 11617158 w 12191998"/>
              <a:gd name="connsiteY2" fmla="*/ 6456591 h 6857999"/>
              <a:gd name="connsiteX3" fmla="*/ 11623280 w 12191998"/>
              <a:gd name="connsiteY3" fmla="*/ 6558735 h 6857999"/>
              <a:gd name="connsiteX4" fmla="*/ 11621239 w 12191998"/>
              <a:gd name="connsiteY4" fmla="*/ 6569157 h 6857999"/>
              <a:gd name="connsiteX5" fmla="*/ 11615118 w 12191998"/>
              <a:gd name="connsiteY5" fmla="*/ 6569157 h 6857999"/>
              <a:gd name="connsiteX6" fmla="*/ 11509005 w 12191998"/>
              <a:gd name="connsiteY6" fmla="*/ 6506621 h 6857999"/>
              <a:gd name="connsiteX7" fmla="*/ 11504924 w 12191998"/>
              <a:gd name="connsiteY7" fmla="*/ 6500368 h 6857999"/>
              <a:gd name="connsiteX8" fmla="*/ 11504924 w 12191998"/>
              <a:gd name="connsiteY8" fmla="*/ 6498282 h 6857999"/>
              <a:gd name="connsiteX9" fmla="*/ 11511045 w 12191998"/>
              <a:gd name="connsiteY9" fmla="*/ 6494113 h 6857999"/>
              <a:gd name="connsiteX10" fmla="*/ 11602874 w 12191998"/>
              <a:gd name="connsiteY10" fmla="*/ 6448253 h 6857999"/>
              <a:gd name="connsiteX11" fmla="*/ 11685608 w 12191998"/>
              <a:gd name="connsiteY11" fmla="*/ 6446169 h 6857999"/>
              <a:gd name="connsiteX12" fmla="*/ 11695910 w 12191998"/>
              <a:gd name="connsiteY12" fmla="*/ 6446169 h 6857999"/>
              <a:gd name="connsiteX13" fmla="*/ 11786569 w 12191998"/>
              <a:gd name="connsiteY13" fmla="*/ 6491935 h 6857999"/>
              <a:gd name="connsiteX14" fmla="*/ 11794811 w 12191998"/>
              <a:gd name="connsiteY14" fmla="*/ 6498176 h 6857999"/>
              <a:gd name="connsiteX15" fmla="*/ 11790690 w 12191998"/>
              <a:gd name="connsiteY15" fmla="*/ 6504416 h 6857999"/>
              <a:gd name="connsiteX16" fmla="*/ 11683548 w 12191998"/>
              <a:gd name="connsiteY16" fmla="*/ 6566824 h 6857999"/>
              <a:gd name="connsiteX17" fmla="*/ 11675305 w 12191998"/>
              <a:gd name="connsiteY17" fmla="*/ 6566824 h 6857999"/>
              <a:gd name="connsiteX18" fmla="*/ 11673245 w 12191998"/>
              <a:gd name="connsiteY18" fmla="*/ 6558503 h 6857999"/>
              <a:gd name="connsiteX19" fmla="*/ 11681487 w 12191998"/>
              <a:gd name="connsiteY19" fmla="*/ 6454490 h 6857999"/>
              <a:gd name="connsiteX20" fmla="*/ 11685608 w 12191998"/>
              <a:gd name="connsiteY20" fmla="*/ 6446169 h 6857999"/>
              <a:gd name="connsiteX21" fmla="*/ 10878610 w 12191998"/>
              <a:gd name="connsiteY21" fmla="*/ 6407461 h 6857999"/>
              <a:gd name="connsiteX22" fmla="*/ 10878610 w 12191998"/>
              <a:gd name="connsiteY22" fmla="*/ 6451004 h 6857999"/>
              <a:gd name="connsiteX23" fmla="*/ 10832845 w 12191998"/>
              <a:gd name="connsiteY23" fmla="*/ 6458261 h 6857999"/>
              <a:gd name="connsiteX24" fmla="*/ 10813523 w 12191998"/>
              <a:gd name="connsiteY24" fmla="*/ 6433380 h 6857999"/>
              <a:gd name="connsiteX25" fmla="*/ 10837930 w 12191998"/>
              <a:gd name="connsiteY25" fmla="*/ 6409535 h 6857999"/>
              <a:gd name="connsiteX26" fmla="*/ 10878610 w 12191998"/>
              <a:gd name="connsiteY26" fmla="*/ 6407461 h 6857999"/>
              <a:gd name="connsiteX27" fmla="*/ 10545885 w 12191998"/>
              <a:gd name="connsiteY27" fmla="*/ 6337611 h 6857999"/>
              <a:gd name="connsiteX28" fmla="*/ 10573810 w 12191998"/>
              <a:gd name="connsiteY28" fmla="*/ 6361192 h 6857999"/>
              <a:gd name="connsiteX29" fmla="*/ 10550022 w 12191998"/>
              <a:gd name="connsiteY29" fmla="*/ 6384774 h 6857999"/>
              <a:gd name="connsiteX30" fmla="*/ 10505548 w 12191998"/>
              <a:gd name="connsiteY30" fmla="*/ 6386824 h 6857999"/>
              <a:gd name="connsiteX31" fmla="*/ 10505548 w 12191998"/>
              <a:gd name="connsiteY31" fmla="*/ 6382723 h 6857999"/>
              <a:gd name="connsiteX32" fmla="*/ 10505548 w 12191998"/>
              <a:gd name="connsiteY32" fmla="*/ 6380673 h 6857999"/>
              <a:gd name="connsiteX33" fmla="*/ 10528302 w 12191998"/>
              <a:gd name="connsiteY33" fmla="*/ 6339662 h 6857999"/>
              <a:gd name="connsiteX34" fmla="*/ 10545885 w 12191998"/>
              <a:gd name="connsiteY34" fmla="*/ 6337611 h 6857999"/>
              <a:gd name="connsiteX35" fmla="*/ 11672595 w 12191998"/>
              <a:gd name="connsiteY35" fmla="*/ 6327980 h 6857999"/>
              <a:gd name="connsiteX36" fmla="*/ 11681588 w 12191998"/>
              <a:gd name="connsiteY36" fmla="*/ 6329019 h 6857999"/>
              <a:gd name="connsiteX37" fmla="*/ 11708312 w 12191998"/>
              <a:gd name="connsiteY37" fmla="*/ 6380970 h 6857999"/>
              <a:gd name="connsiteX38" fmla="*/ 11648698 w 12191998"/>
              <a:gd name="connsiteY38" fmla="*/ 6439155 h 6857999"/>
              <a:gd name="connsiteX39" fmla="*/ 11589084 w 12191998"/>
              <a:gd name="connsiteY39" fmla="*/ 6380970 h 6857999"/>
              <a:gd name="connsiteX40" fmla="*/ 11615808 w 12191998"/>
              <a:gd name="connsiteY40" fmla="*/ 6331098 h 6857999"/>
              <a:gd name="connsiteX41" fmla="*/ 11632253 w 12191998"/>
              <a:gd name="connsiteY41" fmla="*/ 6333175 h 6857999"/>
              <a:gd name="connsiteX42" fmla="*/ 11630197 w 12191998"/>
              <a:gd name="connsiteY42" fmla="*/ 6349800 h 6857999"/>
              <a:gd name="connsiteX43" fmla="*/ 11613752 w 12191998"/>
              <a:gd name="connsiteY43" fmla="*/ 6380970 h 6857999"/>
              <a:gd name="connsiteX44" fmla="*/ 11648698 w 12191998"/>
              <a:gd name="connsiteY44" fmla="*/ 6416297 h 6857999"/>
              <a:gd name="connsiteX45" fmla="*/ 11683644 w 12191998"/>
              <a:gd name="connsiteY45" fmla="*/ 6380970 h 6857999"/>
              <a:gd name="connsiteX46" fmla="*/ 11667199 w 12191998"/>
              <a:gd name="connsiteY46" fmla="*/ 6349800 h 6857999"/>
              <a:gd name="connsiteX47" fmla="*/ 11665144 w 12191998"/>
              <a:gd name="connsiteY47" fmla="*/ 6333175 h 6857999"/>
              <a:gd name="connsiteX48" fmla="*/ 11672595 w 12191998"/>
              <a:gd name="connsiteY48" fmla="*/ 6327980 h 6857999"/>
              <a:gd name="connsiteX49" fmla="*/ 11821529 w 12191998"/>
              <a:gd name="connsiteY49" fmla="*/ 6312914 h 6857999"/>
              <a:gd name="connsiteX50" fmla="*/ 11825662 w 12191998"/>
              <a:gd name="connsiteY50" fmla="*/ 6319143 h 6857999"/>
              <a:gd name="connsiteX51" fmla="*/ 11825662 w 12191998"/>
              <a:gd name="connsiteY51" fmla="*/ 6443710 h 6857999"/>
              <a:gd name="connsiteX52" fmla="*/ 11821529 w 12191998"/>
              <a:gd name="connsiteY52" fmla="*/ 6449938 h 6857999"/>
              <a:gd name="connsiteX53" fmla="*/ 11813263 w 12191998"/>
              <a:gd name="connsiteY53" fmla="*/ 6447862 h 6857999"/>
              <a:gd name="connsiteX54" fmla="*/ 11728538 w 12191998"/>
              <a:gd name="connsiteY54" fmla="*/ 6389730 h 6857999"/>
              <a:gd name="connsiteX55" fmla="*/ 11722339 w 12191998"/>
              <a:gd name="connsiteY55" fmla="*/ 6381426 h 6857999"/>
              <a:gd name="connsiteX56" fmla="*/ 11728538 w 12191998"/>
              <a:gd name="connsiteY56" fmla="*/ 6373122 h 6857999"/>
              <a:gd name="connsiteX57" fmla="*/ 11813263 w 12191998"/>
              <a:gd name="connsiteY57" fmla="*/ 6314991 h 6857999"/>
              <a:gd name="connsiteX58" fmla="*/ 11821529 w 12191998"/>
              <a:gd name="connsiteY58" fmla="*/ 6312914 h 6857999"/>
              <a:gd name="connsiteX59" fmla="*/ 11475701 w 12191998"/>
              <a:gd name="connsiteY59" fmla="*/ 6312914 h 6857999"/>
              <a:gd name="connsiteX60" fmla="*/ 11483884 w 12191998"/>
              <a:gd name="connsiteY60" fmla="*/ 6317066 h 6857999"/>
              <a:gd name="connsiteX61" fmla="*/ 11567753 w 12191998"/>
              <a:gd name="connsiteY61" fmla="*/ 6373122 h 6857999"/>
              <a:gd name="connsiteX62" fmla="*/ 11573889 w 12191998"/>
              <a:gd name="connsiteY62" fmla="*/ 6381426 h 6857999"/>
              <a:gd name="connsiteX63" fmla="*/ 11567753 w 12191998"/>
              <a:gd name="connsiteY63" fmla="*/ 6389730 h 6857999"/>
              <a:gd name="connsiteX64" fmla="*/ 11483884 w 12191998"/>
              <a:gd name="connsiteY64" fmla="*/ 6447862 h 6857999"/>
              <a:gd name="connsiteX65" fmla="*/ 11475701 w 12191998"/>
              <a:gd name="connsiteY65" fmla="*/ 6449938 h 6857999"/>
              <a:gd name="connsiteX66" fmla="*/ 11471610 w 12191998"/>
              <a:gd name="connsiteY66" fmla="*/ 6443710 h 6857999"/>
              <a:gd name="connsiteX67" fmla="*/ 11471610 w 12191998"/>
              <a:gd name="connsiteY67" fmla="*/ 6319143 h 6857999"/>
              <a:gd name="connsiteX68" fmla="*/ 11475701 w 12191998"/>
              <a:gd name="connsiteY68" fmla="*/ 6312914 h 6857999"/>
              <a:gd name="connsiteX69" fmla="*/ 10746019 w 12191998"/>
              <a:gd name="connsiteY69" fmla="*/ 6302686 h 6857999"/>
              <a:gd name="connsiteX70" fmla="*/ 10696807 w 12191998"/>
              <a:gd name="connsiteY70" fmla="*/ 6322350 h 6857999"/>
              <a:gd name="connsiteX71" fmla="*/ 10696807 w 12191998"/>
              <a:gd name="connsiteY71" fmla="*/ 6310966 h 6857999"/>
              <a:gd name="connsiteX72" fmla="*/ 10689630 w 12191998"/>
              <a:gd name="connsiteY72" fmla="*/ 6303721 h 6857999"/>
              <a:gd name="connsiteX73" fmla="*/ 10661948 w 12191998"/>
              <a:gd name="connsiteY73" fmla="*/ 6303721 h 6857999"/>
              <a:gd name="connsiteX74" fmla="*/ 10654771 w 12191998"/>
              <a:gd name="connsiteY74" fmla="*/ 6310966 h 6857999"/>
              <a:gd name="connsiteX75" fmla="*/ 10654771 w 12191998"/>
              <a:gd name="connsiteY75" fmla="*/ 6483802 h 6857999"/>
              <a:gd name="connsiteX76" fmla="*/ 10661948 w 12191998"/>
              <a:gd name="connsiteY76" fmla="*/ 6490011 h 6857999"/>
              <a:gd name="connsiteX77" fmla="*/ 10689630 w 12191998"/>
              <a:gd name="connsiteY77" fmla="*/ 6490011 h 6857999"/>
              <a:gd name="connsiteX78" fmla="*/ 10696807 w 12191998"/>
              <a:gd name="connsiteY78" fmla="*/ 6483802 h 6857999"/>
              <a:gd name="connsiteX79" fmla="*/ 10696807 w 12191998"/>
              <a:gd name="connsiteY79" fmla="*/ 6363748 h 6857999"/>
              <a:gd name="connsiteX80" fmla="*/ 10747045 w 12191998"/>
              <a:gd name="connsiteY80" fmla="*/ 6342014 h 6857999"/>
              <a:gd name="connsiteX81" fmla="*/ 10753197 w 12191998"/>
              <a:gd name="connsiteY81" fmla="*/ 6334770 h 6857999"/>
              <a:gd name="connsiteX82" fmla="*/ 10753197 w 12191998"/>
              <a:gd name="connsiteY82" fmla="*/ 6309931 h 6857999"/>
              <a:gd name="connsiteX83" fmla="*/ 10751146 w 12191998"/>
              <a:gd name="connsiteY83" fmla="*/ 6304756 h 6857999"/>
              <a:gd name="connsiteX84" fmla="*/ 10746019 w 12191998"/>
              <a:gd name="connsiteY84" fmla="*/ 6302686 h 6857999"/>
              <a:gd name="connsiteX85" fmla="*/ 10221292 w 12191998"/>
              <a:gd name="connsiteY85" fmla="*/ 6302686 h 6857999"/>
              <a:gd name="connsiteX86" fmla="*/ 10173013 w 12191998"/>
              <a:gd name="connsiteY86" fmla="*/ 6322350 h 6857999"/>
              <a:gd name="connsiteX87" fmla="*/ 10173013 w 12191998"/>
              <a:gd name="connsiteY87" fmla="*/ 6310966 h 6857999"/>
              <a:gd name="connsiteX88" fmla="*/ 10165823 w 12191998"/>
              <a:gd name="connsiteY88" fmla="*/ 6303721 h 6857999"/>
              <a:gd name="connsiteX89" fmla="*/ 10137062 w 12191998"/>
              <a:gd name="connsiteY89" fmla="*/ 6303721 h 6857999"/>
              <a:gd name="connsiteX90" fmla="*/ 10130898 w 12191998"/>
              <a:gd name="connsiteY90" fmla="*/ 6310966 h 6857999"/>
              <a:gd name="connsiteX91" fmla="*/ 10130898 w 12191998"/>
              <a:gd name="connsiteY91" fmla="*/ 6483802 h 6857999"/>
              <a:gd name="connsiteX92" fmla="*/ 10137062 w 12191998"/>
              <a:gd name="connsiteY92" fmla="*/ 6490011 h 6857999"/>
              <a:gd name="connsiteX93" fmla="*/ 10165823 w 12191998"/>
              <a:gd name="connsiteY93" fmla="*/ 6490011 h 6857999"/>
              <a:gd name="connsiteX94" fmla="*/ 10173013 w 12191998"/>
              <a:gd name="connsiteY94" fmla="*/ 6483802 h 6857999"/>
              <a:gd name="connsiteX95" fmla="*/ 10173013 w 12191998"/>
              <a:gd name="connsiteY95" fmla="*/ 6363748 h 6857999"/>
              <a:gd name="connsiteX96" fmla="*/ 10222319 w 12191998"/>
              <a:gd name="connsiteY96" fmla="*/ 6342014 h 6857999"/>
              <a:gd name="connsiteX97" fmla="*/ 10245945 w 12191998"/>
              <a:gd name="connsiteY97" fmla="*/ 6362713 h 6857999"/>
              <a:gd name="connsiteX98" fmla="*/ 10245945 w 12191998"/>
              <a:gd name="connsiteY98" fmla="*/ 6363748 h 6857999"/>
              <a:gd name="connsiteX99" fmla="*/ 10245945 w 12191998"/>
              <a:gd name="connsiteY99" fmla="*/ 6483802 h 6857999"/>
              <a:gd name="connsiteX100" fmla="*/ 10252109 w 12191998"/>
              <a:gd name="connsiteY100" fmla="*/ 6490011 h 6857999"/>
              <a:gd name="connsiteX101" fmla="*/ 10280870 w 12191998"/>
              <a:gd name="connsiteY101" fmla="*/ 6490011 h 6857999"/>
              <a:gd name="connsiteX102" fmla="*/ 10288061 w 12191998"/>
              <a:gd name="connsiteY102" fmla="*/ 6483802 h 6857999"/>
              <a:gd name="connsiteX103" fmla="*/ 10288061 w 12191998"/>
              <a:gd name="connsiteY103" fmla="*/ 6452753 h 6857999"/>
              <a:gd name="connsiteX104" fmla="*/ 10288061 w 12191998"/>
              <a:gd name="connsiteY104" fmla="*/ 6388587 h 6857999"/>
              <a:gd name="connsiteX105" fmla="*/ 10288061 w 12191998"/>
              <a:gd name="connsiteY105" fmla="*/ 6365818 h 6857999"/>
              <a:gd name="connsiteX106" fmla="*/ 10231564 w 12191998"/>
              <a:gd name="connsiteY106" fmla="*/ 6302686 h 6857999"/>
              <a:gd name="connsiteX107" fmla="*/ 10226428 w 12191998"/>
              <a:gd name="connsiteY107" fmla="*/ 6302686 h 6857999"/>
              <a:gd name="connsiteX108" fmla="*/ 10224374 w 12191998"/>
              <a:gd name="connsiteY108" fmla="*/ 6302686 h 6857999"/>
              <a:gd name="connsiteX109" fmla="*/ 10221292 w 12191998"/>
              <a:gd name="connsiteY109" fmla="*/ 6302686 h 6857999"/>
              <a:gd name="connsiteX110" fmla="*/ 11036971 w 12191998"/>
              <a:gd name="connsiteY110" fmla="*/ 6299511 h 6857999"/>
              <a:gd name="connsiteX111" fmla="*/ 10953221 w 12191998"/>
              <a:gd name="connsiteY111" fmla="*/ 6396104 h 6857999"/>
              <a:gd name="connsiteX112" fmla="*/ 10953221 w 12191998"/>
              <a:gd name="connsiteY112" fmla="*/ 6398181 h 6857999"/>
              <a:gd name="connsiteX113" fmla="*/ 11036971 w 12191998"/>
              <a:gd name="connsiteY113" fmla="*/ 6494774 h 6857999"/>
              <a:gd name="connsiteX114" fmla="*/ 11093143 w 12191998"/>
              <a:gd name="connsiteY114" fmla="*/ 6487504 h 6857999"/>
              <a:gd name="connsiteX115" fmla="*/ 11099271 w 12191998"/>
              <a:gd name="connsiteY115" fmla="*/ 6480233 h 6857999"/>
              <a:gd name="connsiteX116" fmla="*/ 11098250 w 12191998"/>
              <a:gd name="connsiteY116" fmla="*/ 6456345 h 6857999"/>
              <a:gd name="connsiteX117" fmla="*/ 11096207 w 12191998"/>
              <a:gd name="connsiteY117" fmla="*/ 6452190 h 6857999"/>
              <a:gd name="connsiteX118" fmla="*/ 11090079 w 12191998"/>
              <a:gd name="connsiteY118" fmla="*/ 6450113 h 6857999"/>
              <a:gd name="connsiteX119" fmla="*/ 11036971 w 12191998"/>
              <a:gd name="connsiteY119" fmla="*/ 6456345 h 6857999"/>
              <a:gd name="connsiteX120" fmla="*/ 10997138 w 12191998"/>
              <a:gd name="connsiteY120" fmla="*/ 6413761 h 6857999"/>
              <a:gd name="connsiteX121" fmla="*/ 10997138 w 12191998"/>
              <a:gd name="connsiteY121" fmla="*/ 6411684 h 6857999"/>
              <a:gd name="connsiteX122" fmla="*/ 10997138 w 12191998"/>
              <a:gd name="connsiteY122" fmla="*/ 6408568 h 6857999"/>
              <a:gd name="connsiteX123" fmla="*/ 10996117 w 12191998"/>
              <a:gd name="connsiteY123" fmla="*/ 6404413 h 6857999"/>
              <a:gd name="connsiteX124" fmla="*/ 10996117 w 12191998"/>
              <a:gd name="connsiteY124" fmla="*/ 6401297 h 6857999"/>
              <a:gd name="connsiteX125" fmla="*/ 10996117 w 12191998"/>
              <a:gd name="connsiteY125" fmla="*/ 6396104 h 6857999"/>
              <a:gd name="connsiteX126" fmla="*/ 11036971 w 12191998"/>
              <a:gd name="connsiteY126" fmla="*/ 6337941 h 6857999"/>
              <a:gd name="connsiteX127" fmla="*/ 11090079 w 12191998"/>
              <a:gd name="connsiteY127" fmla="*/ 6344172 h 6857999"/>
              <a:gd name="connsiteX128" fmla="*/ 11096207 w 12191998"/>
              <a:gd name="connsiteY128" fmla="*/ 6343134 h 6857999"/>
              <a:gd name="connsiteX129" fmla="*/ 11098250 w 12191998"/>
              <a:gd name="connsiteY129" fmla="*/ 6337941 h 6857999"/>
              <a:gd name="connsiteX130" fmla="*/ 11099271 w 12191998"/>
              <a:gd name="connsiteY130" fmla="*/ 6314052 h 6857999"/>
              <a:gd name="connsiteX131" fmla="*/ 11093143 w 12191998"/>
              <a:gd name="connsiteY131" fmla="*/ 6306782 h 6857999"/>
              <a:gd name="connsiteX132" fmla="*/ 11036971 w 12191998"/>
              <a:gd name="connsiteY132" fmla="*/ 6299511 h 6857999"/>
              <a:gd name="connsiteX133" fmla="*/ 10858462 w 12191998"/>
              <a:gd name="connsiteY133" fmla="*/ 6299511 h 6857999"/>
              <a:gd name="connsiteX134" fmla="*/ 10788221 w 12191998"/>
              <a:gd name="connsiteY134" fmla="*/ 6306782 h 6857999"/>
              <a:gd name="connsiteX135" fmla="*/ 10783056 w 12191998"/>
              <a:gd name="connsiteY135" fmla="*/ 6314052 h 6857999"/>
              <a:gd name="connsiteX136" fmla="*/ 10784089 w 12191998"/>
              <a:gd name="connsiteY136" fmla="*/ 6337941 h 6857999"/>
              <a:gd name="connsiteX137" fmla="*/ 10786155 w 12191998"/>
              <a:gd name="connsiteY137" fmla="*/ 6343134 h 6857999"/>
              <a:gd name="connsiteX138" fmla="*/ 10791320 w 12191998"/>
              <a:gd name="connsiteY138" fmla="*/ 6344172 h 6857999"/>
              <a:gd name="connsiteX139" fmla="*/ 10856397 w 12191998"/>
              <a:gd name="connsiteY139" fmla="*/ 6341057 h 6857999"/>
              <a:gd name="connsiteX140" fmla="*/ 10879123 w 12191998"/>
              <a:gd name="connsiteY140" fmla="*/ 6362868 h 6857999"/>
              <a:gd name="connsiteX141" fmla="*/ 10879123 w 12191998"/>
              <a:gd name="connsiteY141" fmla="*/ 6374293 h 6857999"/>
              <a:gd name="connsiteX142" fmla="*/ 10832639 w 12191998"/>
              <a:gd name="connsiteY142" fmla="*/ 6378447 h 6857999"/>
              <a:gd name="connsiteX143" fmla="*/ 10770660 w 12191998"/>
              <a:gd name="connsiteY143" fmla="*/ 6435572 h 6857999"/>
              <a:gd name="connsiteX144" fmla="*/ 10824374 w 12191998"/>
              <a:gd name="connsiteY144" fmla="*/ 6494774 h 6857999"/>
              <a:gd name="connsiteX145" fmla="*/ 10885319 w 12191998"/>
              <a:gd name="connsiteY145" fmla="*/ 6482311 h 6857999"/>
              <a:gd name="connsiteX146" fmla="*/ 10913210 w 12191998"/>
              <a:gd name="connsiteY146" fmla="*/ 6493736 h 6857999"/>
              <a:gd name="connsiteX147" fmla="*/ 10919407 w 12191998"/>
              <a:gd name="connsiteY147" fmla="*/ 6491658 h 6857999"/>
              <a:gd name="connsiteX148" fmla="*/ 10921473 w 12191998"/>
              <a:gd name="connsiteY148" fmla="*/ 6486465 h 6857999"/>
              <a:gd name="connsiteX149" fmla="*/ 10921473 w 12191998"/>
              <a:gd name="connsiteY149" fmla="*/ 6362868 h 6857999"/>
              <a:gd name="connsiteX150" fmla="*/ 10858462 w 12191998"/>
              <a:gd name="connsiteY150" fmla="*/ 6299511 h 6857999"/>
              <a:gd name="connsiteX151" fmla="*/ 10537848 w 12191998"/>
              <a:gd name="connsiteY151" fmla="*/ 6299511 h 6857999"/>
              <a:gd name="connsiteX152" fmla="*/ 10461097 w 12191998"/>
              <a:gd name="connsiteY152" fmla="*/ 6396104 h 6857999"/>
              <a:gd name="connsiteX153" fmla="*/ 10461097 w 12191998"/>
              <a:gd name="connsiteY153" fmla="*/ 6398181 h 6857999"/>
              <a:gd name="connsiteX154" fmla="*/ 10467320 w 12191998"/>
              <a:gd name="connsiteY154" fmla="*/ 6453229 h 6857999"/>
              <a:gd name="connsiteX155" fmla="*/ 10528513 w 12191998"/>
              <a:gd name="connsiteY155" fmla="*/ 6494774 h 6857999"/>
              <a:gd name="connsiteX156" fmla="*/ 10537848 w 12191998"/>
              <a:gd name="connsiteY156" fmla="*/ 6494774 h 6857999"/>
              <a:gd name="connsiteX157" fmla="*/ 10545109 w 12191998"/>
              <a:gd name="connsiteY157" fmla="*/ 6494774 h 6857999"/>
              <a:gd name="connsiteX158" fmla="*/ 10598004 w 12191998"/>
              <a:gd name="connsiteY158" fmla="*/ 6487504 h 6857999"/>
              <a:gd name="connsiteX159" fmla="*/ 10604227 w 12191998"/>
              <a:gd name="connsiteY159" fmla="*/ 6480233 h 6857999"/>
              <a:gd name="connsiteX160" fmla="*/ 10603190 w 12191998"/>
              <a:gd name="connsiteY160" fmla="*/ 6456345 h 6857999"/>
              <a:gd name="connsiteX161" fmla="*/ 10601116 w 12191998"/>
              <a:gd name="connsiteY161" fmla="*/ 6452190 h 6857999"/>
              <a:gd name="connsiteX162" fmla="*/ 10595930 w 12191998"/>
              <a:gd name="connsiteY162" fmla="*/ 6450113 h 6857999"/>
              <a:gd name="connsiteX163" fmla="*/ 10539922 w 12191998"/>
              <a:gd name="connsiteY163" fmla="*/ 6453229 h 6857999"/>
              <a:gd name="connsiteX164" fmla="*/ 10506733 w 12191998"/>
              <a:gd name="connsiteY164" fmla="*/ 6428302 h 6857999"/>
              <a:gd name="connsiteX165" fmla="*/ 10505695 w 12191998"/>
              <a:gd name="connsiteY165" fmla="*/ 6419993 h 6857999"/>
              <a:gd name="connsiteX166" fmla="*/ 10554442 w 12191998"/>
              <a:gd name="connsiteY166" fmla="*/ 6416877 h 6857999"/>
              <a:gd name="connsiteX167" fmla="*/ 10616672 w 12191998"/>
              <a:gd name="connsiteY167" fmla="*/ 6359752 h 6857999"/>
              <a:gd name="connsiteX168" fmla="*/ 10545109 w 12191998"/>
              <a:gd name="connsiteY168" fmla="*/ 6299511 h 6857999"/>
              <a:gd name="connsiteX169" fmla="*/ 10537848 w 12191998"/>
              <a:gd name="connsiteY169" fmla="*/ 6299511 h 6857999"/>
              <a:gd name="connsiteX170" fmla="*/ 11181077 w 12191998"/>
              <a:gd name="connsiteY170" fmla="*/ 6262439 h 6857999"/>
              <a:gd name="connsiteX171" fmla="*/ 11153387 w 12191998"/>
              <a:gd name="connsiteY171" fmla="*/ 6269635 h 6857999"/>
              <a:gd name="connsiteX172" fmla="*/ 11147234 w 12191998"/>
              <a:gd name="connsiteY172" fmla="*/ 6275804 h 6857999"/>
              <a:gd name="connsiteX173" fmla="*/ 11147234 w 12191998"/>
              <a:gd name="connsiteY173" fmla="*/ 6304589 h 6857999"/>
              <a:gd name="connsiteX174" fmla="*/ 11131850 w 12191998"/>
              <a:gd name="connsiteY174" fmla="*/ 6304589 h 6857999"/>
              <a:gd name="connsiteX175" fmla="*/ 11124671 w 12191998"/>
              <a:gd name="connsiteY175" fmla="*/ 6311785 h 6857999"/>
              <a:gd name="connsiteX176" fmla="*/ 11124671 w 12191998"/>
              <a:gd name="connsiteY176" fmla="*/ 6336457 h 6857999"/>
              <a:gd name="connsiteX177" fmla="*/ 11131850 w 12191998"/>
              <a:gd name="connsiteY177" fmla="*/ 6342626 h 6857999"/>
              <a:gd name="connsiteX178" fmla="*/ 11147234 w 12191998"/>
              <a:gd name="connsiteY178" fmla="*/ 6342626 h 6857999"/>
              <a:gd name="connsiteX179" fmla="*/ 11147234 w 12191998"/>
              <a:gd name="connsiteY179" fmla="*/ 6424868 h 6857999"/>
              <a:gd name="connsiteX180" fmla="*/ 11203639 w 12191998"/>
              <a:gd name="connsiteY180" fmla="*/ 6494774 h 6857999"/>
              <a:gd name="connsiteX181" fmla="*/ 11235431 w 12191998"/>
              <a:gd name="connsiteY181" fmla="*/ 6490662 h 6857999"/>
              <a:gd name="connsiteX182" fmla="*/ 11240559 w 12191998"/>
              <a:gd name="connsiteY182" fmla="*/ 6483466 h 6857999"/>
              <a:gd name="connsiteX183" fmla="*/ 11239534 w 12191998"/>
              <a:gd name="connsiteY183" fmla="*/ 6459821 h 6857999"/>
              <a:gd name="connsiteX184" fmla="*/ 11232355 w 12191998"/>
              <a:gd name="connsiteY184" fmla="*/ 6453653 h 6857999"/>
              <a:gd name="connsiteX185" fmla="*/ 11208767 w 12191998"/>
              <a:gd name="connsiteY185" fmla="*/ 6453653 h 6857999"/>
              <a:gd name="connsiteX186" fmla="*/ 11190307 w 12191998"/>
              <a:gd name="connsiteY186" fmla="*/ 6418700 h 6857999"/>
              <a:gd name="connsiteX187" fmla="*/ 11190307 w 12191998"/>
              <a:gd name="connsiteY187" fmla="*/ 6342626 h 6857999"/>
              <a:gd name="connsiteX188" fmla="*/ 11233380 w 12191998"/>
              <a:gd name="connsiteY188" fmla="*/ 6342626 h 6857999"/>
              <a:gd name="connsiteX189" fmla="*/ 11239534 w 12191998"/>
              <a:gd name="connsiteY189" fmla="*/ 6336457 h 6857999"/>
              <a:gd name="connsiteX190" fmla="*/ 11239534 w 12191998"/>
              <a:gd name="connsiteY190" fmla="*/ 6311785 h 6857999"/>
              <a:gd name="connsiteX191" fmla="*/ 11233380 w 12191998"/>
              <a:gd name="connsiteY191" fmla="*/ 6304589 h 6857999"/>
              <a:gd name="connsiteX192" fmla="*/ 11190307 w 12191998"/>
              <a:gd name="connsiteY192" fmla="*/ 6304589 h 6857999"/>
              <a:gd name="connsiteX193" fmla="*/ 11190307 w 12191998"/>
              <a:gd name="connsiteY193" fmla="*/ 6269635 h 6857999"/>
              <a:gd name="connsiteX194" fmla="*/ 11187230 w 12191998"/>
              <a:gd name="connsiteY194" fmla="*/ 6263467 h 6857999"/>
              <a:gd name="connsiteX195" fmla="*/ 11181077 w 12191998"/>
              <a:gd name="connsiteY195" fmla="*/ 6262439 h 6857999"/>
              <a:gd name="connsiteX196" fmla="*/ 10376216 w 12191998"/>
              <a:gd name="connsiteY196" fmla="*/ 6262439 h 6857999"/>
              <a:gd name="connsiteX197" fmla="*/ 10348526 w 12191998"/>
              <a:gd name="connsiteY197" fmla="*/ 6269635 h 6857999"/>
              <a:gd name="connsiteX198" fmla="*/ 10343399 w 12191998"/>
              <a:gd name="connsiteY198" fmla="*/ 6275804 h 6857999"/>
              <a:gd name="connsiteX199" fmla="*/ 10343399 w 12191998"/>
              <a:gd name="connsiteY199" fmla="*/ 6304589 h 6857999"/>
              <a:gd name="connsiteX200" fmla="*/ 10326990 w 12191998"/>
              <a:gd name="connsiteY200" fmla="*/ 6304589 h 6857999"/>
              <a:gd name="connsiteX201" fmla="*/ 10319811 w 12191998"/>
              <a:gd name="connsiteY201" fmla="*/ 6311785 h 6857999"/>
              <a:gd name="connsiteX202" fmla="*/ 10319811 w 12191998"/>
              <a:gd name="connsiteY202" fmla="*/ 6336457 h 6857999"/>
              <a:gd name="connsiteX203" fmla="*/ 10326990 w 12191998"/>
              <a:gd name="connsiteY203" fmla="*/ 6342626 h 6857999"/>
              <a:gd name="connsiteX204" fmla="*/ 10343399 w 12191998"/>
              <a:gd name="connsiteY204" fmla="*/ 6342626 h 6857999"/>
              <a:gd name="connsiteX205" fmla="*/ 10343399 w 12191998"/>
              <a:gd name="connsiteY205" fmla="*/ 6424868 h 6857999"/>
              <a:gd name="connsiteX206" fmla="*/ 10398779 w 12191998"/>
              <a:gd name="connsiteY206" fmla="*/ 6494774 h 6857999"/>
              <a:gd name="connsiteX207" fmla="*/ 10430571 w 12191998"/>
              <a:gd name="connsiteY207" fmla="*/ 6490662 h 6857999"/>
              <a:gd name="connsiteX208" fmla="*/ 10435698 w 12191998"/>
              <a:gd name="connsiteY208" fmla="*/ 6483466 h 6857999"/>
              <a:gd name="connsiteX209" fmla="*/ 10434673 w 12191998"/>
              <a:gd name="connsiteY209" fmla="*/ 6459821 h 6857999"/>
              <a:gd name="connsiteX210" fmla="*/ 10427495 w 12191998"/>
              <a:gd name="connsiteY210" fmla="*/ 6453653 h 6857999"/>
              <a:gd name="connsiteX211" fmla="*/ 10403906 w 12191998"/>
              <a:gd name="connsiteY211" fmla="*/ 6453653 h 6857999"/>
              <a:gd name="connsiteX212" fmla="*/ 10385446 w 12191998"/>
              <a:gd name="connsiteY212" fmla="*/ 6418700 h 6857999"/>
              <a:gd name="connsiteX213" fmla="*/ 10385446 w 12191998"/>
              <a:gd name="connsiteY213" fmla="*/ 6342626 h 6857999"/>
              <a:gd name="connsiteX214" fmla="*/ 10428520 w 12191998"/>
              <a:gd name="connsiteY214" fmla="*/ 6342626 h 6857999"/>
              <a:gd name="connsiteX215" fmla="*/ 10434673 w 12191998"/>
              <a:gd name="connsiteY215" fmla="*/ 6336457 h 6857999"/>
              <a:gd name="connsiteX216" fmla="*/ 10434673 w 12191998"/>
              <a:gd name="connsiteY216" fmla="*/ 6311785 h 6857999"/>
              <a:gd name="connsiteX217" fmla="*/ 10428520 w 12191998"/>
              <a:gd name="connsiteY217" fmla="*/ 6304589 h 6857999"/>
              <a:gd name="connsiteX218" fmla="*/ 10385446 w 12191998"/>
              <a:gd name="connsiteY218" fmla="*/ 6304589 h 6857999"/>
              <a:gd name="connsiteX219" fmla="*/ 10385446 w 12191998"/>
              <a:gd name="connsiteY219" fmla="*/ 6269635 h 6857999"/>
              <a:gd name="connsiteX220" fmla="*/ 10382370 w 12191998"/>
              <a:gd name="connsiteY220" fmla="*/ 6263467 h 6857999"/>
              <a:gd name="connsiteX221" fmla="*/ 10376216 w 12191998"/>
              <a:gd name="connsiteY221" fmla="*/ 6262439 h 6857999"/>
              <a:gd name="connsiteX222" fmla="*/ 10045025 w 12191998"/>
              <a:gd name="connsiteY222" fmla="*/ 6237599 h 6857999"/>
              <a:gd name="connsiteX223" fmla="*/ 10042958 w 12191998"/>
              <a:gd name="connsiteY223" fmla="*/ 6238634 h 6857999"/>
              <a:gd name="connsiteX224" fmla="*/ 10040890 w 12191998"/>
              <a:gd name="connsiteY224" fmla="*/ 6239668 h 6857999"/>
              <a:gd name="connsiteX225" fmla="*/ 10039857 w 12191998"/>
              <a:gd name="connsiteY225" fmla="*/ 6241737 h 6857999"/>
              <a:gd name="connsiteX226" fmla="*/ 10038822 w 12191998"/>
              <a:gd name="connsiteY226" fmla="*/ 6244841 h 6857999"/>
              <a:gd name="connsiteX227" fmla="*/ 10038822 w 12191998"/>
              <a:gd name="connsiteY227" fmla="*/ 6483805 h 6857999"/>
              <a:gd name="connsiteX228" fmla="*/ 10046058 w 12191998"/>
              <a:gd name="connsiteY228" fmla="*/ 6490012 h 6857999"/>
              <a:gd name="connsiteX229" fmla="*/ 10076036 w 12191998"/>
              <a:gd name="connsiteY229" fmla="*/ 6490012 h 6857999"/>
              <a:gd name="connsiteX230" fmla="*/ 10077071 w 12191998"/>
              <a:gd name="connsiteY230" fmla="*/ 6490012 h 6857999"/>
              <a:gd name="connsiteX231" fmla="*/ 10079138 w 12191998"/>
              <a:gd name="connsiteY231" fmla="*/ 6490012 h 6857999"/>
              <a:gd name="connsiteX232" fmla="*/ 10079138 w 12191998"/>
              <a:gd name="connsiteY232" fmla="*/ 6488978 h 6857999"/>
              <a:gd name="connsiteX233" fmla="*/ 10081206 w 12191998"/>
              <a:gd name="connsiteY233" fmla="*/ 6487943 h 6857999"/>
              <a:gd name="connsiteX234" fmla="*/ 10082239 w 12191998"/>
              <a:gd name="connsiteY234" fmla="*/ 6485874 h 6857999"/>
              <a:gd name="connsiteX235" fmla="*/ 10083273 w 12191998"/>
              <a:gd name="connsiteY235" fmla="*/ 6483805 h 6857999"/>
              <a:gd name="connsiteX236" fmla="*/ 10083273 w 12191998"/>
              <a:gd name="connsiteY236" fmla="*/ 6244841 h 6857999"/>
              <a:gd name="connsiteX237" fmla="*/ 10076036 w 12191998"/>
              <a:gd name="connsiteY237" fmla="*/ 6237599 h 6857999"/>
              <a:gd name="connsiteX238" fmla="*/ 10046058 w 12191998"/>
              <a:gd name="connsiteY238" fmla="*/ 6237599 h 6857999"/>
              <a:gd name="connsiteX239" fmla="*/ 10045025 w 12191998"/>
              <a:gd name="connsiteY239" fmla="*/ 6237599 h 6857999"/>
              <a:gd name="connsiteX240" fmla="*/ 11675305 w 12191998"/>
              <a:gd name="connsiteY240" fmla="*/ 6196917 h 6857999"/>
              <a:gd name="connsiteX241" fmla="*/ 11683548 w 12191998"/>
              <a:gd name="connsiteY241" fmla="*/ 6196917 h 6857999"/>
              <a:gd name="connsiteX242" fmla="*/ 11790690 w 12191998"/>
              <a:gd name="connsiteY242" fmla="*/ 6258730 h 6857999"/>
              <a:gd name="connsiteX243" fmla="*/ 11794811 w 12191998"/>
              <a:gd name="connsiteY243" fmla="*/ 6264911 h 6857999"/>
              <a:gd name="connsiteX244" fmla="*/ 11786569 w 12191998"/>
              <a:gd name="connsiteY244" fmla="*/ 6271092 h 6857999"/>
              <a:gd name="connsiteX245" fmla="*/ 11695910 w 12191998"/>
              <a:gd name="connsiteY245" fmla="*/ 6314361 h 6857999"/>
              <a:gd name="connsiteX246" fmla="*/ 11685608 w 12191998"/>
              <a:gd name="connsiteY246" fmla="*/ 6316421 h 6857999"/>
              <a:gd name="connsiteX247" fmla="*/ 11681487 w 12191998"/>
              <a:gd name="connsiteY247" fmla="*/ 6306119 h 6857999"/>
              <a:gd name="connsiteX248" fmla="*/ 11673245 w 12191998"/>
              <a:gd name="connsiteY248" fmla="*/ 6205158 h 6857999"/>
              <a:gd name="connsiteX249" fmla="*/ 11675305 w 12191998"/>
              <a:gd name="connsiteY249" fmla="*/ 6196917 h 6857999"/>
              <a:gd name="connsiteX250" fmla="*/ 11617970 w 12191998"/>
              <a:gd name="connsiteY250" fmla="*/ 6196146 h 6857999"/>
              <a:gd name="connsiteX251" fmla="*/ 11622091 w 12191998"/>
              <a:gd name="connsiteY251" fmla="*/ 6196921 h 6857999"/>
              <a:gd name="connsiteX252" fmla="*/ 11624151 w 12191998"/>
              <a:gd name="connsiteY252" fmla="*/ 6207246 h 6857999"/>
              <a:gd name="connsiteX253" fmla="*/ 11615910 w 12191998"/>
              <a:gd name="connsiteY253" fmla="*/ 6308434 h 6857999"/>
              <a:gd name="connsiteX254" fmla="*/ 11611789 w 12191998"/>
              <a:gd name="connsiteY254" fmla="*/ 6316694 h 6857999"/>
              <a:gd name="connsiteX255" fmla="*/ 11601487 w 12191998"/>
              <a:gd name="connsiteY255" fmla="*/ 6316694 h 6857999"/>
              <a:gd name="connsiteX256" fmla="*/ 11510827 w 12191998"/>
              <a:gd name="connsiteY256" fmla="*/ 6271263 h 6857999"/>
              <a:gd name="connsiteX257" fmla="*/ 11502586 w 12191998"/>
              <a:gd name="connsiteY257" fmla="*/ 6265068 h 6857999"/>
              <a:gd name="connsiteX258" fmla="*/ 11506707 w 12191998"/>
              <a:gd name="connsiteY258" fmla="*/ 6258872 h 6857999"/>
              <a:gd name="connsiteX259" fmla="*/ 11613849 w 12191998"/>
              <a:gd name="connsiteY259" fmla="*/ 6196921 h 6857999"/>
              <a:gd name="connsiteX260" fmla="*/ 11617970 w 12191998"/>
              <a:gd name="connsiteY260" fmla="*/ 6196146 h 6857999"/>
              <a:gd name="connsiteX261" fmla="*/ 11649283 w 12191998"/>
              <a:gd name="connsiteY261" fmla="*/ 6160957 h 6857999"/>
              <a:gd name="connsiteX262" fmla="*/ 11432452 w 12191998"/>
              <a:gd name="connsiteY262" fmla="*/ 6380127 h 6857999"/>
              <a:gd name="connsiteX263" fmla="*/ 11649283 w 12191998"/>
              <a:gd name="connsiteY263" fmla="*/ 6599296 h 6857999"/>
              <a:gd name="connsiteX264" fmla="*/ 11866115 w 12191998"/>
              <a:gd name="connsiteY264" fmla="*/ 6380127 h 6857999"/>
              <a:gd name="connsiteX265" fmla="*/ 11649283 w 12191998"/>
              <a:gd name="connsiteY265" fmla="*/ 6160957 h 6857999"/>
              <a:gd name="connsiteX266" fmla="*/ 11648699 w 12191998"/>
              <a:gd name="connsiteY266" fmla="*/ 6129397 h 6857999"/>
              <a:gd name="connsiteX267" fmla="*/ 11895337 w 12191998"/>
              <a:gd name="connsiteY267" fmla="*/ 6378958 h 6857999"/>
              <a:gd name="connsiteX268" fmla="*/ 11648699 w 12191998"/>
              <a:gd name="connsiteY268" fmla="*/ 6628519 h 6857999"/>
              <a:gd name="connsiteX269" fmla="*/ 11402060 w 12191998"/>
              <a:gd name="connsiteY269" fmla="*/ 6378958 h 6857999"/>
              <a:gd name="connsiteX270" fmla="*/ 11648699 w 12191998"/>
              <a:gd name="connsiteY270" fmla="*/ 6129397 h 6857999"/>
              <a:gd name="connsiteX271" fmla="*/ 11635775 w 12191998"/>
              <a:gd name="connsiteY271" fmla="*/ 6050821 h 6857999"/>
              <a:gd name="connsiteX272" fmla="*/ 11623436 w 12191998"/>
              <a:gd name="connsiteY272" fmla="*/ 6100704 h 6857999"/>
              <a:gd name="connsiteX273" fmla="*/ 11600814 w 12191998"/>
              <a:gd name="connsiteY273" fmla="*/ 6104861 h 6857999"/>
              <a:gd name="connsiteX274" fmla="*/ 11574079 w 12191998"/>
              <a:gd name="connsiteY274" fmla="*/ 6059135 h 6857999"/>
              <a:gd name="connsiteX275" fmla="*/ 11574079 w 12191998"/>
              <a:gd name="connsiteY275" fmla="*/ 6057056 h 6857999"/>
              <a:gd name="connsiteX276" fmla="*/ 11572023 w 12191998"/>
              <a:gd name="connsiteY276" fmla="*/ 6059135 h 6857999"/>
              <a:gd name="connsiteX277" fmla="*/ 11551457 w 12191998"/>
              <a:gd name="connsiteY277" fmla="*/ 6063292 h 6857999"/>
              <a:gd name="connsiteX278" fmla="*/ 11551457 w 12191998"/>
              <a:gd name="connsiteY278" fmla="*/ 6065370 h 6857999"/>
              <a:gd name="connsiteX279" fmla="*/ 11547344 w 12191998"/>
              <a:gd name="connsiteY279" fmla="*/ 6090312 h 6857999"/>
              <a:gd name="connsiteX280" fmla="*/ 11551457 w 12191998"/>
              <a:gd name="connsiteY280" fmla="*/ 6117332 h 6857999"/>
              <a:gd name="connsiteX281" fmla="*/ 11530892 w 12191998"/>
              <a:gd name="connsiteY281" fmla="*/ 6125645 h 6857999"/>
              <a:gd name="connsiteX282" fmla="*/ 11493874 w 12191998"/>
              <a:gd name="connsiteY282" fmla="*/ 6090312 h 6857999"/>
              <a:gd name="connsiteX283" fmla="*/ 11493874 w 12191998"/>
              <a:gd name="connsiteY283" fmla="*/ 6088233 h 6857999"/>
              <a:gd name="connsiteX284" fmla="*/ 11491818 w 12191998"/>
              <a:gd name="connsiteY284" fmla="*/ 6088233 h 6857999"/>
              <a:gd name="connsiteX285" fmla="*/ 11473309 w 12191998"/>
              <a:gd name="connsiteY285" fmla="*/ 6100704 h 6857999"/>
              <a:gd name="connsiteX286" fmla="*/ 11473309 w 12191998"/>
              <a:gd name="connsiteY286" fmla="*/ 6102782 h 6857999"/>
              <a:gd name="connsiteX287" fmla="*/ 11485648 w 12191998"/>
              <a:gd name="connsiteY287" fmla="*/ 6152665 h 6857999"/>
              <a:gd name="connsiteX288" fmla="*/ 11469196 w 12191998"/>
              <a:gd name="connsiteY288" fmla="*/ 6165136 h 6857999"/>
              <a:gd name="connsiteX289" fmla="*/ 11426008 w 12191998"/>
              <a:gd name="connsiteY289" fmla="*/ 6138116 h 6857999"/>
              <a:gd name="connsiteX290" fmla="*/ 11423952 w 12191998"/>
              <a:gd name="connsiteY290" fmla="*/ 6138116 h 6857999"/>
              <a:gd name="connsiteX291" fmla="*/ 11423952 w 12191998"/>
              <a:gd name="connsiteY291" fmla="*/ 6140194 h 6857999"/>
              <a:gd name="connsiteX292" fmla="*/ 11407499 w 12191998"/>
              <a:gd name="connsiteY292" fmla="*/ 6154744 h 6857999"/>
              <a:gd name="connsiteX293" fmla="*/ 11407499 w 12191998"/>
              <a:gd name="connsiteY293" fmla="*/ 6156822 h 6857999"/>
              <a:gd name="connsiteX294" fmla="*/ 11434235 w 12191998"/>
              <a:gd name="connsiteY294" fmla="*/ 6202548 h 6857999"/>
              <a:gd name="connsiteX295" fmla="*/ 11419839 w 12191998"/>
              <a:gd name="connsiteY295" fmla="*/ 6219176 h 6857999"/>
              <a:gd name="connsiteX296" fmla="*/ 11370482 w 12191998"/>
              <a:gd name="connsiteY296" fmla="*/ 6206705 h 6857999"/>
              <a:gd name="connsiteX297" fmla="*/ 11368425 w 12191998"/>
              <a:gd name="connsiteY297" fmla="*/ 6206705 h 6857999"/>
              <a:gd name="connsiteX298" fmla="*/ 11358143 w 12191998"/>
              <a:gd name="connsiteY298" fmla="*/ 6225411 h 6857999"/>
              <a:gd name="connsiteX299" fmla="*/ 11358143 w 12191998"/>
              <a:gd name="connsiteY299" fmla="*/ 6227490 h 6857999"/>
              <a:gd name="connsiteX300" fmla="*/ 11395160 w 12191998"/>
              <a:gd name="connsiteY300" fmla="*/ 6264902 h 6857999"/>
              <a:gd name="connsiteX301" fmla="*/ 11386934 w 12191998"/>
              <a:gd name="connsiteY301" fmla="*/ 6283608 h 6857999"/>
              <a:gd name="connsiteX302" fmla="*/ 11335521 w 12191998"/>
              <a:gd name="connsiteY302" fmla="*/ 6283608 h 6857999"/>
              <a:gd name="connsiteX303" fmla="*/ 11333464 w 12191998"/>
              <a:gd name="connsiteY303" fmla="*/ 6283608 h 6857999"/>
              <a:gd name="connsiteX304" fmla="*/ 11333464 w 12191998"/>
              <a:gd name="connsiteY304" fmla="*/ 6285686 h 6857999"/>
              <a:gd name="connsiteX305" fmla="*/ 11327295 w 12191998"/>
              <a:gd name="connsiteY305" fmla="*/ 6306470 h 6857999"/>
              <a:gd name="connsiteX306" fmla="*/ 11329351 w 12191998"/>
              <a:gd name="connsiteY306" fmla="*/ 6308549 h 6857999"/>
              <a:gd name="connsiteX307" fmla="*/ 11372538 w 12191998"/>
              <a:gd name="connsiteY307" fmla="*/ 6333490 h 6857999"/>
              <a:gd name="connsiteX308" fmla="*/ 11370482 w 12191998"/>
              <a:gd name="connsiteY308" fmla="*/ 6356354 h 6857999"/>
              <a:gd name="connsiteX309" fmla="*/ 11321125 w 12191998"/>
              <a:gd name="connsiteY309" fmla="*/ 6368825 h 6857999"/>
              <a:gd name="connsiteX310" fmla="*/ 11319069 w 12191998"/>
              <a:gd name="connsiteY310" fmla="*/ 6368825 h 6857999"/>
              <a:gd name="connsiteX311" fmla="*/ 11319069 w 12191998"/>
              <a:gd name="connsiteY311" fmla="*/ 6370902 h 6857999"/>
              <a:gd name="connsiteX312" fmla="*/ 11319069 w 12191998"/>
              <a:gd name="connsiteY312" fmla="*/ 6381295 h 6857999"/>
              <a:gd name="connsiteX313" fmla="*/ 11319069 w 12191998"/>
              <a:gd name="connsiteY313" fmla="*/ 6391687 h 6857999"/>
              <a:gd name="connsiteX314" fmla="*/ 11319069 w 12191998"/>
              <a:gd name="connsiteY314" fmla="*/ 6393766 h 6857999"/>
              <a:gd name="connsiteX315" fmla="*/ 11321125 w 12191998"/>
              <a:gd name="connsiteY315" fmla="*/ 6393766 h 6857999"/>
              <a:gd name="connsiteX316" fmla="*/ 11370482 w 12191998"/>
              <a:gd name="connsiteY316" fmla="*/ 6406237 h 6857999"/>
              <a:gd name="connsiteX317" fmla="*/ 11374595 w 12191998"/>
              <a:gd name="connsiteY317" fmla="*/ 6429099 h 6857999"/>
              <a:gd name="connsiteX318" fmla="*/ 11329351 w 12191998"/>
              <a:gd name="connsiteY318" fmla="*/ 6456119 h 6857999"/>
              <a:gd name="connsiteX319" fmla="*/ 11327295 w 12191998"/>
              <a:gd name="connsiteY319" fmla="*/ 6456119 h 6857999"/>
              <a:gd name="connsiteX320" fmla="*/ 11327295 w 12191998"/>
              <a:gd name="connsiteY320" fmla="*/ 6458198 h 6857999"/>
              <a:gd name="connsiteX321" fmla="*/ 11333464 w 12191998"/>
              <a:gd name="connsiteY321" fmla="*/ 6478983 h 6857999"/>
              <a:gd name="connsiteX322" fmla="*/ 11335521 w 12191998"/>
              <a:gd name="connsiteY322" fmla="*/ 6478983 h 6857999"/>
              <a:gd name="connsiteX323" fmla="*/ 11386934 w 12191998"/>
              <a:gd name="connsiteY323" fmla="*/ 6478983 h 6857999"/>
              <a:gd name="connsiteX324" fmla="*/ 11395160 w 12191998"/>
              <a:gd name="connsiteY324" fmla="*/ 6499766 h 6857999"/>
              <a:gd name="connsiteX325" fmla="*/ 11358143 w 12191998"/>
              <a:gd name="connsiteY325" fmla="*/ 6537179 h 6857999"/>
              <a:gd name="connsiteX326" fmla="*/ 11358143 w 12191998"/>
              <a:gd name="connsiteY326" fmla="*/ 6539257 h 6857999"/>
              <a:gd name="connsiteX327" fmla="*/ 11370482 w 12191998"/>
              <a:gd name="connsiteY327" fmla="*/ 6557963 h 6857999"/>
              <a:gd name="connsiteX328" fmla="*/ 11421895 w 12191998"/>
              <a:gd name="connsiteY328" fmla="*/ 6543415 h 6857999"/>
              <a:gd name="connsiteX329" fmla="*/ 11434235 w 12191998"/>
              <a:gd name="connsiteY329" fmla="*/ 6562121 h 6857999"/>
              <a:gd name="connsiteX330" fmla="*/ 11407499 w 12191998"/>
              <a:gd name="connsiteY330" fmla="*/ 6607847 h 6857999"/>
              <a:gd name="connsiteX331" fmla="*/ 11409556 w 12191998"/>
              <a:gd name="connsiteY331" fmla="*/ 6609924 h 6857999"/>
              <a:gd name="connsiteX332" fmla="*/ 11423952 w 12191998"/>
              <a:gd name="connsiteY332" fmla="*/ 6624474 h 6857999"/>
              <a:gd name="connsiteX333" fmla="*/ 11426008 w 12191998"/>
              <a:gd name="connsiteY333" fmla="*/ 6624474 h 6857999"/>
              <a:gd name="connsiteX334" fmla="*/ 11471253 w 12191998"/>
              <a:gd name="connsiteY334" fmla="*/ 6597454 h 6857999"/>
              <a:gd name="connsiteX335" fmla="*/ 11487705 w 12191998"/>
              <a:gd name="connsiteY335" fmla="*/ 6612003 h 6857999"/>
              <a:gd name="connsiteX336" fmla="*/ 11475366 w 12191998"/>
              <a:gd name="connsiteY336" fmla="*/ 6661886 h 6857999"/>
              <a:gd name="connsiteX337" fmla="*/ 11475366 w 12191998"/>
              <a:gd name="connsiteY337" fmla="*/ 6663965 h 6857999"/>
              <a:gd name="connsiteX338" fmla="*/ 11493874 w 12191998"/>
              <a:gd name="connsiteY338" fmla="*/ 6674356 h 6857999"/>
              <a:gd name="connsiteX339" fmla="*/ 11493874 w 12191998"/>
              <a:gd name="connsiteY339" fmla="*/ 6676435 h 6857999"/>
              <a:gd name="connsiteX340" fmla="*/ 11495931 w 12191998"/>
              <a:gd name="connsiteY340" fmla="*/ 6674356 h 6857999"/>
              <a:gd name="connsiteX341" fmla="*/ 11532948 w 12191998"/>
              <a:gd name="connsiteY341" fmla="*/ 6636945 h 6857999"/>
              <a:gd name="connsiteX342" fmla="*/ 11551457 w 12191998"/>
              <a:gd name="connsiteY342" fmla="*/ 6645259 h 6857999"/>
              <a:gd name="connsiteX343" fmla="*/ 11549401 w 12191998"/>
              <a:gd name="connsiteY343" fmla="*/ 6672279 h 6857999"/>
              <a:gd name="connsiteX344" fmla="*/ 11551457 w 12191998"/>
              <a:gd name="connsiteY344" fmla="*/ 6697220 h 6857999"/>
              <a:gd name="connsiteX345" fmla="*/ 11551457 w 12191998"/>
              <a:gd name="connsiteY345" fmla="*/ 6699298 h 6857999"/>
              <a:gd name="connsiteX346" fmla="*/ 11553514 w 12191998"/>
              <a:gd name="connsiteY346" fmla="*/ 6699298 h 6857999"/>
              <a:gd name="connsiteX347" fmla="*/ 11574079 w 12191998"/>
              <a:gd name="connsiteY347" fmla="*/ 6705533 h 6857999"/>
              <a:gd name="connsiteX348" fmla="*/ 11576136 w 12191998"/>
              <a:gd name="connsiteY348" fmla="*/ 6705533 h 6857999"/>
              <a:gd name="connsiteX349" fmla="*/ 11600814 w 12191998"/>
              <a:gd name="connsiteY349" fmla="*/ 6659808 h 6857999"/>
              <a:gd name="connsiteX350" fmla="*/ 11623436 w 12191998"/>
              <a:gd name="connsiteY350" fmla="*/ 6661886 h 6857999"/>
              <a:gd name="connsiteX351" fmla="*/ 11635775 w 12191998"/>
              <a:gd name="connsiteY351" fmla="*/ 6713847 h 6857999"/>
              <a:gd name="connsiteX352" fmla="*/ 11637831 w 12191998"/>
              <a:gd name="connsiteY352" fmla="*/ 6713847 h 6857999"/>
              <a:gd name="connsiteX353" fmla="*/ 11658397 w 12191998"/>
              <a:gd name="connsiteY353" fmla="*/ 6713847 h 6857999"/>
              <a:gd name="connsiteX354" fmla="*/ 11660454 w 12191998"/>
              <a:gd name="connsiteY354" fmla="*/ 6713847 h 6857999"/>
              <a:gd name="connsiteX355" fmla="*/ 11674850 w 12191998"/>
              <a:gd name="connsiteY355" fmla="*/ 6661886 h 6857999"/>
              <a:gd name="connsiteX356" fmla="*/ 11695415 w 12191998"/>
              <a:gd name="connsiteY356" fmla="*/ 6659808 h 6857999"/>
              <a:gd name="connsiteX357" fmla="*/ 11722150 w 12191998"/>
              <a:gd name="connsiteY357" fmla="*/ 6705533 h 6857999"/>
              <a:gd name="connsiteX358" fmla="*/ 11742715 w 12191998"/>
              <a:gd name="connsiteY358" fmla="*/ 6699298 h 6857999"/>
              <a:gd name="connsiteX359" fmla="*/ 11744772 w 12191998"/>
              <a:gd name="connsiteY359" fmla="*/ 6699298 h 6857999"/>
              <a:gd name="connsiteX360" fmla="*/ 11746828 w 12191998"/>
              <a:gd name="connsiteY360" fmla="*/ 6672279 h 6857999"/>
              <a:gd name="connsiteX361" fmla="*/ 11744772 w 12191998"/>
              <a:gd name="connsiteY361" fmla="*/ 6645259 h 6857999"/>
              <a:gd name="connsiteX362" fmla="*/ 11765337 w 12191998"/>
              <a:gd name="connsiteY362" fmla="*/ 6636945 h 6857999"/>
              <a:gd name="connsiteX363" fmla="*/ 11802354 w 12191998"/>
              <a:gd name="connsiteY363" fmla="*/ 6674356 h 6857999"/>
              <a:gd name="connsiteX364" fmla="*/ 11820863 w 12191998"/>
              <a:gd name="connsiteY364" fmla="*/ 6663965 h 6857999"/>
              <a:gd name="connsiteX365" fmla="*/ 11822920 w 12191998"/>
              <a:gd name="connsiteY365" fmla="*/ 6661886 h 6857999"/>
              <a:gd name="connsiteX366" fmla="*/ 11822920 w 12191998"/>
              <a:gd name="connsiteY366" fmla="*/ 6659808 h 6857999"/>
              <a:gd name="connsiteX367" fmla="*/ 11808524 w 12191998"/>
              <a:gd name="connsiteY367" fmla="*/ 6612003 h 6857999"/>
              <a:gd name="connsiteX368" fmla="*/ 11824976 w 12191998"/>
              <a:gd name="connsiteY368" fmla="*/ 6597454 h 6857999"/>
              <a:gd name="connsiteX369" fmla="*/ 11870220 w 12191998"/>
              <a:gd name="connsiteY369" fmla="*/ 6624474 h 6857999"/>
              <a:gd name="connsiteX370" fmla="*/ 11872277 w 12191998"/>
              <a:gd name="connsiteY370" fmla="*/ 6624474 h 6857999"/>
              <a:gd name="connsiteX371" fmla="*/ 11886673 w 12191998"/>
              <a:gd name="connsiteY371" fmla="*/ 6607847 h 6857999"/>
              <a:gd name="connsiteX372" fmla="*/ 11888729 w 12191998"/>
              <a:gd name="connsiteY372" fmla="*/ 6607847 h 6857999"/>
              <a:gd name="connsiteX373" fmla="*/ 11861994 w 12191998"/>
              <a:gd name="connsiteY373" fmla="*/ 6562121 h 6857999"/>
              <a:gd name="connsiteX374" fmla="*/ 11874333 w 12191998"/>
              <a:gd name="connsiteY374" fmla="*/ 6543415 h 6857999"/>
              <a:gd name="connsiteX375" fmla="*/ 11925747 w 12191998"/>
              <a:gd name="connsiteY375" fmla="*/ 6557963 h 6857999"/>
              <a:gd name="connsiteX376" fmla="*/ 11927803 w 12191998"/>
              <a:gd name="connsiteY376" fmla="*/ 6555885 h 6857999"/>
              <a:gd name="connsiteX377" fmla="*/ 11938086 w 12191998"/>
              <a:gd name="connsiteY377" fmla="*/ 6537179 h 6857999"/>
              <a:gd name="connsiteX378" fmla="*/ 11938086 w 12191998"/>
              <a:gd name="connsiteY378" fmla="*/ 6535101 h 6857999"/>
              <a:gd name="connsiteX379" fmla="*/ 11901069 w 12191998"/>
              <a:gd name="connsiteY379" fmla="*/ 6499766 h 6857999"/>
              <a:gd name="connsiteX380" fmla="*/ 11909295 w 12191998"/>
              <a:gd name="connsiteY380" fmla="*/ 6478983 h 6857999"/>
              <a:gd name="connsiteX381" fmla="*/ 11960708 w 12191998"/>
              <a:gd name="connsiteY381" fmla="*/ 6478983 h 6857999"/>
              <a:gd name="connsiteX382" fmla="*/ 11962764 w 12191998"/>
              <a:gd name="connsiteY382" fmla="*/ 6478983 h 6857999"/>
              <a:gd name="connsiteX383" fmla="*/ 11966878 w 12191998"/>
              <a:gd name="connsiteY383" fmla="*/ 6458198 h 6857999"/>
              <a:gd name="connsiteX384" fmla="*/ 11966878 w 12191998"/>
              <a:gd name="connsiteY384" fmla="*/ 6456119 h 6857999"/>
              <a:gd name="connsiteX385" fmla="*/ 11921634 w 12191998"/>
              <a:gd name="connsiteY385" fmla="*/ 6429099 h 6857999"/>
              <a:gd name="connsiteX386" fmla="*/ 11925747 w 12191998"/>
              <a:gd name="connsiteY386" fmla="*/ 6408315 h 6857999"/>
              <a:gd name="connsiteX387" fmla="*/ 11975104 w 12191998"/>
              <a:gd name="connsiteY387" fmla="*/ 6393766 h 6857999"/>
              <a:gd name="connsiteX388" fmla="*/ 11977160 w 12191998"/>
              <a:gd name="connsiteY388" fmla="*/ 6393766 h 6857999"/>
              <a:gd name="connsiteX389" fmla="*/ 11977160 w 12191998"/>
              <a:gd name="connsiteY389" fmla="*/ 6381295 h 6857999"/>
              <a:gd name="connsiteX390" fmla="*/ 11977160 w 12191998"/>
              <a:gd name="connsiteY390" fmla="*/ 6370902 h 6857999"/>
              <a:gd name="connsiteX391" fmla="*/ 11975104 w 12191998"/>
              <a:gd name="connsiteY391" fmla="*/ 6370902 h 6857999"/>
              <a:gd name="connsiteX392" fmla="*/ 11925747 w 12191998"/>
              <a:gd name="connsiteY392" fmla="*/ 6356354 h 6857999"/>
              <a:gd name="connsiteX393" fmla="*/ 11923690 w 12191998"/>
              <a:gd name="connsiteY393" fmla="*/ 6335569 h 6857999"/>
              <a:gd name="connsiteX394" fmla="*/ 11966878 w 12191998"/>
              <a:gd name="connsiteY394" fmla="*/ 6308549 h 6857999"/>
              <a:gd name="connsiteX395" fmla="*/ 11968934 w 12191998"/>
              <a:gd name="connsiteY395" fmla="*/ 6308549 h 6857999"/>
              <a:gd name="connsiteX396" fmla="*/ 11968934 w 12191998"/>
              <a:gd name="connsiteY396" fmla="*/ 6306470 h 6857999"/>
              <a:gd name="connsiteX397" fmla="*/ 11962764 w 12191998"/>
              <a:gd name="connsiteY397" fmla="*/ 6285686 h 6857999"/>
              <a:gd name="connsiteX398" fmla="*/ 11960708 w 12191998"/>
              <a:gd name="connsiteY398" fmla="*/ 6285686 h 6857999"/>
              <a:gd name="connsiteX399" fmla="*/ 11909295 w 12191998"/>
              <a:gd name="connsiteY399" fmla="*/ 6285686 h 6857999"/>
              <a:gd name="connsiteX400" fmla="*/ 11901069 w 12191998"/>
              <a:gd name="connsiteY400" fmla="*/ 6264902 h 6857999"/>
              <a:gd name="connsiteX401" fmla="*/ 11938086 w 12191998"/>
              <a:gd name="connsiteY401" fmla="*/ 6227490 h 6857999"/>
              <a:gd name="connsiteX402" fmla="*/ 11938086 w 12191998"/>
              <a:gd name="connsiteY402" fmla="*/ 6225411 h 6857999"/>
              <a:gd name="connsiteX403" fmla="*/ 11927803 w 12191998"/>
              <a:gd name="connsiteY403" fmla="*/ 6206705 h 6857999"/>
              <a:gd name="connsiteX404" fmla="*/ 11925747 w 12191998"/>
              <a:gd name="connsiteY404" fmla="*/ 6206705 h 6857999"/>
              <a:gd name="connsiteX405" fmla="*/ 11876390 w 12191998"/>
              <a:gd name="connsiteY405" fmla="*/ 6219176 h 6857999"/>
              <a:gd name="connsiteX406" fmla="*/ 11861994 w 12191998"/>
              <a:gd name="connsiteY406" fmla="*/ 6202548 h 6857999"/>
              <a:gd name="connsiteX407" fmla="*/ 11888729 w 12191998"/>
              <a:gd name="connsiteY407" fmla="*/ 6156822 h 6857999"/>
              <a:gd name="connsiteX408" fmla="*/ 11888729 w 12191998"/>
              <a:gd name="connsiteY408" fmla="*/ 6154744 h 6857999"/>
              <a:gd name="connsiteX409" fmla="*/ 11872277 w 12191998"/>
              <a:gd name="connsiteY409" fmla="*/ 6140194 h 6857999"/>
              <a:gd name="connsiteX410" fmla="*/ 11827033 w 12191998"/>
              <a:gd name="connsiteY410" fmla="*/ 6165136 h 6857999"/>
              <a:gd name="connsiteX411" fmla="*/ 11808524 w 12191998"/>
              <a:gd name="connsiteY411" fmla="*/ 6152665 h 6857999"/>
              <a:gd name="connsiteX412" fmla="*/ 11822920 w 12191998"/>
              <a:gd name="connsiteY412" fmla="*/ 6102782 h 6857999"/>
              <a:gd name="connsiteX413" fmla="*/ 11822920 w 12191998"/>
              <a:gd name="connsiteY413" fmla="*/ 6100704 h 6857999"/>
              <a:gd name="connsiteX414" fmla="*/ 11804411 w 12191998"/>
              <a:gd name="connsiteY414" fmla="*/ 6090312 h 6857999"/>
              <a:gd name="connsiteX415" fmla="*/ 11802354 w 12191998"/>
              <a:gd name="connsiteY415" fmla="*/ 6088233 h 6857999"/>
              <a:gd name="connsiteX416" fmla="*/ 11802354 w 12191998"/>
              <a:gd name="connsiteY416" fmla="*/ 6090312 h 6857999"/>
              <a:gd name="connsiteX417" fmla="*/ 11765337 w 12191998"/>
              <a:gd name="connsiteY417" fmla="*/ 6125645 h 6857999"/>
              <a:gd name="connsiteX418" fmla="*/ 11744772 w 12191998"/>
              <a:gd name="connsiteY418" fmla="*/ 6117332 h 6857999"/>
              <a:gd name="connsiteX419" fmla="*/ 11748885 w 12191998"/>
              <a:gd name="connsiteY419" fmla="*/ 6090312 h 6857999"/>
              <a:gd name="connsiteX420" fmla="*/ 11744772 w 12191998"/>
              <a:gd name="connsiteY420" fmla="*/ 6065370 h 6857999"/>
              <a:gd name="connsiteX421" fmla="*/ 11744772 w 12191998"/>
              <a:gd name="connsiteY421" fmla="*/ 6063292 h 6857999"/>
              <a:gd name="connsiteX422" fmla="*/ 11742715 w 12191998"/>
              <a:gd name="connsiteY422" fmla="*/ 6063292 h 6857999"/>
              <a:gd name="connsiteX423" fmla="*/ 11722150 w 12191998"/>
              <a:gd name="connsiteY423" fmla="*/ 6059135 h 6857999"/>
              <a:gd name="connsiteX424" fmla="*/ 11695415 w 12191998"/>
              <a:gd name="connsiteY424" fmla="*/ 6104861 h 6857999"/>
              <a:gd name="connsiteX425" fmla="*/ 11672793 w 12191998"/>
              <a:gd name="connsiteY425" fmla="*/ 6100704 h 6857999"/>
              <a:gd name="connsiteX426" fmla="*/ 11660454 w 12191998"/>
              <a:gd name="connsiteY426" fmla="*/ 6050821 h 6857999"/>
              <a:gd name="connsiteX427" fmla="*/ 11658397 w 12191998"/>
              <a:gd name="connsiteY427" fmla="*/ 6050821 h 6857999"/>
              <a:gd name="connsiteX428" fmla="*/ 11637831 w 12191998"/>
              <a:gd name="connsiteY428" fmla="*/ 6050821 h 6857999"/>
              <a:gd name="connsiteX429" fmla="*/ 11635775 w 12191998"/>
              <a:gd name="connsiteY429" fmla="*/ 6050821 h 6857999"/>
              <a:gd name="connsiteX430" fmla="*/ 0 w 12191998"/>
              <a:gd name="connsiteY430" fmla="*/ 0 h 6857999"/>
              <a:gd name="connsiteX431" fmla="*/ 12191998 w 12191998"/>
              <a:gd name="connsiteY431" fmla="*/ 0 h 6857999"/>
              <a:gd name="connsiteX432" fmla="*/ 12191998 w 12191998"/>
              <a:gd name="connsiteY432" fmla="*/ 6857999 h 6857999"/>
              <a:gd name="connsiteX433" fmla="*/ 0 w 12191998"/>
              <a:gd name="connsiteY43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</a:cxnLst>
            <a:rect l="l" t="t" r="r" b="b"/>
            <a:pathLst>
              <a:path w="12191998" h="6857999">
                <a:moveTo>
                  <a:pt x="11602874" y="6448253"/>
                </a:moveTo>
                <a:cubicBezTo>
                  <a:pt x="11606955" y="6446169"/>
                  <a:pt x="11608996" y="6446169"/>
                  <a:pt x="11613077" y="6448253"/>
                </a:cubicBezTo>
                <a:cubicBezTo>
                  <a:pt x="11615118" y="6450338"/>
                  <a:pt x="11617158" y="6452422"/>
                  <a:pt x="11617158" y="6456591"/>
                </a:cubicBezTo>
                <a:cubicBezTo>
                  <a:pt x="11623280" y="6558735"/>
                  <a:pt x="11623280" y="6558735"/>
                  <a:pt x="11623280" y="6558735"/>
                </a:cubicBezTo>
                <a:cubicBezTo>
                  <a:pt x="11625321" y="6564988"/>
                  <a:pt x="11623280" y="6567073"/>
                  <a:pt x="11621239" y="6569157"/>
                </a:cubicBezTo>
                <a:cubicBezTo>
                  <a:pt x="11619199" y="6571242"/>
                  <a:pt x="11617158" y="6569157"/>
                  <a:pt x="11615118" y="6569157"/>
                </a:cubicBezTo>
                <a:cubicBezTo>
                  <a:pt x="11570224" y="6558735"/>
                  <a:pt x="11539614" y="6539973"/>
                  <a:pt x="11509005" y="6506621"/>
                </a:cubicBezTo>
                <a:cubicBezTo>
                  <a:pt x="11506964" y="6504537"/>
                  <a:pt x="11504924" y="6502452"/>
                  <a:pt x="11504924" y="6500368"/>
                </a:cubicBezTo>
                <a:cubicBezTo>
                  <a:pt x="11504924" y="6500368"/>
                  <a:pt x="11504924" y="6500368"/>
                  <a:pt x="11504924" y="6498282"/>
                </a:cubicBezTo>
                <a:cubicBezTo>
                  <a:pt x="11504924" y="6496198"/>
                  <a:pt x="11509005" y="6494113"/>
                  <a:pt x="11511045" y="6494113"/>
                </a:cubicBezTo>
                <a:cubicBezTo>
                  <a:pt x="11602874" y="6448253"/>
                  <a:pt x="11602874" y="6448253"/>
                  <a:pt x="11602874" y="6448253"/>
                </a:cubicBezTo>
                <a:close/>
                <a:moveTo>
                  <a:pt x="11685608" y="6446169"/>
                </a:moveTo>
                <a:cubicBezTo>
                  <a:pt x="11689728" y="6446169"/>
                  <a:pt x="11691789" y="6446169"/>
                  <a:pt x="11695910" y="6446169"/>
                </a:cubicBezTo>
                <a:cubicBezTo>
                  <a:pt x="11786569" y="6491935"/>
                  <a:pt x="11786569" y="6491935"/>
                  <a:pt x="11786569" y="6491935"/>
                </a:cubicBezTo>
                <a:cubicBezTo>
                  <a:pt x="11790690" y="6494015"/>
                  <a:pt x="11792751" y="6496095"/>
                  <a:pt x="11794811" y="6498176"/>
                </a:cubicBezTo>
                <a:cubicBezTo>
                  <a:pt x="11794811" y="6500256"/>
                  <a:pt x="11792751" y="6502336"/>
                  <a:pt x="11790690" y="6504416"/>
                </a:cubicBezTo>
                <a:cubicBezTo>
                  <a:pt x="11759784" y="6537700"/>
                  <a:pt x="11726817" y="6556423"/>
                  <a:pt x="11683548" y="6566824"/>
                </a:cubicBezTo>
                <a:cubicBezTo>
                  <a:pt x="11679427" y="6568904"/>
                  <a:pt x="11677366" y="6568904"/>
                  <a:pt x="11675305" y="6566824"/>
                </a:cubicBezTo>
                <a:cubicBezTo>
                  <a:pt x="11673245" y="6564744"/>
                  <a:pt x="11673245" y="6560583"/>
                  <a:pt x="11673245" y="6558503"/>
                </a:cubicBezTo>
                <a:cubicBezTo>
                  <a:pt x="11681487" y="6454490"/>
                  <a:pt x="11681487" y="6454490"/>
                  <a:pt x="11681487" y="6454490"/>
                </a:cubicBezTo>
                <a:cubicBezTo>
                  <a:pt x="11681487" y="6452410"/>
                  <a:pt x="11683548" y="6448249"/>
                  <a:pt x="11685608" y="6446169"/>
                </a:cubicBezTo>
                <a:close/>
                <a:moveTo>
                  <a:pt x="10878610" y="6407461"/>
                </a:moveTo>
                <a:lnTo>
                  <a:pt x="10878610" y="6451004"/>
                </a:lnTo>
                <a:cubicBezTo>
                  <a:pt x="10878610" y="6451004"/>
                  <a:pt x="10852168" y="6458261"/>
                  <a:pt x="10832845" y="6458261"/>
                </a:cubicBezTo>
                <a:cubicBezTo>
                  <a:pt x="10816573" y="6458261"/>
                  <a:pt x="10813523" y="6442710"/>
                  <a:pt x="10813523" y="6433380"/>
                </a:cubicBezTo>
                <a:cubicBezTo>
                  <a:pt x="10813523" y="6418865"/>
                  <a:pt x="10821658" y="6411608"/>
                  <a:pt x="10837930" y="6409535"/>
                </a:cubicBezTo>
                <a:cubicBezTo>
                  <a:pt x="10878610" y="6407461"/>
                  <a:pt x="10878610" y="6407461"/>
                  <a:pt x="10878610" y="6407461"/>
                </a:cubicBezTo>
                <a:close/>
                <a:moveTo>
                  <a:pt x="10545885" y="6337611"/>
                </a:moveTo>
                <a:cubicBezTo>
                  <a:pt x="10573810" y="6337611"/>
                  <a:pt x="10573810" y="6351965"/>
                  <a:pt x="10573810" y="6361192"/>
                </a:cubicBezTo>
                <a:cubicBezTo>
                  <a:pt x="10573810" y="6375546"/>
                  <a:pt x="10566570" y="6382723"/>
                  <a:pt x="10550022" y="6384774"/>
                </a:cubicBezTo>
                <a:lnTo>
                  <a:pt x="10505548" y="6386824"/>
                </a:lnTo>
                <a:cubicBezTo>
                  <a:pt x="10505548" y="6385799"/>
                  <a:pt x="10505548" y="6383748"/>
                  <a:pt x="10505548" y="6382723"/>
                </a:cubicBezTo>
                <a:cubicBezTo>
                  <a:pt x="10505548" y="6380673"/>
                  <a:pt x="10505548" y="6380673"/>
                  <a:pt x="10505548" y="6380673"/>
                </a:cubicBezTo>
                <a:cubicBezTo>
                  <a:pt x="10507617" y="6358117"/>
                  <a:pt x="10514857" y="6344788"/>
                  <a:pt x="10528302" y="6339662"/>
                </a:cubicBezTo>
                <a:cubicBezTo>
                  <a:pt x="10533473" y="6338637"/>
                  <a:pt x="10539680" y="6337611"/>
                  <a:pt x="10545885" y="6337611"/>
                </a:cubicBezTo>
                <a:close/>
                <a:moveTo>
                  <a:pt x="11672595" y="6327980"/>
                </a:moveTo>
                <a:cubicBezTo>
                  <a:pt x="11675422" y="6327461"/>
                  <a:pt x="11678506" y="6327980"/>
                  <a:pt x="11681588" y="6329019"/>
                </a:cubicBezTo>
                <a:cubicBezTo>
                  <a:pt x="11698034" y="6341488"/>
                  <a:pt x="11708312" y="6360190"/>
                  <a:pt x="11708312" y="6380970"/>
                </a:cubicBezTo>
                <a:cubicBezTo>
                  <a:pt x="11708312" y="6412141"/>
                  <a:pt x="11681588" y="6439155"/>
                  <a:pt x="11648698" y="6439155"/>
                </a:cubicBezTo>
                <a:cubicBezTo>
                  <a:pt x="11615808" y="6439155"/>
                  <a:pt x="11589084" y="6412141"/>
                  <a:pt x="11589084" y="6380970"/>
                </a:cubicBezTo>
                <a:cubicBezTo>
                  <a:pt x="11589084" y="6360190"/>
                  <a:pt x="11599363" y="6341488"/>
                  <a:pt x="11615808" y="6331098"/>
                </a:cubicBezTo>
                <a:cubicBezTo>
                  <a:pt x="11621975" y="6326941"/>
                  <a:pt x="11628142" y="6326941"/>
                  <a:pt x="11632253" y="6333175"/>
                </a:cubicBezTo>
                <a:cubicBezTo>
                  <a:pt x="11636365" y="6339410"/>
                  <a:pt x="11634309" y="6345643"/>
                  <a:pt x="11630197" y="6349800"/>
                </a:cubicBezTo>
                <a:cubicBezTo>
                  <a:pt x="11619919" y="6356034"/>
                  <a:pt x="11613752" y="6368502"/>
                  <a:pt x="11613752" y="6380970"/>
                </a:cubicBezTo>
                <a:cubicBezTo>
                  <a:pt x="11613752" y="6399673"/>
                  <a:pt x="11630197" y="6416297"/>
                  <a:pt x="11648698" y="6416297"/>
                </a:cubicBezTo>
                <a:cubicBezTo>
                  <a:pt x="11667199" y="6416297"/>
                  <a:pt x="11683644" y="6399673"/>
                  <a:pt x="11683644" y="6380970"/>
                </a:cubicBezTo>
                <a:cubicBezTo>
                  <a:pt x="11683644" y="6368502"/>
                  <a:pt x="11677478" y="6356034"/>
                  <a:pt x="11667199" y="6349800"/>
                </a:cubicBezTo>
                <a:cubicBezTo>
                  <a:pt x="11663088" y="6345643"/>
                  <a:pt x="11661032" y="6339410"/>
                  <a:pt x="11665144" y="6333175"/>
                </a:cubicBezTo>
                <a:cubicBezTo>
                  <a:pt x="11667199" y="6330059"/>
                  <a:pt x="11669769" y="6328500"/>
                  <a:pt x="11672595" y="6327980"/>
                </a:cubicBezTo>
                <a:close/>
                <a:moveTo>
                  <a:pt x="11821529" y="6312914"/>
                </a:moveTo>
                <a:cubicBezTo>
                  <a:pt x="11823596" y="6312914"/>
                  <a:pt x="11825662" y="6317066"/>
                  <a:pt x="11825662" y="6319143"/>
                </a:cubicBezTo>
                <a:cubicBezTo>
                  <a:pt x="11838061" y="6362741"/>
                  <a:pt x="11838061" y="6400111"/>
                  <a:pt x="11825662" y="6443710"/>
                </a:cubicBezTo>
                <a:cubicBezTo>
                  <a:pt x="11823596" y="6447862"/>
                  <a:pt x="11823596" y="6449938"/>
                  <a:pt x="11821529" y="6449938"/>
                </a:cubicBezTo>
                <a:cubicBezTo>
                  <a:pt x="11817396" y="6452014"/>
                  <a:pt x="11815330" y="6449938"/>
                  <a:pt x="11813263" y="6447862"/>
                </a:cubicBezTo>
                <a:cubicBezTo>
                  <a:pt x="11728538" y="6389730"/>
                  <a:pt x="11728538" y="6389730"/>
                  <a:pt x="11728538" y="6389730"/>
                </a:cubicBezTo>
                <a:cubicBezTo>
                  <a:pt x="11724405" y="6387655"/>
                  <a:pt x="11722339" y="6385578"/>
                  <a:pt x="11722339" y="6381426"/>
                </a:cubicBezTo>
                <a:cubicBezTo>
                  <a:pt x="11722339" y="6379350"/>
                  <a:pt x="11724405" y="6375198"/>
                  <a:pt x="11728538" y="6373122"/>
                </a:cubicBezTo>
                <a:cubicBezTo>
                  <a:pt x="11813263" y="6314991"/>
                  <a:pt x="11813263" y="6314991"/>
                  <a:pt x="11813263" y="6314991"/>
                </a:cubicBezTo>
                <a:cubicBezTo>
                  <a:pt x="11815330" y="6312914"/>
                  <a:pt x="11819463" y="6312914"/>
                  <a:pt x="11821529" y="6312914"/>
                </a:cubicBezTo>
                <a:close/>
                <a:moveTo>
                  <a:pt x="11475701" y="6312914"/>
                </a:moveTo>
                <a:cubicBezTo>
                  <a:pt x="11479792" y="6312914"/>
                  <a:pt x="11481838" y="6314991"/>
                  <a:pt x="11483884" y="6317066"/>
                </a:cubicBezTo>
                <a:cubicBezTo>
                  <a:pt x="11567753" y="6373122"/>
                  <a:pt x="11567753" y="6373122"/>
                  <a:pt x="11567753" y="6373122"/>
                </a:cubicBezTo>
                <a:cubicBezTo>
                  <a:pt x="11571844" y="6375198"/>
                  <a:pt x="11573889" y="6379350"/>
                  <a:pt x="11573889" y="6381426"/>
                </a:cubicBezTo>
                <a:cubicBezTo>
                  <a:pt x="11573889" y="6385578"/>
                  <a:pt x="11571844" y="6387655"/>
                  <a:pt x="11567753" y="6389730"/>
                </a:cubicBezTo>
                <a:lnTo>
                  <a:pt x="11483884" y="6447862"/>
                </a:lnTo>
                <a:cubicBezTo>
                  <a:pt x="11479792" y="6449938"/>
                  <a:pt x="11477747" y="6452014"/>
                  <a:pt x="11475701" y="6449938"/>
                </a:cubicBezTo>
                <a:cubicBezTo>
                  <a:pt x="11473656" y="6449938"/>
                  <a:pt x="11471610" y="6447862"/>
                  <a:pt x="11471610" y="6443710"/>
                </a:cubicBezTo>
                <a:cubicBezTo>
                  <a:pt x="11459337" y="6400111"/>
                  <a:pt x="11459337" y="6364817"/>
                  <a:pt x="11471610" y="6319143"/>
                </a:cubicBezTo>
                <a:cubicBezTo>
                  <a:pt x="11471610" y="6317066"/>
                  <a:pt x="11473656" y="6314991"/>
                  <a:pt x="11475701" y="6312914"/>
                </a:cubicBezTo>
                <a:close/>
                <a:moveTo>
                  <a:pt x="10746019" y="6302686"/>
                </a:moveTo>
                <a:cubicBezTo>
                  <a:pt x="10726539" y="6303721"/>
                  <a:pt x="10708085" y="6314071"/>
                  <a:pt x="10696807" y="6322350"/>
                </a:cubicBezTo>
                <a:cubicBezTo>
                  <a:pt x="10696807" y="6310966"/>
                  <a:pt x="10696807" y="6310966"/>
                  <a:pt x="10696807" y="6310966"/>
                </a:cubicBezTo>
                <a:cubicBezTo>
                  <a:pt x="10696807" y="6306826"/>
                  <a:pt x="10693731" y="6303721"/>
                  <a:pt x="10689630" y="6303721"/>
                </a:cubicBezTo>
                <a:cubicBezTo>
                  <a:pt x="10661948" y="6303721"/>
                  <a:pt x="10661948" y="6303721"/>
                  <a:pt x="10661948" y="6303721"/>
                </a:cubicBezTo>
                <a:cubicBezTo>
                  <a:pt x="10657848" y="6303721"/>
                  <a:pt x="10654771" y="6306826"/>
                  <a:pt x="10654771" y="6310966"/>
                </a:cubicBezTo>
                <a:cubicBezTo>
                  <a:pt x="10654771" y="6483802"/>
                  <a:pt x="10654771" y="6483802"/>
                  <a:pt x="10654771" y="6483802"/>
                </a:cubicBezTo>
                <a:cubicBezTo>
                  <a:pt x="10654771" y="6486906"/>
                  <a:pt x="10657848" y="6490011"/>
                  <a:pt x="10661948" y="6490011"/>
                </a:cubicBezTo>
                <a:cubicBezTo>
                  <a:pt x="10689630" y="6490011"/>
                  <a:pt x="10689630" y="6490011"/>
                  <a:pt x="10689630" y="6490011"/>
                </a:cubicBezTo>
                <a:cubicBezTo>
                  <a:pt x="10693731" y="6490011"/>
                  <a:pt x="10696807" y="6486906"/>
                  <a:pt x="10696807" y="6483802"/>
                </a:cubicBezTo>
                <a:cubicBezTo>
                  <a:pt x="10696807" y="6363748"/>
                  <a:pt x="10696807" y="6363748"/>
                  <a:pt x="10696807" y="6363748"/>
                </a:cubicBezTo>
                <a:cubicBezTo>
                  <a:pt x="10702958" y="6358573"/>
                  <a:pt x="10723464" y="6344084"/>
                  <a:pt x="10747045" y="6342014"/>
                </a:cubicBezTo>
                <a:cubicBezTo>
                  <a:pt x="10750120" y="6342014"/>
                  <a:pt x="10753197" y="6338909"/>
                  <a:pt x="10753197" y="6334770"/>
                </a:cubicBezTo>
                <a:cubicBezTo>
                  <a:pt x="10753197" y="6309931"/>
                  <a:pt x="10753197" y="6309931"/>
                  <a:pt x="10753197" y="6309931"/>
                </a:cubicBezTo>
                <a:cubicBezTo>
                  <a:pt x="10753197" y="6307861"/>
                  <a:pt x="10752171" y="6305791"/>
                  <a:pt x="10751146" y="6304756"/>
                </a:cubicBezTo>
                <a:cubicBezTo>
                  <a:pt x="10749095" y="6302686"/>
                  <a:pt x="10747045" y="6302686"/>
                  <a:pt x="10746019" y="6302686"/>
                </a:cubicBezTo>
                <a:close/>
                <a:moveTo>
                  <a:pt x="10221292" y="6302686"/>
                </a:moveTo>
                <a:cubicBezTo>
                  <a:pt x="10202802" y="6302686"/>
                  <a:pt x="10184313" y="6314071"/>
                  <a:pt x="10173013" y="6322350"/>
                </a:cubicBezTo>
                <a:cubicBezTo>
                  <a:pt x="10173013" y="6310966"/>
                  <a:pt x="10173013" y="6310966"/>
                  <a:pt x="10173013" y="6310966"/>
                </a:cubicBezTo>
                <a:cubicBezTo>
                  <a:pt x="10173013" y="6306826"/>
                  <a:pt x="10169932" y="6303721"/>
                  <a:pt x="10165823" y="6303721"/>
                </a:cubicBezTo>
                <a:cubicBezTo>
                  <a:pt x="10137062" y="6303721"/>
                  <a:pt x="10137062" y="6303721"/>
                  <a:pt x="10137062" y="6303721"/>
                </a:cubicBezTo>
                <a:cubicBezTo>
                  <a:pt x="10133979" y="6303721"/>
                  <a:pt x="10130898" y="6306826"/>
                  <a:pt x="10130898" y="6310966"/>
                </a:cubicBezTo>
                <a:cubicBezTo>
                  <a:pt x="10130898" y="6483802"/>
                  <a:pt x="10130898" y="6483802"/>
                  <a:pt x="10130898" y="6483802"/>
                </a:cubicBezTo>
                <a:cubicBezTo>
                  <a:pt x="10130898" y="6486906"/>
                  <a:pt x="10133979" y="6490011"/>
                  <a:pt x="10137062" y="6490011"/>
                </a:cubicBezTo>
                <a:cubicBezTo>
                  <a:pt x="10165823" y="6490011"/>
                  <a:pt x="10165823" y="6490011"/>
                  <a:pt x="10165823" y="6490011"/>
                </a:cubicBezTo>
                <a:cubicBezTo>
                  <a:pt x="10169932" y="6490011"/>
                  <a:pt x="10173013" y="6486906"/>
                  <a:pt x="10173013" y="6483802"/>
                </a:cubicBezTo>
                <a:cubicBezTo>
                  <a:pt x="10173013" y="6363748"/>
                  <a:pt x="10173013" y="6363748"/>
                  <a:pt x="10173013" y="6363748"/>
                </a:cubicBezTo>
                <a:cubicBezTo>
                  <a:pt x="10179177" y="6358573"/>
                  <a:pt x="10198694" y="6344084"/>
                  <a:pt x="10222319" y="6342014"/>
                </a:cubicBezTo>
                <a:cubicBezTo>
                  <a:pt x="10236700" y="6342014"/>
                  <a:pt x="10244918" y="6348224"/>
                  <a:pt x="10245945" y="6362713"/>
                </a:cubicBezTo>
                <a:cubicBezTo>
                  <a:pt x="10245945" y="6363748"/>
                  <a:pt x="10245945" y="6363748"/>
                  <a:pt x="10245945" y="6363748"/>
                </a:cubicBezTo>
                <a:cubicBezTo>
                  <a:pt x="10245945" y="6483802"/>
                  <a:pt x="10245945" y="6483802"/>
                  <a:pt x="10245945" y="6483802"/>
                </a:cubicBezTo>
                <a:cubicBezTo>
                  <a:pt x="10245945" y="6486906"/>
                  <a:pt x="10249026" y="6490011"/>
                  <a:pt x="10252109" y="6490011"/>
                </a:cubicBezTo>
                <a:cubicBezTo>
                  <a:pt x="10280870" y="6490011"/>
                  <a:pt x="10280870" y="6490011"/>
                  <a:pt x="10280870" y="6490011"/>
                </a:cubicBezTo>
                <a:cubicBezTo>
                  <a:pt x="10284979" y="6490011"/>
                  <a:pt x="10288061" y="6486906"/>
                  <a:pt x="10288061" y="6483802"/>
                </a:cubicBezTo>
                <a:cubicBezTo>
                  <a:pt x="10288061" y="6452753"/>
                  <a:pt x="10288061" y="6452753"/>
                  <a:pt x="10288061" y="6452753"/>
                </a:cubicBezTo>
                <a:cubicBezTo>
                  <a:pt x="10288061" y="6388587"/>
                  <a:pt x="10288061" y="6388587"/>
                  <a:pt x="10288061" y="6388587"/>
                </a:cubicBezTo>
                <a:cubicBezTo>
                  <a:pt x="10288061" y="6365818"/>
                  <a:pt x="10288061" y="6365818"/>
                  <a:pt x="10288061" y="6365818"/>
                </a:cubicBezTo>
                <a:cubicBezTo>
                  <a:pt x="10288061" y="6325455"/>
                  <a:pt x="10269571" y="6304756"/>
                  <a:pt x="10231564" y="6302686"/>
                </a:cubicBezTo>
                <a:cubicBezTo>
                  <a:pt x="10231564" y="6302686"/>
                  <a:pt x="10229510" y="6302686"/>
                  <a:pt x="10226428" y="6302686"/>
                </a:cubicBezTo>
                <a:cubicBezTo>
                  <a:pt x="10225401" y="6302686"/>
                  <a:pt x="10225401" y="6302686"/>
                  <a:pt x="10224374" y="6302686"/>
                </a:cubicBezTo>
                <a:cubicBezTo>
                  <a:pt x="10223347" y="6302686"/>
                  <a:pt x="10222319" y="6302686"/>
                  <a:pt x="10221292" y="6302686"/>
                </a:cubicBezTo>
                <a:close/>
                <a:moveTo>
                  <a:pt x="11036971" y="6299511"/>
                </a:moveTo>
                <a:cubicBezTo>
                  <a:pt x="10978754" y="6299511"/>
                  <a:pt x="10953221" y="6329632"/>
                  <a:pt x="10953221" y="6396104"/>
                </a:cubicBezTo>
                <a:cubicBezTo>
                  <a:pt x="10953221" y="6397143"/>
                  <a:pt x="10953221" y="6397143"/>
                  <a:pt x="10953221" y="6398181"/>
                </a:cubicBezTo>
                <a:cubicBezTo>
                  <a:pt x="10953221" y="6464654"/>
                  <a:pt x="10978754" y="6494774"/>
                  <a:pt x="11036971" y="6494774"/>
                </a:cubicBezTo>
                <a:cubicBezTo>
                  <a:pt x="11057397" y="6494774"/>
                  <a:pt x="11079867" y="6489581"/>
                  <a:pt x="11093143" y="6487504"/>
                </a:cubicBezTo>
                <a:cubicBezTo>
                  <a:pt x="11096207" y="6487504"/>
                  <a:pt x="11099271" y="6484388"/>
                  <a:pt x="11099271" y="6480233"/>
                </a:cubicBezTo>
                <a:cubicBezTo>
                  <a:pt x="11098250" y="6456345"/>
                  <a:pt x="11098250" y="6456345"/>
                  <a:pt x="11098250" y="6456345"/>
                </a:cubicBezTo>
                <a:cubicBezTo>
                  <a:pt x="11098250" y="6455306"/>
                  <a:pt x="11097229" y="6453229"/>
                  <a:pt x="11096207" y="6452190"/>
                </a:cubicBezTo>
                <a:cubicBezTo>
                  <a:pt x="11094165" y="6450113"/>
                  <a:pt x="11092122" y="6450113"/>
                  <a:pt x="11090079" y="6450113"/>
                </a:cubicBezTo>
                <a:cubicBezTo>
                  <a:pt x="11074759" y="6451152"/>
                  <a:pt x="11056375" y="6456345"/>
                  <a:pt x="11036971" y="6456345"/>
                </a:cubicBezTo>
                <a:cubicBezTo>
                  <a:pt x="11010416" y="6456345"/>
                  <a:pt x="10999181" y="6444920"/>
                  <a:pt x="10997138" y="6413761"/>
                </a:cubicBezTo>
                <a:cubicBezTo>
                  <a:pt x="10997138" y="6412722"/>
                  <a:pt x="10997138" y="6412722"/>
                  <a:pt x="10997138" y="6411684"/>
                </a:cubicBezTo>
                <a:cubicBezTo>
                  <a:pt x="10997138" y="6410645"/>
                  <a:pt x="10997138" y="6409606"/>
                  <a:pt x="10997138" y="6408568"/>
                </a:cubicBezTo>
                <a:cubicBezTo>
                  <a:pt x="10996117" y="6406490"/>
                  <a:pt x="10996117" y="6405452"/>
                  <a:pt x="10996117" y="6404413"/>
                </a:cubicBezTo>
                <a:cubicBezTo>
                  <a:pt x="10996117" y="6403375"/>
                  <a:pt x="10996117" y="6402336"/>
                  <a:pt x="10996117" y="6401297"/>
                </a:cubicBezTo>
                <a:cubicBezTo>
                  <a:pt x="10996117" y="6399220"/>
                  <a:pt x="10996117" y="6398181"/>
                  <a:pt x="10996117" y="6396104"/>
                </a:cubicBezTo>
                <a:cubicBezTo>
                  <a:pt x="10996117" y="6353520"/>
                  <a:pt x="11007352" y="6337941"/>
                  <a:pt x="11036971" y="6337941"/>
                </a:cubicBezTo>
                <a:cubicBezTo>
                  <a:pt x="11056375" y="6337941"/>
                  <a:pt x="11074759" y="6343134"/>
                  <a:pt x="11090079" y="6344172"/>
                </a:cubicBezTo>
                <a:cubicBezTo>
                  <a:pt x="11092122" y="6344172"/>
                  <a:pt x="11094165" y="6344172"/>
                  <a:pt x="11096207" y="6343134"/>
                </a:cubicBezTo>
                <a:cubicBezTo>
                  <a:pt x="11097229" y="6341057"/>
                  <a:pt x="11098250" y="6340018"/>
                  <a:pt x="11098250" y="6337941"/>
                </a:cubicBezTo>
                <a:cubicBezTo>
                  <a:pt x="11099271" y="6314052"/>
                  <a:pt x="11099271" y="6314052"/>
                  <a:pt x="11099271" y="6314052"/>
                </a:cubicBezTo>
                <a:cubicBezTo>
                  <a:pt x="11099271" y="6309898"/>
                  <a:pt x="11096207" y="6306782"/>
                  <a:pt x="11093143" y="6306782"/>
                </a:cubicBezTo>
                <a:cubicBezTo>
                  <a:pt x="11079867" y="6304704"/>
                  <a:pt x="11057397" y="6299511"/>
                  <a:pt x="11036971" y="6299511"/>
                </a:cubicBezTo>
                <a:close/>
                <a:moveTo>
                  <a:pt x="10858462" y="6299511"/>
                </a:moveTo>
                <a:cubicBezTo>
                  <a:pt x="10836770" y="6299511"/>
                  <a:pt x="10802683" y="6304704"/>
                  <a:pt x="10788221" y="6306782"/>
                </a:cubicBezTo>
                <a:cubicBezTo>
                  <a:pt x="10785122" y="6306782"/>
                  <a:pt x="10783056" y="6309898"/>
                  <a:pt x="10783056" y="6314052"/>
                </a:cubicBezTo>
                <a:cubicBezTo>
                  <a:pt x="10784089" y="6337941"/>
                  <a:pt x="10784089" y="6337941"/>
                  <a:pt x="10784089" y="6337941"/>
                </a:cubicBezTo>
                <a:cubicBezTo>
                  <a:pt x="10784089" y="6340018"/>
                  <a:pt x="10784089" y="6341057"/>
                  <a:pt x="10786155" y="6343134"/>
                </a:cubicBezTo>
                <a:cubicBezTo>
                  <a:pt x="10787188" y="6344172"/>
                  <a:pt x="10789254" y="6344172"/>
                  <a:pt x="10791320" y="6344172"/>
                </a:cubicBezTo>
                <a:cubicBezTo>
                  <a:pt x="10806815" y="6343134"/>
                  <a:pt x="10835737" y="6341057"/>
                  <a:pt x="10856397" y="6341057"/>
                </a:cubicBezTo>
                <a:cubicBezTo>
                  <a:pt x="10870858" y="6341057"/>
                  <a:pt x="10879123" y="6349366"/>
                  <a:pt x="10879123" y="6362868"/>
                </a:cubicBezTo>
                <a:cubicBezTo>
                  <a:pt x="10879123" y="6374293"/>
                  <a:pt x="10879123" y="6374293"/>
                  <a:pt x="10879123" y="6374293"/>
                </a:cubicBezTo>
                <a:cubicBezTo>
                  <a:pt x="10832639" y="6378447"/>
                  <a:pt x="10832639" y="6378447"/>
                  <a:pt x="10832639" y="6378447"/>
                </a:cubicBezTo>
                <a:cubicBezTo>
                  <a:pt x="10788221" y="6381563"/>
                  <a:pt x="10770660" y="6398181"/>
                  <a:pt x="10770660" y="6435572"/>
                </a:cubicBezTo>
                <a:cubicBezTo>
                  <a:pt x="10770660" y="6472963"/>
                  <a:pt x="10790287" y="6494774"/>
                  <a:pt x="10824374" y="6494774"/>
                </a:cubicBezTo>
                <a:cubicBezTo>
                  <a:pt x="10853299" y="6494774"/>
                  <a:pt x="10885319" y="6482311"/>
                  <a:pt x="10885319" y="6482311"/>
                </a:cubicBezTo>
                <a:cubicBezTo>
                  <a:pt x="10892550" y="6487504"/>
                  <a:pt x="10898748" y="6491658"/>
                  <a:pt x="10913210" y="6493736"/>
                </a:cubicBezTo>
                <a:cubicBezTo>
                  <a:pt x="10915275" y="6493736"/>
                  <a:pt x="10917341" y="6493736"/>
                  <a:pt x="10919407" y="6491658"/>
                </a:cubicBezTo>
                <a:cubicBezTo>
                  <a:pt x="10920440" y="6490620"/>
                  <a:pt x="10921473" y="6488542"/>
                  <a:pt x="10921473" y="6486465"/>
                </a:cubicBezTo>
                <a:cubicBezTo>
                  <a:pt x="10921473" y="6362868"/>
                  <a:pt x="10921473" y="6362868"/>
                  <a:pt x="10921473" y="6362868"/>
                </a:cubicBezTo>
                <a:cubicBezTo>
                  <a:pt x="10921473" y="6319245"/>
                  <a:pt x="10901847" y="6299511"/>
                  <a:pt x="10858462" y="6299511"/>
                </a:cubicBezTo>
                <a:close/>
                <a:moveTo>
                  <a:pt x="10537848" y="6299511"/>
                </a:moveTo>
                <a:cubicBezTo>
                  <a:pt x="10484952" y="6301589"/>
                  <a:pt x="10461097" y="6331709"/>
                  <a:pt x="10461097" y="6396104"/>
                </a:cubicBezTo>
                <a:cubicBezTo>
                  <a:pt x="10461097" y="6397143"/>
                  <a:pt x="10461097" y="6397143"/>
                  <a:pt x="10461097" y="6398181"/>
                </a:cubicBezTo>
                <a:cubicBezTo>
                  <a:pt x="10461097" y="6419993"/>
                  <a:pt x="10463172" y="6438688"/>
                  <a:pt x="10467320" y="6453229"/>
                </a:cubicBezTo>
                <a:cubicBezTo>
                  <a:pt x="10475618" y="6481272"/>
                  <a:pt x="10500510" y="6494774"/>
                  <a:pt x="10528513" y="6494774"/>
                </a:cubicBezTo>
                <a:cubicBezTo>
                  <a:pt x="10531625" y="6494774"/>
                  <a:pt x="10534736" y="6494774"/>
                  <a:pt x="10537848" y="6494774"/>
                </a:cubicBezTo>
                <a:cubicBezTo>
                  <a:pt x="10539922" y="6494774"/>
                  <a:pt x="10543033" y="6494774"/>
                  <a:pt x="10545109" y="6494774"/>
                </a:cubicBezTo>
                <a:cubicBezTo>
                  <a:pt x="10564815" y="6492697"/>
                  <a:pt x="10587633" y="6489581"/>
                  <a:pt x="10598004" y="6487504"/>
                </a:cubicBezTo>
                <a:cubicBezTo>
                  <a:pt x="10602153" y="6487504"/>
                  <a:pt x="10604227" y="6484388"/>
                  <a:pt x="10604227" y="6480233"/>
                </a:cubicBezTo>
                <a:cubicBezTo>
                  <a:pt x="10603190" y="6456345"/>
                  <a:pt x="10603190" y="6456345"/>
                  <a:pt x="10603190" y="6456345"/>
                </a:cubicBezTo>
                <a:cubicBezTo>
                  <a:pt x="10603190" y="6455306"/>
                  <a:pt x="10602153" y="6453229"/>
                  <a:pt x="10601116" y="6452190"/>
                </a:cubicBezTo>
                <a:cubicBezTo>
                  <a:pt x="10599041" y="6450113"/>
                  <a:pt x="10598004" y="6450113"/>
                  <a:pt x="10595930" y="6450113"/>
                </a:cubicBezTo>
                <a:cubicBezTo>
                  <a:pt x="10582447" y="6451152"/>
                  <a:pt x="10558592" y="6453229"/>
                  <a:pt x="10539922" y="6453229"/>
                </a:cubicBezTo>
                <a:cubicBezTo>
                  <a:pt x="10521253" y="6453229"/>
                  <a:pt x="10511918" y="6445958"/>
                  <a:pt x="10506733" y="6428302"/>
                </a:cubicBezTo>
                <a:cubicBezTo>
                  <a:pt x="10505695" y="6419993"/>
                  <a:pt x="10505695" y="6419993"/>
                  <a:pt x="10505695" y="6419993"/>
                </a:cubicBezTo>
                <a:cubicBezTo>
                  <a:pt x="10554442" y="6416877"/>
                  <a:pt x="10554442" y="6416877"/>
                  <a:pt x="10554442" y="6416877"/>
                </a:cubicBezTo>
                <a:cubicBezTo>
                  <a:pt x="10598004" y="6412722"/>
                  <a:pt x="10616672" y="6396104"/>
                  <a:pt x="10616672" y="6359752"/>
                </a:cubicBezTo>
                <a:cubicBezTo>
                  <a:pt x="10616672" y="6321323"/>
                  <a:pt x="10599041" y="6299511"/>
                  <a:pt x="10545109" y="6299511"/>
                </a:cubicBezTo>
                <a:cubicBezTo>
                  <a:pt x="10543033" y="6299511"/>
                  <a:pt x="10539922" y="6299511"/>
                  <a:pt x="10537848" y="6299511"/>
                </a:cubicBezTo>
                <a:close/>
                <a:moveTo>
                  <a:pt x="11181077" y="6262439"/>
                </a:moveTo>
                <a:cubicBezTo>
                  <a:pt x="11153387" y="6269635"/>
                  <a:pt x="11153387" y="6269635"/>
                  <a:pt x="11153387" y="6269635"/>
                </a:cubicBezTo>
                <a:cubicBezTo>
                  <a:pt x="11150310" y="6269635"/>
                  <a:pt x="11147234" y="6272720"/>
                  <a:pt x="11147234" y="6275804"/>
                </a:cubicBezTo>
                <a:cubicBezTo>
                  <a:pt x="11147234" y="6304589"/>
                  <a:pt x="11147234" y="6304589"/>
                  <a:pt x="11147234" y="6304589"/>
                </a:cubicBezTo>
                <a:cubicBezTo>
                  <a:pt x="11131850" y="6304589"/>
                  <a:pt x="11131850" y="6304589"/>
                  <a:pt x="11131850" y="6304589"/>
                </a:cubicBezTo>
                <a:cubicBezTo>
                  <a:pt x="11127748" y="6304589"/>
                  <a:pt x="11124671" y="6307673"/>
                  <a:pt x="11124671" y="6311785"/>
                </a:cubicBezTo>
                <a:cubicBezTo>
                  <a:pt x="11124671" y="6336457"/>
                  <a:pt x="11124671" y="6336457"/>
                  <a:pt x="11124671" y="6336457"/>
                </a:cubicBezTo>
                <a:cubicBezTo>
                  <a:pt x="11124671" y="6339542"/>
                  <a:pt x="11127748" y="6342626"/>
                  <a:pt x="11131850" y="6342626"/>
                </a:cubicBezTo>
                <a:cubicBezTo>
                  <a:pt x="11147234" y="6342626"/>
                  <a:pt x="11147234" y="6342626"/>
                  <a:pt x="11147234" y="6342626"/>
                </a:cubicBezTo>
                <a:cubicBezTo>
                  <a:pt x="11147234" y="6424868"/>
                  <a:pt x="11147234" y="6424868"/>
                  <a:pt x="11147234" y="6424868"/>
                </a:cubicBezTo>
                <a:cubicBezTo>
                  <a:pt x="11147234" y="6478326"/>
                  <a:pt x="11160566" y="6494774"/>
                  <a:pt x="11203639" y="6494774"/>
                </a:cubicBezTo>
                <a:cubicBezTo>
                  <a:pt x="11211844" y="6494774"/>
                  <a:pt x="11225176" y="6492718"/>
                  <a:pt x="11235431" y="6490662"/>
                </a:cubicBezTo>
                <a:cubicBezTo>
                  <a:pt x="11238508" y="6489634"/>
                  <a:pt x="11240559" y="6486550"/>
                  <a:pt x="11240559" y="6483466"/>
                </a:cubicBezTo>
                <a:cubicBezTo>
                  <a:pt x="11239534" y="6459821"/>
                  <a:pt x="11239534" y="6459821"/>
                  <a:pt x="11239534" y="6459821"/>
                </a:cubicBezTo>
                <a:cubicBezTo>
                  <a:pt x="11239534" y="6455709"/>
                  <a:pt x="11235431" y="6453653"/>
                  <a:pt x="11232355" y="6453653"/>
                </a:cubicBezTo>
                <a:cubicBezTo>
                  <a:pt x="11226201" y="6453653"/>
                  <a:pt x="11215946" y="6453653"/>
                  <a:pt x="11208767" y="6453653"/>
                </a:cubicBezTo>
                <a:cubicBezTo>
                  <a:pt x="11191332" y="6453653"/>
                  <a:pt x="11190307" y="6445429"/>
                  <a:pt x="11190307" y="6418700"/>
                </a:cubicBezTo>
                <a:cubicBezTo>
                  <a:pt x="11190307" y="6342626"/>
                  <a:pt x="11190307" y="6342626"/>
                  <a:pt x="11190307" y="6342626"/>
                </a:cubicBezTo>
                <a:cubicBezTo>
                  <a:pt x="11233380" y="6342626"/>
                  <a:pt x="11233380" y="6342626"/>
                  <a:pt x="11233380" y="6342626"/>
                </a:cubicBezTo>
                <a:cubicBezTo>
                  <a:pt x="11236457" y="6342626"/>
                  <a:pt x="11239534" y="6339542"/>
                  <a:pt x="11239534" y="6336457"/>
                </a:cubicBezTo>
                <a:cubicBezTo>
                  <a:pt x="11239534" y="6311785"/>
                  <a:pt x="11239534" y="6311785"/>
                  <a:pt x="11239534" y="6311785"/>
                </a:cubicBezTo>
                <a:cubicBezTo>
                  <a:pt x="11239534" y="6307673"/>
                  <a:pt x="11236457" y="6304589"/>
                  <a:pt x="11233380" y="6304589"/>
                </a:cubicBezTo>
                <a:cubicBezTo>
                  <a:pt x="11190307" y="6304589"/>
                  <a:pt x="11190307" y="6304589"/>
                  <a:pt x="11190307" y="6304589"/>
                </a:cubicBezTo>
                <a:cubicBezTo>
                  <a:pt x="11190307" y="6269635"/>
                  <a:pt x="11190307" y="6269635"/>
                  <a:pt x="11190307" y="6269635"/>
                </a:cubicBezTo>
                <a:cubicBezTo>
                  <a:pt x="11190307" y="6266551"/>
                  <a:pt x="11189281" y="6265523"/>
                  <a:pt x="11187230" y="6263467"/>
                </a:cubicBezTo>
                <a:cubicBezTo>
                  <a:pt x="11185179" y="6262439"/>
                  <a:pt x="11183128" y="6261411"/>
                  <a:pt x="11181077" y="6262439"/>
                </a:cubicBezTo>
                <a:close/>
                <a:moveTo>
                  <a:pt x="10376216" y="6262439"/>
                </a:moveTo>
                <a:cubicBezTo>
                  <a:pt x="10348526" y="6269635"/>
                  <a:pt x="10348526" y="6269635"/>
                  <a:pt x="10348526" y="6269635"/>
                </a:cubicBezTo>
                <a:cubicBezTo>
                  <a:pt x="10345450" y="6269635"/>
                  <a:pt x="10343399" y="6272720"/>
                  <a:pt x="10343399" y="6275804"/>
                </a:cubicBezTo>
                <a:cubicBezTo>
                  <a:pt x="10343399" y="6304589"/>
                  <a:pt x="10343399" y="6304589"/>
                  <a:pt x="10343399" y="6304589"/>
                </a:cubicBezTo>
                <a:cubicBezTo>
                  <a:pt x="10326990" y="6304589"/>
                  <a:pt x="10326990" y="6304589"/>
                  <a:pt x="10326990" y="6304589"/>
                </a:cubicBezTo>
                <a:cubicBezTo>
                  <a:pt x="10322888" y="6304589"/>
                  <a:pt x="10319811" y="6307673"/>
                  <a:pt x="10319811" y="6311785"/>
                </a:cubicBezTo>
                <a:cubicBezTo>
                  <a:pt x="10319811" y="6336457"/>
                  <a:pt x="10319811" y="6336457"/>
                  <a:pt x="10319811" y="6336457"/>
                </a:cubicBezTo>
                <a:cubicBezTo>
                  <a:pt x="10319811" y="6339542"/>
                  <a:pt x="10322888" y="6342626"/>
                  <a:pt x="10326990" y="6342626"/>
                </a:cubicBezTo>
                <a:cubicBezTo>
                  <a:pt x="10343399" y="6342626"/>
                  <a:pt x="10343399" y="6342626"/>
                  <a:pt x="10343399" y="6342626"/>
                </a:cubicBezTo>
                <a:cubicBezTo>
                  <a:pt x="10343399" y="6424868"/>
                  <a:pt x="10343399" y="6424868"/>
                  <a:pt x="10343399" y="6424868"/>
                </a:cubicBezTo>
                <a:cubicBezTo>
                  <a:pt x="10343399" y="6478326"/>
                  <a:pt x="10355705" y="6494774"/>
                  <a:pt x="10398779" y="6494774"/>
                </a:cubicBezTo>
                <a:cubicBezTo>
                  <a:pt x="10406983" y="6494774"/>
                  <a:pt x="10420316" y="6492718"/>
                  <a:pt x="10430571" y="6490662"/>
                </a:cubicBezTo>
                <a:cubicBezTo>
                  <a:pt x="10433648" y="6489634"/>
                  <a:pt x="10435698" y="6486550"/>
                  <a:pt x="10435698" y="6483466"/>
                </a:cubicBezTo>
                <a:cubicBezTo>
                  <a:pt x="10434673" y="6459821"/>
                  <a:pt x="10434673" y="6459821"/>
                  <a:pt x="10434673" y="6459821"/>
                </a:cubicBezTo>
                <a:cubicBezTo>
                  <a:pt x="10434673" y="6455709"/>
                  <a:pt x="10431597" y="6453653"/>
                  <a:pt x="10427495" y="6453653"/>
                </a:cubicBezTo>
                <a:cubicBezTo>
                  <a:pt x="10421341" y="6453653"/>
                  <a:pt x="10411086" y="6453653"/>
                  <a:pt x="10403906" y="6453653"/>
                </a:cubicBezTo>
                <a:cubicBezTo>
                  <a:pt x="10386472" y="6453653"/>
                  <a:pt x="10385446" y="6445429"/>
                  <a:pt x="10385446" y="6418700"/>
                </a:cubicBezTo>
                <a:cubicBezTo>
                  <a:pt x="10385446" y="6342626"/>
                  <a:pt x="10385446" y="6342626"/>
                  <a:pt x="10385446" y="6342626"/>
                </a:cubicBezTo>
                <a:cubicBezTo>
                  <a:pt x="10428520" y="6342626"/>
                  <a:pt x="10428520" y="6342626"/>
                  <a:pt x="10428520" y="6342626"/>
                </a:cubicBezTo>
                <a:cubicBezTo>
                  <a:pt x="10431597" y="6342626"/>
                  <a:pt x="10434673" y="6339542"/>
                  <a:pt x="10434673" y="6336457"/>
                </a:cubicBezTo>
                <a:cubicBezTo>
                  <a:pt x="10434673" y="6311785"/>
                  <a:pt x="10434673" y="6311785"/>
                  <a:pt x="10434673" y="6311785"/>
                </a:cubicBezTo>
                <a:cubicBezTo>
                  <a:pt x="10434673" y="6307673"/>
                  <a:pt x="10431597" y="6304589"/>
                  <a:pt x="10428520" y="6304589"/>
                </a:cubicBezTo>
                <a:cubicBezTo>
                  <a:pt x="10385446" y="6304589"/>
                  <a:pt x="10385446" y="6304589"/>
                  <a:pt x="10385446" y="6304589"/>
                </a:cubicBezTo>
                <a:cubicBezTo>
                  <a:pt x="10385446" y="6269635"/>
                  <a:pt x="10385446" y="6269635"/>
                  <a:pt x="10385446" y="6269635"/>
                </a:cubicBezTo>
                <a:cubicBezTo>
                  <a:pt x="10385446" y="6266551"/>
                  <a:pt x="10384421" y="6265523"/>
                  <a:pt x="10382370" y="6263467"/>
                </a:cubicBezTo>
                <a:cubicBezTo>
                  <a:pt x="10380319" y="6262439"/>
                  <a:pt x="10378268" y="6261411"/>
                  <a:pt x="10376216" y="6262439"/>
                </a:cubicBezTo>
                <a:close/>
                <a:moveTo>
                  <a:pt x="10045025" y="6237599"/>
                </a:moveTo>
                <a:cubicBezTo>
                  <a:pt x="10045025" y="6237599"/>
                  <a:pt x="10043992" y="6237599"/>
                  <a:pt x="10042958" y="6238634"/>
                </a:cubicBezTo>
                <a:cubicBezTo>
                  <a:pt x="10041923" y="6238634"/>
                  <a:pt x="10041923" y="6239668"/>
                  <a:pt x="10040890" y="6239668"/>
                </a:cubicBezTo>
                <a:cubicBezTo>
                  <a:pt x="10040890" y="6240703"/>
                  <a:pt x="10039857" y="6241737"/>
                  <a:pt x="10039857" y="6241737"/>
                </a:cubicBezTo>
                <a:cubicBezTo>
                  <a:pt x="10039857" y="6242772"/>
                  <a:pt x="10038822" y="6243806"/>
                  <a:pt x="10038822" y="6244841"/>
                </a:cubicBezTo>
                <a:cubicBezTo>
                  <a:pt x="10038822" y="6483805"/>
                  <a:pt x="10038822" y="6483805"/>
                  <a:pt x="10038822" y="6483805"/>
                </a:cubicBezTo>
                <a:cubicBezTo>
                  <a:pt x="10038822" y="6486909"/>
                  <a:pt x="10041923" y="6490012"/>
                  <a:pt x="10046058" y="6490012"/>
                </a:cubicBezTo>
                <a:cubicBezTo>
                  <a:pt x="10076036" y="6490012"/>
                  <a:pt x="10076036" y="6490012"/>
                  <a:pt x="10076036" y="6490012"/>
                </a:cubicBezTo>
                <a:cubicBezTo>
                  <a:pt x="10076036" y="6490012"/>
                  <a:pt x="10076036" y="6490012"/>
                  <a:pt x="10077071" y="6490012"/>
                </a:cubicBezTo>
                <a:cubicBezTo>
                  <a:pt x="10078105" y="6490012"/>
                  <a:pt x="10078105" y="6490012"/>
                  <a:pt x="10079138" y="6490012"/>
                </a:cubicBezTo>
                <a:cubicBezTo>
                  <a:pt x="10079138" y="6490012"/>
                  <a:pt x="10079138" y="6490012"/>
                  <a:pt x="10079138" y="6488978"/>
                </a:cubicBezTo>
                <a:cubicBezTo>
                  <a:pt x="10080171" y="6488978"/>
                  <a:pt x="10080171" y="6488978"/>
                  <a:pt x="10081206" y="6487943"/>
                </a:cubicBezTo>
                <a:cubicBezTo>
                  <a:pt x="10081206" y="6486909"/>
                  <a:pt x="10082239" y="6486909"/>
                  <a:pt x="10082239" y="6485874"/>
                </a:cubicBezTo>
                <a:cubicBezTo>
                  <a:pt x="10082239" y="6484840"/>
                  <a:pt x="10083273" y="6483805"/>
                  <a:pt x="10083273" y="6483805"/>
                </a:cubicBezTo>
                <a:cubicBezTo>
                  <a:pt x="10083273" y="6244841"/>
                  <a:pt x="10083273" y="6244841"/>
                  <a:pt x="10083273" y="6244841"/>
                </a:cubicBezTo>
                <a:cubicBezTo>
                  <a:pt x="10083273" y="6240703"/>
                  <a:pt x="10080171" y="6237599"/>
                  <a:pt x="10076036" y="6237599"/>
                </a:cubicBezTo>
                <a:cubicBezTo>
                  <a:pt x="10046058" y="6237599"/>
                  <a:pt x="10046058" y="6237599"/>
                  <a:pt x="10046058" y="6237599"/>
                </a:cubicBezTo>
                <a:cubicBezTo>
                  <a:pt x="10045025" y="6237599"/>
                  <a:pt x="10045025" y="6237599"/>
                  <a:pt x="10045025" y="6237599"/>
                </a:cubicBezTo>
                <a:close/>
                <a:moveTo>
                  <a:pt x="11675305" y="6196917"/>
                </a:moveTo>
                <a:cubicBezTo>
                  <a:pt x="11677366" y="6194856"/>
                  <a:pt x="11681487" y="6194856"/>
                  <a:pt x="11683548" y="6196917"/>
                </a:cubicBezTo>
                <a:cubicBezTo>
                  <a:pt x="11726817" y="6207218"/>
                  <a:pt x="11759784" y="6225762"/>
                  <a:pt x="11790690" y="6258730"/>
                </a:cubicBezTo>
                <a:cubicBezTo>
                  <a:pt x="11792751" y="6260790"/>
                  <a:pt x="11794811" y="6262850"/>
                  <a:pt x="11794811" y="6264911"/>
                </a:cubicBezTo>
                <a:cubicBezTo>
                  <a:pt x="11792751" y="6269031"/>
                  <a:pt x="11790690" y="6269031"/>
                  <a:pt x="11786569" y="6271092"/>
                </a:cubicBezTo>
                <a:cubicBezTo>
                  <a:pt x="11695910" y="6314361"/>
                  <a:pt x="11695910" y="6314361"/>
                  <a:pt x="11695910" y="6314361"/>
                </a:cubicBezTo>
                <a:cubicBezTo>
                  <a:pt x="11691789" y="6316421"/>
                  <a:pt x="11687668" y="6316421"/>
                  <a:pt x="11685608" y="6316421"/>
                </a:cubicBezTo>
                <a:cubicBezTo>
                  <a:pt x="11683548" y="6314361"/>
                  <a:pt x="11681487" y="6310240"/>
                  <a:pt x="11681487" y="6306119"/>
                </a:cubicBezTo>
                <a:cubicBezTo>
                  <a:pt x="11673245" y="6205158"/>
                  <a:pt x="11673245" y="6205158"/>
                  <a:pt x="11673245" y="6205158"/>
                </a:cubicBezTo>
                <a:cubicBezTo>
                  <a:pt x="11673245" y="6201037"/>
                  <a:pt x="11673245" y="6198977"/>
                  <a:pt x="11675305" y="6196917"/>
                </a:cubicBezTo>
                <a:close/>
                <a:moveTo>
                  <a:pt x="11617970" y="6196146"/>
                </a:moveTo>
                <a:cubicBezTo>
                  <a:pt x="11619516" y="6195889"/>
                  <a:pt x="11621061" y="6195889"/>
                  <a:pt x="11622091" y="6196921"/>
                </a:cubicBezTo>
                <a:cubicBezTo>
                  <a:pt x="11622091" y="6198986"/>
                  <a:pt x="11624151" y="6201051"/>
                  <a:pt x="11624151" y="6207246"/>
                </a:cubicBezTo>
                <a:cubicBezTo>
                  <a:pt x="11615910" y="6308434"/>
                  <a:pt x="11615910" y="6308434"/>
                  <a:pt x="11615910" y="6308434"/>
                </a:cubicBezTo>
                <a:cubicBezTo>
                  <a:pt x="11615910" y="6312564"/>
                  <a:pt x="11613849" y="6314629"/>
                  <a:pt x="11611789" y="6316694"/>
                </a:cubicBezTo>
                <a:cubicBezTo>
                  <a:pt x="11607668" y="6318759"/>
                  <a:pt x="11605607" y="6318759"/>
                  <a:pt x="11601487" y="6316694"/>
                </a:cubicBezTo>
                <a:cubicBezTo>
                  <a:pt x="11510827" y="6271263"/>
                  <a:pt x="11510827" y="6271263"/>
                  <a:pt x="11510827" y="6271263"/>
                </a:cubicBezTo>
                <a:cubicBezTo>
                  <a:pt x="11506707" y="6271263"/>
                  <a:pt x="11504646" y="6269198"/>
                  <a:pt x="11502586" y="6265068"/>
                </a:cubicBezTo>
                <a:cubicBezTo>
                  <a:pt x="11502586" y="6263002"/>
                  <a:pt x="11504646" y="6260938"/>
                  <a:pt x="11506707" y="6258872"/>
                </a:cubicBezTo>
                <a:cubicBezTo>
                  <a:pt x="11537613" y="6225832"/>
                  <a:pt x="11570580" y="6207246"/>
                  <a:pt x="11613849" y="6196921"/>
                </a:cubicBezTo>
                <a:cubicBezTo>
                  <a:pt x="11614879" y="6196921"/>
                  <a:pt x="11616425" y="6196405"/>
                  <a:pt x="11617970" y="6196146"/>
                </a:cubicBezTo>
                <a:close/>
                <a:moveTo>
                  <a:pt x="11649283" y="6160957"/>
                </a:moveTo>
                <a:cubicBezTo>
                  <a:pt x="11529530" y="6160957"/>
                  <a:pt x="11432452" y="6259083"/>
                  <a:pt x="11432452" y="6380127"/>
                </a:cubicBezTo>
                <a:cubicBezTo>
                  <a:pt x="11432452" y="6501170"/>
                  <a:pt x="11529530" y="6599296"/>
                  <a:pt x="11649283" y="6599296"/>
                </a:cubicBezTo>
                <a:cubicBezTo>
                  <a:pt x="11769036" y="6599296"/>
                  <a:pt x="11866115" y="6501170"/>
                  <a:pt x="11866115" y="6380127"/>
                </a:cubicBezTo>
                <a:cubicBezTo>
                  <a:pt x="11866115" y="6259083"/>
                  <a:pt x="11769036" y="6160957"/>
                  <a:pt x="11649283" y="6160957"/>
                </a:cubicBezTo>
                <a:close/>
                <a:moveTo>
                  <a:pt x="11648699" y="6129397"/>
                </a:moveTo>
                <a:cubicBezTo>
                  <a:pt x="11784913" y="6129397"/>
                  <a:pt x="11895337" y="6241129"/>
                  <a:pt x="11895337" y="6378958"/>
                </a:cubicBezTo>
                <a:cubicBezTo>
                  <a:pt x="11895337" y="6516786"/>
                  <a:pt x="11784913" y="6628519"/>
                  <a:pt x="11648699" y="6628519"/>
                </a:cubicBezTo>
                <a:cubicBezTo>
                  <a:pt x="11512484" y="6628519"/>
                  <a:pt x="11402060" y="6516786"/>
                  <a:pt x="11402060" y="6378958"/>
                </a:cubicBezTo>
                <a:cubicBezTo>
                  <a:pt x="11402060" y="6241129"/>
                  <a:pt x="11512484" y="6129397"/>
                  <a:pt x="11648699" y="6129397"/>
                </a:cubicBezTo>
                <a:close/>
                <a:moveTo>
                  <a:pt x="11635775" y="6050821"/>
                </a:moveTo>
                <a:cubicBezTo>
                  <a:pt x="11627549" y="6065370"/>
                  <a:pt x="11623436" y="6084076"/>
                  <a:pt x="11623436" y="6100704"/>
                </a:cubicBezTo>
                <a:cubicBezTo>
                  <a:pt x="11619323" y="6100704"/>
                  <a:pt x="11602870" y="6102782"/>
                  <a:pt x="11600814" y="6104861"/>
                </a:cubicBezTo>
                <a:cubicBezTo>
                  <a:pt x="11594644" y="6086155"/>
                  <a:pt x="11586418" y="6069527"/>
                  <a:pt x="11574079" y="6059135"/>
                </a:cubicBezTo>
                <a:cubicBezTo>
                  <a:pt x="11574079" y="6057056"/>
                  <a:pt x="11574079" y="6057056"/>
                  <a:pt x="11574079" y="6057056"/>
                </a:cubicBezTo>
                <a:cubicBezTo>
                  <a:pt x="11572023" y="6059135"/>
                  <a:pt x="11572023" y="6059135"/>
                  <a:pt x="11572023" y="6059135"/>
                </a:cubicBezTo>
                <a:cubicBezTo>
                  <a:pt x="11565853" y="6059135"/>
                  <a:pt x="11557627" y="6061213"/>
                  <a:pt x="11551457" y="6063292"/>
                </a:cubicBezTo>
                <a:cubicBezTo>
                  <a:pt x="11551457" y="6065370"/>
                  <a:pt x="11551457" y="6065370"/>
                  <a:pt x="11551457" y="6065370"/>
                </a:cubicBezTo>
                <a:cubicBezTo>
                  <a:pt x="11549401" y="6073684"/>
                  <a:pt x="11547344" y="6081998"/>
                  <a:pt x="11547344" y="6090312"/>
                </a:cubicBezTo>
                <a:cubicBezTo>
                  <a:pt x="11547344" y="6100704"/>
                  <a:pt x="11549401" y="6109018"/>
                  <a:pt x="11551457" y="6117332"/>
                </a:cubicBezTo>
                <a:cubicBezTo>
                  <a:pt x="11549401" y="6117332"/>
                  <a:pt x="11532948" y="6125645"/>
                  <a:pt x="11530892" y="6125645"/>
                </a:cubicBezTo>
                <a:cubicBezTo>
                  <a:pt x="11520609" y="6111096"/>
                  <a:pt x="11508270" y="6096547"/>
                  <a:pt x="11493874" y="6090312"/>
                </a:cubicBezTo>
                <a:cubicBezTo>
                  <a:pt x="11493874" y="6088233"/>
                  <a:pt x="11493874" y="6088233"/>
                  <a:pt x="11493874" y="6088233"/>
                </a:cubicBezTo>
                <a:cubicBezTo>
                  <a:pt x="11491818" y="6088233"/>
                  <a:pt x="11491818" y="6088233"/>
                  <a:pt x="11491818" y="6088233"/>
                </a:cubicBezTo>
                <a:cubicBezTo>
                  <a:pt x="11485648" y="6092390"/>
                  <a:pt x="11479479" y="6096547"/>
                  <a:pt x="11473309" y="6100704"/>
                </a:cubicBezTo>
                <a:cubicBezTo>
                  <a:pt x="11473309" y="6100704"/>
                  <a:pt x="11473309" y="6102782"/>
                  <a:pt x="11473309" y="6102782"/>
                </a:cubicBezTo>
                <a:cubicBezTo>
                  <a:pt x="11473309" y="6119410"/>
                  <a:pt x="11477422" y="6136038"/>
                  <a:pt x="11485648" y="6152665"/>
                </a:cubicBezTo>
                <a:cubicBezTo>
                  <a:pt x="11483592" y="6154744"/>
                  <a:pt x="11471253" y="6163058"/>
                  <a:pt x="11469196" y="6165136"/>
                </a:cubicBezTo>
                <a:cubicBezTo>
                  <a:pt x="11456857" y="6152665"/>
                  <a:pt x="11440405" y="6142273"/>
                  <a:pt x="11426008" y="6138116"/>
                </a:cubicBezTo>
                <a:cubicBezTo>
                  <a:pt x="11423952" y="6138116"/>
                  <a:pt x="11423952" y="6138116"/>
                  <a:pt x="11423952" y="6138116"/>
                </a:cubicBezTo>
                <a:cubicBezTo>
                  <a:pt x="11423952" y="6140194"/>
                  <a:pt x="11423952" y="6140194"/>
                  <a:pt x="11423952" y="6140194"/>
                </a:cubicBezTo>
                <a:cubicBezTo>
                  <a:pt x="11417782" y="6142273"/>
                  <a:pt x="11411613" y="6148508"/>
                  <a:pt x="11407499" y="6154744"/>
                </a:cubicBezTo>
                <a:cubicBezTo>
                  <a:pt x="11407499" y="6156822"/>
                  <a:pt x="11407499" y="6156822"/>
                  <a:pt x="11407499" y="6156822"/>
                </a:cubicBezTo>
                <a:cubicBezTo>
                  <a:pt x="11411613" y="6171371"/>
                  <a:pt x="11421895" y="6187999"/>
                  <a:pt x="11434235" y="6202548"/>
                </a:cubicBezTo>
                <a:cubicBezTo>
                  <a:pt x="11432179" y="6202548"/>
                  <a:pt x="11421895" y="6217097"/>
                  <a:pt x="11419839" y="6219176"/>
                </a:cubicBezTo>
                <a:cubicBezTo>
                  <a:pt x="11405443" y="6210862"/>
                  <a:pt x="11386934" y="6206705"/>
                  <a:pt x="11370482" y="6206705"/>
                </a:cubicBezTo>
                <a:cubicBezTo>
                  <a:pt x="11368425" y="6206705"/>
                  <a:pt x="11368425" y="6206705"/>
                  <a:pt x="11368425" y="6206705"/>
                </a:cubicBezTo>
                <a:cubicBezTo>
                  <a:pt x="11364312" y="6210862"/>
                  <a:pt x="11360199" y="6219176"/>
                  <a:pt x="11358143" y="6225411"/>
                </a:cubicBezTo>
                <a:cubicBezTo>
                  <a:pt x="11358143" y="6227490"/>
                  <a:pt x="11358143" y="6227490"/>
                  <a:pt x="11358143" y="6227490"/>
                </a:cubicBezTo>
                <a:cubicBezTo>
                  <a:pt x="11366369" y="6242038"/>
                  <a:pt x="11378708" y="6254509"/>
                  <a:pt x="11395160" y="6264902"/>
                </a:cubicBezTo>
                <a:cubicBezTo>
                  <a:pt x="11393104" y="6266980"/>
                  <a:pt x="11386934" y="6281529"/>
                  <a:pt x="11386934" y="6283608"/>
                </a:cubicBezTo>
                <a:cubicBezTo>
                  <a:pt x="11368425" y="6279451"/>
                  <a:pt x="11349917" y="6279451"/>
                  <a:pt x="11335521" y="6283608"/>
                </a:cubicBezTo>
                <a:cubicBezTo>
                  <a:pt x="11333464" y="6283608"/>
                  <a:pt x="11333464" y="6283608"/>
                  <a:pt x="11333464" y="6283608"/>
                </a:cubicBezTo>
                <a:cubicBezTo>
                  <a:pt x="11333464" y="6285686"/>
                  <a:pt x="11333464" y="6285686"/>
                  <a:pt x="11333464" y="6285686"/>
                </a:cubicBezTo>
                <a:cubicBezTo>
                  <a:pt x="11331408" y="6291922"/>
                  <a:pt x="11329351" y="6300235"/>
                  <a:pt x="11327295" y="6306470"/>
                </a:cubicBezTo>
                <a:cubicBezTo>
                  <a:pt x="11329351" y="6308549"/>
                  <a:pt x="11329351" y="6308549"/>
                  <a:pt x="11329351" y="6308549"/>
                </a:cubicBezTo>
                <a:cubicBezTo>
                  <a:pt x="11339634" y="6318941"/>
                  <a:pt x="11356086" y="6329334"/>
                  <a:pt x="11372538" y="6333490"/>
                </a:cubicBezTo>
                <a:cubicBezTo>
                  <a:pt x="11372538" y="6335569"/>
                  <a:pt x="11370482" y="6354275"/>
                  <a:pt x="11370482" y="6356354"/>
                </a:cubicBezTo>
                <a:cubicBezTo>
                  <a:pt x="11351973" y="6356354"/>
                  <a:pt x="11333464" y="6360510"/>
                  <a:pt x="11321125" y="6368825"/>
                </a:cubicBezTo>
                <a:cubicBezTo>
                  <a:pt x="11319069" y="6368825"/>
                  <a:pt x="11319069" y="6368825"/>
                  <a:pt x="11319069" y="6368825"/>
                </a:cubicBezTo>
                <a:cubicBezTo>
                  <a:pt x="11319069" y="6370902"/>
                  <a:pt x="11319069" y="6370902"/>
                  <a:pt x="11319069" y="6370902"/>
                </a:cubicBezTo>
                <a:cubicBezTo>
                  <a:pt x="11319069" y="6372981"/>
                  <a:pt x="11319069" y="6377138"/>
                  <a:pt x="11319069" y="6381295"/>
                </a:cubicBezTo>
                <a:cubicBezTo>
                  <a:pt x="11319069" y="6385452"/>
                  <a:pt x="11319069" y="6389609"/>
                  <a:pt x="11319069" y="6391687"/>
                </a:cubicBezTo>
                <a:cubicBezTo>
                  <a:pt x="11319069" y="6393766"/>
                  <a:pt x="11319069" y="6393766"/>
                  <a:pt x="11319069" y="6393766"/>
                </a:cubicBezTo>
                <a:cubicBezTo>
                  <a:pt x="11321125" y="6393766"/>
                  <a:pt x="11321125" y="6393766"/>
                  <a:pt x="11321125" y="6393766"/>
                </a:cubicBezTo>
                <a:cubicBezTo>
                  <a:pt x="11333464" y="6402080"/>
                  <a:pt x="11351973" y="6406237"/>
                  <a:pt x="11370482" y="6406237"/>
                </a:cubicBezTo>
                <a:cubicBezTo>
                  <a:pt x="11370482" y="6410393"/>
                  <a:pt x="11372538" y="6427021"/>
                  <a:pt x="11374595" y="6429099"/>
                </a:cubicBezTo>
                <a:cubicBezTo>
                  <a:pt x="11356086" y="6435334"/>
                  <a:pt x="11339634" y="6443648"/>
                  <a:pt x="11329351" y="6456119"/>
                </a:cubicBezTo>
                <a:cubicBezTo>
                  <a:pt x="11327295" y="6456119"/>
                  <a:pt x="11327295" y="6456119"/>
                  <a:pt x="11327295" y="6456119"/>
                </a:cubicBezTo>
                <a:cubicBezTo>
                  <a:pt x="11327295" y="6458198"/>
                  <a:pt x="11327295" y="6458198"/>
                  <a:pt x="11327295" y="6458198"/>
                </a:cubicBezTo>
                <a:cubicBezTo>
                  <a:pt x="11329351" y="6464433"/>
                  <a:pt x="11331408" y="6472747"/>
                  <a:pt x="11333464" y="6478983"/>
                </a:cubicBezTo>
                <a:cubicBezTo>
                  <a:pt x="11335521" y="6478983"/>
                  <a:pt x="11335521" y="6478983"/>
                  <a:pt x="11335521" y="6478983"/>
                </a:cubicBezTo>
                <a:cubicBezTo>
                  <a:pt x="11349917" y="6485218"/>
                  <a:pt x="11370482" y="6483139"/>
                  <a:pt x="11386934" y="6478983"/>
                </a:cubicBezTo>
                <a:cubicBezTo>
                  <a:pt x="11386934" y="6481060"/>
                  <a:pt x="11395160" y="6497689"/>
                  <a:pt x="11395160" y="6499766"/>
                </a:cubicBezTo>
                <a:cubicBezTo>
                  <a:pt x="11380765" y="6508080"/>
                  <a:pt x="11366369" y="6522630"/>
                  <a:pt x="11358143" y="6537179"/>
                </a:cubicBezTo>
                <a:cubicBezTo>
                  <a:pt x="11358143" y="6539257"/>
                  <a:pt x="11358143" y="6539257"/>
                  <a:pt x="11358143" y="6539257"/>
                </a:cubicBezTo>
                <a:cubicBezTo>
                  <a:pt x="11360199" y="6543415"/>
                  <a:pt x="11366369" y="6551728"/>
                  <a:pt x="11370482" y="6557963"/>
                </a:cubicBezTo>
                <a:cubicBezTo>
                  <a:pt x="11386934" y="6557963"/>
                  <a:pt x="11405443" y="6553807"/>
                  <a:pt x="11421895" y="6543415"/>
                </a:cubicBezTo>
                <a:cubicBezTo>
                  <a:pt x="11421895" y="6545492"/>
                  <a:pt x="11432179" y="6560042"/>
                  <a:pt x="11434235" y="6562121"/>
                </a:cubicBezTo>
                <a:cubicBezTo>
                  <a:pt x="11421895" y="6574591"/>
                  <a:pt x="11411613" y="6591218"/>
                  <a:pt x="11407499" y="6607847"/>
                </a:cubicBezTo>
                <a:cubicBezTo>
                  <a:pt x="11409556" y="6609924"/>
                  <a:pt x="11409556" y="6609924"/>
                  <a:pt x="11409556" y="6609924"/>
                </a:cubicBezTo>
                <a:cubicBezTo>
                  <a:pt x="11411613" y="6614082"/>
                  <a:pt x="11419839" y="6620317"/>
                  <a:pt x="11423952" y="6624474"/>
                </a:cubicBezTo>
                <a:cubicBezTo>
                  <a:pt x="11426008" y="6624474"/>
                  <a:pt x="11426008" y="6624474"/>
                  <a:pt x="11426008" y="6624474"/>
                </a:cubicBezTo>
                <a:cubicBezTo>
                  <a:pt x="11440405" y="6620317"/>
                  <a:pt x="11456857" y="6612003"/>
                  <a:pt x="11471253" y="6597454"/>
                </a:cubicBezTo>
                <a:cubicBezTo>
                  <a:pt x="11473309" y="6599533"/>
                  <a:pt x="11485648" y="6609924"/>
                  <a:pt x="11487705" y="6612003"/>
                </a:cubicBezTo>
                <a:cubicBezTo>
                  <a:pt x="11479479" y="6628630"/>
                  <a:pt x="11475366" y="6645259"/>
                  <a:pt x="11475366" y="6661886"/>
                </a:cubicBezTo>
                <a:cubicBezTo>
                  <a:pt x="11475366" y="6661886"/>
                  <a:pt x="11475366" y="6663965"/>
                  <a:pt x="11475366" y="6663965"/>
                </a:cubicBezTo>
                <a:cubicBezTo>
                  <a:pt x="11479479" y="6668121"/>
                  <a:pt x="11487705" y="6672279"/>
                  <a:pt x="11493874" y="6674356"/>
                </a:cubicBezTo>
                <a:cubicBezTo>
                  <a:pt x="11493874" y="6676435"/>
                  <a:pt x="11493874" y="6676435"/>
                  <a:pt x="11493874" y="6676435"/>
                </a:cubicBezTo>
                <a:cubicBezTo>
                  <a:pt x="11495931" y="6674356"/>
                  <a:pt x="11495931" y="6674356"/>
                  <a:pt x="11495931" y="6674356"/>
                </a:cubicBezTo>
                <a:cubicBezTo>
                  <a:pt x="11510327" y="6666043"/>
                  <a:pt x="11522666" y="6653572"/>
                  <a:pt x="11532948" y="6636945"/>
                </a:cubicBezTo>
                <a:cubicBezTo>
                  <a:pt x="11535005" y="6639023"/>
                  <a:pt x="11549401" y="6645259"/>
                  <a:pt x="11551457" y="6645259"/>
                </a:cubicBezTo>
                <a:cubicBezTo>
                  <a:pt x="11549401" y="6653572"/>
                  <a:pt x="11549401" y="6663965"/>
                  <a:pt x="11549401" y="6672279"/>
                </a:cubicBezTo>
                <a:cubicBezTo>
                  <a:pt x="11549401" y="6680592"/>
                  <a:pt x="11549401" y="6690985"/>
                  <a:pt x="11551457" y="6697220"/>
                </a:cubicBezTo>
                <a:cubicBezTo>
                  <a:pt x="11551457" y="6699298"/>
                  <a:pt x="11551457" y="6699298"/>
                  <a:pt x="11551457" y="6699298"/>
                </a:cubicBezTo>
                <a:cubicBezTo>
                  <a:pt x="11553514" y="6699298"/>
                  <a:pt x="11553514" y="6699298"/>
                  <a:pt x="11553514" y="6699298"/>
                </a:cubicBezTo>
                <a:cubicBezTo>
                  <a:pt x="11557627" y="6701377"/>
                  <a:pt x="11567909" y="6703455"/>
                  <a:pt x="11574079" y="6705533"/>
                </a:cubicBezTo>
                <a:cubicBezTo>
                  <a:pt x="11576136" y="6705533"/>
                  <a:pt x="11576136" y="6705533"/>
                  <a:pt x="11576136" y="6705533"/>
                </a:cubicBezTo>
                <a:cubicBezTo>
                  <a:pt x="11586418" y="6693063"/>
                  <a:pt x="11596701" y="6676435"/>
                  <a:pt x="11600814" y="6659808"/>
                </a:cubicBezTo>
                <a:cubicBezTo>
                  <a:pt x="11602870" y="6659808"/>
                  <a:pt x="11621379" y="6661886"/>
                  <a:pt x="11623436" y="6661886"/>
                </a:cubicBezTo>
                <a:cubicBezTo>
                  <a:pt x="11623436" y="6680592"/>
                  <a:pt x="11627549" y="6699298"/>
                  <a:pt x="11635775" y="6713847"/>
                </a:cubicBezTo>
                <a:cubicBezTo>
                  <a:pt x="11637831" y="6713847"/>
                  <a:pt x="11637831" y="6713847"/>
                  <a:pt x="11637831" y="6713847"/>
                </a:cubicBezTo>
                <a:cubicBezTo>
                  <a:pt x="11644001" y="6713847"/>
                  <a:pt x="11654284" y="6713847"/>
                  <a:pt x="11658397" y="6713847"/>
                </a:cubicBezTo>
                <a:cubicBezTo>
                  <a:pt x="11660454" y="6713847"/>
                  <a:pt x="11660454" y="6713847"/>
                  <a:pt x="11660454" y="6713847"/>
                </a:cubicBezTo>
                <a:cubicBezTo>
                  <a:pt x="11668680" y="6699298"/>
                  <a:pt x="11672793" y="6680592"/>
                  <a:pt x="11674850" y="6661886"/>
                </a:cubicBezTo>
                <a:cubicBezTo>
                  <a:pt x="11676906" y="6661886"/>
                  <a:pt x="11693358" y="6659808"/>
                  <a:pt x="11695415" y="6659808"/>
                </a:cubicBezTo>
                <a:cubicBezTo>
                  <a:pt x="11699528" y="6676435"/>
                  <a:pt x="11709811" y="6693063"/>
                  <a:pt x="11722150" y="6705533"/>
                </a:cubicBezTo>
                <a:cubicBezTo>
                  <a:pt x="11728319" y="6703455"/>
                  <a:pt x="11738602" y="6701377"/>
                  <a:pt x="11742715" y="6699298"/>
                </a:cubicBezTo>
                <a:cubicBezTo>
                  <a:pt x="11744772" y="6699298"/>
                  <a:pt x="11744772" y="6699298"/>
                  <a:pt x="11744772" y="6699298"/>
                </a:cubicBezTo>
                <a:cubicBezTo>
                  <a:pt x="11746828" y="6690985"/>
                  <a:pt x="11746828" y="6680592"/>
                  <a:pt x="11746828" y="6672279"/>
                </a:cubicBezTo>
                <a:cubicBezTo>
                  <a:pt x="11746828" y="6663965"/>
                  <a:pt x="11746828" y="6653572"/>
                  <a:pt x="11744772" y="6645259"/>
                </a:cubicBezTo>
                <a:cubicBezTo>
                  <a:pt x="11746828" y="6645259"/>
                  <a:pt x="11763280" y="6639023"/>
                  <a:pt x="11765337" y="6636945"/>
                </a:cubicBezTo>
                <a:cubicBezTo>
                  <a:pt x="11773563" y="6653572"/>
                  <a:pt x="11787959" y="6666043"/>
                  <a:pt x="11802354" y="6674356"/>
                </a:cubicBezTo>
                <a:cubicBezTo>
                  <a:pt x="11808524" y="6672279"/>
                  <a:pt x="11816750" y="6668121"/>
                  <a:pt x="11820863" y="6663965"/>
                </a:cubicBezTo>
                <a:cubicBezTo>
                  <a:pt x="11822920" y="6661886"/>
                  <a:pt x="11822920" y="6661886"/>
                  <a:pt x="11822920" y="6661886"/>
                </a:cubicBezTo>
                <a:cubicBezTo>
                  <a:pt x="11822920" y="6661886"/>
                  <a:pt x="11822920" y="6661886"/>
                  <a:pt x="11822920" y="6659808"/>
                </a:cubicBezTo>
                <a:cubicBezTo>
                  <a:pt x="11822920" y="6645259"/>
                  <a:pt x="11816750" y="6626553"/>
                  <a:pt x="11808524" y="6612003"/>
                </a:cubicBezTo>
                <a:cubicBezTo>
                  <a:pt x="11810581" y="6609924"/>
                  <a:pt x="11822920" y="6599533"/>
                  <a:pt x="11824976" y="6597454"/>
                </a:cubicBezTo>
                <a:cubicBezTo>
                  <a:pt x="11839372" y="6609924"/>
                  <a:pt x="11855824" y="6620317"/>
                  <a:pt x="11870220" y="6624474"/>
                </a:cubicBezTo>
                <a:cubicBezTo>
                  <a:pt x="11872277" y="6624474"/>
                  <a:pt x="11872277" y="6624474"/>
                  <a:pt x="11872277" y="6624474"/>
                </a:cubicBezTo>
                <a:cubicBezTo>
                  <a:pt x="11876390" y="6620317"/>
                  <a:pt x="11884616" y="6614082"/>
                  <a:pt x="11886673" y="6607847"/>
                </a:cubicBezTo>
                <a:cubicBezTo>
                  <a:pt x="11888729" y="6607847"/>
                  <a:pt x="11888729" y="6607847"/>
                  <a:pt x="11888729" y="6607847"/>
                </a:cubicBezTo>
                <a:cubicBezTo>
                  <a:pt x="11884616" y="6591218"/>
                  <a:pt x="11874333" y="6574591"/>
                  <a:pt x="11861994" y="6562121"/>
                </a:cubicBezTo>
                <a:cubicBezTo>
                  <a:pt x="11864051" y="6560042"/>
                  <a:pt x="11874333" y="6545492"/>
                  <a:pt x="11874333" y="6543415"/>
                </a:cubicBezTo>
                <a:cubicBezTo>
                  <a:pt x="11890786" y="6551728"/>
                  <a:pt x="11909295" y="6557963"/>
                  <a:pt x="11925747" y="6557963"/>
                </a:cubicBezTo>
                <a:cubicBezTo>
                  <a:pt x="11927803" y="6555885"/>
                  <a:pt x="11927803" y="6555885"/>
                  <a:pt x="11927803" y="6555885"/>
                </a:cubicBezTo>
                <a:cubicBezTo>
                  <a:pt x="11929860" y="6551728"/>
                  <a:pt x="11936030" y="6543415"/>
                  <a:pt x="11938086" y="6537179"/>
                </a:cubicBezTo>
                <a:cubicBezTo>
                  <a:pt x="11938086" y="6535101"/>
                  <a:pt x="11938086" y="6535101"/>
                  <a:pt x="11938086" y="6535101"/>
                </a:cubicBezTo>
                <a:cubicBezTo>
                  <a:pt x="11929860" y="6522630"/>
                  <a:pt x="11915464" y="6508080"/>
                  <a:pt x="11901069" y="6499766"/>
                </a:cubicBezTo>
                <a:cubicBezTo>
                  <a:pt x="11901069" y="6495610"/>
                  <a:pt x="11909295" y="6481060"/>
                  <a:pt x="11909295" y="6478983"/>
                </a:cubicBezTo>
                <a:cubicBezTo>
                  <a:pt x="11925747" y="6483139"/>
                  <a:pt x="11944256" y="6483139"/>
                  <a:pt x="11960708" y="6478983"/>
                </a:cubicBezTo>
                <a:cubicBezTo>
                  <a:pt x="11962764" y="6478983"/>
                  <a:pt x="11962764" y="6478983"/>
                  <a:pt x="11962764" y="6478983"/>
                </a:cubicBezTo>
                <a:cubicBezTo>
                  <a:pt x="11964821" y="6472747"/>
                  <a:pt x="11966878" y="6464433"/>
                  <a:pt x="11966878" y="6458198"/>
                </a:cubicBezTo>
                <a:cubicBezTo>
                  <a:pt x="11966878" y="6456119"/>
                  <a:pt x="11966878" y="6456119"/>
                  <a:pt x="11966878" y="6456119"/>
                </a:cubicBezTo>
                <a:cubicBezTo>
                  <a:pt x="11956595" y="6443648"/>
                  <a:pt x="11940143" y="6435334"/>
                  <a:pt x="11921634" y="6429099"/>
                </a:cubicBezTo>
                <a:cubicBezTo>
                  <a:pt x="11923690" y="6427021"/>
                  <a:pt x="11925747" y="6410393"/>
                  <a:pt x="11925747" y="6408315"/>
                </a:cubicBezTo>
                <a:cubicBezTo>
                  <a:pt x="11944256" y="6408315"/>
                  <a:pt x="11962764" y="6402080"/>
                  <a:pt x="11975104" y="6393766"/>
                </a:cubicBezTo>
                <a:cubicBezTo>
                  <a:pt x="11977160" y="6393766"/>
                  <a:pt x="11977160" y="6393766"/>
                  <a:pt x="11977160" y="6393766"/>
                </a:cubicBezTo>
                <a:cubicBezTo>
                  <a:pt x="11977160" y="6389609"/>
                  <a:pt x="11977160" y="6385452"/>
                  <a:pt x="11977160" y="6381295"/>
                </a:cubicBezTo>
                <a:cubicBezTo>
                  <a:pt x="11977160" y="6379216"/>
                  <a:pt x="11977160" y="6375060"/>
                  <a:pt x="11977160" y="6370902"/>
                </a:cubicBezTo>
                <a:cubicBezTo>
                  <a:pt x="11975104" y="6370902"/>
                  <a:pt x="11975104" y="6370902"/>
                  <a:pt x="11975104" y="6370902"/>
                </a:cubicBezTo>
                <a:cubicBezTo>
                  <a:pt x="11962764" y="6362589"/>
                  <a:pt x="11944256" y="6356354"/>
                  <a:pt x="11925747" y="6356354"/>
                </a:cubicBezTo>
                <a:cubicBezTo>
                  <a:pt x="11925747" y="6354275"/>
                  <a:pt x="11923690" y="6337648"/>
                  <a:pt x="11923690" y="6335569"/>
                </a:cubicBezTo>
                <a:cubicBezTo>
                  <a:pt x="11940143" y="6329334"/>
                  <a:pt x="11956595" y="6321020"/>
                  <a:pt x="11966878" y="6308549"/>
                </a:cubicBezTo>
                <a:cubicBezTo>
                  <a:pt x="11968934" y="6308549"/>
                  <a:pt x="11968934" y="6308549"/>
                  <a:pt x="11968934" y="6308549"/>
                </a:cubicBezTo>
                <a:cubicBezTo>
                  <a:pt x="11968934" y="6306470"/>
                  <a:pt x="11968934" y="6306470"/>
                  <a:pt x="11968934" y="6306470"/>
                </a:cubicBezTo>
                <a:cubicBezTo>
                  <a:pt x="11966878" y="6300235"/>
                  <a:pt x="11964821" y="6291922"/>
                  <a:pt x="11962764" y="6285686"/>
                </a:cubicBezTo>
                <a:cubicBezTo>
                  <a:pt x="11960708" y="6285686"/>
                  <a:pt x="11960708" y="6285686"/>
                  <a:pt x="11960708" y="6285686"/>
                </a:cubicBezTo>
                <a:cubicBezTo>
                  <a:pt x="11946312" y="6279451"/>
                  <a:pt x="11927803" y="6281529"/>
                  <a:pt x="11909295" y="6285686"/>
                </a:cubicBezTo>
                <a:cubicBezTo>
                  <a:pt x="11909295" y="6283608"/>
                  <a:pt x="11903125" y="6266980"/>
                  <a:pt x="11901069" y="6264902"/>
                </a:cubicBezTo>
                <a:cubicBezTo>
                  <a:pt x="11917521" y="6256588"/>
                  <a:pt x="11929860" y="6242038"/>
                  <a:pt x="11938086" y="6227490"/>
                </a:cubicBezTo>
                <a:cubicBezTo>
                  <a:pt x="11938086" y="6225411"/>
                  <a:pt x="11938086" y="6225411"/>
                  <a:pt x="11938086" y="6225411"/>
                </a:cubicBezTo>
                <a:cubicBezTo>
                  <a:pt x="11936030" y="6221254"/>
                  <a:pt x="11931917" y="6212940"/>
                  <a:pt x="11927803" y="6206705"/>
                </a:cubicBezTo>
                <a:cubicBezTo>
                  <a:pt x="11925747" y="6206705"/>
                  <a:pt x="11925747" y="6206705"/>
                  <a:pt x="11925747" y="6206705"/>
                </a:cubicBezTo>
                <a:cubicBezTo>
                  <a:pt x="11909295" y="6206705"/>
                  <a:pt x="11890786" y="6210862"/>
                  <a:pt x="11876390" y="6219176"/>
                </a:cubicBezTo>
                <a:cubicBezTo>
                  <a:pt x="11874333" y="6219176"/>
                  <a:pt x="11864051" y="6204626"/>
                  <a:pt x="11861994" y="6202548"/>
                </a:cubicBezTo>
                <a:cubicBezTo>
                  <a:pt x="11874333" y="6190077"/>
                  <a:pt x="11884616" y="6173450"/>
                  <a:pt x="11888729" y="6156822"/>
                </a:cubicBezTo>
                <a:cubicBezTo>
                  <a:pt x="11888729" y="6154744"/>
                  <a:pt x="11888729" y="6154744"/>
                  <a:pt x="11888729" y="6154744"/>
                </a:cubicBezTo>
                <a:cubicBezTo>
                  <a:pt x="11884616" y="6150587"/>
                  <a:pt x="11878447" y="6144351"/>
                  <a:pt x="11872277" y="6140194"/>
                </a:cubicBezTo>
                <a:cubicBezTo>
                  <a:pt x="11855824" y="6144351"/>
                  <a:pt x="11839372" y="6152665"/>
                  <a:pt x="11827033" y="6165136"/>
                </a:cubicBezTo>
                <a:cubicBezTo>
                  <a:pt x="11824976" y="6165136"/>
                  <a:pt x="11810581" y="6154744"/>
                  <a:pt x="11808524" y="6152665"/>
                </a:cubicBezTo>
                <a:cubicBezTo>
                  <a:pt x="11818807" y="6136038"/>
                  <a:pt x="11822920" y="6119410"/>
                  <a:pt x="11822920" y="6102782"/>
                </a:cubicBezTo>
                <a:cubicBezTo>
                  <a:pt x="11822920" y="6102782"/>
                  <a:pt x="11822920" y="6100704"/>
                  <a:pt x="11822920" y="6100704"/>
                </a:cubicBezTo>
                <a:cubicBezTo>
                  <a:pt x="11816750" y="6096547"/>
                  <a:pt x="11808524" y="6092390"/>
                  <a:pt x="11804411" y="6090312"/>
                </a:cubicBezTo>
                <a:cubicBezTo>
                  <a:pt x="11802354" y="6088233"/>
                  <a:pt x="11802354" y="6088233"/>
                  <a:pt x="11802354" y="6088233"/>
                </a:cubicBezTo>
                <a:cubicBezTo>
                  <a:pt x="11802354" y="6090312"/>
                  <a:pt x="11802354" y="6090312"/>
                  <a:pt x="11802354" y="6090312"/>
                </a:cubicBezTo>
                <a:cubicBezTo>
                  <a:pt x="11787959" y="6096547"/>
                  <a:pt x="11775620" y="6111096"/>
                  <a:pt x="11765337" y="6125645"/>
                </a:cubicBezTo>
                <a:cubicBezTo>
                  <a:pt x="11763280" y="6125645"/>
                  <a:pt x="11746828" y="6119410"/>
                  <a:pt x="11744772" y="6117332"/>
                </a:cubicBezTo>
                <a:cubicBezTo>
                  <a:pt x="11746828" y="6109018"/>
                  <a:pt x="11748885" y="6100704"/>
                  <a:pt x="11748885" y="6090312"/>
                </a:cubicBezTo>
                <a:cubicBezTo>
                  <a:pt x="11748885" y="6081998"/>
                  <a:pt x="11746828" y="6073684"/>
                  <a:pt x="11744772" y="6065370"/>
                </a:cubicBezTo>
                <a:cubicBezTo>
                  <a:pt x="11744772" y="6063292"/>
                  <a:pt x="11744772" y="6063292"/>
                  <a:pt x="11744772" y="6063292"/>
                </a:cubicBezTo>
                <a:cubicBezTo>
                  <a:pt x="11742715" y="6063292"/>
                  <a:pt x="11742715" y="6063292"/>
                  <a:pt x="11742715" y="6063292"/>
                </a:cubicBezTo>
                <a:cubicBezTo>
                  <a:pt x="11738602" y="6061213"/>
                  <a:pt x="11730376" y="6059135"/>
                  <a:pt x="11722150" y="6059135"/>
                </a:cubicBezTo>
                <a:cubicBezTo>
                  <a:pt x="11709811" y="6069527"/>
                  <a:pt x="11699528" y="6086155"/>
                  <a:pt x="11695415" y="6104861"/>
                </a:cubicBezTo>
                <a:cubicBezTo>
                  <a:pt x="11693358" y="6102782"/>
                  <a:pt x="11676906" y="6100704"/>
                  <a:pt x="11672793" y="6100704"/>
                </a:cubicBezTo>
                <a:cubicBezTo>
                  <a:pt x="11672793" y="6084076"/>
                  <a:pt x="11668680" y="6065370"/>
                  <a:pt x="11660454" y="6050821"/>
                </a:cubicBezTo>
                <a:cubicBezTo>
                  <a:pt x="11658397" y="6050821"/>
                  <a:pt x="11658397" y="6050821"/>
                  <a:pt x="11658397" y="6050821"/>
                </a:cubicBezTo>
                <a:cubicBezTo>
                  <a:pt x="11652228" y="6048742"/>
                  <a:pt x="11644001" y="6048742"/>
                  <a:pt x="11637831" y="6050821"/>
                </a:cubicBezTo>
                <a:cubicBezTo>
                  <a:pt x="11635775" y="6050821"/>
                  <a:pt x="11635775" y="6050821"/>
                  <a:pt x="11635775" y="6050821"/>
                </a:cubicBezTo>
                <a:close/>
                <a:moveTo>
                  <a:pt x="0" y="0"/>
                </a:moveTo>
                <a:lnTo>
                  <a:pt x="12191998" y="0"/>
                </a:lnTo>
                <a:lnTo>
                  <a:pt x="12191998" y="6857999"/>
                </a:lnTo>
                <a:lnTo>
                  <a:pt x="0" y="685799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50896526-37BA-46E3-B0AD-1BDA6CA5D1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" y="1"/>
            <a:ext cx="12191998" cy="6857999"/>
          </a:xfrm>
          <a:custGeom>
            <a:avLst/>
            <a:gdLst>
              <a:gd name="connsiteX0" fmla="*/ 11602874 w 12191998"/>
              <a:gd name="connsiteY0" fmla="*/ 6448253 h 6857999"/>
              <a:gd name="connsiteX1" fmla="*/ 11613077 w 12191998"/>
              <a:gd name="connsiteY1" fmla="*/ 6448253 h 6857999"/>
              <a:gd name="connsiteX2" fmla="*/ 11617158 w 12191998"/>
              <a:gd name="connsiteY2" fmla="*/ 6456591 h 6857999"/>
              <a:gd name="connsiteX3" fmla="*/ 11623280 w 12191998"/>
              <a:gd name="connsiteY3" fmla="*/ 6558735 h 6857999"/>
              <a:gd name="connsiteX4" fmla="*/ 11621239 w 12191998"/>
              <a:gd name="connsiteY4" fmla="*/ 6569157 h 6857999"/>
              <a:gd name="connsiteX5" fmla="*/ 11615118 w 12191998"/>
              <a:gd name="connsiteY5" fmla="*/ 6569157 h 6857999"/>
              <a:gd name="connsiteX6" fmla="*/ 11509005 w 12191998"/>
              <a:gd name="connsiteY6" fmla="*/ 6506621 h 6857999"/>
              <a:gd name="connsiteX7" fmla="*/ 11504924 w 12191998"/>
              <a:gd name="connsiteY7" fmla="*/ 6500368 h 6857999"/>
              <a:gd name="connsiteX8" fmla="*/ 11504924 w 12191998"/>
              <a:gd name="connsiteY8" fmla="*/ 6498282 h 6857999"/>
              <a:gd name="connsiteX9" fmla="*/ 11511045 w 12191998"/>
              <a:gd name="connsiteY9" fmla="*/ 6494113 h 6857999"/>
              <a:gd name="connsiteX10" fmla="*/ 11602874 w 12191998"/>
              <a:gd name="connsiteY10" fmla="*/ 6448253 h 6857999"/>
              <a:gd name="connsiteX11" fmla="*/ 11685608 w 12191998"/>
              <a:gd name="connsiteY11" fmla="*/ 6446169 h 6857999"/>
              <a:gd name="connsiteX12" fmla="*/ 11695910 w 12191998"/>
              <a:gd name="connsiteY12" fmla="*/ 6446169 h 6857999"/>
              <a:gd name="connsiteX13" fmla="*/ 11786569 w 12191998"/>
              <a:gd name="connsiteY13" fmla="*/ 6491935 h 6857999"/>
              <a:gd name="connsiteX14" fmla="*/ 11794811 w 12191998"/>
              <a:gd name="connsiteY14" fmla="*/ 6498176 h 6857999"/>
              <a:gd name="connsiteX15" fmla="*/ 11790690 w 12191998"/>
              <a:gd name="connsiteY15" fmla="*/ 6504416 h 6857999"/>
              <a:gd name="connsiteX16" fmla="*/ 11683548 w 12191998"/>
              <a:gd name="connsiteY16" fmla="*/ 6566824 h 6857999"/>
              <a:gd name="connsiteX17" fmla="*/ 11675305 w 12191998"/>
              <a:gd name="connsiteY17" fmla="*/ 6566824 h 6857999"/>
              <a:gd name="connsiteX18" fmla="*/ 11673245 w 12191998"/>
              <a:gd name="connsiteY18" fmla="*/ 6558503 h 6857999"/>
              <a:gd name="connsiteX19" fmla="*/ 11681487 w 12191998"/>
              <a:gd name="connsiteY19" fmla="*/ 6454490 h 6857999"/>
              <a:gd name="connsiteX20" fmla="*/ 11685608 w 12191998"/>
              <a:gd name="connsiteY20" fmla="*/ 6446169 h 6857999"/>
              <a:gd name="connsiteX21" fmla="*/ 10878610 w 12191998"/>
              <a:gd name="connsiteY21" fmla="*/ 6407461 h 6857999"/>
              <a:gd name="connsiteX22" fmla="*/ 10878610 w 12191998"/>
              <a:gd name="connsiteY22" fmla="*/ 6451004 h 6857999"/>
              <a:gd name="connsiteX23" fmla="*/ 10832845 w 12191998"/>
              <a:gd name="connsiteY23" fmla="*/ 6458261 h 6857999"/>
              <a:gd name="connsiteX24" fmla="*/ 10813523 w 12191998"/>
              <a:gd name="connsiteY24" fmla="*/ 6433380 h 6857999"/>
              <a:gd name="connsiteX25" fmla="*/ 10837930 w 12191998"/>
              <a:gd name="connsiteY25" fmla="*/ 6409535 h 6857999"/>
              <a:gd name="connsiteX26" fmla="*/ 10878610 w 12191998"/>
              <a:gd name="connsiteY26" fmla="*/ 6407461 h 6857999"/>
              <a:gd name="connsiteX27" fmla="*/ 10545885 w 12191998"/>
              <a:gd name="connsiteY27" fmla="*/ 6337611 h 6857999"/>
              <a:gd name="connsiteX28" fmla="*/ 10573810 w 12191998"/>
              <a:gd name="connsiteY28" fmla="*/ 6361192 h 6857999"/>
              <a:gd name="connsiteX29" fmla="*/ 10550022 w 12191998"/>
              <a:gd name="connsiteY29" fmla="*/ 6384774 h 6857999"/>
              <a:gd name="connsiteX30" fmla="*/ 10505548 w 12191998"/>
              <a:gd name="connsiteY30" fmla="*/ 6386824 h 6857999"/>
              <a:gd name="connsiteX31" fmla="*/ 10505548 w 12191998"/>
              <a:gd name="connsiteY31" fmla="*/ 6382723 h 6857999"/>
              <a:gd name="connsiteX32" fmla="*/ 10505548 w 12191998"/>
              <a:gd name="connsiteY32" fmla="*/ 6380673 h 6857999"/>
              <a:gd name="connsiteX33" fmla="*/ 10528302 w 12191998"/>
              <a:gd name="connsiteY33" fmla="*/ 6339662 h 6857999"/>
              <a:gd name="connsiteX34" fmla="*/ 10545885 w 12191998"/>
              <a:gd name="connsiteY34" fmla="*/ 6337611 h 6857999"/>
              <a:gd name="connsiteX35" fmla="*/ 11672595 w 12191998"/>
              <a:gd name="connsiteY35" fmla="*/ 6327980 h 6857999"/>
              <a:gd name="connsiteX36" fmla="*/ 11681588 w 12191998"/>
              <a:gd name="connsiteY36" fmla="*/ 6329019 h 6857999"/>
              <a:gd name="connsiteX37" fmla="*/ 11708312 w 12191998"/>
              <a:gd name="connsiteY37" fmla="*/ 6380970 h 6857999"/>
              <a:gd name="connsiteX38" fmla="*/ 11648698 w 12191998"/>
              <a:gd name="connsiteY38" fmla="*/ 6439155 h 6857999"/>
              <a:gd name="connsiteX39" fmla="*/ 11589084 w 12191998"/>
              <a:gd name="connsiteY39" fmla="*/ 6380970 h 6857999"/>
              <a:gd name="connsiteX40" fmla="*/ 11615808 w 12191998"/>
              <a:gd name="connsiteY40" fmla="*/ 6331098 h 6857999"/>
              <a:gd name="connsiteX41" fmla="*/ 11632253 w 12191998"/>
              <a:gd name="connsiteY41" fmla="*/ 6333175 h 6857999"/>
              <a:gd name="connsiteX42" fmla="*/ 11630197 w 12191998"/>
              <a:gd name="connsiteY42" fmla="*/ 6349800 h 6857999"/>
              <a:gd name="connsiteX43" fmla="*/ 11613752 w 12191998"/>
              <a:gd name="connsiteY43" fmla="*/ 6380970 h 6857999"/>
              <a:gd name="connsiteX44" fmla="*/ 11648698 w 12191998"/>
              <a:gd name="connsiteY44" fmla="*/ 6416297 h 6857999"/>
              <a:gd name="connsiteX45" fmla="*/ 11683644 w 12191998"/>
              <a:gd name="connsiteY45" fmla="*/ 6380970 h 6857999"/>
              <a:gd name="connsiteX46" fmla="*/ 11667199 w 12191998"/>
              <a:gd name="connsiteY46" fmla="*/ 6349800 h 6857999"/>
              <a:gd name="connsiteX47" fmla="*/ 11665144 w 12191998"/>
              <a:gd name="connsiteY47" fmla="*/ 6333175 h 6857999"/>
              <a:gd name="connsiteX48" fmla="*/ 11672595 w 12191998"/>
              <a:gd name="connsiteY48" fmla="*/ 6327980 h 6857999"/>
              <a:gd name="connsiteX49" fmla="*/ 11821529 w 12191998"/>
              <a:gd name="connsiteY49" fmla="*/ 6312914 h 6857999"/>
              <a:gd name="connsiteX50" fmla="*/ 11825662 w 12191998"/>
              <a:gd name="connsiteY50" fmla="*/ 6319143 h 6857999"/>
              <a:gd name="connsiteX51" fmla="*/ 11825662 w 12191998"/>
              <a:gd name="connsiteY51" fmla="*/ 6443710 h 6857999"/>
              <a:gd name="connsiteX52" fmla="*/ 11821529 w 12191998"/>
              <a:gd name="connsiteY52" fmla="*/ 6449938 h 6857999"/>
              <a:gd name="connsiteX53" fmla="*/ 11813263 w 12191998"/>
              <a:gd name="connsiteY53" fmla="*/ 6447862 h 6857999"/>
              <a:gd name="connsiteX54" fmla="*/ 11728538 w 12191998"/>
              <a:gd name="connsiteY54" fmla="*/ 6389730 h 6857999"/>
              <a:gd name="connsiteX55" fmla="*/ 11722339 w 12191998"/>
              <a:gd name="connsiteY55" fmla="*/ 6381426 h 6857999"/>
              <a:gd name="connsiteX56" fmla="*/ 11728538 w 12191998"/>
              <a:gd name="connsiteY56" fmla="*/ 6373122 h 6857999"/>
              <a:gd name="connsiteX57" fmla="*/ 11813263 w 12191998"/>
              <a:gd name="connsiteY57" fmla="*/ 6314991 h 6857999"/>
              <a:gd name="connsiteX58" fmla="*/ 11821529 w 12191998"/>
              <a:gd name="connsiteY58" fmla="*/ 6312914 h 6857999"/>
              <a:gd name="connsiteX59" fmla="*/ 11475701 w 12191998"/>
              <a:gd name="connsiteY59" fmla="*/ 6312914 h 6857999"/>
              <a:gd name="connsiteX60" fmla="*/ 11483884 w 12191998"/>
              <a:gd name="connsiteY60" fmla="*/ 6317066 h 6857999"/>
              <a:gd name="connsiteX61" fmla="*/ 11567753 w 12191998"/>
              <a:gd name="connsiteY61" fmla="*/ 6373122 h 6857999"/>
              <a:gd name="connsiteX62" fmla="*/ 11573889 w 12191998"/>
              <a:gd name="connsiteY62" fmla="*/ 6381426 h 6857999"/>
              <a:gd name="connsiteX63" fmla="*/ 11567753 w 12191998"/>
              <a:gd name="connsiteY63" fmla="*/ 6389730 h 6857999"/>
              <a:gd name="connsiteX64" fmla="*/ 11483884 w 12191998"/>
              <a:gd name="connsiteY64" fmla="*/ 6447862 h 6857999"/>
              <a:gd name="connsiteX65" fmla="*/ 11475701 w 12191998"/>
              <a:gd name="connsiteY65" fmla="*/ 6449938 h 6857999"/>
              <a:gd name="connsiteX66" fmla="*/ 11471610 w 12191998"/>
              <a:gd name="connsiteY66" fmla="*/ 6443710 h 6857999"/>
              <a:gd name="connsiteX67" fmla="*/ 11471610 w 12191998"/>
              <a:gd name="connsiteY67" fmla="*/ 6319143 h 6857999"/>
              <a:gd name="connsiteX68" fmla="*/ 11475701 w 12191998"/>
              <a:gd name="connsiteY68" fmla="*/ 6312914 h 6857999"/>
              <a:gd name="connsiteX69" fmla="*/ 10746019 w 12191998"/>
              <a:gd name="connsiteY69" fmla="*/ 6302686 h 6857999"/>
              <a:gd name="connsiteX70" fmla="*/ 10696807 w 12191998"/>
              <a:gd name="connsiteY70" fmla="*/ 6322350 h 6857999"/>
              <a:gd name="connsiteX71" fmla="*/ 10696807 w 12191998"/>
              <a:gd name="connsiteY71" fmla="*/ 6310966 h 6857999"/>
              <a:gd name="connsiteX72" fmla="*/ 10689630 w 12191998"/>
              <a:gd name="connsiteY72" fmla="*/ 6303721 h 6857999"/>
              <a:gd name="connsiteX73" fmla="*/ 10661948 w 12191998"/>
              <a:gd name="connsiteY73" fmla="*/ 6303721 h 6857999"/>
              <a:gd name="connsiteX74" fmla="*/ 10654771 w 12191998"/>
              <a:gd name="connsiteY74" fmla="*/ 6310966 h 6857999"/>
              <a:gd name="connsiteX75" fmla="*/ 10654771 w 12191998"/>
              <a:gd name="connsiteY75" fmla="*/ 6483802 h 6857999"/>
              <a:gd name="connsiteX76" fmla="*/ 10661948 w 12191998"/>
              <a:gd name="connsiteY76" fmla="*/ 6490011 h 6857999"/>
              <a:gd name="connsiteX77" fmla="*/ 10689630 w 12191998"/>
              <a:gd name="connsiteY77" fmla="*/ 6490011 h 6857999"/>
              <a:gd name="connsiteX78" fmla="*/ 10696807 w 12191998"/>
              <a:gd name="connsiteY78" fmla="*/ 6483802 h 6857999"/>
              <a:gd name="connsiteX79" fmla="*/ 10696807 w 12191998"/>
              <a:gd name="connsiteY79" fmla="*/ 6363748 h 6857999"/>
              <a:gd name="connsiteX80" fmla="*/ 10747045 w 12191998"/>
              <a:gd name="connsiteY80" fmla="*/ 6342014 h 6857999"/>
              <a:gd name="connsiteX81" fmla="*/ 10753197 w 12191998"/>
              <a:gd name="connsiteY81" fmla="*/ 6334770 h 6857999"/>
              <a:gd name="connsiteX82" fmla="*/ 10753197 w 12191998"/>
              <a:gd name="connsiteY82" fmla="*/ 6309931 h 6857999"/>
              <a:gd name="connsiteX83" fmla="*/ 10751146 w 12191998"/>
              <a:gd name="connsiteY83" fmla="*/ 6304756 h 6857999"/>
              <a:gd name="connsiteX84" fmla="*/ 10746019 w 12191998"/>
              <a:gd name="connsiteY84" fmla="*/ 6302686 h 6857999"/>
              <a:gd name="connsiteX85" fmla="*/ 10221292 w 12191998"/>
              <a:gd name="connsiteY85" fmla="*/ 6302686 h 6857999"/>
              <a:gd name="connsiteX86" fmla="*/ 10173013 w 12191998"/>
              <a:gd name="connsiteY86" fmla="*/ 6322350 h 6857999"/>
              <a:gd name="connsiteX87" fmla="*/ 10173013 w 12191998"/>
              <a:gd name="connsiteY87" fmla="*/ 6310966 h 6857999"/>
              <a:gd name="connsiteX88" fmla="*/ 10165823 w 12191998"/>
              <a:gd name="connsiteY88" fmla="*/ 6303721 h 6857999"/>
              <a:gd name="connsiteX89" fmla="*/ 10137062 w 12191998"/>
              <a:gd name="connsiteY89" fmla="*/ 6303721 h 6857999"/>
              <a:gd name="connsiteX90" fmla="*/ 10130898 w 12191998"/>
              <a:gd name="connsiteY90" fmla="*/ 6310966 h 6857999"/>
              <a:gd name="connsiteX91" fmla="*/ 10130898 w 12191998"/>
              <a:gd name="connsiteY91" fmla="*/ 6483802 h 6857999"/>
              <a:gd name="connsiteX92" fmla="*/ 10137062 w 12191998"/>
              <a:gd name="connsiteY92" fmla="*/ 6490011 h 6857999"/>
              <a:gd name="connsiteX93" fmla="*/ 10165823 w 12191998"/>
              <a:gd name="connsiteY93" fmla="*/ 6490011 h 6857999"/>
              <a:gd name="connsiteX94" fmla="*/ 10173013 w 12191998"/>
              <a:gd name="connsiteY94" fmla="*/ 6483802 h 6857999"/>
              <a:gd name="connsiteX95" fmla="*/ 10173013 w 12191998"/>
              <a:gd name="connsiteY95" fmla="*/ 6363748 h 6857999"/>
              <a:gd name="connsiteX96" fmla="*/ 10222319 w 12191998"/>
              <a:gd name="connsiteY96" fmla="*/ 6342014 h 6857999"/>
              <a:gd name="connsiteX97" fmla="*/ 10245945 w 12191998"/>
              <a:gd name="connsiteY97" fmla="*/ 6362713 h 6857999"/>
              <a:gd name="connsiteX98" fmla="*/ 10245945 w 12191998"/>
              <a:gd name="connsiteY98" fmla="*/ 6363748 h 6857999"/>
              <a:gd name="connsiteX99" fmla="*/ 10245945 w 12191998"/>
              <a:gd name="connsiteY99" fmla="*/ 6483802 h 6857999"/>
              <a:gd name="connsiteX100" fmla="*/ 10252109 w 12191998"/>
              <a:gd name="connsiteY100" fmla="*/ 6490011 h 6857999"/>
              <a:gd name="connsiteX101" fmla="*/ 10280870 w 12191998"/>
              <a:gd name="connsiteY101" fmla="*/ 6490011 h 6857999"/>
              <a:gd name="connsiteX102" fmla="*/ 10288061 w 12191998"/>
              <a:gd name="connsiteY102" fmla="*/ 6483802 h 6857999"/>
              <a:gd name="connsiteX103" fmla="*/ 10288061 w 12191998"/>
              <a:gd name="connsiteY103" fmla="*/ 6452753 h 6857999"/>
              <a:gd name="connsiteX104" fmla="*/ 10288061 w 12191998"/>
              <a:gd name="connsiteY104" fmla="*/ 6388587 h 6857999"/>
              <a:gd name="connsiteX105" fmla="*/ 10288061 w 12191998"/>
              <a:gd name="connsiteY105" fmla="*/ 6365818 h 6857999"/>
              <a:gd name="connsiteX106" fmla="*/ 10231564 w 12191998"/>
              <a:gd name="connsiteY106" fmla="*/ 6302686 h 6857999"/>
              <a:gd name="connsiteX107" fmla="*/ 10226428 w 12191998"/>
              <a:gd name="connsiteY107" fmla="*/ 6302686 h 6857999"/>
              <a:gd name="connsiteX108" fmla="*/ 10224374 w 12191998"/>
              <a:gd name="connsiteY108" fmla="*/ 6302686 h 6857999"/>
              <a:gd name="connsiteX109" fmla="*/ 10221292 w 12191998"/>
              <a:gd name="connsiteY109" fmla="*/ 6302686 h 6857999"/>
              <a:gd name="connsiteX110" fmla="*/ 11036971 w 12191998"/>
              <a:gd name="connsiteY110" fmla="*/ 6299511 h 6857999"/>
              <a:gd name="connsiteX111" fmla="*/ 10953221 w 12191998"/>
              <a:gd name="connsiteY111" fmla="*/ 6396104 h 6857999"/>
              <a:gd name="connsiteX112" fmla="*/ 10953221 w 12191998"/>
              <a:gd name="connsiteY112" fmla="*/ 6398181 h 6857999"/>
              <a:gd name="connsiteX113" fmla="*/ 11036971 w 12191998"/>
              <a:gd name="connsiteY113" fmla="*/ 6494774 h 6857999"/>
              <a:gd name="connsiteX114" fmla="*/ 11093143 w 12191998"/>
              <a:gd name="connsiteY114" fmla="*/ 6487504 h 6857999"/>
              <a:gd name="connsiteX115" fmla="*/ 11099271 w 12191998"/>
              <a:gd name="connsiteY115" fmla="*/ 6480233 h 6857999"/>
              <a:gd name="connsiteX116" fmla="*/ 11098250 w 12191998"/>
              <a:gd name="connsiteY116" fmla="*/ 6456345 h 6857999"/>
              <a:gd name="connsiteX117" fmla="*/ 11096207 w 12191998"/>
              <a:gd name="connsiteY117" fmla="*/ 6452190 h 6857999"/>
              <a:gd name="connsiteX118" fmla="*/ 11090079 w 12191998"/>
              <a:gd name="connsiteY118" fmla="*/ 6450113 h 6857999"/>
              <a:gd name="connsiteX119" fmla="*/ 11036971 w 12191998"/>
              <a:gd name="connsiteY119" fmla="*/ 6456345 h 6857999"/>
              <a:gd name="connsiteX120" fmla="*/ 10997138 w 12191998"/>
              <a:gd name="connsiteY120" fmla="*/ 6413761 h 6857999"/>
              <a:gd name="connsiteX121" fmla="*/ 10997138 w 12191998"/>
              <a:gd name="connsiteY121" fmla="*/ 6411684 h 6857999"/>
              <a:gd name="connsiteX122" fmla="*/ 10997138 w 12191998"/>
              <a:gd name="connsiteY122" fmla="*/ 6408568 h 6857999"/>
              <a:gd name="connsiteX123" fmla="*/ 10996117 w 12191998"/>
              <a:gd name="connsiteY123" fmla="*/ 6404413 h 6857999"/>
              <a:gd name="connsiteX124" fmla="*/ 10996117 w 12191998"/>
              <a:gd name="connsiteY124" fmla="*/ 6401297 h 6857999"/>
              <a:gd name="connsiteX125" fmla="*/ 10996117 w 12191998"/>
              <a:gd name="connsiteY125" fmla="*/ 6396104 h 6857999"/>
              <a:gd name="connsiteX126" fmla="*/ 11036971 w 12191998"/>
              <a:gd name="connsiteY126" fmla="*/ 6337941 h 6857999"/>
              <a:gd name="connsiteX127" fmla="*/ 11090079 w 12191998"/>
              <a:gd name="connsiteY127" fmla="*/ 6344172 h 6857999"/>
              <a:gd name="connsiteX128" fmla="*/ 11096207 w 12191998"/>
              <a:gd name="connsiteY128" fmla="*/ 6343134 h 6857999"/>
              <a:gd name="connsiteX129" fmla="*/ 11098250 w 12191998"/>
              <a:gd name="connsiteY129" fmla="*/ 6337941 h 6857999"/>
              <a:gd name="connsiteX130" fmla="*/ 11099271 w 12191998"/>
              <a:gd name="connsiteY130" fmla="*/ 6314052 h 6857999"/>
              <a:gd name="connsiteX131" fmla="*/ 11093143 w 12191998"/>
              <a:gd name="connsiteY131" fmla="*/ 6306782 h 6857999"/>
              <a:gd name="connsiteX132" fmla="*/ 11036971 w 12191998"/>
              <a:gd name="connsiteY132" fmla="*/ 6299511 h 6857999"/>
              <a:gd name="connsiteX133" fmla="*/ 10858462 w 12191998"/>
              <a:gd name="connsiteY133" fmla="*/ 6299511 h 6857999"/>
              <a:gd name="connsiteX134" fmla="*/ 10788221 w 12191998"/>
              <a:gd name="connsiteY134" fmla="*/ 6306782 h 6857999"/>
              <a:gd name="connsiteX135" fmla="*/ 10783056 w 12191998"/>
              <a:gd name="connsiteY135" fmla="*/ 6314052 h 6857999"/>
              <a:gd name="connsiteX136" fmla="*/ 10784089 w 12191998"/>
              <a:gd name="connsiteY136" fmla="*/ 6337941 h 6857999"/>
              <a:gd name="connsiteX137" fmla="*/ 10786155 w 12191998"/>
              <a:gd name="connsiteY137" fmla="*/ 6343134 h 6857999"/>
              <a:gd name="connsiteX138" fmla="*/ 10791320 w 12191998"/>
              <a:gd name="connsiteY138" fmla="*/ 6344172 h 6857999"/>
              <a:gd name="connsiteX139" fmla="*/ 10856397 w 12191998"/>
              <a:gd name="connsiteY139" fmla="*/ 6341057 h 6857999"/>
              <a:gd name="connsiteX140" fmla="*/ 10879123 w 12191998"/>
              <a:gd name="connsiteY140" fmla="*/ 6362868 h 6857999"/>
              <a:gd name="connsiteX141" fmla="*/ 10879123 w 12191998"/>
              <a:gd name="connsiteY141" fmla="*/ 6374293 h 6857999"/>
              <a:gd name="connsiteX142" fmla="*/ 10832639 w 12191998"/>
              <a:gd name="connsiteY142" fmla="*/ 6378447 h 6857999"/>
              <a:gd name="connsiteX143" fmla="*/ 10770660 w 12191998"/>
              <a:gd name="connsiteY143" fmla="*/ 6435572 h 6857999"/>
              <a:gd name="connsiteX144" fmla="*/ 10824374 w 12191998"/>
              <a:gd name="connsiteY144" fmla="*/ 6494774 h 6857999"/>
              <a:gd name="connsiteX145" fmla="*/ 10885319 w 12191998"/>
              <a:gd name="connsiteY145" fmla="*/ 6482311 h 6857999"/>
              <a:gd name="connsiteX146" fmla="*/ 10913210 w 12191998"/>
              <a:gd name="connsiteY146" fmla="*/ 6493736 h 6857999"/>
              <a:gd name="connsiteX147" fmla="*/ 10919407 w 12191998"/>
              <a:gd name="connsiteY147" fmla="*/ 6491658 h 6857999"/>
              <a:gd name="connsiteX148" fmla="*/ 10921473 w 12191998"/>
              <a:gd name="connsiteY148" fmla="*/ 6486465 h 6857999"/>
              <a:gd name="connsiteX149" fmla="*/ 10921473 w 12191998"/>
              <a:gd name="connsiteY149" fmla="*/ 6362868 h 6857999"/>
              <a:gd name="connsiteX150" fmla="*/ 10858462 w 12191998"/>
              <a:gd name="connsiteY150" fmla="*/ 6299511 h 6857999"/>
              <a:gd name="connsiteX151" fmla="*/ 10537848 w 12191998"/>
              <a:gd name="connsiteY151" fmla="*/ 6299511 h 6857999"/>
              <a:gd name="connsiteX152" fmla="*/ 10461097 w 12191998"/>
              <a:gd name="connsiteY152" fmla="*/ 6396104 h 6857999"/>
              <a:gd name="connsiteX153" fmla="*/ 10461097 w 12191998"/>
              <a:gd name="connsiteY153" fmla="*/ 6398181 h 6857999"/>
              <a:gd name="connsiteX154" fmla="*/ 10467320 w 12191998"/>
              <a:gd name="connsiteY154" fmla="*/ 6453229 h 6857999"/>
              <a:gd name="connsiteX155" fmla="*/ 10528513 w 12191998"/>
              <a:gd name="connsiteY155" fmla="*/ 6494774 h 6857999"/>
              <a:gd name="connsiteX156" fmla="*/ 10537848 w 12191998"/>
              <a:gd name="connsiteY156" fmla="*/ 6494774 h 6857999"/>
              <a:gd name="connsiteX157" fmla="*/ 10545109 w 12191998"/>
              <a:gd name="connsiteY157" fmla="*/ 6494774 h 6857999"/>
              <a:gd name="connsiteX158" fmla="*/ 10598004 w 12191998"/>
              <a:gd name="connsiteY158" fmla="*/ 6487504 h 6857999"/>
              <a:gd name="connsiteX159" fmla="*/ 10604227 w 12191998"/>
              <a:gd name="connsiteY159" fmla="*/ 6480233 h 6857999"/>
              <a:gd name="connsiteX160" fmla="*/ 10603190 w 12191998"/>
              <a:gd name="connsiteY160" fmla="*/ 6456345 h 6857999"/>
              <a:gd name="connsiteX161" fmla="*/ 10601116 w 12191998"/>
              <a:gd name="connsiteY161" fmla="*/ 6452190 h 6857999"/>
              <a:gd name="connsiteX162" fmla="*/ 10595930 w 12191998"/>
              <a:gd name="connsiteY162" fmla="*/ 6450113 h 6857999"/>
              <a:gd name="connsiteX163" fmla="*/ 10539922 w 12191998"/>
              <a:gd name="connsiteY163" fmla="*/ 6453229 h 6857999"/>
              <a:gd name="connsiteX164" fmla="*/ 10506733 w 12191998"/>
              <a:gd name="connsiteY164" fmla="*/ 6428302 h 6857999"/>
              <a:gd name="connsiteX165" fmla="*/ 10505695 w 12191998"/>
              <a:gd name="connsiteY165" fmla="*/ 6419993 h 6857999"/>
              <a:gd name="connsiteX166" fmla="*/ 10554442 w 12191998"/>
              <a:gd name="connsiteY166" fmla="*/ 6416877 h 6857999"/>
              <a:gd name="connsiteX167" fmla="*/ 10616672 w 12191998"/>
              <a:gd name="connsiteY167" fmla="*/ 6359752 h 6857999"/>
              <a:gd name="connsiteX168" fmla="*/ 10545109 w 12191998"/>
              <a:gd name="connsiteY168" fmla="*/ 6299511 h 6857999"/>
              <a:gd name="connsiteX169" fmla="*/ 10537848 w 12191998"/>
              <a:gd name="connsiteY169" fmla="*/ 6299511 h 6857999"/>
              <a:gd name="connsiteX170" fmla="*/ 11181077 w 12191998"/>
              <a:gd name="connsiteY170" fmla="*/ 6262439 h 6857999"/>
              <a:gd name="connsiteX171" fmla="*/ 11153387 w 12191998"/>
              <a:gd name="connsiteY171" fmla="*/ 6269635 h 6857999"/>
              <a:gd name="connsiteX172" fmla="*/ 11147234 w 12191998"/>
              <a:gd name="connsiteY172" fmla="*/ 6275804 h 6857999"/>
              <a:gd name="connsiteX173" fmla="*/ 11147234 w 12191998"/>
              <a:gd name="connsiteY173" fmla="*/ 6304589 h 6857999"/>
              <a:gd name="connsiteX174" fmla="*/ 11131850 w 12191998"/>
              <a:gd name="connsiteY174" fmla="*/ 6304589 h 6857999"/>
              <a:gd name="connsiteX175" fmla="*/ 11124671 w 12191998"/>
              <a:gd name="connsiteY175" fmla="*/ 6311785 h 6857999"/>
              <a:gd name="connsiteX176" fmla="*/ 11124671 w 12191998"/>
              <a:gd name="connsiteY176" fmla="*/ 6336457 h 6857999"/>
              <a:gd name="connsiteX177" fmla="*/ 11131850 w 12191998"/>
              <a:gd name="connsiteY177" fmla="*/ 6342626 h 6857999"/>
              <a:gd name="connsiteX178" fmla="*/ 11147234 w 12191998"/>
              <a:gd name="connsiteY178" fmla="*/ 6342626 h 6857999"/>
              <a:gd name="connsiteX179" fmla="*/ 11147234 w 12191998"/>
              <a:gd name="connsiteY179" fmla="*/ 6424868 h 6857999"/>
              <a:gd name="connsiteX180" fmla="*/ 11203639 w 12191998"/>
              <a:gd name="connsiteY180" fmla="*/ 6494774 h 6857999"/>
              <a:gd name="connsiteX181" fmla="*/ 11235431 w 12191998"/>
              <a:gd name="connsiteY181" fmla="*/ 6490662 h 6857999"/>
              <a:gd name="connsiteX182" fmla="*/ 11240559 w 12191998"/>
              <a:gd name="connsiteY182" fmla="*/ 6483466 h 6857999"/>
              <a:gd name="connsiteX183" fmla="*/ 11239534 w 12191998"/>
              <a:gd name="connsiteY183" fmla="*/ 6459821 h 6857999"/>
              <a:gd name="connsiteX184" fmla="*/ 11232355 w 12191998"/>
              <a:gd name="connsiteY184" fmla="*/ 6453653 h 6857999"/>
              <a:gd name="connsiteX185" fmla="*/ 11208767 w 12191998"/>
              <a:gd name="connsiteY185" fmla="*/ 6453653 h 6857999"/>
              <a:gd name="connsiteX186" fmla="*/ 11190307 w 12191998"/>
              <a:gd name="connsiteY186" fmla="*/ 6418700 h 6857999"/>
              <a:gd name="connsiteX187" fmla="*/ 11190307 w 12191998"/>
              <a:gd name="connsiteY187" fmla="*/ 6342626 h 6857999"/>
              <a:gd name="connsiteX188" fmla="*/ 11233380 w 12191998"/>
              <a:gd name="connsiteY188" fmla="*/ 6342626 h 6857999"/>
              <a:gd name="connsiteX189" fmla="*/ 11239534 w 12191998"/>
              <a:gd name="connsiteY189" fmla="*/ 6336457 h 6857999"/>
              <a:gd name="connsiteX190" fmla="*/ 11239534 w 12191998"/>
              <a:gd name="connsiteY190" fmla="*/ 6311785 h 6857999"/>
              <a:gd name="connsiteX191" fmla="*/ 11233380 w 12191998"/>
              <a:gd name="connsiteY191" fmla="*/ 6304589 h 6857999"/>
              <a:gd name="connsiteX192" fmla="*/ 11190307 w 12191998"/>
              <a:gd name="connsiteY192" fmla="*/ 6304589 h 6857999"/>
              <a:gd name="connsiteX193" fmla="*/ 11190307 w 12191998"/>
              <a:gd name="connsiteY193" fmla="*/ 6269635 h 6857999"/>
              <a:gd name="connsiteX194" fmla="*/ 11187230 w 12191998"/>
              <a:gd name="connsiteY194" fmla="*/ 6263467 h 6857999"/>
              <a:gd name="connsiteX195" fmla="*/ 11181077 w 12191998"/>
              <a:gd name="connsiteY195" fmla="*/ 6262439 h 6857999"/>
              <a:gd name="connsiteX196" fmla="*/ 10376216 w 12191998"/>
              <a:gd name="connsiteY196" fmla="*/ 6262439 h 6857999"/>
              <a:gd name="connsiteX197" fmla="*/ 10348526 w 12191998"/>
              <a:gd name="connsiteY197" fmla="*/ 6269635 h 6857999"/>
              <a:gd name="connsiteX198" fmla="*/ 10343399 w 12191998"/>
              <a:gd name="connsiteY198" fmla="*/ 6275804 h 6857999"/>
              <a:gd name="connsiteX199" fmla="*/ 10343399 w 12191998"/>
              <a:gd name="connsiteY199" fmla="*/ 6304589 h 6857999"/>
              <a:gd name="connsiteX200" fmla="*/ 10326990 w 12191998"/>
              <a:gd name="connsiteY200" fmla="*/ 6304589 h 6857999"/>
              <a:gd name="connsiteX201" fmla="*/ 10319811 w 12191998"/>
              <a:gd name="connsiteY201" fmla="*/ 6311785 h 6857999"/>
              <a:gd name="connsiteX202" fmla="*/ 10319811 w 12191998"/>
              <a:gd name="connsiteY202" fmla="*/ 6336457 h 6857999"/>
              <a:gd name="connsiteX203" fmla="*/ 10326990 w 12191998"/>
              <a:gd name="connsiteY203" fmla="*/ 6342626 h 6857999"/>
              <a:gd name="connsiteX204" fmla="*/ 10343399 w 12191998"/>
              <a:gd name="connsiteY204" fmla="*/ 6342626 h 6857999"/>
              <a:gd name="connsiteX205" fmla="*/ 10343399 w 12191998"/>
              <a:gd name="connsiteY205" fmla="*/ 6424868 h 6857999"/>
              <a:gd name="connsiteX206" fmla="*/ 10398779 w 12191998"/>
              <a:gd name="connsiteY206" fmla="*/ 6494774 h 6857999"/>
              <a:gd name="connsiteX207" fmla="*/ 10430571 w 12191998"/>
              <a:gd name="connsiteY207" fmla="*/ 6490662 h 6857999"/>
              <a:gd name="connsiteX208" fmla="*/ 10435698 w 12191998"/>
              <a:gd name="connsiteY208" fmla="*/ 6483466 h 6857999"/>
              <a:gd name="connsiteX209" fmla="*/ 10434673 w 12191998"/>
              <a:gd name="connsiteY209" fmla="*/ 6459821 h 6857999"/>
              <a:gd name="connsiteX210" fmla="*/ 10427495 w 12191998"/>
              <a:gd name="connsiteY210" fmla="*/ 6453653 h 6857999"/>
              <a:gd name="connsiteX211" fmla="*/ 10403906 w 12191998"/>
              <a:gd name="connsiteY211" fmla="*/ 6453653 h 6857999"/>
              <a:gd name="connsiteX212" fmla="*/ 10385446 w 12191998"/>
              <a:gd name="connsiteY212" fmla="*/ 6418700 h 6857999"/>
              <a:gd name="connsiteX213" fmla="*/ 10385446 w 12191998"/>
              <a:gd name="connsiteY213" fmla="*/ 6342626 h 6857999"/>
              <a:gd name="connsiteX214" fmla="*/ 10428520 w 12191998"/>
              <a:gd name="connsiteY214" fmla="*/ 6342626 h 6857999"/>
              <a:gd name="connsiteX215" fmla="*/ 10434673 w 12191998"/>
              <a:gd name="connsiteY215" fmla="*/ 6336457 h 6857999"/>
              <a:gd name="connsiteX216" fmla="*/ 10434673 w 12191998"/>
              <a:gd name="connsiteY216" fmla="*/ 6311785 h 6857999"/>
              <a:gd name="connsiteX217" fmla="*/ 10428520 w 12191998"/>
              <a:gd name="connsiteY217" fmla="*/ 6304589 h 6857999"/>
              <a:gd name="connsiteX218" fmla="*/ 10385446 w 12191998"/>
              <a:gd name="connsiteY218" fmla="*/ 6304589 h 6857999"/>
              <a:gd name="connsiteX219" fmla="*/ 10385446 w 12191998"/>
              <a:gd name="connsiteY219" fmla="*/ 6269635 h 6857999"/>
              <a:gd name="connsiteX220" fmla="*/ 10382370 w 12191998"/>
              <a:gd name="connsiteY220" fmla="*/ 6263467 h 6857999"/>
              <a:gd name="connsiteX221" fmla="*/ 10376216 w 12191998"/>
              <a:gd name="connsiteY221" fmla="*/ 6262439 h 6857999"/>
              <a:gd name="connsiteX222" fmla="*/ 10045025 w 12191998"/>
              <a:gd name="connsiteY222" fmla="*/ 6237599 h 6857999"/>
              <a:gd name="connsiteX223" fmla="*/ 10042958 w 12191998"/>
              <a:gd name="connsiteY223" fmla="*/ 6238634 h 6857999"/>
              <a:gd name="connsiteX224" fmla="*/ 10040890 w 12191998"/>
              <a:gd name="connsiteY224" fmla="*/ 6239668 h 6857999"/>
              <a:gd name="connsiteX225" fmla="*/ 10039857 w 12191998"/>
              <a:gd name="connsiteY225" fmla="*/ 6241737 h 6857999"/>
              <a:gd name="connsiteX226" fmla="*/ 10038822 w 12191998"/>
              <a:gd name="connsiteY226" fmla="*/ 6244841 h 6857999"/>
              <a:gd name="connsiteX227" fmla="*/ 10038822 w 12191998"/>
              <a:gd name="connsiteY227" fmla="*/ 6483805 h 6857999"/>
              <a:gd name="connsiteX228" fmla="*/ 10046058 w 12191998"/>
              <a:gd name="connsiteY228" fmla="*/ 6490012 h 6857999"/>
              <a:gd name="connsiteX229" fmla="*/ 10076036 w 12191998"/>
              <a:gd name="connsiteY229" fmla="*/ 6490012 h 6857999"/>
              <a:gd name="connsiteX230" fmla="*/ 10077071 w 12191998"/>
              <a:gd name="connsiteY230" fmla="*/ 6490012 h 6857999"/>
              <a:gd name="connsiteX231" fmla="*/ 10079138 w 12191998"/>
              <a:gd name="connsiteY231" fmla="*/ 6490012 h 6857999"/>
              <a:gd name="connsiteX232" fmla="*/ 10079138 w 12191998"/>
              <a:gd name="connsiteY232" fmla="*/ 6488978 h 6857999"/>
              <a:gd name="connsiteX233" fmla="*/ 10081206 w 12191998"/>
              <a:gd name="connsiteY233" fmla="*/ 6487943 h 6857999"/>
              <a:gd name="connsiteX234" fmla="*/ 10082239 w 12191998"/>
              <a:gd name="connsiteY234" fmla="*/ 6485874 h 6857999"/>
              <a:gd name="connsiteX235" fmla="*/ 10083273 w 12191998"/>
              <a:gd name="connsiteY235" fmla="*/ 6483805 h 6857999"/>
              <a:gd name="connsiteX236" fmla="*/ 10083273 w 12191998"/>
              <a:gd name="connsiteY236" fmla="*/ 6244841 h 6857999"/>
              <a:gd name="connsiteX237" fmla="*/ 10076036 w 12191998"/>
              <a:gd name="connsiteY237" fmla="*/ 6237599 h 6857999"/>
              <a:gd name="connsiteX238" fmla="*/ 10046058 w 12191998"/>
              <a:gd name="connsiteY238" fmla="*/ 6237599 h 6857999"/>
              <a:gd name="connsiteX239" fmla="*/ 10045025 w 12191998"/>
              <a:gd name="connsiteY239" fmla="*/ 6237599 h 6857999"/>
              <a:gd name="connsiteX240" fmla="*/ 11675305 w 12191998"/>
              <a:gd name="connsiteY240" fmla="*/ 6196917 h 6857999"/>
              <a:gd name="connsiteX241" fmla="*/ 11683548 w 12191998"/>
              <a:gd name="connsiteY241" fmla="*/ 6196917 h 6857999"/>
              <a:gd name="connsiteX242" fmla="*/ 11790690 w 12191998"/>
              <a:gd name="connsiteY242" fmla="*/ 6258730 h 6857999"/>
              <a:gd name="connsiteX243" fmla="*/ 11794811 w 12191998"/>
              <a:gd name="connsiteY243" fmla="*/ 6264911 h 6857999"/>
              <a:gd name="connsiteX244" fmla="*/ 11786569 w 12191998"/>
              <a:gd name="connsiteY244" fmla="*/ 6271092 h 6857999"/>
              <a:gd name="connsiteX245" fmla="*/ 11695910 w 12191998"/>
              <a:gd name="connsiteY245" fmla="*/ 6314361 h 6857999"/>
              <a:gd name="connsiteX246" fmla="*/ 11685608 w 12191998"/>
              <a:gd name="connsiteY246" fmla="*/ 6316421 h 6857999"/>
              <a:gd name="connsiteX247" fmla="*/ 11681487 w 12191998"/>
              <a:gd name="connsiteY247" fmla="*/ 6306119 h 6857999"/>
              <a:gd name="connsiteX248" fmla="*/ 11673245 w 12191998"/>
              <a:gd name="connsiteY248" fmla="*/ 6205158 h 6857999"/>
              <a:gd name="connsiteX249" fmla="*/ 11675305 w 12191998"/>
              <a:gd name="connsiteY249" fmla="*/ 6196917 h 6857999"/>
              <a:gd name="connsiteX250" fmla="*/ 11617970 w 12191998"/>
              <a:gd name="connsiteY250" fmla="*/ 6196146 h 6857999"/>
              <a:gd name="connsiteX251" fmla="*/ 11622091 w 12191998"/>
              <a:gd name="connsiteY251" fmla="*/ 6196921 h 6857999"/>
              <a:gd name="connsiteX252" fmla="*/ 11624151 w 12191998"/>
              <a:gd name="connsiteY252" fmla="*/ 6207246 h 6857999"/>
              <a:gd name="connsiteX253" fmla="*/ 11615910 w 12191998"/>
              <a:gd name="connsiteY253" fmla="*/ 6308434 h 6857999"/>
              <a:gd name="connsiteX254" fmla="*/ 11611789 w 12191998"/>
              <a:gd name="connsiteY254" fmla="*/ 6316694 h 6857999"/>
              <a:gd name="connsiteX255" fmla="*/ 11601487 w 12191998"/>
              <a:gd name="connsiteY255" fmla="*/ 6316694 h 6857999"/>
              <a:gd name="connsiteX256" fmla="*/ 11510827 w 12191998"/>
              <a:gd name="connsiteY256" fmla="*/ 6271263 h 6857999"/>
              <a:gd name="connsiteX257" fmla="*/ 11502586 w 12191998"/>
              <a:gd name="connsiteY257" fmla="*/ 6265068 h 6857999"/>
              <a:gd name="connsiteX258" fmla="*/ 11506707 w 12191998"/>
              <a:gd name="connsiteY258" fmla="*/ 6258872 h 6857999"/>
              <a:gd name="connsiteX259" fmla="*/ 11613849 w 12191998"/>
              <a:gd name="connsiteY259" fmla="*/ 6196921 h 6857999"/>
              <a:gd name="connsiteX260" fmla="*/ 11617970 w 12191998"/>
              <a:gd name="connsiteY260" fmla="*/ 6196146 h 6857999"/>
              <a:gd name="connsiteX261" fmla="*/ 11649283 w 12191998"/>
              <a:gd name="connsiteY261" fmla="*/ 6160957 h 6857999"/>
              <a:gd name="connsiteX262" fmla="*/ 11432452 w 12191998"/>
              <a:gd name="connsiteY262" fmla="*/ 6380127 h 6857999"/>
              <a:gd name="connsiteX263" fmla="*/ 11649283 w 12191998"/>
              <a:gd name="connsiteY263" fmla="*/ 6599296 h 6857999"/>
              <a:gd name="connsiteX264" fmla="*/ 11866115 w 12191998"/>
              <a:gd name="connsiteY264" fmla="*/ 6380127 h 6857999"/>
              <a:gd name="connsiteX265" fmla="*/ 11649283 w 12191998"/>
              <a:gd name="connsiteY265" fmla="*/ 6160957 h 6857999"/>
              <a:gd name="connsiteX266" fmla="*/ 11648699 w 12191998"/>
              <a:gd name="connsiteY266" fmla="*/ 6129397 h 6857999"/>
              <a:gd name="connsiteX267" fmla="*/ 11895337 w 12191998"/>
              <a:gd name="connsiteY267" fmla="*/ 6378958 h 6857999"/>
              <a:gd name="connsiteX268" fmla="*/ 11648699 w 12191998"/>
              <a:gd name="connsiteY268" fmla="*/ 6628519 h 6857999"/>
              <a:gd name="connsiteX269" fmla="*/ 11402060 w 12191998"/>
              <a:gd name="connsiteY269" fmla="*/ 6378958 h 6857999"/>
              <a:gd name="connsiteX270" fmla="*/ 11648699 w 12191998"/>
              <a:gd name="connsiteY270" fmla="*/ 6129397 h 6857999"/>
              <a:gd name="connsiteX271" fmla="*/ 11635775 w 12191998"/>
              <a:gd name="connsiteY271" fmla="*/ 6050821 h 6857999"/>
              <a:gd name="connsiteX272" fmla="*/ 11623436 w 12191998"/>
              <a:gd name="connsiteY272" fmla="*/ 6100704 h 6857999"/>
              <a:gd name="connsiteX273" fmla="*/ 11600814 w 12191998"/>
              <a:gd name="connsiteY273" fmla="*/ 6104861 h 6857999"/>
              <a:gd name="connsiteX274" fmla="*/ 11574079 w 12191998"/>
              <a:gd name="connsiteY274" fmla="*/ 6059135 h 6857999"/>
              <a:gd name="connsiteX275" fmla="*/ 11574079 w 12191998"/>
              <a:gd name="connsiteY275" fmla="*/ 6057056 h 6857999"/>
              <a:gd name="connsiteX276" fmla="*/ 11572023 w 12191998"/>
              <a:gd name="connsiteY276" fmla="*/ 6059135 h 6857999"/>
              <a:gd name="connsiteX277" fmla="*/ 11551457 w 12191998"/>
              <a:gd name="connsiteY277" fmla="*/ 6063292 h 6857999"/>
              <a:gd name="connsiteX278" fmla="*/ 11551457 w 12191998"/>
              <a:gd name="connsiteY278" fmla="*/ 6065370 h 6857999"/>
              <a:gd name="connsiteX279" fmla="*/ 11547344 w 12191998"/>
              <a:gd name="connsiteY279" fmla="*/ 6090312 h 6857999"/>
              <a:gd name="connsiteX280" fmla="*/ 11551457 w 12191998"/>
              <a:gd name="connsiteY280" fmla="*/ 6117332 h 6857999"/>
              <a:gd name="connsiteX281" fmla="*/ 11530892 w 12191998"/>
              <a:gd name="connsiteY281" fmla="*/ 6125645 h 6857999"/>
              <a:gd name="connsiteX282" fmla="*/ 11493874 w 12191998"/>
              <a:gd name="connsiteY282" fmla="*/ 6090312 h 6857999"/>
              <a:gd name="connsiteX283" fmla="*/ 11493874 w 12191998"/>
              <a:gd name="connsiteY283" fmla="*/ 6088233 h 6857999"/>
              <a:gd name="connsiteX284" fmla="*/ 11491818 w 12191998"/>
              <a:gd name="connsiteY284" fmla="*/ 6088233 h 6857999"/>
              <a:gd name="connsiteX285" fmla="*/ 11473309 w 12191998"/>
              <a:gd name="connsiteY285" fmla="*/ 6100704 h 6857999"/>
              <a:gd name="connsiteX286" fmla="*/ 11473309 w 12191998"/>
              <a:gd name="connsiteY286" fmla="*/ 6102782 h 6857999"/>
              <a:gd name="connsiteX287" fmla="*/ 11485648 w 12191998"/>
              <a:gd name="connsiteY287" fmla="*/ 6152665 h 6857999"/>
              <a:gd name="connsiteX288" fmla="*/ 11469196 w 12191998"/>
              <a:gd name="connsiteY288" fmla="*/ 6165136 h 6857999"/>
              <a:gd name="connsiteX289" fmla="*/ 11426008 w 12191998"/>
              <a:gd name="connsiteY289" fmla="*/ 6138116 h 6857999"/>
              <a:gd name="connsiteX290" fmla="*/ 11423952 w 12191998"/>
              <a:gd name="connsiteY290" fmla="*/ 6138116 h 6857999"/>
              <a:gd name="connsiteX291" fmla="*/ 11423952 w 12191998"/>
              <a:gd name="connsiteY291" fmla="*/ 6140194 h 6857999"/>
              <a:gd name="connsiteX292" fmla="*/ 11407499 w 12191998"/>
              <a:gd name="connsiteY292" fmla="*/ 6154744 h 6857999"/>
              <a:gd name="connsiteX293" fmla="*/ 11407499 w 12191998"/>
              <a:gd name="connsiteY293" fmla="*/ 6156822 h 6857999"/>
              <a:gd name="connsiteX294" fmla="*/ 11434235 w 12191998"/>
              <a:gd name="connsiteY294" fmla="*/ 6202548 h 6857999"/>
              <a:gd name="connsiteX295" fmla="*/ 11419839 w 12191998"/>
              <a:gd name="connsiteY295" fmla="*/ 6219176 h 6857999"/>
              <a:gd name="connsiteX296" fmla="*/ 11370482 w 12191998"/>
              <a:gd name="connsiteY296" fmla="*/ 6206705 h 6857999"/>
              <a:gd name="connsiteX297" fmla="*/ 11368425 w 12191998"/>
              <a:gd name="connsiteY297" fmla="*/ 6206705 h 6857999"/>
              <a:gd name="connsiteX298" fmla="*/ 11358143 w 12191998"/>
              <a:gd name="connsiteY298" fmla="*/ 6225411 h 6857999"/>
              <a:gd name="connsiteX299" fmla="*/ 11358143 w 12191998"/>
              <a:gd name="connsiteY299" fmla="*/ 6227490 h 6857999"/>
              <a:gd name="connsiteX300" fmla="*/ 11395160 w 12191998"/>
              <a:gd name="connsiteY300" fmla="*/ 6264902 h 6857999"/>
              <a:gd name="connsiteX301" fmla="*/ 11386934 w 12191998"/>
              <a:gd name="connsiteY301" fmla="*/ 6283608 h 6857999"/>
              <a:gd name="connsiteX302" fmla="*/ 11335521 w 12191998"/>
              <a:gd name="connsiteY302" fmla="*/ 6283608 h 6857999"/>
              <a:gd name="connsiteX303" fmla="*/ 11333464 w 12191998"/>
              <a:gd name="connsiteY303" fmla="*/ 6283608 h 6857999"/>
              <a:gd name="connsiteX304" fmla="*/ 11333464 w 12191998"/>
              <a:gd name="connsiteY304" fmla="*/ 6285686 h 6857999"/>
              <a:gd name="connsiteX305" fmla="*/ 11327295 w 12191998"/>
              <a:gd name="connsiteY305" fmla="*/ 6306470 h 6857999"/>
              <a:gd name="connsiteX306" fmla="*/ 11329351 w 12191998"/>
              <a:gd name="connsiteY306" fmla="*/ 6308549 h 6857999"/>
              <a:gd name="connsiteX307" fmla="*/ 11372538 w 12191998"/>
              <a:gd name="connsiteY307" fmla="*/ 6333490 h 6857999"/>
              <a:gd name="connsiteX308" fmla="*/ 11370482 w 12191998"/>
              <a:gd name="connsiteY308" fmla="*/ 6356354 h 6857999"/>
              <a:gd name="connsiteX309" fmla="*/ 11321125 w 12191998"/>
              <a:gd name="connsiteY309" fmla="*/ 6368825 h 6857999"/>
              <a:gd name="connsiteX310" fmla="*/ 11319069 w 12191998"/>
              <a:gd name="connsiteY310" fmla="*/ 6368825 h 6857999"/>
              <a:gd name="connsiteX311" fmla="*/ 11319069 w 12191998"/>
              <a:gd name="connsiteY311" fmla="*/ 6370902 h 6857999"/>
              <a:gd name="connsiteX312" fmla="*/ 11319069 w 12191998"/>
              <a:gd name="connsiteY312" fmla="*/ 6381295 h 6857999"/>
              <a:gd name="connsiteX313" fmla="*/ 11319069 w 12191998"/>
              <a:gd name="connsiteY313" fmla="*/ 6391687 h 6857999"/>
              <a:gd name="connsiteX314" fmla="*/ 11319069 w 12191998"/>
              <a:gd name="connsiteY314" fmla="*/ 6393766 h 6857999"/>
              <a:gd name="connsiteX315" fmla="*/ 11321125 w 12191998"/>
              <a:gd name="connsiteY315" fmla="*/ 6393766 h 6857999"/>
              <a:gd name="connsiteX316" fmla="*/ 11370482 w 12191998"/>
              <a:gd name="connsiteY316" fmla="*/ 6406237 h 6857999"/>
              <a:gd name="connsiteX317" fmla="*/ 11374595 w 12191998"/>
              <a:gd name="connsiteY317" fmla="*/ 6429099 h 6857999"/>
              <a:gd name="connsiteX318" fmla="*/ 11329351 w 12191998"/>
              <a:gd name="connsiteY318" fmla="*/ 6456119 h 6857999"/>
              <a:gd name="connsiteX319" fmla="*/ 11327295 w 12191998"/>
              <a:gd name="connsiteY319" fmla="*/ 6456119 h 6857999"/>
              <a:gd name="connsiteX320" fmla="*/ 11327295 w 12191998"/>
              <a:gd name="connsiteY320" fmla="*/ 6458198 h 6857999"/>
              <a:gd name="connsiteX321" fmla="*/ 11333464 w 12191998"/>
              <a:gd name="connsiteY321" fmla="*/ 6478983 h 6857999"/>
              <a:gd name="connsiteX322" fmla="*/ 11335521 w 12191998"/>
              <a:gd name="connsiteY322" fmla="*/ 6478983 h 6857999"/>
              <a:gd name="connsiteX323" fmla="*/ 11386934 w 12191998"/>
              <a:gd name="connsiteY323" fmla="*/ 6478983 h 6857999"/>
              <a:gd name="connsiteX324" fmla="*/ 11395160 w 12191998"/>
              <a:gd name="connsiteY324" fmla="*/ 6499766 h 6857999"/>
              <a:gd name="connsiteX325" fmla="*/ 11358143 w 12191998"/>
              <a:gd name="connsiteY325" fmla="*/ 6537179 h 6857999"/>
              <a:gd name="connsiteX326" fmla="*/ 11358143 w 12191998"/>
              <a:gd name="connsiteY326" fmla="*/ 6539257 h 6857999"/>
              <a:gd name="connsiteX327" fmla="*/ 11370482 w 12191998"/>
              <a:gd name="connsiteY327" fmla="*/ 6557963 h 6857999"/>
              <a:gd name="connsiteX328" fmla="*/ 11421895 w 12191998"/>
              <a:gd name="connsiteY328" fmla="*/ 6543415 h 6857999"/>
              <a:gd name="connsiteX329" fmla="*/ 11434235 w 12191998"/>
              <a:gd name="connsiteY329" fmla="*/ 6562121 h 6857999"/>
              <a:gd name="connsiteX330" fmla="*/ 11407499 w 12191998"/>
              <a:gd name="connsiteY330" fmla="*/ 6607847 h 6857999"/>
              <a:gd name="connsiteX331" fmla="*/ 11409556 w 12191998"/>
              <a:gd name="connsiteY331" fmla="*/ 6609924 h 6857999"/>
              <a:gd name="connsiteX332" fmla="*/ 11423952 w 12191998"/>
              <a:gd name="connsiteY332" fmla="*/ 6624474 h 6857999"/>
              <a:gd name="connsiteX333" fmla="*/ 11426008 w 12191998"/>
              <a:gd name="connsiteY333" fmla="*/ 6624474 h 6857999"/>
              <a:gd name="connsiteX334" fmla="*/ 11471253 w 12191998"/>
              <a:gd name="connsiteY334" fmla="*/ 6597454 h 6857999"/>
              <a:gd name="connsiteX335" fmla="*/ 11487705 w 12191998"/>
              <a:gd name="connsiteY335" fmla="*/ 6612003 h 6857999"/>
              <a:gd name="connsiteX336" fmla="*/ 11475366 w 12191998"/>
              <a:gd name="connsiteY336" fmla="*/ 6661886 h 6857999"/>
              <a:gd name="connsiteX337" fmla="*/ 11475366 w 12191998"/>
              <a:gd name="connsiteY337" fmla="*/ 6663965 h 6857999"/>
              <a:gd name="connsiteX338" fmla="*/ 11493874 w 12191998"/>
              <a:gd name="connsiteY338" fmla="*/ 6674356 h 6857999"/>
              <a:gd name="connsiteX339" fmla="*/ 11493874 w 12191998"/>
              <a:gd name="connsiteY339" fmla="*/ 6676435 h 6857999"/>
              <a:gd name="connsiteX340" fmla="*/ 11495931 w 12191998"/>
              <a:gd name="connsiteY340" fmla="*/ 6674356 h 6857999"/>
              <a:gd name="connsiteX341" fmla="*/ 11532948 w 12191998"/>
              <a:gd name="connsiteY341" fmla="*/ 6636945 h 6857999"/>
              <a:gd name="connsiteX342" fmla="*/ 11551457 w 12191998"/>
              <a:gd name="connsiteY342" fmla="*/ 6645259 h 6857999"/>
              <a:gd name="connsiteX343" fmla="*/ 11549401 w 12191998"/>
              <a:gd name="connsiteY343" fmla="*/ 6672279 h 6857999"/>
              <a:gd name="connsiteX344" fmla="*/ 11551457 w 12191998"/>
              <a:gd name="connsiteY344" fmla="*/ 6697220 h 6857999"/>
              <a:gd name="connsiteX345" fmla="*/ 11551457 w 12191998"/>
              <a:gd name="connsiteY345" fmla="*/ 6699298 h 6857999"/>
              <a:gd name="connsiteX346" fmla="*/ 11553514 w 12191998"/>
              <a:gd name="connsiteY346" fmla="*/ 6699298 h 6857999"/>
              <a:gd name="connsiteX347" fmla="*/ 11574079 w 12191998"/>
              <a:gd name="connsiteY347" fmla="*/ 6705533 h 6857999"/>
              <a:gd name="connsiteX348" fmla="*/ 11576136 w 12191998"/>
              <a:gd name="connsiteY348" fmla="*/ 6705533 h 6857999"/>
              <a:gd name="connsiteX349" fmla="*/ 11600814 w 12191998"/>
              <a:gd name="connsiteY349" fmla="*/ 6659808 h 6857999"/>
              <a:gd name="connsiteX350" fmla="*/ 11623436 w 12191998"/>
              <a:gd name="connsiteY350" fmla="*/ 6661886 h 6857999"/>
              <a:gd name="connsiteX351" fmla="*/ 11635775 w 12191998"/>
              <a:gd name="connsiteY351" fmla="*/ 6713847 h 6857999"/>
              <a:gd name="connsiteX352" fmla="*/ 11637831 w 12191998"/>
              <a:gd name="connsiteY352" fmla="*/ 6713847 h 6857999"/>
              <a:gd name="connsiteX353" fmla="*/ 11658397 w 12191998"/>
              <a:gd name="connsiteY353" fmla="*/ 6713847 h 6857999"/>
              <a:gd name="connsiteX354" fmla="*/ 11660454 w 12191998"/>
              <a:gd name="connsiteY354" fmla="*/ 6713847 h 6857999"/>
              <a:gd name="connsiteX355" fmla="*/ 11674850 w 12191998"/>
              <a:gd name="connsiteY355" fmla="*/ 6661886 h 6857999"/>
              <a:gd name="connsiteX356" fmla="*/ 11695415 w 12191998"/>
              <a:gd name="connsiteY356" fmla="*/ 6659808 h 6857999"/>
              <a:gd name="connsiteX357" fmla="*/ 11722150 w 12191998"/>
              <a:gd name="connsiteY357" fmla="*/ 6705533 h 6857999"/>
              <a:gd name="connsiteX358" fmla="*/ 11742715 w 12191998"/>
              <a:gd name="connsiteY358" fmla="*/ 6699298 h 6857999"/>
              <a:gd name="connsiteX359" fmla="*/ 11744772 w 12191998"/>
              <a:gd name="connsiteY359" fmla="*/ 6699298 h 6857999"/>
              <a:gd name="connsiteX360" fmla="*/ 11746828 w 12191998"/>
              <a:gd name="connsiteY360" fmla="*/ 6672279 h 6857999"/>
              <a:gd name="connsiteX361" fmla="*/ 11744772 w 12191998"/>
              <a:gd name="connsiteY361" fmla="*/ 6645259 h 6857999"/>
              <a:gd name="connsiteX362" fmla="*/ 11765337 w 12191998"/>
              <a:gd name="connsiteY362" fmla="*/ 6636945 h 6857999"/>
              <a:gd name="connsiteX363" fmla="*/ 11802354 w 12191998"/>
              <a:gd name="connsiteY363" fmla="*/ 6674356 h 6857999"/>
              <a:gd name="connsiteX364" fmla="*/ 11820863 w 12191998"/>
              <a:gd name="connsiteY364" fmla="*/ 6663965 h 6857999"/>
              <a:gd name="connsiteX365" fmla="*/ 11822920 w 12191998"/>
              <a:gd name="connsiteY365" fmla="*/ 6661886 h 6857999"/>
              <a:gd name="connsiteX366" fmla="*/ 11822920 w 12191998"/>
              <a:gd name="connsiteY366" fmla="*/ 6659808 h 6857999"/>
              <a:gd name="connsiteX367" fmla="*/ 11808524 w 12191998"/>
              <a:gd name="connsiteY367" fmla="*/ 6612003 h 6857999"/>
              <a:gd name="connsiteX368" fmla="*/ 11824976 w 12191998"/>
              <a:gd name="connsiteY368" fmla="*/ 6597454 h 6857999"/>
              <a:gd name="connsiteX369" fmla="*/ 11870220 w 12191998"/>
              <a:gd name="connsiteY369" fmla="*/ 6624474 h 6857999"/>
              <a:gd name="connsiteX370" fmla="*/ 11872277 w 12191998"/>
              <a:gd name="connsiteY370" fmla="*/ 6624474 h 6857999"/>
              <a:gd name="connsiteX371" fmla="*/ 11886673 w 12191998"/>
              <a:gd name="connsiteY371" fmla="*/ 6607847 h 6857999"/>
              <a:gd name="connsiteX372" fmla="*/ 11888729 w 12191998"/>
              <a:gd name="connsiteY372" fmla="*/ 6607847 h 6857999"/>
              <a:gd name="connsiteX373" fmla="*/ 11861994 w 12191998"/>
              <a:gd name="connsiteY373" fmla="*/ 6562121 h 6857999"/>
              <a:gd name="connsiteX374" fmla="*/ 11874333 w 12191998"/>
              <a:gd name="connsiteY374" fmla="*/ 6543415 h 6857999"/>
              <a:gd name="connsiteX375" fmla="*/ 11925747 w 12191998"/>
              <a:gd name="connsiteY375" fmla="*/ 6557963 h 6857999"/>
              <a:gd name="connsiteX376" fmla="*/ 11927803 w 12191998"/>
              <a:gd name="connsiteY376" fmla="*/ 6555885 h 6857999"/>
              <a:gd name="connsiteX377" fmla="*/ 11938086 w 12191998"/>
              <a:gd name="connsiteY377" fmla="*/ 6537179 h 6857999"/>
              <a:gd name="connsiteX378" fmla="*/ 11938086 w 12191998"/>
              <a:gd name="connsiteY378" fmla="*/ 6535101 h 6857999"/>
              <a:gd name="connsiteX379" fmla="*/ 11901069 w 12191998"/>
              <a:gd name="connsiteY379" fmla="*/ 6499766 h 6857999"/>
              <a:gd name="connsiteX380" fmla="*/ 11909295 w 12191998"/>
              <a:gd name="connsiteY380" fmla="*/ 6478983 h 6857999"/>
              <a:gd name="connsiteX381" fmla="*/ 11960708 w 12191998"/>
              <a:gd name="connsiteY381" fmla="*/ 6478983 h 6857999"/>
              <a:gd name="connsiteX382" fmla="*/ 11962764 w 12191998"/>
              <a:gd name="connsiteY382" fmla="*/ 6478983 h 6857999"/>
              <a:gd name="connsiteX383" fmla="*/ 11966878 w 12191998"/>
              <a:gd name="connsiteY383" fmla="*/ 6458198 h 6857999"/>
              <a:gd name="connsiteX384" fmla="*/ 11966878 w 12191998"/>
              <a:gd name="connsiteY384" fmla="*/ 6456119 h 6857999"/>
              <a:gd name="connsiteX385" fmla="*/ 11921634 w 12191998"/>
              <a:gd name="connsiteY385" fmla="*/ 6429099 h 6857999"/>
              <a:gd name="connsiteX386" fmla="*/ 11925747 w 12191998"/>
              <a:gd name="connsiteY386" fmla="*/ 6408315 h 6857999"/>
              <a:gd name="connsiteX387" fmla="*/ 11975104 w 12191998"/>
              <a:gd name="connsiteY387" fmla="*/ 6393766 h 6857999"/>
              <a:gd name="connsiteX388" fmla="*/ 11977160 w 12191998"/>
              <a:gd name="connsiteY388" fmla="*/ 6393766 h 6857999"/>
              <a:gd name="connsiteX389" fmla="*/ 11977160 w 12191998"/>
              <a:gd name="connsiteY389" fmla="*/ 6381295 h 6857999"/>
              <a:gd name="connsiteX390" fmla="*/ 11977160 w 12191998"/>
              <a:gd name="connsiteY390" fmla="*/ 6370902 h 6857999"/>
              <a:gd name="connsiteX391" fmla="*/ 11975104 w 12191998"/>
              <a:gd name="connsiteY391" fmla="*/ 6370902 h 6857999"/>
              <a:gd name="connsiteX392" fmla="*/ 11925747 w 12191998"/>
              <a:gd name="connsiteY392" fmla="*/ 6356354 h 6857999"/>
              <a:gd name="connsiteX393" fmla="*/ 11923690 w 12191998"/>
              <a:gd name="connsiteY393" fmla="*/ 6335569 h 6857999"/>
              <a:gd name="connsiteX394" fmla="*/ 11966878 w 12191998"/>
              <a:gd name="connsiteY394" fmla="*/ 6308549 h 6857999"/>
              <a:gd name="connsiteX395" fmla="*/ 11968934 w 12191998"/>
              <a:gd name="connsiteY395" fmla="*/ 6308549 h 6857999"/>
              <a:gd name="connsiteX396" fmla="*/ 11968934 w 12191998"/>
              <a:gd name="connsiteY396" fmla="*/ 6306470 h 6857999"/>
              <a:gd name="connsiteX397" fmla="*/ 11962764 w 12191998"/>
              <a:gd name="connsiteY397" fmla="*/ 6285686 h 6857999"/>
              <a:gd name="connsiteX398" fmla="*/ 11960708 w 12191998"/>
              <a:gd name="connsiteY398" fmla="*/ 6285686 h 6857999"/>
              <a:gd name="connsiteX399" fmla="*/ 11909295 w 12191998"/>
              <a:gd name="connsiteY399" fmla="*/ 6285686 h 6857999"/>
              <a:gd name="connsiteX400" fmla="*/ 11901069 w 12191998"/>
              <a:gd name="connsiteY400" fmla="*/ 6264902 h 6857999"/>
              <a:gd name="connsiteX401" fmla="*/ 11938086 w 12191998"/>
              <a:gd name="connsiteY401" fmla="*/ 6227490 h 6857999"/>
              <a:gd name="connsiteX402" fmla="*/ 11938086 w 12191998"/>
              <a:gd name="connsiteY402" fmla="*/ 6225411 h 6857999"/>
              <a:gd name="connsiteX403" fmla="*/ 11927803 w 12191998"/>
              <a:gd name="connsiteY403" fmla="*/ 6206705 h 6857999"/>
              <a:gd name="connsiteX404" fmla="*/ 11925747 w 12191998"/>
              <a:gd name="connsiteY404" fmla="*/ 6206705 h 6857999"/>
              <a:gd name="connsiteX405" fmla="*/ 11876390 w 12191998"/>
              <a:gd name="connsiteY405" fmla="*/ 6219176 h 6857999"/>
              <a:gd name="connsiteX406" fmla="*/ 11861994 w 12191998"/>
              <a:gd name="connsiteY406" fmla="*/ 6202548 h 6857999"/>
              <a:gd name="connsiteX407" fmla="*/ 11888729 w 12191998"/>
              <a:gd name="connsiteY407" fmla="*/ 6156822 h 6857999"/>
              <a:gd name="connsiteX408" fmla="*/ 11888729 w 12191998"/>
              <a:gd name="connsiteY408" fmla="*/ 6154744 h 6857999"/>
              <a:gd name="connsiteX409" fmla="*/ 11872277 w 12191998"/>
              <a:gd name="connsiteY409" fmla="*/ 6140194 h 6857999"/>
              <a:gd name="connsiteX410" fmla="*/ 11827033 w 12191998"/>
              <a:gd name="connsiteY410" fmla="*/ 6165136 h 6857999"/>
              <a:gd name="connsiteX411" fmla="*/ 11808524 w 12191998"/>
              <a:gd name="connsiteY411" fmla="*/ 6152665 h 6857999"/>
              <a:gd name="connsiteX412" fmla="*/ 11822920 w 12191998"/>
              <a:gd name="connsiteY412" fmla="*/ 6102782 h 6857999"/>
              <a:gd name="connsiteX413" fmla="*/ 11822920 w 12191998"/>
              <a:gd name="connsiteY413" fmla="*/ 6100704 h 6857999"/>
              <a:gd name="connsiteX414" fmla="*/ 11804411 w 12191998"/>
              <a:gd name="connsiteY414" fmla="*/ 6090312 h 6857999"/>
              <a:gd name="connsiteX415" fmla="*/ 11802354 w 12191998"/>
              <a:gd name="connsiteY415" fmla="*/ 6088233 h 6857999"/>
              <a:gd name="connsiteX416" fmla="*/ 11802354 w 12191998"/>
              <a:gd name="connsiteY416" fmla="*/ 6090312 h 6857999"/>
              <a:gd name="connsiteX417" fmla="*/ 11765337 w 12191998"/>
              <a:gd name="connsiteY417" fmla="*/ 6125645 h 6857999"/>
              <a:gd name="connsiteX418" fmla="*/ 11744772 w 12191998"/>
              <a:gd name="connsiteY418" fmla="*/ 6117332 h 6857999"/>
              <a:gd name="connsiteX419" fmla="*/ 11748885 w 12191998"/>
              <a:gd name="connsiteY419" fmla="*/ 6090312 h 6857999"/>
              <a:gd name="connsiteX420" fmla="*/ 11744772 w 12191998"/>
              <a:gd name="connsiteY420" fmla="*/ 6065370 h 6857999"/>
              <a:gd name="connsiteX421" fmla="*/ 11744772 w 12191998"/>
              <a:gd name="connsiteY421" fmla="*/ 6063292 h 6857999"/>
              <a:gd name="connsiteX422" fmla="*/ 11742715 w 12191998"/>
              <a:gd name="connsiteY422" fmla="*/ 6063292 h 6857999"/>
              <a:gd name="connsiteX423" fmla="*/ 11722150 w 12191998"/>
              <a:gd name="connsiteY423" fmla="*/ 6059135 h 6857999"/>
              <a:gd name="connsiteX424" fmla="*/ 11695415 w 12191998"/>
              <a:gd name="connsiteY424" fmla="*/ 6104861 h 6857999"/>
              <a:gd name="connsiteX425" fmla="*/ 11672793 w 12191998"/>
              <a:gd name="connsiteY425" fmla="*/ 6100704 h 6857999"/>
              <a:gd name="connsiteX426" fmla="*/ 11660454 w 12191998"/>
              <a:gd name="connsiteY426" fmla="*/ 6050821 h 6857999"/>
              <a:gd name="connsiteX427" fmla="*/ 11658397 w 12191998"/>
              <a:gd name="connsiteY427" fmla="*/ 6050821 h 6857999"/>
              <a:gd name="connsiteX428" fmla="*/ 11637831 w 12191998"/>
              <a:gd name="connsiteY428" fmla="*/ 6050821 h 6857999"/>
              <a:gd name="connsiteX429" fmla="*/ 11635775 w 12191998"/>
              <a:gd name="connsiteY429" fmla="*/ 6050821 h 6857999"/>
              <a:gd name="connsiteX430" fmla="*/ 0 w 12191998"/>
              <a:gd name="connsiteY430" fmla="*/ 0 h 6857999"/>
              <a:gd name="connsiteX431" fmla="*/ 12191998 w 12191998"/>
              <a:gd name="connsiteY431" fmla="*/ 0 h 6857999"/>
              <a:gd name="connsiteX432" fmla="*/ 12191998 w 12191998"/>
              <a:gd name="connsiteY432" fmla="*/ 6857999 h 6857999"/>
              <a:gd name="connsiteX433" fmla="*/ 0 w 12191998"/>
              <a:gd name="connsiteY43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</a:cxnLst>
            <a:rect l="l" t="t" r="r" b="b"/>
            <a:pathLst>
              <a:path w="12191998" h="6857999">
                <a:moveTo>
                  <a:pt x="11602874" y="6448253"/>
                </a:moveTo>
                <a:cubicBezTo>
                  <a:pt x="11606955" y="6446169"/>
                  <a:pt x="11608996" y="6446169"/>
                  <a:pt x="11613077" y="6448253"/>
                </a:cubicBezTo>
                <a:cubicBezTo>
                  <a:pt x="11615118" y="6450338"/>
                  <a:pt x="11617158" y="6452422"/>
                  <a:pt x="11617158" y="6456591"/>
                </a:cubicBezTo>
                <a:cubicBezTo>
                  <a:pt x="11623280" y="6558735"/>
                  <a:pt x="11623280" y="6558735"/>
                  <a:pt x="11623280" y="6558735"/>
                </a:cubicBezTo>
                <a:cubicBezTo>
                  <a:pt x="11625321" y="6564988"/>
                  <a:pt x="11623280" y="6567073"/>
                  <a:pt x="11621239" y="6569157"/>
                </a:cubicBezTo>
                <a:cubicBezTo>
                  <a:pt x="11619199" y="6571242"/>
                  <a:pt x="11617158" y="6569157"/>
                  <a:pt x="11615118" y="6569157"/>
                </a:cubicBezTo>
                <a:cubicBezTo>
                  <a:pt x="11570224" y="6558735"/>
                  <a:pt x="11539614" y="6539973"/>
                  <a:pt x="11509005" y="6506621"/>
                </a:cubicBezTo>
                <a:cubicBezTo>
                  <a:pt x="11506964" y="6504537"/>
                  <a:pt x="11504924" y="6502452"/>
                  <a:pt x="11504924" y="6500368"/>
                </a:cubicBezTo>
                <a:cubicBezTo>
                  <a:pt x="11504924" y="6500368"/>
                  <a:pt x="11504924" y="6500368"/>
                  <a:pt x="11504924" y="6498282"/>
                </a:cubicBezTo>
                <a:cubicBezTo>
                  <a:pt x="11504924" y="6496198"/>
                  <a:pt x="11509005" y="6494113"/>
                  <a:pt x="11511045" y="6494113"/>
                </a:cubicBezTo>
                <a:cubicBezTo>
                  <a:pt x="11602874" y="6448253"/>
                  <a:pt x="11602874" y="6448253"/>
                  <a:pt x="11602874" y="6448253"/>
                </a:cubicBezTo>
                <a:close/>
                <a:moveTo>
                  <a:pt x="11685608" y="6446169"/>
                </a:moveTo>
                <a:cubicBezTo>
                  <a:pt x="11689728" y="6446169"/>
                  <a:pt x="11691789" y="6446169"/>
                  <a:pt x="11695910" y="6446169"/>
                </a:cubicBezTo>
                <a:cubicBezTo>
                  <a:pt x="11786569" y="6491935"/>
                  <a:pt x="11786569" y="6491935"/>
                  <a:pt x="11786569" y="6491935"/>
                </a:cubicBezTo>
                <a:cubicBezTo>
                  <a:pt x="11790690" y="6494015"/>
                  <a:pt x="11792751" y="6496095"/>
                  <a:pt x="11794811" y="6498176"/>
                </a:cubicBezTo>
                <a:cubicBezTo>
                  <a:pt x="11794811" y="6500256"/>
                  <a:pt x="11792751" y="6502336"/>
                  <a:pt x="11790690" y="6504416"/>
                </a:cubicBezTo>
                <a:cubicBezTo>
                  <a:pt x="11759784" y="6537700"/>
                  <a:pt x="11726817" y="6556423"/>
                  <a:pt x="11683548" y="6566824"/>
                </a:cubicBezTo>
                <a:cubicBezTo>
                  <a:pt x="11679427" y="6568904"/>
                  <a:pt x="11677366" y="6568904"/>
                  <a:pt x="11675305" y="6566824"/>
                </a:cubicBezTo>
                <a:cubicBezTo>
                  <a:pt x="11673245" y="6564744"/>
                  <a:pt x="11673245" y="6560583"/>
                  <a:pt x="11673245" y="6558503"/>
                </a:cubicBezTo>
                <a:cubicBezTo>
                  <a:pt x="11681487" y="6454490"/>
                  <a:pt x="11681487" y="6454490"/>
                  <a:pt x="11681487" y="6454490"/>
                </a:cubicBezTo>
                <a:cubicBezTo>
                  <a:pt x="11681487" y="6452410"/>
                  <a:pt x="11683548" y="6448249"/>
                  <a:pt x="11685608" y="6446169"/>
                </a:cubicBezTo>
                <a:close/>
                <a:moveTo>
                  <a:pt x="10878610" y="6407461"/>
                </a:moveTo>
                <a:lnTo>
                  <a:pt x="10878610" y="6451004"/>
                </a:lnTo>
                <a:cubicBezTo>
                  <a:pt x="10878610" y="6451004"/>
                  <a:pt x="10852168" y="6458261"/>
                  <a:pt x="10832845" y="6458261"/>
                </a:cubicBezTo>
                <a:cubicBezTo>
                  <a:pt x="10816573" y="6458261"/>
                  <a:pt x="10813523" y="6442710"/>
                  <a:pt x="10813523" y="6433380"/>
                </a:cubicBezTo>
                <a:cubicBezTo>
                  <a:pt x="10813523" y="6418865"/>
                  <a:pt x="10821658" y="6411608"/>
                  <a:pt x="10837930" y="6409535"/>
                </a:cubicBezTo>
                <a:cubicBezTo>
                  <a:pt x="10878610" y="6407461"/>
                  <a:pt x="10878610" y="6407461"/>
                  <a:pt x="10878610" y="6407461"/>
                </a:cubicBezTo>
                <a:close/>
                <a:moveTo>
                  <a:pt x="10545885" y="6337611"/>
                </a:moveTo>
                <a:cubicBezTo>
                  <a:pt x="10573810" y="6337611"/>
                  <a:pt x="10573810" y="6351965"/>
                  <a:pt x="10573810" y="6361192"/>
                </a:cubicBezTo>
                <a:cubicBezTo>
                  <a:pt x="10573810" y="6375546"/>
                  <a:pt x="10566570" y="6382723"/>
                  <a:pt x="10550022" y="6384774"/>
                </a:cubicBezTo>
                <a:lnTo>
                  <a:pt x="10505548" y="6386824"/>
                </a:lnTo>
                <a:cubicBezTo>
                  <a:pt x="10505548" y="6385799"/>
                  <a:pt x="10505548" y="6383748"/>
                  <a:pt x="10505548" y="6382723"/>
                </a:cubicBezTo>
                <a:cubicBezTo>
                  <a:pt x="10505548" y="6380673"/>
                  <a:pt x="10505548" y="6380673"/>
                  <a:pt x="10505548" y="6380673"/>
                </a:cubicBezTo>
                <a:cubicBezTo>
                  <a:pt x="10507617" y="6358117"/>
                  <a:pt x="10514857" y="6344788"/>
                  <a:pt x="10528302" y="6339662"/>
                </a:cubicBezTo>
                <a:cubicBezTo>
                  <a:pt x="10533473" y="6338637"/>
                  <a:pt x="10539680" y="6337611"/>
                  <a:pt x="10545885" y="6337611"/>
                </a:cubicBezTo>
                <a:close/>
                <a:moveTo>
                  <a:pt x="11672595" y="6327980"/>
                </a:moveTo>
                <a:cubicBezTo>
                  <a:pt x="11675422" y="6327461"/>
                  <a:pt x="11678506" y="6327980"/>
                  <a:pt x="11681588" y="6329019"/>
                </a:cubicBezTo>
                <a:cubicBezTo>
                  <a:pt x="11698034" y="6341488"/>
                  <a:pt x="11708312" y="6360190"/>
                  <a:pt x="11708312" y="6380970"/>
                </a:cubicBezTo>
                <a:cubicBezTo>
                  <a:pt x="11708312" y="6412141"/>
                  <a:pt x="11681588" y="6439155"/>
                  <a:pt x="11648698" y="6439155"/>
                </a:cubicBezTo>
                <a:cubicBezTo>
                  <a:pt x="11615808" y="6439155"/>
                  <a:pt x="11589084" y="6412141"/>
                  <a:pt x="11589084" y="6380970"/>
                </a:cubicBezTo>
                <a:cubicBezTo>
                  <a:pt x="11589084" y="6360190"/>
                  <a:pt x="11599363" y="6341488"/>
                  <a:pt x="11615808" y="6331098"/>
                </a:cubicBezTo>
                <a:cubicBezTo>
                  <a:pt x="11621975" y="6326941"/>
                  <a:pt x="11628142" y="6326941"/>
                  <a:pt x="11632253" y="6333175"/>
                </a:cubicBezTo>
                <a:cubicBezTo>
                  <a:pt x="11636365" y="6339410"/>
                  <a:pt x="11634309" y="6345643"/>
                  <a:pt x="11630197" y="6349800"/>
                </a:cubicBezTo>
                <a:cubicBezTo>
                  <a:pt x="11619919" y="6356034"/>
                  <a:pt x="11613752" y="6368502"/>
                  <a:pt x="11613752" y="6380970"/>
                </a:cubicBezTo>
                <a:cubicBezTo>
                  <a:pt x="11613752" y="6399673"/>
                  <a:pt x="11630197" y="6416297"/>
                  <a:pt x="11648698" y="6416297"/>
                </a:cubicBezTo>
                <a:cubicBezTo>
                  <a:pt x="11667199" y="6416297"/>
                  <a:pt x="11683644" y="6399673"/>
                  <a:pt x="11683644" y="6380970"/>
                </a:cubicBezTo>
                <a:cubicBezTo>
                  <a:pt x="11683644" y="6368502"/>
                  <a:pt x="11677478" y="6356034"/>
                  <a:pt x="11667199" y="6349800"/>
                </a:cubicBezTo>
                <a:cubicBezTo>
                  <a:pt x="11663088" y="6345643"/>
                  <a:pt x="11661032" y="6339410"/>
                  <a:pt x="11665144" y="6333175"/>
                </a:cubicBezTo>
                <a:cubicBezTo>
                  <a:pt x="11667199" y="6330059"/>
                  <a:pt x="11669769" y="6328500"/>
                  <a:pt x="11672595" y="6327980"/>
                </a:cubicBezTo>
                <a:close/>
                <a:moveTo>
                  <a:pt x="11821529" y="6312914"/>
                </a:moveTo>
                <a:cubicBezTo>
                  <a:pt x="11823596" y="6312914"/>
                  <a:pt x="11825662" y="6317066"/>
                  <a:pt x="11825662" y="6319143"/>
                </a:cubicBezTo>
                <a:cubicBezTo>
                  <a:pt x="11838061" y="6362741"/>
                  <a:pt x="11838061" y="6400111"/>
                  <a:pt x="11825662" y="6443710"/>
                </a:cubicBezTo>
                <a:cubicBezTo>
                  <a:pt x="11823596" y="6447862"/>
                  <a:pt x="11823596" y="6449938"/>
                  <a:pt x="11821529" y="6449938"/>
                </a:cubicBezTo>
                <a:cubicBezTo>
                  <a:pt x="11817396" y="6452014"/>
                  <a:pt x="11815330" y="6449938"/>
                  <a:pt x="11813263" y="6447862"/>
                </a:cubicBezTo>
                <a:cubicBezTo>
                  <a:pt x="11728538" y="6389730"/>
                  <a:pt x="11728538" y="6389730"/>
                  <a:pt x="11728538" y="6389730"/>
                </a:cubicBezTo>
                <a:cubicBezTo>
                  <a:pt x="11724405" y="6387655"/>
                  <a:pt x="11722339" y="6385578"/>
                  <a:pt x="11722339" y="6381426"/>
                </a:cubicBezTo>
                <a:cubicBezTo>
                  <a:pt x="11722339" y="6379350"/>
                  <a:pt x="11724405" y="6375198"/>
                  <a:pt x="11728538" y="6373122"/>
                </a:cubicBezTo>
                <a:cubicBezTo>
                  <a:pt x="11813263" y="6314991"/>
                  <a:pt x="11813263" y="6314991"/>
                  <a:pt x="11813263" y="6314991"/>
                </a:cubicBezTo>
                <a:cubicBezTo>
                  <a:pt x="11815330" y="6312914"/>
                  <a:pt x="11819463" y="6312914"/>
                  <a:pt x="11821529" y="6312914"/>
                </a:cubicBezTo>
                <a:close/>
                <a:moveTo>
                  <a:pt x="11475701" y="6312914"/>
                </a:moveTo>
                <a:cubicBezTo>
                  <a:pt x="11479792" y="6312914"/>
                  <a:pt x="11481838" y="6314991"/>
                  <a:pt x="11483884" y="6317066"/>
                </a:cubicBezTo>
                <a:cubicBezTo>
                  <a:pt x="11567753" y="6373122"/>
                  <a:pt x="11567753" y="6373122"/>
                  <a:pt x="11567753" y="6373122"/>
                </a:cubicBezTo>
                <a:cubicBezTo>
                  <a:pt x="11571844" y="6375198"/>
                  <a:pt x="11573889" y="6379350"/>
                  <a:pt x="11573889" y="6381426"/>
                </a:cubicBezTo>
                <a:cubicBezTo>
                  <a:pt x="11573889" y="6385578"/>
                  <a:pt x="11571844" y="6387655"/>
                  <a:pt x="11567753" y="6389730"/>
                </a:cubicBezTo>
                <a:lnTo>
                  <a:pt x="11483884" y="6447862"/>
                </a:lnTo>
                <a:cubicBezTo>
                  <a:pt x="11479792" y="6449938"/>
                  <a:pt x="11477747" y="6452014"/>
                  <a:pt x="11475701" y="6449938"/>
                </a:cubicBezTo>
                <a:cubicBezTo>
                  <a:pt x="11473656" y="6449938"/>
                  <a:pt x="11471610" y="6447862"/>
                  <a:pt x="11471610" y="6443710"/>
                </a:cubicBezTo>
                <a:cubicBezTo>
                  <a:pt x="11459337" y="6400111"/>
                  <a:pt x="11459337" y="6364817"/>
                  <a:pt x="11471610" y="6319143"/>
                </a:cubicBezTo>
                <a:cubicBezTo>
                  <a:pt x="11471610" y="6317066"/>
                  <a:pt x="11473656" y="6314991"/>
                  <a:pt x="11475701" y="6312914"/>
                </a:cubicBezTo>
                <a:close/>
                <a:moveTo>
                  <a:pt x="10746019" y="6302686"/>
                </a:moveTo>
                <a:cubicBezTo>
                  <a:pt x="10726539" y="6303721"/>
                  <a:pt x="10708085" y="6314071"/>
                  <a:pt x="10696807" y="6322350"/>
                </a:cubicBezTo>
                <a:cubicBezTo>
                  <a:pt x="10696807" y="6310966"/>
                  <a:pt x="10696807" y="6310966"/>
                  <a:pt x="10696807" y="6310966"/>
                </a:cubicBezTo>
                <a:cubicBezTo>
                  <a:pt x="10696807" y="6306826"/>
                  <a:pt x="10693731" y="6303721"/>
                  <a:pt x="10689630" y="6303721"/>
                </a:cubicBezTo>
                <a:cubicBezTo>
                  <a:pt x="10661948" y="6303721"/>
                  <a:pt x="10661948" y="6303721"/>
                  <a:pt x="10661948" y="6303721"/>
                </a:cubicBezTo>
                <a:cubicBezTo>
                  <a:pt x="10657848" y="6303721"/>
                  <a:pt x="10654771" y="6306826"/>
                  <a:pt x="10654771" y="6310966"/>
                </a:cubicBezTo>
                <a:cubicBezTo>
                  <a:pt x="10654771" y="6483802"/>
                  <a:pt x="10654771" y="6483802"/>
                  <a:pt x="10654771" y="6483802"/>
                </a:cubicBezTo>
                <a:cubicBezTo>
                  <a:pt x="10654771" y="6486906"/>
                  <a:pt x="10657848" y="6490011"/>
                  <a:pt x="10661948" y="6490011"/>
                </a:cubicBezTo>
                <a:cubicBezTo>
                  <a:pt x="10689630" y="6490011"/>
                  <a:pt x="10689630" y="6490011"/>
                  <a:pt x="10689630" y="6490011"/>
                </a:cubicBezTo>
                <a:cubicBezTo>
                  <a:pt x="10693731" y="6490011"/>
                  <a:pt x="10696807" y="6486906"/>
                  <a:pt x="10696807" y="6483802"/>
                </a:cubicBezTo>
                <a:cubicBezTo>
                  <a:pt x="10696807" y="6363748"/>
                  <a:pt x="10696807" y="6363748"/>
                  <a:pt x="10696807" y="6363748"/>
                </a:cubicBezTo>
                <a:cubicBezTo>
                  <a:pt x="10702958" y="6358573"/>
                  <a:pt x="10723464" y="6344084"/>
                  <a:pt x="10747045" y="6342014"/>
                </a:cubicBezTo>
                <a:cubicBezTo>
                  <a:pt x="10750120" y="6342014"/>
                  <a:pt x="10753197" y="6338909"/>
                  <a:pt x="10753197" y="6334770"/>
                </a:cubicBezTo>
                <a:cubicBezTo>
                  <a:pt x="10753197" y="6309931"/>
                  <a:pt x="10753197" y="6309931"/>
                  <a:pt x="10753197" y="6309931"/>
                </a:cubicBezTo>
                <a:cubicBezTo>
                  <a:pt x="10753197" y="6307861"/>
                  <a:pt x="10752171" y="6305791"/>
                  <a:pt x="10751146" y="6304756"/>
                </a:cubicBezTo>
                <a:cubicBezTo>
                  <a:pt x="10749095" y="6302686"/>
                  <a:pt x="10747045" y="6302686"/>
                  <a:pt x="10746019" y="6302686"/>
                </a:cubicBezTo>
                <a:close/>
                <a:moveTo>
                  <a:pt x="10221292" y="6302686"/>
                </a:moveTo>
                <a:cubicBezTo>
                  <a:pt x="10202802" y="6302686"/>
                  <a:pt x="10184313" y="6314071"/>
                  <a:pt x="10173013" y="6322350"/>
                </a:cubicBezTo>
                <a:cubicBezTo>
                  <a:pt x="10173013" y="6310966"/>
                  <a:pt x="10173013" y="6310966"/>
                  <a:pt x="10173013" y="6310966"/>
                </a:cubicBezTo>
                <a:cubicBezTo>
                  <a:pt x="10173013" y="6306826"/>
                  <a:pt x="10169932" y="6303721"/>
                  <a:pt x="10165823" y="6303721"/>
                </a:cubicBezTo>
                <a:cubicBezTo>
                  <a:pt x="10137062" y="6303721"/>
                  <a:pt x="10137062" y="6303721"/>
                  <a:pt x="10137062" y="6303721"/>
                </a:cubicBezTo>
                <a:cubicBezTo>
                  <a:pt x="10133979" y="6303721"/>
                  <a:pt x="10130898" y="6306826"/>
                  <a:pt x="10130898" y="6310966"/>
                </a:cubicBezTo>
                <a:cubicBezTo>
                  <a:pt x="10130898" y="6483802"/>
                  <a:pt x="10130898" y="6483802"/>
                  <a:pt x="10130898" y="6483802"/>
                </a:cubicBezTo>
                <a:cubicBezTo>
                  <a:pt x="10130898" y="6486906"/>
                  <a:pt x="10133979" y="6490011"/>
                  <a:pt x="10137062" y="6490011"/>
                </a:cubicBezTo>
                <a:cubicBezTo>
                  <a:pt x="10165823" y="6490011"/>
                  <a:pt x="10165823" y="6490011"/>
                  <a:pt x="10165823" y="6490011"/>
                </a:cubicBezTo>
                <a:cubicBezTo>
                  <a:pt x="10169932" y="6490011"/>
                  <a:pt x="10173013" y="6486906"/>
                  <a:pt x="10173013" y="6483802"/>
                </a:cubicBezTo>
                <a:cubicBezTo>
                  <a:pt x="10173013" y="6363748"/>
                  <a:pt x="10173013" y="6363748"/>
                  <a:pt x="10173013" y="6363748"/>
                </a:cubicBezTo>
                <a:cubicBezTo>
                  <a:pt x="10179177" y="6358573"/>
                  <a:pt x="10198694" y="6344084"/>
                  <a:pt x="10222319" y="6342014"/>
                </a:cubicBezTo>
                <a:cubicBezTo>
                  <a:pt x="10236700" y="6342014"/>
                  <a:pt x="10244918" y="6348224"/>
                  <a:pt x="10245945" y="6362713"/>
                </a:cubicBezTo>
                <a:cubicBezTo>
                  <a:pt x="10245945" y="6363748"/>
                  <a:pt x="10245945" y="6363748"/>
                  <a:pt x="10245945" y="6363748"/>
                </a:cubicBezTo>
                <a:cubicBezTo>
                  <a:pt x="10245945" y="6483802"/>
                  <a:pt x="10245945" y="6483802"/>
                  <a:pt x="10245945" y="6483802"/>
                </a:cubicBezTo>
                <a:cubicBezTo>
                  <a:pt x="10245945" y="6486906"/>
                  <a:pt x="10249026" y="6490011"/>
                  <a:pt x="10252109" y="6490011"/>
                </a:cubicBezTo>
                <a:cubicBezTo>
                  <a:pt x="10280870" y="6490011"/>
                  <a:pt x="10280870" y="6490011"/>
                  <a:pt x="10280870" y="6490011"/>
                </a:cubicBezTo>
                <a:cubicBezTo>
                  <a:pt x="10284979" y="6490011"/>
                  <a:pt x="10288061" y="6486906"/>
                  <a:pt x="10288061" y="6483802"/>
                </a:cubicBezTo>
                <a:cubicBezTo>
                  <a:pt x="10288061" y="6452753"/>
                  <a:pt x="10288061" y="6452753"/>
                  <a:pt x="10288061" y="6452753"/>
                </a:cubicBezTo>
                <a:cubicBezTo>
                  <a:pt x="10288061" y="6388587"/>
                  <a:pt x="10288061" y="6388587"/>
                  <a:pt x="10288061" y="6388587"/>
                </a:cubicBezTo>
                <a:cubicBezTo>
                  <a:pt x="10288061" y="6365818"/>
                  <a:pt x="10288061" y="6365818"/>
                  <a:pt x="10288061" y="6365818"/>
                </a:cubicBezTo>
                <a:cubicBezTo>
                  <a:pt x="10288061" y="6325455"/>
                  <a:pt x="10269571" y="6304756"/>
                  <a:pt x="10231564" y="6302686"/>
                </a:cubicBezTo>
                <a:cubicBezTo>
                  <a:pt x="10231564" y="6302686"/>
                  <a:pt x="10229510" y="6302686"/>
                  <a:pt x="10226428" y="6302686"/>
                </a:cubicBezTo>
                <a:cubicBezTo>
                  <a:pt x="10225401" y="6302686"/>
                  <a:pt x="10225401" y="6302686"/>
                  <a:pt x="10224374" y="6302686"/>
                </a:cubicBezTo>
                <a:cubicBezTo>
                  <a:pt x="10223347" y="6302686"/>
                  <a:pt x="10222319" y="6302686"/>
                  <a:pt x="10221292" y="6302686"/>
                </a:cubicBezTo>
                <a:close/>
                <a:moveTo>
                  <a:pt x="11036971" y="6299511"/>
                </a:moveTo>
                <a:cubicBezTo>
                  <a:pt x="10978754" y="6299511"/>
                  <a:pt x="10953221" y="6329632"/>
                  <a:pt x="10953221" y="6396104"/>
                </a:cubicBezTo>
                <a:cubicBezTo>
                  <a:pt x="10953221" y="6397143"/>
                  <a:pt x="10953221" y="6397143"/>
                  <a:pt x="10953221" y="6398181"/>
                </a:cubicBezTo>
                <a:cubicBezTo>
                  <a:pt x="10953221" y="6464654"/>
                  <a:pt x="10978754" y="6494774"/>
                  <a:pt x="11036971" y="6494774"/>
                </a:cubicBezTo>
                <a:cubicBezTo>
                  <a:pt x="11057397" y="6494774"/>
                  <a:pt x="11079867" y="6489581"/>
                  <a:pt x="11093143" y="6487504"/>
                </a:cubicBezTo>
                <a:cubicBezTo>
                  <a:pt x="11096207" y="6487504"/>
                  <a:pt x="11099271" y="6484388"/>
                  <a:pt x="11099271" y="6480233"/>
                </a:cubicBezTo>
                <a:cubicBezTo>
                  <a:pt x="11098250" y="6456345"/>
                  <a:pt x="11098250" y="6456345"/>
                  <a:pt x="11098250" y="6456345"/>
                </a:cubicBezTo>
                <a:cubicBezTo>
                  <a:pt x="11098250" y="6455306"/>
                  <a:pt x="11097229" y="6453229"/>
                  <a:pt x="11096207" y="6452190"/>
                </a:cubicBezTo>
                <a:cubicBezTo>
                  <a:pt x="11094165" y="6450113"/>
                  <a:pt x="11092122" y="6450113"/>
                  <a:pt x="11090079" y="6450113"/>
                </a:cubicBezTo>
                <a:cubicBezTo>
                  <a:pt x="11074759" y="6451152"/>
                  <a:pt x="11056375" y="6456345"/>
                  <a:pt x="11036971" y="6456345"/>
                </a:cubicBezTo>
                <a:cubicBezTo>
                  <a:pt x="11010416" y="6456345"/>
                  <a:pt x="10999181" y="6444920"/>
                  <a:pt x="10997138" y="6413761"/>
                </a:cubicBezTo>
                <a:cubicBezTo>
                  <a:pt x="10997138" y="6412722"/>
                  <a:pt x="10997138" y="6412722"/>
                  <a:pt x="10997138" y="6411684"/>
                </a:cubicBezTo>
                <a:cubicBezTo>
                  <a:pt x="10997138" y="6410645"/>
                  <a:pt x="10997138" y="6409606"/>
                  <a:pt x="10997138" y="6408568"/>
                </a:cubicBezTo>
                <a:cubicBezTo>
                  <a:pt x="10996117" y="6406490"/>
                  <a:pt x="10996117" y="6405452"/>
                  <a:pt x="10996117" y="6404413"/>
                </a:cubicBezTo>
                <a:cubicBezTo>
                  <a:pt x="10996117" y="6403375"/>
                  <a:pt x="10996117" y="6402336"/>
                  <a:pt x="10996117" y="6401297"/>
                </a:cubicBezTo>
                <a:cubicBezTo>
                  <a:pt x="10996117" y="6399220"/>
                  <a:pt x="10996117" y="6398181"/>
                  <a:pt x="10996117" y="6396104"/>
                </a:cubicBezTo>
                <a:cubicBezTo>
                  <a:pt x="10996117" y="6353520"/>
                  <a:pt x="11007352" y="6337941"/>
                  <a:pt x="11036971" y="6337941"/>
                </a:cubicBezTo>
                <a:cubicBezTo>
                  <a:pt x="11056375" y="6337941"/>
                  <a:pt x="11074759" y="6343134"/>
                  <a:pt x="11090079" y="6344172"/>
                </a:cubicBezTo>
                <a:cubicBezTo>
                  <a:pt x="11092122" y="6344172"/>
                  <a:pt x="11094165" y="6344172"/>
                  <a:pt x="11096207" y="6343134"/>
                </a:cubicBezTo>
                <a:cubicBezTo>
                  <a:pt x="11097229" y="6341057"/>
                  <a:pt x="11098250" y="6340018"/>
                  <a:pt x="11098250" y="6337941"/>
                </a:cubicBezTo>
                <a:cubicBezTo>
                  <a:pt x="11099271" y="6314052"/>
                  <a:pt x="11099271" y="6314052"/>
                  <a:pt x="11099271" y="6314052"/>
                </a:cubicBezTo>
                <a:cubicBezTo>
                  <a:pt x="11099271" y="6309898"/>
                  <a:pt x="11096207" y="6306782"/>
                  <a:pt x="11093143" y="6306782"/>
                </a:cubicBezTo>
                <a:cubicBezTo>
                  <a:pt x="11079867" y="6304704"/>
                  <a:pt x="11057397" y="6299511"/>
                  <a:pt x="11036971" y="6299511"/>
                </a:cubicBezTo>
                <a:close/>
                <a:moveTo>
                  <a:pt x="10858462" y="6299511"/>
                </a:moveTo>
                <a:cubicBezTo>
                  <a:pt x="10836770" y="6299511"/>
                  <a:pt x="10802683" y="6304704"/>
                  <a:pt x="10788221" y="6306782"/>
                </a:cubicBezTo>
                <a:cubicBezTo>
                  <a:pt x="10785122" y="6306782"/>
                  <a:pt x="10783056" y="6309898"/>
                  <a:pt x="10783056" y="6314052"/>
                </a:cubicBezTo>
                <a:cubicBezTo>
                  <a:pt x="10784089" y="6337941"/>
                  <a:pt x="10784089" y="6337941"/>
                  <a:pt x="10784089" y="6337941"/>
                </a:cubicBezTo>
                <a:cubicBezTo>
                  <a:pt x="10784089" y="6340018"/>
                  <a:pt x="10784089" y="6341057"/>
                  <a:pt x="10786155" y="6343134"/>
                </a:cubicBezTo>
                <a:cubicBezTo>
                  <a:pt x="10787188" y="6344172"/>
                  <a:pt x="10789254" y="6344172"/>
                  <a:pt x="10791320" y="6344172"/>
                </a:cubicBezTo>
                <a:cubicBezTo>
                  <a:pt x="10806815" y="6343134"/>
                  <a:pt x="10835737" y="6341057"/>
                  <a:pt x="10856397" y="6341057"/>
                </a:cubicBezTo>
                <a:cubicBezTo>
                  <a:pt x="10870858" y="6341057"/>
                  <a:pt x="10879123" y="6349366"/>
                  <a:pt x="10879123" y="6362868"/>
                </a:cubicBezTo>
                <a:cubicBezTo>
                  <a:pt x="10879123" y="6374293"/>
                  <a:pt x="10879123" y="6374293"/>
                  <a:pt x="10879123" y="6374293"/>
                </a:cubicBezTo>
                <a:cubicBezTo>
                  <a:pt x="10832639" y="6378447"/>
                  <a:pt x="10832639" y="6378447"/>
                  <a:pt x="10832639" y="6378447"/>
                </a:cubicBezTo>
                <a:cubicBezTo>
                  <a:pt x="10788221" y="6381563"/>
                  <a:pt x="10770660" y="6398181"/>
                  <a:pt x="10770660" y="6435572"/>
                </a:cubicBezTo>
                <a:cubicBezTo>
                  <a:pt x="10770660" y="6472963"/>
                  <a:pt x="10790287" y="6494774"/>
                  <a:pt x="10824374" y="6494774"/>
                </a:cubicBezTo>
                <a:cubicBezTo>
                  <a:pt x="10853299" y="6494774"/>
                  <a:pt x="10885319" y="6482311"/>
                  <a:pt x="10885319" y="6482311"/>
                </a:cubicBezTo>
                <a:cubicBezTo>
                  <a:pt x="10892550" y="6487504"/>
                  <a:pt x="10898748" y="6491658"/>
                  <a:pt x="10913210" y="6493736"/>
                </a:cubicBezTo>
                <a:cubicBezTo>
                  <a:pt x="10915275" y="6493736"/>
                  <a:pt x="10917341" y="6493736"/>
                  <a:pt x="10919407" y="6491658"/>
                </a:cubicBezTo>
                <a:cubicBezTo>
                  <a:pt x="10920440" y="6490620"/>
                  <a:pt x="10921473" y="6488542"/>
                  <a:pt x="10921473" y="6486465"/>
                </a:cubicBezTo>
                <a:cubicBezTo>
                  <a:pt x="10921473" y="6362868"/>
                  <a:pt x="10921473" y="6362868"/>
                  <a:pt x="10921473" y="6362868"/>
                </a:cubicBezTo>
                <a:cubicBezTo>
                  <a:pt x="10921473" y="6319245"/>
                  <a:pt x="10901847" y="6299511"/>
                  <a:pt x="10858462" y="6299511"/>
                </a:cubicBezTo>
                <a:close/>
                <a:moveTo>
                  <a:pt x="10537848" y="6299511"/>
                </a:moveTo>
                <a:cubicBezTo>
                  <a:pt x="10484952" y="6301589"/>
                  <a:pt x="10461097" y="6331709"/>
                  <a:pt x="10461097" y="6396104"/>
                </a:cubicBezTo>
                <a:cubicBezTo>
                  <a:pt x="10461097" y="6397143"/>
                  <a:pt x="10461097" y="6397143"/>
                  <a:pt x="10461097" y="6398181"/>
                </a:cubicBezTo>
                <a:cubicBezTo>
                  <a:pt x="10461097" y="6419993"/>
                  <a:pt x="10463172" y="6438688"/>
                  <a:pt x="10467320" y="6453229"/>
                </a:cubicBezTo>
                <a:cubicBezTo>
                  <a:pt x="10475618" y="6481272"/>
                  <a:pt x="10500510" y="6494774"/>
                  <a:pt x="10528513" y="6494774"/>
                </a:cubicBezTo>
                <a:cubicBezTo>
                  <a:pt x="10531625" y="6494774"/>
                  <a:pt x="10534736" y="6494774"/>
                  <a:pt x="10537848" y="6494774"/>
                </a:cubicBezTo>
                <a:cubicBezTo>
                  <a:pt x="10539922" y="6494774"/>
                  <a:pt x="10543033" y="6494774"/>
                  <a:pt x="10545109" y="6494774"/>
                </a:cubicBezTo>
                <a:cubicBezTo>
                  <a:pt x="10564815" y="6492697"/>
                  <a:pt x="10587633" y="6489581"/>
                  <a:pt x="10598004" y="6487504"/>
                </a:cubicBezTo>
                <a:cubicBezTo>
                  <a:pt x="10602153" y="6487504"/>
                  <a:pt x="10604227" y="6484388"/>
                  <a:pt x="10604227" y="6480233"/>
                </a:cubicBezTo>
                <a:cubicBezTo>
                  <a:pt x="10603190" y="6456345"/>
                  <a:pt x="10603190" y="6456345"/>
                  <a:pt x="10603190" y="6456345"/>
                </a:cubicBezTo>
                <a:cubicBezTo>
                  <a:pt x="10603190" y="6455306"/>
                  <a:pt x="10602153" y="6453229"/>
                  <a:pt x="10601116" y="6452190"/>
                </a:cubicBezTo>
                <a:cubicBezTo>
                  <a:pt x="10599041" y="6450113"/>
                  <a:pt x="10598004" y="6450113"/>
                  <a:pt x="10595930" y="6450113"/>
                </a:cubicBezTo>
                <a:cubicBezTo>
                  <a:pt x="10582447" y="6451152"/>
                  <a:pt x="10558592" y="6453229"/>
                  <a:pt x="10539922" y="6453229"/>
                </a:cubicBezTo>
                <a:cubicBezTo>
                  <a:pt x="10521253" y="6453229"/>
                  <a:pt x="10511918" y="6445958"/>
                  <a:pt x="10506733" y="6428302"/>
                </a:cubicBezTo>
                <a:cubicBezTo>
                  <a:pt x="10505695" y="6419993"/>
                  <a:pt x="10505695" y="6419993"/>
                  <a:pt x="10505695" y="6419993"/>
                </a:cubicBezTo>
                <a:cubicBezTo>
                  <a:pt x="10554442" y="6416877"/>
                  <a:pt x="10554442" y="6416877"/>
                  <a:pt x="10554442" y="6416877"/>
                </a:cubicBezTo>
                <a:cubicBezTo>
                  <a:pt x="10598004" y="6412722"/>
                  <a:pt x="10616672" y="6396104"/>
                  <a:pt x="10616672" y="6359752"/>
                </a:cubicBezTo>
                <a:cubicBezTo>
                  <a:pt x="10616672" y="6321323"/>
                  <a:pt x="10599041" y="6299511"/>
                  <a:pt x="10545109" y="6299511"/>
                </a:cubicBezTo>
                <a:cubicBezTo>
                  <a:pt x="10543033" y="6299511"/>
                  <a:pt x="10539922" y="6299511"/>
                  <a:pt x="10537848" y="6299511"/>
                </a:cubicBezTo>
                <a:close/>
                <a:moveTo>
                  <a:pt x="11181077" y="6262439"/>
                </a:moveTo>
                <a:cubicBezTo>
                  <a:pt x="11153387" y="6269635"/>
                  <a:pt x="11153387" y="6269635"/>
                  <a:pt x="11153387" y="6269635"/>
                </a:cubicBezTo>
                <a:cubicBezTo>
                  <a:pt x="11150310" y="6269635"/>
                  <a:pt x="11147234" y="6272720"/>
                  <a:pt x="11147234" y="6275804"/>
                </a:cubicBezTo>
                <a:cubicBezTo>
                  <a:pt x="11147234" y="6304589"/>
                  <a:pt x="11147234" y="6304589"/>
                  <a:pt x="11147234" y="6304589"/>
                </a:cubicBezTo>
                <a:cubicBezTo>
                  <a:pt x="11131850" y="6304589"/>
                  <a:pt x="11131850" y="6304589"/>
                  <a:pt x="11131850" y="6304589"/>
                </a:cubicBezTo>
                <a:cubicBezTo>
                  <a:pt x="11127748" y="6304589"/>
                  <a:pt x="11124671" y="6307673"/>
                  <a:pt x="11124671" y="6311785"/>
                </a:cubicBezTo>
                <a:cubicBezTo>
                  <a:pt x="11124671" y="6336457"/>
                  <a:pt x="11124671" y="6336457"/>
                  <a:pt x="11124671" y="6336457"/>
                </a:cubicBezTo>
                <a:cubicBezTo>
                  <a:pt x="11124671" y="6339542"/>
                  <a:pt x="11127748" y="6342626"/>
                  <a:pt x="11131850" y="6342626"/>
                </a:cubicBezTo>
                <a:cubicBezTo>
                  <a:pt x="11147234" y="6342626"/>
                  <a:pt x="11147234" y="6342626"/>
                  <a:pt x="11147234" y="6342626"/>
                </a:cubicBezTo>
                <a:cubicBezTo>
                  <a:pt x="11147234" y="6424868"/>
                  <a:pt x="11147234" y="6424868"/>
                  <a:pt x="11147234" y="6424868"/>
                </a:cubicBezTo>
                <a:cubicBezTo>
                  <a:pt x="11147234" y="6478326"/>
                  <a:pt x="11160566" y="6494774"/>
                  <a:pt x="11203639" y="6494774"/>
                </a:cubicBezTo>
                <a:cubicBezTo>
                  <a:pt x="11211844" y="6494774"/>
                  <a:pt x="11225176" y="6492718"/>
                  <a:pt x="11235431" y="6490662"/>
                </a:cubicBezTo>
                <a:cubicBezTo>
                  <a:pt x="11238508" y="6489634"/>
                  <a:pt x="11240559" y="6486550"/>
                  <a:pt x="11240559" y="6483466"/>
                </a:cubicBezTo>
                <a:cubicBezTo>
                  <a:pt x="11239534" y="6459821"/>
                  <a:pt x="11239534" y="6459821"/>
                  <a:pt x="11239534" y="6459821"/>
                </a:cubicBezTo>
                <a:cubicBezTo>
                  <a:pt x="11239534" y="6455709"/>
                  <a:pt x="11235431" y="6453653"/>
                  <a:pt x="11232355" y="6453653"/>
                </a:cubicBezTo>
                <a:cubicBezTo>
                  <a:pt x="11226201" y="6453653"/>
                  <a:pt x="11215946" y="6453653"/>
                  <a:pt x="11208767" y="6453653"/>
                </a:cubicBezTo>
                <a:cubicBezTo>
                  <a:pt x="11191332" y="6453653"/>
                  <a:pt x="11190307" y="6445429"/>
                  <a:pt x="11190307" y="6418700"/>
                </a:cubicBezTo>
                <a:cubicBezTo>
                  <a:pt x="11190307" y="6342626"/>
                  <a:pt x="11190307" y="6342626"/>
                  <a:pt x="11190307" y="6342626"/>
                </a:cubicBezTo>
                <a:cubicBezTo>
                  <a:pt x="11233380" y="6342626"/>
                  <a:pt x="11233380" y="6342626"/>
                  <a:pt x="11233380" y="6342626"/>
                </a:cubicBezTo>
                <a:cubicBezTo>
                  <a:pt x="11236457" y="6342626"/>
                  <a:pt x="11239534" y="6339542"/>
                  <a:pt x="11239534" y="6336457"/>
                </a:cubicBezTo>
                <a:cubicBezTo>
                  <a:pt x="11239534" y="6311785"/>
                  <a:pt x="11239534" y="6311785"/>
                  <a:pt x="11239534" y="6311785"/>
                </a:cubicBezTo>
                <a:cubicBezTo>
                  <a:pt x="11239534" y="6307673"/>
                  <a:pt x="11236457" y="6304589"/>
                  <a:pt x="11233380" y="6304589"/>
                </a:cubicBezTo>
                <a:cubicBezTo>
                  <a:pt x="11190307" y="6304589"/>
                  <a:pt x="11190307" y="6304589"/>
                  <a:pt x="11190307" y="6304589"/>
                </a:cubicBezTo>
                <a:cubicBezTo>
                  <a:pt x="11190307" y="6269635"/>
                  <a:pt x="11190307" y="6269635"/>
                  <a:pt x="11190307" y="6269635"/>
                </a:cubicBezTo>
                <a:cubicBezTo>
                  <a:pt x="11190307" y="6266551"/>
                  <a:pt x="11189281" y="6265523"/>
                  <a:pt x="11187230" y="6263467"/>
                </a:cubicBezTo>
                <a:cubicBezTo>
                  <a:pt x="11185179" y="6262439"/>
                  <a:pt x="11183128" y="6261411"/>
                  <a:pt x="11181077" y="6262439"/>
                </a:cubicBezTo>
                <a:close/>
                <a:moveTo>
                  <a:pt x="10376216" y="6262439"/>
                </a:moveTo>
                <a:cubicBezTo>
                  <a:pt x="10348526" y="6269635"/>
                  <a:pt x="10348526" y="6269635"/>
                  <a:pt x="10348526" y="6269635"/>
                </a:cubicBezTo>
                <a:cubicBezTo>
                  <a:pt x="10345450" y="6269635"/>
                  <a:pt x="10343399" y="6272720"/>
                  <a:pt x="10343399" y="6275804"/>
                </a:cubicBezTo>
                <a:cubicBezTo>
                  <a:pt x="10343399" y="6304589"/>
                  <a:pt x="10343399" y="6304589"/>
                  <a:pt x="10343399" y="6304589"/>
                </a:cubicBezTo>
                <a:cubicBezTo>
                  <a:pt x="10326990" y="6304589"/>
                  <a:pt x="10326990" y="6304589"/>
                  <a:pt x="10326990" y="6304589"/>
                </a:cubicBezTo>
                <a:cubicBezTo>
                  <a:pt x="10322888" y="6304589"/>
                  <a:pt x="10319811" y="6307673"/>
                  <a:pt x="10319811" y="6311785"/>
                </a:cubicBezTo>
                <a:cubicBezTo>
                  <a:pt x="10319811" y="6336457"/>
                  <a:pt x="10319811" y="6336457"/>
                  <a:pt x="10319811" y="6336457"/>
                </a:cubicBezTo>
                <a:cubicBezTo>
                  <a:pt x="10319811" y="6339542"/>
                  <a:pt x="10322888" y="6342626"/>
                  <a:pt x="10326990" y="6342626"/>
                </a:cubicBezTo>
                <a:cubicBezTo>
                  <a:pt x="10343399" y="6342626"/>
                  <a:pt x="10343399" y="6342626"/>
                  <a:pt x="10343399" y="6342626"/>
                </a:cubicBezTo>
                <a:cubicBezTo>
                  <a:pt x="10343399" y="6424868"/>
                  <a:pt x="10343399" y="6424868"/>
                  <a:pt x="10343399" y="6424868"/>
                </a:cubicBezTo>
                <a:cubicBezTo>
                  <a:pt x="10343399" y="6478326"/>
                  <a:pt x="10355705" y="6494774"/>
                  <a:pt x="10398779" y="6494774"/>
                </a:cubicBezTo>
                <a:cubicBezTo>
                  <a:pt x="10406983" y="6494774"/>
                  <a:pt x="10420316" y="6492718"/>
                  <a:pt x="10430571" y="6490662"/>
                </a:cubicBezTo>
                <a:cubicBezTo>
                  <a:pt x="10433648" y="6489634"/>
                  <a:pt x="10435698" y="6486550"/>
                  <a:pt x="10435698" y="6483466"/>
                </a:cubicBezTo>
                <a:cubicBezTo>
                  <a:pt x="10434673" y="6459821"/>
                  <a:pt x="10434673" y="6459821"/>
                  <a:pt x="10434673" y="6459821"/>
                </a:cubicBezTo>
                <a:cubicBezTo>
                  <a:pt x="10434673" y="6455709"/>
                  <a:pt x="10431597" y="6453653"/>
                  <a:pt x="10427495" y="6453653"/>
                </a:cubicBezTo>
                <a:cubicBezTo>
                  <a:pt x="10421341" y="6453653"/>
                  <a:pt x="10411086" y="6453653"/>
                  <a:pt x="10403906" y="6453653"/>
                </a:cubicBezTo>
                <a:cubicBezTo>
                  <a:pt x="10386472" y="6453653"/>
                  <a:pt x="10385446" y="6445429"/>
                  <a:pt x="10385446" y="6418700"/>
                </a:cubicBezTo>
                <a:cubicBezTo>
                  <a:pt x="10385446" y="6342626"/>
                  <a:pt x="10385446" y="6342626"/>
                  <a:pt x="10385446" y="6342626"/>
                </a:cubicBezTo>
                <a:cubicBezTo>
                  <a:pt x="10428520" y="6342626"/>
                  <a:pt x="10428520" y="6342626"/>
                  <a:pt x="10428520" y="6342626"/>
                </a:cubicBezTo>
                <a:cubicBezTo>
                  <a:pt x="10431597" y="6342626"/>
                  <a:pt x="10434673" y="6339542"/>
                  <a:pt x="10434673" y="6336457"/>
                </a:cubicBezTo>
                <a:cubicBezTo>
                  <a:pt x="10434673" y="6311785"/>
                  <a:pt x="10434673" y="6311785"/>
                  <a:pt x="10434673" y="6311785"/>
                </a:cubicBezTo>
                <a:cubicBezTo>
                  <a:pt x="10434673" y="6307673"/>
                  <a:pt x="10431597" y="6304589"/>
                  <a:pt x="10428520" y="6304589"/>
                </a:cubicBezTo>
                <a:cubicBezTo>
                  <a:pt x="10385446" y="6304589"/>
                  <a:pt x="10385446" y="6304589"/>
                  <a:pt x="10385446" y="6304589"/>
                </a:cubicBezTo>
                <a:cubicBezTo>
                  <a:pt x="10385446" y="6269635"/>
                  <a:pt x="10385446" y="6269635"/>
                  <a:pt x="10385446" y="6269635"/>
                </a:cubicBezTo>
                <a:cubicBezTo>
                  <a:pt x="10385446" y="6266551"/>
                  <a:pt x="10384421" y="6265523"/>
                  <a:pt x="10382370" y="6263467"/>
                </a:cubicBezTo>
                <a:cubicBezTo>
                  <a:pt x="10380319" y="6262439"/>
                  <a:pt x="10378268" y="6261411"/>
                  <a:pt x="10376216" y="6262439"/>
                </a:cubicBezTo>
                <a:close/>
                <a:moveTo>
                  <a:pt x="10045025" y="6237599"/>
                </a:moveTo>
                <a:cubicBezTo>
                  <a:pt x="10045025" y="6237599"/>
                  <a:pt x="10043992" y="6237599"/>
                  <a:pt x="10042958" y="6238634"/>
                </a:cubicBezTo>
                <a:cubicBezTo>
                  <a:pt x="10041923" y="6238634"/>
                  <a:pt x="10041923" y="6239668"/>
                  <a:pt x="10040890" y="6239668"/>
                </a:cubicBezTo>
                <a:cubicBezTo>
                  <a:pt x="10040890" y="6240703"/>
                  <a:pt x="10039857" y="6241737"/>
                  <a:pt x="10039857" y="6241737"/>
                </a:cubicBezTo>
                <a:cubicBezTo>
                  <a:pt x="10039857" y="6242772"/>
                  <a:pt x="10038822" y="6243806"/>
                  <a:pt x="10038822" y="6244841"/>
                </a:cubicBezTo>
                <a:cubicBezTo>
                  <a:pt x="10038822" y="6483805"/>
                  <a:pt x="10038822" y="6483805"/>
                  <a:pt x="10038822" y="6483805"/>
                </a:cubicBezTo>
                <a:cubicBezTo>
                  <a:pt x="10038822" y="6486909"/>
                  <a:pt x="10041923" y="6490012"/>
                  <a:pt x="10046058" y="6490012"/>
                </a:cubicBezTo>
                <a:cubicBezTo>
                  <a:pt x="10076036" y="6490012"/>
                  <a:pt x="10076036" y="6490012"/>
                  <a:pt x="10076036" y="6490012"/>
                </a:cubicBezTo>
                <a:cubicBezTo>
                  <a:pt x="10076036" y="6490012"/>
                  <a:pt x="10076036" y="6490012"/>
                  <a:pt x="10077071" y="6490012"/>
                </a:cubicBezTo>
                <a:cubicBezTo>
                  <a:pt x="10078105" y="6490012"/>
                  <a:pt x="10078105" y="6490012"/>
                  <a:pt x="10079138" y="6490012"/>
                </a:cubicBezTo>
                <a:cubicBezTo>
                  <a:pt x="10079138" y="6490012"/>
                  <a:pt x="10079138" y="6490012"/>
                  <a:pt x="10079138" y="6488978"/>
                </a:cubicBezTo>
                <a:cubicBezTo>
                  <a:pt x="10080171" y="6488978"/>
                  <a:pt x="10080171" y="6488978"/>
                  <a:pt x="10081206" y="6487943"/>
                </a:cubicBezTo>
                <a:cubicBezTo>
                  <a:pt x="10081206" y="6486909"/>
                  <a:pt x="10082239" y="6486909"/>
                  <a:pt x="10082239" y="6485874"/>
                </a:cubicBezTo>
                <a:cubicBezTo>
                  <a:pt x="10082239" y="6484840"/>
                  <a:pt x="10083273" y="6483805"/>
                  <a:pt x="10083273" y="6483805"/>
                </a:cubicBezTo>
                <a:cubicBezTo>
                  <a:pt x="10083273" y="6244841"/>
                  <a:pt x="10083273" y="6244841"/>
                  <a:pt x="10083273" y="6244841"/>
                </a:cubicBezTo>
                <a:cubicBezTo>
                  <a:pt x="10083273" y="6240703"/>
                  <a:pt x="10080171" y="6237599"/>
                  <a:pt x="10076036" y="6237599"/>
                </a:cubicBezTo>
                <a:cubicBezTo>
                  <a:pt x="10046058" y="6237599"/>
                  <a:pt x="10046058" y="6237599"/>
                  <a:pt x="10046058" y="6237599"/>
                </a:cubicBezTo>
                <a:cubicBezTo>
                  <a:pt x="10045025" y="6237599"/>
                  <a:pt x="10045025" y="6237599"/>
                  <a:pt x="10045025" y="6237599"/>
                </a:cubicBezTo>
                <a:close/>
                <a:moveTo>
                  <a:pt x="11675305" y="6196917"/>
                </a:moveTo>
                <a:cubicBezTo>
                  <a:pt x="11677366" y="6194856"/>
                  <a:pt x="11681487" y="6194856"/>
                  <a:pt x="11683548" y="6196917"/>
                </a:cubicBezTo>
                <a:cubicBezTo>
                  <a:pt x="11726817" y="6207218"/>
                  <a:pt x="11759784" y="6225762"/>
                  <a:pt x="11790690" y="6258730"/>
                </a:cubicBezTo>
                <a:cubicBezTo>
                  <a:pt x="11792751" y="6260790"/>
                  <a:pt x="11794811" y="6262850"/>
                  <a:pt x="11794811" y="6264911"/>
                </a:cubicBezTo>
                <a:cubicBezTo>
                  <a:pt x="11792751" y="6269031"/>
                  <a:pt x="11790690" y="6269031"/>
                  <a:pt x="11786569" y="6271092"/>
                </a:cubicBezTo>
                <a:cubicBezTo>
                  <a:pt x="11695910" y="6314361"/>
                  <a:pt x="11695910" y="6314361"/>
                  <a:pt x="11695910" y="6314361"/>
                </a:cubicBezTo>
                <a:cubicBezTo>
                  <a:pt x="11691789" y="6316421"/>
                  <a:pt x="11687668" y="6316421"/>
                  <a:pt x="11685608" y="6316421"/>
                </a:cubicBezTo>
                <a:cubicBezTo>
                  <a:pt x="11683548" y="6314361"/>
                  <a:pt x="11681487" y="6310240"/>
                  <a:pt x="11681487" y="6306119"/>
                </a:cubicBezTo>
                <a:cubicBezTo>
                  <a:pt x="11673245" y="6205158"/>
                  <a:pt x="11673245" y="6205158"/>
                  <a:pt x="11673245" y="6205158"/>
                </a:cubicBezTo>
                <a:cubicBezTo>
                  <a:pt x="11673245" y="6201037"/>
                  <a:pt x="11673245" y="6198977"/>
                  <a:pt x="11675305" y="6196917"/>
                </a:cubicBezTo>
                <a:close/>
                <a:moveTo>
                  <a:pt x="11617970" y="6196146"/>
                </a:moveTo>
                <a:cubicBezTo>
                  <a:pt x="11619516" y="6195889"/>
                  <a:pt x="11621061" y="6195889"/>
                  <a:pt x="11622091" y="6196921"/>
                </a:cubicBezTo>
                <a:cubicBezTo>
                  <a:pt x="11622091" y="6198986"/>
                  <a:pt x="11624151" y="6201051"/>
                  <a:pt x="11624151" y="6207246"/>
                </a:cubicBezTo>
                <a:cubicBezTo>
                  <a:pt x="11615910" y="6308434"/>
                  <a:pt x="11615910" y="6308434"/>
                  <a:pt x="11615910" y="6308434"/>
                </a:cubicBezTo>
                <a:cubicBezTo>
                  <a:pt x="11615910" y="6312564"/>
                  <a:pt x="11613849" y="6314629"/>
                  <a:pt x="11611789" y="6316694"/>
                </a:cubicBezTo>
                <a:cubicBezTo>
                  <a:pt x="11607668" y="6318759"/>
                  <a:pt x="11605607" y="6318759"/>
                  <a:pt x="11601487" y="6316694"/>
                </a:cubicBezTo>
                <a:cubicBezTo>
                  <a:pt x="11510827" y="6271263"/>
                  <a:pt x="11510827" y="6271263"/>
                  <a:pt x="11510827" y="6271263"/>
                </a:cubicBezTo>
                <a:cubicBezTo>
                  <a:pt x="11506707" y="6271263"/>
                  <a:pt x="11504646" y="6269198"/>
                  <a:pt x="11502586" y="6265068"/>
                </a:cubicBezTo>
                <a:cubicBezTo>
                  <a:pt x="11502586" y="6263002"/>
                  <a:pt x="11504646" y="6260938"/>
                  <a:pt x="11506707" y="6258872"/>
                </a:cubicBezTo>
                <a:cubicBezTo>
                  <a:pt x="11537613" y="6225832"/>
                  <a:pt x="11570580" y="6207246"/>
                  <a:pt x="11613849" y="6196921"/>
                </a:cubicBezTo>
                <a:cubicBezTo>
                  <a:pt x="11614879" y="6196921"/>
                  <a:pt x="11616425" y="6196405"/>
                  <a:pt x="11617970" y="6196146"/>
                </a:cubicBezTo>
                <a:close/>
                <a:moveTo>
                  <a:pt x="11649283" y="6160957"/>
                </a:moveTo>
                <a:cubicBezTo>
                  <a:pt x="11529530" y="6160957"/>
                  <a:pt x="11432452" y="6259083"/>
                  <a:pt x="11432452" y="6380127"/>
                </a:cubicBezTo>
                <a:cubicBezTo>
                  <a:pt x="11432452" y="6501170"/>
                  <a:pt x="11529530" y="6599296"/>
                  <a:pt x="11649283" y="6599296"/>
                </a:cubicBezTo>
                <a:cubicBezTo>
                  <a:pt x="11769036" y="6599296"/>
                  <a:pt x="11866115" y="6501170"/>
                  <a:pt x="11866115" y="6380127"/>
                </a:cubicBezTo>
                <a:cubicBezTo>
                  <a:pt x="11866115" y="6259083"/>
                  <a:pt x="11769036" y="6160957"/>
                  <a:pt x="11649283" y="6160957"/>
                </a:cubicBezTo>
                <a:close/>
                <a:moveTo>
                  <a:pt x="11648699" y="6129397"/>
                </a:moveTo>
                <a:cubicBezTo>
                  <a:pt x="11784913" y="6129397"/>
                  <a:pt x="11895337" y="6241129"/>
                  <a:pt x="11895337" y="6378958"/>
                </a:cubicBezTo>
                <a:cubicBezTo>
                  <a:pt x="11895337" y="6516786"/>
                  <a:pt x="11784913" y="6628519"/>
                  <a:pt x="11648699" y="6628519"/>
                </a:cubicBezTo>
                <a:cubicBezTo>
                  <a:pt x="11512484" y="6628519"/>
                  <a:pt x="11402060" y="6516786"/>
                  <a:pt x="11402060" y="6378958"/>
                </a:cubicBezTo>
                <a:cubicBezTo>
                  <a:pt x="11402060" y="6241129"/>
                  <a:pt x="11512484" y="6129397"/>
                  <a:pt x="11648699" y="6129397"/>
                </a:cubicBezTo>
                <a:close/>
                <a:moveTo>
                  <a:pt x="11635775" y="6050821"/>
                </a:moveTo>
                <a:cubicBezTo>
                  <a:pt x="11627549" y="6065370"/>
                  <a:pt x="11623436" y="6084076"/>
                  <a:pt x="11623436" y="6100704"/>
                </a:cubicBezTo>
                <a:cubicBezTo>
                  <a:pt x="11619323" y="6100704"/>
                  <a:pt x="11602870" y="6102782"/>
                  <a:pt x="11600814" y="6104861"/>
                </a:cubicBezTo>
                <a:cubicBezTo>
                  <a:pt x="11594644" y="6086155"/>
                  <a:pt x="11586418" y="6069527"/>
                  <a:pt x="11574079" y="6059135"/>
                </a:cubicBezTo>
                <a:cubicBezTo>
                  <a:pt x="11574079" y="6057056"/>
                  <a:pt x="11574079" y="6057056"/>
                  <a:pt x="11574079" y="6057056"/>
                </a:cubicBezTo>
                <a:cubicBezTo>
                  <a:pt x="11572023" y="6059135"/>
                  <a:pt x="11572023" y="6059135"/>
                  <a:pt x="11572023" y="6059135"/>
                </a:cubicBezTo>
                <a:cubicBezTo>
                  <a:pt x="11565853" y="6059135"/>
                  <a:pt x="11557627" y="6061213"/>
                  <a:pt x="11551457" y="6063292"/>
                </a:cubicBezTo>
                <a:cubicBezTo>
                  <a:pt x="11551457" y="6065370"/>
                  <a:pt x="11551457" y="6065370"/>
                  <a:pt x="11551457" y="6065370"/>
                </a:cubicBezTo>
                <a:cubicBezTo>
                  <a:pt x="11549401" y="6073684"/>
                  <a:pt x="11547344" y="6081998"/>
                  <a:pt x="11547344" y="6090312"/>
                </a:cubicBezTo>
                <a:cubicBezTo>
                  <a:pt x="11547344" y="6100704"/>
                  <a:pt x="11549401" y="6109018"/>
                  <a:pt x="11551457" y="6117332"/>
                </a:cubicBezTo>
                <a:cubicBezTo>
                  <a:pt x="11549401" y="6117332"/>
                  <a:pt x="11532948" y="6125645"/>
                  <a:pt x="11530892" y="6125645"/>
                </a:cubicBezTo>
                <a:cubicBezTo>
                  <a:pt x="11520609" y="6111096"/>
                  <a:pt x="11508270" y="6096547"/>
                  <a:pt x="11493874" y="6090312"/>
                </a:cubicBezTo>
                <a:cubicBezTo>
                  <a:pt x="11493874" y="6088233"/>
                  <a:pt x="11493874" y="6088233"/>
                  <a:pt x="11493874" y="6088233"/>
                </a:cubicBezTo>
                <a:cubicBezTo>
                  <a:pt x="11491818" y="6088233"/>
                  <a:pt x="11491818" y="6088233"/>
                  <a:pt x="11491818" y="6088233"/>
                </a:cubicBezTo>
                <a:cubicBezTo>
                  <a:pt x="11485648" y="6092390"/>
                  <a:pt x="11479479" y="6096547"/>
                  <a:pt x="11473309" y="6100704"/>
                </a:cubicBezTo>
                <a:cubicBezTo>
                  <a:pt x="11473309" y="6100704"/>
                  <a:pt x="11473309" y="6102782"/>
                  <a:pt x="11473309" y="6102782"/>
                </a:cubicBezTo>
                <a:cubicBezTo>
                  <a:pt x="11473309" y="6119410"/>
                  <a:pt x="11477422" y="6136038"/>
                  <a:pt x="11485648" y="6152665"/>
                </a:cubicBezTo>
                <a:cubicBezTo>
                  <a:pt x="11483592" y="6154744"/>
                  <a:pt x="11471253" y="6163058"/>
                  <a:pt x="11469196" y="6165136"/>
                </a:cubicBezTo>
                <a:cubicBezTo>
                  <a:pt x="11456857" y="6152665"/>
                  <a:pt x="11440405" y="6142273"/>
                  <a:pt x="11426008" y="6138116"/>
                </a:cubicBezTo>
                <a:cubicBezTo>
                  <a:pt x="11423952" y="6138116"/>
                  <a:pt x="11423952" y="6138116"/>
                  <a:pt x="11423952" y="6138116"/>
                </a:cubicBezTo>
                <a:cubicBezTo>
                  <a:pt x="11423952" y="6140194"/>
                  <a:pt x="11423952" y="6140194"/>
                  <a:pt x="11423952" y="6140194"/>
                </a:cubicBezTo>
                <a:cubicBezTo>
                  <a:pt x="11417782" y="6142273"/>
                  <a:pt x="11411613" y="6148508"/>
                  <a:pt x="11407499" y="6154744"/>
                </a:cubicBezTo>
                <a:cubicBezTo>
                  <a:pt x="11407499" y="6156822"/>
                  <a:pt x="11407499" y="6156822"/>
                  <a:pt x="11407499" y="6156822"/>
                </a:cubicBezTo>
                <a:cubicBezTo>
                  <a:pt x="11411613" y="6171371"/>
                  <a:pt x="11421895" y="6187999"/>
                  <a:pt x="11434235" y="6202548"/>
                </a:cubicBezTo>
                <a:cubicBezTo>
                  <a:pt x="11432179" y="6202548"/>
                  <a:pt x="11421895" y="6217097"/>
                  <a:pt x="11419839" y="6219176"/>
                </a:cubicBezTo>
                <a:cubicBezTo>
                  <a:pt x="11405443" y="6210862"/>
                  <a:pt x="11386934" y="6206705"/>
                  <a:pt x="11370482" y="6206705"/>
                </a:cubicBezTo>
                <a:cubicBezTo>
                  <a:pt x="11368425" y="6206705"/>
                  <a:pt x="11368425" y="6206705"/>
                  <a:pt x="11368425" y="6206705"/>
                </a:cubicBezTo>
                <a:cubicBezTo>
                  <a:pt x="11364312" y="6210862"/>
                  <a:pt x="11360199" y="6219176"/>
                  <a:pt x="11358143" y="6225411"/>
                </a:cubicBezTo>
                <a:cubicBezTo>
                  <a:pt x="11358143" y="6227490"/>
                  <a:pt x="11358143" y="6227490"/>
                  <a:pt x="11358143" y="6227490"/>
                </a:cubicBezTo>
                <a:cubicBezTo>
                  <a:pt x="11366369" y="6242038"/>
                  <a:pt x="11378708" y="6254509"/>
                  <a:pt x="11395160" y="6264902"/>
                </a:cubicBezTo>
                <a:cubicBezTo>
                  <a:pt x="11393104" y="6266980"/>
                  <a:pt x="11386934" y="6281529"/>
                  <a:pt x="11386934" y="6283608"/>
                </a:cubicBezTo>
                <a:cubicBezTo>
                  <a:pt x="11368425" y="6279451"/>
                  <a:pt x="11349917" y="6279451"/>
                  <a:pt x="11335521" y="6283608"/>
                </a:cubicBezTo>
                <a:cubicBezTo>
                  <a:pt x="11333464" y="6283608"/>
                  <a:pt x="11333464" y="6283608"/>
                  <a:pt x="11333464" y="6283608"/>
                </a:cubicBezTo>
                <a:cubicBezTo>
                  <a:pt x="11333464" y="6285686"/>
                  <a:pt x="11333464" y="6285686"/>
                  <a:pt x="11333464" y="6285686"/>
                </a:cubicBezTo>
                <a:cubicBezTo>
                  <a:pt x="11331408" y="6291922"/>
                  <a:pt x="11329351" y="6300235"/>
                  <a:pt x="11327295" y="6306470"/>
                </a:cubicBezTo>
                <a:cubicBezTo>
                  <a:pt x="11329351" y="6308549"/>
                  <a:pt x="11329351" y="6308549"/>
                  <a:pt x="11329351" y="6308549"/>
                </a:cubicBezTo>
                <a:cubicBezTo>
                  <a:pt x="11339634" y="6318941"/>
                  <a:pt x="11356086" y="6329334"/>
                  <a:pt x="11372538" y="6333490"/>
                </a:cubicBezTo>
                <a:cubicBezTo>
                  <a:pt x="11372538" y="6335569"/>
                  <a:pt x="11370482" y="6354275"/>
                  <a:pt x="11370482" y="6356354"/>
                </a:cubicBezTo>
                <a:cubicBezTo>
                  <a:pt x="11351973" y="6356354"/>
                  <a:pt x="11333464" y="6360510"/>
                  <a:pt x="11321125" y="6368825"/>
                </a:cubicBezTo>
                <a:cubicBezTo>
                  <a:pt x="11319069" y="6368825"/>
                  <a:pt x="11319069" y="6368825"/>
                  <a:pt x="11319069" y="6368825"/>
                </a:cubicBezTo>
                <a:cubicBezTo>
                  <a:pt x="11319069" y="6370902"/>
                  <a:pt x="11319069" y="6370902"/>
                  <a:pt x="11319069" y="6370902"/>
                </a:cubicBezTo>
                <a:cubicBezTo>
                  <a:pt x="11319069" y="6372981"/>
                  <a:pt x="11319069" y="6377138"/>
                  <a:pt x="11319069" y="6381295"/>
                </a:cubicBezTo>
                <a:cubicBezTo>
                  <a:pt x="11319069" y="6385452"/>
                  <a:pt x="11319069" y="6389609"/>
                  <a:pt x="11319069" y="6391687"/>
                </a:cubicBezTo>
                <a:cubicBezTo>
                  <a:pt x="11319069" y="6393766"/>
                  <a:pt x="11319069" y="6393766"/>
                  <a:pt x="11319069" y="6393766"/>
                </a:cubicBezTo>
                <a:cubicBezTo>
                  <a:pt x="11321125" y="6393766"/>
                  <a:pt x="11321125" y="6393766"/>
                  <a:pt x="11321125" y="6393766"/>
                </a:cubicBezTo>
                <a:cubicBezTo>
                  <a:pt x="11333464" y="6402080"/>
                  <a:pt x="11351973" y="6406237"/>
                  <a:pt x="11370482" y="6406237"/>
                </a:cubicBezTo>
                <a:cubicBezTo>
                  <a:pt x="11370482" y="6410393"/>
                  <a:pt x="11372538" y="6427021"/>
                  <a:pt x="11374595" y="6429099"/>
                </a:cubicBezTo>
                <a:cubicBezTo>
                  <a:pt x="11356086" y="6435334"/>
                  <a:pt x="11339634" y="6443648"/>
                  <a:pt x="11329351" y="6456119"/>
                </a:cubicBezTo>
                <a:cubicBezTo>
                  <a:pt x="11327295" y="6456119"/>
                  <a:pt x="11327295" y="6456119"/>
                  <a:pt x="11327295" y="6456119"/>
                </a:cubicBezTo>
                <a:cubicBezTo>
                  <a:pt x="11327295" y="6458198"/>
                  <a:pt x="11327295" y="6458198"/>
                  <a:pt x="11327295" y="6458198"/>
                </a:cubicBezTo>
                <a:cubicBezTo>
                  <a:pt x="11329351" y="6464433"/>
                  <a:pt x="11331408" y="6472747"/>
                  <a:pt x="11333464" y="6478983"/>
                </a:cubicBezTo>
                <a:cubicBezTo>
                  <a:pt x="11335521" y="6478983"/>
                  <a:pt x="11335521" y="6478983"/>
                  <a:pt x="11335521" y="6478983"/>
                </a:cubicBezTo>
                <a:cubicBezTo>
                  <a:pt x="11349917" y="6485218"/>
                  <a:pt x="11370482" y="6483139"/>
                  <a:pt x="11386934" y="6478983"/>
                </a:cubicBezTo>
                <a:cubicBezTo>
                  <a:pt x="11386934" y="6481060"/>
                  <a:pt x="11395160" y="6497689"/>
                  <a:pt x="11395160" y="6499766"/>
                </a:cubicBezTo>
                <a:cubicBezTo>
                  <a:pt x="11380765" y="6508080"/>
                  <a:pt x="11366369" y="6522630"/>
                  <a:pt x="11358143" y="6537179"/>
                </a:cubicBezTo>
                <a:cubicBezTo>
                  <a:pt x="11358143" y="6539257"/>
                  <a:pt x="11358143" y="6539257"/>
                  <a:pt x="11358143" y="6539257"/>
                </a:cubicBezTo>
                <a:cubicBezTo>
                  <a:pt x="11360199" y="6543415"/>
                  <a:pt x="11366369" y="6551728"/>
                  <a:pt x="11370482" y="6557963"/>
                </a:cubicBezTo>
                <a:cubicBezTo>
                  <a:pt x="11386934" y="6557963"/>
                  <a:pt x="11405443" y="6553807"/>
                  <a:pt x="11421895" y="6543415"/>
                </a:cubicBezTo>
                <a:cubicBezTo>
                  <a:pt x="11421895" y="6545492"/>
                  <a:pt x="11432179" y="6560042"/>
                  <a:pt x="11434235" y="6562121"/>
                </a:cubicBezTo>
                <a:cubicBezTo>
                  <a:pt x="11421895" y="6574591"/>
                  <a:pt x="11411613" y="6591218"/>
                  <a:pt x="11407499" y="6607847"/>
                </a:cubicBezTo>
                <a:cubicBezTo>
                  <a:pt x="11409556" y="6609924"/>
                  <a:pt x="11409556" y="6609924"/>
                  <a:pt x="11409556" y="6609924"/>
                </a:cubicBezTo>
                <a:cubicBezTo>
                  <a:pt x="11411613" y="6614082"/>
                  <a:pt x="11419839" y="6620317"/>
                  <a:pt x="11423952" y="6624474"/>
                </a:cubicBezTo>
                <a:cubicBezTo>
                  <a:pt x="11426008" y="6624474"/>
                  <a:pt x="11426008" y="6624474"/>
                  <a:pt x="11426008" y="6624474"/>
                </a:cubicBezTo>
                <a:cubicBezTo>
                  <a:pt x="11440405" y="6620317"/>
                  <a:pt x="11456857" y="6612003"/>
                  <a:pt x="11471253" y="6597454"/>
                </a:cubicBezTo>
                <a:cubicBezTo>
                  <a:pt x="11473309" y="6599533"/>
                  <a:pt x="11485648" y="6609924"/>
                  <a:pt x="11487705" y="6612003"/>
                </a:cubicBezTo>
                <a:cubicBezTo>
                  <a:pt x="11479479" y="6628630"/>
                  <a:pt x="11475366" y="6645259"/>
                  <a:pt x="11475366" y="6661886"/>
                </a:cubicBezTo>
                <a:cubicBezTo>
                  <a:pt x="11475366" y="6661886"/>
                  <a:pt x="11475366" y="6663965"/>
                  <a:pt x="11475366" y="6663965"/>
                </a:cubicBezTo>
                <a:cubicBezTo>
                  <a:pt x="11479479" y="6668121"/>
                  <a:pt x="11487705" y="6672279"/>
                  <a:pt x="11493874" y="6674356"/>
                </a:cubicBezTo>
                <a:cubicBezTo>
                  <a:pt x="11493874" y="6676435"/>
                  <a:pt x="11493874" y="6676435"/>
                  <a:pt x="11493874" y="6676435"/>
                </a:cubicBezTo>
                <a:cubicBezTo>
                  <a:pt x="11495931" y="6674356"/>
                  <a:pt x="11495931" y="6674356"/>
                  <a:pt x="11495931" y="6674356"/>
                </a:cubicBezTo>
                <a:cubicBezTo>
                  <a:pt x="11510327" y="6666043"/>
                  <a:pt x="11522666" y="6653572"/>
                  <a:pt x="11532948" y="6636945"/>
                </a:cubicBezTo>
                <a:cubicBezTo>
                  <a:pt x="11535005" y="6639023"/>
                  <a:pt x="11549401" y="6645259"/>
                  <a:pt x="11551457" y="6645259"/>
                </a:cubicBezTo>
                <a:cubicBezTo>
                  <a:pt x="11549401" y="6653572"/>
                  <a:pt x="11549401" y="6663965"/>
                  <a:pt x="11549401" y="6672279"/>
                </a:cubicBezTo>
                <a:cubicBezTo>
                  <a:pt x="11549401" y="6680592"/>
                  <a:pt x="11549401" y="6690985"/>
                  <a:pt x="11551457" y="6697220"/>
                </a:cubicBezTo>
                <a:cubicBezTo>
                  <a:pt x="11551457" y="6699298"/>
                  <a:pt x="11551457" y="6699298"/>
                  <a:pt x="11551457" y="6699298"/>
                </a:cubicBezTo>
                <a:cubicBezTo>
                  <a:pt x="11553514" y="6699298"/>
                  <a:pt x="11553514" y="6699298"/>
                  <a:pt x="11553514" y="6699298"/>
                </a:cubicBezTo>
                <a:cubicBezTo>
                  <a:pt x="11557627" y="6701377"/>
                  <a:pt x="11567909" y="6703455"/>
                  <a:pt x="11574079" y="6705533"/>
                </a:cubicBezTo>
                <a:cubicBezTo>
                  <a:pt x="11576136" y="6705533"/>
                  <a:pt x="11576136" y="6705533"/>
                  <a:pt x="11576136" y="6705533"/>
                </a:cubicBezTo>
                <a:cubicBezTo>
                  <a:pt x="11586418" y="6693063"/>
                  <a:pt x="11596701" y="6676435"/>
                  <a:pt x="11600814" y="6659808"/>
                </a:cubicBezTo>
                <a:cubicBezTo>
                  <a:pt x="11602870" y="6659808"/>
                  <a:pt x="11621379" y="6661886"/>
                  <a:pt x="11623436" y="6661886"/>
                </a:cubicBezTo>
                <a:cubicBezTo>
                  <a:pt x="11623436" y="6680592"/>
                  <a:pt x="11627549" y="6699298"/>
                  <a:pt x="11635775" y="6713847"/>
                </a:cubicBezTo>
                <a:cubicBezTo>
                  <a:pt x="11637831" y="6713847"/>
                  <a:pt x="11637831" y="6713847"/>
                  <a:pt x="11637831" y="6713847"/>
                </a:cubicBezTo>
                <a:cubicBezTo>
                  <a:pt x="11644001" y="6713847"/>
                  <a:pt x="11654284" y="6713847"/>
                  <a:pt x="11658397" y="6713847"/>
                </a:cubicBezTo>
                <a:cubicBezTo>
                  <a:pt x="11660454" y="6713847"/>
                  <a:pt x="11660454" y="6713847"/>
                  <a:pt x="11660454" y="6713847"/>
                </a:cubicBezTo>
                <a:cubicBezTo>
                  <a:pt x="11668680" y="6699298"/>
                  <a:pt x="11672793" y="6680592"/>
                  <a:pt x="11674850" y="6661886"/>
                </a:cubicBezTo>
                <a:cubicBezTo>
                  <a:pt x="11676906" y="6661886"/>
                  <a:pt x="11693358" y="6659808"/>
                  <a:pt x="11695415" y="6659808"/>
                </a:cubicBezTo>
                <a:cubicBezTo>
                  <a:pt x="11699528" y="6676435"/>
                  <a:pt x="11709811" y="6693063"/>
                  <a:pt x="11722150" y="6705533"/>
                </a:cubicBezTo>
                <a:cubicBezTo>
                  <a:pt x="11728319" y="6703455"/>
                  <a:pt x="11738602" y="6701377"/>
                  <a:pt x="11742715" y="6699298"/>
                </a:cubicBezTo>
                <a:cubicBezTo>
                  <a:pt x="11744772" y="6699298"/>
                  <a:pt x="11744772" y="6699298"/>
                  <a:pt x="11744772" y="6699298"/>
                </a:cubicBezTo>
                <a:cubicBezTo>
                  <a:pt x="11746828" y="6690985"/>
                  <a:pt x="11746828" y="6680592"/>
                  <a:pt x="11746828" y="6672279"/>
                </a:cubicBezTo>
                <a:cubicBezTo>
                  <a:pt x="11746828" y="6663965"/>
                  <a:pt x="11746828" y="6653572"/>
                  <a:pt x="11744772" y="6645259"/>
                </a:cubicBezTo>
                <a:cubicBezTo>
                  <a:pt x="11746828" y="6645259"/>
                  <a:pt x="11763280" y="6639023"/>
                  <a:pt x="11765337" y="6636945"/>
                </a:cubicBezTo>
                <a:cubicBezTo>
                  <a:pt x="11773563" y="6653572"/>
                  <a:pt x="11787959" y="6666043"/>
                  <a:pt x="11802354" y="6674356"/>
                </a:cubicBezTo>
                <a:cubicBezTo>
                  <a:pt x="11808524" y="6672279"/>
                  <a:pt x="11816750" y="6668121"/>
                  <a:pt x="11820863" y="6663965"/>
                </a:cubicBezTo>
                <a:cubicBezTo>
                  <a:pt x="11822920" y="6661886"/>
                  <a:pt x="11822920" y="6661886"/>
                  <a:pt x="11822920" y="6661886"/>
                </a:cubicBezTo>
                <a:cubicBezTo>
                  <a:pt x="11822920" y="6661886"/>
                  <a:pt x="11822920" y="6661886"/>
                  <a:pt x="11822920" y="6659808"/>
                </a:cubicBezTo>
                <a:cubicBezTo>
                  <a:pt x="11822920" y="6645259"/>
                  <a:pt x="11816750" y="6626553"/>
                  <a:pt x="11808524" y="6612003"/>
                </a:cubicBezTo>
                <a:cubicBezTo>
                  <a:pt x="11810581" y="6609924"/>
                  <a:pt x="11822920" y="6599533"/>
                  <a:pt x="11824976" y="6597454"/>
                </a:cubicBezTo>
                <a:cubicBezTo>
                  <a:pt x="11839372" y="6609924"/>
                  <a:pt x="11855824" y="6620317"/>
                  <a:pt x="11870220" y="6624474"/>
                </a:cubicBezTo>
                <a:cubicBezTo>
                  <a:pt x="11872277" y="6624474"/>
                  <a:pt x="11872277" y="6624474"/>
                  <a:pt x="11872277" y="6624474"/>
                </a:cubicBezTo>
                <a:cubicBezTo>
                  <a:pt x="11876390" y="6620317"/>
                  <a:pt x="11884616" y="6614082"/>
                  <a:pt x="11886673" y="6607847"/>
                </a:cubicBezTo>
                <a:cubicBezTo>
                  <a:pt x="11888729" y="6607847"/>
                  <a:pt x="11888729" y="6607847"/>
                  <a:pt x="11888729" y="6607847"/>
                </a:cubicBezTo>
                <a:cubicBezTo>
                  <a:pt x="11884616" y="6591218"/>
                  <a:pt x="11874333" y="6574591"/>
                  <a:pt x="11861994" y="6562121"/>
                </a:cubicBezTo>
                <a:cubicBezTo>
                  <a:pt x="11864051" y="6560042"/>
                  <a:pt x="11874333" y="6545492"/>
                  <a:pt x="11874333" y="6543415"/>
                </a:cubicBezTo>
                <a:cubicBezTo>
                  <a:pt x="11890786" y="6551728"/>
                  <a:pt x="11909295" y="6557963"/>
                  <a:pt x="11925747" y="6557963"/>
                </a:cubicBezTo>
                <a:cubicBezTo>
                  <a:pt x="11927803" y="6555885"/>
                  <a:pt x="11927803" y="6555885"/>
                  <a:pt x="11927803" y="6555885"/>
                </a:cubicBezTo>
                <a:cubicBezTo>
                  <a:pt x="11929860" y="6551728"/>
                  <a:pt x="11936030" y="6543415"/>
                  <a:pt x="11938086" y="6537179"/>
                </a:cubicBezTo>
                <a:cubicBezTo>
                  <a:pt x="11938086" y="6535101"/>
                  <a:pt x="11938086" y="6535101"/>
                  <a:pt x="11938086" y="6535101"/>
                </a:cubicBezTo>
                <a:cubicBezTo>
                  <a:pt x="11929860" y="6522630"/>
                  <a:pt x="11915464" y="6508080"/>
                  <a:pt x="11901069" y="6499766"/>
                </a:cubicBezTo>
                <a:cubicBezTo>
                  <a:pt x="11901069" y="6495610"/>
                  <a:pt x="11909295" y="6481060"/>
                  <a:pt x="11909295" y="6478983"/>
                </a:cubicBezTo>
                <a:cubicBezTo>
                  <a:pt x="11925747" y="6483139"/>
                  <a:pt x="11944256" y="6483139"/>
                  <a:pt x="11960708" y="6478983"/>
                </a:cubicBezTo>
                <a:cubicBezTo>
                  <a:pt x="11962764" y="6478983"/>
                  <a:pt x="11962764" y="6478983"/>
                  <a:pt x="11962764" y="6478983"/>
                </a:cubicBezTo>
                <a:cubicBezTo>
                  <a:pt x="11964821" y="6472747"/>
                  <a:pt x="11966878" y="6464433"/>
                  <a:pt x="11966878" y="6458198"/>
                </a:cubicBezTo>
                <a:cubicBezTo>
                  <a:pt x="11966878" y="6456119"/>
                  <a:pt x="11966878" y="6456119"/>
                  <a:pt x="11966878" y="6456119"/>
                </a:cubicBezTo>
                <a:cubicBezTo>
                  <a:pt x="11956595" y="6443648"/>
                  <a:pt x="11940143" y="6435334"/>
                  <a:pt x="11921634" y="6429099"/>
                </a:cubicBezTo>
                <a:cubicBezTo>
                  <a:pt x="11923690" y="6427021"/>
                  <a:pt x="11925747" y="6410393"/>
                  <a:pt x="11925747" y="6408315"/>
                </a:cubicBezTo>
                <a:cubicBezTo>
                  <a:pt x="11944256" y="6408315"/>
                  <a:pt x="11962764" y="6402080"/>
                  <a:pt x="11975104" y="6393766"/>
                </a:cubicBezTo>
                <a:cubicBezTo>
                  <a:pt x="11977160" y="6393766"/>
                  <a:pt x="11977160" y="6393766"/>
                  <a:pt x="11977160" y="6393766"/>
                </a:cubicBezTo>
                <a:cubicBezTo>
                  <a:pt x="11977160" y="6389609"/>
                  <a:pt x="11977160" y="6385452"/>
                  <a:pt x="11977160" y="6381295"/>
                </a:cubicBezTo>
                <a:cubicBezTo>
                  <a:pt x="11977160" y="6379216"/>
                  <a:pt x="11977160" y="6375060"/>
                  <a:pt x="11977160" y="6370902"/>
                </a:cubicBezTo>
                <a:cubicBezTo>
                  <a:pt x="11975104" y="6370902"/>
                  <a:pt x="11975104" y="6370902"/>
                  <a:pt x="11975104" y="6370902"/>
                </a:cubicBezTo>
                <a:cubicBezTo>
                  <a:pt x="11962764" y="6362589"/>
                  <a:pt x="11944256" y="6356354"/>
                  <a:pt x="11925747" y="6356354"/>
                </a:cubicBezTo>
                <a:cubicBezTo>
                  <a:pt x="11925747" y="6354275"/>
                  <a:pt x="11923690" y="6337648"/>
                  <a:pt x="11923690" y="6335569"/>
                </a:cubicBezTo>
                <a:cubicBezTo>
                  <a:pt x="11940143" y="6329334"/>
                  <a:pt x="11956595" y="6321020"/>
                  <a:pt x="11966878" y="6308549"/>
                </a:cubicBezTo>
                <a:cubicBezTo>
                  <a:pt x="11968934" y="6308549"/>
                  <a:pt x="11968934" y="6308549"/>
                  <a:pt x="11968934" y="6308549"/>
                </a:cubicBezTo>
                <a:cubicBezTo>
                  <a:pt x="11968934" y="6306470"/>
                  <a:pt x="11968934" y="6306470"/>
                  <a:pt x="11968934" y="6306470"/>
                </a:cubicBezTo>
                <a:cubicBezTo>
                  <a:pt x="11966878" y="6300235"/>
                  <a:pt x="11964821" y="6291922"/>
                  <a:pt x="11962764" y="6285686"/>
                </a:cubicBezTo>
                <a:cubicBezTo>
                  <a:pt x="11960708" y="6285686"/>
                  <a:pt x="11960708" y="6285686"/>
                  <a:pt x="11960708" y="6285686"/>
                </a:cubicBezTo>
                <a:cubicBezTo>
                  <a:pt x="11946312" y="6279451"/>
                  <a:pt x="11927803" y="6281529"/>
                  <a:pt x="11909295" y="6285686"/>
                </a:cubicBezTo>
                <a:cubicBezTo>
                  <a:pt x="11909295" y="6283608"/>
                  <a:pt x="11903125" y="6266980"/>
                  <a:pt x="11901069" y="6264902"/>
                </a:cubicBezTo>
                <a:cubicBezTo>
                  <a:pt x="11917521" y="6256588"/>
                  <a:pt x="11929860" y="6242038"/>
                  <a:pt x="11938086" y="6227490"/>
                </a:cubicBezTo>
                <a:cubicBezTo>
                  <a:pt x="11938086" y="6225411"/>
                  <a:pt x="11938086" y="6225411"/>
                  <a:pt x="11938086" y="6225411"/>
                </a:cubicBezTo>
                <a:cubicBezTo>
                  <a:pt x="11936030" y="6221254"/>
                  <a:pt x="11931917" y="6212940"/>
                  <a:pt x="11927803" y="6206705"/>
                </a:cubicBezTo>
                <a:cubicBezTo>
                  <a:pt x="11925747" y="6206705"/>
                  <a:pt x="11925747" y="6206705"/>
                  <a:pt x="11925747" y="6206705"/>
                </a:cubicBezTo>
                <a:cubicBezTo>
                  <a:pt x="11909295" y="6206705"/>
                  <a:pt x="11890786" y="6210862"/>
                  <a:pt x="11876390" y="6219176"/>
                </a:cubicBezTo>
                <a:cubicBezTo>
                  <a:pt x="11874333" y="6219176"/>
                  <a:pt x="11864051" y="6204626"/>
                  <a:pt x="11861994" y="6202548"/>
                </a:cubicBezTo>
                <a:cubicBezTo>
                  <a:pt x="11874333" y="6190077"/>
                  <a:pt x="11884616" y="6173450"/>
                  <a:pt x="11888729" y="6156822"/>
                </a:cubicBezTo>
                <a:cubicBezTo>
                  <a:pt x="11888729" y="6154744"/>
                  <a:pt x="11888729" y="6154744"/>
                  <a:pt x="11888729" y="6154744"/>
                </a:cubicBezTo>
                <a:cubicBezTo>
                  <a:pt x="11884616" y="6150587"/>
                  <a:pt x="11878447" y="6144351"/>
                  <a:pt x="11872277" y="6140194"/>
                </a:cubicBezTo>
                <a:cubicBezTo>
                  <a:pt x="11855824" y="6144351"/>
                  <a:pt x="11839372" y="6152665"/>
                  <a:pt x="11827033" y="6165136"/>
                </a:cubicBezTo>
                <a:cubicBezTo>
                  <a:pt x="11824976" y="6165136"/>
                  <a:pt x="11810581" y="6154744"/>
                  <a:pt x="11808524" y="6152665"/>
                </a:cubicBezTo>
                <a:cubicBezTo>
                  <a:pt x="11818807" y="6136038"/>
                  <a:pt x="11822920" y="6119410"/>
                  <a:pt x="11822920" y="6102782"/>
                </a:cubicBezTo>
                <a:cubicBezTo>
                  <a:pt x="11822920" y="6102782"/>
                  <a:pt x="11822920" y="6100704"/>
                  <a:pt x="11822920" y="6100704"/>
                </a:cubicBezTo>
                <a:cubicBezTo>
                  <a:pt x="11816750" y="6096547"/>
                  <a:pt x="11808524" y="6092390"/>
                  <a:pt x="11804411" y="6090312"/>
                </a:cubicBezTo>
                <a:cubicBezTo>
                  <a:pt x="11802354" y="6088233"/>
                  <a:pt x="11802354" y="6088233"/>
                  <a:pt x="11802354" y="6088233"/>
                </a:cubicBezTo>
                <a:cubicBezTo>
                  <a:pt x="11802354" y="6090312"/>
                  <a:pt x="11802354" y="6090312"/>
                  <a:pt x="11802354" y="6090312"/>
                </a:cubicBezTo>
                <a:cubicBezTo>
                  <a:pt x="11787959" y="6096547"/>
                  <a:pt x="11775620" y="6111096"/>
                  <a:pt x="11765337" y="6125645"/>
                </a:cubicBezTo>
                <a:cubicBezTo>
                  <a:pt x="11763280" y="6125645"/>
                  <a:pt x="11746828" y="6119410"/>
                  <a:pt x="11744772" y="6117332"/>
                </a:cubicBezTo>
                <a:cubicBezTo>
                  <a:pt x="11746828" y="6109018"/>
                  <a:pt x="11748885" y="6100704"/>
                  <a:pt x="11748885" y="6090312"/>
                </a:cubicBezTo>
                <a:cubicBezTo>
                  <a:pt x="11748885" y="6081998"/>
                  <a:pt x="11746828" y="6073684"/>
                  <a:pt x="11744772" y="6065370"/>
                </a:cubicBezTo>
                <a:cubicBezTo>
                  <a:pt x="11744772" y="6063292"/>
                  <a:pt x="11744772" y="6063292"/>
                  <a:pt x="11744772" y="6063292"/>
                </a:cubicBezTo>
                <a:cubicBezTo>
                  <a:pt x="11742715" y="6063292"/>
                  <a:pt x="11742715" y="6063292"/>
                  <a:pt x="11742715" y="6063292"/>
                </a:cubicBezTo>
                <a:cubicBezTo>
                  <a:pt x="11738602" y="6061213"/>
                  <a:pt x="11730376" y="6059135"/>
                  <a:pt x="11722150" y="6059135"/>
                </a:cubicBezTo>
                <a:cubicBezTo>
                  <a:pt x="11709811" y="6069527"/>
                  <a:pt x="11699528" y="6086155"/>
                  <a:pt x="11695415" y="6104861"/>
                </a:cubicBezTo>
                <a:cubicBezTo>
                  <a:pt x="11693358" y="6102782"/>
                  <a:pt x="11676906" y="6100704"/>
                  <a:pt x="11672793" y="6100704"/>
                </a:cubicBezTo>
                <a:cubicBezTo>
                  <a:pt x="11672793" y="6084076"/>
                  <a:pt x="11668680" y="6065370"/>
                  <a:pt x="11660454" y="6050821"/>
                </a:cubicBezTo>
                <a:cubicBezTo>
                  <a:pt x="11658397" y="6050821"/>
                  <a:pt x="11658397" y="6050821"/>
                  <a:pt x="11658397" y="6050821"/>
                </a:cubicBezTo>
                <a:cubicBezTo>
                  <a:pt x="11652228" y="6048742"/>
                  <a:pt x="11644001" y="6048742"/>
                  <a:pt x="11637831" y="6050821"/>
                </a:cubicBezTo>
                <a:cubicBezTo>
                  <a:pt x="11635775" y="6050821"/>
                  <a:pt x="11635775" y="6050821"/>
                  <a:pt x="11635775" y="6050821"/>
                </a:cubicBezTo>
                <a:close/>
                <a:moveTo>
                  <a:pt x="0" y="0"/>
                </a:moveTo>
                <a:lnTo>
                  <a:pt x="12191998" y="0"/>
                </a:lnTo>
                <a:lnTo>
                  <a:pt x="1219199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C8830E89-B3DC-4845-B9D6-57EEF767FD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2" name="Group 1" hidden="1">
            <a:extLst>
              <a:ext uri="{FF2B5EF4-FFF2-40B4-BE49-F238E27FC236}">
                <a16:creationId xmlns:a16="http://schemas.microsoft.com/office/drawing/2014/main" id="{39E5F683-F867-40CC-B2B5-88AC214A9E6A}"/>
              </a:ext>
            </a:extLst>
          </p:cNvPr>
          <p:cNvGrpSpPr/>
          <p:nvPr userDrawn="1"/>
        </p:nvGrpSpPr>
        <p:grpSpPr>
          <a:xfrm>
            <a:off x="10038824" y="6049262"/>
            <a:ext cx="1938338" cy="664586"/>
            <a:chOff x="10038824" y="6049262"/>
            <a:chExt cx="1938338" cy="664586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C910FC9-9515-4361-A71B-DE231F39896C}"/>
                </a:ext>
              </a:extLst>
            </p:cNvPr>
            <p:cNvSpPr/>
            <p:nvPr userDrawn="1"/>
          </p:nvSpPr>
          <p:spPr>
            <a:xfrm>
              <a:off x="11319071" y="6049262"/>
              <a:ext cx="658091" cy="664586"/>
            </a:xfrm>
            <a:custGeom>
              <a:avLst/>
              <a:gdLst>
                <a:gd name="connsiteX0" fmla="*/ 316706 w 658091"/>
                <a:gd name="connsiteY0" fmla="*/ 1560 h 664586"/>
                <a:gd name="connsiteX1" fmla="*/ 318762 w 658091"/>
                <a:gd name="connsiteY1" fmla="*/ 1560 h 664586"/>
                <a:gd name="connsiteX2" fmla="*/ 339328 w 658091"/>
                <a:gd name="connsiteY2" fmla="*/ 1560 h 664586"/>
                <a:gd name="connsiteX3" fmla="*/ 341385 w 658091"/>
                <a:gd name="connsiteY3" fmla="*/ 1560 h 664586"/>
                <a:gd name="connsiteX4" fmla="*/ 353724 w 658091"/>
                <a:gd name="connsiteY4" fmla="*/ 51443 h 664586"/>
                <a:gd name="connsiteX5" fmla="*/ 376346 w 658091"/>
                <a:gd name="connsiteY5" fmla="*/ 55600 h 664586"/>
                <a:gd name="connsiteX6" fmla="*/ 403081 w 658091"/>
                <a:gd name="connsiteY6" fmla="*/ 9874 h 664586"/>
                <a:gd name="connsiteX7" fmla="*/ 423646 w 658091"/>
                <a:gd name="connsiteY7" fmla="*/ 14031 h 664586"/>
                <a:gd name="connsiteX8" fmla="*/ 425703 w 658091"/>
                <a:gd name="connsiteY8" fmla="*/ 14031 h 664586"/>
                <a:gd name="connsiteX9" fmla="*/ 425703 w 658091"/>
                <a:gd name="connsiteY9" fmla="*/ 16109 h 664586"/>
                <a:gd name="connsiteX10" fmla="*/ 429816 w 658091"/>
                <a:gd name="connsiteY10" fmla="*/ 41051 h 664586"/>
                <a:gd name="connsiteX11" fmla="*/ 425703 w 658091"/>
                <a:gd name="connsiteY11" fmla="*/ 68071 h 664586"/>
                <a:gd name="connsiteX12" fmla="*/ 446268 w 658091"/>
                <a:gd name="connsiteY12" fmla="*/ 76384 h 664586"/>
                <a:gd name="connsiteX13" fmla="*/ 483285 w 658091"/>
                <a:gd name="connsiteY13" fmla="*/ 41051 h 664586"/>
                <a:gd name="connsiteX14" fmla="*/ 483285 w 658091"/>
                <a:gd name="connsiteY14" fmla="*/ 38972 h 664586"/>
                <a:gd name="connsiteX15" fmla="*/ 485342 w 658091"/>
                <a:gd name="connsiteY15" fmla="*/ 41051 h 664586"/>
                <a:gd name="connsiteX16" fmla="*/ 503851 w 658091"/>
                <a:gd name="connsiteY16" fmla="*/ 51443 h 664586"/>
                <a:gd name="connsiteX17" fmla="*/ 503851 w 658091"/>
                <a:gd name="connsiteY17" fmla="*/ 53521 h 664586"/>
                <a:gd name="connsiteX18" fmla="*/ 489455 w 658091"/>
                <a:gd name="connsiteY18" fmla="*/ 103404 h 664586"/>
                <a:gd name="connsiteX19" fmla="*/ 507964 w 658091"/>
                <a:gd name="connsiteY19" fmla="*/ 115875 h 664586"/>
                <a:gd name="connsiteX20" fmla="*/ 553208 w 658091"/>
                <a:gd name="connsiteY20" fmla="*/ 90933 h 664586"/>
                <a:gd name="connsiteX21" fmla="*/ 569660 w 658091"/>
                <a:gd name="connsiteY21" fmla="*/ 105483 h 664586"/>
                <a:gd name="connsiteX22" fmla="*/ 569660 w 658091"/>
                <a:gd name="connsiteY22" fmla="*/ 107561 h 664586"/>
                <a:gd name="connsiteX23" fmla="*/ 542925 w 658091"/>
                <a:gd name="connsiteY23" fmla="*/ 153287 h 664586"/>
                <a:gd name="connsiteX24" fmla="*/ 557321 w 658091"/>
                <a:gd name="connsiteY24" fmla="*/ 169915 h 664586"/>
                <a:gd name="connsiteX25" fmla="*/ 606678 w 658091"/>
                <a:gd name="connsiteY25" fmla="*/ 157444 h 664586"/>
                <a:gd name="connsiteX26" fmla="*/ 608734 w 658091"/>
                <a:gd name="connsiteY26" fmla="*/ 157444 h 664586"/>
                <a:gd name="connsiteX27" fmla="*/ 619017 w 658091"/>
                <a:gd name="connsiteY27" fmla="*/ 176150 h 664586"/>
                <a:gd name="connsiteX28" fmla="*/ 619017 w 658091"/>
                <a:gd name="connsiteY28" fmla="*/ 178229 h 664586"/>
                <a:gd name="connsiteX29" fmla="*/ 582000 w 658091"/>
                <a:gd name="connsiteY29" fmla="*/ 215641 h 664586"/>
                <a:gd name="connsiteX30" fmla="*/ 590226 w 658091"/>
                <a:gd name="connsiteY30" fmla="*/ 236425 h 664586"/>
                <a:gd name="connsiteX31" fmla="*/ 641639 w 658091"/>
                <a:gd name="connsiteY31" fmla="*/ 236425 h 664586"/>
                <a:gd name="connsiteX32" fmla="*/ 643695 w 658091"/>
                <a:gd name="connsiteY32" fmla="*/ 236425 h 664586"/>
                <a:gd name="connsiteX33" fmla="*/ 649865 w 658091"/>
                <a:gd name="connsiteY33" fmla="*/ 257209 h 664586"/>
                <a:gd name="connsiteX34" fmla="*/ 649865 w 658091"/>
                <a:gd name="connsiteY34" fmla="*/ 259288 h 664586"/>
                <a:gd name="connsiteX35" fmla="*/ 647809 w 658091"/>
                <a:gd name="connsiteY35" fmla="*/ 259288 h 664586"/>
                <a:gd name="connsiteX36" fmla="*/ 604621 w 658091"/>
                <a:gd name="connsiteY36" fmla="*/ 286308 h 664586"/>
                <a:gd name="connsiteX37" fmla="*/ 606678 w 658091"/>
                <a:gd name="connsiteY37" fmla="*/ 307093 h 664586"/>
                <a:gd name="connsiteX38" fmla="*/ 656035 w 658091"/>
                <a:gd name="connsiteY38" fmla="*/ 321641 h 664586"/>
                <a:gd name="connsiteX39" fmla="*/ 658091 w 658091"/>
                <a:gd name="connsiteY39" fmla="*/ 321641 h 664586"/>
                <a:gd name="connsiteX40" fmla="*/ 658091 w 658091"/>
                <a:gd name="connsiteY40" fmla="*/ 332034 h 664586"/>
                <a:gd name="connsiteX41" fmla="*/ 658091 w 658091"/>
                <a:gd name="connsiteY41" fmla="*/ 344505 h 664586"/>
                <a:gd name="connsiteX42" fmla="*/ 656035 w 658091"/>
                <a:gd name="connsiteY42" fmla="*/ 344505 h 664586"/>
                <a:gd name="connsiteX43" fmla="*/ 606678 w 658091"/>
                <a:gd name="connsiteY43" fmla="*/ 359054 h 664586"/>
                <a:gd name="connsiteX44" fmla="*/ 602565 w 658091"/>
                <a:gd name="connsiteY44" fmla="*/ 379838 h 664586"/>
                <a:gd name="connsiteX45" fmla="*/ 647809 w 658091"/>
                <a:gd name="connsiteY45" fmla="*/ 406858 h 664586"/>
                <a:gd name="connsiteX46" fmla="*/ 647809 w 658091"/>
                <a:gd name="connsiteY46" fmla="*/ 408937 h 664586"/>
                <a:gd name="connsiteX47" fmla="*/ 643695 w 658091"/>
                <a:gd name="connsiteY47" fmla="*/ 429722 h 664586"/>
                <a:gd name="connsiteX48" fmla="*/ 641639 w 658091"/>
                <a:gd name="connsiteY48" fmla="*/ 429722 h 664586"/>
                <a:gd name="connsiteX49" fmla="*/ 590226 w 658091"/>
                <a:gd name="connsiteY49" fmla="*/ 429722 h 664586"/>
                <a:gd name="connsiteX50" fmla="*/ 582000 w 658091"/>
                <a:gd name="connsiteY50" fmla="*/ 450505 h 664586"/>
                <a:gd name="connsiteX51" fmla="*/ 619017 w 658091"/>
                <a:gd name="connsiteY51" fmla="*/ 485840 h 664586"/>
                <a:gd name="connsiteX52" fmla="*/ 619017 w 658091"/>
                <a:gd name="connsiteY52" fmla="*/ 487918 h 664586"/>
                <a:gd name="connsiteX53" fmla="*/ 608734 w 658091"/>
                <a:gd name="connsiteY53" fmla="*/ 506624 h 664586"/>
                <a:gd name="connsiteX54" fmla="*/ 606678 w 658091"/>
                <a:gd name="connsiteY54" fmla="*/ 508702 h 664586"/>
                <a:gd name="connsiteX55" fmla="*/ 555264 w 658091"/>
                <a:gd name="connsiteY55" fmla="*/ 494154 h 664586"/>
                <a:gd name="connsiteX56" fmla="*/ 542925 w 658091"/>
                <a:gd name="connsiteY56" fmla="*/ 512860 h 664586"/>
                <a:gd name="connsiteX57" fmla="*/ 569660 w 658091"/>
                <a:gd name="connsiteY57" fmla="*/ 558586 h 664586"/>
                <a:gd name="connsiteX58" fmla="*/ 567604 w 658091"/>
                <a:gd name="connsiteY58" fmla="*/ 558586 h 664586"/>
                <a:gd name="connsiteX59" fmla="*/ 553208 w 658091"/>
                <a:gd name="connsiteY59" fmla="*/ 575213 h 664586"/>
                <a:gd name="connsiteX60" fmla="*/ 551151 w 658091"/>
                <a:gd name="connsiteY60" fmla="*/ 575213 h 664586"/>
                <a:gd name="connsiteX61" fmla="*/ 505907 w 658091"/>
                <a:gd name="connsiteY61" fmla="*/ 548193 h 664586"/>
                <a:gd name="connsiteX62" fmla="*/ 489455 w 658091"/>
                <a:gd name="connsiteY62" fmla="*/ 562742 h 664586"/>
                <a:gd name="connsiteX63" fmla="*/ 503851 w 658091"/>
                <a:gd name="connsiteY63" fmla="*/ 610547 h 664586"/>
                <a:gd name="connsiteX64" fmla="*/ 503851 w 658091"/>
                <a:gd name="connsiteY64" fmla="*/ 612625 h 664586"/>
                <a:gd name="connsiteX65" fmla="*/ 501794 w 658091"/>
                <a:gd name="connsiteY65" fmla="*/ 614704 h 664586"/>
                <a:gd name="connsiteX66" fmla="*/ 483285 w 658091"/>
                <a:gd name="connsiteY66" fmla="*/ 625095 h 664586"/>
                <a:gd name="connsiteX67" fmla="*/ 446268 w 658091"/>
                <a:gd name="connsiteY67" fmla="*/ 587684 h 664586"/>
                <a:gd name="connsiteX68" fmla="*/ 425703 w 658091"/>
                <a:gd name="connsiteY68" fmla="*/ 595998 h 664586"/>
                <a:gd name="connsiteX69" fmla="*/ 427759 w 658091"/>
                <a:gd name="connsiteY69" fmla="*/ 623018 h 664586"/>
                <a:gd name="connsiteX70" fmla="*/ 425703 w 658091"/>
                <a:gd name="connsiteY70" fmla="*/ 650037 h 664586"/>
                <a:gd name="connsiteX71" fmla="*/ 423646 w 658091"/>
                <a:gd name="connsiteY71" fmla="*/ 650037 h 664586"/>
                <a:gd name="connsiteX72" fmla="*/ 403081 w 658091"/>
                <a:gd name="connsiteY72" fmla="*/ 656272 h 664586"/>
                <a:gd name="connsiteX73" fmla="*/ 376346 w 658091"/>
                <a:gd name="connsiteY73" fmla="*/ 610547 h 664586"/>
                <a:gd name="connsiteX74" fmla="*/ 355781 w 658091"/>
                <a:gd name="connsiteY74" fmla="*/ 612625 h 664586"/>
                <a:gd name="connsiteX75" fmla="*/ 341385 w 658091"/>
                <a:gd name="connsiteY75" fmla="*/ 664586 h 664586"/>
                <a:gd name="connsiteX76" fmla="*/ 339328 w 658091"/>
                <a:gd name="connsiteY76" fmla="*/ 664586 h 664586"/>
                <a:gd name="connsiteX77" fmla="*/ 318762 w 658091"/>
                <a:gd name="connsiteY77" fmla="*/ 664586 h 664586"/>
                <a:gd name="connsiteX78" fmla="*/ 316706 w 658091"/>
                <a:gd name="connsiteY78" fmla="*/ 664586 h 664586"/>
                <a:gd name="connsiteX79" fmla="*/ 304367 w 658091"/>
                <a:gd name="connsiteY79" fmla="*/ 612625 h 664586"/>
                <a:gd name="connsiteX80" fmla="*/ 281745 w 658091"/>
                <a:gd name="connsiteY80" fmla="*/ 610547 h 664586"/>
                <a:gd name="connsiteX81" fmla="*/ 257067 w 658091"/>
                <a:gd name="connsiteY81" fmla="*/ 656272 h 664586"/>
                <a:gd name="connsiteX82" fmla="*/ 255010 w 658091"/>
                <a:gd name="connsiteY82" fmla="*/ 656272 h 664586"/>
                <a:gd name="connsiteX83" fmla="*/ 234445 w 658091"/>
                <a:gd name="connsiteY83" fmla="*/ 650037 h 664586"/>
                <a:gd name="connsiteX84" fmla="*/ 232388 w 658091"/>
                <a:gd name="connsiteY84" fmla="*/ 650037 h 664586"/>
                <a:gd name="connsiteX85" fmla="*/ 232388 w 658091"/>
                <a:gd name="connsiteY85" fmla="*/ 647959 h 664586"/>
                <a:gd name="connsiteX86" fmla="*/ 230332 w 658091"/>
                <a:gd name="connsiteY86" fmla="*/ 623018 h 664586"/>
                <a:gd name="connsiteX87" fmla="*/ 232388 w 658091"/>
                <a:gd name="connsiteY87" fmla="*/ 595998 h 664586"/>
                <a:gd name="connsiteX88" fmla="*/ 213879 w 658091"/>
                <a:gd name="connsiteY88" fmla="*/ 587684 h 664586"/>
                <a:gd name="connsiteX89" fmla="*/ 176862 w 658091"/>
                <a:gd name="connsiteY89" fmla="*/ 625095 h 664586"/>
                <a:gd name="connsiteX90" fmla="*/ 174805 w 658091"/>
                <a:gd name="connsiteY90" fmla="*/ 627174 h 664586"/>
                <a:gd name="connsiteX91" fmla="*/ 174805 w 658091"/>
                <a:gd name="connsiteY91" fmla="*/ 625095 h 664586"/>
                <a:gd name="connsiteX92" fmla="*/ 156297 w 658091"/>
                <a:gd name="connsiteY92" fmla="*/ 614704 h 664586"/>
                <a:gd name="connsiteX93" fmla="*/ 156297 w 658091"/>
                <a:gd name="connsiteY93" fmla="*/ 612625 h 664586"/>
                <a:gd name="connsiteX94" fmla="*/ 168636 w 658091"/>
                <a:gd name="connsiteY94" fmla="*/ 562742 h 664586"/>
                <a:gd name="connsiteX95" fmla="*/ 152184 w 658091"/>
                <a:gd name="connsiteY95" fmla="*/ 548193 h 664586"/>
                <a:gd name="connsiteX96" fmla="*/ 106939 w 658091"/>
                <a:gd name="connsiteY96" fmla="*/ 575213 h 664586"/>
                <a:gd name="connsiteX97" fmla="*/ 104883 w 658091"/>
                <a:gd name="connsiteY97" fmla="*/ 575213 h 664586"/>
                <a:gd name="connsiteX98" fmla="*/ 90487 w 658091"/>
                <a:gd name="connsiteY98" fmla="*/ 560663 h 664586"/>
                <a:gd name="connsiteX99" fmla="*/ 88430 w 658091"/>
                <a:gd name="connsiteY99" fmla="*/ 558586 h 664586"/>
                <a:gd name="connsiteX100" fmla="*/ 115166 w 658091"/>
                <a:gd name="connsiteY100" fmla="*/ 512860 h 664586"/>
                <a:gd name="connsiteX101" fmla="*/ 102826 w 658091"/>
                <a:gd name="connsiteY101" fmla="*/ 494154 h 664586"/>
                <a:gd name="connsiteX102" fmla="*/ 51413 w 658091"/>
                <a:gd name="connsiteY102" fmla="*/ 508702 h 664586"/>
                <a:gd name="connsiteX103" fmla="*/ 39074 w 658091"/>
                <a:gd name="connsiteY103" fmla="*/ 489996 h 664586"/>
                <a:gd name="connsiteX104" fmla="*/ 39074 w 658091"/>
                <a:gd name="connsiteY104" fmla="*/ 487918 h 664586"/>
                <a:gd name="connsiteX105" fmla="*/ 76091 w 658091"/>
                <a:gd name="connsiteY105" fmla="*/ 450505 h 664586"/>
                <a:gd name="connsiteX106" fmla="*/ 67865 w 658091"/>
                <a:gd name="connsiteY106" fmla="*/ 429722 h 664586"/>
                <a:gd name="connsiteX107" fmla="*/ 16452 w 658091"/>
                <a:gd name="connsiteY107" fmla="*/ 429722 h 664586"/>
                <a:gd name="connsiteX108" fmla="*/ 14395 w 658091"/>
                <a:gd name="connsiteY108" fmla="*/ 429722 h 664586"/>
                <a:gd name="connsiteX109" fmla="*/ 8226 w 658091"/>
                <a:gd name="connsiteY109" fmla="*/ 408937 h 664586"/>
                <a:gd name="connsiteX110" fmla="*/ 8226 w 658091"/>
                <a:gd name="connsiteY110" fmla="*/ 406858 h 664586"/>
                <a:gd name="connsiteX111" fmla="*/ 10282 w 658091"/>
                <a:gd name="connsiteY111" fmla="*/ 406858 h 664586"/>
                <a:gd name="connsiteX112" fmla="*/ 55526 w 658091"/>
                <a:gd name="connsiteY112" fmla="*/ 379838 h 664586"/>
                <a:gd name="connsiteX113" fmla="*/ 51413 w 658091"/>
                <a:gd name="connsiteY113" fmla="*/ 356976 h 664586"/>
                <a:gd name="connsiteX114" fmla="*/ 2056 w 658091"/>
                <a:gd name="connsiteY114" fmla="*/ 344505 h 664586"/>
                <a:gd name="connsiteX115" fmla="*/ 0 w 658091"/>
                <a:gd name="connsiteY115" fmla="*/ 344505 h 664586"/>
                <a:gd name="connsiteX116" fmla="*/ 0 w 658091"/>
                <a:gd name="connsiteY116" fmla="*/ 342426 h 664586"/>
                <a:gd name="connsiteX117" fmla="*/ 0 w 658091"/>
                <a:gd name="connsiteY117" fmla="*/ 332034 h 664586"/>
                <a:gd name="connsiteX118" fmla="*/ 0 w 658091"/>
                <a:gd name="connsiteY118" fmla="*/ 321641 h 664586"/>
                <a:gd name="connsiteX119" fmla="*/ 0 w 658091"/>
                <a:gd name="connsiteY119" fmla="*/ 319564 h 664586"/>
                <a:gd name="connsiteX120" fmla="*/ 2056 w 658091"/>
                <a:gd name="connsiteY120" fmla="*/ 319564 h 664586"/>
                <a:gd name="connsiteX121" fmla="*/ 51413 w 658091"/>
                <a:gd name="connsiteY121" fmla="*/ 307093 h 664586"/>
                <a:gd name="connsiteX122" fmla="*/ 53469 w 658091"/>
                <a:gd name="connsiteY122" fmla="*/ 284229 h 664586"/>
                <a:gd name="connsiteX123" fmla="*/ 10282 w 658091"/>
                <a:gd name="connsiteY123" fmla="*/ 259288 h 664586"/>
                <a:gd name="connsiteX124" fmla="*/ 8226 w 658091"/>
                <a:gd name="connsiteY124" fmla="*/ 257209 h 664586"/>
                <a:gd name="connsiteX125" fmla="*/ 14395 w 658091"/>
                <a:gd name="connsiteY125" fmla="*/ 236425 h 664586"/>
                <a:gd name="connsiteX126" fmla="*/ 14395 w 658091"/>
                <a:gd name="connsiteY126" fmla="*/ 234347 h 664586"/>
                <a:gd name="connsiteX127" fmla="*/ 16452 w 658091"/>
                <a:gd name="connsiteY127" fmla="*/ 234347 h 664586"/>
                <a:gd name="connsiteX128" fmla="*/ 67865 w 658091"/>
                <a:gd name="connsiteY128" fmla="*/ 234347 h 664586"/>
                <a:gd name="connsiteX129" fmla="*/ 76091 w 658091"/>
                <a:gd name="connsiteY129" fmla="*/ 215641 h 664586"/>
                <a:gd name="connsiteX130" fmla="*/ 39074 w 658091"/>
                <a:gd name="connsiteY130" fmla="*/ 178229 h 664586"/>
                <a:gd name="connsiteX131" fmla="*/ 39074 w 658091"/>
                <a:gd name="connsiteY131" fmla="*/ 176150 h 664586"/>
                <a:gd name="connsiteX132" fmla="*/ 49356 w 658091"/>
                <a:gd name="connsiteY132" fmla="*/ 157444 h 664586"/>
                <a:gd name="connsiteX133" fmla="*/ 51413 w 658091"/>
                <a:gd name="connsiteY133" fmla="*/ 157444 h 664586"/>
                <a:gd name="connsiteX134" fmla="*/ 100770 w 658091"/>
                <a:gd name="connsiteY134" fmla="*/ 169915 h 664586"/>
                <a:gd name="connsiteX135" fmla="*/ 115166 w 658091"/>
                <a:gd name="connsiteY135" fmla="*/ 153287 h 664586"/>
                <a:gd name="connsiteX136" fmla="*/ 88430 w 658091"/>
                <a:gd name="connsiteY136" fmla="*/ 107561 h 664586"/>
                <a:gd name="connsiteX137" fmla="*/ 88430 w 658091"/>
                <a:gd name="connsiteY137" fmla="*/ 105483 h 664586"/>
                <a:gd name="connsiteX138" fmla="*/ 104883 w 658091"/>
                <a:gd name="connsiteY138" fmla="*/ 90933 h 664586"/>
                <a:gd name="connsiteX139" fmla="*/ 104883 w 658091"/>
                <a:gd name="connsiteY139" fmla="*/ 88855 h 664586"/>
                <a:gd name="connsiteX140" fmla="*/ 106939 w 658091"/>
                <a:gd name="connsiteY140" fmla="*/ 88855 h 664586"/>
                <a:gd name="connsiteX141" fmla="*/ 150127 w 658091"/>
                <a:gd name="connsiteY141" fmla="*/ 115875 h 664586"/>
                <a:gd name="connsiteX142" fmla="*/ 166579 w 658091"/>
                <a:gd name="connsiteY142" fmla="*/ 103404 h 664586"/>
                <a:gd name="connsiteX143" fmla="*/ 154240 w 658091"/>
                <a:gd name="connsiteY143" fmla="*/ 53521 h 664586"/>
                <a:gd name="connsiteX144" fmla="*/ 154240 w 658091"/>
                <a:gd name="connsiteY144" fmla="*/ 51443 h 664586"/>
                <a:gd name="connsiteX145" fmla="*/ 172749 w 658091"/>
                <a:gd name="connsiteY145" fmla="*/ 38972 h 664586"/>
                <a:gd name="connsiteX146" fmla="*/ 174805 w 658091"/>
                <a:gd name="connsiteY146" fmla="*/ 38972 h 664586"/>
                <a:gd name="connsiteX147" fmla="*/ 174805 w 658091"/>
                <a:gd name="connsiteY147" fmla="*/ 41051 h 664586"/>
                <a:gd name="connsiteX148" fmla="*/ 211823 w 658091"/>
                <a:gd name="connsiteY148" fmla="*/ 76384 h 664586"/>
                <a:gd name="connsiteX149" fmla="*/ 232388 w 658091"/>
                <a:gd name="connsiteY149" fmla="*/ 68071 h 664586"/>
                <a:gd name="connsiteX150" fmla="*/ 228275 w 658091"/>
                <a:gd name="connsiteY150" fmla="*/ 41051 h 664586"/>
                <a:gd name="connsiteX151" fmla="*/ 232388 w 658091"/>
                <a:gd name="connsiteY151" fmla="*/ 16109 h 664586"/>
                <a:gd name="connsiteX152" fmla="*/ 232388 w 658091"/>
                <a:gd name="connsiteY152" fmla="*/ 14031 h 664586"/>
                <a:gd name="connsiteX153" fmla="*/ 252954 w 658091"/>
                <a:gd name="connsiteY153" fmla="*/ 9874 h 664586"/>
                <a:gd name="connsiteX154" fmla="*/ 255010 w 658091"/>
                <a:gd name="connsiteY154" fmla="*/ 7795 h 664586"/>
                <a:gd name="connsiteX155" fmla="*/ 255010 w 658091"/>
                <a:gd name="connsiteY155" fmla="*/ 9874 h 664586"/>
                <a:gd name="connsiteX156" fmla="*/ 281745 w 658091"/>
                <a:gd name="connsiteY156" fmla="*/ 55600 h 664586"/>
                <a:gd name="connsiteX157" fmla="*/ 304367 w 658091"/>
                <a:gd name="connsiteY157" fmla="*/ 51443 h 664586"/>
                <a:gd name="connsiteX158" fmla="*/ 316706 w 658091"/>
                <a:gd name="connsiteY158" fmla="*/ 1560 h 664586"/>
                <a:gd name="connsiteX159" fmla="*/ 329630 w 658091"/>
                <a:gd name="connsiteY159" fmla="*/ 80136 h 664586"/>
                <a:gd name="connsiteX160" fmla="*/ 82991 w 658091"/>
                <a:gd name="connsiteY160" fmla="*/ 329697 h 664586"/>
                <a:gd name="connsiteX161" fmla="*/ 329630 w 658091"/>
                <a:gd name="connsiteY161" fmla="*/ 579258 h 664586"/>
                <a:gd name="connsiteX162" fmla="*/ 576268 w 658091"/>
                <a:gd name="connsiteY162" fmla="*/ 329697 h 664586"/>
                <a:gd name="connsiteX163" fmla="*/ 329630 w 658091"/>
                <a:gd name="connsiteY163" fmla="*/ 80136 h 66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658091" h="664586">
                  <a:moveTo>
                    <a:pt x="316706" y="1560"/>
                  </a:moveTo>
                  <a:cubicBezTo>
                    <a:pt x="316706" y="1560"/>
                    <a:pt x="316706" y="1560"/>
                    <a:pt x="318762" y="1560"/>
                  </a:cubicBezTo>
                  <a:cubicBezTo>
                    <a:pt x="324932" y="-519"/>
                    <a:pt x="333159" y="-519"/>
                    <a:pt x="339328" y="1560"/>
                  </a:cubicBezTo>
                  <a:cubicBezTo>
                    <a:pt x="339328" y="1560"/>
                    <a:pt x="339328" y="1560"/>
                    <a:pt x="341385" y="1560"/>
                  </a:cubicBezTo>
                  <a:cubicBezTo>
                    <a:pt x="349611" y="16109"/>
                    <a:pt x="353724" y="34815"/>
                    <a:pt x="353724" y="51443"/>
                  </a:cubicBezTo>
                  <a:cubicBezTo>
                    <a:pt x="357837" y="51443"/>
                    <a:pt x="374289" y="53521"/>
                    <a:pt x="376346" y="55600"/>
                  </a:cubicBezTo>
                  <a:cubicBezTo>
                    <a:pt x="380459" y="36894"/>
                    <a:pt x="390742" y="20266"/>
                    <a:pt x="403081" y="9874"/>
                  </a:cubicBezTo>
                  <a:cubicBezTo>
                    <a:pt x="411307" y="9874"/>
                    <a:pt x="419533" y="11952"/>
                    <a:pt x="423646" y="14031"/>
                  </a:cubicBezTo>
                  <a:cubicBezTo>
                    <a:pt x="423646" y="14031"/>
                    <a:pt x="423646" y="14031"/>
                    <a:pt x="425703" y="14031"/>
                  </a:cubicBezTo>
                  <a:cubicBezTo>
                    <a:pt x="425703" y="14031"/>
                    <a:pt x="425703" y="14031"/>
                    <a:pt x="425703" y="16109"/>
                  </a:cubicBezTo>
                  <a:cubicBezTo>
                    <a:pt x="427759" y="24423"/>
                    <a:pt x="429816" y="32737"/>
                    <a:pt x="429816" y="41051"/>
                  </a:cubicBezTo>
                  <a:cubicBezTo>
                    <a:pt x="429816" y="51443"/>
                    <a:pt x="427759" y="59757"/>
                    <a:pt x="425703" y="68071"/>
                  </a:cubicBezTo>
                  <a:cubicBezTo>
                    <a:pt x="427759" y="70149"/>
                    <a:pt x="444211" y="76384"/>
                    <a:pt x="446268" y="76384"/>
                  </a:cubicBezTo>
                  <a:cubicBezTo>
                    <a:pt x="456551" y="61835"/>
                    <a:pt x="468890" y="47286"/>
                    <a:pt x="483285" y="41051"/>
                  </a:cubicBezTo>
                  <a:cubicBezTo>
                    <a:pt x="483285" y="41051"/>
                    <a:pt x="483285" y="41051"/>
                    <a:pt x="483285" y="38972"/>
                  </a:cubicBezTo>
                  <a:cubicBezTo>
                    <a:pt x="483285" y="38972"/>
                    <a:pt x="483285" y="38972"/>
                    <a:pt x="485342" y="41051"/>
                  </a:cubicBezTo>
                  <a:cubicBezTo>
                    <a:pt x="489455" y="43129"/>
                    <a:pt x="497681" y="47286"/>
                    <a:pt x="503851" y="51443"/>
                  </a:cubicBezTo>
                  <a:cubicBezTo>
                    <a:pt x="503851" y="51443"/>
                    <a:pt x="503851" y="53521"/>
                    <a:pt x="503851" y="53521"/>
                  </a:cubicBezTo>
                  <a:cubicBezTo>
                    <a:pt x="503851" y="70149"/>
                    <a:pt x="499738" y="86777"/>
                    <a:pt x="489455" y="103404"/>
                  </a:cubicBezTo>
                  <a:cubicBezTo>
                    <a:pt x="491512" y="105483"/>
                    <a:pt x="505907" y="115875"/>
                    <a:pt x="507964" y="115875"/>
                  </a:cubicBezTo>
                  <a:cubicBezTo>
                    <a:pt x="520303" y="103404"/>
                    <a:pt x="536755" y="95090"/>
                    <a:pt x="553208" y="90933"/>
                  </a:cubicBezTo>
                  <a:cubicBezTo>
                    <a:pt x="559378" y="95090"/>
                    <a:pt x="565547" y="101326"/>
                    <a:pt x="569660" y="105483"/>
                  </a:cubicBezTo>
                  <a:cubicBezTo>
                    <a:pt x="569660" y="105483"/>
                    <a:pt x="569660" y="105483"/>
                    <a:pt x="569660" y="107561"/>
                  </a:cubicBezTo>
                  <a:cubicBezTo>
                    <a:pt x="565547" y="124189"/>
                    <a:pt x="555264" y="140816"/>
                    <a:pt x="542925" y="153287"/>
                  </a:cubicBezTo>
                  <a:cubicBezTo>
                    <a:pt x="544982" y="155365"/>
                    <a:pt x="555264" y="169915"/>
                    <a:pt x="557321" y="169915"/>
                  </a:cubicBezTo>
                  <a:cubicBezTo>
                    <a:pt x="571717" y="161601"/>
                    <a:pt x="590226" y="157444"/>
                    <a:pt x="606678" y="157444"/>
                  </a:cubicBezTo>
                  <a:cubicBezTo>
                    <a:pt x="606678" y="157444"/>
                    <a:pt x="606678" y="157444"/>
                    <a:pt x="608734" y="157444"/>
                  </a:cubicBezTo>
                  <a:cubicBezTo>
                    <a:pt x="612848" y="163679"/>
                    <a:pt x="616961" y="171993"/>
                    <a:pt x="619017" y="176150"/>
                  </a:cubicBezTo>
                  <a:cubicBezTo>
                    <a:pt x="619017" y="176150"/>
                    <a:pt x="619017" y="176150"/>
                    <a:pt x="619017" y="178229"/>
                  </a:cubicBezTo>
                  <a:cubicBezTo>
                    <a:pt x="610791" y="192777"/>
                    <a:pt x="598452" y="207327"/>
                    <a:pt x="582000" y="215641"/>
                  </a:cubicBezTo>
                  <a:cubicBezTo>
                    <a:pt x="584056" y="217719"/>
                    <a:pt x="590226" y="234347"/>
                    <a:pt x="590226" y="236425"/>
                  </a:cubicBezTo>
                  <a:cubicBezTo>
                    <a:pt x="608734" y="232268"/>
                    <a:pt x="627243" y="230190"/>
                    <a:pt x="641639" y="236425"/>
                  </a:cubicBezTo>
                  <a:cubicBezTo>
                    <a:pt x="641639" y="236425"/>
                    <a:pt x="641639" y="236425"/>
                    <a:pt x="643695" y="236425"/>
                  </a:cubicBezTo>
                  <a:cubicBezTo>
                    <a:pt x="645752" y="242661"/>
                    <a:pt x="647809" y="250974"/>
                    <a:pt x="649865" y="257209"/>
                  </a:cubicBezTo>
                  <a:cubicBezTo>
                    <a:pt x="649865" y="257209"/>
                    <a:pt x="649865" y="257209"/>
                    <a:pt x="649865" y="259288"/>
                  </a:cubicBezTo>
                  <a:cubicBezTo>
                    <a:pt x="649865" y="259288"/>
                    <a:pt x="649865" y="259288"/>
                    <a:pt x="647809" y="259288"/>
                  </a:cubicBezTo>
                  <a:cubicBezTo>
                    <a:pt x="637526" y="271759"/>
                    <a:pt x="621074" y="280073"/>
                    <a:pt x="604621" y="286308"/>
                  </a:cubicBezTo>
                  <a:cubicBezTo>
                    <a:pt x="604621" y="288387"/>
                    <a:pt x="606678" y="305014"/>
                    <a:pt x="606678" y="307093"/>
                  </a:cubicBezTo>
                  <a:cubicBezTo>
                    <a:pt x="625187" y="307093"/>
                    <a:pt x="643695" y="313328"/>
                    <a:pt x="656035" y="321641"/>
                  </a:cubicBezTo>
                  <a:cubicBezTo>
                    <a:pt x="656035" y="321641"/>
                    <a:pt x="656035" y="321641"/>
                    <a:pt x="658091" y="321641"/>
                  </a:cubicBezTo>
                  <a:cubicBezTo>
                    <a:pt x="658091" y="325799"/>
                    <a:pt x="658091" y="329955"/>
                    <a:pt x="658091" y="332034"/>
                  </a:cubicBezTo>
                  <a:cubicBezTo>
                    <a:pt x="658091" y="336191"/>
                    <a:pt x="658091" y="340348"/>
                    <a:pt x="658091" y="344505"/>
                  </a:cubicBezTo>
                  <a:cubicBezTo>
                    <a:pt x="658091" y="344505"/>
                    <a:pt x="658091" y="344505"/>
                    <a:pt x="656035" y="344505"/>
                  </a:cubicBezTo>
                  <a:cubicBezTo>
                    <a:pt x="643695" y="352819"/>
                    <a:pt x="625187" y="359054"/>
                    <a:pt x="606678" y="359054"/>
                  </a:cubicBezTo>
                  <a:cubicBezTo>
                    <a:pt x="606678" y="361132"/>
                    <a:pt x="604621" y="377760"/>
                    <a:pt x="602565" y="379838"/>
                  </a:cubicBezTo>
                  <a:cubicBezTo>
                    <a:pt x="621074" y="386073"/>
                    <a:pt x="637526" y="394387"/>
                    <a:pt x="647809" y="406858"/>
                  </a:cubicBezTo>
                  <a:cubicBezTo>
                    <a:pt x="647809" y="406858"/>
                    <a:pt x="647809" y="406858"/>
                    <a:pt x="647809" y="408937"/>
                  </a:cubicBezTo>
                  <a:cubicBezTo>
                    <a:pt x="647809" y="415172"/>
                    <a:pt x="645752" y="423486"/>
                    <a:pt x="643695" y="429722"/>
                  </a:cubicBezTo>
                  <a:cubicBezTo>
                    <a:pt x="643695" y="429722"/>
                    <a:pt x="643695" y="429722"/>
                    <a:pt x="641639" y="429722"/>
                  </a:cubicBezTo>
                  <a:cubicBezTo>
                    <a:pt x="625187" y="433878"/>
                    <a:pt x="606678" y="433878"/>
                    <a:pt x="590226" y="429722"/>
                  </a:cubicBezTo>
                  <a:cubicBezTo>
                    <a:pt x="590226" y="431799"/>
                    <a:pt x="582000" y="446349"/>
                    <a:pt x="582000" y="450505"/>
                  </a:cubicBezTo>
                  <a:cubicBezTo>
                    <a:pt x="596395" y="458819"/>
                    <a:pt x="610791" y="473369"/>
                    <a:pt x="619017" y="485840"/>
                  </a:cubicBezTo>
                  <a:cubicBezTo>
                    <a:pt x="619017" y="485840"/>
                    <a:pt x="619017" y="485840"/>
                    <a:pt x="619017" y="487918"/>
                  </a:cubicBezTo>
                  <a:cubicBezTo>
                    <a:pt x="616961" y="494154"/>
                    <a:pt x="610791" y="502467"/>
                    <a:pt x="608734" y="506624"/>
                  </a:cubicBezTo>
                  <a:cubicBezTo>
                    <a:pt x="608734" y="506624"/>
                    <a:pt x="608734" y="506624"/>
                    <a:pt x="606678" y="508702"/>
                  </a:cubicBezTo>
                  <a:cubicBezTo>
                    <a:pt x="590226" y="508702"/>
                    <a:pt x="571717" y="502467"/>
                    <a:pt x="555264" y="494154"/>
                  </a:cubicBezTo>
                  <a:cubicBezTo>
                    <a:pt x="555264" y="496231"/>
                    <a:pt x="544982" y="510781"/>
                    <a:pt x="542925" y="512860"/>
                  </a:cubicBezTo>
                  <a:cubicBezTo>
                    <a:pt x="555264" y="525330"/>
                    <a:pt x="565547" y="541957"/>
                    <a:pt x="569660" y="558586"/>
                  </a:cubicBezTo>
                  <a:cubicBezTo>
                    <a:pt x="569660" y="558586"/>
                    <a:pt x="569660" y="558586"/>
                    <a:pt x="567604" y="558586"/>
                  </a:cubicBezTo>
                  <a:cubicBezTo>
                    <a:pt x="565547" y="564821"/>
                    <a:pt x="557321" y="571056"/>
                    <a:pt x="553208" y="575213"/>
                  </a:cubicBezTo>
                  <a:cubicBezTo>
                    <a:pt x="553208" y="575213"/>
                    <a:pt x="553208" y="575213"/>
                    <a:pt x="551151" y="575213"/>
                  </a:cubicBezTo>
                  <a:cubicBezTo>
                    <a:pt x="536755" y="571056"/>
                    <a:pt x="520303" y="560663"/>
                    <a:pt x="505907" y="548193"/>
                  </a:cubicBezTo>
                  <a:cubicBezTo>
                    <a:pt x="503851" y="550272"/>
                    <a:pt x="491512" y="560663"/>
                    <a:pt x="489455" y="562742"/>
                  </a:cubicBezTo>
                  <a:cubicBezTo>
                    <a:pt x="497681" y="577292"/>
                    <a:pt x="503851" y="595998"/>
                    <a:pt x="503851" y="610547"/>
                  </a:cubicBezTo>
                  <a:cubicBezTo>
                    <a:pt x="503851" y="612625"/>
                    <a:pt x="503851" y="612625"/>
                    <a:pt x="503851" y="612625"/>
                  </a:cubicBezTo>
                  <a:cubicBezTo>
                    <a:pt x="503851" y="612625"/>
                    <a:pt x="503851" y="612625"/>
                    <a:pt x="501794" y="614704"/>
                  </a:cubicBezTo>
                  <a:cubicBezTo>
                    <a:pt x="497681" y="618860"/>
                    <a:pt x="489455" y="623018"/>
                    <a:pt x="483285" y="625095"/>
                  </a:cubicBezTo>
                  <a:cubicBezTo>
                    <a:pt x="468890" y="616782"/>
                    <a:pt x="454494" y="604311"/>
                    <a:pt x="446268" y="587684"/>
                  </a:cubicBezTo>
                  <a:cubicBezTo>
                    <a:pt x="444211" y="589762"/>
                    <a:pt x="427759" y="595998"/>
                    <a:pt x="425703" y="595998"/>
                  </a:cubicBezTo>
                  <a:cubicBezTo>
                    <a:pt x="427759" y="604311"/>
                    <a:pt x="427759" y="614704"/>
                    <a:pt x="427759" y="623018"/>
                  </a:cubicBezTo>
                  <a:cubicBezTo>
                    <a:pt x="427759" y="631331"/>
                    <a:pt x="427759" y="641724"/>
                    <a:pt x="425703" y="650037"/>
                  </a:cubicBezTo>
                  <a:cubicBezTo>
                    <a:pt x="425703" y="650037"/>
                    <a:pt x="425703" y="650037"/>
                    <a:pt x="423646" y="650037"/>
                  </a:cubicBezTo>
                  <a:cubicBezTo>
                    <a:pt x="419533" y="652116"/>
                    <a:pt x="409250" y="654194"/>
                    <a:pt x="403081" y="656272"/>
                  </a:cubicBezTo>
                  <a:cubicBezTo>
                    <a:pt x="390742" y="643802"/>
                    <a:pt x="380459" y="627174"/>
                    <a:pt x="376346" y="610547"/>
                  </a:cubicBezTo>
                  <a:cubicBezTo>
                    <a:pt x="374289" y="610547"/>
                    <a:pt x="357837" y="612625"/>
                    <a:pt x="355781" y="612625"/>
                  </a:cubicBezTo>
                  <a:cubicBezTo>
                    <a:pt x="353724" y="631331"/>
                    <a:pt x="349611" y="650037"/>
                    <a:pt x="341385" y="664586"/>
                  </a:cubicBezTo>
                  <a:cubicBezTo>
                    <a:pt x="341385" y="664586"/>
                    <a:pt x="341385" y="664586"/>
                    <a:pt x="339328" y="664586"/>
                  </a:cubicBezTo>
                  <a:cubicBezTo>
                    <a:pt x="335215" y="664586"/>
                    <a:pt x="324932" y="664586"/>
                    <a:pt x="318762" y="664586"/>
                  </a:cubicBezTo>
                  <a:cubicBezTo>
                    <a:pt x="318762" y="664586"/>
                    <a:pt x="318762" y="664586"/>
                    <a:pt x="316706" y="664586"/>
                  </a:cubicBezTo>
                  <a:cubicBezTo>
                    <a:pt x="308480" y="650037"/>
                    <a:pt x="304367" y="631331"/>
                    <a:pt x="304367" y="612625"/>
                  </a:cubicBezTo>
                  <a:cubicBezTo>
                    <a:pt x="302310" y="612625"/>
                    <a:pt x="283801" y="610547"/>
                    <a:pt x="281745" y="610547"/>
                  </a:cubicBezTo>
                  <a:cubicBezTo>
                    <a:pt x="277632" y="627174"/>
                    <a:pt x="267349" y="643802"/>
                    <a:pt x="257067" y="656272"/>
                  </a:cubicBezTo>
                  <a:cubicBezTo>
                    <a:pt x="257067" y="656272"/>
                    <a:pt x="257067" y="656272"/>
                    <a:pt x="255010" y="656272"/>
                  </a:cubicBezTo>
                  <a:cubicBezTo>
                    <a:pt x="248840" y="654194"/>
                    <a:pt x="238558" y="652116"/>
                    <a:pt x="234445" y="650037"/>
                  </a:cubicBezTo>
                  <a:cubicBezTo>
                    <a:pt x="234445" y="650037"/>
                    <a:pt x="234445" y="650037"/>
                    <a:pt x="232388" y="650037"/>
                  </a:cubicBezTo>
                  <a:cubicBezTo>
                    <a:pt x="232388" y="650037"/>
                    <a:pt x="232388" y="650037"/>
                    <a:pt x="232388" y="647959"/>
                  </a:cubicBezTo>
                  <a:cubicBezTo>
                    <a:pt x="230332" y="641724"/>
                    <a:pt x="230332" y="631331"/>
                    <a:pt x="230332" y="623018"/>
                  </a:cubicBezTo>
                  <a:cubicBezTo>
                    <a:pt x="230332" y="614704"/>
                    <a:pt x="230332" y="604311"/>
                    <a:pt x="232388" y="595998"/>
                  </a:cubicBezTo>
                  <a:cubicBezTo>
                    <a:pt x="230332" y="595998"/>
                    <a:pt x="215936" y="589762"/>
                    <a:pt x="213879" y="587684"/>
                  </a:cubicBezTo>
                  <a:cubicBezTo>
                    <a:pt x="203597" y="604311"/>
                    <a:pt x="191258" y="616782"/>
                    <a:pt x="176862" y="625095"/>
                  </a:cubicBezTo>
                  <a:cubicBezTo>
                    <a:pt x="176862" y="625095"/>
                    <a:pt x="176862" y="625095"/>
                    <a:pt x="174805" y="627174"/>
                  </a:cubicBezTo>
                  <a:cubicBezTo>
                    <a:pt x="174805" y="627174"/>
                    <a:pt x="174805" y="627174"/>
                    <a:pt x="174805" y="625095"/>
                  </a:cubicBezTo>
                  <a:cubicBezTo>
                    <a:pt x="168636" y="623018"/>
                    <a:pt x="160410" y="618860"/>
                    <a:pt x="156297" y="614704"/>
                  </a:cubicBezTo>
                  <a:cubicBezTo>
                    <a:pt x="156297" y="614704"/>
                    <a:pt x="156297" y="612625"/>
                    <a:pt x="156297" y="612625"/>
                  </a:cubicBezTo>
                  <a:cubicBezTo>
                    <a:pt x="156297" y="595998"/>
                    <a:pt x="160410" y="579369"/>
                    <a:pt x="168636" y="562742"/>
                  </a:cubicBezTo>
                  <a:cubicBezTo>
                    <a:pt x="166579" y="560663"/>
                    <a:pt x="154240" y="550272"/>
                    <a:pt x="152184" y="548193"/>
                  </a:cubicBezTo>
                  <a:cubicBezTo>
                    <a:pt x="137788" y="562742"/>
                    <a:pt x="121336" y="571056"/>
                    <a:pt x="106939" y="575213"/>
                  </a:cubicBezTo>
                  <a:cubicBezTo>
                    <a:pt x="106939" y="575213"/>
                    <a:pt x="106939" y="575213"/>
                    <a:pt x="104883" y="575213"/>
                  </a:cubicBezTo>
                  <a:cubicBezTo>
                    <a:pt x="100770" y="571056"/>
                    <a:pt x="92544" y="564821"/>
                    <a:pt x="90487" y="560663"/>
                  </a:cubicBezTo>
                  <a:cubicBezTo>
                    <a:pt x="90487" y="560663"/>
                    <a:pt x="90487" y="560663"/>
                    <a:pt x="88430" y="558586"/>
                  </a:cubicBezTo>
                  <a:cubicBezTo>
                    <a:pt x="92544" y="541957"/>
                    <a:pt x="102826" y="525330"/>
                    <a:pt x="115166" y="512860"/>
                  </a:cubicBezTo>
                  <a:cubicBezTo>
                    <a:pt x="113110" y="510781"/>
                    <a:pt x="102826" y="496231"/>
                    <a:pt x="102826" y="494154"/>
                  </a:cubicBezTo>
                  <a:cubicBezTo>
                    <a:pt x="86374" y="504546"/>
                    <a:pt x="67865" y="508702"/>
                    <a:pt x="51413" y="508702"/>
                  </a:cubicBezTo>
                  <a:cubicBezTo>
                    <a:pt x="47300" y="502467"/>
                    <a:pt x="41130" y="494154"/>
                    <a:pt x="39074" y="489996"/>
                  </a:cubicBezTo>
                  <a:cubicBezTo>
                    <a:pt x="39074" y="489996"/>
                    <a:pt x="39074" y="489996"/>
                    <a:pt x="39074" y="487918"/>
                  </a:cubicBezTo>
                  <a:cubicBezTo>
                    <a:pt x="47300" y="473369"/>
                    <a:pt x="61696" y="458819"/>
                    <a:pt x="76091" y="450505"/>
                  </a:cubicBezTo>
                  <a:cubicBezTo>
                    <a:pt x="76091" y="448428"/>
                    <a:pt x="67865" y="431799"/>
                    <a:pt x="67865" y="429722"/>
                  </a:cubicBezTo>
                  <a:cubicBezTo>
                    <a:pt x="51413" y="433878"/>
                    <a:pt x="30848" y="435957"/>
                    <a:pt x="16452" y="429722"/>
                  </a:cubicBezTo>
                  <a:cubicBezTo>
                    <a:pt x="16452" y="429722"/>
                    <a:pt x="16452" y="429722"/>
                    <a:pt x="14395" y="429722"/>
                  </a:cubicBezTo>
                  <a:cubicBezTo>
                    <a:pt x="12339" y="423486"/>
                    <a:pt x="10282" y="415172"/>
                    <a:pt x="8226" y="408937"/>
                  </a:cubicBezTo>
                  <a:cubicBezTo>
                    <a:pt x="8226" y="408937"/>
                    <a:pt x="8226" y="408937"/>
                    <a:pt x="8226" y="406858"/>
                  </a:cubicBezTo>
                  <a:cubicBezTo>
                    <a:pt x="8226" y="406858"/>
                    <a:pt x="8226" y="406858"/>
                    <a:pt x="10282" y="406858"/>
                  </a:cubicBezTo>
                  <a:cubicBezTo>
                    <a:pt x="20565" y="394387"/>
                    <a:pt x="37017" y="386073"/>
                    <a:pt x="55526" y="379838"/>
                  </a:cubicBezTo>
                  <a:cubicBezTo>
                    <a:pt x="53469" y="377760"/>
                    <a:pt x="51413" y="361132"/>
                    <a:pt x="51413" y="356976"/>
                  </a:cubicBezTo>
                  <a:cubicBezTo>
                    <a:pt x="32904" y="356976"/>
                    <a:pt x="14395" y="352819"/>
                    <a:pt x="2056" y="344505"/>
                  </a:cubicBezTo>
                  <a:cubicBezTo>
                    <a:pt x="2056" y="344505"/>
                    <a:pt x="2056" y="344505"/>
                    <a:pt x="0" y="344505"/>
                  </a:cubicBezTo>
                  <a:cubicBezTo>
                    <a:pt x="0" y="344505"/>
                    <a:pt x="0" y="344505"/>
                    <a:pt x="0" y="342426"/>
                  </a:cubicBezTo>
                  <a:cubicBezTo>
                    <a:pt x="0" y="340348"/>
                    <a:pt x="0" y="336191"/>
                    <a:pt x="0" y="332034"/>
                  </a:cubicBezTo>
                  <a:cubicBezTo>
                    <a:pt x="0" y="327877"/>
                    <a:pt x="0" y="323720"/>
                    <a:pt x="0" y="321641"/>
                  </a:cubicBezTo>
                  <a:cubicBezTo>
                    <a:pt x="0" y="321641"/>
                    <a:pt x="0" y="321641"/>
                    <a:pt x="0" y="319564"/>
                  </a:cubicBezTo>
                  <a:cubicBezTo>
                    <a:pt x="0" y="319564"/>
                    <a:pt x="0" y="319564"/>
                    <a:pt x="2056" y="319564"/>
                  </a:cubicBezTo>
                  <a:cubicBezTo>
                    <a:pt x="14395" y="311249"/>
                    <a:pt x="32904" y="307093"/>
                    <a:pt x="51413" y="307093"/>
                  </a:cubicBezTo>
                  <a:cubicBezTo>
                    <a:pt x="51413" y="305014"/>
                    <a:pt x="53469" y="286308"/>
                    <a:pt x="53469" y="284229"/>
                  </a:cubicBezTo>
                  <a:cubicBezTo>
                    <a:pt x="37017" y="280073"/>
                    <a:pt x="20565" y="269680"/>
                    <a:pt x="10282" y="259288"/>
                  </a:cubicBezTo>
                  <a:cubicBezTo>
                    <a:pt x="10282" y="259288"/>
                    <a:pt x="10282" y="259288"/>
                    <a:pt x="8226" y="257209"/>
                  </a:cubicBezTo>
                  <a:cubicBezTo>
                    <a:pt x="10282" y="250974"/>
                    <a:pt x="12339" y="242661"/>
                    <a:pt x="14395" y="236425"/>
                  </a:cubicBezTo>
                  <a:cubicBezTo>
                    <a:pt x="14395" y="236425"/>
                    <a:pt x="14395" y="236425"/>
                    <a:pt x="14395" y="234347"/>
                  </a:cubicBezTo>
                  <a:cubicBezTo>
                    <a:pt x="14395" y="234347"/>
                    <a:pt x="14395" y="234347"/>
                    <a:pt x="16452" y="234347"/>
                  </a:cubicBezTo>
                  <a:cubicBezTo>
                    <a:pt x="30848" y="230190"/>
                    <a:pt x="49356" y="230190"/>
                    <a:pt x="67865" y="234347"/>
                  </a:cubicBezTo>
                  <a:cubicBezTo>
                    <a:pt x="67865" y="232268"/>
                    <a:pt x="74035" y="217719"/>
                    <a:pt x="76091" y="215641"/>
                  </a:cubicBezTo>
                  <a:cubicBezTo>
                    <a:pt x="59639" y="205248"/>
                    <a:pt x="47300" y="192777"/>
                    <a:pt x="39074" y="178229"/>
                  </a:cubicBezTo>
                  <a:cubicBezTo>
                    <a:pt x="39074" y="178229"/>
                    <a:pt x="39074" y="178229"/>
                    <a:pt x="39074" y="176150"/>
                  </a:cubicBezTo>
                  <a:cubicBezTo>
                    <a:pt x="41130" y="169915"/>
                    <a:pt x="45243" y="161601"/>
                    <a:pt x="49356" y="157444"/>
                  </a:cubicBezTo>
                  <a:cubicBezTo>
                    <a:pt x="49356" y="157444"/>
                    <a:pt x="49356" y="157444"/>
                    <a:pt x="51413" y="157444"/>
                  </a:cubicBezTo>
                  <a:cubicBezTo>
                    <a:pt x="67865" y="157444"/>
                    <a:pt x="86374" y="161601"/>
                    <a:pt x="100770" y="169915"/>
                  </a:cubicBezTo>
                  <a:cubicBezTo>
                    <a:pt x="102826" y="167836"/>
                    <a:pt x="113110" y="153287"/>
                    <a:pt x="115166" y="153287"/>
                  </a:cubicBezTo>
                  <a:cubicBezTo>
                    <a:pt x="102826" y="138738"/>
                    <a:pt x="92544" y="122110"/>
                    <a:pt x="88430" y="107561"/>
                  </a:cubicBezTo>
                  <a:cubicBezTo>
                    <a:pt x="88430" y="107561"/>
                    <a:pt x="88430" y="107561"/>
                    <a:pt x="88430" y="105483"/>
                  </a:cubicBezTo>
                  <a:cubicBezTo>
                    <a:pt x="92544" y="99247"/>
                    <a:pt x="98713" y="93012"/>
                    <a:pt x="104883" y="90933"/>
                  </a:cubicBezTo>
                  <a:cubicBezTo>
                    <a:pt x="104883" y="90933"/>
                    <a:pt x="104883" y="90933"/>
                    <a:pt x="104883" y="88855"/>
                  </a:cubicBezTo>
                  <a:cubicBezTo>
                    <a:pt x="104883" y="88855"/>
                    <a:pt x="104883" y="88855"/>
                    <a:pt x="106939" y="88855"/>
                  </a:cubicBezTo>
                  <a:cubicBezTo>
                    <a:pt x="121336" y="93012"/>
                    <a:pt x="137788" y="103404"/>
                    <a:pt x="150127" y="115875"/>
                  </a:cubicBezTo>
                  <a:cubicBezTo>
                    <a:pt x="152184" y="113797"/>
                    <a:pt x="164523" y="105483"/>
                    <a:pt x="166579" y="103404"/>
                  </a:cubicBezTo>
                  <a:cubicBezTo>
                    <a:pt x="158353" y="86777"/>
                    <a:pt x="154240" y="70149"/>
                    <a:pt x="154240" y="53521"/>
                  </a:cubicBezTo>
                  <a:cubicBezTo>
                    <a:pt x="154240" y="53521"/>
                    <a:pt x="154240" y="51443"/>
                    <a:pt x="154240" y="51443"/>
                  </a:cubicBezTo>
                  <a:cubicBezTo>
                    <a:pt x="160410" y="47286"/>
                    <a:pt x="166579" y="43129"/>
                    <a:pt x="172749" y="38972"/>
                  </a:cubicBezTo>
                  <a:cubicBezTo>
                    <a:pt x="172749" y="38972"/>
                    <a:pt x="172749" y="38972"/>
                    <a:pt x="174805" y="38972"/>
                  </a:cubicBezTo>
                  <a:cubicBezTo>
                    <a:pt x="174805" y="38972"/>
                    <a:pt x="174805" y="38972"/>
                    <a:pt x="174805" y="41051"/>
                  </a:cubicBezTo>
                  <a:cubicBezTo>
                    <a:pt x="189201" y="47286"/>
                    <a:pt x="201540" y="61835"/>
                    <a:pt x="211823" y="76384"/>
                  </a:cubicBezTo>
                  <a:cubicBezTo>
                    <a:pt x="213879" y="76384"/>
                    <a:pt x="230332" y="68071"/>
                    <a:pt x="232388" y="68071"/>
                  </a:cubicBezTo>
                  <a:cubicBezTo>
                    <a:pt x="230332" y="59757"/>
                    <a:pt x="228275" y="51443"/>
                    <a:pt x="228275" y="41051"/>
                  </a:cubicBezTo>
                  <a:cubicBezTo>
                    <a:pt x="228275" y="32737"/>
                    <a:pt x="230332" y="24423"/>
                    <a:pt x="232388" y="16109"/>
                  </a:cubicBezTo>
                  <a:cubicBezTo>
                    <a:pt x="232388" y="16109"/>
                    <a:pt x="232388" y="16109"/>
                    <a:pt x="232388" y="14031"/>
                  </a:cubicBezTo>
                  <a:cubicBezTo>
                    <a:pt x="238558" y="11952"/>
                    <a:pt x="246784" y="9874"/>
                    <a:pt x="252954" y="9874"/>
                  </a:cubicBezTo>
                  <a:cubicBezTo>
                    <a:pt x="252954" y="9874"/>
                    <a:pt x="252954" y="9874"/>
                    <a:pt x="255010" y="7795"/>
                  </a:cubicBezTo>
                  <a:cubicBezTo>
                    <a:pt x="255010" y="7795"/>
                    <a:pt x="255010" y="7795"/>
                    <a:pt x="255010" y="9874"/>
                  </a:cubicBezTo>
                  <a:cubicBezTo>
                    <a:pt x="267349" y="20266"/>
                    <a:pt x="275575" y="36894"/>
                    <a:pt x="281745" y="55600"/>
                  </a:cubicBezTo>
                  <a:cubicBezTo>
                    <a:pt x="283801" y="53521"/>
                    <a:pt x="300254" y="51443"/>
                    <a:pt x="304367" y="51443"/>
                  </a:cubicBezTo>
                  <a:cubicBezTo>
                    <a:pt x="304367" y="34815"/>
                    <a:pt x="308480" y="16109"/>
                    <a:pt x="316706" y="1560"/>
                  </a:cubicBezTo>
                  <a:close/>
                  <a:moveTo>
                    <a:pt x="329630" y="80136"/>
                  </a:moveTo>
                  <a:cubicBezTo>
                    <a:pt x="193415" y="80136"/>
                    <a:pt x="82991" y="191868"/>
                    <a:pt x="82991" y="329697"/>
                  </a:cubicBezTo>
                  <a:cubicBezTo>
                    <a:pt x="82991" y="467525"/>
                    <a:pt x="193415" y="579258"/>
                    <a:pt x="329630" y="579258"/>
                  </a:cubicBezTo>
                  <a:cubicBezTo>
                    <a:pt x="465844" y="579258"/>
                    <a:pt x="576268" y="467525"/>
                    <a:pt x="576268" y="329697"/>
                  </a:cubicBezTo>
                  <a:cubicBezTo>
                    <a:pt x="576268" y="191868"/>
                    <a:pt x="465844" y="80136"/>
                    <a:pt x="329630" y="801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8B669EC-9F76-4EF0-93C6-9C45AF1550C4}"/>
                </a:ext>
              </a:extLst>
            </p:cNvPr>
            <p:cNvSpPr/>
            <p:nvPr userDrawn="1"/>
          </p:nvSpPr>
          <p:spPr>
            <a:xfrm>
              <a:off x="11432454" y="6160958"/>
              <a:ext cx="433663" cy="438339"/>
            </a:xfrm>
            <a:custGeom>
              <a:avLst/>
              <a:gdLst>
                <a:gd name="connsiteX0" fmla="*/ 216831 w 433663"/>
                <a:gd name="connsiteY0" fmla="*/ 0 h 438339"/>
                <a:gd name="connsiteX1" fmla="*/ 433663 w 433663"/>
                <a:gd name="connsiteY1" fmla="*/ 219170 h 438339"/>
                <a:gd name="connsiteX2" fmla="*/ 216831 w 433663"/>
                <a:gd name="connsiteY2" fmla="*/ 438339 h 438339"/>
                <a:gd name="connsiteX3" fmla="*/ 0 w 433663"/>
                <a:gd name="connsiteY3" fmla="*/ 219170 h 438339"/>
                <a:gd name="connsiteX4" fmla="*/ 216831 w 433663"/>
                <a:gd name="connsiteY4" fmla="*/ 0 h 438339"/>
                <a:gd name="connsiteX5" fmla="*/ 185518 w 433663"/>
                <a:gd name="connsiteY5" fmla="*/ 35189 h 438339"/>
                <a:gd name="connsiteX6" fmla="*/ 181397 w 433663"/>
                <a:gd name="connsiteY6" fmla="*/ 35964 h 438339"/>
                <a:gd name="connsiteX7" fmla="*/ 74255 w 433663"/>
                <a:gd name="connsiteY7" fmla="*/ 97915 h 438339"/>
                <a:gd name="connsiteX8" fmla="*/ 70134 w 433663"/>
                <a:gd name="connsiteY8" fmla="*/ 104111 h 438339"/>
                <a:gd name="connsiteX9" fmla="*/ 78375 w 433663"/>
                <a:gd name="connsiteY9" fmla="*/ 110306 h 438339"/>
                <a:gd name="connsiteX10" fmla="*/ 169035 w 433663"/>
                <a:gd name="connsiteY10" fmla="*/ 155737 h 438339"/>
                <a:gd name="connsiteX11" fmla="*/ 179337 w 433663"/>
                <a:gd name="connsiteY11" fmla="*/ 155737 h 438339"/>
                <a:gd name="connsiteX12" fmla="*/ 183458 w 433663"/>
                <a:gd name="connsiteY12" fmla="*/ 147477 h 438339"/>
                <a:gd name="connsiteX13" fmla="*/ 191699 w 433663"/>
                <a:gd name="connsiteY13" fmla="*/ 46289 h 438339"/>
                <a:gd name="connsiteX14" fmla="*/ 189639 w 433663"/>
                <a:gd name="connsiteY14" fmla="*/ 35964 h 438339"/>
                <a:gd name="connsiteX15" fmla="*/ 185518 w 433663"/>
                <a:gd name="connsiteY15" fmla="*/ 35189 h 438339"/>
                <a:gd name="connsiteX16" fmla="*/ 242853 w 433663"/>
                <a:gd name="connsiteY16" fmla="*/ 35960 h 438339"/>
                <a:gd name="connsiteX17" fmla="*/ 240793 w 433663"/>
                <a:gd name="connsiteY17" fmla="*/ 44201 h 438339"/>
                <a:gd name="connsiteX18" fmla="*/ 249035 w 433663"/>
                <a:gd name="connsiteY18" fmla="*/ 145162 h 438339"/>
                <a:gd name="connsiteX19" fmla="*/ 253156 w 433663"/>
                <a:gd name="connsiteY19" fmla="*/ 155464 h 438339"/>
                <a:gd name="connsiteX20" fmla="*/ 263458 w 433663"/>
                <a:gd name="connsiteY20" fmla="*/ 153404 h 438339"/>
                <a:gd name="connsiteX21" fmla="*/ 354117 w 433663"/>
                <a:gd name="connsiteY21" fmla="*/ 110135 h 438339"/>
                <a:gd name="connsiteX22" fmla="*/ 362359 w 433663"/>
                <a:gd name="connsiteY22" fmla="*/ 103954 h 438339"/>
                <a:gd name="connsiteX23" fmla="*/ 358238 w 433663"/>
                <a:gd name="connsiteY23" fmla="*/ 97773 h 438339"/>
                <a:gd name="connsiteX24" fmla="*/ 251096 w 433663"/>
                <a:gd name="connsiteY24" fmla="*/ 35960 h 438339"/>
                <a:gd name="connsiteX25" fmla="*/ 242853 w 433663"/>
                <a:gd name="connsiteY25" fmla="*/ 35960 h 438339"/>
                <a:gd name="connsiteX26" fmla="*/ 389077 w 433663"/>
                <a:gd name="connsiteY26" fmla="*/ 151957 h 438339"/>
                <a:gd name="connsiteX27" fmla="*/ 380811 w 433663"/>
                <a:gd name="connsiteY27" fmla="*/ 154034 h 438339"/>
                <a:gd name="connsiteX28" fmla="*/ 296086 w 433663"/>
                <a:gd name="connsiteY28" fmla="*/ 212165 h 438339"/>
                <a:gd name="connsiteX29" fmla="*/ 289887 w 433663"/>
                <a:gd name="connsiteY29" fmla="*/ 220469 h 438339"/>
                <a:gd name="connsiteX30" fmla="*/ 296086 w 433663"/>
                <a:gd name="connsiteY30" fmla="*/ 228773 h 438339"/>
                <a:gd name="connsiteX31" fmla="*/ 380811 w 433663"/>
                <a:gd name="connsiteY31" fmla="*/ 286905 h 438339"/>
                <a:gd name="connsiteX32" fmla="*/ 389077 w 433663"/>
                <a:gd name="connsiteY32" fmla="*/ 288981 h 438339"/>
                <a:gd name="connsiteX33" fmla="*/ 393210 w 433663"/>
                <a:gd name="connsiteY33" fmla="*/ 282753 h 438339"/>
                <a:gd name="connsiteX34" fmla="*/ 393210 w 433663"/>
                <a:gd name="connsiteY34" fmla="*/ 158186 h 438339"/>
                <a:gd name="connsiteX35" fmla="*/ 389077 w 433663"/>
                <a:gd name="connsiteY35" fmla="*/ 151957 h 438339"/>
                <a:gd name="connsiteX36" fmla="*/ 43249 w 433663"/>
                <a:gd name="connsiteY36" fmla="*/ 151957 h 438339"/>
                <a:gd name="connsiteX37" fmla="*/ 39158 w 433663"/>
                <a:gd name="connsiteY37" fmla="*/ 158186 h 438339"/>
                <a:gd name="connsiteX38" fmla="*/ 39158 w 433663"/>
                <a:gd name="connsiteY38" fmla="*/ 282753 h 438339"/>
                <a:gd name="connsiteX39" fmla="*/ 43249 w 433663"/>
                <a:gd name="connsiteY39" fmla="*/ 288981 h 438339"/>
                <a:gd name="connsiteX40" fmla="*/ 51432 w 433663"/>
                <a:gd name="connsiteY40" fmla="*/ 286905 h 438339"/>
                <a:gd name="connsiteX41" fmla="*/ 135301 w 433663"/>
                <a:gd name="connsiteY41" fmla="*/ 228773 h 438339"/>
                <a:gd name="connsiteX42" fmla="*/ 141437 w 433663"/>
                <a:gd name="connsiteY42" fmla="*/ 220469 h 438339"/>
                <a:gd name="connsiteX43" fmla="*/ 135301 w 433663"/>
                <a:gd name="connsiteY43" fmla="*/ 212165 h 438339"/>
                <a:gd name="connsiteX44" fmla="*/ 51432 w 433663"/>
                <a:gd name="connsiteY44" fmla="*/ 156109 h 438339"/>
                <a:gd name="connsiteX45" fmla="*/ 43249 w 433663"/>
                <a:gd name="connsiteY45" fmla="*/ 151957 h 438339"/>
                <a:gd name="connsiteX46" fmla="*/ 240143 w 433663"/>
                <a:gd name="connsiteY46" fmla="*/ 167023 h 438339"/>
                <a:gd name="connsiteX47" fmla="*/ 232692 w 433663"/>
                <a:gd name="connsiteY47" fmla="*/ 172218 h 438339"/>
                <a:gd name="connsiteX48" fmla="*/ 234747 w 433663"/>
                <a:gd name="connsiteY48" fmla="*/ 188843 h 438339"/>
                <a:gd name="connsiteX49" fmla="*/ 251192 w 433663"/>
                <a:gd name="connsiteY49" fmla="*/ 220013 h 438339"/>
                <a:gd name="connsiteX50" fmla="*/ 216246 w 433663"/>
                <a:gd name="connsiteY50" fmla="*/ 255340 h 438339"/>
                <a:gd name="connsiteX51" fmla="*/ 181300 w 433663"/>
                <a:gd name="connsiteY51" fmla="*/ 220013 h 438339"/>
                <a:gd name="connsiteX52" fmla="*/ 197745 w 433663"/>
                <a:gd name="connsiteY52" fmla="*/ 188843 h 438339"/>
                <a:gd name="connsiteX53" fmla="*/ 199801 w 433663"/>
                <a:gd name="connsiteY53" fmla="*/ 172218 h 438339"/>
                <a:gd name="connsiteX54" fmla="*/ 183356 w 433663"/>
                <a:gd name="connsiteY54" fmla="*/ 170141 h 438339"/>
                <a:gd name="connsiteX55" fmla="*/ 156632 w 433663"/>
                <a:gd name="connsiteY55" fmla="*/ 220013 h 438339"/>
                <a:gd name="connsiteX56" fmla="*/ 216246 w 433663"/>
                <a:gd name="connsiteY56" fmla="*/ 278198 h 438339"/>
                <a:gd name="connsiteX57" fmla="*/ 275860 w 433663"/>
                <a:gd name="connsiteY57" fmla="*/ 220013 h 438339"/>
                <a:gd name="connsiteX58" fmla="*/ 249136 w 433663"/>
                <a:gd name="connsiteY58" fmla="*/ 168062 h 438339"/>
                <a:gd name="connsiteX59" fmla="*/ 240143 w 433663"/>
                <a:gd name="connsiteY59" fmla="*/ 167023 h 438339"/>
                <a:gd name="connsiteX60" fmla="*/ 253156 w 433663"/>
                <a:gd name="connsiteY60" fmla="*/ 285212 h 438339"/>
                <a:gd name="connsiteX61" fmla="*/ 249035 w 433663"/>
                <a:gd name="connsiteY61" fmla="*/ 293533 h 438339"/>
                <a:gd name="connsiteX62" fmla="*/ 240793 w 433663"/>
                <a:gd name="connsiteY62" fmla="*/ 397546 h 438339"/>
                <a:gd name="connsiteX63" fmla="*/ 242853 w 433663"/>
                <a:gd name="connsiteY63" fmla="*/ 405867 h 438339"/>
                <a:gd name="connsiteX64" fmla="*/ 251096 w 433663"/>
                <a:gd name="connsiteY64" fmla="*/ 405867 h 438339"/>
                <a:gd name="connsiteX65" fmla="*/ 358238 w 433663"/>
                <a:gd name="connsiteY65" fmla="*/ 343459 h 438339"/>
                <a:gd name="connsiteX66" fmla="*/ 362359 w 433663"/>
                <a:gd name="connsiteY66" fmla="*/ 337219 h 438339"/>
                <a:gd name="connsiteX67" fmla="*/ 354117 w 433663"/>
                <a:gd name="connsiteY67" fmla="*/ 330978 h 438339"/>
                <a:gd name="connsiteX68" fmla="*/ 263458 w 433663"/>
                <a:gd name="connsiteY68" fmla="*/ 285212 h 438339"/>
                <a:gd name="connsiteX69" fmla="*/ 253156 w 433663"/>
                <a:gd name="connsiteY69" fmla="*/ 285212 h 438339"/>
                <a:gd name="connsiteX70" fmla="*/ 170422 w 433663"/>
                <a:gd name="connsiteY70" fmla="*/ 287296 h 438339"/>
                <a:gd name="connsiteX71" fmla="*/ 78593 w 433663"/>
                <a:gd name="connsiteY71" fmla="*/ 333156 h 438339"/>
                <a:gd name="connsiteX72" fmla="*/ 72472 w 433663"/>
                <a:gd name="connsiteY72" fmla="*/ 337325 h 438339"/>
                <a:gd name="connsiteX73" fmla="*/ 72472 w 433663"/>
                <a:gd name="connsiteY73" fmla="*/ 339411 h 438339"/>
                <a:gd name="connsiteX74" fmla="*/ 76553 w 433663"/>
                <a:gd name="connsiteY74" fmla="*/ 345664 h 438339"/>
                <a:gd name="connsiteX75" fmla="*/ 182666 w 433663"/>
                <a:gd name="connsiteY75" fmla="*/ 408200 h 438339"/>
                <a:gd name="connsiteX76" fmla="*/ 188787 w 433663"/>
                <a:gd name="connsiteY76" fmla="*/ 408200 h 438339"/>
                <a:gd name="connsiteX77" fmla="*/ 190828 w 433663"/>
                <a:gd name="connsiteY77" fmla="*/ 397778 h 438339"/>
                <a:gd name="connsiteX78" fmla="*/ 184706 w 433663"/>
                <a:gd name="connsiteY78" fmla="*/ 295634 h 438339"/>
                <a:gd name="connsiteX79" fmla="*/ 180625 w 433663"/>
                <a:gd name="connsiteY79" fmla="*/ 287296 h 438339"/>
                <a:gd name="connsiteX80" fmla="*/ 170422 w 433663"/>
                <a:gd name="connsiteY80" fmla="*/ 287296 h 43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33663" h="438339">
                  <a:moveTo>
                    <a:pt x="216831" y="0"/>
                  </a:moveTo>
                  <a:cubicBezTo>
                    <a:pt x="336584" y="0"/>
                    <a:pt x="433663" y="98126"/>
                    <a:pt x="433663" y="219170"/>
                  </a:cubicBezTo>
                  <a:cubicBezTo>
                    <a:pt x="433663" y="340213"/>
                    <a:pt x="336584" y="438339"/>
                    <a:pt x="216831" y="438339"/>
                  </a:cubicBezTo>
                  <a:cubicBezTo>
                    <a:pt x="97078" y="438339"/>
                    <a:pt x="0" y="340213"/>
                    <a:pt x="0" y="219170"/>
                  </a:cubicBezTo>
                  <a:cubicBezTo>
                    <a:pt x="0" y="98126"/>
                    <a:pt x="97078" y="0"/>
                    <a:pt x="216831" y="0"/>
                  </a:cubicBezTo>
                  <a:close/>
                  <a:moveTo>
                    <a:pt x="185518" y="35189"/>
                  </a:moveTo>
                  <a:cubicBezTo>
                    <a:pt x="183973" y="35448"/>
                    <a:pt x="182427" y="35964"/>
                    <a:pt x="181397" y="35964"/>
                  </a:cubicBezTo>
                  <a:cubicBezTo>
                    <a:pt x="138128" y="46289"/>
                    <a:pt x="105161" y="64875"/>
                    <a:pt x="74255" y="97915"/>
                  </a:cubicBezTo>
                  <a:cubicBezTo>
                    <a:pt x="72194" y="99981"/>
                    <a:pt x="70134" y="102045"/>
                    <a:pt x="70134" y="104111"/>
                  </a:cubicBezTo>
                  <a:cubicBezTo>
                    <a:pt x="72194" y="108241"/>
                    <a:pt x="74255" y="110306"/>
                    <a:pt x="78375" y="110306"/>
                  </a:cubicBezTo>
                  <a:cubicBezTo>
                    <a:pt x="78375" y="110306"/>
                    <a:pt x="78375" y="110306"/>
                    <a:pt x="169035" y="155737"/>
                  </a:cubicBezTo>
                  <a:cubicBezTo>
                    <a:pt x="173155" y="157802"/>
                    <a:pt x="175216" y="157802"/>
                    <a:pt x="179337" y="155737"/>
                  </a:cubicBezTo>
                  <a:cubicBezTo>
                    <a:pt x="181397" y="153672"/>
                    <a:pt x="183458" y="151607"/>
                    <a:pt x="183458" y="147477"/>
                  </a:cubicBezTo>
                  <a:cubicBezTo>
                    <a:pt x="183458" y="147477"/>
                    <a:pt x="183458" y="147477"/>
                    <a:pt x="191699" y="46289"/>
                  </a:cubicBezTo>
                  <a:cubicBezTo>
                    <a:pt x="191699" y="40094"/>
                    <a:pt x="189639" y="38029"/>
                    <a:pt x="189639" y="35964"/>
                  </a:cubicBezTo>
                  <a:cubicBezTo>
                    <a:pt x="188609" y="34932"/>
                    <a:pt x="187064" y="34932"/>
                    <a:pt x="185518" y="35189"/>
                  </a:cubicBezTo>
                  <a:close/>
                  <a:moveTo>
                    <a:pt x="242853" y="35960"/>
                  </a:moveTo>
                  <a:cubicBezTo>
                    <a:pt x="240793" y="38020"/>
                    <a:pt x="240793" y="40080"/>
                    <a:pt x="240793" y="44201"/>
                  </a:cubicBezTo>
                  <a:cubicBezTo>
                    <a:pt x="240793" y="44201"/>
                    <a:pt x="240793" y="44201"/>
                    <a:pt x="249035" y="145162"/>
                  </a:cubicBezTo>
                  <a:cubicBezTo>
                    <a:pt x="249035" y="149283"/>
                    <a:pt x="251096" y="153404"/>
                    <a:pt x="253156" y="155464"/>
                  </a:cubicBezTo>
                  <a:cubicBezTo>
                    <a:pt x="255216" y="155464"/>
                    <a:pt x="259337" y="155464"/>
                    <a:pt x="263458" y="153404"/>
                  </a:cubicBezTo>
                  <a:cubicBezTo>
                    <a:pt x="263458" y="153404"/>
                    <a:pt x="263458" y="153404"/>
                    <a:pt x="354117" y="110135"/>
                  </a:cubicBezTo>
                  <a:cubicBezTo>
                    <a:pt x="358238" y="108074"/>
                    <a:pt x="360299" y="108074"/>
                    <a:pt x="362359" y="103954"/>
                  </a:cubicBezTo>
                  <a:cubicBezTo>
                    <a:pt x="362359" y="101893"/>
                    <a:pt x="360299" y="99833"/>
                    <a:pt x="358238" y="97773"/>
                  </a:cubicBezTo>
                  <a:cubicBezTo>
                    <a:pt x="327332" y="64805"/>
                    <a:pt x="294365" y="46261"/>
                    <a:pt x="251096" y="35960"/>
                  </a:cubicBezTo>
                  <a:cubicBezTo>
                    <a:pt x="249035" y="33899"/>
                    <a:pt x="244914" y="33899"/>
                    <a:pt x="242853" y="35960"/>
                  </a:cubicBezTo>
                  <a:close/>
                  <a:moveTo>
                    <a:pt x="389077" y="151957"/>
                  </a:moveTo>
                  <a:cubicBezTo>
                    <a:pt x="387011" y="151957"/>
                    <a:pt x="382878" y="151957"/>
                    <a:pt x="380811" y="154034"/>
                  </a:cubicBezTo>
                  <a:cubicBezTo>
                    <a:pt x="380811" y="154034"/>
                    <a:pt x="380811" y="154034"/>
                    <a:pt x="296086" y="212165"/>
                  </a:cubicBezTo>
                  <a:cubicBezTo>
                    <a:pt x="291953" y="214241"/>
                    <a:pt x="289887" y="218393"/>
                    <a:pt x="289887" y="220469"/>
                  </a:cubicBezTo>
                  <a:cubicBezTo>
                    <a:pt x="289887" y="224621"/>
                    <a:pt x="291953" y="226698"/>
                    <a:pt x="296086" y="228773"/>
                  </a:cubicBezTo>
                  <a:cubicBezTo>
                    <a:pt x="296086" y="228773"/>
                    <a:pt x="296086" y="228773"/>
                    <a:pt x="380811" y="286905"/>
                  </a:cubicBezTo>
                  <a:cubicBezTo>
                    <a:pt x="382878" y="288981"/>
                    <a:pt x="384944" y="291057"/>
                    <a:pt x="389077" y="288981"/>
                  </a:cubicBezTo>
                  <a:cubicBezTo>
                    <a:pt x="391144" y="288981"/>
                    <a:pt x="391144" y="286905"/>
                    <a:pt x="393210" y="282753"/>
                  </a:cubicBezTo>
                  <a:cubicBezTo>
                    <a:pt x="405609" y="239154"/>
                    <a:pt x="405609" y="201784"/>
                    <a:pt x="393210" y="158186"/>
                  </a:cubicBezTo>
                  <a:cubicBezTo>
                    <a:pt x="393210" y="156109"/>
                    <a:pt x="391144" y="151957"/>
                    <a:pt x="389077" y="151957"/>
                  </a:cubicBezTo>
                  <a:close/>
                  <a:moveTo>
                    <a:pt x="43249" y="151957"/>
                  </a:moveTo>
                  <a:cubicBezTo>
                    <a:pt x="41204" y="154034"/>
                    <a:pt x="39158" y="156109"/>
                    <a:pt x="39158" y="158186"/>
                  </a:cubicBezTo>
                  <a:cubicBezTo>
                    <a:pt x="26885" y="203860"/>
                    <a:pt x="26885" y="239154"/>
                    <a:pt x="39158" y="282753"/>
                  </a:cubicBezTo>
                  <a:cubicBezTo>
                    <a:pt x="39158" y="286905"/>
                    <a:pt x="41204" y="288981"/>
                    <a:pt x="43249" y="288981"/>
                  </a:cubicBezTo>
                  <a:cubicBezTo>
                    <a:pt x="45295" y="291057"/>
                    <a:pt x="47340" y="288981"/>
                    <a:pt x="51432" y="286905"/>
                  </a:cubicBezTo>
                  <a:lnTo>
                    <a:pt x="135301" y="228773"/>
                  </a:lnTo>
                  <a:cubicBezTo>
                    <a:pt x="139392" y="226698"/>
                    <a:pt x="141437" y="224621"/>
                    <a:pt x="141437" y="220469"/>
                  </a:cubicBezTo>
                  <a:cubicBezTo>
                    <a:pt x="141437" y="218393"/>
                    <a:pt x="139392" y="214241"/>
                    <a:pt x="135301" y="212165"/>
                  </a:cubicBezTo>
                  <a:cubicBezTo>
                    <a:pt x="135301" y="212165"/>
                    <a:pt x="135301" y="212165"/>
                    <a:pt x="51432" y="156109"/>
                  </a:cubicBezTo>
                  <a:cubicBezTo>
                    <a:pt x="49386" y="154034"/>
                    <a:pt x="47340" y="151957"/>
                    <a:pt x="43249" y="151957"/>
                  </a:cubicBezTo>
                  <a:close/>
                  <a:moveTo>
                    <a:pt x="240143" y="167023"/>
                  </a:moveTo>
                  <a:cubicBezTo>
                    <a:pt x="237317" y="167543"/>
                    <a:pt x="234747" y="169102"/>
                    <a:pt x="232692" y="172218"/>
                  </a:cubicBezTo>
                  <a:cubicBezTo>
                    <a:pt x="228580" y="178453"/>
                    <a:pt x="230636" y="184686"/>
                    <a:pt x="234747" y="188843"/>
                  </a:cubicBezTo>
                  <a:cubicBezTo>
                    <a:pt x="245026" y="195077"/>
                    <a:pt x="251192" y="207545"/>
                    <a:pt x="251192" y="220013"/>
                  </a:cubicBezTo>
                  <a:cubicBezTo>
                    <a:pt x="251192" y="238716"/>
                    <a:pt x="234747" y="255340"/>
                    <a:pt x="216246" y="255340"/>
                  </a:cubicBezTo>
                  <a:cubicBezTo>
                    <a:pt x="197745" y="255340"/>
                    <a:pt x="181300" y="238716"/>
                    <a:pt x="181300" y="220013"/>
                  </a:cubicBezTo>
                  <a:cubicBezTo>
                    <a:pt x="181300" y="207545"/>
                    <a:pt x="187467" y="195077"/>
                    <a:pt x="197745" y="188843"/>
                  </a:cubicBezTo>
                  <a:cubicBezTo>
                    <a:pt x="201857" y="184686"/>
                    <a:pt x="203913" y="178453"/>
                    <a:pt x="199801" y="172218"/>
                  </a:cubicBezTo>
                  <a:cubicBezTo>
                    <a:pt x="195690" y="165984"/>
                    <a:pt x="189523" y="165984"/>
                    <a:pt x="183356" y="170141"/>
                  </a:cubicBezTo>
                  <a:cubicBezTo>
                    <a:pt x="166911" y="180531"/>
                    <a:pt x="156632" y="199233"/>
                    <a:pt x="156632" y="220013"/>
                  </a:cubicBezTo>
                  <a:cubicBezTo>
                    <a:pt x="156632" y="251184"/>
                    <a:pt x="183356" y="278198"/>
                    <a:pt x="216246" y="278198"/>
                  </a:cubicBezTo>
                  <a:cubicBezTo>
                    <a:pt x="249136" y="278198"/>
                    <a:pt x="275860" y="251184"/>
                    <a:pt x="275860" y="220013"/>
                  </a:cubicBezTo>
                  <a:cubicBezTo>
                    <a:pt x="275860" y="199233"/>
                    <a:pt x="265582" y="180531"/>
                    <a:pt x="249136" y="168062"/>
                  </a:cubicBezTo>
                  <a:cubicBezTo>
                    <a:pt x="246054" y="167023"/>
                    <a:pt x="242970" y="166504"/>
                    <a:pt x="240143" y="167023"/>
                  </a:cubicBezTo>
                  <a:close/>
                  <a:moveTo>
                    <a:pt x="253156" y="285212"/>
                  </a:moveTo>
                  <a:cubicBezTo>
                    <a:pt x="251096" y="287292"/>
                    <a:pt x="249035" y="291453"/>
                    <a:pt x="249035" y="293533"/>
                  </a:cubicBezTo>
                  <a:cubicBezTo>
                    <a:pt x="249035" y="293533"/>
                    <a:pt x="249035" y="293533"/>
                    <a:pt x="240793" y="397546"/>
                  </a:cubicBezTo>
                  <a:cubicBezTo>
                    <a:pt x="240793" y="399626"/>
                    <a:pt x="240793" y="403787"/>
                    <a:pt x="242853" y="405867"/>
                  </a:cubicBezTo>
                  <a:cubicBezTo>
                    <a:pt x="244914" y="407947"/>
                    <a:pt x="246975" y="407947"/>
                    <a:pt x="251096" y="405867"/>
                  </a:cubicBezTo>
                  <a:cubicBezTo>
                    <a:pt x="294365" y="395466"/>
                    <a:pt x="327332" y="376743"/>
                    <a:pt x="358238" y="343459"/>
                  </a:cubicBezTo>
                  <a:cubicBezTo>
                    <a:pt x="360299" y="341379"/>
                    <a:pt x="362359" y="339299"/>
                    <a:pt x="362359" y="337219"/>
                  </a:cubicBezTo>
                  <a:cubicBezTo>
                    <a:pt x="360299" y="335138"/>
                    <a:pt x="358238" y="333058"/>
                    <a:pt x="354117" y="330978"/>
                  </a:cubicBezTo>
                  <a:cubicBezTo>
                    <a:pt x="354117" y="330978"/>
                    <a:pt x="354117" y="330978"/>
                    <a:pt x="263458" y="285212"/>
                  </a:cubicBezTo>
                  <a:cubicBezTo>
                    <a:pt x="259337" y="285212"/>
                    <a:pt x="257276" y="285212"/>
                    <a:pt x="253156" y="285212"/>
                  </a:cubicBezTo>
                  <a:close/>
                  <a:moveTo>
                    <a:pt x="170422" y="287296"/>
                  </a:moveTo>
                  <a:cubicBezTo>
                    <a:pt x="170422" y="287296"/>
                    <a:pt x="170422" y="287296"/>
                    <a:pt x="78593" y="333156"/>
                  </a:cubicBezTo>
                  <a:cubicBezTo>
                    <a:pt x="76553" y="333156"/>
                    <a:pt x="72472" y="335241"/>
                    <a:pt x="72472" y="337325"/>
                  </a:cubicBezTo>
                  <a:cubicBezTo>
                    <a:pt x="72472" y="339411"/>
                    <a:pt x="72472" y="339411"/>
                    <a:pt x="72472" y="339411"/>
                  </a:cubicBezTo>
                  <a:cubicBezTo>
                    <a:pt x="72472" y="341495"/>
                    <a:pt x="74512" y="343580"/>
                    <a:pt x="76553" y="345664"/>
                  </a:cubicBezTo>
                  <a:cubicBezTo>
                    <a:pt x="107162" y="379016"/>
                    <a:pt x="137772" y="397778"/>
                    <a:pt x="182666" y="408200"/>
                  </a:cubicBezTo>
                  <a:cubicBezTo>
                    <a:pt x="184706" y="408200"/>
                    <a:pt x="186747" y="410285"/>
                    <a:pt x="188787" y="408200"/>
                  </a:cubicBezTo>
                  <a:cubicBezTo>
                    <a:pt x="190828" y="406116"/>
                    <a:pt x="192869" y="404031"/>
                    <a:pt x="190828" y="397778"/>
                  </a:cubicBezTo>
                  <a:cubicBezTo>
                    <a:pt x="190828" y="397778"/>
                    <a:pt x="190828" y="397778"/>
                    <a:pt x="184706" y="295634"/>
                  </a:cubicBezTo>
                  <a:cubicBezTo>
                    <a:pt x="184706" y="291465"/>
                    <a:pt x="182666" y="289381"/>
                    <a:pt x="180625" y="287296"/>
                  </a:cubicBezTo>
                  <a:cubicBezTo>
                    <a:pt x="176544" y="285212"/>
                    <a:pt x="174503" y="285212"/>
                    <a:pt x="170422" y="2872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5C4C617-D63B-4657-9619-20D158D59F01}"/>
                </a:ext>
              </a:extLst>
            </p:cNvPr>
            <p:cNvSpPr/>
            <p:nvPr userDrawn="1"/>
          </p:nvSpPr>
          <p:spPr>
            <a:xfrm>
              <a:off x="10038824" y="6237600"/>
              <a:ext cx="44451" cy="252413"/>
            </a:xfrm>
            <a:custGeom>
              <a:avLst/>
              <a:gdLst>
                <a:gd name="connsiteX0" fmla="*/ 6203 w 44451"/>
                <a:gd name="connsiteY0" fmla="*/ 0 h 252413"/>
                <a:gd name="connsiteX1" fmla="*/ 7236 w 44451"/>
                <a:gd name="connsiteY1" fmla="*/ 0 h 252413"/>
                <a:gd name="connsiteX2" fmla="*/ 37214 w 44451"/>
                <a:gd name="connsiteY2" fmla="*/ 0 h 252413"/>
                <a:gd name="connsiteX3" fmla="*/ 44451 w 44451"/>
                <a:gd name="connsiteY3" fmla="*/ 7242 h 252413"/>
                <a:gd name="connsiteX4" fmla="*/ 44451 w 44451"/>
                <a:gd name="connsiteY4" fmla="*/ 246206 h 252413"/>
                <a:gd name="connsiteX5" fmla="*/ 43417 w 44451"/>
                <a:gd name="connsiteY5" fmla="*/ 248275 h 252413"/>
                <a:gd name="connsiteX6" fmla="*/ 42384 w 44451"/>
                <a:gd name="connsiteY6" fmla="*/ 250344 h 252413"/>
                <a:gd name="connsiteX7" fmla="*/ 40316 w 44451"/>
                <a:gd name="connsiteY7" fmla="*/ 251379 h 252413"/>
                <a:gd name="connsiteX8" fmla="*/ 40316 w 44451"/>
                <a:gd name="connsiteY8" fmla="*/ 252413 h 252413"/>
                <a:gd name="connsiteX9" fmla="*/ 38249 w 44451"/>
                <a:gd name="connsiteY9" fmla="*/ 252413 h 252413"/>
                <a:gd name="connsiteX10" fmla="*/ 37214 w 44451"/>
                <a:gd name="connsiteY10" fmla="*/ 252413 h 252413"/>
                <a:gd name="connsiteX11" fmla="*/ 7236 w 44451"/>
                <a:gd name="connsiteY11" fmla="*/ 252413 h 252413"/>
                <a:gd name="connsiteX12" fmla="*/ 0 w 44451"/>
                <a:gd name="connsiteY12" fmla="*/ 246206 h 252413"/>
                <a:gd name="connsiteX13" fmla="*/ 0 w 44451"/>
                <a:gd name="connsiteY13" fmla="*/ 7242 h 252413"/>
                <a:gd name="connsiteX14" fmla="*/ 1035 w 44451"/>
                <a:gd name="connsiteY14" fmla="*/ 4138 h 252413"/>
                <a:gd name="connsiteX15" fmla="*/ 2068 w 44451"/>
                <a:gd name="connsiteY15" fmla="*/ 2069 h 252413"/>
                <a:gd name="connsiteX16" fmla="*/ 4136 w 44451"/>
                <a:gd name="connsiteY16" fmla="*/ 1035 h 252413"/>
                <a:gd name="connsiteX17" fmla="*/ 6203 w 44451"/>
                <a:gd name="connsiteY17" fmla="*/ 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451" h="252413">
                  <a:moveTo>
                    <a:pt x="6203" y="0"/>
                  </a:moveTo>
                  <a:cubicBezTo>
                    <a:pt x="6203" y="0"/>
                    <a:pt x="6203" y="0"/>
                    <a:pt x="7236" y="0"/>
                  </a:cubicBezTo>
                  <a:cubicBezTo>
                    <a:pt x="7236" y="0"/>
                    <a:pt x="7236" y="0"/>
                    <a:pt x="37214" y="0"/>
                  </a:cubicBezTo>
                  <a:cubicBezTo>
                    <a:pt x="41349" y="0"/>
                    <a:pt x="44451" y="3104"/>
                    <a:pt x="44451" y="7242"/>
                  </a:cubicBezTo>
                  <a:cubicBezTo>
                    <a:pt x="44451" y="7242"/>
                    <a:pt x="44451" y="7242"/>
                    <a:pt x="44451" y="246206"/>
                  </a:cubicBezTo>
                  <a:cubicBezTo>
                    <a:pt x="44451" y="246206"/>
                    <a:pt x="43417" y="247241"/>
                    <a:pt x="43417" y="248275"/>
                  </a:cubicBezTo>
                  <a:cubicBezTo>
                    <a:pt x="43417" y="249310"/>
                    <a:pt x="42384" y="249310"/>
                    <a:pt x="42384" y="250344"/>
                  </a:cubicBezTo>
                  <a:cubicBezTo>
                    <a:pt x="41349" y="251379"/>
                    <a:pt x="41349" y="251379"/>
                    <a:pt x="40316" y="251379"/>
                  </a:cubicBezTo>
                  <a:cubicBezTo>
                    <a:pt x="40316" y="252413"/>
                    <a:pt x="40316" y="252413"/>
                    <a:pt x="40316" y="252413"/>
                  </a:cubicBezTo>
                  <a:cubicBezTo>
                    <a:pt x="39283" y="252413"/>
                    <a:pt x="39283" y="252413"/>
                    <a:pt x="38249" y="252413"/>
                  </a:cubicBezTo>
                  <a:cubicBezTo>
                    <a:pt x="37214" y="252413"/>
                    <a:pt x="37214" y="252413"/>
                    <a:pt x="37214" y="252413"/>
                  </a:cubicBezTo>
                  <a:cubicBezTo>
                    <a:pt x="37214" y="252413"/>
                    <a:pt x="37214" y="252413"/>
                    <a:pt x="7236" y="252413"/>
                  </a:cubicBezTo>
                  <a:cubicBezTo>
                    <a:pt x="3101" y="252413"/>
                    <a:pt x="0" y="249310"/>
                    <a:pt x="0" y="246206"/>
                  </a:cubicBezTo>
                  <a:cubicBezTo>
                    <a:pt x="0" y="246206"/>
                    <a:pt x="0" y="246206"/>
                    <a:pt x="0" y="7242"/>
                  </a:cubicBezTo>
                  <a:cubicBezTo>
                    <a:pt x="0" y="6207"/>
                    <a:pt x="1035" y="5173"/>
                    <a:pt x="1035" y="4138"/>
                  </a:cubicBezTo>
                  <a:cubicBezTo>
                    <a:pt x="1035" y="4138"/>
                    <a:pt x="2068" y="3104"/>
                    <a:pt x="2068" y="2069"/>
                  </a:cubicBezTo>
                  <a:cubicBezTo>
                    <a:pt x="3101" y="2069"/>
                    <a:pt x="3101" y="1035"/>
                    <a:pt x="4136" y="1035"/>
                  </a:cubicBezTo>
                  <a:cubicBezTo>
                    <a:pt x="5170" y="0"/>
                    <a:pt x="6203" y="0"/>
                    <a:pt x="620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B520BD1-DA91-44A2-B9F5-BF057B3CE8F2}"/>
                </a:ext>
              </a:extLst>
            </p:cNvPr>
            <p:cNvSpPr/>
            <p:nvPr userDrawn="1"/>
          </p:nvSpPr>
          <p:spPr>
            <a:xfrm>
              <a:off x="10319813" y="6262014"/>
              <a:ext cx="115887" cy="232761"/>
            </a:xfrm>
            <a:custGeom>
              <a:avLst/>
              <a:gdLst>
                <a:gd name="connsiteX0" fmla="*/ 56405 w 115887"/>
                <a:gd name="connsiteY0" fmla="*/ 426 h 232761"/>
                <a:gd name="connsiteX1" fmla="*/ 62559 w 115887"/>
                <a:gd name="connsiteY1" fmla="*/ 1454 h 232761"/>
                <a:gd name="connsiteX2" fmla="*/ 65635 w 115887"/>
                <a:gd name="connsiteY2" fmla="*/ 7622 h 232761"/>
                <a:gd name="connsiteX3" fmla="*/ 65635 w 115887"/>
                <a:gd name="connsiteY3" fmla="*/ 42576 h 232761"/>
                <a:gd name="connsiteX4" fmla="*/ 108709 w 115887"/>
                <a:gd name="connsiteY4" fmla="*/ 42576 h 232761"/>
                <a:gd name="connsiteX5" fmla="*/ 114862 w 115887"/>
                <a:gd name="connsiteY5" fmla="*/ 49772 h 232761"/>
                <a:gd name="connsiteX6" fmla="*/ 114862 w 115887"/>
                <a:gd name="connsiteY6" fmla="*/ 74444 h 232761"/>
                <a:gd name="connsiteX7" fmla="*/ 108709 w 115887"/>
                <a:gd name="connsiteY7" fmla="*/ 80613 h 232761"/>
                <a:gd name="connsiteX8" fmla="*/ 65635 w 115887"/>
                <a:gd name="connsiteY8" fmla="*/ 80613 h 232761"/>
                <a:gd name="connsiteX9" fmla="*/ 65635 w 115887"/>
                <a:gd name="connsiteY9" fmla="*/ 156687 h 232761"/>
                <a:gd name="connsiteX10" fmla="*/ 84095 w 115887"/>
                <a:gd name="connsiteY10" fmla="*/ 191640 h 232761"/>
                <a:gd name="connsiteX11" fmla="*/ 107684 w 115887"/>
                <a:gd name="connsiteY11" fmla="*/ 191640 h 232761"/>
                <a:gd name="connsiteX12" fmla="*/ 114862 w 115887"/>
                <a:gd name="connsiteY12" fmla="*/ 197808 h 232761"/>
                <a:gd name="connsiteX13" fmla="*/ 115887 w 115887"/>
                <a:gd name="connsiteY13" fmla="*/ 221453 h 232761"/>
                <a:gd name="connsiteX14" fmla="*/ 110760 w 115887"/>
                <a:gd name="connsiteY14" fmla="*/ 228649 h 232761"/>
                <a:gd name="connsiteX15" fmla="*/ 78968 w 115887"/>
                <a:gd name="connsiteY15" fmla="*/ 232761 h 232761"/>
                <a:gd name="connsiteX16" fmla="*/ 23588 w 115887"/>
                <a:gd name="connsiteY16" fmla="*/ 162855 h 232761"/>
                <a:gd name="connsiteX17" fmla="*/ 23588 w 115887"/>
                <a:gd name="connsiteY17" fmla="*/ 80613 h 232761"/>
                <a:gd name="connsiteX18" fmla="*/ 7179 w 115887"/>
                <a:gd name="connsiteY18" fmla="*/ 80613 h 232761"/>
                <a:gd name="connsiteX19" fmla="*/ 0 w 115887"/>
                <a:gd name="connsiteY19" fmla="*/ 74444 h 232761"/>
                <a:gd name="connsiteX20" fmla="*/ 0 w 115887"/>
                <a:gd name="connsiteY20" fmla="*/ 49772 h 232761"/>
                <a:gd name="connsiteX21" fmla="*/ 7179 w 115887"/>
                <a:gd name="connsiteY21" fmla="*/ 42576 h 232761"/>
                <a:gd name="connsiteX22" fmla="*/ 23588 w 115887"/>
                <a:gd name="connsiteY22" fmla="*/ 42576 h 232761"/>
                <a:gd name="connsiteX23" fmla="*/ 23588 w 115887"/>
                <a:gd name="connsiteY23" fmla="*/ 13791 h 232761"/>
                <a:gd name="connsiteX24" fmla="*/ 28715 w 115887"/>
                <a:gd name="connsiteY24" fmla="*/ 7622 h 232761"/>
                <a:gd name="connsiteX25" fmla="*/ 56405 w 115887"/>
                <a:gd name="connsiteY25" fmla="*/ 426 h 23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887" h="232761">
                  <a:moveTo>
                    <a:pt x="56405" y="426"/>
                  </a:moveTo>
                  <a:cubicBezTo>
                    <a:pt x="58457" y="-602"/>
                    <a:pt x="60508" y="426"/>
                    <a:pt x="62559" y="1454"/>
                  </a:cubicBezTo>
                  <a:cubicBezTo>
                    <a:pt x="64610" y="3510"/>
                    <a:pt x="65635" y="4538"/>
                    <a:pt x="65635" y="7622"/>
                  </a:cubicBezTo>
                  <a:cubicBezTo>
                    <a:pt x="65635" y="7622"/>
                    <a:pt x="65635" y="7622"/>
                    <a:pt x="65635" y="42576"/>
                  </a:cubicBezTo>
                  <a:cubicBezTo>
                    <a:pt x="65635" y="42576"/>
                    <a:pt x="65635" y="42576"/>
                    <a:pt x="108709" y="42576"/>
                  </a:cubicBezTo>
                  <a:cubicBezTo>
                    <a:pt x="111786" y="42576"/>
                    <a:pt x="114862" y="45660"/>
                    <a:pt x="114862" y="49772"/>
                  </a:cubicBezTo>
                  <a:cubicBezTo>
                    <a:pt x="114862" y="49772"/>
                    <a:pt x="114862" y="49772"/>
                    <a:pt x="114862" y="74444"/>
                  </a:cubicBezTo>
                  <a:cubicBezTo>
                    <a:pt x="114862" y="77529"/>
                    <a:pt x="111786" y="80613"/>
                    <a:pt x="108709" y="80613"/>
                  </a:cubicBezTo>
                  <a:cubicBezTo>
                    <a:pt x="108709" y="80613"/>
                    <a:pt x="108709" y="80613"/>
                    <a:pt x="65635" y="80613"/>
                  </a:cubicBezTo>
                  <a:cubicBezTo>
                    <a:pt x="65635" y="80613"/>
                    <a:pt x="65635" y="80613"/>
                    <a:pt x="65635" y="156687"/>
                  </a:cubicBezTo>
                  <a:cubicBezTo>
                    <a:pt x="65635" y="183416"/>
                    <a:pt x="66661" y="191640"/>
                    <a:pt x="84095" y="191640"/>
                  </a:cubicBezTo>
                  <a:cubicBezTo>
                    <a:pt x="91275" y="191640"/>
                    <a:pt x="101530" y="191640"/>
                    <a:pt x="107684" y="191640"/>
                  </a:cubicBezTo>
                  <a:cubicBezTo>
                    <a:pt x="111786" y="191640"/>
                    <a:pt x="114862" y="193696"/>
                    <a:pt x="114862" y="197808"/>
                  </a:cubicBezTo>
                  <a:cubicBezTo>
                    <a:pt x="114862" y="197808"/>
                    <a:pt x="114862" y="197808"/>
                    <a:pt x="115887" y="221453"/>
                  </a:cubicBezTo>
                  <a:cubicBezTo>
                    <a:pt x="115887" y="224537"/>
                    <a:pt x="113837" y="227621"/>
                    <a:pt x="110760" y="228649"/>
                  </a:cubicBezTo>
                  <a:cubicBezTo>
                    <a:pt x="100505" y="230705"/>
                    <a:pt x="87172" y="232761"/>
                    <a:pt x="78968" y="232761"/>
                  </a:cubicBezTo>
                  <a:cubicBezTo>
                    <a:pt x="35894" y="232761"/>
                    <a:pt x="23588" y="216313"/>
                    <a:pt x="23588" y="162855"/>
                  </a:cubicBezTo>
                  <a:cubicBezTo>
                    <a:pt x="23588" y="162855"/>
                    <a:pt x="23588" y="162855"/>
                    <a:pt x="23588" y="80613"/>
                  </a:cubicBezTo>
                  <a:cubicBezTo>
                    <a:pt x="23588" y="80613"/>
                    <a:pt x="23588" y="80613"/>
                    <a:pt x="7179" y="80613"/>
                  </a:cubicBezTo>
                  <a:cubicBezTo>
                    <a:pt x="3077" y="80613"/>
                    <a:pt x="0" y="77529"/>
                    <a:pt x="0" y="74444"/>
                  </a:cubicBezTo>
                  <a:cubicBezTo>
                    <a:pt x="0" y="74444"/>
                    <a:pt x="0" y="74444"/>
                    <a:pt x="0" y="49772"/>
                  </a:cubicBezTo>
                  <a:cubicBezTo>
                    <a:pt x="0" y="45660"/>
                    <a:pt x="3077" y="42576"/>
                    <a:pt x="7179" y="42576"/>
                  </a:cubicBezTo>
                  <a:cubicBezTo>
                    <a:pt x="7179" y="42576"/>
                    <a:pt x="7179" y="42576"/>
                    <a:pt x="23588" y="42576"/>
                  </a:cubicBezTo>
                  <a:cubicBezTo>
                    <a:pt x="23588" y="42576"/>
                    <a:pt x="23588" y="42576"/>
                    <a:pt x="23588" y="13791"/>
                  </a:cubicBezTo>
                  <a:cubicBezTo>
                    <a:pt x="23588" y="10707"/>
                    <a:pt x="25639" y="7622"/>
                    <a:pt x="28715" y="7622"/>
                  </a:cubicBezTo>
                  <a:cubicBezTo>
                    <a:pt x="28715" y="7622"/>
                    <a:pt x="28715" y="7622"/>
                    <a:pt x="56405" y="4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CA1F56F-ED80-4B5D-8030-A2510D702909}"/>
                </a:ext>
              </a:extLst>
            </p:cNvPr>
            <p:cNvSpPr/>
            <p:nvPr userDrawn="1"/>
          </p:nvSpPr>
          <p:spPr>
            <a:xfrm>
              <a:off x="11124673" y="6262014"/>
              <a:ext cx="115888" cy="232761"/>
            </a:xfrm>
            <a:custGeom>
              <a:avLst/>
              <a:gdLst>
                <a:gd name="connsiteX0" fmla="*/ 56406 w 115888"/>
                <a:gd name="connsiteY0" fmla="*/ 426 h 232761"/>
                <a:gd name="connsiteX1" fmla="*/ 62559 w 115888"/>
                <a:gd name="connsiteY1" fmla="*/ 1454 h 232761"/>
                <a:gd name="connsiteX2" fmla="*/ 65636 w 115888"/>
                <a:gd name="connsiteY2" fmla="*/ 7622 h 232761"/>
                <a:gd name="connsiteX3" fmla="*/ 65636 w 115888"/>
                <a:gd name="connsiteY3" fmla="*/ 42576 h 232761"/>
                <a:gd name="connsiteX4" fmla="*/ 108709 w 115888"/>
                <a:gd name="connsiteY4" fmla="*/ 42576 h 232761"/>
                <a:gd name="connsiteX5" fmla="*/ 114863 w 115888"/>
                <a:gd name="connsiteY5" fmla="*/ 49772 h 232761"/>
                <a:gd name="connsiteX6" fmla="*/ 114863 w 115888"/>
                <a:gd name="connsiteY6" fmla="*/ 74444 h 232761"/>
                <a:gd name="connsiteX7" fmla="*/ 108709 w 115888"/>
                <a:gd name="connsiteY7" fmla="*/ 80613 h 232761"/>
                <a:gd name="connsiteX8" fmla="*/ 65636 w 115888"/>
                <a:gd name="connsiteY8" fmla="*/ 80613 h 232761"/>
                <a:gd name="connsiteX9" fmla="*/ 65636 w 115888"/>
                <a:gd name="connsiteY9" fmla="*/ 156687 h 232761"/>
                <a:gd name="connsiteX10" fmla="*/ 84096 w 115888"/>
                <a:gd name="connsiteY10" fmla="*/ 191640 h 232761"/>
                <a:gd name="connsiteX11" fmla="*/ 107684 w 115888"/>
                <a:gd name="connsiteY11" fmla="*/ 191640 h 232761"/>
                <a:gd name="connsiteX12" fmla="*/ 114863 w 115888"/>
                <a:gd name="connsiteY12" fmla="*/ 197808 h 232761"/>
                <a:gd name="connsiteX13" fmla="*/ 115888 w 115888"/>
                <a:gd name="connsiteY13" fmla="*/ 221453 h 232761"/>
                <a:gd name="connsiteX14" fmla="*/ 110760 w 115888"/>
                <a:gd name="connsiteY14" fmla="*/ 228649 h 232761"/>
                <a:gd name="connsiteX15" fmla="*/ 78968 w 115888"/>
                <a:gd name="connsiteY15" fmla="*/ 232761 h 232761"/>
                <a:gd name="connsiteX16" fmla="*/ 22563 w 115888"/>
                <a:gd name="connsiteY16" fmla="*/ 162855 h 232761"/>
                <a:gd name="connsiteX17" fmla="*/ 22563 w 115888"/>
                <a:gd name="connsiteY17" fmla="*/ 80613 h 232761"/>
                <a:gd name="connsiteX18" fmla="*/ 7179 w 115888"/>
                <a:gd name="connsiteY18" fmla="*/ 80613 h 232761"/>
                <a:gd name="connsiteX19" fmla="*/ 0 w 115888"/>
                <a:gd name="connsiteY19" fmla="*/ 74444 h 232761"/>
                <a:gd name="connsiteX20" fmla="*/ 0 w 115888"/>
                <a:gd name="connsiteY20" fmla="*/ 49772 h 232761"/>
                <a:gd name="connsiteX21" fmla="*/ 7179 w 115888"/>
                <a:gd name="connsiteY21" fmla="*/ 42576 h 232761"/>
                <a:gd name="connsiteX22" fmla="*/ 22563 w 115888"/>
                <a:gd name="connsiteY22" fmla="*/ 42576 h 232761"/>
                <a:gd name="connsiteX23" fmla="*/ 22563 w 115888"/>
                <a:gd name="connsiteY23" fmla="*/ 13791 h 232761"/>
                <a:gd name="connsiteX24" fmla="*/ 28716 w 115888"/>
                <a:gd name="connsiteY24" fmla="*/ 7622 h 232761"/>
                <a:gd name="connsiteX25" fmla="*/ 56406 w 115888"/>
                <a:gd name="connsiteY25" fmla="*/ 426 h 23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888" h="232761">
                  <a:moveTo>
                    <a:pt x="56406" y="426"/>
                  </a:moveTo>
                  <a:cubicBezTo>
                    <a:pt x="58457" y="-602"/>
                    <a:pt x="60508" y="426"/>
                    <a:pt x="62559" y="1454"/>
                  </a:cubicBezTo>
                  <a:cubicBezTo>
                    <a:pt x="64610" y="3510"/>
                    <a:pt x="65636" y="4538"/>
                    <a:pt x="65636" y="7622"/>
                  </a:cubicBezTo>
                  <a:cubicBezTo>
                    <a:pt x="65636" y="7622"/>
                    <a:pt x="65636" y="7622"/>
                    <a:pt x="65636" y="42576"/>
                  </a:cubicBezTo>
                  <a:cubicBezTo>
                    <a:pt x="65636" y="42576"/>
                    <a:pt x="65636" y="42576"/>
                    <a:pt x="108709" y="42576"/>
                  </a:cubicBezTo>
                  <a:cubicBezTo>
                    <a:pt x="111786" y="42576"/>
                    <a:pt x="114863" y="45660"/>
                    <a:pt x="114863" y="49772"/>
                  </a:cubicBezTo>
                  <a:cubicBezTo>
                    <a:pt x="114863" y="49772"/>
                    <a:pt x="114863" y="49772"/>
                    <a:pt x="114863" y="74444"/>
                  </a:cubicBezTo>
                  <a:cubicBezTo>
                    <a:pt x="114863" y="77529"/>
                    <a:pt x="111786" y="80613"/>
                    <a:pt x="108709" y="80613"/>
                  </a:cubicBezTo>
                  <a:cubicBezTo>
                    <a:pt x="108709" y="80613"/>
                    <a:pt x="108709" y="80613"/>
                    <a:pt x="65636" y="80613"/>
                  </a:cubicBezTo>
                  <a:cubicBezTo>
                    <a:pt x="65636" y="80613"/>
                    <a:pt x="65636" y="80613"/>
                    <a:pt x="65636" y="156687"/>
                  </a:cubicBezTo>
                  <a:cubicBezTo>
                    <a:pt x="65636" y="183416"/>
                    <a:pt x="66661" y="191640"/>
                    <a:pt x="84096" y="191640"/>
                  </a:cubicBezTo>
                  <a:cubicBezTo>
                    <a:pt x="91275" y="191640"/>
                    <a:pt x="101530" y="191640"/>
                    <a:pt x="107684" y="191640"/>
                  </a:cubicBezTo>
                  <a:cubicBezTo>
                    <a:pt x="110760" y="191640"/>
                    <a:pt x="114863" y="193696"/>
                    <a:pt x="114863" y="197808"/>
                  </a:cubicBezTo>
                  <a:cubicBezTo>
                    <a:pt x="114863" y="197808"/>
                    <a:pt x="114863" y="197808"/>
                    <a:pt x="115888" y="221453"/>
                  </a:cubicBezTo>
                  <a:cubicBezTo>
                    <a:pt x="115888" y="224537"/>
                    <a:pt x="113837" y="227621"/>
                    <a:pt x="110760" y="228649"/>
                  </a:cubicBezTo>
                  <a:cubicBezTo>
                    <a:pt x="100505" y="230705"/>
                    <a:pt x="87173" y="232761"/>
                    <a:pt x="78968" y="232761"/>
                  </a:cubicBezTo>
                  <a:cubicBezTo>
                    <a:pt x="35895" y="232761"/>
                    <a:pt x="22563" y="216313"/>
                    <a:pt x="22563" y="162855"/>
                  </a:cubicBezTo>
                  <a:cubicBezTo>
                    <a:pt x="22563" y="162855"/>
                    <a:pt x="22563" y="162855"/>
                    <a:pt x="22563" y="80613"/>
                  </a:cubicBezTo>
                  <a:cubicBezTo>
                    <a:pt x="22563" y="80613"/>
                    <a:pt x="22563" y="80613"/>
                    <a:pt x="7179" y="80613"/>
                  </a:cubicBezTo>
                  <a:cubicBezTo>
                    <a:pt x="3077" y="80613"/>
                    <a:pt x="0" y="77529"/>
                    <a:pt x="0" y="74444"/>
                  </a:cubicBezTo>
                  <a:cubicBezTo>
                    <a:pt x="0" y="74444"/>
                    <a:pt x="0" y="74444"/>
                    <a:pt x="0" y="49772"/>
                  </a:cubicBezTo>
                  <a:cubicBezTo>
                    <a:pt x="0" y="45660"/>
                    <a:pt x="3077" y="42576"/>
                    <a:pt x="7179" y="42576"/>
                  </a:cubicBezTo>
                  <a:cubicBezTo>
                    <a:pt x="7179" y="42576"/>
                    <a:pt x="7179" y="42576"/>
                    <a:pt x="22563" y="42576"/>
                  </a:cubicBezTo>
                  <a:cubicBezTo>
                    <a:pt x="22563" y="42576"/>
                    <a:pt x="22563" y="42576"/>
                    <a:pt x="22563" y="13791"/>
                  </a:cubicBezTo>
                  <a:cubicBezTo>
                    <a:pt x="22563" y="10707"/>
                    <a:pt x="25639" y="7622"/>
                    <a:pt x="28716" y="7622"/>
                  </a:cubicBezTo>
                  <a:cubicBezTo>
                    <a:pt x="28716" y="7622"/>
                    <a:pt x="28716" y="7622"/>
                    <a:pt x="56406" y="4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20EC0D7-E4E1-4A42-BBF6-0B382D76A5E9}"/>
                </a:ext>
              </a:extLst>
            </p:cNvPr>
            <p:cNvSpPr/>
            <p:nvPr userDrawn="1"/>
          </p:nvSpPr>
          <p:spPr>
            <a:xfrm>
              <a:off x="10461099" y="6299512"/>
              <a:ext cx="155575" cy="195263"/>
            </a:xfrm>
            <a:custGeom>
              <a:avLst/>
              <a:gdLst>
                <a:gd name="connsiteX0" fmla="*/ 76751 w 155575"/>
                <a:gd name="connsiteY0" fmla="*/ 0 h 195263"/>
                <a:gd name="connsiteX1" fmla="*/ 84012 w 155575"/>
                <a:gd name="connsiteY1" fmla="*/ 0 h 195263"/>
                <a:gd name="connsiteX2" fmla="*/ 155575 w 155575"/>
                <a:gd name="connsiteY2" fmla="*/ 60241 h 195263"/>
                <a:gd name="connsiteX3" fmla="*/ 93345 w 155575"/>
                <a:gd name="connsiteY3" fmla="*/ 117366 h 195263"/>
                <a:gd name="connsiteX4" fmla="*/ 44598 w 155575"/>
                <a:gd name="connsiteY4" fmla="*/ 120482 h 195263"/>
                <a:gd name="connsiteX5" fmla="*/ 45636 w 155575"/>
                <a:gd name="connsiteY5" fmla="*/ 128791 h 195263"/>
                <a:gd name="connsiteX6" fmla="*/ 78825 w 155575"/>
                <a:gd name="connsiteY6" fmla="*/ 153718 h 195263"/>
                <a:gd name="connsiteX7" fmla="*/ 134833 w 155575"/>
                <a:gd name="connsiteY7" fmla="*/ 150602 h 195263"/>
                <a:gd name="connsiteX8" fmla="*/ 140019 w 155575"/>
                <a:gd name="connsiteY8" fmla="*/ 152679 h 195263"/>
                <a:gd name="connsiteX9" fmla="*/ 142093 w 155575"/>
                <a:gd name="connsiteY9" fmla="*/ 156834 h 195263"/>
                <a:gd name="connsiteX10" fmla="*/ 143130 w 155575"/>
                <a:gd name="connsiteY10" fmla="*/ 180722 h 195263"/>
                <a:gd name="connsiteX11" fmla="*/ 136907 w 155575"/>
                <a:gd name="connsiteY11" fmla="*/ 187993 h 195263"/>
                <a:gd name="connsiteX12" fmla="*/ 84012 w 155575"/>
                <a:gd name="connsiteY12" fmla="*/ 195263 h 195263"/>
                <a:gd name="connsiteX13" fmla="*/ 76751 w 155575"/>
                <a:gd name="connsiteY13" fmla="*/ 195263 h 195263"/>
                <a:gd name="connsiteX14" fmla="*/ 67416 w 155575"/>
                <a:gd name="connsiteY14" fmla="*/ 195263 h 195263"/>
                <a:gd name="connsiteX15" fmla="*/ 6223 w 155575"/>
                <a:gd name="connsiteY15" fmla="*/ 153718 h 195263"/>
                <a:gd name="connsiteX16" fmla="*/ 0 w 155575"/>
                <a:gd name="connsiteY16" fmla="*/ 98670 h 195263"/>
                <a:gd name="connsiteX17" fmla="*/ 0 w 155575"/>
                <a:gd name="connsiteY17" fmla="*/ 96593 h 195263"/>
                <a:gd name="connsiteX18" fmla="*/ 76751 w 155575"/>
                <a:gd name="connsiteY18" fmla="*/ 0 h 195263"/>
                <a:gd name="connsiteX19" fmla="*/ 84788 w 155575"/>
                <a:gd name="connsiteY19" fmla="*/ 38100 h 195263"/>
                <a:gd name="connsiteX20" fmla="*/ 67205 w 155575"/>
                <a:gd name="connsiteY20" fmla="*/ 40151 h 195263"/>
                <a:gd name="connsiteX21" fmla="*/ 44451 w 155575"/>
                <a:gd name="connsiteY21" fmla="*/ 81162 h 195263"/>
                <a:gd name="connsiteX22" fmla="*/ 44451 w 155575"/>
                <a:gd name="connsiteY22" fmla="*/ 83212 h 195263"/>
                <a:gd name="connsiteX23" fmla="*/ 44451 w 155575"/>
                <a:gd name="connsiteY23" fmla="*/ 87313 h 195263"/>
                <a:gd name="connsiteX24" fmla="*/ 88925 w 155575"/>
                <a:gd name="connsiteY24" fmla="*/ 85263 h 195263"/>
                <a:gd name="connsiteX25" fmla="*/ 112713 w 155575"/>
                <a:gd name="connsiteY25" fmla="*/ 61681 h 195263"/>
                <a:gd name="connsiteX26" fmla="*/ 84788 w 155575"/>
                <a:gd name="connsiteY26" fmla="*/ 3810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5575" h="195263">
                  <a:moveTo>
                    <a:pt x="76751" y="0"/>
                  </a:moveTo>
                  <a:cubicBezTo>
                    <a:pt x="78825" y="0"/>
                    <a:pt x="81936" y="0"/>
                    <a:pt x="84012" y="0"/>
                  </a:cubicBezTo>
                  <a:cubicBezTo>
                    <a:pt x="137944" y="0"/>
                    <a:pt x="155575" y="21812"/>
                    <a:pt x="155575" y="60241"/>
                  </a:cubicBezTo>
                  <a:cubicBezTo>
                    <a:pt x="155575" y="96593"/>
                    <a:pt x="136907" y="113211"/>
                    <a:pt x="93345" y="117366"/>
                  </a:cubicBezTo>
                  <a:cubicBezTo>
                    <a:pt x="93345" y="117366"/>
                    <a:pt x="93345" y="117366"/>
                    <a:pt x="44598" y="120482"/>
                  </a:cubicBezTo>
                  <a:cubicBezTo>
                    <a:pt x="44598" y="120482"/>
                    <a:pt x="44598" y="120482"/>
                    <a:pt x="45636" y="128791"/>
                  </a:cubicBezTo>
                  <a:cubicBezTo>
                    <a:pt x="50821" y="146447"/>
                    <a:pt x="60156" y="153718"/>
                    <a:pt x="78825" y="153718"/>
                  </a:cubicBezTo>
                  <a:cubicBezTo>
                    <a:pt x="97495" y="153718"/>
                    <a:pt x="121350" y="151641"/>
                    <a:pt x="134833" y="150602"/>
                  </a:cubicBezTo>
                  <a:cubicBezTo>
                    <a:pt x="136907" y="150602"/>
                    <a:pt x="137944" y="150602"/>
                    <a:pt x="140019" y="152679"/>
                  </a:cubicBezTo>
                  <a:cubicBezTo>
                    <a:pt x="141056" y="153718"/>
                    <a:pt x="142093" y="155795"/>
                    <a:pt x="142093" y="156834"/>
                  </a:cubicBezTo>
                  <a:cubicBezTo>
                    <a:pt x="142093" y="156834"/>
                    <a:pt x="142093" y="156834"/>
                    <a:pt x="143130" y="180722"/>
                  </a:cubicBezTo>
                  <a:cubicBezTo>
                    <a:pt x="143130" y="184877"/>
                    <a:pt x="141056" y="187993"/>
                    <a:pt x="136907" y="187993"/>
                  </a:cubicBezTo>
                  <a:cubicBezTo>
                    <a:pt x="126536" y="190070"/>
                    <a:pt x="103718" y="193186"/>
                    <a:pt x="84012" y="195263"/>
                  </a:cubicBezTo>
                  <a:cubicBezTo>
                    <a:pt x="81936" y="195263"/>
                    <a:pt x="78825" y="195263"/>
                    <a:pt x="76751" y="195263"/>
                  </a:cubicBezTo>
                  <a:cubicBezTo>
                    <a:pt x="73639" y="195263"/>
                    <a:pt x="70528" y="195263"/>
                    <a:pt x="67416" y="195263"/>
                  </a:cubicBezTo>
                  <a:cubicBezTo>
                    <a:pt x="39413" y="195263"/>
                    <a:pt x="14521" y="181761"/>
                    <a:pt x="6223" y="153718"/>
                  </a:cubicBezTo>
                  <a:cubicBezTo>
                    <a:pt x="2075" y="139177"/>
                    <a:pt x="0" y="120482"/>
                    <a:pt x="0" y="98670"/>
                  </a:cubicBezTo>
                  <a:cubicBezTo>
                    <a:pt x="0" y="97632"/>
                    <a:pt x="0" y="97632"/>
                    <a:pt x="0" y="96593"/>
                  </a:cubicBezTo>
                  <a:cubicBezTo>
                    <a:pt x="0" y="32198"/>
                    <a:pt x="23855" y="2078"/>
                    <a:pt x="76751" y="0"/>
                  </a:cubicBezTo>
                  <a:close/>
                  <a:moveTo>
                    <a:pt x="84788" y="38100"/>
                  </a:moveTo>
                  <a:cubicBezTo>
                    <a:pt x="78583" y="38100"/>
                    <a:pt x="72376" y="39126"/>
                    <a:pt x="67205" y="40151"/>
                  </a:cubicBezTo>
                  <a:cubicBezTo>
                    <a:pt x="53760" y="45277"/>
                    <a:pt x="46520" y="58606"/>
                    <a:pt x="44451" y="81162"/>
                  </a:cubicBezTo>
                  <a:cubicBezTo>
                    <a:pt x="44451" y="81162"/>
                    <a:pt x="44451" y="81162"/>
                    <a:pt x="44451" y="83212"/>
                  </a:cubicBezTo>
                  <a:cubicBezTo>
                    <a:pt x="44451" y="84237"/>
                    <a:pt x="44451" y="86288"/>
                    <a:pt x="44451" y="87313"/>
                  </a:cubicBezTo>
                  <a:lnTo>
                    <a:pt x="88925" y="85263"/>
                  </a:lnTo>
                  <a:cubicBezTo>
                    <a:pt x="105473" y="83212"/>
                    <a:pt x="112713" y="76035"/>
                    <a:pt x="112713" y="61681"/>
                  </a:cubicBezTo>
                  <a:cubicBezTo>
                    <a:pt x="112713" y="52454"/>
                    <a:pt x="112713" y="38100"/>
                    <a:pt x="84788" y="381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F30ABE3-FAA2-4E40-9B33-793C61D29776}"/>
                </a:ext>
              </a:extLst>
            </p:cNvPr>
            <p:cNvSpPr/>
            <p:nvPr userDrawn="1"/>
          </p:nvSpPr>
          <p:spPr>
            <a:xfrm>
              <a:off x="10770662" y="6299512"/>
              <a:ext cx="150813" cy="195263"/>
            </a:xfrm>
            <a:custGeom>
              <a:avLst/>
              <a:gdLst>
                <a:gd name="connsiteX0" fmla="*/ 87802 w 150813"/>
                <a:gd name="connsiteY0" fmla="*/ 0 h 195263"/>
                <a:gd name="connsiteX1" fmla="*/ 150813 w 150813"/>
                <a:gd name="connsiteY1" fmla="*/ 63357 h 195263"/>
                <a:gd name="connsiteX2" fmla="*/ 150813 w 150813"/>
                <a:gd name="connsiteY2" fmla="*/ 186954 h 195263"/>
                <a:gd name="connsiteX3" fmla="*/ 148747 w 150813"/>
                <a:gd name="connsiteY3" fmla="*/ 192147 h 195263"/>
                <a:gd name="connsiteX4" fmla="*/ 142550 w 150813"/>
                <a:gd name="connsiteY4" fmla="*/ 194225 h 195263"/>
                <a:gd name="connsiteX5" fmla="*/ 114659 w 150813"/>
                <a:gd name="connsiteY5" fmla="*/ 182800 h 195263"/>
                <a:gd name="connsiteX6" fmla="*/ 53714 w 150813"/>
                <a:gd name="connsiteY6" fmla="*/ 195263 h 195263"/>
                <a:gd name="connsiteX7" fmla="*/ 0 w 150813"/>
                <a:gd name="connsiteY7" fmla="*/ 136061 h 195263"/>
                <a:gd name="connsiteX8" fmla="*/ 61979 w 150813"/>
                <a:gd name="connsiteY8" fmla="*/ 78936 h 195263"/>
                <a:gd name="connsiteX9" fmla="*/ 108463 w 150813"/>
                <a:gd name="connsiteY9" fmla="*/ 74782 h 195263"/>
                <a:gd name="connsiteX10" fmla="*/ 108463 w 150813"/>
                <a:gd name="connsiteY10" fmla="*/ 63357 h 195263"/>
                <a:gd name="connsiteX11" fmla="*/ 85737 w 150813"/>
                <a:gd name="connsiteY11" fmla="*/ 41546 h 195263"/>
                <a:gd name="connsiteX12" fmla="*/ 20660 w 150813"/>
                <a:gd name="connsiteY12" fmla="*/ 44661 h 195263"/>
                <a:gd name="connsiteX13" fmla="*/ 15495 w 150813"/>
                <a:gd name="connsiteY13" fmla="*/ 43623 h 195263"/>
                <a:gd name="connsiteX14" fmla="*/ 13429 w 150813"/>
                <a:gd name="connsiteY14" fmla="*/ 38430 h 195263"/>
                <a:gd name="connsiteX15" fmla="*/ 12396 w 150813"/>
                <a:gd name="connsiteY15" fmla="*/ 14541 h 195263"/>
                <a:gd name="connsiteX16" fmla="*/ 17561 w 150813"/>
                <a:gd name="connsiteY16" fmla="*/ 7271 h 195263"/>
                <a:gd name="connsiteX17" fmla="*/ 87802 w 150813"/>
                <a:gd name="connsiteY17" fmla="*/ 0 h 195263"/>
                <a:gd name="connsiteX18" fmla="*/ 107950 w 150813"/>
                <a:gd name="connsiteY18" fmla="*/ 107950 h 195263"/>
                <a:gd name="connsiteX19" fmla="*/ 67270 w 150813"/>
                <a:gd name="connsiteY19" fmla="*/ 110024 h 195263"/>
                <a:gd name="connsiteX20" fmla="*/ 42863 w 150813"/>
                <a:gd name="connsiteY20" fmla="*/ 133869 h 195263"/>
                <a:gd name="connsiteX21" fmla="*/ 62185 w 150813"/>
                <a:gd name="connsiteY21" fmla="*/ 158750 h 195263"/>
                <a:gd name="connsiteX22" fmla="*/ 107950 w 150813"/>
                <a:gd name="connsiteY22" fmla="*/ 151493 h 195263"/>
                <a:gd name="connsiteX23" fmla="*/ 107950 w 150813"/>
                <a:gd name="connsiteY23" fmla="*/ 10795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0813" h="195263">
                  <a:moveTo>
                    <a:pt x="87802" y="0"/>
                  </a:moveTo>
                  <a:cubicBezTo>
                    <a:pt x="131187" y="0"/>
                    <a:pt x="150813" y="19734"/>
                    <a:pt x="150813" y="63357"/>
                  </a:cubicBezTo>
                  <a:cubicBezTo>
                    <a:pt x="150813" y="63357"/>
                    <a:pt x="150813" y="63357"/>
                    <a:pt x="150813" y="186954"/>
                  </a:cubicBezTo>
                  <a:cubicBezTo>
                    <a:pt x="150813" y="189031"/>
                    <a:pt x="149780" y="191109"/>
                    <a:pt x="148747" y="192147"/>
                  </a:cubicBezTo>
                  <a:cubicBezTo>
                    <a:pt x="146681" y="194225"/>
                    <a:pt x="144615" y="194225"/>
                    <a:pt x="142550" y="194225"/>
                  </a:cubicBezTo>
                  <a:cubicBezTo>
                    <a:pt x="128088" y="192147"/>
                    <a:pt x="121890" y="187993"/>
                    <a:pt x="114659" y="182800"/>
                  </a:cubicBezTo>
                  <a:cubicBezTo>
                    <a:pt x="114659" y="182800"/>
                    <a:pt x="82639" y="195263"/>
                    <a:pt x="53714" y="195263"/>
                  </a:cubicBezTo>
                  <a:cubicBezTo>
                    <a:pt x="19627" y="195263"/>
                    <a:pt x="0" y="173452"/>
                    <a:pt x="0" y="136061"/>
                  </a:cubicBezTo>
                  <a:cubicBezTo>
                    <a:pt x="0" y="98670"/>
                    <a:pt x="17561" y="82052"/>
                    <a:pt x="61979" y="78936"/>
                  </a:cubicBezTo>
                  <a:cubicBezTo>
                    <a:pt x="61979" y="78936"/>
                    <a:pt x="61979" y="78936"/>
                    <a:pt x="108463" y="74782"/>
                  </a:cubicBezTo>
                  <a:cubicBezTo>
                    <a:pt x="108463" y="74782"/>
                    <a:pt x="108463" y="74782"/>
                    <a:pt x="108463" y="63357"/>
                  </a:cubicBezTo>
                  <a:cubicBezTo>
                    <a:pt x="108463" y="49855"/>
                    <a:pt x="100198" y="41546"/>
                    <a:pt x="85737" y="41546"/>
                  </a:cubicBezTo>
                  <a:cubicBezTo>
                    <a:pt x="65077" y="41546"/>
                    <a:pt x="36155" y="43623"/>
                    <a:pt x="20660" y="44661"/>
                  </a:cubicBezTo>
                  <a:cubicBezTo>
                    <a:pt x="18594" y="44661"/>
                    <a:pt x="16528" y="44661"/>
                    <a:pt x="15495" y="43623"/>
                  </a:cubicBezTo>
                  <a:cubicBezTo>
                    <a:pt x="13429" y="41546"/>
                    <a:pt x="13429" y="40507"/>
                    <a:pt x="13429" y="38430"/>
                  </a:cubicBezTo>
                  <a:cubicBezTo>
                    <a:pt x="13429" y="38430"/>
                    <a:pt x="13429" y="38430"/>
                    <a:pt x="12396" y="14541"/>
                  </a:cubicBezTo>
                  <a:cubicBezTo>
                    <a:pt x="12396" y="10387"/>
                    <a:pt x="14462" y="7271"/>
                    <a:pt x="17561" y="7271"/>
                  </a:cubicBezTo>
                  <a:cubicBezTo>
                    <a:pt x="32023" y="5193"/>
                    <a:pt x="66110" y="0"/>
                    <a:pt x="87802" y="0"/>
                  </a:cubicBezTo>
                  <a:close/>
                  <a:moveTo>
                    <a:pt x="107950" y="107950"/>
                  </a:moveTo>
                  <a:cubicBezTo>
                    <a:pt x="107950" y="107950"/>
                    <a:pt x="107950" y="107950"/>
                    <a:pt x="67270" y="110024"/>
                  </a:cubicBezTo>
                  <a:cubicBezTo>
                    <a:pt x="50998" y="112097"/>
                    <a:pt x="42863" y="119354"/>
                    <a:pt x="42863" y="133869"/>
                  </a:cubicBezTo>
                  <a:cubicBezTo>
                    <a:pt x="42863" y="143199"/>
                    <a:pt x="45913" y="158750"/>
                    <a:pt x="62185" y="158750"/>
                  </a:cubicBezTo>
                  <a:cubicBezTo>
                    <a:pt x="81508" y="158750"/>
                    <a:pt x="107950" y="151493"/>
                    <a:pt x="107950" y="151493"/>
                  </a:cubicBezTo>
                  <a:lnTo>
                    <a:pt x="107950" y="10795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CA7DD03-10BB-48E3-B7A3-E18D32441403}"/>
                </a:ext>
              </a:extLst>
            </p:cNvPr>
            <p:cNvSpPr/>
            <p:nvPr userDrawn="1"/>
          </p:nvSpPr>
          <p:spPr>
            <a:xfrm>
              <a:off x="10953223" y="6299512"/>
              <a:ext cx="146050" cy="195263"/>
            </a:xfrm>
            <a:custGeom>
              <a:avLst/>
              <a:gdLst>
                <a:gd name="connsiteX0" fmla="*/ 83750 w 146050"/>
                <a:gd name="connsiteY0" fmla="*/ 0 h 195263"/>
                <a:gd name="connsiteX1" fmla="*/ 139922 w 146050"/>
                <a:gd name="connsiteY1" fmla="*/ 7271 h 195263"/>
                <a:gd name="connsiteX2" fmla="*/ 146050 w 146050"/>
                <a:gd name="connsiteY2" fmla="*/ 14541 h 195263"/>
                <a:gd name="connsiteX3" fmla="*/ 145029 w 146050"/>
                <a:gd name="connsiteY3" fmla="*/ 38430 h 195263"/>
                <a:gd name="connsiteX4" fmla="*/ 142986 w 146050"/>
                <a:gd name="connsiteY4" fmla="*/ 43623 h 195263"/>
                <a:gd name="connsiteX5" fmla="*/ 136858 w 146050"/>
                <a:gd name="connsiteY5" fmla="*/ 44661 h 195263"/>
                <a:gd name="connsiteX6" fmla="*/ 83750 w 146050"/>
                <a:gd name="connsiteY6" fmla="*/ 38430 h 195263"/>
                <a:gd name="connsiteX7" fmla="*/ 42896 w 146050"/>
                <a:gd name="connsiteY7" fmla="*/ 96593 h 195263"/>
                <a:gd name="connsiteX8" fmla="*/ 42896 w 146050"/>
                <a:gd name="connsiteY8" fmla="*/ 101786 h 195263"/>
                <a:gd name="connsiteX9" fmla="*/ 42896 w 146050"/>
                <a:gd name="connsiteY9" fmla="*/ 104902 h 195263"/>
                <a:gd name="connsiteX10" fmla="*/ 43917 w 146050"/>
                <a:gd name="connsiteY10" fmla="*/ 109057 h 195263"/>
                <a:gd name="connsiteX11" fmla="*/ 43917 w 146050"/>
                <a:gd name="connsiteY11" fmla="*/ 112173 h 195263"/>
                <a:gd name="connsiteX12" fmla="*/ 43917 w 146050"/>
                <a:gd name="connsiteY12" fmla="*/ 114250 h 195263"/>
                <a:gd name="connsiteX13" fmla="*/ 83750 w 146050"/>
                <a:gd name="connsiteY13" fmla="*/ 156834 h 195263"/>
                <a:gd name="connsiteX14" fmla="*/ 136858 w 146050"/>
                <a:gd name="connsiteY14" fmla="*/ 150602 h 195263"/>
                <a:gd name="connsiteX15" fmla="*/ 142986 w 146050"/>
                <a:gd name="connsiteY15" fmla="*/ 152679 h 195263"/>
                <a:gd name="connsiteX16" fmla="*/ 145029 w 146050"/>
                <a:gd name="connsiteY16" fmla="*/ 156834 h 195263"/>
                <a:gd name="connsiteX17" fmla="*/ 146050 w 146050"/>
                <a:gd name="connsiteY17" fmla="*/ 180722 h 195263"/>
                <a:gd name="connsiteX18" fmla="*/ 139922 w 146050"/>
                <a:gd name="connsiteY18" fmla="*/ 187993 h 195263"/>
                <a:gd name="connsiteX19" fmla="*/ 83750 w 146050"/>
                <a:gd name="connsiteY19" fmla="*/ 195263 h 195263"/>
                <a:gd name="connsiteX20" fmla="*/ 0 w 146050"/>
                <a:gd name="connsiteY20" fmla="*/ 98670 h 195263"/>
                <a:gd name="connsiteX21" fmla="*/ 0 w 146050"/>
                <a:gd name="connsiteY21" fmla="*/ 96593 h 195263"/>
                <a:gd name="connsiteX22" fmla="*/ 83750 w 146050"/>
                <a:gd name="connsiteY22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6050" h="195263">
                  <a:moveTo>
                    <a:pt x="83750" y="0"/>
                  </a:moveTo>
                  <a:cubicBezTo>
                    <a:pt x="104176" y="0"/>
                    <a:pt x="126646" y="5193"/>
                    <a:pt x="139922" y="7271"/>
                  </a:cubicBezTo>
                  <a:cubicBezTo>
                    <a:pt x="142986" y="7271"/>
                    <a:pt x="146050" y="10387"/>
                    <a:pt x="146050" y="14541"/>
                  </a:cubicBezTo>
                  <a:cubicBezTo>
                    <a:pt x="146050" y="14541"/>
                    <a:pt x="146050" y="14541"/>
                    <a:pt x="145029" y="38430"/>
                  </a:cubicBezTo>
                  <a:cubicBezTo>
                    <a:pt x="145029" y="40507"/>
                    <a:pt x="144008" y="41546"/>
                    <a:pt x="142986" y="43623"/>
                  </a:cubicBezTo>
                  <a:cubicBezTo>
                    <a:pt x="140944" y="44661"/>
                    <a:pt x="138901" y="44661"/>
                    <a:pt x="136858" y="44661"/>
                  </a:cubicBezTo>
                  <a:cubicBezTo>
                    <a:pt x="121538" y="43623"/>
                    <a:pt x="103154" y="38430"/>
                    <a:pt x="83750" y="38430"/>
                  </a:cubicBezTo>
                  <a:cubicBezTo>
                    <a:pt x="54131" y="38430"/>
                    <a:pt x="42896" y="54009"/>
                    <a:pt x="42896" y="96593"/>
                  </a:cubicBezTo>
                  <a:cubicBezTo>
                    <a:pt x="42896" y="98670"/>
                    <a:pt x="42896" y="99709"/>
                    <a:pt x="42896" y="101786"/>
                  </a:cubicBezTo>
                  <a:cubicBezTo>
                    <a:pt x="42896" y="102825"/>
                    <a:pt x="42896" y="103864"/>
                    <a:pt x="42896" y="104902"/>
                  </a:cubicBezTo>
                  <a:cubicBezTo>
                    <a:pt x="42896" y="105941"/>
                    <a:pt x="42896" y="106979"/>
                    <a:pt x="43917" y="109057"/>
                  </a:cubicBezTo>
                  <a:cubicBezTo>
                    <a:pt x="43917" y="110095"/>
                    <a:pt x="43917" y="111134"/>
                    <a:pt x="43917" y="112173"/>
                  </a:cubicBezTo>
                  <a:cubicBezTo>
                    <a:pt x="43917" y="113211"/>
                    <a:pt x="43917" y="113211"/>
                    <a:pt x="43917" y="114250"/>
                  </a:cubicBezTo>
                  <a:cubicBezTo>
                    <a:pt x="45960" y="145409"/>
                    <a:pt x="57195" y="156834"/>
                    <a:pt x="83750" y="156834"/>
                  </a:cubicBezTo>
                  <a:cubicBezTo>
                    <a:pt x="103154" y="156834"/>
                    <a:pt x="121538" y="151641"/>
                    <a:pt x="136858" y="150602"/>
                  </a:cubicBezTo>
                  <a:cubicBezTo>
                    <a:pt x="138901" y="150602"/>
                    <a:pt x="140944" y="150602"/>
                    <a:pt x="142986" y="152679"/>
                  </a:cubicBezTo>
                  <a:cubicBezTo>
                    <a:pt x="144008" y="153718"/>
                    <a:pt x="145029" y="155795"/>
                    <a:pt x="145029" y="156834"/>
                  </a:cubicBezTo>
                  <a:cubicBezTo>
                    <a:pt x="145029" y="156834"/>
                    <a:pt x="145029" y="156834"/>
                    <a:pt x="146050" y="180722"/>
                  </a:cubicBezTo>
                  <a:cubicBezTo>
                    <a:pt x="146050" y="184877"/>
                    <a:pt x="142986" y="187993"/>
                    <a:pt x="139922" y="187993"/>
                  </a:cubicBezTo>
                  <a:cubicBezTo>
                    <a:pt x="126646" y="190070"/>
                    <a:pt x="104176" y="195263"/>
                    <a:pt x="83750" y="195263"/>
                  </a:cubicBezTo>
                  <a:cubicBezTo>
                    <a:pt x="25533" y="195263"/>
                    <a:pt x="0" y="165143"/>
                    <a:pt x="0" y="98670"/>
                  </a:cubicBezTo>
                  <a:cubicBezTo>
                    <a:pt x="0" y="97632"/>
                    <a:pt x="0" y="97632"/>
                    <a:pt x="0" y="96593"/>
                  </a:cubicBezTo>
                  <a:cubicBezTo>
                    <a:pt x="0" y="30121"/>
                    <a:pt x="25533" y="0"/>
                    <a:pt x="8375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1B8545B-714C-4DD1-A33F-C01018C51B2D}"/>
                </a:ext>
              </a:extLst>
            </p:cNvPr>
            <p:cNvSpPr/>
            <p:nvPr userDrawn="1"/>
          </p:nvSpPr>
          <p:spPr>
            <a:xfrm>
              <a:off x="10130900" y="6302687"/>
              <a:ext cx="157163" cy="187325"/>
            </a:xfrm>
            <a:custGeom>
              <a:avLst/>
              <a:gdLst>
                <a:gd name="connsiteX0" fmla="*/ 90394 w 157163"/>
                <a:gd name="connsiteY0" fmla="*/ 0 h 187325"/>
                <a:gd name="connsiteX1" fmla="*/ 93476 w 157163"/>
                <a:gd name="connsiteY1" fmla="*/ 0 h 187325"/>
                <a:gd name="connsiteX2" fmla="*/ 95530 w 157163"/>
                <a:gd name="connsiteY2" fmla="*/ 0 h 187325"/>
                <a:gd name="connsiteX3" fmla="*/ 100666 w 157163"/>
                <a:gd name="connsiteY3" fmla="*/ 0 h 187325"/>
                <a:gd name="connsiteX4" fmla="*/ 157163 w 157163"/>
                <a:gd name="connsiteY4" fmla="*/ 63132 h 187325"/>
                <a:gd name="connsiteX5" fmla="*/ 157163 w 157163"/>
                <a:gd name="connsiteY5" fmla="*/ 85901 h 187325"/>
                <a:gd name="connsiteX6" fmla="*/ 157163 w 157163"/>
                <a:gd name="connsiteY6" fmla="*/ 150067 h 187325"/>
                <a:gd name="connsiteX7" fmla="*/ 157163 w 157163"/>
                <a:gd name="connsiteY7" fmla="*/ 181116 h 187325"/>
                <a:gd name="connsiteX8" fmla="*/ 149972 w 157163"/>
                <a:gd name="connsiteY8" fmla="*/ 187325 h 187325"/>
                <a:gd name="connsiteX9" fmla="*/ 121211 w 157163"/>
                <a:gd name="connsiteY9" fmla="*/ 187325 h 187325"/>
                <a:gd name="connsiteX10" fmla="*/ 115047 w 157163"/>
                <a:gd name="connsiteY10" fmla="*/ 181116 h 187325"/>
                <a:gd name="connsiteX11" fmla="*/ 115047 w 157163"/>
                <a:gd name="connsiteY11" fmla="*/ 61062 h 187325"/>
                <a:gd name="connsiteX12" fmla="*/ 115047 w 157163"/>
                <a:gd name="connsiteY12" fmla="*/ 60027 h 187325"/>
                <a:gd name="connsiteX13" fmla="*/ 91421 w 157163"/>
                <a:gd name="connsiteY13" fmla="*/ 39328 h 187325"/>
                <a:gd name="connsiteX14" fmla="*/ 42115 w 157163"/>
                <a:gd name="connsiteY14" fmla="*/ 61062 h 187325"/>
                <a:gd name="connsiteX15" fmla="*/ 42115 w 157163"/>
                <a:gd name="connsiteY15" fmla="*/ 181116 h 187325"/>
                <a:gd name="connsiteX16" fmla="*/ 34925 w 157163"/>
                <a:gd name="connsiteY16" fmla="*/ 187325 h 187325"/>
                <a:gd name="connsiteX17" fmla="*/ 6164 w 157163"/>
                <a:gd name="connsiteY17" fmla="*/ 187325 h 187325"/>
                <a:gd name="connsiteX18" fmla="*/ 0 w 157163"/>
                <a:gd name="connsiteY18" fmla="*/ 181116 h 187325"/>
                <a:gd name="connsiteX19" fmla="*/ 0 w 157163"/>
                <a:gd name="connsiteY19" fmla="*/ 8280 h 187325"/>
                <a:gd name="connsiteX20" fmla="*/ 6164 w 157163"/>
                <a:gd name="connsiteY20" fmla="*/ 1035 h 187325"/>
                <a:gd name="connsiteX21" fmla="*/ 34925 w 157163"/>
                <a:gd name="connsiteY21" fmla="*/ 1035 h 187325"/>
                <a:gd name="connsiteX22" fmla="*/ 42115 w 157163"/>
                <a:gd name="connsiteY22" fmla="*/ 8280 h 187325"/>
                <a:gd name="connsiteX23" fmla="*/ 42115 w 157163"/>
                <a:gd name="connsiteY23" fmla="*/ 19664 h 187325"/>
                <a:gd name="connsiteX24" fmla="*/ 90394 w 157163"/>
                <a:gd name="connsiteY24" fmla="*/ 0 h 18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163" h="187325">
                  <a:moveTo>
                    <a:pt x="90394" y="0"/>
                  </a:moveTo>
                  <a:cubicBezTo>
                    <a:pt x="91421" y="0"/>
                    <a:pt x="92449" y="0"/>
                    <a:pt x="93476" y="0"/>
                  </a:cubicBezTo>
                  <a:cubicBezTo>
                    <a:pt x="94503" y="0"/>
                    <a:pt x="94503" y="0"/>
                    <a:pt x="95530" y="0"/>
                  </a:cubicBezTo>
                  <a:cubicBezTo>
                    <a:pt x="98612" y="0"/>
                    <a:pt x="100666" y="0"/>
                    <a:pt x="100666" y="0"/>
                  </a:cubicBezTo>
                  <a:cubicBezTo>
                    <a:pt x="138673" y="2070"/>
                    <a:pt x="157163" y="22769"/>
                    <a:pt x="157163" y="63132"/>
                  </a:cubicBezTo>
                  <a:cubicBezTo>
                    <a:pt x="157163" y="63132"/>
                    <a:pt x="157163" y="63132"/>
                    <a:pt x="157163" y="85901"/>
                  </a:cubicBezTo>
                  <a:cubicBezTo>
                    <a:pt x="157163" y="85901"/>
                    <a:pt x="157163" y="85901"/>
                    <a:pt x="157163" y="150067"/>
                  </a:cubicBezTo>
                  <a:cubicBezTo>
                    <a:pt x="157163" y="150067"/>
                    <a:pt x="157163" y="150067"/>
                    <a:pt x="157163" y="181116"/>
                  </a:cubicBezTo>
                  <a:cubicBezTo>
                    <a:pt x="157163" y="184220"/>
                    <a:pt x="154081" y="187325"/>
                    <a:pt x="149972" y="187325"/>
                  </a:cubicBezTo>
                  <a:cubicBezTo>
                    <a:pt x="149972" y="187325"/>
                    <a:pt x="149972" y="187325"/>
                    <a:pt x="121211" y="187325"/>
                  </a:cubicBezTo>
                  <a:cubicBezTo>
                    <a:pt x="118128" y="187325"/>
                    <a:pt x="115047" y="184220"/>
                    <a:pt x="115047" y="181116"/>
                  </a:cubicBezTo>
                  <a:cubicBezTo>
                    <a:pt x="115047" y="181116"/>
                    <a:pt x="115047" y="181116"/>
                    <a:pt x="115047" y="61062"/>
                  </a:cubicBezTo>
                  <a:cubicBezTo>
                    <a:pt x="115047" y="61062"/>
                    <a:pt x="115047" y="61062"/>
                    <a:pt x="115047" y="60027"/>
                  </a:cubicBezTo>
                  <a:cubicBezTo>
                    <a:pt x="114020" y="45538"/>
                    <a:pt x="105802" y="39328"/>
                    <a:pt x="91421" y="39328"/>
                  </a:cubicBezTo>
                  <a:cubicBezTo>
                    <a:pt x="67796" y="41398"/>
                    <a:pt x="48279" y="55887"/>
                    <a:pt x="42115" y="61062"/>
                  </a:cubicBezTo>
                  <a:cubicBezTo>
                    <a:pt x="42115" y="61062"/>
                    <a:pt x="42115" y="61062"/>
                    <a:pt x="42115" y="181116"/>
                  </a:cubicBezTo>
                  <a:cubicBezTo>
                    <a:pt x="42115" y="184220"/>
                    <a:pt x="39034" y="187325"/>
                    <a:pt x="34925" y="187325"/>
                  </a:cubicBezTo>
                  <a:cubicBezTo>
                    <a:pt x="34925" y="187325"/>
                    <a:pt x="34925" y="187325"/>
                    <a:pt x="6164" y="187325"/>
                  </a:cubicBezTo>
                  <a:cubicBezTo>
                    <a:pt x="3081" y="187325"/>
                    <a:pt x="0" y="184220"/>
                    <a:pt x="0" y="181116"/>
                  </a:cubicBezTo>
                  <a:cubicBezTo>
                    <a:pt x="0" y="181116"/>
                    <a:pt x="0" y="181116"/>
                    <a:pt x="0" y="8280"/>
                  </a:cubicBezTo>
                  <a:cubicBezTo>
                    <a:pt x="0" y="4140"/>
                    <a:pt x="3081" y="1035"/>
                    <a:pt x="6164" y="1035"/>
                  </a:cubicBezTo>
                  <a:cubicBezTo>
                    <a:pt x="6164" y="1035"/>
                    <a:pt x="6164" y="1035"/>
                    <a:pt x="34925" y="1035"/>
                  </a:cubicBezTo>
                  <a:cubicBezTo>
                    <a:pt x="39034" y="1035"/>
                    <a:pt x="42115" y="4140"/>
                    <a:pt x="42115" y="8280"/>
                  </a:cubicBezTo>
                  <a:cubicBezTo>
                    <a:pt x="42115" y="8280"/>
                    <a:pt x="42115" y="8280"/>
                    <a:pt x="42115" y="19664"/>
                  </a:cubicBezTo>
                  <a:cubicBezTo>
                    <a:pt x="53415" y="11385"/>
                    <a:pt x="71904" y="0"/>
                    <a:pt x="9039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0400978-7509-4D9A-BFFE-20B19869D650}"/>
                </a:ext>
              </a:extLst>
            </p:cNvPr>
            <p:cNvSpPr/>
            <p:nvPr userDrawn="1"/>
          </p:nvSpPr>
          <p:spPr>
            <a:xfrm>
              <a:off x="10654773" y="6302687"/>
              <a:ext cx="98426" cy="187325"/>
            </a:xfrm>
            <a:custGeom>
              <a:avLst/>
              <a:gdLst>
                <a:gd name="connsiteX0" fmla="*/ 91248 w 98426"/>
                <a:gd name="connsiteY0" fmla="*/ 0 h 187325"/>
                <a:gd name="connsiteX1" fmla="*/ 96375 w 98426"/>
                <a:gd name="connsiteY1" fmla="*/ 2070 h 187325"/>
                <a:gd name="connsiteX2" fmla="*/ 98426 w 98426"/>
                <a:gd name="connsiteY2" fmla="*/ 7245 h 187325"/>
                <a:gd name="connsiteX3" fmla="*/ 98426 w 98426"/>
                <a:gd name="connsiteY3" fmla="*/ 32084 h 187325"/>
                <a:gd name="connsiteX4" fmla="*/ 92274 w 98426"/>
                <a:gd name="connsiteY4" fmla="*/ 39328 h 187325"/>
                <a:gd name="connsiteX5" fmla="*/ 42036 w 98426"/>
                <a:gd name="connsiteY5" fmla="*/ 61062 h 187325"/>
                <a:gd name="connsiteX6" fmla="*/ 42036 w 98426"/>
                <a:gd name="connsiteY6" fmla="*/ 181116 h 187325"/>
                <a:gd name="connsiteX7" fmla="*/ 34859 w 98426"/>
                <a:gd name="connsiteY7" fmla="*/ 187325 h 187325"/>
                <a:gd name="connsiteX8" fmla="*/ 7177 w 98426"/>
                <a:gd name="connsiteY8" fmla="*/ 187325 h 187325"/>
                <a:gd name="connsiteX9" fmla="*/ 0 w 98426"/>
                <a:gd name="connsiteY9" fmla="*/ 181116 h 187325"/>
                <a:gd name="connsiteX10" fmla="*/ 0 w 98426"/>
                <a:gd name="connsiteY10" fmla="*/ 8280 h 187325"/>
                <a:gd name="connsiteX11" fmla="*/ 7177 w 98426"/>
                <a:gd name="connsiteY11" fmla="*/ 1035 h 187325"/>
                <a:gd name="connsiteX12" fmla="*/ 34859 w 98426"/>
                <a:gd name="connsiteY12" fmla="*/ 1035 h 187325"/>
                <a:gd name="connsiteX13" fmla="*/ 42036 w 98426"/>
                <a:gd name="connsiteY13" fmla="*/ 8280 h 187325"/>
                <a:gd name="connsiteX14" fmla="*/ 42036 w 98426"/>
                <a:gd name="connsiteY14" fmla="*/ 19664 h 187325"/>
                <a:gd name="connsiteX15" fmla="*/ 91248 w 98426"/>
                <a:gd name="connsiteY15" fmla="*/ 0 h 18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426" h="187325">
                  <a:moveTo>
                    <a:pt x="91248" y="0"/>
                  </a:moveTo>
                  <a:cubicBezTo>
                    <a:pt x="92274" y="0"/>
                    <a:pt x="94324" y="0"/>
                    <a:pt x="96375" y="2070"/>
                  </a:cubicBezTo>
                  <a:cubicBezTo>
                    <a:pt x="97400" y="3105"/>
                    <a:pt x="98426" y="5175"/>
                    <a:pt x="98426" y="7245"/>
                  </a:cubicBezTo>
                  <a:cubicBezTo>
                    <a:pt x="98426" y="7245"/>
                    <a:pt x="98426" y="7245"/>
                    <a:pt x="98426" y="32084"/>
                  </a:cubicBezTo>
                  <a:cubicBezTo>
                    <a:pt x="98426" y="36223"/>
                    <a:pt x="95349" y="39328"/>
                    <a:pt x="92274" y="39328"/>
                  </a:cubicBezTo>
                  <a:cubicBezTo>
                    <a:pt x="68693" y="41398"/>
                    <a:pt x="48187" y="55887"/>
                    <a:pt x="42036" y="61062"/>
                  </a:cubicBezTo>
                  <a:cubicBezTo>
                    <a:pt x="42036" y="61062"/>
                    <a:pt x="42036" y="61062"/>
                    <a:pt x="42036" y="181116"/>
                  </a:cubicBezTo>
                  <a:cubicBezTo>
                    <a:pt x="42036" y="184220"/>
                    <a:pt x="38960" y="187325"/>
                    <a:pt x="34859" y="187325"/>
                  </a:cubicBezTo>
                  <a:cubicBezTo>
                    <a:pt x="34859" y="187325"/>
                    <a:pt x="34859" y="187325"/>
                    <a:pt x="7177" y="187325"/>
                  </a:cubicBezTo>
                  <a:cubicBezTo>
                    <a:pt x="3077" y="187325"/>
                    <a:pt x="0" y="184220"/>
                    <a:pt x="0" y="181116"/>
                  </a:cubicBezTo>
                  <a:cubicBezTo>
                    <a:pt x="0" y="181116"/>
                    <a:pt x="0" y="181116"/>
                    <a:pt x="0" y="8280"/>
                  </a:cubicBezTo>
                  <a:cubicBezTo>
                    <a:pt x="0" y="4140"/>
                    <a:pt x="3077" y="1035"/>
                    <a:pt x="7177" y="1035"/>
                  </a:cubicBezTo>
                  <a:cubicBezTo>
                    <a:pt x="7177" y="1035"/>
                    <a:pt x="7177" y="1035"/>
                    <a:pt x="34859" y="1035"/>
                  </a:cubicBezTo>
                  <a:cubicBezTo>
                    <a:pt x="38960" y="1035"/>
                    <a:pt x="42036" y="4140"/>
                    <a:pt x="42036" y="8280"/>
                  </a:cubicBezTo>
                  <a:cubicBezTo>
                    <a:pt x="42036" y="8280"/>
                    <a:pt x="42036" y="8280"/>
                    <a:pt x="42036" y="19664"/>
                  </a:cubicBezTo>
                  <a:cubicBezTo>
                    <a:pt x="53314" y="11385"/>
                    <a:pt x="71768" y="1035"/>
                    <a:pt x="9124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991276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35B401B-8986-425F-87D2-9CDF185F587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4539049 w 12192000"/>
              <a:gd name="connsiteY377" fmla="*/ 4454665 h 4454665"/>
              <a:gd name="connsiteX378" fmla="*/ 0 w 12192000"/>
              <a:gd name="connsiteY378" fmla="*/ 4454665 h 4454665"/>
              <a:gd name="connsiteX379" fmla="*/ 0 w 12192000"/>
              <a:gd name="connsiteY379" fmla="*/ 3869778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4539049" y="4454665"/>
                </a:lnTo>
                <a:lnTo>
                  <a:pt x="0" y="4454665"/>
                </a:lnTo>
                <a:lnTo>
                  <a:pt x="0" y="386977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9E9DC1D0-3644-45DF-A146-AEC5F8D9A0AF}"/>
              </a:ext>
            </a:extLst>
          </p:cNvPr>
          <p:cNvSpPr/>
          <p:nvPr userDrawn="1"/>
        </p:nvSpPr>
        <p:spPr>
          <a:xfrm>
            <a:off x="0" y="1"/>
            <a:ext cx="12192000" cy="2403334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93866"/>
            <a:ext cx="11065934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1338932"/>
            <a:ext cx="11065934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rgbClr val="33333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7A25AB8-018D-4AE5-A574-6BAA008440FD}"/>
              </a:ext>
            </a:extLst>
          </p:cNvPr>
          <p:cNvSpPr/>
          <p:nvPr userDrawn="1"/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4539049 w 12192000"/>
              <a:gd name="connsiteY377" fmla="*/ 4454665 h 4454665"/>
              <a:gd name="connsiteX378" fmla="*/ 0 w 12192000"/>
              <a:gd name="connsiteY378" fmla="*/ 4454665 h 4454665"/>
              <a:gd name="connsiteX379" fmla="*/ 0 w 12192000"/>
              <a:gd name="connsiteY379" fmla="*/ 3869778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4539049" y="4454665"/>
                </a:lnTo>
                <a:lnTo>
                  <a:pt x="0" y="4454665"/>
                </a:lnTo>
                <a:lnTo>
                  <a:pt x="0" y="3869778"/>
                </a:lnTo>
                <a:close/>
              </a:path>
            </a:pathLst>
          </a:custGeom>
          <a:solidFill>
            <a:srgbClr val="01B0E3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117E5071-7349-4505-A053-38E7B450BB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455252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3B5555C6-768D-4D30-811A-F66CBE74CEF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5043713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09702C4-ABB0-4FA9-AC7F-FD0C1056D0BB}"/>
              </a:ext>
            </a:extLst>
          </p:cNvPr>
          <p:cNvSpPr/>
          <p:nvPr userDrawn="1"/>
        </p:nvSpPr>
        <p:spPr>
          <a:xfrm>
            <a:off x="0" y="0"/>
            <a:ext cx="12192000" cy="504371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7432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D468973-885C-4EB1-BD5B-E7545B32CF5C}"/>
              </a:ext>
            </a:extLst>
          </p:cNvPr>
          <p:cNvSpPr/>
          <p:nvPr userDrawn="1"/>
        </p:nvSpPr>
        <p:spPr>
          <a:xfrm>
            <a:off x="0" y="5043714"/>
            <a:ext cx="12192000" cy="1814286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297713"/>
            <a:ext cx="9733038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rgbClr val="01B0E3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6042779"/>
            <a:ext cx="9733038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82C86F38-D8C8-456F-8A72-3A2DD495DC6F}"/>
              </a:ext>
            </a:extLst>
          </p:cNvPr>
          <p:cNvSpPr>
            <a:spLocks/>
          </p:cNvSpPr>
          <p:nvPr userDrawn="1"/>
        </p:nvSpPr>
        <p:spPr bwMode="auto">
          <a:xfrm>
            <a:off x="1022667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14C5DF7C-5C7E-463F-BC2C-54928278EB71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71700CBF-B968-4177-A57B-11088BD7A2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386287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3B5555C6-768D-4D30-811A-F66CBE74CEF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5043713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09702C4-ABB0-4FA9-AC7F-FD0C1056D0BB}"/>
              </a:ext>
            </a:extLst>
          </p:cNvPr>
          <p:cNvSpPr/>
          <p:nvPr userDrawn="1"/>
        </p:nvSpPr>
        <p:spPr>
          <a:xfrm>
            <a:off x="0" y="0"/>
            <a:ext cx="12192000" cy="504371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7432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D468973-885C-4EB1-BD5B-E7545B32CF5C}"/>
              </a:ext>
            </a:extLst>
          </p:cNvPr>
          <p:cNvSpPr/>
          <p:nvPr userDrawn="1"/>
        </p:nvSpPr>
        <p:spPr>
          <a:xfrm>
            <a:off x="0" y="5043714"/>
            <a:ext cx="12192000" cy="1814286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297713"/>
            <a:ext cx="9733038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6042779"/>
            <a:ext cx="9733038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rgbClr val="33333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4CD36CFD-F607-4420-9136-F367C25BD39E}"/>
              </a:ext>
            </a:extLst>
          </p:cNvPr>
          <p:cNvSpPr>
            <a:spLocks/>
          </p:cNvSpPr>
          <p:nvPr userDrawn="1"/>
        </p:nvSpPr>
        <p:spPr bwMode="auto">
          <a:xfrm>
            <a:off x="1022667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84DDCCAD-79C7-47DD-ADFA-662E6C9F15A6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B404E3BF-B02B-48D6-9216-A767209304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935928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E6EAAB-7FEE-4F68-883D-EBA6B0F104AC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TextBox 3" hidden="1">
            <a:extLst>
              <a:ext uri="{FF2B5EF4-FFF2-40B4-BE49-F238E27FC236}">
                <a16:creationId xmlns:a16="http://schemas.microsoft.com/office/drawing/2014/main" id="{690739EB-94C1-4415-B19F-879B952D09F0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498B72DB-9B3F-4174-946B-11B970D5D5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4186583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4AB9660-06D7-4EC1-B41A-0141039CF0E9}"/>
              </a:ext>
            </a:extLst>
          </p:cNvPr>
          <p:cNvSpPr/>
          <p:nvPr userDrawn="1"/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440A6B87-0865-4F2E-BFC1-2085F3020671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A7B473F-4FCB-4E80-AEDD-AFF0A582E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503371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6B15CEA-7F4D-4111-91E1-C24BB8942014}"/>
              </a:ext>
            </a:extLst>
          </p:cNvPr>
          <p:cNvSpPr/>
          <p:nvPr userDrawn="1"/>
        </p:nvSpPr>
        <p:spPr>
          <a:xfrm flipV="1"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B110B65-104E-48DA-9FDA-01FF9A48E8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9A633E9E-2A95-4274-8C9E-B12F3C8F05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rgbClr val="333333"/>
                </a:solidFill>
              </a:defRPr>
            </a:lvl1pPr>
            <a:lvl2pPr marL="457200" indent="-228600">
              <a:defRPr sz="2000">
                <a:solidFill>
                  <a:srgbClr val="333333"/>
                </a:solidFill>
              </a:defRPr>
            </a:lvl2pPr>
            <a:lvl3pPr marL="685800" indent="-228600">
              <a:defRPr sz="1800">
                <a:solidFill>
                  <a:srgbClr val="333333"/>
                </a:solidFill>
              </a:defRPr>
            </a:lvl3pPr>
            <a:lvl4pPr marL="914400" indent="-228600">
              <a:defRPr sz="1600">
                <a:solidFill>
                  <a:srgbClr val="333333"/>
                </a:solidFill>
              </a:defRPr>
            </a:lvl4pPr>
            <a:lvl5pPr marL="1143000" indent="-228600">
              <a:defRPr sz="1600">
                <a:solidFill>
                  <a:srgbClr val="33333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134820A4-D5DF-4EEE-9F8B-8C9C8D423F7B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CE2B2F9D-68E3-43FB-86DA-500515AC83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9904829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6B15CEA-7F4D-4111-91E1-C24BB8942014}"/>
              </a:ext>
            </a:extLst>
          </p:cNvPr>
          <p:cNvSpPr/>
          <p:nvPr userDrawn="1"/>
        </p:nvSpPr>
        <p:spPr>
          <a:xfrm flipV="1"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B110B65-104E-48DA-9FDA-01FF9A48E8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9A633E9E-2A95-4274-8C9E-B12F3C8F05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436811"/>
            <a:ext cx="11506199" cy="3836989"/>
          </a:xfrm>
        </p:spPr>
        <p:txBody>
          <a:bodyPr>
            <a:normAutofit/>
          </a:bodyPr>
          <a:lstStyle>
            <a:lvl1pPr>
              <a:defRPr sz="2400">
                <a:solidFill>
                  <a:srgbClr val="333333"/>
                </a:solidFill>
              </a:defRPr>
            </a:lvl1pPr>
            <a:lvl2pPr marL="457200" indent="-228600">
              <a:defRPr sz="2000">
                <a:solidFill>
                  <a:srgbClr val="333333"/>
                </a:solidFill>
              </a:defRPr>
            </a:lvl2pPr>
            <a:lvl3pPr marL="685800" indent="-228600">
              <a:defRPr sz="1800">
                <a:solidFill>
                  <a:srgbClr val="333333"/>
                </a:solidFill>
              </a:defRPr>
            </a:lvl3pPr>
            <a:lvl4pPr marL="914400" indent="-228600">
              <a:defRPr sz="1600">
                <a:solidFill>
                  <a:srgbClr val="333333"/>
                </a:solidFill>
              </a:defRPr>
            </a:lvl4pPr>
            <a:lvl5pPr marL="1143000" indent="-228600">
              <a:defRPr sz="1600">
                <a:solidFill>
                  <a:srgbClr val="33333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11B1EC5A-E690-43D2-A0E3-D50BD6A53AFE}"/>
              </a:ext>
            </a:extLst>
          </p:cNvPr>
          <p:cNvSpPr>
            <a:spLocks noGrp="1"/>
          </p:cNvSpPr>
          <p:nvPr>
            <p:ph type="subTitle" idx="13"/>
          </p:nvPr>
        </p:nvSpPr>
        <p:spPr>
          <a:xfrm>
            <a:off x="380999" y="1796132"/>
            <a:ext cx="11506199" cy="615279"/>
          </a:xfrm>
        </p:spPr>
        <p:txBody>
          <a:bodyPr>
            <a:normAutofit/>
          </a:bodyPr>
          <a:lstStyle>
            <a:lvl1pPr marL="0" indent="0" algn="l">
              <a:buNone/>
              <a:defRPr sz="2400" b="1" cap="all" baseline="0">
                <a:solidFill>
                  <a:srgbClr val="333333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7" name="TextBox 6" hidden="1">
            <a:extLst>
              <a:ext uri="{FF2B5EF4-FFF2-40B4-BE49-F238E27FC236}">
                <a16:creationId xmlns:a16="http://schemas.microsoft.com/office/drawing/2014/main" id="{C429B5C5-40F0-413F-82DE-781C809F82A3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FD10926E-D815-4592-97B7-8EE7A9786A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601005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1540042"/>
            <a:ext cx="12192000" cy="5317958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3720C02A-46A0-4BE0-B1BF-F34465AC27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6356350"/>
            <a:ext cx="42333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C48881AF-761E-4663-9A5E-BC34236BC1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rgbClr val="48595D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Box 4" hidden="1">
            <a:extLst>
              <a:ext uri="{FF2B5EF4-FFF2-40B4-BE49-F238E27FC236}">
                <a16:creationId xmlns:a16="http://schemas.microsoft.com/office/drawing/2014/main" id="{31265F87-D1A9-4FC6-9F13-66361C11DF35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8D424E8-3A20-4BF1-B53F-7A284F46F6A4}"/>
              </a:ext>
            </a:extLst>
          </p:cNvPr>
          <p:cNvSpPr txBox="1">
            <a:spLocks/>
          </p:cNvSpPr>
          <p:nvPr userDrawn="1"/>
        </p:nvSpPr>
        <p:spPr>
          <a:xfrm>
            <a:off x="11650133" y="115570"/>
            <a:ext cx="42333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lang="en-US" sz="120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076232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C0EF89B-F057-4EA3-BC61-71F9D7BF9F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F6A0DDC-8464-4003-BDFD-127BB593AA78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FF64A36E-6351-44F5-8371-4CD912E771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4326223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BFE6C60-BD51-4C06-972B-D598C068A30B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8702E8D-AEBF-49D4-9D69-00802EFEB7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50000" y="2141538"/>
            <a:ext cx="5537200" cy="3141662"/>
          </a:xfrm>
        </p:spPr>
        <p:txBody>
          <a:bodyPr>
            <a:normAutofit/>
          </a:bodyPr>
          <a:lstStyle>
            <a:lvl1pPr marL="0" indent="0">
              <a:buNone/>
              <a:defRPr sz="2200"/>
            </a:lvl1pPr>
            <a:lvl2pPr marL="228600" indent="-169863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defRPr sz="18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1" name="Text Placeholder 11">
            <a:extLst>
              <a:ext uri="{FF2B5EF4-FFF2-40B4-BE49-F238E27FC236}">
                <a16:creationId xmlns:a16="http://schemas.microsoft.com/office/drawing/2014/main" id="{573E487D-389A-425E-93B1-6E466DB120C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2" name="Subtitle 2">
            <a:extLst>
              <a:ext uri="{FF2B5EF4-FFF2-40B4-BE49-F238E27FC236}">
                <a16:creationId xmlns:a16="http://schemas.microsoft.com/office/drawing/2014/main" id="{08ACE488-B9EE-4F80-9093-0D25C49D3C1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A5D6F820-5DA9-442B-93E8-9740D3002517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9D2C925-BE4C-4057-86A9-05FBB940D62D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</p:spTree>
    <p:extLst>
      <p:ext uri="{BB962C8B-B14F-4D97-AF65-F5344CB8AC3E}">
        <p14:creationId xmlns:p14="http://schemas.microsoft.com/office/powerpoint/2010/main" val="11514959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16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C1BBFBE4-2542-47E5-9698-99635866852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" y="2"/>
            <a:ext cx="12191998" cy="6857999"/>
          </a:xfrm>
          <a:custGeom>
            <a:avLst/>
            <a:gdLst>
              <a:gd name="connsiteX0" fmla="*/ 11602874 w 12191998"/>
              <a:gd name="connsiteY0" fmla="*/ 6448253 h 6857999"/>
              <a:gd name="connsiteX1" fmla="*/ 11613077 w 12191998"/>
              <a:gd name="connsiteY1" fmla="*/ 6448253 h 6857999"/>
              <a:gd name="connsiteX2" fmla="*/ 11617158 w 12191998"/>
              <a:gd name="connsiteY2" fmla="*/ 6456591 h 6857999"/>
              <a:gd name="connsiteX3" fmla="*/ 11623280 w 12191998"/>
              <a:gd name="connsiteY3" fmla="*/ 6558735 h 6857999"/>
              <a:gd name="connsiteX4" fmla="*/ 11621239 w 12191998"/>
              <a:gd name="connsiteY4" fmla="*/ 6569157 h 6857999"/>
              <a:gd name="connsiteX5" fmla="*/ 11615118 w 12191998"/>
              <a:gd name="connsiteY5" fmla="*/ 6569157 h 6857999"/>
              <a:gd name="connsiteX6" fmla="*/ 11509005 w 12191998"/>
              <a:gd name="connsiteY6" fmla="*/ 6506621 h 6857999"/>
              <a:gd name="connsiteX7" fmla="*/ 11504924 w 12191998"/>
              <a:gd name="connsiteY7" fmla="*/ 6500368 h 6857999"/>
              <a:gd name="connsiteX8" fmla="*/ 11504924 w 12191998"/>
              <a:gd name="connsiteY8" fmla="*/ 6498282 h 6857999"/>
              <a:gd name="connsiteX9" fmla="*/ 11511045 w 12191998"/>
              <a:gd name="connsiteY9" fmla="*/ 6494113 h 6857999"/>
              <a:gd name="connsiteX10" fmla="*/ 11602874 w 12191998"/>
              <a:gd name="connsiteY10" fmla="*/ 6448253 h 6857999"/>
              <a:gd name="connsiteX11" fmla="*/ 11685608 w 12191998"/>
              <a:gd name="connsiteY11" fmla="*/ 6446169 h 6857999"/>
              <a:gd name="connsiteX12" fmla="*/ 11695910 w 12191998"/>
              <a:gd name="connsiteY12" fmla="*/ 6446169 h 6857999"/>
              <a:gd name="connsiteX13" fmla="*/ 11786569 w 12191998"/>
              <a:gd name="connsiteY13" fmla="*/ 6491935 h 6857999"/>
              <a:gd name="connsiteX14" fmla="*/ 11794811 w 12191998"/>
              <a:gd name="connsiteY14" fmla="*/ 6498176 h 6857999"/>
              <a:gd name="connsiteX15" fmla="*/ 11790690 w 12191998"/>
              <a:gd name="connsiteY15" fmla="*/ 6504416 h 6857999"/>
              <a:gd name="connsiteX16" fmla="*/ 11683548 w 12191998"/>
              <a:gd name="connsiteY16" fmla="*/ 6566824 h 6857999"/>
              <a:gd name="connsiteX17" fmla="*/ 11675305 w 12191998"/>
              <a:gd name="connsiteY17" fmla="*/ 6566824 h 6857999"/>
              <a:gd name="connsiteX18" fmla="*/ 11673245 w 12191998"/>
              <a:gd name="connsiteY18" fmla="*/ 6558503 h 6857999"/>
              <a:gd name="connsiteX19" fmla="*/ 11681487 w 12191998"/>
              <a:gd name="connsiteY19" fmla="*/ 6454490 h 6857999"/>
              <a:gd name="connsiteX20" fmla="*/ 11685608 w 12191998"/>
              <a:gd name="connsiteY20" fmla="*/ 6446169 h 6857999"/>
              <a:gd name="connsiteX21" fmla="*/ 10878610 w 12191998"/>
              <a:gd name="connsiteY21" fmla="*/ 6407461 h 6857999"/>
              <a:gd name="connsiteX22" fmla="*/ 10878610 w 12191998"/>
              <a:gd name="connsiteY22" fmla="*/ 6451004 h 6857999"/>
              <a:gd name="connsiteX23" fmla="*/ 10832845 w 12191998"/>
              <a:gd name="connsiteY23" fmla="*/ 6458261 h 6857999"/>
              <a:gd name="connsiteX24" fmla="*/ 10813523 w 12191998"/>
              <a:gd name="connsiteY24" fmla="*/ 6433380 h 6857999"/>
              <a:gd name="connsiteX25" fmla="*/ 10837930 w 12191998"/>
              <a:gd name="connsiteY25" fmla="*/ 6409535 h 6857999"/>
              <a:gd name="connsiteX26" fmla="*/ 10878610 w 12191998"/>
              <a:gd name="connsiteY26" fmla="*/ 6407461 h 6857999"/>
              <a:gd name="connsiteX27" fmla="*/ 10545885 w 12191998"/>
              <a:gd name="connsiteY27" fmla="*/ 6337611 h 6857999"/>
              <a:gd name="connsiteX28" fmla="*/ 10573810 w 12191998"/>
              <a:gd name="connsiteY28" fmla="*/ 6361192 h 6857999"/>
              <a:gd name="connsiteX29" fmla="*/ 10550022 w 12191998"/>
              <a:gd name="connsiteY29" fmla="*/ 6384774 h 6857999"/>
              <a:gd name="connsiteX30" fmla="*/ 10505548 w 12191998"/>
              <a:gd name="connsiteY30" fmla="*/ 6386824 h 6857999"/>
              <a:gd name="connsiteX31" fmla="*/ 10505548 w 12191998"/>
              <a:gd name="connsiteY31" fmla="*/ 6382723 h 6857999"/>
              <a:gd name="connsiteX32" fmla="*/ 10505548 w 12191998"/>
              <a:gd name="connsiteY32" fmla="*/ 6380673 h 6857999"/>
              <a:gd name="connsiteX33" fmla="*/ 10528302 w 12191998"/>
              <a:gd name="connsiteY33" fmla="*/ 6339662 h 6857999"/>
              <a:gd name="connsiteX34" fmla="*/ 10545885 w 12191998"/>
              <a:gd name="connsiteY34" fmla="*/ 6337611 h 6857999"/>
              <a:gd name="connsiteX35" fmla="*/ 11672595 w 12191998"/>
              <a:gd name="connsiteY35" fmla="*/ 6327980 h 6857999"/>
              <a:gd name="connsiteX36" fmla="*/ 11681588 w 12191998"/>
              <a:gd name="connsiteY36" fmla="*/ 6329019 h 6857999"/>
              <a:gd name="connsiteX37" fmla="*/ 11708312 w 12191998"/>
              <a:gd name="connsiteY37" fmla="*/ 6380970 h 6857999"/>
              <a:gd name="connsiteX38" fmla="*/ 11648698 w 12191998"/>
              <a:gd name="connsiteY38" fmla="*/ 6439155 h 6857999"/>
              <a:gd name="connsiteX39" fmla="*/ 11589084 w 12191998"/>
              <a:gd name="connsiteY39" fmla="*/ 6380970 h 6857999"/>
              <a:gd name="connsiteX40" fmla="*/ 11615808 w 12191998"/>
              <a:gd name="connsiteY40" fmla="*/ 6331098 h 6857999"/>
              <a:gd name="connsiteX41" fmla="*/ 11632253 w 12191998"/>
              <a:gd name="connsiteY41" fmla="*/ 6333175 h 6857999"/>
              <a:gd name="connsiteX42" fmla="*/ 11630197 w 12191998"/>
              <a:gd name="connsiteY42" fmla="*/ 6349800 h 6857999"/>
              <a:gd name="connsiteX43" fmla="*/ 11613752 w 12191998"/>
              <a:gd name="connsiteY43" fmla="*/ 6380970 h 6857999"/>
              <a:gd name="connsiteX44" fmla="*/ 11648698 w 12191998"/>
              <a:gd name="connsiteY44" fmla="*/ 6416297 h 6857999"/>
              <a:gd name="connsiteX45" fmla="*/ 11683644 w 12191998"/>
              <a:gd name="connsiteY45" fmla="*/ 6380970 h 6857999"/>
              <a:gd name="connsiteX46" fmla="*/ 11667199 w 12191998"/>
              <a:gd name="connsiteY46" fmla="*/ 6349800 h 6857999"/>
              <a:gd name="connsiteX47" fmla="*/ 11665144 w 12191998"/>
              <a:gd name="connsiteY47" fmla="*/ 6333175 h 6857999"/>
              <a:gd name="connsiteX48" fmla="*/ 11672595 w 12191998"/>
              <a:gd name="connsiteY48" fmla="*/ 6327980 h 6857999"/>
              <a:gd name="connsiteX49" fmla="*/ 11821529 w 12191998"/>
              <a:gd name="connsiteY49" fmla="*/ 6312914 h 6857999"/>
              <a:gd name="connsiteX50" fmla="*/ 11825662 w 12191998"/>
              <a:gd name="connsiteY50" fmla="*/ 6319143 h 6857999"/>
              <a:gd name="connsiteX51" fmla="*/ 11825662 w 12191998"/>
              <a:gd name="connsiteY51" fmla="*/ 6443710 h 6857999"/>
              <a:gd name="connsiteX52" fmla="*/ 11821529 w 12191998"/>
              <a:gd name="connsiteY52" fmla="*/ 6449938 h 6857999"/>
              <a:gd name="connsiteX53" fmla="*/ 11813263 w 12191998"/>
              <a:gd name="connsiteY53" fmla="*/ 6447862 h 6857999"/>
              <a:gd name="connsiteX54" fmla="*/ 11728538 w 12191998"/>
              <a:gd name="connsiteY54" fmla="*/ 6389730 h 6857999"/>
              <a:gd name="connsiteX55" fmla="*/ 11722339 w 12191998"/>
              <a:gd name="connsiteY55" fmla="*/ 6381426 h 6857999"/>
              <a:gd name="connsiteX56" fmla="*/ 11728538 w 12191998"/>
              <a:gd name="connsiteY56" fmla="*/ 6373122 h 6857999"/>
              <a:gd name="connsiteX57" fmla="*/ 11813263 w 12191998"/>
              <a:gd name="connsiteY57" fmla="*/ 6314991 h 6857999"/>
              <a:gd name="connsiteX58" fmla="*/ 11821529 w 12191998"/>
              <a:gd name="connsiteY58" fmla="*/ 6312914 h 6857999"/>
              <a:gd name="connsiteX59" fmla="*/ 11475701 w 12191998"/>
              <a:gd name="connsiteY59" fmla="*/ 6312914 h 6857999"/>
              <a:gd name="connsiteX60" fmla="*/ 11483884 w 12191998"/>
              <a:gd name="connsiteY60" fmla="*/ 6317066 h 6857999"/>
              <a:gd name="connsiteX61" fmla="*/ 11567753 w 12191998"/>
              <a:gd name="connsiteY61" fmla="*/ 6373122 h 6857999"/>
              <a:gd name="connsiteX62" fmla="*/ 11573889 w 12191998"/>
              <a:gd name="connsiteY62" fmla="*/ 6381426 h 6857999"/>
              <a:gd name="connsiteX63" fmla="*/ 11567753 w 12191998"/>
              <a:gd name="connsiteY63" fmla="*/ 6389730 h 6857999"/>
              <a:gd name="connsiteX64" fmla="*/ 11483884 w 12191998"/>
              <a:gd name="connsiteY64" fmla="*/ 6447862 h 6857999"/>
              <a:gd name="connsiteX65" fmla="*/ 11475701 w 12191998"/>
              <a:gd name="connsiteY65" fmla="*/ 6449938 h 6857999"/>
              <a:gd name="connsiteX66" fmla="*/ 11471610 w 12191998"/>
              <a:gd name="connsiteY66" fmla="*/ 6443710 h 6857999"/>
              <a:gd name="connsiteX67" fmla="*/ 11471610 w 12191998"/>
              <a:gd name="connsiteY67" fmla="*/ 6319143 h 6857999"/>
              <a:gd name="connsiteX68" fmla="*/ 11475701 w 12191998"/>
              <a:gd name="connsiteY68" fmla="*/ 6312914 h 6857999"/>
              <a:gd name="connsiteX69" fmla="*/ 10746019 w 12191998"/>
              <a:gd name="connsiteY69" fmla="*/ 6302686 h 6857999"/>
              <a:gd name="connsiteX70" fmla="*/ 10696807 w 12191998"/>
              <a:gd name="connsiteY70" fmla="*/ 6322350 h 6857999"/>
              <a:gd name="connsiteX71" fmla="*/ 10696807 w 12191998"/>
              <a:gd name="connsiteY71" fmla="*/ 6310966 h 6857999"/>
              <a:gd name="connsiteX72" fmla="*/ 10689630 w 12191998"/>
              <a:gd name="connsiteY72" fmla="*/ 6303721 h 6857999"/>
              <a:gd name="connsiteX73" fmla="*/ 10661948 w 12191998"/>
              <a:gd name="connsiteY73" fmla="*/ 6303721 h 6857999"/>
              <a:gd name="connsiteX74" fmla="*/ 10654771 w 12191998"/>
              <a:gd name="connsiteY74" fmla="*/ 6310966 h 6857999"/>
              <a:gd name="connsiteX75" fmla="*/ 10654771 w 12191998"/>
              <a:gd name="connsiteY75" fmla="*/ 6483802 h 6857999"/>
              <a:gd name="connsiteX76" fmla="*/ 10661948 w 12191998"/>
              <a:gd name="connsiteY76" fmla="*/ 6490011 h 6857999"/>
              <a:gd name="connsiteX77" fmla="*/ 10689630 w 12191998"/>
              <a:gd name="connsiteY77" fmla="*/ 6490011 h 6857999"/>
              <a:gd name="connsiteX78" fmla="*/ 10696807 w 12191998"/>
              <a:gd name="connsiteY78" fmla="*/ 6483802 h 6857999"/>
              <a:gd name="connsiteX79" fmla="*/ 10696807 w 12191998"/>
              <a:gd name="connsiteY79" fmla="*/ 6363748 h 6857999"/>
              <a:gd name="connsiteX80" fmla="*/ 10747045 w 12191998"/>
              <a:gd name="connsiteY80" fmla="*/ 6342014 h 6857999"/>
              <a:gd name="connsiteX81" fmla="*/ 10753197 w 12191998"/>
              <a:gd name="connsiteY81" fmla="*/ 6334770 h 6857999"/>
              <a:gd name="connsiteX82" fmla="*/ 10753197 w 12191998"/>
              <a:gd name="connsiteY82" fmla="*/ 6309931 h 6857999"/>
              <a:gd name="connsiteX83" fmla="*/ 10751146 w 12191998"/>
              <a:gd name="connsiteY83" fmla="*/ 6304756 h 6857999"/>
              <a:gd name="connsiteX84" fmla="*/ 10746019 w 12191998"/>
              <a:gd name="connsiteY84" fmla="*/ 6302686 h 6857999"/>
              <a:gd name="connsiteX85" fmla="*/ 10221292 w 12191998"/>
              <a:gd name="connsiteY85" fmla="*/ 6302686 h 6857999"/>
              <a:gd name="connsiteX86" fmla="*/ 10173013 w 12191998"/>
              <a:gd name="connsiteY86" fmla="*/ 6322350 h 6857999"/>
              <a:gd name="connsiteX87" fmla="*/ 10173013 w 12191998"/>
              <a:gd name="connsiteY87" fmla="*/ 6310966 h 6857999"/>
              <a:gd name="connsiteX88" fmla="*/ 10165823 w 12191998"/>
              <a:gd name="connsiteY88" fmla="*/ 6303721 h 6857999"/>
              <a:gd name="connsiteX89" fmla="*/ 10137062 w 12191998"/>
              <a:gd name="connsiteY89" fmla="*/ 6303721 h 6857999"/>
              <a:gd name="connsiteX90" fmla="*/ 10130898 w 12191998"/>
              <a:gd name="connsiteY90" fmla="*/ 6310966 h 6857999"/>
              <a:gd name="connsiteX91" fmla="*/ 10130898 w 12191998"/>
              <a:gd name="connsiteY91" fmla="*/ 6483802 h 6857999"/>
              <a:gd name="connsiteX92" fmla="*/ 10137062 w 12191998"/>
              <a:gd name="connsiteY92" fmla="*/ 6490011 h 6857999"/>
              <a:gd name="connsiteX93" fmla="*/ 10165823 w 12191998"/>
              <a:gd name="connsiteY93" fmla="*/ 6490011 h 6857999"/>
              <a:gd name="connsiteX94" fmla="*/ 10173013 w 12191998"/>
              <a:gd name="connsiteY94" fmla="*/ 6483802 h 6857999"/>
              <a:gd name="connsiteX95" fmla="*/ 10173013 w 12191998"/>
              <a:gd name="connsiteY95" fmla="*/ 6363748 h 6857999"/>
              <a:gd name="connsiteX96" fmla="*/ 10222319 w 12191998"/>
              <a:gd name="connsiteY96" fmla="*/ 6342014 h 6857999"/>
              <a:gd name="connsiteX97" fmla="*/ 10245945 w 12191998"/>
              <a:gd name="connsiteY97" fmla="*/ 6362713 h 6857999"/>
              <a:gd name="connsiteX98" fmla="*/ 10245945 w 12191998"/>
              <a:gd name="connsiteY98" fmla="*/ 6363748 h 6857999"/>
              <a:gd name="connsiteX99" fmla="*/ 10245945 w 12191998"/>
              <a:gd name="connsiteY99" fmla="*/ 6483802 h 6857999"/>
              <a:gd name="connsiteX100" fmla="*/ 10252109 w 12191998"/>
              <a:gd name="connsiteY100" fmla="*/ 6490011 h 6857999"/>
              <a:gd name="connsiteX101" fmla="*/ 10280870 w 12191998"/>
              <a:gd name="connsiteY101" fmla="*/ 6490011 h 6857999"/>
              <a:gd name="connsiteX102" fmla="*/ 10288061 w 12191998"/>
              <a:gd name="connsiteY102" fmla="*/ 6483802 h 6857999"/>
              <a:gd name="connsiteX103" fmla="*/ 10288061 w 12191998"/>
              <a:gd name="connsiteY103" fmla="*/ 6452753 h 6857999"/>
              <a:gd name="connsiteX104" fmla="*/ 10288061 w 12191998"/>
              <a:gd name="connsiteY104" fmla="*/ 6388587 h 6857999"/>
              <a:gd name="connsiteX105" fmla="*/ 10288061 w 12191998"/>
              <a:gd name="connsiteY105" fmla="*/ 6365818 h 6857999"/>
              <a:gd name="connsiteX106" fmla="*/ 10231564 w 12191998"/>
              <a:gd name="connsiteY106" fmla="*/ 6302686 h 6857999"/>
              <a:gd name="connsiteX107" fmla="*/ 10226428 w 12191998"/>
              <a:gd name="connsiteY107" fmla="*/ 6302686 h 6857999"/>
              <a:gd name="connsiteX108" fmla="*/ 10224374 w 12191998"/>
              <a:gd name="connsiteY108" fmla="*/ 6302686 h 6857999"/>
              <a:gd name="connsiteX109" fmla="*/ 10221292 w 12191998"/>
              <a:gd name="connsiteY109" fmla="*/ 6302686 h 6857999"/>
              <a:gd name="connsiteX110" fmla="*/ 11036971 w 12191998"/>
              <a:gd name="connsiteY110" fmla="*/ 6299511 h 6857999"/>
              <a:gd name="connsiteX111" fmla="*/ 10953221 w 12191998"/>
              <a:gd name="connsiteY111" fmla="*/ 6396104 h 6857999"/>
              <a:gd name="connsiteX112" fmla="*/ 10953221 w 12191998"/>
              <a:gd name="connsiteY112" fmla="*/ 6398181 h 6857999"/>
              <a:gd name="connsiteX113" fmla="*/ 11036971 w 12191998"/>
              <a:gd name="connsiteY113" fmla="*/ 6494774 h 6857999"/>
              <a:gd name="connsiteX114" fmla="*/ 11093143 w 12191998"/>
              <a:gd name="connsiteY114" fmla="*/ 6487504 h 6857999"/>
              <a:gd name="connsiteX115" fmla="*/ 11099271 w 12191998"/>
              <a:gd name="connsiteY115" fmla="*/ 6480233 h 6857999"/>
              <a:gd name="connsiteX116" fmla="*/ 11098250 w 12191998"/>
              <a:gd name="connsiteY116" fmla="*/ 6456345 h 6857999"/>
              <a:gd name="connsiteX117" fmla="*/ 11096207 w 12191998"/>
              <a:gd name="connsiteY117" fmla="*/ 6452190 h 6857999"/>
              <a:gd name="connsiteX118" fmla="*/ 11090079 w 12191998"/>
              <a:gd name="connsiteY118" fmla="*/ 6450113 h 6857999"/>
              <a:gd name="connsiteX119" fmla="*/ 11036971 w 12191998"/>
              <a:gd name="connsiteY119" fmla="*/ 6456345 h 6857999"/>
              <a:gd name="connsiteX120" fmla="*/ 10997138 w 12191998"/>
              <a:gd name="connsiteY120" fmla="*/ 6413761 h 6857999"/>
              <a:gd name="connsiteX121" fmla="*/ 10997138 w 12191998"/>
              <a:gd name="connsiteY121" fmla="*/ 6411684 h 6857999"/>
              <a:gd name="connsiteX122" fmla="*/ 10997138 w 12191998"/>
              <a:gd name="connsiteY122" fmla="*/ 6408568 h 6857999"/>
              <a:gd name="connsiteX123" fmla="*/ 10996117 w 12191998"/>
              <a:gd name="connsiteY123" fmla="*/ 6404413 h 6857999"/>
              <a:gd name="connsiteX124" fmla="*/ 10996117 w 12191998"/>
              <a:gd name="connsiteY124" fmla="*/ 6401297 h 6857999"/>
              <a:gd name="connsiteX125" fmla="*/ 10996117 w 12191998"/>
              <a:gd name="connsiteY125" fmla="*/ 6396104 h 6857999"/>
              <a:gd name="connsiteX126" fmla="*/ 11036971 w 12191998"/>
              <a:gd name="connsiteY126" fmla="*/ 6337941 h 6857999"/>
              <a:gd name="connsiteX127" fmla="*/ 11090079 w 12191998"/>
              <a:gd name="connsiteY127" fmla="*/ 6344172 h 6857999"/>
              <a:gd name="connsiteX128" fmla="*/ 11096207 w 12191998"/>
              <a:gd name="connsiteY128" fmla="*/ 6343134 h 6857999"/>
              <a:gd name="connsiteX129" fmla="*/ 11098250 w 12191998"/>
              <a:gd name="connsiteY129" fmla="*/ 6337941 h 6857999"/>
              <a:gd name="connsiteX130" fmla="*/ 11099271 w 12191998"/>
              <a:gd name="connsiteY130" fmla="*/ 6314052 h 6857999"/>
              <a:gd name="connsiteX131" fmla="*/ 11093143 w 12191998"/>
              <a:gd name="connsiteY131" fmla="*/ 6306782 h 6857999"/>
              <a:gd name="connsiteX132" fmla="*/ 11036971 w 12191998"/>
              <a:gd name="connsiteY132" fmla="*/ 6299511 h 6857999"/>
              <a:gd name="connsiteX133" fmla="*/ 10858462 w 12191998"/>
              <a:gd name="connsiteY133" fmla="*/ 6299511 h 6857999"/>
              <a:gd name="connsiteX134" fmla="*/ 10788221 w 12191998"/>
              <a:gd name="connsiteY134" fmla="*/ 6306782 h 6857999"/>
              <a:gd name="connsiteX135" fmla="*/ 10783056 w 12191998"/>
              <a:gd name="connsiteY135" fmla="*/ 6314052 h 6857999"/>
              <a:gd name="connsiteX136" fmla="*/ 10784089 w 12191998"/>
              <a:gd name="connsiteY136" fmla="*/ 6337941 h 6857999"/>
              <a:gd name="connsiteX137" fmla="*/ 10786155 w 12191998"/>
              <a:gd name="connsiteY137" fmla="*/ 6343134 h 6857999"/>
              <a:gd name="connsiteX138" fmla="*/ 10791320 w 12191998"/>
              <a:gd name="connsiteY138" fmla="*/ 6344172 h 6857999"/>
              <a:gd name="connsiteX139" fmla="*/ 10856397 w 12191998"/>
              <a:gd name="connsiteY139" fmla="*/ 6341057 h 6857999"/>
              <a:gd name="connsiteX140" fmla="*/ 10879123 w 12191998"/>
              <a:gd name="connsiteY140" fmla="*/ 6362868 h 6857999"/>
              <a:gd name="connsiteX141" fmla="*/ 10879123 w 12191998"/>
              <a:gd name="connsiteY141" fmla="*/ 6374293 h 6857999"/>
              <a:gd name="connsiteX142" fmla="*/ 10832639 w 12191998"/>
              <a:gd name="connsiteY142" fmla="*/ 6378447 h 6857999"/>
              <a:gd name="connsiteX143" fmla="*/ 10770660 w 12191998"/>
              <a:gd name="connsiteY143" fmla="*/ 6435572 h 6857999"/>
              <a:gd name="connsiteX144" fmla="*/ 10824374 w 12191998"/>
              <a:gd name="connsiteY144" fmla="*/ 6494774 h 6857999"/>
              <a:gd name="connsiteX145" fmla="*/ 10885319 w 12191998"/>
              <a:gd name="connsiteY145" fmla="*/ 6482311 h 6857999"/>
              <a:gd name="connsiteX146" fmla="*/ 10913210 w 12191998"/>
              <a:gd name="connsiteY146" fmla="*/ 6493736 h 6857999"/>
              <a:gd name="connsiteX147" fmla="*/ 10919407 w 12191998"/>
              <a:gd name="connsiteY147" fmla="*/ 6491658 h 6857999"/>
              <a:gd name="connsiteX148" fmla="*/ 10921473 w 12191998"/>
              <a:gd name="connsiteY148" fmla="*/ 6486465 h 6857999"/>
              <a:gd name="connsiteX149" fmla="*/ 10921473 w 12191998"/>
              <a:gd name="connsiteY149" fmla="*/ 6362868 h 6857999"/>
              <a:gd name="connsiteX150" fmla="*/ 10858462 w 12191998"/>
              <a:gd name="connsiteY150" fmla="*/ 6299511 h 6857999"/>
              <a:gd name="connsiteX151" fmla="*/ 10537848 w 12191998"/>
              <a:gd name="connsiteY151" fmla="*/ 6299511 h 6857999"/>
              <a:gd name="connsiteX152" fmla="*/ 10461097 w 12191998"/>
              <a:gd name="connsiteY152" fmla="*/ 6396104 h 6857999"/>
              <a:gd name="connsiteX153" fmla="*/ 10461097 w 12191998"/>
              <a:gd name="connsiteY153" fmla="*/ 6398181 h 6857999"/>
              <a:gd name="connsiteX154" fmla="*/ 10467320 w 12191998"/>
              <a:gd name="connsiteY154" fmla="*/ 6453229 h 6857999"/>
              <a:gd name="connsiteX155" fmla="*/ 10528513 w 12191998"/>
              <a:gd name="connsiteY155" fmla="*/ 6494774 h 6857999"/>
              <a:gd name="connsiteX156" fmla="*/ 10537848 w 12191998"/>
              <a:gd name="connsiteY156" fmla="*/ 6494774 h 6857999"/>
              <a:gd name="connsiteX157" fmla="*/ 10545109 w 12191998"/>
              <a:gd name="connsiteY157" fmla="*/ 6494774 h 6857999"/>
              <a:gd name="connsiteX158" fmla="*/ 10598004 w 12191998"/>
              <a:gd name="connsiteY158" fmla="*/ 6487504 h 6857999"/>
              <a:gd name="connsiteX159" fmla="*/ 10604227 w 12191998"/>
              <a:gd name="connsiteY159" fmla="*/ 6480233 h 6857999"/>
              <a:gd name="connsiteX160" fmla="*/ 10603190 w 12191998"/>
              <a:gd name="connsiteY160" fmla="*/ 6456345 h 6857999"/>
              <a:gd name="connsiteX161" fmla="*/ 10601116 w 12191998"/>
              <a:gd name="connsiteY161" fmla="*/ 6452190 h 6857999"/>
              <a:gd name="connsiteX162" fmla="*/ 10595930 w 12191998"/>
              <a:gd name="connsiteY162" fmla="*/ 6450113 h 6857999"/>
              <a:gd name="connsiteX163" fmla="*/ 10539922 w 12191998"/>
              <a:gd name="connsiteY163" fmla="*/ 6453229 h 6857999"/>
              <a:gd name="connsiteX164" fmla="*/ 10506733 w 12191998"/>
              <a:gd name="connsiteY164" fmla="*/ 6428302 h 6857999"/>
              <a:gd name="connsiteX165" fmla="*/ 10505695 w 12191998"/>
              <a:gd name="connsiteY165" fmla="*/ 6419993 h 6857999"/>
              <a:gd name="connsiteX166" fmla="*/ 10554442 w 12191998"/>
              <a:gd name="connsiteY166" fmla="*/ 6416877 h 6857999"/>
              <a:gd name="connsiteX167" fmla="*/ 10616672 w 12191998"/>
              <a:gd name="connsiteY167" fmla="*/ 6359752 h 6857999"/>
              <a:gd name="connsiteX168" fmla="*/ 10545109 w 12191998"/>
              <a:gd name="connsiteY168" fmla="*/ 6299511 h 6857999"/>
              <a:gd name="connsiteX169" fmla="*/ 10537848 w 12191998"/>
              <a:gd name="connsiteY169" fmla="*/ 6299511 h 6857999"/>
              <a:gd name="connsiteX170" fmla="*/ 11181077 w 12191998"/>
              <a:gd name="connsiteY170" fmla="*/ 6262439 h 6857999"/>
              <a:gd name="connsiteX171" fmla="*/ 11153387 w 12191998"/>
              <a:gd name="connsiteY171" fmla="*/ 6269635 h 6857999"/>
              <a:gd name="connsiteX172" fmla="*/ 11147234 w 12191998"/>
              <a:gd name="connsiteY172" fmla="*/ 6275804 h 6857999"/>
              <a:gd name="connsiteX173" fmla="*/ 11147234 w 12191998"/>
              <a:gd name="connsiteY173" fmla="*/ 6304589 h 6857999"/>
              <a:gd name="connsiteX174" fmla="*/ 11131850 w 12191998"/>
              <a:gd name="connsiteY174" fmla="*/ 6304589 h 6857999"/>
              <a:gd name="connsiteX175" fmla="*/ 11124671 w 12191998"/>
              <a:gd name="connsiteY175" fmla="*/ 6311785 h 6857999"/>
              <a:gd name="connsiteX176" fmla="*/ 11124671 w 12191998"/>
              <a:gd name="connsiteY176" fmla="*/ 6336457 h 6857999"/>
              <a:gd name="connsiteX177" fmla="*/ 11131850 w 12191998"/>
              <a:gd name="connsiteY177" fmla="*/ 6342626 h 6857999"/>
              <a:gd name="connsiteX178" fmla="*/ 11147234 w 12191998"/>
              <a:gd name="connsiteY178" fmla="*/ 6342626 h 6857999"/>
              <a:gd name="connsiteX179" fmla="*/ 11147234 w 12191998"/>
              <a:gd name="connsiteY179" fmla="*/ 6424868 h 6857999"/>
              <a:gd name="connsiteX180" fmla="*/ 11203639 w 12191998"/>
              <a:gd name="connsiteY180" fmla="*/ 6494774 h 6857999"/>
              <a:gd name="connsiteX181" fmla="*/ 11235431 w 12191998"/>
              <a:gd name="connsiteY181" fmla="*/ 6490662 h 6857999"/>
              <a:gd name="connsiteX182" fmla="*/ 11240559 w 12191998"/>
              <a:gd name="connsiteY182" fmla="*/ 6483466 h 6857999"/>
              <a:gd name="connsiteX183" fmla="*/ 11239534 w 12191998"/>
              <a:gd name="connsiteY183" fmla="*/ 6459821 h 6857999"/>
              <a:gd name="connsiteX184" fmla="*/ 11232355 w 12191998"/>
              <a:gd name="connsiteY184" fmla="*/ 6453653 h 6857999"/>
              <a:gd name="connsiteX185" fmla="*/ 11208767 w 12191998"/>
              <a:gd name="connsiteY185" fmla="*/ 6453653 h 6857999"/>
              <a:gd name="connsiteX186" fmla="*/ 11190307 w 12191998"/>
              <a:gd name="connsiteY186" fmla="*/ 6418700 h 6857999"/>
              <a:gd name="connsiteX187" fmla="*/ 11190307 w 12191998"/>
              <a:gd name="connsiteY187" fmla="*/ 6342626 h 6857999"/>
              <a:gd name="connsiteX188" fmla="*/ 11233380 w 12191998"/>
              <a:gd name="connsiteY188" fmla="*/ 6342626 h 6857999"/>
              <a:gd name="connsiteX189" fmla="*/ 11239534 w 12191998"/>
              <a:gd name="connsiteY189" fmla="*/ 6336457 h 6857999"/>
              <a:gd name="connsiteX190" fmla="*/ 11239534 w 12191998"/>
              <a:gd name="connsiteY190" fmla="*/ 6311785 h 6857999"/>
              <a:gd name="connsiteX191" fmla="*/ 11233380 w 12191998"/>
              <a:gd name="connsiteY191" fmla="*/ 6304589 h 6857999"/>
              <a:gd name="connsiteX192" fmla="*/ 11190307 w 12191998"/>
              <a:gd name="connsiteY192" fmla="*/ 6304589 h 6857999"/>
              <a:gd name="connsiteX193" fmla="*/ 11190307 w 12191998"/>
              <a:gd name="connsiteY193" fmla="*/ 6269635 h 6857999"/>
              <a:gd name="connsiteX194" fmla="*/ 11187230 w 12191998"/>
              <a:gd name="connsiteY194" fmla="*/ 6263467 h 6857999"/>
              <a:gd name="connsiteX195" fmla="*/ 11181077 w 12191998"/>
              <a:gd name="connsiteY195" fmla="*/ 6262439 h 6857999"/>
              <a:gd name="connsiteX196" fmla="*/ 10376216 w 12191998"/>
              <a:gd name="connsiteY196" fmla="*/ 6262439 h 6857999"/>
              <a:gd name="connsiteX197" fmla="*/ 10348526 w 12191998"/>
              <a:gd name="connsiteY197" fmla="*/ 6269635 h 6857999"/>
              <a:gd name="connsiteX198" fmla="*/ 10343399 w 12191998"/>
              <a:gd name="connsiteY198" fmla="*/ 6275804 h 6857999"/>
              <a:gd name="connsiteX199" fmla="*/ 10343399 w 12191998"/>
              <a:gd name="connsiteY199" fmla="*/ 6304589 h 6857999"/>
              <a:gd name="connsiteX200" fmla="*/ 10326990 w 12191998"/>
              <a:gd name="connsiteY200" fmla="*/ 6304589 h 6857999"/>
              <a:gd name="connsiteX201" fmla="*/ 10319811 w 12191998"/>
              <a:gd name="connsiteY201" fmla="*/ 6311785 h 6857999"/>
              <a:gd name="connsiteX202" fmla="*/ 10319811 w 12191998"/>
              <a:gd name="connsiteY202" fmla="*/ 6336457 h 6857999"/>
              <a:gd name="connsiteX203" fmla="*/ 10326990 w 12191998"/>
              <a:gd name="connsiteY203" fmla="*/ 6342626 h 6857999"/>
              <a:gd name="connsiteX204" fmla="*/ 10343399 w 12191998"/>
              <a:gd name="connsiteY204" fmla="*/ 6342626 h 6857999"/>
              <a:gd name="connsiteX205" fmla="*/ 10343399 w 12191998"/>
              <a:gd name="connsiteY205" fmla="*/ 6424868 h 6857999"/>
              <a:gd name="connsiteX206" fmla="*/ 10398779 w 12191998"/>
              <a:gd name="connsiteY206" fmla="*/ 6494774 h 6857999"/>
              <a:gd name="connsiteX207" fmla="*/ 10430571 w 12191998"/>
              <a:gd name="connsiteY207" fmla="*/ 6490662 h 6857999"/>
              <a:gd name="connsiteX208" fmla="*/ 10435698 w 12191998"/>
              <a:gd name="connsiteY208" fmla="*/ 6483466 h 6857999"/>
              <a:gd name="connsiteX209" fmla="*/ 10434673 w 12191998"/>
              <a:gd name="connsiteY209" fmla="*/ 6459821 h 6857999"/>
              <a:gd name="connsiteX210" fmla="*/ 10427495 w 12191998"/>
              <a:gd name="connsiteY210" fmla="*/ 6453653 h 6857999"/>
              <a:gd name="connsiteX211" fmla="*/ 10403906 w 12191998"/>
              <a:gd name="connsiteY211" fmla="*/ 6453653 h 6857999"/>
              <a:gd name="connsiteX212" fmla="*/ 10385446 w 12191998"/>
              <a:gd name="connsiteY212" fmla="*/ 6418700 h 6857999"/>
              <a:gd name="connsiteX213" fmla="*/ 10385446 w 12191998"/>
              <a:gd name="connsiteY213" fmla="*/ 6342626 h 6857999"/>
              <a:gd name="connsiteX214" fmla="*/ 10428520 w 12191998"/>
              <a:gd name="connsiteY214" fmla="*/ 6342626 h 6857999"/>
              <a:gd name="connsiteX215" fmla="*/ 10434673 w 12191998"/>
              <a:gd name="connsiteY215" fmla="*/ 6336457 h 6857999"/>
              <a:gd name="connsiteX216" fmla="*/ 10434673 w 12191998"/>
              <a:gd name="connsiteY216" fmla="*/ 6311785 h 6857999"/>
              <a:gd name="connsiteX217" fmla="*/ 10428520 w 12191998"/>
              <a:gd name="connsiteY217" fmla="*/ 6304589 h 6857999"/>
              <a:gd name="connsiteX218" fmla="*/ 10385446 w 12191998"/>
              <a:gd name="connsiteY218" fmla="*/ 6304589 h 6857999"/>
              <a:gd name="connsiteX219" fmla="*/ 10385446 w 12191998"/>
              <a:gd name="connsiteY219" fmla="*/ 6269635 h 6857999"/>
              <a:gd name="connsiteX220" fmla="*/ 10382370 w 12191998"/>
              <a:gd name="connsiteY220" fmla="*/ 6263467 h 6857999"/>
              <a:gd name="connsiteX221" fmla="*/ 10376216 w 12191998"/>
              <a:gd name="connsiteY221" fmla="*/ 6262439 h 6857999"/>
              <a:gd name="connsiteX222" fmla="*/ 10045025 w 12191998"/>
              <a:gd name="connsiteY222" fmla="*/ 6237599 h 6857999"/>
              <a:gd name="connsiteX223" fmla="*/ 10042958 w 12191998"/>
              <a:gd name="connsiteY223" fmla="*/ 6238634 h 6857999"/>
              <a:gd name="connsiteX224" fmla="*/ 10040890 w 12191998"/>
              <a:gd name="connsiteY224" fmla="*/ 6239668 h 6857999"/>
              <a:gd name="connsiteX225" fmla="*/ 10039857 w 12191998"/>
              <a:gd name="connsiteY225" fmla="*/ 6241737 h 6857999"/>
              <a:gd name="connsiteX226" fmla="*/ 10038822 w 12191998"/>
              <a:gd name="connsiteY226" fmla="*/ 6244841 h 6857999"/>
              <a:gd name="connsiteX227" fmla="*/ 10038822 w 12191998"/>
              <a:gd name="connsiteY227" fmla="*/ 6483805 h 6857999"/>
              <a:gd name="connsiteX228" fmla="*/ 10046058 w 12191998"/>
              <a:gd name="connsiteY228" fmla="*/ 6490012 h 6857999"/>
              <a:gd name="connsiteX229" fmla="*/ 10076036 w 12191998"/>
              <a:gd name="connsiteY229" fmla="*/ 6490012 h 6857999"/>
              <a:gd name="connsiteX230" fmla="*/ 10077071 w 12191998"/>
              <a:gd name="connsiteY230" fmla="*/ 6490012 h 6857999"/>
              <a:gd name="connsiteX231" fmla="*/ 10079138 w 12191998"/>
              <a:gd name="connsiteY231" fmla="*/ 6490012 h 6857999"/>
              <a:gd name="connsiteX232" fmla="*/ 10079138 w 12191998"/>
              <a:gd name="connsiteY232" fmla="*/ 6488978 h 6857999"/>
              <a:gd name="connsiteX233" fmla="*/ 10081206 w 12191998"/>
              <a:gd name="connsiteY233" fmla="*/ 6487943 h 6857999"/>
              <a:gd name="connsiteX234" fmla="*/ 10082239 w 12191998"/>
              <a:gd name="connsiteY234" fmla="*/ 6485874 h 6857999"/>
              <a:gd name="connsiteX235" fmla="*/ 10083273 w 12191998"/>
              <a:gd name="connsiteY235" fmla="*/ 6483805 h 6857999"/>
              <a:gd name="connsiteX236" fmla="*/ 10083273 w 12191998"/>
              <a:gd name="connsiteY236" fmla="*/ 6244841 h 6857999"/>
              <a:gd name="connsiteX237" fmla="*/ 10076036 w 12191998"/>
              <a:gd name="connsiteY237" fmla="*/ 6237599 h 6857999"/>
              <a:gd name="connsiteX238" fmla="*/ 10046058 w 12191998"/>
              <a:gd name="connsiteY238" fmla="*/ 6237599 h 6857999"/>
              <a:gd name="connsiteX239" fmla="*/ 10045025 w 12191998"/>
              <a:gd name="connsiteY239" fmla="*/ 6237599 h 6857999"/>
              <a:gd name="connsiteX240" fmla="*/ 11675305 w 12191998"/>
              <a:gd name="connsiteY240" fmla="*/ 6196917 h 6857999"/>
              <a:gd name="connsiteX241" fmla="*/ 11683548 w 12191998"/>
              <a:gd name="connsiteY241" fmla="*/ 6196917 h 6857999"/>
              <a:gd name="connsiteX242" fmla="*/ 11790690 w 12191998"/>
              <a:gd name="connsiteY242" fmla="*/ 6258730 h 6857999"/>
              <a:gd name="connsiteX243" fmla="*/ 11794811 w 12191998"/>
              <a:gd name="connsiteY243" fmla="*/ 6264911 h 6857999"/>
              <a:gd name="connsiteX244" fmla="*/ 11786569 w 12191998"/>
              <a:gd name="connsiteY244" fmla="*/ 6271092 h 6857999"/>
              <a:gd name="connsiteX245" fmla="*/ 11695910 w 12191998"/>
              <a:gd name="connsiteY245" fmla="*/ 6314361 h 6857999"/>
              <a:gd name="connsiteX246" fmla="*/ 11685608 w 12191998"/>
              <a:gd name="connsiteY246" fmla="*/ 6316421 h 6857999"/>
              <a:gd name="connsiteX247" fmla="*/ 11681487 w 12191998"/>
              <a:gd name="connsiteY247" fmla="*/ 6306119 h 6857999"/>
              <a:gd name="connsiteX248" fmla="*/ 11673245 w 12191998"/>
              <a:gd name="connsiteY248" fmla="*/ 6205158 h 6857999"/>
              <a:gd name="connsiteX249" fmla="*/ 11675305 w 12191998"/>
              <a:gd name="connsiteY249" fmla="*/ 6196917 h 6857999"/>
              <a:gd name="connsiteX250" fmla="*/ 11617970 w 12191998"/>
              <a:gd name="connsiteY250" fmla="*/ 6196146 h 6857999"/>
              <a:gd name="connsiteX251" fmla="*/ 11622091 w 12191998"/>
              <a:gd name="connsiteY251" fmla="*/ 6196921 h 6857999"/>
              <a:gd name="connsiteX252" fmla="*/ 11624151 w 12191998"/>
              <a:gd name="connsiteY252" fmla="*/ 6207246 h 6857999"/>
              <a:gd name="connsiteX253" fmla="*/ 11615910 w 12191998"/>
              <a:gd name="connsiteY253" fmla="*/ 6308434 h 6857999"/>
              <a:gd name="connsiteX254" fmla="*/ 11611789 w 12191998"/>
              <a:gd name="connsiteY254" fmla="*/ 6316694 h 6857999"/>
              <a:gd name="connsiteX255" fmla="*/ 11601487 w 12191998"/>
              <a:gd name="connsiteY255" fmla="*/ 6316694 h 6857999"/>
              <a:gd name="connsiteX256" fmla="*/ 11510827 w 12191998"/>
              <a:gd name="connsiteY256" fmla="*/ 6271263 h 6857999"/>
              <a:gd name="connsiteX257" fmla="*/ 11502586 w 12191998"/>
              <a:gd name="connsiteY257" fmla="*/ 6265068 h 6857999"/>
              <a:gd name="connsiteX258" fmla="*/ 11506707 w 12191998"/>
              <a:gd name="connsiteY258" fmla="*/ 6258872 h 6857999"/>
              <a:gd name="connsiteX259" fmla="*/ 11613849 w 12191998"/>
              <a:gd name="connsiteY259" fmla="*/ 6196921 h 6857999"/>
              <a:gd name="connsiteX260" fmla="*/ 11617970 w 12191998"/>
              <a:gd name="connsiteY260" fmla="*/ 6196146 h 6857999"/>
              <a:gd name="connsiteX261" fmla="*/ 11649283 w 12191998"/>
              <a:gd name="connsiteY261" fmla="*/ 6160957 h 6857999"/>
              <a:gd name="connsiteX262" fmla="*/ 11432452 w 12191998"/>
              <a:gd name="connsiteY262" fmla="*/ 6380127 h 6857999"/>
              <a:gd name="connsiteX263" fmla="*/ 11649283 w 12191998"/>
              <a:gd name="connsiteY263" fmla="*/ 6599296 h 6857999"/>
              <a:gd name="connsiteX264" fmla="*/ 11866115 w 12191998"/>
              <a:gd name="connsiteY264" fmla="*/ 6380127 h 6857999"/>
              <a:gd name="connsiteX265" fmla="*/ 11649283 w 12191998"/>
              <a:gd name="connsiteY265" fmla="*/ 6160957 h 6857999"/>
              <a:gd name="connsiteX266" fmla="*/ 11648699 w 12191998"/>
              <a:gd name="connsiteY266" fmla="*/ 6129397 h 6857999"/>
              <a:gd name="connsiteX267" fmla="*/ 11895337 w 12191998"/>
              <a:gd name="connsiteY267" fmla="*/ 6378958 h 6857999"/>
              <a:gd name="connsiteX268" fmla="*/ 11648699 w 12191998"/>
              <a:gd name="connsiteY268" fmla="*/ 6628519 h 6857999"/>
              <a:gd name="connsiteX269" fmla="*/ 11402060 w 12191998"/>
              <a:gd name="connsiteY269" fmla="*/ 6378958 h 6857999"/>
              <a:gd name="connsiteX270" fmla="*/ 11648699 w 12191998"/>
              <a:gd name="connsiteY270" fmla="*/ 6129397 h 6857999"/>
              <a:gd name="connsiteX271" fmla="*/ 11635775 w 12191998"/>
              <a:gd name="connsiteY271" fmla="*/ 6050821 h 6857999"/>
              <a:gd name="connsiteX272" fmla="*/ 11623436 w 12191998"/>
              <a:gd name="connsiteY272" fmla="*/ 6100704 h 6857999"/>
              <a:gd name="connsiteX273" fmla="*/ 11600814 w 12191998"/>
              <a:gd name="connsiteY273" fmla="*/ 6104861 h 6857999"/>
              <a:gd name="connsiteX274" fmla="*/ 11574079 w 12191998"/>
              <a:gd name="connsiteY274" fmla="*/ 6059135 h 6857999"/>
              <a:gd name="connsiteX275" fmla="*/ 11574079 w 12191998"/>
              <a:gd name="connsiteY275" fmla="*/ 6057056 h 6857999"/>
              <a:gd name="connsiteX276" fmla="*/ 11572023 w 12191998"/>
              <a:gd name="connsiteY276" fmla="*/ 6059135 h 6857999"/>
              <a:gd name="connsiteX277" fmla="*/ 11551457 w 12191998"/>
              <a:gd name="connsiteY277" fmla="*/ 6063292 h 6857999"/>
              <a:gd name="connsiteX278" fmla="*/ 11551457 w 12191998"/>
              <a:gd name="connsiteY278" fmla="*/ 6065370 h 6857999"/>
              <a:gd name="connsiteX279" fmla="*/ 11547344 w 12191998"/>
              <a:gd name="connsiteY279" fmla="*/ 6090312 h 6857999"/>
              <a:gd name="connsiteX280" fmla="*/ 11551457 w 12191998"/>
              <a:gd name="connsiteY280" fmla="*/ 6117332 h 6857999"/>
              <a:gd name="connsiteX281" fmla="*/ 11530892 w 12191998"/>
              <a:gd name="connsiteY281" fmla="*/ 6125645 h 6857999"/>
              <a:gd name="connsiteX282" fmla="*/ 11493874 w 12191998"/>
              <a:gd name="connsiteY282" fmla="*/ 6090312 h 6857999"/>
              <a:gd name="connsiteX283" fmla="*/ 11493874 w 12191998"/>
              <a:gd name="connsiteY283" fmla="*/ 6088233 h 6857999"/>
              <a:gd name="connsiteX284" fmla="*/ 11491818 w 12191998"/>
              <a:gd name="connsiteY284" fmla="*/ 6088233 h 6857999"/>
              <a:gd name="connsiteX285" fmla="*/ 11473309 w 12191998"/>
              <a:gd name="connsiteY285" fmla="*/ 6100704 h 6857999"/>
              <a:gd name="connsiteX286" fmla="*/ 11473309 w 12191998"/>
              <a:gd name="connsiteY286" fmla="*/ 6102782 h 6857999"/>
              <a:gd name="connsiteX287" fmla="*/ 11485648 w 12191998"/>
              <a:gd name="connsiteY287" fmla="*/ 6152665 h 6857999"/>
              <a:gd name="connsiteX288" fmla="*/ 11469196 w 12191998"/>
              <a:gd name="connsiteY288" fmla="*/ 6165136 h 6857999"/>
              <a:gd name="connsiteX289" fmla="*/ 11426008 w 12191998"/>
              <a:gd name="connsiteY289" fmla="*/ 6138116 h 6857999"/>
              <a:gd name="connsiteX290" fmla="*/ 11423952 w 12191998"/>
              <a:gd name="connsiteY290" fmla="*/ 6138116 h 6857999"/>
              <a:gd name="connsiteX291" fmla="*/ 11423952 w 12191998"/>
              <a:gd name="connsiteY291" fmla="*/ 6140194 h 6857999"/>
              <a:gd name="connsiteX292" fmla="*/ 11407499 w 12191998"/>
              <a:gd name="connsiteY292" fmla="*/ 6154744 h 6857999"/>
              <a:gd name="connsiteX293" fmla="*/ 11407499 w 12191998"/>
              <a:gd name="connsiteY293" fmla="*/ 6156822 h 6857999"/>
              <a:gd name="connsiteX294" fmla="*/ 11434235 w 12191998"/>
              <a:gd name="connsiteY294" fmla="*/ 6202548 h 6857999"/>
              <a:gd name="connsiteX295" fmla="*/ 11419839 w 12191998"/>
              <a:gd name="connsiteY295" fmla="*/ 6219176 h 6857999"/>
              <a:gd name="connsiteX296" fmla="*/ 11370482 w 12191998"/>
              <a:gd name="connsiteY296" fmla="*/ 6206705 h 6857999"/>
              <a:gd name="connsiteX297" fmla="*/ 11368425 w 12191998"/>
              <a:gd name="connsiteY297" fmla="*/ 6206705 h 6857999"/>
              <a:gd name="connsiteX298" fmla="*/ 11358143 w 12191998"/>
              <a:gd name="connsiteY298" fmla="*/ 6225411 h 6857999"/>
              <a:gd name="connsiteX299" fmla="*/ 11358143 w 12191998"/>
              <a:gd name="connsiteY299" fmla="*/ 6227490 h 6857999"/>
              <a:gd name="connsiteX300" fmla="*/ 11395160 w 12191998"/>
              <a:gd name="connsiteY300" fmla="*/ 6264902 h 6857999"/>
              <a:gd name="connsiteX301" fmla="*/ 11386934 w 12191998"/>
              <a:gd name="connsiteY301" fmla="*/ 6283608 h 6857999"/>
              <a:gd name="connsiteX302" fmla="*/ 11335521 w 12191998"/>
              <a:gd name="connsiteY302" fmla="*/ 6283608 h 6857999"/>
              <a:gd name="connsiteX303" fmla="*/ 11333464 w 12191998"/>
              <a:gd name="connsiteY303" fmla="*/ 6283608 h 6857999"/>
              <a:gd name="connsiteX304" fmla="*/ 11333464 w 12191998"/>
              <a:gd name="connsiteY304" fmla="*/ 6285686 h 6857999"/>
              <a:gd name="connsiteX305" fmla="*/ 11327295 w 12191998"/>
              <a:gd name="connsiteY305" fmla="*/ 6306470 h 6857999"/>
              <a:gd name="connsiteX306" fmla="*/ 11329351 w 12191998"/>
              <a:gd name="connsiteY306" fmla="*/ 6308549 h 6857999"/>
              <a:gd name="connsiteX307" fmla="*/ 11372538 w 12191998"/>
              <a:gd name="connsiteY307" fmla="*/ 6333490 h 6857999"/>
              <a:gd name="connsiteX308" fmla="*/ 11370482 w 12191998"/>
              <a:gd name="connsiteY308" fmla="*/ 6356354 h 6857999"/>
              <a:gd name="connsiteX309" fmla="*/ 11321125 w 12191998"/>
              <a:gd name="connsiteY309" fmla="*/ 6368825 h 6857999"/>
              <a:gd name="connsiteX310" fmla="*/ 11319069 w 12191998"/>
              <a:gd name="connsiteY310" fmla="*/ 6368825 h 6857999"/>
              <a:gd name="connsiteX311" fmla="*/ 11319069 w 12191998"/>
              <a:gd name="connsiteY311" fmla="*/ 6370902 h 6857999"/>
              <a:gd name="connsiteX312" fmla="*/ 11319069 w 12191998"/>
              <a:gd name="connsiteY312" fmla="*/ 6381295 h 6857999"/>
              <a:gd name="connsiteX313" fmla="*/ 11319069 w 12191998"/>
              <a:gd name="connsiteY313" fmla="*/ 6391687 h 6857999"/>
              <a:gd name="connsiteX314" fmla="*/ 11319069 w 12191998"/>
              <a:gd name="connsiteY314" fmla="*/ 6393766 h 6857999"/>
              <a:gd name="connsiteX315" fmla="*/ 11321125 w 12191998"/>
              <a:gd name="connsiteY315" fmla="*/ 6393766 h 6857999"/>
              <a:gd name="connsiteX316" fmla="*/ 11370482 w 12191998"/>
              <a:gd name="connsiteY316" fmla="*/ 6406237 h 6857999"/>
              <a:gd name="connsiteX317" fmla="*/ 11374595 w 12191998"/>
              <a:gd name="connsiteY317" fmla="*/ 6429099 h 6857999"/>
              <a:gd name="connsiteX318" fmla="*/ 11329351 w 12191998"/>
              <a:gd name="connsiteY318" fmla="*/ 6456119 h 6857999"/>
              <a:gd name="connsiteX319" fmla="*/ 11327295 w 12191998"/>
              <a:gd name="connsiteY319" fmla="*/ 6456119 h 6857999"/>
              <a:gd name="connsiteX320" fmla="*/ 11327295 w 12191998"/>
              <a:gd name="connsiteY320" fmla="*/ 6458198 h 6857999"/>
              <a:gd name="connsiteX321" fmla="*/ 11333464 w 12191998"/>
              <a:gd name="connsiteY321" fmla="*/ 6478983 h 6857999"/>
              <a:gd name="connsiteX322" fmla="*/ 11335521 w 12191998"/>
              <a:gd name="connsiteY322" fmla="*/ 6478983 h 6857999"/>
              <a:gd name="connsiteX323" fmla="*/ 11386934 w 12191998"/>
              <a:gd name="connsiteY323" fmla="*/ 6478983 h 6857999"/>
              <a:gd name="connsiteX324" fmla="*/ 11395160 w 12191998"/>
              <a:gd name="connsiteY324" fmla="*/ 6499766 h 6857999"/>
              <a:gd name="connsiteX325" fmla="*/ 11358143 w 12191998"/>
              <a:gd name="connsiteY325" fmla="*/ 6537179 h 6857999"/>
              <a:gd name="connsiteX326" fmla="*/ 11358143 w 12191998"/>
              <a:gd name="connsiteY326" fmla="*/ 6539257 h 6857999"/>
              <a:gd name="connsiteX327" fmla="*/ 11370482 w 12191998"/>
              <a:gd name="connsiteY327" fmla="*/ 6557963 h 6857999"/>
              <a:gd name="connsiteX328" fmla="*/ 11421895 w 12191998"/>
              <a:gd name="connsiteY328" fmla="*/ 6543415 h 6857999"/>
              <a:gd name="connsiteX329" fmla="*/ 11434235 w 12191998"/>
              <a:gd name="connsiteY329" fmla="*/ 6562121 h 6857999"/>
              <a:gd name="connsiteX330" fmla="*/ 11407499 w 12191998"/>
              <a:gd name="connsiteY330" fmla="*/ 6607847 h 6857999"/>
              <a:gd name="connsiteX331" fmla="*/ 11409556 w 12191998"/>
              <a:gd name="connsiteY331" fmla="*/ 6609924 h 6857999"/>
              <a:gd name="connsiteX332" fmla="*/ 11423952 w 12191998"/>
              <a:gd name="connsiteY332" fmla="*/ 6624474 h 6857999"/>
              <a:gd name="connsiteX333" fmla="*/ 11426008 w 12191998"/>
              <a:gd name="connsiteY333" fmla="*/ 6624474 h 6857999"/>
              <a:gd name="connsiteX334" fmla="*/ 11471253 w 12191998"/>
              <a:gd name="connsiteY334" fmla="*/ 6597454 h 6857999"/>
              <a:gd name="connsiteX335" fmla="*/ 11487705 w 12191998"/>
              <a:gd name="connsiteY335" fmla="*/ 6612003 h 6857999"/>
              <a:gd name="connsiteX336" fmla="*/ 11475366 w 12191998"/>
              <a:gd name="connsiteY336" fmla="*/ 6661886 h 6857999"/>
              <a:gd name="connsiteX337" fmla="*/ 11475366 w 12191998"/>
              <a:gd name="connsiteY337" fmla="*/ 6663965 h 6857999"/>
              <a:gd name="connsiteX338" fmla="*/ 11493874 w 12191998"/>
              <a:gd name="connsiteY338" fmla="*/ 6674356 h 6857999"/>
              <a:gd name="connsiteX339" fmla="*/ 11493874 w 12191998"/>
              <a:gd name="connsiteY339" fmla="*/ 6676435 h 6857999"/>
              <a:gd name="connsiteX340" fmla="*/ 11495931 w 12191998"/>
              <a:gd name="connsiteY340" fmla="*/ 6674356 h 6857999"/>
              <a:gd name="connsiteX341" fmla="*/ 11532948 w 12191998"/>
              <a:gd name="connsiteY341" fmla="*/ 6636945 h 6857999"/>
              <a:gd name="connsiteX342" fmla="*/ 11551457 w 12191998"/>
              <a:gd name="connsiteY342" fmla="*/ 6645259 h 6857999"/>
              <a:gd name="connsiteX343" fmla="*/ 11549401 w 12191998"/>
              <a:gd name="connsiteY343" fmla="*/ 6672279 h 6857999"/>
              <a:gd name="connsiteX344" fmla="*/ 11551457 w 12191998"/>
              <a:gd name="connsiteY344" fmla="*/ 6697220 h 6857999"/>
              <a:gd name="connsiteX345" fmla="*/ 11551457 w 12191998"/>
              <a:gd name="connsiteY345" fmla="*/ 6699298 h 6857999"/>
              <a:gd name="connsiteX346" fmla="*/ 11553514 w 12191998"/>
              <a:gd name="connsiteY346" fmla="*/ 6699298 h 6857999"/>
              <a:gd name="connsiteX347" fmla="*/ 11574079 w 12191998"/>
              <a:gd name="connsiteY347" fmla="*/ 6705533 h 6857999"/>
              <a:gd name="connsiteX348" fmla="*/ 11576136 w 12191998"/>
              <a:gd name="connsiteY348" fmla="*/ 6705533 h 6857999"/>
              <a:gd name="connsiteX349" fmla="*/ 11600814 w 12191998"/>
              <a:gd name="connsiteY349" fmla="*/ 6659808 h 6857999"/>
              <a:gd name="connsiteX350" fmla="*/ 11623436 w 12191998"/>
              <a:gd name="connsiteY350" fmla="*/ 6661886 h 6857999"/>
              <a:gd name="connsiteX351" fmla="*/ 11635775 w 12191998"/>
              <a:gd name="connsiteY351" fmla="*/ 6713847 h 6857999"/>
              <a:gd name="connsiteX352" fmla="*/ 11637831 w 12191998"/>
              <a:gd name="connsiteY352" fmla="*/ 6713847 h 6857999"/>
              <a:gd name="connsiteX353" fmla="*/ 11658397 w 12191998"/>
              <a:gd name="connsiteY353" fmla="*/ 6713847 h 6857999"/>
              <a:gd name="connsiteX354" fmla="*/ 11660454 w 12191998"/>
              <a:gd name="connsiteY354" fmla="*/ 6713847 h 6857999"/>
              <a:gd name="connsiteX355" fmla="*/ 11674850 w 12191998"/>
              <a:gd name="connsiteY355" fmla="*/ 6661886 h 6857999"/>
              <a:gd name="connsiteX356" fmla="*/ 11695415 w 12191998"/>
              <a:gd name="connsiteY356" fmla="*/ 6659808 h 6857999"/>
              <a:gd name="connsiteX357" fmla="*/ 11722150 w 12191998"/>
              <a:gd name="connsiteY357" fmla="*/ 6705533 h 6857999"/>
              <a:gd name="connsiteX358" fmla="*/ 11742715 w 12191998"/>
              <a:gd name="connsiteY358" fmla="*/ 6699298 h 6857999"/>
              <a:gd name="connsiteX359" fmla="*/ 11744772 w 12191998"/>
              <a:gd name="connsiteY359" fmla="*/ 6699298 h 6857999"/>
              <a:gd name="connsiteX360" fmla="*/ 11746828 w 12191998"/>
              <a:gd name="connsiteY360" fmla="*/ 6672279 h 6857999"/>
              <a:gd name="connsiteX361" fmla="*/ 11744772 w 12191998"/>
              <a:gd name="connsiteY361" fmla="*/ 6645259 h 6857999"/>
              <a:gd name="connsiteX362" fmla="*/ 11765337 w 12191998"/>
              <a:gd name="connsiteY362" fmla="*/ 6636945 h 6857999"/>
              <a:gd name="connsiteX363" fmla="*/ 11802354 w 12191998"/>
              <a:gd name="connsiteY363" fmla="*/ 6674356 h 6857999"/>
              <a:gd name="connsiteX364" fmla="*/ 11820863 w 12191998"/>
              <a:gd name="connsiteY364" fmla="*/ 6663965 h 6857999"/>
              <a:gd name="connsiteX365" fmla="*/ 11822920 w 12191998"/>
              <a:gd name="connsiteY365" fmla="*/ 6661886 h 6857999"/>
              <a:gd name="connsiteX366" fmla="*/ 11822920 w 12191998"/>
              <a:gd name="connsiteY366" fmla="*/ 6659808 h 6857999"/>
              <a:gd name="connsiteX367" fmla="*/ 11808524 w 12191998"/>
              <a:gd name="connsiteY367" fmla="*/ 6612003 h 6857999"/>
              <a:gd name="connsiteX368" fmla="*/ 11824976 w 12191998"/>
              <a:gd name="connsiteY368" fmla="*/ 6597454 h 6857999"/>
              <a:gd name="connsiteX369" fmla="*/ 11870220 w 12191998"/>
              <a:gd name="connsiteY369" fmla="*/ 6624474 h 6857999"/>
              <a:gd name="connsiteX370" fmla="*/ 11872277 w 12191998"/>
              <a:gd name="connsiteY370" fmla="*/ 6624474 h 6857999"/>
              <a:gd name="connsiteX371" fmla="*/ 11886673 w 12191998"/>
              <a:gd name="connsiteY371" fmla="*/ 6607847 h 6857999"/>
              <a:gd name="connsiteX372" fmla="*/ 11888729 w 12191998"/>
              <a:gd name="connsiteY372" fmla="*/ 6607847 h 6857999"/>
              <a:gd name="connsiteX373" fmla="*/ 11861994 w 12191998"/>
              <a:gd name="connsiteY373" fmla="*/ 6562121 h 6857999"/>
              <a:gd name="connsiteX374" fmla="*/ 11874333 w 12191998"/>
              <a:gd name="connsiteY374" fmla="*/ 6543415 h 6857999"/>
              <a:gd name="connsiteX375" fmla="*/ 11925747 w 12191998"/>
              <a:gd name="connsiteY375" fmla="*/ 6557963 h 6857999"/>
              <a:gd name="connsiteX376" fmla="*/ 11927803 w 12191998"/>
              <a:gd name="connsiteY376" fmla="*/ 6555885 h 6857999"/>
              <a:gd name="connsiteX377" fmla="*/ 11938086 w 12191998"/>
              <a:gd name="connsiteY377" fmla="*/ 6537179 h 6857999"/>
              <a:gd name="connsiteX378" fmla="*/ 11938086 w 12191998"/>
              <a:gd name="connsiteY378" fmla="*/ 6535101 h 6857999"/>
              <a:gd name="connsiteX379" fmla="*/ 11901069 w 12191998"/>
              <a:gd name="connsiteY379" fmla="*/ 6499766 h 6857999"/>
              <a:gd name="connsiteX380" fmla="*/ 11909295 w 12191998"/>
              <a:gd name="connsiteY380" fmla="*/ 6478983 h 6857999"/>
              <a:gd name="connsiteX381" fmla="*/ 11960708 w 12191998"/>
              <a:gd name="connsiteY381" fmla="*/ 6478983 h 6857999"/>
              <a:gd name="connsiteX382" fmla="*/ 11962764 w 12191998"/>
              <a:gd name="connsiteY382" fmla="*/ 6478983 h 6857999"/>
              <a:gd name="connsiteX383" fmla="*/ 11966878 w 12191998"/>
              <a:gd name="connsiteY383" fmla="*/ 6458198 h 6857999"/>
              <a:gd name="connsiteX384" fmla="*/ 11966878 w 12191998"/>
              <a:gd name="connsiteY384" fmla="*/ 6456119 h 6857999"/>
              <a:gd name="connsiteX385" fmla="*/ 11921634 w 12191998"/>
              <a:gd name="connsiteY385" fmla="*/ 6429099 h 6857999"/>
              <a:gd name="connsiteX386" fmla="*/ 11925747 w 12191998"/>
              <a:gd name="connsiteY386" fmla="*/ 6408315 h 6857999"/>
              <a:gd name="connsiteX387" fmla="*/ 11975104 w 12191998"/>
              <a:gd name="connsiteY387" fmla="*/ 6393766 h 6857999"/>
              <a:gd name="connsiteX388" fmla="*/ 11977160 w 12191998"/>
              <a:gd name="connsiteY388" fmla="*/ 6393766 h 6857999"/>
              <a:gd name="connsiteX389" fmla="*/ 11977160 w 12191998"/>
              <a:gd name="connsiteY389" fmla="*/ 6381295 h 6857999"/>
              <a:gd name="connsiteX390" fmla="*/ 11977160 w 12191998"/>
              <a:gd name="connsiteY390" fmla="*/ 6370902 h 6857999"/>
              <a:gd name="connsiteX391" fmla="*/ 11975104 w 12191998"/>
              <a:gd name="connsiteY391" fmla="*/ 6370902 h 6857999"/>
              <a:gd name="connsiteX392" fmla="*/ 11925747 w 12191998"/>
              <a:gd name="connsiteY392" fmla="*/ 6356354 h 6857999"/>
              <a:gd name="connsiteX393" fmla="*/ 11923690 w 12191998"/>
              <a:gd name="connsiteY393" fmla="*/ 6335569 h 6857999"/>
              <a:gd name="connsiteX394" fmla="*/ 11966878 w 12191998"/>
              <a:gd name="connsiteY394" fmla="*/ 6308549 h 6857999"/>
              <a:gd name="connsiteX395" fmla="*/ 11968934 w 12191998"/>
              <a:gd name="connsiteY395" fmla="*/ 6308549 h 6857999"/>
              <a:gd name="connsiteX396" fmla="*/ 11968934 w 12191998"/>
              <a:gd name="connsiteY396" fmla="*/ 6306470 h 6857999"/>
              <a:gd name="connsiteX397" fmla="*/ 11962764 w 12191998"/>
              <a:gd name="connsiteY397" fmla="*/ 6285686 h 6857999"/>
              <a:gd name="connsiteX398" fmla="*/ 11960708 w 12191998"/>
              <a:gd name="connsiteY398" fmla="*/ 6285686 h 6857999"/>
              <a:gd name="connsiteX399" fmla="*/ 11909295 w 12191998"/>
              <a:gd name="connsiteY399" fmla="*/ 6285686 h 6857999"/>
              <a:gd name="connsiteX400" fmla="*/ 11901069 w 12191998"/>
              <a:gd name="connsiteY400" fmla="*/ 6264902 h 6857999"/>
              <a:gd name="connsiteX401" fmla="*/ 11938086 w 12191998"/>
              <a:gd name="connsiteY401" fmla="*/ 6227490 h 6857999"/>
              <a:gd name="connsiteX402" fmla="*/ 11938086 w 12191998"/>
              <a:gd name="connsiteY402" fmla="*/ 6225411 h 6857999"/>
              <a:gd name="connsiteX403" fmla="*/ 11927803 w 12191998"/>
              <a:gd name="connsiteY403" fmla="*/ 6206705 h 6857999"/>
              <a:gd name="connsiteX404" fmla="*/ 11925747 w 12191998"/>
              <a:gd name="connsiteY404" fmla="*/ 6206705 h 6857999"/>
              <a:gd name="connsiteX405" fmla="*/ 11876390 w 12191998"/>
              <a:gd name="connsiteY405" fmla="*/ 6219176 h 6857999"/>
              <a:gd name="connsiteX406" fmla="*/ 11861994 w 12191998"/>
              <a:gd name="connsiteY406" fmla="*/ 6202548 h 6857999"/>
              <a:gd name="connsiteX407" fmla="*/ 11888729 w 12191998"/>
              <a:gd name="connsiteY407" fmla="*/ 6156822 h 6857999"/>
              <a:gd name="connsiteX408" fmla="*/ 11888729 w 12191998"/>
              <a:gd name="connsiteY408" fmla="*/ 6154744 h 6857999"/>
              <a:gd name="connsiteX409" fmla="*/ 11872277 w 12191998"/>
              <a:gd name="connsiteY409" fmla="*/ 6140194 h 6857999"/>
              <a:gd name="connsiteX410" fmla="*/ 11827033 w 12191998"/>
              <a:gd name="connsiteY410" fmla="*/ 6165136 h 6857999"/>
              <a:gd name="connsiteX411" fmla="*/ 11808524 w 12191998"/>
              <a:gd name="connsiteY411" fmla="*/ 6152665 h 6857999"/>
              <a:gd name="connsiteX412" fmla="*/ 11822920 w 12191998"/>
              <a:gd name="connsiteY412" fmla="*/ 6102782 h 6857999"/>
              <a:gd name="connsiteX413" fmla="*/ 11822920 w 12191998"/>
              <a:gd name="connsiteY413" fmla="*/ 6100704 h 6857999"/>
              <a:gd name="connsiteX414" fmla="*/ 11804411 w 12191998"/>
              <a:gd name="connsiteY414" fmla="*/ 6090312 h 6857999"/>
              <a:gd name="connsiteX415" fmla="*/ 11802354 w 12191998"/>
              <a:gd name="connsiteY415" fmla="*/ 6088233 h 6857999"/>
              <a:gd name="connsiteX416" fmla="*/ 11802354 w 12191998"/>
              <a:gd name="connsiteY416" fmla="*/ 6090312 h 6857999"/>
              <a:gd name="connsiteX417" fmla="*/ 11765337 w 12191998"/>
              <a:gd name="connsiteY417" fmla="*/ 6125645 h 6857999"/>
              <a:gd name="connsiteX418" fmla="*/ 11744772 w 12191998"/>
              <a:gd name="connsiteY418" fmla="*/ 6117332 h 6857999"/>
              <a:gd name="connsiteX419" fmla="*/ 11748885 w 12191998"/>
              <a:gd name="connsiteY419" fmla="*/ 6090312 h 6857999"/>
              <a:gd name="connsiteX420" fmla="*/ 11744772 w 12191998"/>
              <a:gd name="connsiteY420" fmla="*/ 6065370 h 6857999"/>
              <a:gd name="connsiteX421" fmla="*/ 11744772 w 12191998"/>
              <a:gd name="connsiteY421" fmla="*/ 6063292 h 6857999"/>
              <a:gd name="connsiteX422" fmla="*/ 11742715 w 12191998"/>
              <a:gd name="connsiteY422" fmla="*/ 6063292 h 6857999"/>
              <a:gd name="connsiteX423" fmla="*/ 11722150 w 12191998"/>
              <a:gd name="connsiteY423" fmla="*/ 6059135 h 6857999"/>
              <a:gd name="connsiteX424" fmla="*/ 11695415 w 12191998"/>
              <a:gd name="connsiteY424" fmla="*/ 6104861 h 6857999"/>
              <a:gd name="connsiteX425" fmla="*/ 11672793 w 12191998"/>
              <a:gd name="connsiteY425" fmla="*/ 6100704 h 6857999"/>
              <a:gd name="connsiteX426" fmla="*/ 11660454 w 12191998"/>
              <a:gd name="connsiteY426" fmla="*/ 6050821 h 6857999"/>
              <a:gd name="connsiteX427" fmla="*/ 11658397 w 12191998"/>
              <a:gd name="connsiteY427" fmla="*/ 6050821 h 6857999"/>
              <a:gd name="connsiteX428" fmla="*/ 11637831 w 12191998"/>
              <a:gd name="connsiteY428" fmla="*/ 6050821 h 6857999"/>
              <a:gd name="connsiteX429" fmla="*/ 11635775 w 12191998"/>
              <a:gd name="connsiteY429" fmla="*/ 6050821 h 6857999"/>
              <a:gd name="connsiteX430" fmla="*/ 0 w 12191998"/>
              <a:gd name="connsiteY430" fmla="*/ 0 h 6857999"/>
              <a:gd name="connsiteX431" fmla="*/ 12191998 w 12191998"/>
              <a:gd name="connsiteY431" fmla="*/ 0 h 6857999"/>
              <a:gd name="connsiteX432" fmla="*/ 12191998 w 12191998"/>
              <a:gd name="connsiteY432" fmla="*/ 6857999 h 6857999"/>
              <a:gd name="connsiteX433" fmla="*/ 0 w 12191998"/>
              <a:gd name="connsiteY43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</a:cxnLst>
            <a:rect l="l" t="t" r="r" b="b"/>
            <a:pathLst>
              <a:path w="12191998" h="6857999">
                <a:moveTo>
                  <a:pt x="11602874" y="6448253"/>
                </a:moveTo>
                <a:cubicBezTo>
                  <a:pt x="11606955" y="6446169"/>
                  <a:pt x="11608996" y="6446169"/>
                  <a:pt x="11613077" y="6448253"/>
                </a:cubicBezTo>
                <a:cubicBezTo>
                  <a:pt x="11615118" y="6450338"/>
                  <a:pt x="11617158" y="6452422"/>
                  <a:pt x="11617158" y="6456591"/>
                </a:cubicBezTo>
                <a:cubicBezTo>
                  <a:pt x="11623280" y="6558735"/>
                  <a:pt x="11623280" y="6558735"/>
                  <a:pt x="11623280" y="6558735"/>
                </a:cubicBezTo>
                <a:cubicBezTo>
                  <a:pt x="11625321" y="6564988"/>
                  <a:pt x="11623280" y="6567073"/>
                  <a:pt x="11621239" y="6569157"/>
                </a:cubicBezTo>
                <a:cubicBezTo>
                  <a:pt x="11619199" y="6571242"/>
                  <a:pt x="11617158" y="6569157"/>
                  <a:pt x="11615118" y="6569157"/>
                </a:cubicBezTo>
                <a:cubicBezTo>
                  <a:pt x="11570224" y="6558735"/>
                  <a:pt x="11539614" y="6539973"/>
                  <a:pt x="11509005" y="6506621"/>
                </a:cubicBezTo>
                <a:cubicBezTo>
                  <a:pt x="11506964" y="6504537"/>
                  <a:pt x="11504924" y="6502452"/>
                  <a:pt x="11504924" y="6500368"/>
                </a:cubicBezTo>
                <a:cubicBezTo>
                  <a:pt x="11504924" y="6500368"/>
                  <a:pt x="11504924" y="6500368"/>
                  <a:pt x="11504924" y="6498282"/>
                </a:cubicBezTo>
                <a:cubicBezTo>
                  <a:pt x="11504924" y="6496198"/>
                  <a:pt x="11509005" y="6494113"/>
                  <a:pt x="11511045" y="6494113"/>
                </a:cubicBezTo>
                <a:cubicBezTo>
                  <a:pt x="11602874" y="6448253"/>
                  <a:pt x="11602874" y="6448253"/>
                  <a:pt x="11602874" y="6448253"/>
                </a:cubicBezTo>
                <a:close/>
                <a:moveTo>
                  <a:pt x="11685608" y="6446169"/>
                </a:moveTo>
                <a:cubicBezTo>
                  <a:pt x="11689728" y="6446169"/>
                  <a:pt x="11691789" y="6446169"/>
                  <a:pt x="11695910" y="6446169"/>
                </a:cubicBezTo>
                <a:cubicBezTo>
                  <a:pt x="11786569" y="6491935"/>
                  <a:pt x="11786569" y="6491935"/>
                  <a:pt x="11786569" y="6491935"/>
                </a:cubicBezTo>
                <a:cubicBezTo>
                  <a:pt x="11790690" y="6494015"/>
                  <a:pt x="11792751" y="6496095"/>
                  <a:pt x="11794811" y="6498176"/>
                </a:cubicBezTo>
                <a:cubicBezTo>
                  <a:pt x="11794811" y="6500256"/>
                  <a:pt x="11792751" y="6502336"/>
                  <a:pt x="11790690" y="6504416"/>
                </a:cubicBezTo>
                <a:cubicBezTo>
                  <a:pt x="11759784" y="6537700"/>
                  <a:pt x="11726817" y="6556423"/>
                  <a:pt x="11683548" y="6566824"/>
                </a:cubicBezTo>
                <a:cubicBezTo>
                  <a:pt x="11679427" y="6568904"/>
                  <a:pt x="11677366" y="6568904"/>
                  <a:pt x="11675305" y="6566824"/>
                </a:cubicBezTo>
                <a:cubicBezTo>
                  <a:pt x="11673245" y="6564744"/>
                  <a:pt x="11673245" y="6560583"/>
                  <a:pt x="11673245" y="6558503"/>
                </a:cubicBezTo>
                <a:cubicBezTo>
                  <a:pt x="11681487" y="6454490"/>
                  <a:pt x="11681487" y="6454490"/>
                  <a:pt x="11681487" y="6454490"/>
                </a:cubicBezTo>
                <a:cubicBezTo>
                  <a:pt x="11681487" y="6452410"/>
                  <a:pt x="11683548" y="6448249"/>
                  <a:pt x="11685608" y="6446169"/>
                </a:cubicBezTo>
                <a:close/>
                <a:moveTo>
                  <a:pt x="10878610" y="6407461"/>
                </a:moveTo>
                <a:lnTo>
                  <a:pt x="10878610" y="6451004"/>
                </a:lnTo>
                <a:cubicBezTo>
                  <a:pt x="10878610" y="6451004"/>
                  <a:pt x="10852168" y="6458261"/>
                  <a:pt x="10832845" y="6458261"/>
                </a:cubicBezTo>
                <a:cubicBezTo>
                  <a:pt x="10816573" y="6458261"/>
                  <a:pt x="10813523" y="6442710"/>
                  <a:pt x="10813523" y="6433380"/>
                </a:cubicBezTo>
                <a:cubicBezTo>
                  <a:pt x="10813523" y="6418865"/>
                  <a:pt x="10821658" y="6411608"/>
                  <a:pt x="10837930" y="6409535"/>
                </a:cubicBezTo>
                <a:cubicBezTo>
                  <a:pt x="10878610" y="6407461"/>
                  <a:pt x="10878610" y="6407461"/>
                  <a:pt x="10878610" y="6407461"/>
                </a:cubicBezTo>
                <a:close/>
                <a:moveTo>
                  <a:pt x="10545885" y="6337611"/>
                </a:moveTo>
                <a:cubicBezTo>
                  <a:pt x="10573810" y="6337611"/>
                  <a:pt x="10573810" y="6351965"/>
                  <a:pt x="10573810" y="6361192"/>
                </a:cubicBezTo>
                <a:cubicBezTo>
                  <a:pt x="10573810" y="6375546"/>
                  <a:pt x="10566570" y="6382723"/>
                  <a:pt x="10550022" y="6384774"/>
                </a:cubicBezTo>
                <a:lnTo>
                  <a:pt x="10505548" y="6386824"/>
                </a:lnTo>
                <a:cubicBezTo>
                  <a:pt x="10505548" y="6385799"/>
                  <a:pt x="10505548" y="6383748"/>
                  <a:pt x="10505548" y="6382723"/>
                </a:cubicBezTo>
                <a:cubicBezTo>
                  <a:pt x="10505548" y="6380673"/>
                  <a:pt x="10505548" y="6380673"/>
                  <a:pt x="10505548" y="6380673"/>
                </a:cubicBezTo>
                <a:cubicBezTo>
                  <a:pt x="10507617" y="6358117"/>
                  <a:pt x="10514857" y="6344788"/>
                  <a:pt x="10528302" y="6339662"/>
                </a:cubicBezTo>
                <a:cubicBezTo>
                  <a:pt x="10533473" y="6338637"/>
                  <a:pt x="10539680" y="6337611"/>
                  <a:pt x="10545885" y="6337611"/>
                </a:cubicBezTo>
                <a:close/>
                <a:moveTo>
                  <a:pt x="11672595" y="6327980"/>
                </a:moveTo>
                <a:cubicBezTo>
                  <a:pt x="11675422" y="6327461"/>
                  <a:pt x="11678506" y="6327980"/>
                  <a:pt x="11681588" y="6329019"/>
                </a:cubicBezTo>
                <a:cubicBezTo>
                  <a:pt x="11698034" y="6341488"/>
                  <a:pt x="11708312" y="6360190"/>
                  <a:pt x="11708312" y="6380970"/>
                </a:cubicBezTo>
                <a:cubicBezTo>
                  <a:pt x="11708312" y="6412141"/>
                  <a:pt x="11681588" y="6439155"/>
                  <a:pt x="11648698" y="6439155"/>
                </a:cubicBezTo>
                <a:cubicBezTo>
                  <a:pt x="11615808" y="6439155"/>
                  <a:pt x="11589084" y="6412141"/>
                  <a:pt x="11589084" y="6380970"/>
                </a:cubicBezTo>
                <a:cubicBezTo>
                  <a:pt x="11589084" y="6360190"/>
                  <a:pt x="11599363" y="6341488"/>
                  <a:pt x="11615808" y="6331098"/>
                </a:cubicBezTo>
                <a:cubicBezTo>
                  <a:pt x="11621975" y="6326941"/>
                  <a:pt x="11628142" y="6326941"/>
                  <a:pt x="11632253" y="6333175"/>
                </a:cubicBezTo>
                <a:cubicBezTo>
                  <a:pt x="11636365" y="6339410"/>
                  <a:pt x="11634309" y="6345643"/>
                  <a:pt x="11630197" y="6349800"/>
                </a:cubicBezTo>
                <a:cubicBezTo>
                  <a:pt x="11619919" y="6356034"/>
                  <a:pt x="11613752" y="6368502"/>
                  <a:pt x="11613752" y="6380970"/>
                </a:cubicBezTo>
                <a:cubicBezTo>
                  <a:pt x="11613752" y="6399673"/>
                  <a:pt x="11630197" y="6416297"/>
                  <a:pt x="11648698" y="6416297"/>
                </a:cubicBezTo>
                <a:cubicBezTo>
                  <a:pt x="11667199" y="6416297"/>
                  <a:pt x="11683644" y="6399673"/>
                  <a:pt x="11683644" y="6380970"/>
                </a:cubicBezTo>
                <a:cubicBezTo>
                  <a:pt x="11683644" y="6368502"/>
                  <a:pt x="11677478" y="6356034"/>
                  <a:pt x="11667199" y="6349800"/>
                </a:cubicBezTo>
                <a:cubicBezTo>
                  <a:pt x="11663088" y="6345643"/>
                  <a:pt x="11661032" y="6339410"/>
                  <a:pt x="11665144" y="6333175"/>
                </a:cubicBezTo>
                <a:cubicBezTo>
                  <a:pt x="11667199" y="6330059"/>
                  <a:pt x="11669769" y="6328500"/>
                  <a:pt x="11672595" y="6327980"/>
                </a:cubicBezTo>
                <a:close/>
                <a:moveTo>
                  <a:pt x="11821529" y="6312914"/>
                </a:moveTo>
                <a:cubicBezTo>
                  <a:pt x="11823596" y="6312914"/>
                  <a:pt x="11825662" y="6317066"/>
                  <a:pt x="11825662" y="6319143"/>
                </a:cubicBezTo>
                <a:cubicBezTo>
                  <a:pt x="11838061" y="6362741"/>
                  <a:pt x="11838061" y="6400111"/>
                  <a:pt x="11825662" y="6443710"/>
                </a:cubicBezTo>
                <a:cubicBezTo>
                  <a:pt x="11823596" y="6447862"/>
                  <a:pt x="11823596" y="6449938"/>
                  <a:pt x="11821529" y="6449938"/>
                </a:cubicBezTo>
                <a:cubicBezTo>
                  <a:pt x="11817396" y="6452014"/>
                  <a:pt x="11815330" y="6449938"/>
                  <a:pt x="11813263" y="6447862"/>
                </a:cubicBezTo>
                <a:cubicBezTo>
                  <a:pt x="11728538" y="6389730"/>
                  <a:pt x="11728538" y="6389730"/>
                  <a:pt x="11728538" y="6389730"/>
                </a:cubicBezTo>
                <a:cubicBezTo>
                  <a:pt x="11724405" y="6387655"/>
                  <a:pt x="11722339" y="6385578"/>
                  <a:pt x="11722339" y="6381426"/>
                </a:cubicBezTo>
                <a:cubicBezTo>
                  <a:pt x="11722339" y="6379350"/>
                  <a:pt x="11724405" y="6375198"/>
                  <a:pt x="11728538" y="6373122"/>
                </a:cubicBezTo>
                <a:cubicBezTo>
                  <a:pt x="11813263" y="6314991"/>
                  <a:pt x="11813263" y="6314991"/>
                  <a:pt x="11813263" y="6314991"/>
                </a:cubicBezTo>
                <a:cubicBezTo>
                  <a:pt x="11815330" y="6312914"/>
                  <a:pt x="11819463" y="6312914"/>
                  <a:pt x="11821529" y="6312914"/>
                </a:cubicBezTo>
                <a:close/>
                <a:moveTo>
                  <a:pt x="11475701" y="6312914"/>
                </a:moveTo>
                <a:cubicBezTo>
                  <a:pt x="11479792" y="6312914"/>
                  <a:pt x="11481838" y="6314991"/>
                  <a:pt x="11483884" y="6317066"/>
                </a:cubicBezTo>
                <a:cubicBezTo>
                  <a:pt x="11567753" y="6373122"/>
                  <a:pt x="11567753" y="6373122"/>
                  <a:pt x="11567753" y="6373122"/>
                </a:cubicBezTo>
                <a:cubicBezTo>
                  <a:pt x="11571844" y="6375198"/>
                  <a:pt x="11573889" y="6379350"/>
                  <a:pt x="11573889" y="6381426"/>
                </a:cubicBezTo>
                <a:cubicBezTo>
                  <a:pt x="11573889" y="6385578"/>
                  <a:pt x="11571844" y="6387655"/>
                  <a:pt x="11567753" y="6389730"/>
                </a:cubicBezTo>
                <a:lnTo>
                  <a:pt x="11483884" y="6447862"/>
                </a:lnTo>
                <a:cubicBezTo>
                  <a:pt x="11479792" y="6449938"/>
                  <a:pt x="11477747" y="6452014"/>
                  <a:pt x="11475701" y="6449938"/>
                </a:cubicBezTo>
                <a:cubicBezTo>
                  <a:pt x="11473656" y="6449938"/>
                  <a:pt x="11471610" y="6447862"/>
                  <a:pt x="11471610" y="6443710"/>
                </a:cubicBezTo>
                <a:cubicBezTo>
                  <a:pt x="11459337" y="6400111"/>
                  <a:pt x="11459337" y="6364817"/>
                  <a:pt x="11471610" y="6319143"/>
                </a:cubicBezTo>
                <a:cubicBezTo>
                  <a:pt x="11471610" y="6317066"/>
                  <a:pt x="11473656" y="6314991"/>
                  <a:pt x="11475701" y="6312914"/>
                </a:cubicBezTo>
                <a:close/>
                <a:moveTo>
                  <a:pt x="10746019" y="6302686"/>
                </a:moveTo>
                <a:cubicBezTo>
                  <a:pt x="10726539" y="6303721"/>
                  <a:pt x="10708085" y="6314071"/>
                  <a:pt x="10696807" y="6322350"/>
                </a:cubicBezTo>
                <a:cubicBezTo>
                  <a:pt x="10696807" y="6310966"/>
                  <a:pt x="10696807" y="6310966"/>
                  <a:pt x="10696807" y="6310966"/>
                </a:cubicBezTo>
                <a:cubicBezTo>
                  <a:pt x="10696807" y="6306826"/>
                  <a:pt x="10693731" y="6303721"/>
                  <a:pt x="10689630" y="6303721"/>
                </a:cubicBezTo>
                <a:cubicBezTo>
                  <a:pt x="10661948" y="6303721"/>
                  <a:pt x="10661948" y="6303721"/>
                  <a:pt x="10661948" y="6303721"/>
                </a:cubicBezTo>
                <a:cubicBezTo>
                  <a:pt x="10657848" y="6303721"/>
                  <a:pt x="10654771" y="6306826"/>
                  <a:pt x="10654771" y="6310966"/>
                </a:cubicBezTo>
                <a:cubicBezTo>
                  <a:pt x="10654771" y="6483802"/>
                  <a:pt x="10654771" y="6483802"/>
                  <a:pt x="10654771" y="6483802"/>
                </a:cubicBezTo>
                <a:cubicBezTo>
                  <a:pt x="10654771" y="6486906"/>
                  <a:pt x="10657848" y="6490011"/>
                  <a:pt x="10661948" y="6490011"/>
                </a:cubicBezTo>
                <a:cubicBezTo>
                  <a:pt x="10689630" y="6490011"/>
                  <a:pt x="10689630" y="6490011"/>
                  <a:pt x="10689630" y="6490011"/>
                </a:cubicBezTo>
                <a:cubicBezTo>
                  <a:pt x="10693731" y="6490011"/>
                  <a:pt x="10696807" y="6486906"/>
                  <a:pt x="10696807" y="6483802"/>
                </a:cubicBezTo>
                <a:cubicBezTo>
                  <a:pt x="10696807" y="6363748"/>
                  <a:pt x="10696807" y="6363748"/>
                  <a:pt x="10696807" y="6363748"/>
                </a:cubicBezTo>
                <a:cubicBezTo>
                  <a:pt x="10702958" y="6358573"/>
                  <a:pt x="10723464" y="6344084"/>
                  <a:pt x="10747045" y="6342014"/>
                </a:cubicBezTo>
                <a:cubicBezTo>
                  <a:pt x="10750120" y="6342014"/>
                  <a:pt x="10753197" y="6338909"/>
                  <a:pt x="10753197" y="6334770"/>
                </a:cubicBezTo>
                <a:cubicBezTo>
                  <a:pt x="10753197" y="6309931"/>
                  <a:pt x="10753197" y="6309931"/>
                  <a:pt x="10753197" y="6309931"/>
                </a:cubicBezTo>
                <a:cubicBezTo>
                  <a:pt x="10753197" y="6307861"/>
                  <a:pt x="10752171" y="6305791"/>
                  <a:pt x="10751146" y="6304756"/>
                </a:cubicBezTo>
                <a:cubicBezTo>
                  <a:pt x="10749095" y="6302686"/>
                  <a:pt x="10747045" y="6302686"/>
                  <a:pt x="10746019" y="6302686"/>
                </a:cubicBezTo>
                <a:close/>
                <a:moveTo>
                  <a:pt x="10221292" y="6302686"/>
                </a:moveTo>
                <a:cubicBezTo>
                  <a:pt x="10202802" y="6302686"/>
                  <a:pt x="10184313" y="6314071"/>
                  <a:pt x="10173013" y="6322350"/>
                </a:cubicBezTo>
                <a:cubicBezTo>
                  <a:pt x="10173013" y="6310966"/>
                  <a:pt x="10173013" y="6310966"/>
                  <a:pt x="10173013" y="6310966"/>
                </a:cubicBezTo>
                <a:cubicBezTo>
                  <a:pt x="10173013" y="6306826"/>
                  <a:pt x="10169932" y="6303721"/>
                  <a:pt x="10165823" y="6303721"/>
                </a:cubicBezTo>
                <a:cubicBezTo>
                  <a:pt x="10137062" y="6303721"/>
                  <a:pt x="10137062" y="6303721"/>
                  <a:pt x="10137062" y="6303721"/>
                </a:cubicBezTo>
                <a:cubicBezTo>
                  <a:pt x="10133979" y="6303721"/>
                  <a:pt x="10130898" y="6306826"/>
                  <a:pt x="10130898" y="6310966"/>
                </a:cubicBezTo>
                <a:cubicBezTo>
                  <a:pt x="10130898" y="6483802"/>
                  <a:pt x="10130898" y="6483802"/>
                  <a:pt x="10130898" y="6483802"/>
                </a:cubicBezTo>
                <a:cubicBezTo>
                  <a:pt x="10130898" y="6486906"/>
                  <a:pt x="10133979" y="6490011"/>
                  <a:pt x="10137062" y="6490011"/>
                </a:cubicBezTo>
                <a:cubicBezTo>
                  <a:pt x="10165823" y="6490011"/>
                  <a:pt x="10165823" y="6490011"/>
                  <a:pt x="10165823" y="6490011"/>
                </a:cubicBezTo>
                <a:cubicBezTo>
                  <a:pt x="10169932" y="6490011"/>
                  <a:pt x="10173013" y="6486906"/>
                  <a:pt x="10173013" y="6483802"/>
                </a:cubicBezTo>
                <a:cubicBezTo>
                  <a:pt x="10173013" y="6363748"/>
                  <a:pt x="10173013" y="6363748"/>
                  <a:pt x="10173013" y="6363748"/>
                </a:cubicBezTo>
                <a:cubicBezTo>
                  <a:pt x="10179177" y="6358573"/>
                  <a:pt x="10198694" y="6344084"/>
                  <a:pt x="10222319" y="6342014"/>
                </a:cubicBezTo>
                <a:cubicBezTo>
                  <a:pt x="10236700" y="6342014"/>
                  <a:pt x="10244918" y="6348224"/>
                  <a:pt x="10245945" y="6362713"/>
                </a:cubicBezTo>
                <a:cubicBezTo>
                  <a:pt x="10245945" y="6363748"/>
                  <a:pt x="10245945" y="6363748"/>
                  <a:pt x="10245945" y="6363748"/>
                </a:cubicBezTo>
                <a:cubicBezTo>
                  <a:pt x="10245945" y="6483802"/>
                  <a:pt x="10245945" y="6483802"/>
                  <a:pt x="10245945" y="6483802"/>
                </a:cubicBezTo>
                <a:cubicBezTo>
                  <a:pt x="10245945" y="6486906"/>
                  <a:pt x="10249026" y="6490011"/>
                  <a:pt x="10252109" y="6490011"/>
                </a:cubicBezTo>
                <a:cubicBezTo>
                  <a:pt x="10280870" y="6490011"/>
                  <a:pt x="10280870" y="6490011"/>
                  <a:pt x="10280870" y="6490011"/>
                </a:cubicBezTo>
                <a:cubicBezTo>
                  <a:pt x="10284979" y="6490011"/>
                  <a:pt x="10288061" y="6486906"/>
                  <a:pt x="10288061" y="6483802"/>
                </a:cubicBezTo>
                <a:cubicBezTo>
                  <a:pt x="10288061" y="6452753"/>
                  <a:pt x="10288061" y="6452753"/>
                  <a:pt x="10288061" y="6452753"/>
                </a:cubicBezTo>
                <a:cubicBezTo>
                  <a:pt x="10288061" y="6388587"/>
                  <a:pt x="10288061" y="6388587"/>
                  <a:pt x="10288061" y="6388587"/>
                </a:cubicBezTo>
                <a:cubicBezTo>
                  <a:pt x="10288061" y="6365818"/>
                  <a:pt x="10288061" y="6365818"/>
                  <a:pt x="10288061" y="6365818"/>
                </a:cubicBezTo>
                <a:cubicBezTo>
                  <a:pt x="10288061" y="6325455"/>
                  <a:pt x="10269571" y="6304756"/>
                  <a:pt x="10231564" y="6302686"/>
                </a:cubicBezTo>
                <a:cubicBezTo>
                  <a:pt x="10231564" y="6302686"/>
                  <a:pt x="10229510" y="6302686"/>
                  <a:pt x="10226428" y="6302686"/>
                </a:cubicBezTo>
                <a:cubicBezTo>
                  <a:pt x="10225401" y="6302686"/>
                  <a:pt x="10225401" y="6302686"/>
                  <a:pt x="10224374" y="6302686"/>
                </a:cubicBezTo>
                <a:cubicBezTo>
                  <a:pt x="10223347" y="6302686"/>
                  <a:pt x="10222319" y="6302686"/>
                  <a:pt x="10221292" y="6302686"/>
                </a:cubicBezTo>
                <a:close/>
                <a:moveTo>
                  <a:pt x="11036971" y="6299511"/>
                </a:moveTo>
                <a:cubicBezTo>
                  <a:pt x="10978754" y="6299511"/>
                  <a:pt x="10953221" y="6329632"/>
                  <a:pt x="10953221" y="6396104"/>
                </a:cubicBezTo>
                <a:cubicBezTo>
                  <a:pt x="10953221" y="6397143"/>
                  <a:pt x="10953221" y="6397143"/>
                  <a:pt x="10953221" y="6398181"/>
                </a:cubicBezTo>
                <a:cubicBezTo>
                  <a:pt x="10953221" y="6464654"/>
                  <a:pt x="10978754" y="6494774"/>
                  <a:pt x="11036971" y="6494774"/>
                </a:cubicBezTo>
                <a:cubicBezTo>
                  <a:pt x="11057397" y="6494774"/>
                  <a:pt x="11079867" y="6489581"/>
                  <a:pt x="11093143" y="6487504"/>
                </a:cubicBezTo>
                <a:cubicBezTo>
                  <a:pt x="11096207" y="6487504"/>
                  <a:pt x="11099271" y="6484388"/>
                  <a:pt x="11099271" y="6480233"/>
                </a:cubicBezTo>
                <a:cubicBezTo>
                  <a:pt x="11098250" y="6456345"/>
                  <a:pt x="11098250" y="6456345"/>
                  <a:pt x="11098250" y="6456345"/>
                </a:cubicBezTo>
                <a:cubicBezTo>
                  <a:pt x="11098250" y="6455306"/>
                  <a:pt x="11097229" y="6453229"/>
                  <a:pt x="11096207" y="6452190"/>
                </a:cubicBezTo>
                <a:cubicBezTo>
                  <a:pt x="11094165" y="6450113"/>
                  <a:pt x="11092122" y="6450113"/>
                  <a:pt x="11090079" y="6450113"/>
                </a:cubicBezTo>
                <a:cubicBezTo>
                  <a:pt x="11074759" y="6451152"/>
                  <a:pt x="11056375" y="6456345"/>
                  <a:pt x="11036971" y="6456345"/>
                </a:cubicBezTo>
                <a:cubicBezTo>
                  <a:pt x="11010416" y="6456345"/>
                  <a:pt x="10999181" y="6444920"/>
                  <a:pt x="10997138" y="6413761"/>
                </a:cubicBezTo>
                <a:cubicBezTo>
                  <a:pt x="10997138" y="6412722"/>
                  <a:pt x="10997138" y="6412722"/>
                  <a:pt x="10997138" y="6411684"/>
                </a:cubicBezTo>
                <a:cubicBezTo>
                  <a:pt x="10997138" y="6410645"/>
                  <a:pt x="10997138" y="6409606"/>
                  <a:pt x="10997138" y="6408568"/>
                </a:cubicBezTo>
                <a:cubicBezTo>
                  <a:pt x="10996117" y="6406490"/>
                  <a:pt x="10996117" y="6405452"/>
                  <a:pt x="10996117" y="6404413"/>
                </a:cubicBezTo>
                <a:cubicBezTo>
                  <a:pt x="10996117" y="6403375"/>
                  <a:pt x="10996117" y="6402336"/>
                  <a:pt x="10996117" y="6401297"/>
                </a:cubicBezTo>
                <a:cubicBezTo>
                  <a:pt x="10996117" y="6399220"/>
                  <a:pt x="10996117" y="6398181"/>
                  <a:pt x="10996117" y="6396104"/>
                </a:cubicBezTo>
                <a:cubicBezTo>
                  <a:pt x="10996117" y="6353520"/>
                  <a:pt x="11007352" y="6337941"/>
                  <a:pt x="11036971" y="6337941"/>
                </a:cubicBezTo>
                <a:cubicBezTo>
                  <a:pt x="11056375" y="6337941"/>
                  <a:pt x="11074759" y="6343134"/>
                  <a:pt x="11090079" y="6344172"/>
                </a:cubicBezTo>
                <a:cubicBezTo>
                  <a:pt x="11092122" y="6344172"/>
                  <a:pt x="11094165" y="6344172"/>
                  <a:pt x="11096207" y="6343134"/>
                </a:cubicBezTo>
                <a:cubicBezTo>
                  <a:pt x="11097229" y="6341057"/>
                  <a:pt x="11098250" y="6340018"/>
                  <a:pt x="11098250" y="6337941"/>
                </a:cubicBezTo>
                <a:cubicBezTo>
                  <a:pt x="11099271" y="6314052"/>
                  <a:pt x="11099271" y="6314052"/>
                  <a:pt x="11099271" y="6314052"/>
                </a:cubicBezTo>
                <a:cubicBezTo>
                  <a:pt x="11099271" y="6309898"/>
                  <a:pt x="11096207" y="6306782"/>
                  <a:pt x="11093143" y="6306782"/>
                </a:cubicBezTo>
                <a:cubicBezTo>
                  <a:pt x="11079867" y="6304704"/>
                  <a:pt x="11057397" y="6299511"/>
                  <a:pt x="11036971" y="6299511"/>
                </a:cubicBezTo>
                <a:close/>
                <a:moveTo>
                  <a:pt x="10858462" y="6299511"/>
                </a:moveTo>
                <a:cubicBezTo>
                  <a:pt x="10836770" y="6299511"/>
                  <a:pt x="10802683" y="6304704"/>
                  <a:pt x="10788221" y="6306782"/>
                </a:cubicBezTo>
                <a:cubicBezTo>
                  <a:pt x="10785122" y="6306782"/>
                  <a:pt x="10783056" y="6309898"/>
                  <a:pt x="10783056" y="6314052"/>
                </a:cubicBezTo>
                <a:cubicBezTo>
                  <a:pt x="10784089" y="6337941"/>
                  <a:pt x="10784089" y="6337941"/>
                  <a:pt x="10784089" y="6337941"/>
                </a:cubicBezTo>
                <a:cubicBezTo>
                  <a:pt x="10784089" y="6340018"/>
                  <a:pt x="10784089" y="6341057"/>
                  <a:pt x="10786155" y="6343134"/>
                </a:cubicBezTo>
                <a:cubicBezTo>
                  <a:pt x="10787188" y="6344172"/>
                  <a:pt x="10789254" y="6344172"/>
                  <a:pt x="10791320" y="6344172"/>
                </a:cubicBezTo>
                <a:cubicBezTo>
                  <a:pt x="10806815" y="6343134"/>
                  <a:pt x="10835737" y="6341057"/>
                  <a:pt x="10856397" y="6341057"/>
                </a:cubicBezTo>
                <a:cubicBezTo>
                  <a:pt x="10870858" y="6341057"/>
                  <a:pt x="10879123" y="6349366"/>
                  <a:pt x="10879123" y="6362868"/>
                </a:cubicBezTo>
                <a:cubicBezTo>
                  <a:pt x="10879123" y="6374293"/>
                  <a:pt x="10879123" y="6374293"/>
                  <a:pt x="10879123" y="6374293"/>
                </a:cubicBezTo>
                <a:cubicBezTo>
                  <a:pt x="10832639" y="6378447"/>
                  <a:pt x="10832639" y="6378447"/>
                  <a:pt x="10832639" y="6378447"/>
                </a:cubicBezTo>
                <a:cubicBezTo>
                  <a:pt x="10788221" y="6381563"/>
                  <a:pt x="10770660" y="6398181"/>
                  <a:pt x="10770660" y="6435572"/>
                </a:cubicBezTo>
                <a:cubicBezTo>
                  <a:pt x="10770660" y="6472963"/>
                  <a:pt x="10790287" y="6494774"/>
                  <a:pt x="10824374" y="6494774"/>
                </a:cubicBezTo>
                <a:cubicBezTo>
                  <a:pt x="10853299" y="6494774"/>
                  <a:pt x="10885319" y="6482311"/>
                  <a:pt x="10885319" y="6482311"/>
                </a:cubicBezTo>
                <a:cubicBezTo>
                  <a:pt x="10892550" y="6487504"/>
                  <a:pt x="10898748" y="6491658"/>
                  <a:pt x="10913210" y="6493736"/>
                </a:cubicBezTo>
                <a:cubicBezTo>
                  <a:pt x="10915275" y="6493736"/>
                  <a:pt x="10917341" y="6493736"/>
                  <a:pt x="10919407" y="6491658"/>
                </a:cubicBezTo>
                <a:cubicBezTo>
                  <a:pt x="10920440" y="6490620"/>
                  <a:pt x="10921473" y="6488542"/>
                  <a:pt x="10921473" y="6486465"/>
                </a:cubicBezTo>
                <a:cubicBezTo>
                  <a:pt x="10921473" y="6362868"/>
                  <a:pt x="10921473" y="6362868"/>
                  <a:pt x="10921473" y="6362868"/>
                </a:cubicBezTo>
                <a:cubicBezTo>
                  <a:pt x="10921473" y="6319245"/>
                  <a:pt x="10901847" y="6299511"/>
                  <a:pt x="10858462" y="6299511"/>
                </a:cubicBezTo>
                <a:close/>
                <a:moveTo>
                  <a:pt x="10537848" y="6299511"/>
                </a:moveTo>
                <a:cubicBezTo>
                  <a:pt x="10484952" y="6301589"/>
                  <a:pt x="10461097" y="6331709"/>
                  <a:pt x="10461097" y="6396104"/>
                </a:cubicBezTo>
                <a:cubicBezTo>
                  <a:pt x="10461097" y="6397143"/>
                  <a:pt x="10461097" y="6397143"/>
                  <a:pt x="10461097" y="6398181"/>
                </a:cubicBezTo>
                <a:cubicBezTo>
                  <a:pt x="10461097" y="6419993"/>
                  <a:pt x="10463172" y="6438688"/>
                  <a:pt x="10467320" y="6453229"/>
                </a:cubicBezTo>
                <a:cubicBezTo>
                  <a:pt x="10475618" y="6481272"/>
                  <a:pt x="10500510" y="6494774"/>
                  <a:pt x="10528513" y="6494774"/>
                </a:cubicBezTo>
                <a:cubicBezTo>
                  <a:pt x="10531625" y="6494774"/>
                  <a:pt x="10534736" y="6494774"/>
                  <a:pt x="10537848" y="6494774"/>
                </a:cubicBezTo>
                <a:cubicBezTo>
                  <a:pt x="10539922" y="6494774"/>
                  <a:pt x="10543033" y="6494774"/>
                  <a:pt x="10545109" y="6494774"/>
                </a:cubicBezTo>
                <a:cubicBezTo>
                  <a:pt x="10564815" y="6492697"/>
                  <a:pt x="10587633" y="6489581"/>
                  <a:pt x="10598004" y="6487504"/>
                </a:cubicBezTo>
                <a:cubicBezTo>
                  <a:pt x="10602153" y="6487504"/>
                  <a:pt x="10604227" y="6484388"/>
                  <a:pt x="10604227" y="6480233"/>
                </a:cubicBezTo>
                <a:cubicBezTo>
                  <a:pt x="10603190" y="6456345"/>
                  <a:pt x="10603190" y="6456345"/>
                  <a:pt x="10603190" y="6456345"/>
                </a:cubicBezTo>
                <a:cubicBezTo>
                  <a:pt x="10603190" y="6455306"/>
                  <a:pt x="10602153" y="6453229"/>
                  <a:pt x="10601116" y="6452190"/>
                </a:cubicBezTo>
                <a:cubicBezTo>
                  <a:pt x="10599041" y="6450113"/>
                  <a:pt x="10598004" y="6450113"/>
                  <a:pt x="10595930" y="6450113"/>
                </a:cubicBezTo>
                <a:cubicBezTo>
                  <a:pt x="10582447" y="6451152"/>
                  <a:pt x="10558592" y="6453229"/>
                  <a:pt x="10539922" y="6453229"/>
                </a:cubicBezTo>
                <a:cubicBezTo>
                  <a:pt x="10521253" y="6453229"/>
                  <a:pt x="10511918" y="6445958"/>
                  <a:pt x="10506733" y="6428302"/>
                </a:cubicBezTo>
                <a:cubicBezTo>
                  <a:pt x="10505695" y="6419993"/>
                  <a:pt x="10505695" y="6419993"/>
                  <a:pt x="10505695" y="6419993"/>
                </a:cubicBezTo>
                <a:cubicBezTo>
                  <a:pt x="10554442" y="6416877"/>
                  <a:pt x="10554442" y="6416877"/>
                  <a:pt x="10554442" y="6416877"/>
                </a:cubicBezTo>
                <a:cubicBezTo>
                  <a:pt x="10598004" y="6412722"/>
                  <a:pt x="10616672" y="6396104"/>
                  <a:pt x="10616672" y="6359752"/>
                </a:cubicBezTo>
                <a:cubicBezTo>
                  <a:pt x="10616672" y="6321323"/>
                  <a:pt x="10599041" y="6299511"/>
                  <a:pt x="10545109" y="6299511"/>
                </a:cubicBezTo>
                <a:cubicBezTo>
                  <a:pt x="10543033" y="6299511"/>
                  <a:pt x="10539922" y="6299511"/>
                  <a:pt x="10537848" y="6299511"/>
                </a:cubicBezTo>
                <a:close/>
                <a:moveTo>
                  <a:pt x="11181077" y="6262439"/>
                </a:moveTo>
                <a:cubicBezTo>
                  <a:pt x="11153387" y="6269635"/>
                  <a:pt x="11153387" y="6269635"/>
                  <a:pt x="11153387" y="6269635"/>
                </a:cubicBezTo>
                <a:cubicBezTo>
                  <a:pt x="11150310" y="6269635"/>
                  <a:pt x="11147234" y="6272720"/>
                  <a:pt x="11147234" y="6275804"/>
                </a:cubicBezTo>
                <a:cubicBezTo>
                  <a:pt x="11147234" y="6304589"/>
                  <a:pt x="11147234" y="6304589"/>
                  <a:pt x="11147234" y="6304589"/>
                </a:cubicBezTo>
                <a:cubicBezTo>
                  <a:pt x="11131850" y="6304589"/>
                  <a:pt x="11131850" y="6304589"/>
                  <a:pt x="11131850" y="6304589"/>
                </a:cubicBezTo>
                <a:cubicBezTo>
                  <a:pt x="11127748" y="6304589"/>
                  <a:pt x="11124671" y="6307673"/>
                  <a:pt x="11124671" y="6311785"/>
                </a:cubicBezTo>
                <a:cubicBezTo>
                  <a:pt x="11124671" y="6336457"/>
                  <a:pt x="11124671" y="6336457"/>
                  <a:pt x="11124671" y="6336457"/>
                </a:cubicBezTo>
                <a:cubicBezTo>
                  <a:pt x="11124671" y="6339542"/>
                  <a:pt x="11127748" y="6342626"/>
                  <a:pt x="11131850" y="6342626"/>
                </a:cubicBezTo>
                <a:cubicBezTo>
                  <a:pt x="11147234" y="6342626"/>
                  <a:pt x="11147234" y="6342626"/>
                  <a:pt x="11147234" y="6342626"/>
                </a:cubicBezTo>
                <a:cubicBezTo>
                  <a:pt x="11147234" y="6424868"/>
                  <a:pt x="11147234" y="6424868"/>
                  <a:pt x="11147234" y="6424868"/>
                </a:cubicBezTo>
                <a:cubicBezTo>
                  <a:pt x="11147234" y="6478326"/>
                  <a:pt x="11160566" y="6494774"/>
                  <a:pt x="11203639" y="6494774"/>
                </a:cubicBezTo>
                <a:cubicBezTo>
                  <a:pt x="11211844" y="6494774"/>
                  <a:pt x="11225176" y="6492718"/>
                  <a:pt x="11235431" y="6490662"/>
                </a:cubicBezTo>
                <a:cubicBezTo>
                  <a:pt x="11238508" y="6489634"/>
                  <a:pt x="11240559" y="6486550"/>
                  <a:pt x="11240559" y="6483466"/>
                </a:cubicBezTo>
                <a:cubicBezTo>
                  <a:pt x="11239534" y="6459821"/>
                  <a:pt x="11239534" y="6459821"/>
                  <a:pt x="11239534" y="6459821"/>
                </a:cubicBezTo>
                <a:cubicBezTo>
                  <a:pt x="11239534" y="6455709"/>
                  <a:pt x="11235431" y="6453653"/>
                  <a:pt x="11232355" y="6453653"/>
                </a:cubicBezTo>
                <a:cubicBezTo>
                  <a:pt x="11226201" y="6453653"/>
                  <a:pt x="11215946" y="6453653"/>
                  <a:pt x="11208767" y="6453653"/>
                </a:cubicBezTo>
                <a:cubicBezTo>
                  <a:pt x="11191332" y="6453653"/>
                  <a:pt x="11190307" y="6445429"/>
                  <a:pt x="11190307" y="6418700"/>
                </a:cubicBezTo>
                <a:cubicBezTo>
                  <a:pt x="11190307" y="6342626"/>
                  <a:pt x="11190307" y="6342626"/>
                  <a:pt x="11190307" y="6342626"/>
                </a:cubicBezTo>
                <a:cubicBezTo>
                  <a:pt x="11233380" y="6342626"/>
                  <a:pt x="11233380" y="6342626"/>
                  <a:pt x="11233380" y="6342626"/>
                </a:cubicBezTo>
                <a:cubicBezTo>
                  <a:pt x="11236457" y="6342626"/>
                  <a:pt x="11239534" y="6339542"/>
                  <a:pt x="11239534" y="6336457"/>
                </a:cubicBezTo>
                <a:cubicBezTo>
                  <a:pt x="11239534" y="6311785"/>
                  <a:pt x="11239534" y="6311785"/>
                  <a:pt x="11239534" y="6311785"/>
                </a:cubicBezTo>
                <a:cubicBezTo>
                  <a:pt x="11239534" y="6307673"/>
                  <a:pt x="11236457" y="6304589"/>
                  <a:pt x="11233380" y="6304589"/>
                </a:cubicBezTo>
                <a:cubicBezTo>
                  <a:pt x="11190307" y="6304589"/>
                  <a:pt x="11190307" y="6304589"/>
                  <a:pt x="11190307" y="6304589"/>
                </a:cubicBezTo>
                <a:cubicBezTo>
                  <a:pt x="11190307" y="6269635"/>
                  <a:pt x="11190307" y="6269635"/>
                  <a:pt x="11190307" y="6269635"/>
                </a:cubicBezTo>
                <a:cubicBezTo>
                  <a:pt x="11190307" y="6266551"/>
                  <a:pt x="11189281" y="6265523"/>
                  <a:pt x="11187230" y="6263467"/>
                </a:cubicBezTo>
                <a:cubicBezTo>
                  <a:pt x="11185179" y="6262439"/>
                  <a:pt x="11183128" y="6261411"/>
                  <a:pt x="11181077" y="6262439"/>
                </a:cubicBezTo>
                <a:close/>
                <a:moveTo>
                  <a:pt x="10376216" y="6262439"/>
                </a:moveTo>
                <a:cubicBezTo>
                  <a:pt x="10348526" y="6269635"/>
                  <a:pt x="10348526" y="6269635"/>
                  <a:pt x="10348526" y="6269635"/>
                </a:cubicBezTo>
                <a:cubicBezTo>
                  <a:pt x="10345450" y="6269635"/>
                  <a:pt x="10343399" y="6272720"/>
                  <a:pt x="10343399" y="6275804"/>
                </a:cubicBezTo>
                <a:cubicBezTo>
                  <a:pt x="10343399" y="6304589"/>
                  <a:pt x="10343399" y="6304589"/>
                  <a:pt x="10343399" y="6304589"/>
                </a:cubicBezTo>
                <a:cubicBezTo>
                  <a:pt x="10326990" y="6304589"/>
                  <a:pt x="10326990" y="6304589"/>
                  <a:pt x="10326990" y="6304589"/>
                </a:cubicBezTo>
                <a:cubicBezTo>
                  <a:pt x="10322888" y="6304589"/>
                  <a:pt x="10319811" y="6307673"/>
                  <a:pt x="10319811" y="6311785"/>
                </a:cubicBezTo>
                <a:cubicBezTo>
                  <a:pt x="10319811" y="6336457"/>
                  <a:pt x="10319811" y="6336457"/>
                  <a:pt x="10319811" y="6336457"/>
                </a:cubicBezTo>
                <a:cubicBezTo>
                  <a:pt x="10319811" y="6339542"/>
                  <a:pt x="10322888" y="6342626"/>
                  <a:pt x="10326990" y="6342626"/>
                </a:cubicBezTo>
                <a:cubicBezTo>
                  <a:pt x="10343399" y="6342626"/>
                  <a:pt x="10343399" y="6342626"/>
                  <a:pt x="10343399" y="6342626"/>
                </a:cubicBezTo>
                <a:cubicBezTo>
                  <a:pt x="10343399" y="6424868"/>
                  <a:pt x="10343399" y="6424868"/>
                  <a:pt x="10343399" y="6424868"/>
                </a:cubicBezTo>
                <a:cubicBezTo>
                  <a:pt x="10343399" y="6478326"/>
                  <a:pt x="10355705" y="6494774"/>
                  <a:pt x="10398779" y="6494774"/>
                </a:cubicBezTo>
                <a:cubicBezTo>
                  <a:pt x="10406983" y="6494774"/>
                  <a:pt x="10420316" y="6492718"/>
                  <a:pt x="10430571" y="6490662"/>
                </a:cubicBezTo>
                <a:cubicBezTo>
                  <a:pt x="10433648" y="6489634"/>
                  <a:pt x="10435698" y="6486550"/>
                  <a:pt x="10435698" y="6483466"/>
                </a:cubicBezTo>
                <a:cubicBezTo>
                  <a:pt x="10434673" y="6459821"/>
                  <a:pt x="10434673" y="6459821"/>
                  <a:pt x="10434673" y="6459821"/>
                </a:cubicBezTo>
                <a:cubicBezTo>
                  <a:pt x="10434673" y="6455709"/>
                  <a:pt x="10431597" y="6453653"/>
                  <a:pt x="10427495" y="6453653"/>
                </a:cubicBezTo>
                <a:cubicBezTo>
                  <a:pt x="10421341" y="6453653"/>
                  <a:pt x="10411086" y="6453653"/>
                  <a:pt x="10403906" y="6453653"/>
                </a:cubicBezTo>
                <a:cubicBezTo>
                  <a:pt x="10386472" y="6453653"/>
                  <a:pt x="10385446" y="6445429"/>
                  <a:pt x="10385446" y="6418700"/>
                </a:cubicBezTo>
                <a:cubicBezTo>
                  <a:pt x="10385446" y="6342626"/>
                  <a:pt x="10385446" y="6342626"/>
                  <a:pt x="10385446" y="6342626"/>
                </a:cubicBezTo>
                <a:cubicBezTo>
                  <a:pt x="10428520" y="6342626"/>
                  <a:pt x="10428520" y="6342626"/>
                  <a:pt x="10428520" y="6342626"/>
                </a:cubicBezTo>
                <a:cubicBezTo>
                  <a:pt x="10431597" y="6342626"/>
                  <a:pt x="10434673" y="6339542"/>
                  <a:pt x="10434673" y="6336457"/>
                </a:cubicBezTo>
                <a:cubicBezTo>
                  <a:pt x="10434673" y="6311785"/>
                  <a:pt x="10434673" y="6311785"/>
                  <a:pt x="10434673" y="6311785"/>
                </a:cubicBezTo>
                <a:cubicBezTo>
                  <a:pt x="10434673" y="6307673"/>
                  <a:pt x="10431597" y="6304589"/>
                  <a:pt x="10428520" y="6304589"/>
                </a:cubicBezTo>
                <a:cubicBezTo>
                  <a:pt x="10385446" y="6304589"/>
                  <a:pt x="10385446" y="6304589"/>
                  <a:pt x="10385446" y="6304589"/>
                </a:cubicBezTo>
                <a:cubicBezTo>
                  <a:pt x="10385446" y="6269635"/>
                  <a:pt x="10385446" y="6269635"/>
                  <a:pt x="10385446" y="6269635"/>
                </a:cubicBezTo>
                <a:cubicBezTo>
                  <a:pt x="10385446" y="6266551"/>
                  <a:pt x="10384421" y="6265523"/>
                  <a:pt x="10382370" y="6263467"/>
                </a:cubicBezTo>
                <a:cubicBezTo>
                  <a:pt x="10380319" y="6262439"/>
                  <a:pt x="10378268" y="6261411"/>
                  <a:pt x="10376216" y="6262439"/>
                </a:cubicBezTo>
                <a:close/>
                <a:moveTo>
                  <a:pt x="10045025" y="6237599"/>
                </a:moveTo>
                <a:cubicBezTo>
                  <a:pt x="10045025" y="6237599"/>
                  <a:pt x="10043992" y="6237599"/>
                  <a:pt x="10042958" y="6238634"/>
                </a:cubicBezTo>
                <a:cubicBezTo>
                  <a:pt x="10041923" y="6238634"/>
                  <a:pt x="10041923" y="6239668"/>
                  <a:pt x="10040890" y="6239668"/>
                </a:cubicBezTo>
                <a:cubicBezTo>
                  <a:pt x="10040890" y="6240703"/>
                  <a:pt x="10039857" y="6241737"/>
                  <a:pt x="10039857" y="6241737"/>
                </a:cubicBezTo>
                <a:cubicBezTo>
                  <a:pt x="10039857" y="6242772"/>
                  <a:pt x="10038822" y="6243806"/>
                  <a:pt x="10038822" y="6244841"/>
                </a:cubicBezTo>
                <a:cubicBezTo>
                  <a:pt x="10038822" y="6483805"/>
                  <a:pt x="10038822" y="6483805"/>
                  <a:pt x="10038822" y="6483805"/>
                </a:cubicBezTo>
                <a:cubicBezTo>
                  <a:pt x="10038822" y="6486909"/>
                  <a:pt x="10041923" y="6490012"/>
                  <a:pt x="10046058" y="6490012"/>
                </a:cubicBezTo>
                <a:cubicBezTo>
                  <a:pt x="10076036" y="6490012"/>
                  <a:pt x="10076036" y="6490012"/>
                  <a:pt x="10076036" y="6490012"/>
                </a:cubicBezTo>
                <a:cubicBezTo>
                  <a:pt x="10076036" y="6490012"/>
                  <a:pt x="10076036" y="6490012"/>
                  <a:pt x="10077071" y="6490012"/>
                </a:cubicBezTo>
                <a:cubicBezTo>
                  <a:pt x="10078105" y="6490012"/>
                  <a:pt x="10078105" y="6490012"/>
                  <a:pt x="10079138" y="6490012"/>
                </a:cubicBezTo>
                <a:cubicBezTo>
                  <a:pt x="10079138" y="6490012"/>
                  <a:pt x="10079138" y="6490012"/>
                  <a:pt x="10079138" y="6488978"/>
                </a:cubicBezTo>
                <a:cubicBezTo>
                  <a:pt x="10080171" y="6488978"/>
                  <a:pt x="10080171" y="6488978"/>
                  <a:pt x="10081206" y="6487943"/>
                </a:cubicBezTo>
                <a:cubicBezTo>
                  <a:pt x="10081206" y="6486909"/>
                  <a:pt x="10082239" y="6486909"/>
                  <a:pt x="10082239" y="6485874"/>
                </a:cubicBezTo>
                <a:cubicBezTo>
                  <a:pt x="10082239" y="6484840"/>
                  <a:pt x="10083273" y="6483805"/>
                  <a:pt x="10083273" y="6483805"/>
                </a:cubicBezTo>
                <a:cubicBezTo>
                  <a:pt x="10083273" y="6244841"/>
                  <a:pt x="10083273" y="6244841"/>
                  <a:pt x="10083273" y="6244841"/>
                </a:cubicBezTo>
                <a:cubicBezTo>
                  <a:pt x="10083273" y="6240703"/>
                  <a:pt x="10080171" y="6237599"/>
                  <a:pt x="10076036" y="6237599"/>
                </a:cubicBezTo>
                <a:cubicBezTo>
                  <a:pt x="10046058" y="6237599"/>
                  <a:pt x="10046058" y="6237599"/>
                  <a:pt x="10046058" y="6237599"/>
                </a:cubicBezTo>
                <a:cubicBezTo>
                  <a:pt x="10045025" y="6237599"/>
                  <a:pt x="10045025" y="6237599"/>
                  <a:pt x="10045025" y="6237599"/>
                </a:cubicBezTo>
                <a:close/>
                <a:moveTo>
                  <a:pt x="11675305" y="6196917"/>
                </a:moveTo>
                <a:cubicBezTo>
                  <a:pt x="11677366" y="6194856"/>
                  <a:pt x="11681487" y="6194856"/>
                  <a:pt x="11683548" y="6196917"/>
                </a:cubicBezTo>
                <a:cubicBezTo>
                  <a:pt x="11726817" y="6207218"/>
                  <a:pt x="11759784" y="6225762"/>
                  <a:pt x="11790690" y="6258730"/>
                </a:cubicBezTo>
                <a:cubicBezTo>
                  <a:pt x="11792751" y="6260790"/>
                  <a:pt x="11794811" y="6262850"/>
                  <a:pt x="11794811" y="6264911"/>
                </a:cubicBezTo>
                <a:cubicBezTo>
                  <a:pt x="11792751" y="6269031"/>
                  <a:pt x="11790690" y="6269031"/>
                  <a:pt x="11786569" y="6271092"/>
                </a:cubicBezTo>
                <a:cubicBezTo>
                  <a:pt x="11695910" y="6314361"/>
                  <a:pt x="11695910" y="6314361"/>
                  <a:pt x="11695910" y="6314361"/>
                </a:cubicBezTo>
                <a:cubicBezTo>
                  <a:pt x="11691789" y="6316421"/>
                  <a:pt x="11687668" y="6316421"/>
                  <a:pt x="11685608" y="6316421"/>
                </a:cubicBezTo>
                <a:cubicBezTo>
                  <a:pt x="11683548" y="6314361"/>
                  <a:pt x="11681487" y="6310240"/>
                  <a:pt x="11681487" y="6306119"/>
                </a:cubicBezTo>
                <a:cubicBezTo>
                  <a:pt x="11673245" y="6205158"/>
                  <a:pt x="11673245" y="6205158"/>
                  <a:pt x="11673245" y="6205158"/>
                </a:cubicBezTo>
                <a:cubicBezTo>
                  <a:pt x="11673245" y="6201037"/>
                  <a:pt x="11673245" y="6198977"/>
                  <a:pt x="11675305" y="6196917"/>
                </a:cubicBezTo>
                <a:close/>
                <a:moveTo>
                  <a:pt x="11617970" y="6196146"/>
                </a:moveTo>
                <a:cubicBezTo>
                  <a:pt x="11619516" y="6195889"/>
                  <a:pt x="11621061" y="6195889"/>
                  <a:pt x="11622091" y="6196921"/>
                </a:cubicBezTo>
                <a:cubicBezTo>
                  <a:pt x="11622091" y="6198986"/>
                  <a:pt x="11624151" y="6201051"/>
                  <a:pt x="11624151" y="6207246"/>
                </a:cubicBezTo>
                <a:cubicBezTo>
                  <a:pt x="11615910" y="6308434"/>
                  <a:pt x="11615910" y="6308434"/>
                  <a:pt x="11615910" y="6308434"/>
                </a:cubicBezTo>
                <a:cubicBezTo>
                  <a:pt x="11615910" y="6312564"/>
                  <a:pt x="11613849" y="6314629"/>
                  <a:pt x="11611789" y="6316694"/>
                </a:cubicBezTo>
                <a:cubicBezTo>
                  <a:pt x="11607668" y="6318759"/>
                  <a:pt x="11605607" y="6318759"/>
                  <a:pt x="11601487" y="6316694"/>
                </a:cubicBezTo>
                <a:cubicBezTo>
                  <a:pt x="11510827" y="6271263"/>
                  <a:pt x="11510827" y="6271263"/>
                  <a:pt x="11510827" y="6271263"/>
                </a:cubicBezTo>
                <a:cubicBezTo>
                  <a:pt x="11506707" y="6271263"/>
                  <a:pt x="11504646" y="6269198"/>
                  <a:pt x="11502586" y="6265068"/>
                </a:cubicBezTo>
                <a:cubicBezTo>
                  <a:pt x="11502586" y="6263002"/>
                  <a:pt x="11504646" y="6260938"/>
                  <a:pt x="11506707" y="6258872"/>
                </a:cubicBezTo>
                <a:cubicBezTo>
                  <a:pt x="11537613" y="6225832"/>
                  <a:pt x="11570580" y="6207246"/>
                  <a:pt x="11613849" y="6196921"/>
                </a:cubicBezTo>
                <a:cubicBezTo>
                  <a:pt x="11614879" y="6196921"/>
                  <a:pt x="11616425" y="6196405"/>
                  <a:pt x="11617970" y="6196146"/>
                </a:cubicBezTo>
                <a:close/>
                <a:moveTo>
                  <a:pt x="11649283" y="6160957"/>
                </a:moveTo>
                <a:cubicBezTo>
                  <a:pt x="11529530" y="6160957"/>
                  <a:pt x="11432452" y="6259083"/>
                  <a:pt x="11432452" y="6380127"/>
                </a:cubicBezTo>
                <a:cubicBezTo>
                  <a:pt x="11432452" y="6501170"/>
                  <a:pt x="11529530" y="6599296"/>
                  <a:pt x="11649283" y="6599296"/>
                </a:cubicBezTo>
                <a:cubicBezTo>
                  <a:pt x="11769036" y="6599296"/>
                  <a:pt x="11866115" y="6501170"/>
                  <a:pt x="11866115" y="6380127"/>
                </a:cubicBezTo>
                <a:cubicBezTo>
                  <a:pt x="11866115" y="6259083"/>
                  <a:pt x="11769036" y="6160957"/>
                  <a:pt x="11649283" y="6160957"/>
                </a:cubicBezTo>
                <a:close/>
                <a:moveTo>
                  <a:pt x="11648699" y="6129397"/>
                </a:moveTo>
                <a:cubicBezTo>
                  <a:pt x="11784913" y="6129397"/>
                  <a:pt x="11895337" y="6241129"/>
                  <a:pt x="11895337" y="6378958"/>
                </a:cubicBezTo>
                <a:cubicBezTo>
                  <a:pt x="11895337" y="6516786"/>
                  <a:pt x="11784913" y="6628519"/>
                  <a:pt x="11648699" y="6628519"/>
                </a:cubicBezTo>
                <a:cubicBezTo>
                  <a:pt x="11512484" y="6628519"/>
                  <a:pt x="11402060" y="6516786"/>
                  <a:pt x="11402060" y="6378958"/>
                </a:cubicBezTo>
                <a:cubicBezTo>
                  <a:pt x="11402060" y="6241129"/>
                  <a:pt x="11512484" y="6129397"/>
                  <a:pt x="11648699" y="6129397"/>
                </a:cubicBezTo>
                <a:close/>
                <a:moveTo>
                  <a:pt x="11635775" y="6050821"/>
                </a:moveTo>
                <a:cubicBezTo>
                  <a:pt x="11627549" y="6065370"/>
                  <a:pt x="11623436" y="6084076"/>
                  <a:pt x="11623436" y="6100704"/>
                </a:cubicBezTo>
                <a:cubicBezTo>
                  <a:pt x="11619323" y="6100704"/>
                  <a:pt x="11602870" y="6102782"/>
                  <a:pt x="11600814" y="6104861"/>
                </a:cubicBezTo>
                <a:cubicBezTo>
                  <a:pt x="11594644" y="6086155"/>
                  <a:pt x="11586418" y="6069527"/>
                  <a:pt x="11574079" y="6059135"/>
                </a:cubicBezTo>
                <a:cubicBezTo>
                  <a:pt x="11574079" y="6057056"/>
                  <a:pt x="11574079" y="6057056"/>
                  <a:pt x="11574079" y="6057056"/>
                </a:cubicBezTo>
                <a:cubicBezTo>
                  <a:pt x="11572023" y="6059135"/>
                  <a:pt x="11572023" y="6059135"/>
                  <a:pt x="11572023" y="6059135"/>
                </a:cubicBezTo>
                <a:cubicBezTo>
                  <a:pt x="11565853" y="6059135"/>
                  <a:pt x="11557627" y="6061213"/>
                  <a:pt x="11551457" y="6063292"/>
                </a:cubicBezTo>
                <a:cubicBezTo>
                  <a:pt x="11551457" y="6065370"/>
                  <a:pt x="11551457" y="6065370"/>
                  <a:pt x="11551457" y="6065370"/>
                </a:cubicBezTo>
                <a:cubicBezTo>
                  <a:pt x="11549401" y="6073684"/>
                  <a:pt x="11547344" y="6081998"/>
                  <a:pt x="11547344" y="6090312"/>
                </a:cubicBezTo>
                <a:cubicBezTo>
                  <a:pt x="11547344" y="6100704"/>
                  <a:pt x="11549401" y="6109018"/>
                  <a:pt x="11551457" y="6117332"/>
                </a:cubicBezTo>
                <a:cubicBezTo>
                  <a:pt x="11549401" y="6117332"/>
                  <a:pt x="11532948" y="6125645"/>
                  <a:pt x="11530892" y="6125645"/>
                </a:cubicBezTo>
                <a:cubicBezTo>
                  <a:pt x="11520609" y="6111096"/>
                  <a:pt x="11508270" y="6096547"/>
                  <a:pt x="11493874" y="6090312"/>
                </a:cubicBezTo>
                <a:cubicBezTo>
                  <a:pt x="11493874" y="6088233"/>
                  <a:pt x="11493874" y="6088233"/>
                  <a:pt x="11493874" y="6088233"/>
                </a:cubicBezTo>
                <a:cubicBezTo>
                  <a:pt x="11491818" y="6088233"/>
                  <a:pt x="11491818" y="6088233"/>
                  <a:pt x="11491818" y="6088233"/>
                </a:cubicBezTo>
                <a:cubicBezTo>
                  <a:pt x="11485648" y="6092390"/>
                  <a:pt x="11479479" y="6096547"/>
                  <a:pt x="11473309" y="6100704"/>
                </a:cubicBezTo>
                <a:cubicBezTo>
                  <a:pt x="11473309" y="6100704"/>
                  <a:pt x="11473309" y="6102782"/>
                  <a:pt x="11473309" y="6102782"/>
                </a:cubicBezTo>
                <a:cubicBezTo>
                  <a:pt x="11473309" y="6119410"/>
                  <a:pt x="11477422" y="6136038"/>
                  <a:pt x="11485648" y="6152665"/>
                </a:cubicBezTo>
                <a:cubicBezTo>
                  <a:pt x="11483592" y="6154744"/>
                  <a:pt x="11471253" y="6163058"/>
                  <a:pt x="11469196" y="6165136"/>
                </a:cubicBezTo>
                <a:cubicBezTo>
                  <a:pt x="11456857" y="6152665"/>
                  <a:pt x="11440405" y="6142273"/>
                  <a:pt x="11426008" y="6138116"/>
                </a:cubicBezTo>
                <a:cubicBezTo>
                  <a:pt x="11423952" y="6138116"/>
                  <a:pt x="11423952" y="6138116"/>
                  <a:pt x="11423952" y="6138116"/>
                </a:cubicBezTo>
                <a:cubicBezTo>
                  <a:pt x="11423952" y="6140194"/>
                  <a:pt x="11423952" y="6140194"/>
                  <a:pt x="11423952" y="6140194"/>
                </a:cubicBezTo>
                <a:cubicBezTo>
                  <a:pt x="11417782" y="6142273"/>
                  <a:pt x="11411613" y="6148508"/>
                  <a:pt x="11407499" y="6154744"/>
                </a:cubicBezTo>
                <a:cubicBezTo>
                  <a:pt x="11407499" y="6156822"/>
                  <a:pt x="11407499" y="6156822"/>
                  <a:pt x="11407499" y="6156822"/>
                </a:cubicBezTo>
                <a:cubicBezTo>
                  <a:pt x="11411613" y="6171371"/>
                  <a:pt x="11421895" y="6187999"/>
                  <a:pt x="11434235" y="6202548"/>
                </a:cubicBezTo>
                <a:cubicBezTo>
                  <a:pt x="11432179" y="6202548"/>
                  <a:pt x="11421895" y="6217097"/>
                  <a:pt x="11419839" y="6219176"/>
                </a:cubicBezTo>
                <a:cubicBezTo>
                  <a:pt x="11405443" y="6210862"/>
                  <a:pt x="11386934" y="6206705"/>
                  <a:pt x="11370482" y="6206705"/>
                </a:cubicBezTo>
                <a:cubicBezTo>
                  <a:pt x="11368425" y="6206705"/>
                  <a:pt x="11368425" y="6206705"/>
                  <a:pt x="11368425" y="6206705"/>
                </a:cubicBezTo>
                <a:cubicBezTo>
                  <a:pt x="11364312" y="6210862"/>
                  <a:pt x="11360199" y="6219176"/>
                  <a:pt x="11358143" y="6225411"/>
                </a:cubicBezTo>
                <a:cubicBezTo>
                  <a:pt x="11358143" y="6227490"/>
                  <a:pt x="11358143" y="6227490"/>
                  <a:pt x="11358143" y="6227490"/>
                </a:cubicBezTo>
                <a:cubicBezTo>
                  <a:pt x="11366369" y="6242038"/>
                  <a:pt x="11378708" y="6254509"/>
                  <a:pt x="11395160" y="6264902"/>
                </a:cubicBezTo>
                <a:cubicBezTo>
                  <a:pt x="11393104" y="6266980"/>
                  <a:pt x="11386934" y="6281529"/>
                  <a:pt x="11386934" y="6283608"/>
                </a:cubicBezTo>
                <a:cubicBezTo>
                  <a:pt x="11368425" y="6279451"/>
                  <a:pt x="11349917" y="6279451"/>
                  <a:pt x="11335521" y="6283608"/>
                </a:cubicBezTo>
                <a:cubicBezTo>
                  <a:pt x="11333464" y="6283608"/>
                  <a:pt x="11333464" y="6283608"/>
                  <a:pt x="11333464" y="6283608"/>
                </a:cubicBezTo>
                <a:cubicBezTo>
                  <a:pt x="11333464" y="6285686"/>
                  <a:pt x="11333464" y="6285686"/>
                  <a:pt x="11333464" y="6285686"/>
                </a:cubicBezTo>
                <a:cubicBezTo>
                  <a:pt x="11331408" y="6291922"/>
                  <a:pt x="11329351" y="6300235"/>
                  <a:pt x="11327295" y="6306470"/>
                </a:cubicBezTo>
                <a:cubicBezTo>
                  <a:pt x="11329351" y="6308549"/>
                  <a:pt x="11329351" y="6308549"/>
                  <a:pt x="11329351" y="6308549"/>
                </a:cubicBezTo>
                <a:cubicBezTo>
                  <a:pt x="11339634" y="6318941"/>
                  <a:pt x="11356086" y="6329334"/>
                  <a:pt x="11372538" y="6333490"/>
                </a:cubicBezTo>
                <a:cubicBezTo>
                  <a:pt x="11372538" y="6335569"/>
                  <a:pt x="11370482" y="6354275"/>
                  <a:pt x="11370482" y="6356354"/>
                </a:cubicBezTo>
                <a:cubicBezTo>
                  <a:pt x="11351973" y="6356354"/>
                  <a:pt x="11333464" y="6360510"/>
                  <a:pt x="11321125" y="6368825"/>
                </a:cubicBezTo>
                <a:cubicBezTo>
                  <a:pt x="11319069" y="6368825"/>
                  <a:pt x="11319069" y="6368825"/>
                  <a:pt x="11319069" y="6368825"/>
                </a:cubicBezTo>
                <a:cubicBezTo>
                  <a:pt x="11319069" y="6370902"/>
                  <a:pt x="11319069" y="6370902"/>
                  <a:pt x="11319069" y="6370902"/>
                </a:cubicBezTo>
                <a:cubicBezTo>
                  <a:pt x="11319069" y="6372981"/>
                  <a:pt x="11319069" y="6377138"/>
                  <a:pt x="11319069" y="6381295"/>
                </a:cubicBezTo>
                <a:cubicBezTo>
                  <a:pt x="11319069" y="6385452"/>
                  <a:pt x="11319069" y="6389609"/>
                  <a:pt x="11319069" y="6391687"/>
                </a:cubicBezTo>
                <a:cubicBezTo>
                  <a:pt x="11319069" y="6393766"/>
                  <a:pt x="11319069" y="6393766"/>
                  <a:pt x="11319069" y="6393766"/>
                </a:cubicBezTo>
                <a:cubicBezTo>
                  <a:pt x="11321125" y="6393766"/>
                  <a:pt x="11321125" y="6393766"/>
                  <a:pt x="11321125" y="6393766"/>
                </a:cubicBezTo>
                <a:cubicBezTo>
                  <a:pt x="11333464" y="6402080"/>
                  <a:pt x="11351973" y="6406237"/>
                  <a:pt x="11370482" y="6406237"/>
                </a:cubicBezTo>
                <a:cubicBezTo>
                  <a:pt x="11370482" y="6410393"/>
                  <a:pt x="11372538" y="6427021"/>
                  <a:pt x="11374595" y="6429099"/>
                </a:cubicBezTo>
                <a:cubicBezTo>
                  <a:pt x="11356086" y="6435334"/>
                  <a:pt x="11339634" y="6443648"/>
                  <a:pt x="11329351" y="6456119"/>
                </a:cubicBezTo>
                <a:cubicBezTo>
                  <a:pt x="11327295" y="6456119"/>
                  <a:pt x="11327295" y="6456119"/>
                  <a:pt x="11327295" y="6456119"/>
                </a:cubicBezTo>
                <a:cubicBezTo>
                  <a:pt x="11327295" y="6458198"/>
                  <a:pt x="11327295" y="6458198"/>
                  <a:pt x="11327295" y="6458198"/>
                </a:cubicBezTo>
                <a:cubicBezTo>
                  <a:pt x="11329351" y="6464433"/>
                  <a:pt x="11331408" y="6472747"/>
                  <a:pt x="11333464" y="6478983"/>
                </a:cubicBezTo>
                <a:cubicBezTo>
                  <a:pt x="11335521" y="6478983"/>
                  <a:pt x="11335521" y="6478983"/>
                  <a:pt x="11335521" y="6478983"/>
                </a:cubicBezTo>
                <a:cubicBezTo>
                  <a:pt x="11349917" y="6485218"/>
                  <a:pt x="11370482" y="6483139"/>
                  <a:pt x="11386934" y="6478983"/>
                </a:cubicBezTo>
                <a:cubicBezTo>
                  <a:pt x="11386934" y="6481060"/>
                  <a:pt x="11395160" y="6497689"/>
                  <a:pt x="11395160" y="6499766"/>
                </a:cubicBezTo>
                <a:cubicBezTo>
                  <a:pt x="11380765" y="6508080"/>
                  <a:pt x="11366369" y="6522630"/>
                  <a:pt x="11358143" y="6537179"/>
                </a:cubicBezTo>
                <a:cubicBezTo>
                  <a:pt x="11358143" y="6539257"/>
                  <a:pt x="11358143" y="6539257"/>
                  <a:pt x="11358143" y="6539257"/>
                </a:cubicBezTo>
                <a:cubicBezTo>
                  <a:pt x="11360199" y="6543415"/>
                  <a:pt x="11366369" y="6551728"/>
                  <a:pt x="11370482" y="6557963"/>
                </a:cubicBezTo>
                <a:cubicBezTo>
                  <a:pt x="11386934" y="6557963"/>
                  <a:pt x="11405443" y="6553807"/>
                  <a:pt x="11421895" y="6543415"/>
                </a:cubicBezTo>
                <a:cubicBezTo>
                  <a:pt x="11421895" y="6545492"/>
                  <a:pt x="11432179" y="6560042"/>
                  <a:pt x="11434235" y="6562121"/>
                </a:cubicBezTo>
                <a:cubicBezTo>
                  <a:pt x="11421895" y="6574591"/>
                  <a:pt x="11411613" y="6591218"/>
                  <a:pt x="11407499" y="6607847"/>
                </a:cubicBezTo>
                <a:cubicBezTo>
                  <a:pt x="11409556" y="6609924"/>
                  <a:pt x="11409556" y="6609924"/>
                  <a:pt x="11409556" y="6609924"/>
                </a:cubicBezTo>
                <a:cubicBezTo>
                  <a:pt x="11411613" y="6614082"/>
                  <a:pt x="11419839" y="6620317"/>
                  <a:pt x="11423952" y="6624474"/>
                </a:cubicBezTo>
                <a:cubicBezTo>
                  <a:pt x="11426008" y="6624474"/>
                  <a:pt x="11426008" y="6624474"/>
                  <a:pt x="11426008" y="6624474"/>
                </a:cubicBezTo>
                <a:cubicBezTo>
                  <a:pt x="11440405" y="6620317"/>
                  <a:pt x="11456857" y="6612003"/>
                  <a:pt x="11471253" y="6597454"/>
                </a:cubicBezTo>
                <a:cubicBezTo>
                  <a:pt x="11473309" y="6599533"/>
                  <a:pt x="11485648" y="6609924"/>
                  <a:pt x="11487705" y="6612003"/>
                </a:cubicBezTo>
                <a:cubicBezTo>
                  <a:pt x="11479479" y="6628630"/>
                  <a:pt x="11475366" y="6645259"/>
                  <a:pt x="11475366" y="6661886"/>
                </a:cubicBezTo>
                <a:cubicBezTo>
                  <a:pt x="11475366" y="6661886"/>
                  <a:pt x="11475366" y="6663965"/>
                  <a:pt x="11475366" y="6663965"/>
                </a:cubicBezTo>
                <a:cubicBezTo>
                  <a:pt x="11479479" y="6668121"/>
                  <a:pt x="11487705" y="6672279"/>
                  <a:pt x="11493874" y="6674356"/>
                </a:cubicBezTo>
                <a:cubicBezTo>
                  <a:pt x="11493874" y="6676435"/>
                  <a:pt x="11493874" y="6676435"/>
                  <a:pt x="11493874" y="6676435"/>
                </a:cubicBezTo>
                <a:cubicBezTo>
                  <a:pt x="11495931" y="6674356"/>
                  <a:pt x="11495931" y="6674356"/>
                  <a:pt x="11495931" y="6674356"/>
                </a:cubicBezTo>
                <a:cubicBezTo>
                  <a:pt x="11510327" y="6666043"/>
                  <a:pt x="11522666" y="6653572"/>
                  <a:pt x="11532948" y="6636945"/>
                </a:cubicBezTo>
                <a:cubicBezTo>
                  <a:pt x="11535005" y="6639023"/>
                  <a:pt x="11549401" y="6645259"/>
                  <a:pt x="11551457" y="6645259"/>
                </a:cubicBezTo>
                <a:cubicBezTo>
                  <a:pt x="11549401" y="6653572"/>
                  <a:pt x="11549401" y="6663965"/>
                  <a:pt x="11549401" y="6672279"/>
                </a:cubicBezTo>
                <a:cubicBezTo>
                  <a:pt x="11549401" y="6680592"/>
                  <a:pt x="11549401" y="6690985"/>
                  <a:pt x="11551457" y="6697220"/>
                </a:cubicBezTo>
                <a:cubicBezTo>
                  <a:pt x="11551457" y="6699298"/>
                  <a:pt x="11551457" y="6699298"/>
                  <a:pt x="11551457" y="6699298"/>
                </a:cubicBezTo>
                <a:cubicBezTo>
                  <a:pt x="11553514" y="6699298"/>
                  <a:pt x="11553514" y="6699298"/>
                  <a:pt x="11553514" y="6699298"/>
                </a:cubicBezTo>
                <a:cubicBezTo>
                  <a:pt x="11557627" y="6701377"/>
                  <a:pt x="11567909" y="6703455"/>
                  <a:pt x="11574079" y="6705533"/>
                </a:cubicBezTo>
                <a:cubicBezTo>
                  <a:pt x="11576136" y="6705533"/>
                  <a:pt x="11576136" y="6705533"/>
                  <a:pt x="11576136" y="6705533"/>
                </a:cubicBezTo>
                <a:cubicBezTo>
                  <a:pt x="11586418" y="6693063"/>
                  <a:pt x="11596701" y="6676435"/>
                  <a:pt x="11600814" y="6659808"/>
                </a:cubicBezTo>
                <a:cubicBezTo>
                  <a:pt x="11602870" y="6659808"/>
                  <a:pt x="11621379" y="6661886"/>
                  <a:pt x="11623436" y="6661886"/>
                </a:cubicBezTo>
                <a:cubicBezTo>
                  <a:pt x="11623436" y="6680592"/>
                  <a:pt x="11627549" y="6699298"/>
                  <a:pt x="11635775" y="6713847"/>
                </a:cubicBezTo>
                <a:cubicBezTo>
                  <a:pt x="11637831" y="6713847"/>
                  <a:pt x="11637831" y="6713847"/>
                  <a:pt x="11637831" y="6713847"/>
                </a:cubicBezTo>
                <a:cubicBezTo>
                  <a:pt x="11644001" y="6713847"/>
                  <a:pt x="11654284" y="6713847"/>
                  <a:pt x="11658397" y="6713847"/>
                </a:cubicBezTo>
                <a:cubicBezTo>
                  <a:pt x="11660454" y="6713847"/>
                  <a:pt x="11660454" y="6713847"/>
                  <a:pt x="11660454" y="6713847"/>
                </a:cubicBezTo>
                <a:cubicBezTo>
                  <a:pt x="11668680" y="6699298"/>
                  <a:pt x="11672793" y="6680592"/>
                  <a:pt x="11674850" y="6661886"/>
                </a:cubicBezTo>
                <a:cubicBezTo>
                  <a:pt x="11676906" y="6661886"/>
                  <a:pt x="11693358" y="6659808"/>
                  <a:pt x="11695415" y="6659808"/>
                </a:cubicBezTo>
                <a:cubicBezTo>
                  <a:pt x="11699528" y="6676435"/>
                  <a:pt x="11709811" y="6693063"/>
                  <a:pt x="11722150" y="6705533"/>
                </a:cubicBezTo>
                <a:cubicBezTo>
                  <a:pt x="11728319" y="6703455"/>
                  <a:pt x="11738602" y="6701377"/>
                  <a:pt x="11742715" y="6699298"/>
                </a:cubicBezTo>
                <a:cubicBezTo>
                  <a:pt x="11744772" y="6699298"/>
                  <a:pt x="11744772" y="6699298"/>
                  <a:pt x="11744772" y="6699298"/>
                </a:cubicBezTo>
                <a:cubicBezTo>
                  <a:pt x="11746828" y="6690985"/>
                  <a:pt x="11746828" y="6680592"/>
                  <a:pt x="11746828" y="6672279"/>
                </a:cubicBezTo>
                <a:cubicBezTo>
                  <a:pt x="11746828" y="6663965"/>
                  <a:pt x="11746828" y="6653572"/>
                  <a:pt x="11744772" y="6645259"/>
                </a:cubicBezTo>
                <a:cubicBezTo>
                  <a:pt x="11746828" y="6645259"/>
                  <a:pt x="11763280" y="6639023"/>
                  <a:pt x="11765337" y="6636945"/>
                </a:cubicBezTo>
                <a:cubicBezTo>
                  <a:pt x="11773563" y="6653572"/>
                  <a:pt x="11787959" y="6666043"/>
                  <a:pt x="11802354" y="6674356"/>
                </a:cubicBezTo>
                <a:cubicBezTo>
                  <a:pt x="11808524" y="6672279"/>
                  <a:pt x="11816750" y="6668121"/>
                  <a:pt x="11820863" y="6663965"/>
                </a:cubicBezTo>
                <a:cubicBezTo>
                  <a:pt x="11822920" y="6661886"/>
                  <a:pt x="11822920" y="6661886"/>
                  <a:pt x="11822920" y="6661886"/>
                </a:cubicBezTo>
                <a:cubicBezTo>
                  <a:pt x="11822920" y="6661886"/>
                  <a:pt x="11822920" y="6661886"/>
                  <a:pt x="11822920" y="6659808"/>
                </a:cubicBezTo>
                <a:cubicBezTo>
                  <a:pt x="11822920" y="6645259"/>
                  <a:pt x="11816750" y="6626553"/>
                  <a:pt x="11808524" y="6612003"/>
                </a:cubicBezTo>
                <a:cubicBezTo>
                  <a:pt x="11810581" y="6609924"/>
                  <a:pt x="11822920" y="6599533"/>
                  <a:pt x="11824976" y="6597454"/>
                </a:cubicBezTo>
                <a:cubicBezTo>
                  <a:pt x="11839372" y="6609924"/>
                  <a:pt x="11855824" y="6620317"/>
                  <a:pt x="11870220" y="6624474"/>
                </a:cubicBezTo>
                <a:cubicBezTo>
                  <a:pt x="11872277" y="6624474"/>
                  <a:pt x="11872277" y="6624474"/>
                  <a:pt x="11872277" y="6624474"/>
                </a:cubicBezTo>
                <a:cubicBezTo>
                  <a:pt x="11876390" y="6620317"/>
                  <a:pt x="11884616" y="6614082"/>
                  <a:pt x="11886673" y="6607847"/>
                </a:cubicBezTo>
                <a:cubicBezTo>
                  <a:pt x="11888729" y="6607847"/>
                  <a:pt x="11888729" y="6607847"/>
                  <a:pt x="11888729" y="6607847"/>
                </a:cubicBezTo>
                <a:cubicBezTo>
                  <a:pt x="11884616" y="6591218"/>
                  <a:pt x="11874333" y="6574591"/>
                  <a:pt x="11861994" y="6562121"/>
                </a:cubicBezTo>
                <a:cubicBezTo>
                  <a:pt x="11864051" y="6560042"/>
                  <a:pt x="11874333" y="6545492"/>
                  <a:pt x="11874333" y="6543415"/>
                </a:cubicBezTo>
                <a:cubicBezTo>
                  <a:pt x="11890786" y="6551728"/>
                  <a:pt x="11909295" y="6557963"/>
                  <a:pt x="11925747" y="6557963"/>
                </a:cubicBezTo>
                <a:cubicBezTo>
                  <a:pt x="11927803" y="6555885"/>
                  <a:pt x="11927803" y="6555885"/>
                  <a:pt x="11927803" y="6555885"/>
                </a:cubicBezTo>
                <a:cubicBezTo>
                  <a:pt x="11929860" y="6551728"/>
                  <a:pt x="11936030" y="6543415"/>
                  <a:pt x="11938086" y="6537179"/>
                </a:cubicBezTo>
                <a:cubicBezTo>
                  <a:pt x="11938086" y="6535101"/>
                  <a:pt x="11938086" y="6535101"/>
                  <a:pt x="11938086" y="6535101"/>
                </a:cubicBezTo>
                <a:cubicBezTo>
                  <a:pt x="11929860" y="6522630"/>
                  <a:pt x="11915464" y="6508080"/>
                  <a:pt x="11901069" y="6499766"/>
                </a:cubicBezTo>
                <a:cubicBezTo>
                  <a:pt x="11901069" y="6495610"/>
                  <a:pt x="11909295" y="6481060"/>
                  <a:pt x="11909295" y="6478983"/>
                </a:cubicBezTo>
                <a:cubicBezTo>
                  <a:pt x="11925747" y="6483139"/>
                  <a:pt x="11944256" y="6483139"/>
                  <a:pt x="11960708" y="6478983"/>
                </a:cubicBezTo>
                <a:cubicBezTo>
                  <a:pt x="11962764" y="6478983"/>
                  <a:pt x="11962764" y="6478983"/>
                  <a:pt x="11962764" y="6478983"/>
                </a:cubicBezTo>
                <a:cubicBezTo>
                  <a:pt x="11964821" y="6472747"/>
                  <a:pt x="11966878" y="6464433"/>
                  <a:pt x="11966878" y="6458198"/>
                </a:cubicBezTo>
                <a:cubicBezTo>
                  <a:pt x="11966878" y="6456119"/>
                  <a:pt x="11966878" y="6456119"/>
                  <a:pt x="11966878" y="6456119"/>
                </a:cubicBezTo>
                <a:cubicBezTo>
                  <a:pt x="11956595" y="6443648"/>
                  <a:pt x="11940143" y="6435334"/>
                  <a:pt x="11921634" y="6429099"/>
                </a:cubicBezTo>
                <a:cubicBezTo>
                  <a:pt x="11923690" y="6427021"/>
                  <a:pt x="11925747" y="6410393"/>
                  <a:pt x="11925747" y="6408315"/>
                </a:cubicBezTo>
                <a:cubicBezTo>
                  <a:pt x="11944256" y="6408315"/>
                  <a:pt x="11962764" y="6402080"/>
                  <a:pt x="11975104" y="6393766"/>
                </a:cubicBezTo>
                <a:cubicBezTo>
                  <a:pt x="11977160" y="6393766"/>
                  <a:pt x="11977160" y="6393766"/>
                  <a:pt x="11977160" y="6393766"/>
                </a:cubicBezTo>
                <a:cubicBezTo>
                  <a:pt x="11977160" y="6389609"/>
                  <a:pt x="11977160" y="6385452"/>
                  <a:pt x="11977160" y="6381295"/>
                </a:cubicBezTo>
                <a:cubicBezTo>
                  <a:pt x="11977160" y="6379216"/>
                  <a:pt x="11977160" y="6375060"/>
                  <a:pt x="11977160" y="6370902"/>
                </a:cubicBezTo>
                <a:cubicBezTo>
                  <a:pt x="11975104" y="6370902"/>
                  <a:pt x="11975104" y="6370902"/>
                  <a:pt x="11975104" y="6370902"/>
                </a:cubicBezTo>
                <a:cubicBezTo>
                  <a:pt x="11962764" y="6362589"/>
                  <a:pt x="11944256" y="6356354"/>
                  <a:pt x="11925747" y="6356354"/>
                </a:cubicBezTo>
                <a:cubicBezTo>
                  <a:pt x="11925747" y="6354275"/>
                  <a:pt x="11923690" y="6337648"/>
                  <a:pt x="11923690" y="6335569"/>
                </a:cubicBezTo>
                <a:cubicBezTo>
                  <a:pt x="11940143" y="6329334"/>
                  <a:pt x="11956595" y="6321020"/>
                  <a:pt x="11966878" y="6308549"/>
                </a:cubicBezTo>
                <a:cubicBezTo>
                  <a:pt x="11968934" y="6308549"/>
                  <a:pt x="11968934" y="6308549"/>
                  <a:pt x="11968934" y="6308549"/>
                </a:cubicBezTo>
                <a:cubicBezTo>
                  <a:pt x="11968934" y="6306470"/>
                  <a:pt x="11968934" y="6306470"/>
                  <a:pt x="11968934" y="6306470"/>
                </a:cubicBezTo>
                <a:cubicBezTo>
                  <a:pt x="11966878" y="6300235"/>
                  <a:pt x="11964821" y="6291922"/>
                  <a:pt x="11962764" y="6285686"/>
                </a:cubicBezTo>
                <a:cubicBezTo>
                  <a:pt x="11960708" y="6285686"/>
                  <a:pt x="11960708" y="6285686"/>
                  <a:pt x="11960708" y="6285686"/>
                </a:cubicBezTo>
                <a:cubicBezTo>
                  <a:pt x="11946312" y="6279451"/>
                  <a:pt x="11927803" y="6281529"/>
                  <a:pt x="11909295" y="6285686"/>
                </a:cubicBezTo>
                <a:cubicBezTo>
                  <a:pt x="11909295" y="6283608"/>
                  <a:pt x="11903125" y="6266980"/>
                  <a:pt x="11901069" y="6264902"/>
                </a:cubicBezTo>
                <a:cubicBezTo>
                  <a:pt x="11917521" y="6256588"/>
                  <a:pt x="11929860" y="6242038"/>
                  <a:pt x="11938086" y="6227490"/>
                </a:cubicBezTo>
                <a:cubicBezTo>
                  <a:pt x="11938086" y="6225411"/>
                  <a:pt x="11938086" y="6225411"/>
                  <a:pt x="11938086" y="6225411"/>
                </a:cubicBezTo>
                <a:cubicBezTo>
                  <a:pt x="11936030" y="6221254"/>
                  <a:pt x="11931917" y="6212940"/>
                  <a:pt x="11927803" y="6206705"/>
                </a:cubicBezTo>
                <a:cubicBezTo>
                  <a:pt x="11925747" y="6206705"/>
                  <a:pt x="11925747" y="6206705"/>
                  <a:pt x="11925747" y="6206705"/>
                </a:cubicBezTo>
                <a:cubicBezTo>
                  <a:pt x="11909295" y="6206705"/>
                  <a:pt x="11890786" y="6210862"/>
                  <a:pt x="11876390" y="6219176"/>
                </a:cubicBezTo>
                <a:cubicBezTo>
                  <a:pt x="11874333" y="6219176"/>
                  <a:pt x="11864051" y="6204626"/>
                  <a:pt x="11861994" y="6202548"/>
                </a:cubicBezTo>
                <a:cubicBezTo>
                  <a:pt x="11874333" y="6190077"/>
                  <a:pt x="11884616" y="6173450"/>
                  <a:pt x="11888729" y="6156822"/>
                </a:cubicBezTo>
                <a:cubicBezTo>
                  <a:pt x="11888729" y="6154744"/>
                  <a:pt x="11888729" y="6154744"/>
                  <a:pt x="11888729" y="6154744"/>
                </a:cubicBezTo>
                <a:cubicBezTo>
                  <a:pt x="11884616" y="6150587"/>
                  <a:pt x="11878447" y="6144351"/>
                  <a:pt x="11872277" y="6140194"/>
                </a:cubicBezTo>
                <a:cubicBezTo>
                  <a:pt x="11855824" y="6144351"/>
                  <a:pt x="11839372" y="6152665"/>
                  <a:pt x="11827033" y="6165136"/>
                </a:cubicBezTo>
                <a:cubicBezTo>
                  <a:pt x="11824976" y="6165136"/>
                  <a:pt x="11810581" y="6154744"/>
                  <a:pt x="11808524" y="6152665"/>
                </a:cubicBezTo>
                <a:cubicBezTo>
                  <a:pt x="11818807" y="6136038"/>
                  <a:pt x="11822920" y="6119410"/>
                  <a:pt x="11822920" y="6102782"/>
                </a:cubicBezTo>
                <a:cubicBezTo>
                  <a:pt x="11822920" y="6102782"/>
                  <a:pt x="11822920" y="6100704"/>
                  <a:pt x="11822920" y="6100704"/>
                </a:cubicBezTo>
                <a:cubicBezTo>
                  <a:pt x="11816750" y="6096547"/>
                  <a:pt x="11808524" y="6092390"/>
                  <a:pt x="11804411" y="6090312"/>
                </a:cubicBezTo>
                <a:cubicBezTo>
                  <a:pt x="11802354" y="6088233"/>
                  <a:pt x="11802354" y="6088233"/>
                  <a:pt x="11802354" y="6088233"/>
                </a:cubicBezTo>
                <a:cubicBezTo>
                  <a:pt x="11802354" y="6090312"/>
                  <a:pt x="11802354" y="6090312"/>
                  <a:pt x="11802354" y="6090312"/>
                </a:cubicBezTo>
                <a:cubicBezTo>
                  <a:pt x="11787959" y="6096547"/>
                  <a:pt x="11775620" y="6111096"/>
                  <a:pt x="11765337" y="6125645"/>
                </a:cubicBezTo>
                <a:cubicBezTo>
                  <a:pt x="11763280" y="6125645"/>
                  <a:pt x="11746828" y="6119410"/>
                  <a:pt x="11744772" y="6117332"/>
                </a:cubicBezTo>
                <a:cubicBezTo>
                  <a:pt x="11746828" y="6109018"/>
                  <a:pt x="11748885" y="6100704"/>
                  <a:pt x="11748885" y="6090312"/>
                </a:cubicBezTo>
                <a:cubicBezTo>
                  <a:pt x="11748885" y="6081998"/>
                  <a:pt x="11746828" y="6073684"/>
                  <a:pt x="11744772" y="6065370"/>
                </a:cubicBezTo>
                <a:cubicBezTo>
                  <a:pt x="11744772" y="6063292"/>
                  <a:pt x="11744772" y="6063292"/>
                  <a:pt x="11744772" y="6063292"/>
                </a:cubicBezTo>
                <a:cubicBezTo>
                  <a:pt x="11742715" y="6063292"/>
                  <a:pt x="11742715" y="6063292"/>
                  <a:pt x="11742715" y="6063292"/>
                </a:cubicBezTo>
                <a:cubicBezTo>
                  <a:pt x="11738602" y="6061213"/>
                  <a:pt x="11730376" y="6059135"/>
                  <a:pt x="11722150" y="6059135"/>
                </a:cubicBezTo>
                <a:cubicBezTo>
                  <a:pt x="11709811" y="6069527"/>
                  <a:pt x="11699528" y="6086155"/>
                  <a:pt x="11695415" y="6104861"/>
                </a:cubicBezTo>
                <a:cubicBezTo>
                  <a:pt x="11693358" y="6102782"/>
                  <a:pt x="11676906" y="6100704"/>
                  <a:pt x="11672793" y="6100704"/>
                </a:cubicBezTo>
                <a:cubicBezTo>
                  <a:pt x="11672793" y="6084076"/>
                  <a:pt x="11668680" y="6065370"/>
                  <a:pt x="11660454" y="6050821"/>
                </a:cubicBezTo>
                <a:cubicBezTo>
                  <a:pt x="11658397" y="6050821"/>
                  <a:pt x="11658397" y="6050821"/>
                  <a:pt x="11658397" y="6050821"/>
                </a:cubicBezTo>
                <a:cubicBezTo>
                  <a:pt x="11652228" y="6048742"/>
                  <a:pt x="11644001" y="6048742"/>
                  <a:pt x="11637831" y="6050821"/>
                </a:cubicBezTo>
                <a:cubicBezTo>
                  <a:pt x="11635775" y="6050821"/>
                  <a:pt x="11635775" y="6050821"/>
                  <a:pt x="11635775" y="6050821"/>
                </a:cubicBezTo>
                <a:close/>
                <a:moveTo>
                  <a:pt x="0" y="0"/>
                </a:moveTo>
                <a:lnTo>
                  <a:pt x="12191998" y="0"/>
                </a:lnTo>
                <a:lnTo>
                  <a:pt x="12191998" y="6857999"/>
                </a:lnTo>
                <a:lnTo>
                  <a:pt x="0" y="685799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51609D1E-3A54-4DC6-B670-25ACAD4337BA}"/>
              </a:ext>
            </a:extLst>
          </p:cNvPr>
          <p:cNvSpPr/>
          <p:nvPr userDrawn="1"/>
        </p:nvSpPr>
        <p:spPr>
          <a:xfrm>
            <a:off x="2" y="2"/>
            <a:ext cx="12191998" cy="6857999"/>
          </a:xfrm>
          <a:custGeom>
            <a:avLst/>
            <a:gdLst>
              <a:gd name="connsiteX0" fmla="*/ 11602874 w 12191998"/>
              <a:gd name="connsiteY0" fmla="*/ 6448253 h 6857999"/>
              <a:gd name="connsiteX1" fmla="*/ 11613077 w 12191998"/>
              <a:gd name="connsiteY1" fmla="*/ 6448253 h 6857999"/>
              <a:gd name="connsiteX2" fmla="*/ 11617158 w 12191998"/>
              <a:gd name="connsiteY2" fmla="*/ 6456591 h 6857999"/>
              <a:gd name="connsiteX3" fmla="*/ 11623280 w 12191998"/>
              <a:gd name="connsiteY3" fmla="*/ 6558735 h 6857999"/>
              <a:gd name="connsiteX4" fmla="*/ 11621239 w 12191998"/>
              <a:gd name="connsiteY4" fmla="*/ 6569157 h 6857999"/>
              <a:gd name="connsiteX5" fmla="*/ 11615118 w 12191998"/>
              <a:gd name="connsiteY5" fmla="*/ 6569157 h 6857999"/>
              <a:gd name="connsiteX6" fmla="*/ 11509005 w 12191998"/>
              <a:gd name="connsiteY6" fmla="*/ 6506621 h 6857999"/>
              <a:gd name="connsiteX7" fmla="*/ 11504924 w 12191998"/>
              <a:gd name="connsiteY7" fmla="*/ 6500368 h 6857999"/>
              <a:gd name="connsiteX8" fmla="*/ 11504924 w 12191998"/>
              <a:gd name="connsiteY8" fmla="*/ 6498282 h 6857999"/>
              <a:gd name="connsiteX9" fmla="*/ 11511045 w 12191998"/>
              <a:gd name="connsiteY9" fmla="*/ 6494113 h 6857999"/>
              <a:gd name="connsiteX10" fmla="*/ 11602874 w 12191998"/>
              <a:gd name="connsiteY10" fmla="*/ 6448253 h 6857999"/>
              <a:gd name="connsiteX11" fmla="*/ 11685608 w 12191998"/>
              <a:gd name="connsiteY11" fmla="*/ 6446169 h 6857999"/>
              <a:gd name="connsiteX12" fmla="*/ 11695910 w 12191998"/>
              <a:gd name="connsiteY12" fmla="*/ 6446169 h 6857999"/>
              <a:gd name="connsiteX13" fmla="*/ 11786569 w 12191998"/>
              <a:gd name="connsiteY13" fmla="*/ 6491935 h 6857999"/>
              <a:gd name="connsiteX14" fmla="*/ 11794811 w 12191998"/>
              <a:gd name="connsiteY14" fmla="*/ 6498176 h 6857999"/>
              <a:gd name="connsiteX15" fmla="*/ 11790690 w 12191998"/>
              <a:gd name="connsiteY15" fmla="*/ 6504416 h 6857999"/>
              <a:gd name="connsiteX16" fmla="*/ 11683548 w 12191998"/>
              <a:gd name="connsiteY16" fmla="*/ 6566824 h 6857999"/>
              <a:gd name="connsiteX17" fmla="*/ 11675305 w 12191998"/>
              <a:gd name="connsiteY17" fmla="*/ 6566824 h 6857999"/>
              <a:gd name="connsiteX18" fmla="*/ 11673245 w 12191998"/>
              <a:gd name="connsiteY18" fmla="*/ 6558503 h 6857999"/>
              <a:gd name="connsiteX19" fmla="*/ 11681487 w 12191998"/>
              <a:gd name="connsiteY19" fmla="*/ 6454490 h 6857999"/>
              <a:gd name="connsiteX20" fmla="*/ 11685608 w 12191998"/>
              <a:gd name="connsiteY20" fmla="*/ 6446169 h 6857999"/>
              <a:gd name="connsiteX21" fmla="*/ 10878610 w 12191998"/>
              <a:gd name="connsiteY21" fmla="*/ 6407461 h 6857999"/>
              <a:gd name="connsiteX22" fmla="*/ 10878610 w 12191998"/>
              <a:gd name="connsiteY22" fmla="*/ 6451004 h 6857999"/>
              <a:gd name="connsiteX23" fmla="*/ 10832845 w 12191998"/>
              <a:gd name="connsiteY23" fmla="*/ 6458261 h 6857999"/>
              <a:gd name="connsiteX24" fmla="*/ 10813523 w 12191998"/>
              <a:gd name="connsiteY24" fmla="*/ 6433380 h 6857999"/>
              <a:gd name="connsiteX25" fmla="*/ 10837930 w 12191998"/>
              <a:gd name="connsiteY25" fmla="*/ 6409535 h 6857999"/>
              <a:gd name="connsiteX26" fmla="*/ 10878610 w 12191998"/>
              <a:gd name="connsiteY26" fmla="*/ 6407461 h 6857999"/>
              <a:gd name="connsiteX27" fmla="*/ 10545885 w 12191998"/>
              <a:gd name="connsiteY27" fmla="*/ 6337611 h 6857999"/>
              <a:gd name="connsiteX28" fmla="*/ 10573810 w 12191998"/>
              <a:gd name="connsiteY28" fmla="*/ 6361192 h 6857999"/>
              <a:gd name="connsiteX29" fmla="*/ 10550022 w 12191998"/>
              <a:gd name="connsiteY29" fmla="*/ 6384774 h 6857999"/>
              <a:gd name="connsiteX30" fmla="*/ 10505548 w 12191998"/>
              <a:gd name="connsiteY30" fmla="*/ 6386824 h 6857999"/>
              <a:gd name="connsiteX31" fmla="*/ 10505548 w 12191998"/>
              <a:gd name="connsiteY31" fmla="*/ 6382723 h 6857999"/>
              <a:gd name="connsiteX32" fmla="*/ 10505548 w 12191998"/>
              <a:gd name="connsiteY32" fmla="*/ 6380673 h 6857999"/>
              <a:gd name="connsiteX33" fmla="*/ 10528302 w 12191998"/>
              <a:gd name="connsiteY33" fmla="*/ 6339662 h 6857999"/>
              <a:gd name="connsiteX34" fmla="*/ 10545885 w 12191998"/>
              <a:gd name="connsiteY34" fmla="*/ 6337611 h 6857999"/>
              <a:gd name="connsiteX35" fmla="*/ 11672595 w 12191998"/>
              <a:gd name="connsiteY35" fmla="*/ 6327980 h 6857999"/>
              <a:gd name="connsiteX36" fmla="*/ 11681588 w 12191998"/>
              <a:gd name="connsiteY36" fmla="*/ 6329019 h 6857999"/>
              <a:gd name="connsiteX37" fmla="*/ 11708312 w 12191998"/>
              <a:gd name="connsiteY37" fmla="*/ 6380970 h 6857999"/>
              <a:gd name="connsiteX38" fmla="*/ 11648698 w 12191998"/>
              <a:gd name="connsiteY38" fmla="*/ 6439155 h 6857999"/>
              <a:gd name="connsiteX39" fmla="*/ 11589084 w 12191998"/>
              <a:gd name="connsiteY39" fmla="*/ 6380970 h 6857999"/>
              <a:gd name="connsiteX40" fmla="*/ 11615808 w 12191998"/>
              <a:gd name="connsiteY40" fmla="*/ 6331098 h 6857999"/>
              <a:gd name="connsiteX41" fmla="*/ 11632253 w 12191998"/>
              <a:gd name="connsiteY41" fmla="*/ 6333175 h 6857999"/>
              <a:gd name="connsiteX42" fmla="*/ 11630197 w 12191998"/>
              <a:gd name="connsiteY42" fmla="*/ 6349800 h 6857999"/>
              <a:gd name="connsiteX43" fmla="*/ 11613752 w 12191998"/>
              <a:gd name="connsiteY43" fmla="*/ 6380970 h 6857999"/>
              <a:gd name="connsiteX44" fmla="*/ 11648698 w 12191998"/>
              <a:gd name="connsiteY44" fmla="*/ 6416297 h 6857999"/>
              <a:gd name="connsiteX45" fmla="*/ 11683644 w 12191998"/>
              <a:gd name="connsiteY45" fmla="*/ 6380970 h 6857999"/>
              <a:gd name="connsiteX46" fmla="*/ 11667199 w 12191998"/>
              <a:gd name="connsiteY46" fmla="*/ 6349800 h 6857999"/>
              <a:gd name="connsiteX47" fmla="*/ 11665144 w 12191998"/>
              <a:gd name="connsiteY47" fmla="*/ 6333175 h 6857999"/>
              <a:gd name="connsiteX48" fmla="*/ 11672595 w 12191998"/>
              <a:gd name="connsiteY48" fmla="*/ 6327980 h 6857999"/>
              <a:gd name="connsiteX49" fmla="*/ 11821529 w 12191998"/>
              <a:gd name="connsiteY49" fmla="*/ 6312914 h 6857999"/>
              <a:gd name="connsiteX50" fmla="*/ 11825662 w 12191998"/>
              <a:gd name="connsiteY50" fmla="*/ 6319143 h 6857999"/>
              <a:gd name="connsiteX51" fmla="*/ 11825662 w 12191998"/>
              <a:gd name="connsiteY51" fmla="*/ 6443710 h 6857999"/>
              <a:gd name="connsiteX52" fmla="*/ 11821529 w 12191998"/>
              <a:gd name="connsiteY52" fmla="*/ 6449938 h 6857999"/>
              <a:gd name="connsiteX53" fmla="*/ 11813263 w 12191998"/>
              <a:gd name="connsiteY53" fmla="*/ 6447862 h 6857999"/>
              <a:gd name="connsiteX54" fmla="*/ 11728538 w 12191998"/>
              <a:gd name="connsiteY54" fmla="*/ 6389730 h 6857999"/>
              <a:gd name="connsiteX55" fmla="*/ 11722339 w 12191998"/>
              <a:gd name="connsiteY55" fmla="*/ 6381426 h 6857999"/>
              <a:gd name="connsiteX56" fmla="*/ 11728538 w 12191998"/>
              <a:gd name="connsiteY56" fmla="*/ 6373122 h 6857999"/>
              <a:gd name="connsiteX57" fmla="*/ 11813263 w 12191998"/>
              <a:gd name="connsiteY57" fmla="*/ 6314991 h 6857999"/>
              <a:gd name="connsiteX58" fmla="*/ 11821529 w 12191998"/>
              <a:gd name="connsiteY58" fmla="*/ 6312914 h 6857999"/>
              <a:gd name="connsiteX59" fmla="*/ 11475701 w 12191998"/>
              <a:gd name="connsiteY59" fmla="*/ 6312914 h 6857999"/>
              <a:gd name="connsiteX60" fmla="*/ 11483884 w 12191998"/>
              <a:gd name="connsiteY60" fmla="*/ 6317066 h 6857999"/>
              <a:gd name="connsiteX61" fmla="*/ 11567753 w 12191998"/>
              <a:gd name="connsiteY61" fmla="*/ 6373122 h 6857999"/>
              <a:gd name="connsiteX62" fmla="*/ 11573889 w 12191998"/>
              <a:gd name="connsiteY62" fmla="*/ 6381426 h 6857999"/>
              <a:gd name="connsiteX63" fmla="*/ 11567753 w 12191998"/>
              <a:gd name="connsiteY63" fmla="*/ 6389730 h 6857999"/>
              <a:gd name="connsiteX64" fmla="*/ 11483884 w 12191998"/>
              <a:gd name="connsiteY64" fmla="*/ 6447862 h 6857999"/>
              <a:gd name="connsiteX65" fmla="*/ 11475701 w 12191998"/>
              <a:gd name="connsiteY65" fmla="*/ 6449938 h 6857999"/>
              <a:gd name="connsiteX66" fmla="*/ 11471610 w 12191998"/>
              <a:gd name="connsiteY66" fmla="*/ 6443710 h 6857999"/>
              <a:gd name="connsiteX67" fmla="*/ 11471610 w 12191998"/>
              <a:gd name="connsiteY67" fmla="*/ 6319143 h 6857999"/>
              <a:gd name="connsiteX68" fmla="*/ 11475701 w 12191998"/>
              <a:gd name="connsiteY68" fmla="*/ 6312914 h 6857999"/>
              <a:gd name="connsiteX69" fmla="*/ 10746019 w 12191998"/>
              <a:gd name="connsiteY69" fmla="*/ 6302686 h 6857999"/>
              <a:gd name="connsiteX70" fmla="*/ 10696807 w 12191998"/>
              <a:gd name="connsiteY70" fmla="*/ 6322350 h 6857999"/>
              <a:gd name="connsiteX71" fmla="*/ 10696807 w 12191998"/>
              <a:gd name="connsiteY71" fmla="*/ 6310966 h 6857999"/>
              <a:gd name="connsiteX72" fmla="*/ 10689630 w 12191998"/>
              <a:gd name="connsiteY72" fmla="*/ 6303721 h 6857999"/>
              <a:gd name="connsiteX73" fmla="*/ 10661948 w 12191998"/>
              <a:gd name="connsiteY73" fmla="*/ 6303721 h 6857999"/>
              <a:gd name="connsiteX74" fmla="*/ 10654771 w 12191998"/>
              <a:gd name="connsiteY74" fmla="*/ 6310966 h 6857999"/>
              <a:gd name="connsiteX75" fmla="*/ 10654771 w 12191998"/>
              <a:gd name="connsiteY75" fmla="*/ 6483802 h 6857999"/>
              <a:gd name="connsiteX76" fmla="*/ 10661948 w 12191998"/>
              <a:gd name="connsiteY76" fmla="*/ 6490011 h 6857999"/>
              <a:gd name="connsiteX77" fmla="*/ 10689630 w 12191998"/>
              <a:gd name="connsiteY77" fmla="*/ 6490011 h 6857999"/>
              <a:gd name="connsiteX78" fmla="*/ 10696807 w 12191998"/>
              <a:gd name="connsiteY78" fmla="*/ 6483802 h 6857999"/>
              <a:gd name="connsiteX79" fmla="*/ 10696807 w 12191998"/>
              <a:gd name="connsiteY79" fmla="*/ 6363748 h 6857999"/>
              <a:gd name="connsiteX80" fmla="*/ 10747045 w 12191998"/>
              <a:gd name="connsiteY80" fmla="*/ 6342014 h 6857999"/>
              <a:gd name="connsiteX81" fmla="*/ 10753197 w 12191998"/>
              <a:gd name="connsiteY81" fmla="*/ 6334770 h 6857999"/>
              <a:gd name="connsiteX82" fmla="*/ 10753197 w 12191998"/>
              <a:gd name="connsiteY82" fmla="*/ 6309931 h 6857999"/>
              <a:gd name="connsiteX83" fmla="*/ 10751146 w 12191998"/>
              <a:gd name="connsiteY83" fmla="*/ 6304756 h 6857999"/>
              <a:gd name="connsiteX84" fmla="*/ 10746019 w 12191998"/>
              <a:gd name="connsiteY84" fmla="*/ 6302686 h 6857999"/>
              <a:gd name="connsiteX85" fmla="*/ 10221292 w 12191998"/>
              <a:gd name="connsiteY85" fmla="*/ 6302686 h 6857999"/>
              <a:gd name="connsiteX86" fmla="*/ 10173013 w 12191998"/>
              <a:gd name="connsiteY86" fmla="*/ 6322350 h 6857999"/>
              <a:gd name="connsiteX87" fmla="*/ 10173013 w 12191998"/>
              <a:gd name="connsiteY87" fmla="*/ 6310966 h 6857999"/>
              <a:gd name="connsiteX88" fmla="*/ 10165823 w 12191998"/>
              <a:gd name="connsiteY88" fmla="*/ 6303721 h 6857999"/>
              <a:gd name="connsiteX89" fmla="*/ 10137062 w 12191998"/>
              <a:gd name="connsiteY89" fmla="*/ 6303721 h 6857999"/>
              <a:gd name="connsiteX90" fmla="*/ 10130898 w 12191998"/>
              <a:gd name="connsiteY90" fmla="*/ 6310966 h 6857999"/>
              <a:gd name="connsiteX91" fmla="*/ 10130898 w 12191998"/>
              <a:gd name="connsiteY91" fmla="*/ 6483802 h 6857999"/>
              <a:gd name="connsiteX92" fmla="*/ 10137062 w 12191998"/>
              <a:gd name="connsiteY92" fmla="*/ 6490011 h 6857999"/>
              <a:gd name="connsiteX93" fmla="*/ 10165823 w 12191998"/>
              <a:gd name="connsiteY93" fmla="*/ 6490011 h 6857999"/>
              <a:gd name="connsiteX94" fmla="*/ 10173013 w 12191998"/>
              <a:gd name="connsiteY94" fmla="*/ 6483802 h 6857999"/>
              <a:gd name="connsiteX95" fmla="*/ 10173013 w 12191998"/>
              <a:gd name="connsiteY95" fmla="*/ 6363748 h 6857999"/>
              <a:gd name="connsiteX96" fmla="*/ 10222319 w 12191998"/>
              <a:gd name="connsiteY96" fmla="*/ 6342014 h 6857999"/>
              <a:gd name="connsiteX97" fmla="*/ 10245945 w 12191998"/>
              <a:gd name="connsiteY97" fmla="*/ 6362713 h 6857999"/>
              <a:gd name="connsiteX98" fmla="*/ 10245945 w 12191998"/>
              <a:gd name="connsiteY98" fmla="*/ 6363748 h 6857999"/>
              <a:gd name="connsiteX99" fmla="*/ 10245945 w 12191998"/>
              <a:gd name="connsiteY99" fmla="*/ 6483802 h 6857999"/>
              <a:gd name="connsiteX100" fmla="*/ 10252109 w 12191998"/>
              <a:gd name="connsiteY100" fmla="*/ 6490011 h 6857999"/>
              <a:gd name="connsiteX101" fmla="*/ 10280870 w 12191998"/>
              <a:gd name="connsiteY101" fmla="*/ 6490011 h 6857999"/>
              <a:gd name="connsiteX102" fmla="*/ 10288061 w 12191998"/>
              <a:gd name="connsiteY102" fmla="*/ 6483802 h 6857999"/>
              <a:gd name="connsiteX103" fmla="*/ 10288061 w 12191998"/>
              <a:gd name="connsiteY103" fmla="*/ 6452753 h 6857999"/>
              <a:gd name="connsiteX104" fmla="*/ 10288061 w 12191998"/>
              <a:gd name="connsiteY104" fmla="*/ 6388587 h 6857999"/>
              <a:gd name="connsiteX105" fmla="*/ 10288061 w 12191998"/>
              <a:gd name="connsiteY105" fmla="*/ 6365818 h 6857999"/>
              <a:gd name="connsiteX106" fmla="*/ 10231564 w 12191998"/>
              <a:gd name="connsiteY106" fmla="*/ 6302686 h 6857999"/>
              <a:gd name="connsiteX107" fmla="*/ 10226428 w 12191998"/>
              <a:gd name="connsiteY107" fmla="*/ 6302686 h 6857999"/>
              <a:gd name="connsiteX108" fmla="*/ 10224374 w 12191998"/>
              <a:gd name="connsiteY108" fmla="*/ 6302686 h 6857999"/>
              <a:gd name="connsiteX109" fmla="*/ 10221292 w 12191998"/>
              <a:gd name="connsiteY109" fmla="*/ 6302686 h 6857999"/>
              <a:gd name="connsiteX110" fmla="*/ 11036971 w 12191998"/>
              <a:gd name="connsiteY110" fmla="*/ 6299511 h 6857999"/>
              <a:gd name="connsiteX111" fmla="*/ 10953221 w 12191998"/>
              <a:gd name="connsiteY111" fmla="*/ 6396104 h 6857999"/>
              <a:gd name="connsiteX112" fmla="*/ 10953221 w 12191998"/>
              <a:gd name="connsiteY112" fmla="*/ 6398181 h 6857999"/>
              <a:gd name="connsiteX113" fmla="*/ 11036971 w 12191998"/>
              <a:gd name="connsiteY113" fmla="*/ 6494774 h 6857999"/>
              <a:gd name="connsiteX114" fmla="*/ 11093143 w 12191998"/>
              <a:gd name="connsiteY114" fmla="*/ 6487504 h 6857999"/>
              <a:gd name="connsiteX115" fmla="*/ 11099271 w 12191998"/>
              <a:gd name="connsiteY115" fmla="*/ 6480233 h 6857999"/>
              <a:gd name="connsiteX116" fmla="*/ 11098250 w 12191998"/>
              <a:gd name="connsiteY116" fmla="*/ 6456345 h 6857999"/>
              <a:gd name="connsiteX117" fmla="*/ 11096207 w 12191998"/>
              <a:gd name="connsiteY117" fmla="*/ 6452190 h 6857999"/>
              <a:gd name="connsiteX118" fmla="*/ 11090079 w 12191998"/>
              <a:gd name="connsiteY118" fmla="*/ 6450113 h 6857999"/>
              <a:gd name="connsiteX119" fmla="*/ 11036971 w 12191998"/>
              <a:gd name="connsiteY119" fmla="*/ 6456345 h 6857999"/>
              <a:gd name="connsiteX120" fmla="*/ 10997138 w 12191998"/>
              <a:gd name="connsiteY120" fmla="*/ 6413761 h 6857999"/>
              <a:gd name="connsiteX121" fmla="*/ 10997138 w 12191998"/>
              <a:gd name="connsiteY121" fmla="*/ 6411684 h 6857999"/>
              <a:gd name="connsiteX122" fmla="*/ 10997138 w 12191998"/>
              <a:gd name="connsiteY122" fmla="*/ 6408568 h 6857999"/>
              <a:gd name="connsiteX123" fmla="*/ 10996117 w 12191998"/>
              <a:gd name="connsiteY123" fmla="*/ 6404413 h 6857999"/>
              <a:gd name="connsiteX124" fmla="*/ 10996117 w 12191998"/>
              <a:gd name="connsiteY124" fmla="*/ 6401297 h 6857999"/>
              <a:gd name="connsiteX125" fmla="*/ 10996117 w 12191998"/>
              <a:gd name="connsiteY125" fmla="*/ 6396104 h 6857999"/>
              <a:gd name="connsiteX126" fmla="*/ 11036971 w 12191998"/>
              <a:gd name="connsiteY126" fmla="*/ 6337941 h 6857999"/>
              <a:gd name="connsiteX127" fmla="*/ 11090079 w 12191998"/>
              <a:gd name="connsiteY127" fmla="*/ 6344172 h 6857999"/>
              <a:gd name="connsiteX128" fmla="*/ 11096207 w 12191998"/>
              <a:gd name="connsiteY128" fmla="*/ 6343134 h 6857999"/>
              <a:gd name="connsiteX129" fmla="*/ 11098250 w 12191998"/>
              <a:gd name="connsiteY129" fmla="*/ 6337941 h 6857999"/>
              <a:gd name="connsiteX130" fmla="*/ 11099271 w 12191998"/>
              <a:gd name="connsiteY130" fmla="*/ 6314052 h 6857999"/>
              <a:gd name="connsiteX131" fmla="*/ 11093143 w 12191998"/>
              <a:gd name="connsiteY131" fmla="*/ 6306782 h 6857999"/>
              <a:gd name="connsiteX132" fmla="*/ 11036971 w 12191998"/>
              <a:gd name="connsiteY132" fmla="*/ 6299511 h 6857999"/>
              <a:gd name="connsiteX133" fmla="*/ 10858462 w 12191998"/>
              <a:gd name="connsiteY133" fmla="*/ 6299511 h 6857999"/>
              <a:gd name="connsiteX134" fmla="*/ 10788221 w 12191998"/>
              <a:gd name="connsiteY134" fmla="*/ 6306782 h 6857999"/>
              <a:gd name="connsiteX135" fmla="*/ 10783056 w 12191998"/>
              <a:gd name="connsiteY135" fmla="*/ 6314052 h 6857999"/>
              <a:gd name="connsiteX136" fmla="*/ 10784089 w 12191998"/>
              <a:gd name="connsiteY136" fmla="*/ 6337941 h 6857999"/>
              <a:gd name="connsiteX137" fmla="*/ 10786155 w 12191998"/>
              <a:gd name="connsiteY137" fmla="*/ 6343134 h 6857999"/>
              <a:gd name="connsiteX138" fmla="*/ 10791320 w 12191998"/>
              <a:gd name="connsiteY138" fmla="*/ 6344172 h 6857999"/>
              <a:gd name="connsiteX139" fmla="*/ 10856397 w 12191998"/>
              <a:gd name="connsiteY139" fmla="*/ 6341057 h 6857999"/>
              <a:gd name="connsiteX140" fmla="*/ 10879123 w 12191998"/>
              <a:gd name="connsiteY140" fmla="*/ 6362868 h 6857999"/>
              <a:gd name="connsiteX141" fmla="*/ 10879123 w 12191998"/>
              <a:gd name="connsiteY141" fmla="*/ 6374293 h 6857999"/>
              <a:gd name="connsiteX142" fmla="*/ 10832639 w 12191998"/>
              <a:gd name="connsiteY142" fmla="*/ 6378447 h 6857999"/>
              <a:gd name="connsiteX143" fmla="*/ 10770660 w 12191998"/>
              <a:gd name="connsiteY143" fmla="*/ 6435572 h 6857999"/>
              <a:gd name="connsiteX144" fmla="*/ 10824374 w 12191998"/>
              <a:gd name="connsiteY144" fmla="*/ 6494774 h 6857999"/>
              <a:gd name="connsiteX145" fmla="*/ 10885319 w 12191998"/>
              <a:gd name="connsiteY145" fmla="*/ 6482311 h 6857999"/>
              <a:gd name="connsiteX146" fmla="*/ 10913210 w 12191998"/>
              <a:gd name="connsiteY146" fmla="*/ 6493736 h 6857999"/>
              <a:gd name="connsiteX147" fmla="*/ 10919407 w 12191998"/>
              <a:gd name="connsiteY147" fmla="*/ 6491658 h 6857999"/>
              <a:gd name="connsiteX148" fmla="*/ 10921473 w 12191998"/>
              <a:gd name="connsiteY148" fmla="*/ 6486465 h 6857999"/>
              <a:gd name="connsiteX149" fmla="*/ 10921473 w 12191998"/>
              <a:gd name="connsiteY149" fmla="*/ 6362868 h 6857999"/>
              <a:gd name="connsiteX150" fmla="*/ 10858462 w 12191998"/>
              <a:gd name="connsiteY150" fmla="*/ 6299511 h 6857999"/>
              <a:gd name="connsiteX151" fmla="*/ 10537848 w 12191998"/>
              <a:gd name="connsiteY151" fmla="*/ 6299511 h 6857999"/>
              <a:gd name="connsiteX152" fmla="*/ 10461097 w 12191998"/>
              <a:gd name="connsiteY152" fmla="*/ 6396104 h 6857999"/>
              <a:gd name="connsiteX153" fmla="*/ 10461097 w 12191998"/>
              <a:gd name="connsiteY153" fmla="*/ 6398181 h 6857999"/>
              <a:gd name="connsiteX154" fmla="*/ 10467320 w 12191998"/>
              <a:gd name="connsiteY154" fmla="*/ 6453229 h 6857999"/>
              <a:gd name="connsiteX155" fmla="*/ 10528513 w 12191998"/>
              <a:gd name="connsiteY155" fmla="*/ 6494774 h 6857999"/>
              <a:gd name="connsiteX156" fmla="*/ 10537848 w 12191998"/>
              <a:gd name="connsiteY156" fmla="*/ 6494774 h 6857999"/>
              <a:gd name="connsiteX157" fmla="*/ 10545109 w 12191998"/>
              <a:gd name="connsiteY157" fmla="*/ 6494774 h 6857999"/>
              <a:gd name="connsiteX158" fmla="*/ 10598004 w 12191998"/>
              <a:gd name="connsiteY158" fmla="*/ 6487504 h 6857999"/>
              <a:gd name="connsiteX159" fmla="*/ 10604227 w 12191998"/>
              <a:gd name="connsiteY159" fmla="*/ 6480233 h 6857999"/>
              <a:gd name="connsiteX160" fmla="*/ 10603190 w 12191998"/>
              <a:gd name="connsiteY160" fmla="*/ 6456345 h 6857999"/>
              <a:gd name="connsiteX161" fmla="*/ 10601116 w 12191998"/>
              <a:gd name="connsiteY161" fmla="*/ 6452190 h 6857999"/>
              <a:gd name="connsiteX162" fmla="*/ 10595930 w 12191998"/>
              <a:gd name="connsiteY162" fmla="*/ 6450113 h 6857999"/>
              <a:gd name="connsiteX163" fmla="*/ 10539922 w 12191998"/>
              <a:gd name="connsiteY163" fmla="*/ 6453229 h 6857999"/>
              <a:gd name="connsiteX164" fmla="*/ 10506733 w 12191998"/>
              <a:gd name="connsiteY164" fmla="*/ 6428302 h 6857999"/>
              <a:gd name="connsiteX165" fmla="*/ 10505695 w 12191998"/>
              <a:gd name="connsiteY165" fmla="*/ 6419993 h 6857999"/>
              <a:gd name="connsiteX166" fmla="*/ 10554442 w 12191998"/>
              <a:gd name="connsiteY166" fmla="*/ 6416877 h 6857999"/>
              <a:gd name="connsiteX167" fmla="*/ 10616672 w 12191998"/>
              <a:gd name="connsiteY167" fmla="*/ 6359752 h 6857999"/>
              <a:gd name="connsiteX168" fmla="*/ 10545109 w 12191998"/>
              <a:gd name="connsiteY168" fmla="*/ 6299511 h 6857999"/>
              <a:gd name="connsiteX169" fmla="*/ 10537848 w 12191998"/>
              <a:gd name="connsiteY169" fmla="*/ 6299511 h 6857999"/>
              <a:gd name="connsiteX170" fmla="*/ 11181077 w 12191998"/>
              <a:gd name="connsiteY170" fmla="*/ 6262439 h 6857999"/>
              <a:gd name="connsiteX171" fmla="*/ 11153387 w 12191998"/>
              <a:gd name="connsiteY171" fmla="*/ 6269635 h 6857999"/>
              <a:gd name="connsiteX172" fmla="*/ 11147234 w 12191998"/>
              <a:gd name="connsiteY172" fmla="*/ 6275804 h 6857999"/>
              <a:gd name="connsiteX173" fmla="*/ 11147234 w 12191998"/>
              <a:gd name="connsiteY173" fmla="*/ 6304589 h 6857999"/>
              <a:gd name="connsiteX174" fmla="*/ 11131850 w 12191998"/>
              <a:gd name="connsiteY174" fmla="*/ 6304589 h 6857999"/>
              <a:gd name="connsiteX175" fmla="*/ 11124671 w 12191998"/>
              <a:gd name="connsiteY175" fmla="*/ 6311785 h 6857999"/>
              <a:gd name="connsiteX176" fmla="*/ 11124671 w 12191998"/>
              <a:gd name="connsiteY176" fmla="*/ 6336457 h 6857999"/>
              <a:gd name="connsiteX177" fmla="*/ 11131850 w 12191998"/>
              <a:gd name="connsiteY177" fmla="*/ 6342626 h 6857999"/>
              <a:gd name="connsiteX178" fmla="*/ 11147234 w 12191998"/>
              <a:gd name="connsiteY178" fmla="*/ 6342626 h 6857999"/>
              <a:gd name="connsiteX179" fmla="*/ 11147234 w 12191998"/>
              <a:gd name="connsiteY179" fmla="*/ 6424868 h 6857999"/>
              <a:gd name="connsiteX180" fmla="*/ 11203639 w 12191998"/>
              <a:gd name="connsiteY180" fmla="*/ 6494774 h 6857999"/>
              <a:gd name="connsiteX181" fmla="*/ 11235431 w 12191998"/>
              <a:gd name="connsiteY181" fmla="*/ 6490662 h 6857999"/>
              <a:gd name="connsiteX182" fmla="*/ 11240559 w 12191998"/>
              <a:gd name="connsiteY182" fmla="*/ 6483466 h 6857999"/>
              <a:gd name="connsiteX183" fmla="*/ 11239534 w 12191998"/>
              <a:gd name="connsiteY183" fmla="*/ 6459821 h 6857999"/>
              <a:gd name="connsiteX184" fmla="*/ 11232355 w 12191998"/>
              <a:gd name="connsiteY184" fmla="*/ 6453653 h 6857999"/>
              <a:gd name="connsiteX185" fmla="*/ 11208767 w 12191998"/>
              <a:gd name="connsiteY185" fmla="*/ 6453653 h 6857999"/>
              <a:gd name="connsiteX186" fmla="*/ 11190307 w 12191998"/>
              <a:gd name="connsiteY186" fmla="*/ 6418700 h 6857999"/>
              <a:gd name="connsiteX187" fmla="*/ 11190307 w 12191998"/>
              <a:gd name="connsiteY187" fmla="*/ 6342626 h 6857999"/>
              <a:gd name="connsiteX188" fmla="*/ 11233380 w 12191998"/>
              <a:gd name="connsiteY188" fmla="*/ 6342626 h 6857999"/>
              <a:gd name="connsiteX189" fmla="*/ 11239534 w 12191998"/>
              <a:gd name="connsiteY189" fmla="*/ 6336457 h 6857999"/>
              <a:gd name="connsiteX190" fmla="*/ 11239534 w 12191998"/>
              <a:gd name="connsiteY190" fmla="*/ 6311785 h 6857999"/>
              <a:gd name="connsiteX191" fmla="*/ 11233380 w 12191998"/>
              <a:gd name="connsiteY191" fmla="*/ 6304589 h 6857999"/>
              <a:gd name="connsiteX192" fmla="*/ 11190307 w 12191998"/>
              <a:gd name="connsiteY192" fmla="*/ 6304589 h 6857999"/>
              <a:gd name="connsiteX193" fmla="*/ 11190307 w 12191998"/>
              <a:gd name="connsiteY193" fmla="*/ 6269635 h 6857999"/>
              <a:gd name="connsiteX194" fmla="*/ 11187230 w 12191998"/>
              <a:gd name="connsiteY194" fmla="*/ 6263467 h 6857999"/>
              <a:gd name="connsiteX195" fmla="*/ 11181077 w 12191998"/>
              <a:gd name="connsiteY195" fmla="*/ 6262439 h 6857999"/>
              <a:gd name="connsiteX196" fmla="*/ 10376216 w 12191998"/>
              <a:gd name="connsiteY196" fmla="*/ 6262439 h 6857999"/>
              <a:gd name="connsiteX197" fmla="*/ 10348526 w 12191998"/>
              <a:gd name="connsiteY197" fmla="*/ 6269635 h 6857999"/>
              <a:gd name="connsiteX198" fmla="*/ 10343399 w 12191998"/>
              <a:gd name="connsiteY198" fmla="*/ 6275804 h 6857999"/>
              <a:gd name="connsiteX199" fmla="*/ 10343399 w 12191998"/>
              <a:gd name="connsiteY199" fmla="*/ 6304589 h 6857999"/>
              <a:gd name="connsiteX200" fmla="*/ 10326990 w 12191998"/>
              <a:gd name="connsiteY200" fmla="*/ 6304589 h 6857999"/>
              <a:gd name="connsiteX201" fmla="*/ 10319811 w 12191998"/>
              <a:gd name="connsiteY201" fmla="*/ 6311785 h 6857999"/>
              <a:gd name="connsiteX202" fmla="*/ 10319811 w 12191998"/>
              <a:gd name="connsiteY202" fmla="*/ 6336457 h 6857999"/>
              <a:gd name="connsiteX203" fmla="*/ 10326990 w 12191998"/>
              <a:gd name="connsiteY203" fmla="*/ 6342626 h 6857999"/>
              <a:gd name="connsiteX204" fmla="*/ 10343399 w 12191998"/>
              <a:gd name="connsiteY204" fmla="*/ 6342626 h 6857999"/>
              <a:gd name="connsiteX205" fmla="*/ 10343399 w 12191998"/>
              <a:gd name="connsiteY205" fmla="*/ 6424868 h 6857999"/>
              <a:gd name="connsiteX206" fmla="*/ 10398779 w 12191998"/>
              <a:gd name="connsiteY206" fmla="*/ 6494774 h 6857999"/>
              <a:gd name="connsiteX207" fmla="*/ 10430571 w 12191998"/>
              <a:gd name="connsiteY207" fmla="*/ 6490662 h 6857999"/>
              <a:gd name="connsiteX208" fmla="*/ 10435698 w 12191998"/>
              <a:gd name="connsiteY208" fmla="*/ 6483466 h 6857999"/>
              <a:gd name="connsiteX209" fmla="*/ 10434673 w 12191998"/>
              <a:gd name="connsiteY209" fmla="*/ 6459821 h 6857999"/>
              <a:gd name="connsiteX210" fmla="*/ 10427495 w 12191998"/>
              <a:gd name="connsiteY210" fmla="*/ 6453653 h 6857999"/>
              <a:gd name="connsiteX211" fmla="*/ 10403906 w 12191998"/>
              <a:gd name="connsiteY211" fmla="*/ 6453653 h 6857999"/>
              <a:gd name="connsiteX212" fmla="*/ 10385446 w 12191998"/>
              <a:gd name="connsiteY212" fmla="*/ 6418700 h 6857999"/>
              <a:gd name="connsiteX213" fmla="*/ 10385446 w 12191998"/>
              <a:gd name="connsiteY213" fmla="*/ 6342626 h 6857999"/>
              <a:gd name="connsiteX214" fmla="*/ 10428520 w 12191998"/>
              <a:gd name="connsiteY214" fmla="*/ 6342626 h 6857999"/>
              <a:gd name="connsiteX215" fmla="*/ 10434673 w 12191998"/>
              <a:gd name="connsiteY215" fmla="*/ 6336457 h 6857999"/>
              <a:gd name="connsiteX216" fmla="*/ 10434673 w 12191998"/>
              <a:gd name="connsiteY216" fmla="*/ 6311785 h 6857999"/>
              <a:gd name="connsiteX217" fmla="*/ 10428520 w 12191998"/>
              <a:gd name="connsiteY217" fmla="*/ 6304589 h 6857999"/>
              <a:gd name="connsiteX218" fmla="*/ 10385446 w 12191998"/>
              <a:gd name="connsiteY218" fmla="*/ 6304589 h 6857999"/>
              <a:gd name="connsiteX219" fmla="*/ 10385446 w 12191998"/>
              <a:gd name="connsiteY219" fmla="*/ 6269635 h 6857999"/>
              <a:gd name="connsiteX220" fmla="*/ 10382370 w 12191998"/>
              <a:gd name="connsiteY220" fmla="*/ 6263467 h 6857999"/>
              <a:gd name="connsiteX221" fmla="*/ 10376216 w 12191998"/>
              <a:gd name="connsiteY221" fmla="*/ 6262439 h 6857999"/>
              <a:gd name="connsiteX222" fmla="*/ 10045025 w 12191998"/>
              <a:gd name="connsiteY222" fmla="*/ 6237599 h 6857999"/>
              <a:gd name="connsiteX223" fmla="*/ 10042958 w 12191998"/>
              <a:gd name="connsiteY223" fmla="*/ 6238634 h 6857999"/>
              <a:gd name="connsiteX224" fmla="*/ 10040890 w 12191998"/>
              <a:gd name="connsiteY224" fmla="*/ 6239668 h 6857999"/>
              <a:gd name="connsiteX225" fmla="*/ 10039857 w 12191998"/>
              <a:gd name="connsiteY225" fmla="*/ 6241737 h 6857999"/>
              <a:gd name="connsiteX226" fmla="*/ 10038822 w 12191998"/>
              <a:gd name="connsiteY226" fmla="*/ 6244841 h 6857999"/>
              <a:gd name="connsiteX227" fmla="*/ 10038822 w 12191998"/>
              <a:gd name="connsiteY227" fmla="*/ 6483805 h 6857999"/>
              <a:gd name="connsiteX228" fmla="*/ 10046058 w 12191998"/>
              <a:gd name="connsiteY228" fmla="*/ 6490012 h 6857999"/>
              <a:gd name="connsiteX229" fmla="*/ 10076036 w 12191998"/>
              <a:gd name="connsiteY229" fmla="*/ 6490012 h 6857999"/>
              <a:gd name="connsiteX230" fmla="*/ 10077071 w 12191998"/>
              <a:gd name="connsiteY230" fmla="*/ 6490012 h 6857999"/>
              <a:gd name="connsiteX231" fmla="*/ 10079138 w 12191998"/>
              <a:gd name="connsiteY231" fmla="*/ 6490012 h 6857999"/>
              <a:gd name="connsiteX232" fmla="*/ 10079138 w 12191998"/>
              <a:gd name="connsiteY232" fmla="*/ 6488978 h 6857999"/>
              <a:gd name="connsiteX233" fmla="*/ 10081206 w 12191998"/>
              <a:gd name="connsiteY233" fmla="*/ 6487943 h 6857999"/>
              <a:gd name="connsiteX234" fmla="*/ 10082239 w 12191998"/>
              <a:gd name="connsiteY234" fmla="*/ 6485874 h 6857999"/>
              <a:gd name="connsiteX235" fmla="*/ 10083273 w 12191998"/>
              <a:gd name="connsiteY235" fmla="*/ 6483805 h 6857999"/>
              <a:gd name="connsiteX236" fmla="*/ 10083273 w 12191998"/>
              <a:gd name="connsiteY236" fmla="*/ 6244841 h 6857999"/>
              <a:gd name="connsiteX237" fmla="*/ 10076036 w 12191998"/>
              <a:gd name="connsiteY237" fmla="*/ 6237599 h 6857999"/>
              <a:gd name="connsiteX238" fmla="*/ 10046058 w 12191998"/>
              <a:gd name="connsiteY238" fmla="*/ 6237599 h 6857999"/>
              <a:gd name="connsiteX239" fmla="*/ 10045025 w 12191998"/>
              <a:gd name="connsiteY239" fmla="*/ 6237599 h 6857999"/>
              <a:gd name="connsiteX240" fmla="*/ 11675305 w 12191998"/>
              <a:gd name="connsiteY240" fmla="*/ 6196917 h 6857999"/>
              <a:gd name="connsiteX241" fmla="*/ 11683548 w 12191998"/>
              <a:gd name="connsiteY241" fmla="*/ 6196917 h 6857999"/>
              <a:gd name="connsiteX242" fmla="*/ 11790690 w 12191998"/>
              <a:gd name="connsiteY242" fmla="*/ 6258730 h 6857999"/>
              <a:gd name="connsiteX243" fmla="*/ 11794811 w 12191998"/>
              <a:gd name="connsiteY243" fmla="*/ 6264911 h 6857999"/>
              <a:gd name="connsiteX244" fmla="*/ 11786569 w 12191998"/>
              <a:gd name="connsiteY244" fmla="*/ 6271092 h 6857999"/>
              <a:gd name="connsiteX245" fmla="*/ 11695910 w 12191998"/>
              <a:gd name="connsiteY245" fmla="*/ 6314361 h 6857999"/>
              <a:gd name="connsiteX246" fmla="*/ 11685608 w 12191998"/>
              <a:gd name="connsiteY246" fmla="*/ 6316421 h 6857999"/>
              <a:gd name="connsiteX247" fmla="*/ 11681487 w 12191998"/>
              <a:gd name="connsiteY247" fmla="*/ 6306119 h 6857999"/>
              <a:gd name="connsiteX248" fmla="*/ 11673245 w 12191998"/>
              <a:gd name="connsiteY248" fmla="*/ 6205158 h 6857999"/>
              <a:gd name="connsiteX249" fmla="*/ 11675305 w 12191998"/>
              <a:gd name="connsiteY249" fmla="*/ 6196917 h 6857999"/>
              <a:gd name="connsiteX250" fmla="*/ 11617970 w 12191998"/>
              <a:gd name="connsiteY250" fmla="*/ 6196146 h 6857999"/>
              <a:gd name="connsiteX251" fmla="*/ 11622091 w 12191998"/>
              <a:gd name="connsiteY251" fmla="*/ 6196921 h 6857999"/>
              <a:gd name="connsiteX252" fmla="*/ 11624151 w 12191998"/>
              <a:gd name="connsiteY252" fmla="*/ 6207246 h 6857999"/>
              <a:gd name="connsiteX253" fmla="*/ 11615910 w 12191998"/>
              <a:gd name="connsiteY253" fmla="*/ 6308434 h 6857999"/>
              <a:gd name="connsiteX254" fmla="*/ 11611789 w 12191998"/>
              <a:gd name="connsiteY254" fmla="*/ 6316694 h 6857999"/>
              <a:gd name="connsiteX255" fmla="*/ 11601487 w 12191998"/>
              <a:gd name="connsiteY255" fmla="*/ 6316694 h 6857999"/>
              <a:gd name="connsiteX256" fmla="*/ 11510827 w 12191998"/>
              <a:gd name="connsiteY256" fmla="*/ 6271263 h 6857999"/>
              <a:gd name="connsiteX257" fmla="*/ 11502586 w 12191998"/>
              <a:gd name="connsiteY257" fmla="*/ 6265068 h 6857999"/>
              <a:gd name="connsiteX258" fmla="*/ 11506707 w 12191998"/>
              <a:gd name="connsiteY258" fmla="*/ 6258872 h 6857999"/>
              <a:gd name="connsiteX259" fmla="*/ 11613849 w 12191998"/>
              <a:gd name="connsiteY259" fmla="*/ 6196921 h 6857999"/>
              <a:gd name="connsiteX260" fmla="*/ 11617970 w 12191998"/>
              <a:gd name="connsiteY260" fmla="*/ 6196146 h 6857999"/>
              <a:gd name="connsiteX261" fmla="*/ 11649283 w 12191998"/>
              <a:gd name="connsiteY261" fmla="*/ 6160957 h 6857999"/>
              <a:gd name="connsiteX262" fmla="*/ 11432452 w 12191998"/>
              <a:gd name="connsiteY262" fmla="*/ 6380127 h 6857999"/>
              <a:gd name="connsiteX263" fmla="*/ 11649283 w 12191998"/>
              <a:gd name="connsiteY263" fmla="*/ 6599296 h 6857999"/>
              <a:gd name="connsiteX264" fmla="*/ 11866115 w 12191998"/>
              <a:gd name="connsiteY264" fmla="*/ 6380127 h 6857999"/>
              <a:gd name="connsiteX265" fmla="*/ 11649283 w 12191998"/>
              <a:gd name="connsiteY265" fmla="*/ 6160957 h 6857999"/>
              <a:gd name="connsiteX266" fmla="*/ 11648699 w 12191998"/>
              <a:gd name="connsiteY266" fmla="*/ 6129397 h 6857999"/>
              <a:gd name="connsiteX267" fmla="*/ 11895337 w 12191998"/>
              <a:gd name="connsiteY267" fmla="*/ 6378958 h 6857999"/>
              <a:gd name="connsiteX268" fmla="*/ 11648699 w 12191998"/>
              <a:gd name="connsiteY268" fmla="*/ 6628519 h 6857999"/>
              <a:gd name="connsiteX269" fmla="*/ 11402060 w 12191998"/>
              <a:gd name="connsiteY269" fmla="*/ 6378958 h 6857999"/>
              <a:gd name="connsiteX270" fmla="*/ 11648699 w 12191998"/>
              <a:gd name="connsiteY270" fmla="*/ 6129397 h 6857999"/>
              <a:gd name="connsiteX271" fmla="*/ 11635775 w 12191998"/>
              <a:gd name="connsiteY271" fmla="*/ 6050821 h 6857999"/>
              <a:gd name="connsiteX272" fmla="*/ 11623436 w 12191998"/>
              <a:gd name="connsiteY272" fmla="*/ 6100704 h 6857999"/>
              <a:gd name="connsiteX273" fmla="*/ 11600814 w 12191998"/>
              <a:gd name="connsiteY273" fmla="*/ 6104861 h 6857999"/>
              <a:gd name="connsiteX274" fmla="*/ 11574079 w 12191998"/>
              <a:gd name="connsiteY274" fmla="*/ 6059135 h 6857999"/>
              <a:gd name="connsiteX275" fmla="*/ 11574079 w 12191998"/>
              <a:gd name="connsiteY275" fmla="*/ 6057056 h 6857999"/>
              <a:gd name="connsiteX276" fmla="*/ 11572023 w 12191998"/>
              <a:gd name="connsiteY276" fmla="*/ 6059135 h 6857999"/>
              <a:gd name="connsiteX277" fmla="*/ 11551457 w 12191998"/>
              <a:gd name="connsiteY277" fmla="*/ 6063292 h 6857999"/>
              <a:gd name="connsiteX278" fmla="*/ 11551457 w 12191998"/>
              <a:gd name="connsiteY278" fmla="*/ 6065370 h 6857999"/>
              <a:gd name="connsiteX279" fmla="*/ 11547344 w 12191998"/>
              <a:gd name="connsiteY279" fmla="*/ 6090312 h 6857999"/>
              <a:gd name="connsiteX280" fmla="*/ 11551457 w 12191998"/>
              <a:gd name="connsiteY280" fmla="*/ 6117332 h 6857999"/>
              <a:gd name="connsiteX281" fmla="*/ 11530892 w 12191998"/>
              <a:gd name="connsiteY281" fmla="*/ 6125645 h 6857999"/>
              <a:gd name="connsiteX282" fmla="*/ 11493874 w 12191998"/>
              <a:gd name="connsiteY282" fmla="*/ 6090312 h 6857999"/>
              <a:gd name="connsiteX283" fmla="*/ 11493874 w 12191998"/>
              <a:gd name="connsiteY283" fmla="*/ 6088233 h 6857999"/>
              <a:gd name="connsiteX284" fmla="*/ 11491818 w 12191998"/>
              <a:gd name="connsiteY284" fmla="*/ 6088233 h 6857999"/>
              <a:gd name="connsiteX285" fmla="*/ 11473309 w 12191998"/>
              <a:gd name="connsiteY285" fmla="*/ 6100704 h 6857999"/>
              <a:gd name="connsiteX286" fmla="*/ 11473309 w 12191998"/>
              <a:gd name="connsiteY286" fmla="*/ 6102782 h 6857999"/>
              <a:gd name="connsiteX287" fmla="*/ 11485648 w 12191998"/>
              <a:gd name="connsiteY287" fmla="*/ 6152665 h 6857999"/>
              <a:gd name="connsiteX288" fmla="*/ 11469196 w 12191998"/>
              <a:gd name="connsiteY288" fmla="*/ 6165136 h 6857999"/>
              <a:gd name="connsiteX289" fmla="*/ 11426008 w 12191998"/>
              <a:gd name="connsiteY289" fmla="*/ 6138116 h 6857999"/>
              <a:gd name="connsiteX290" fmla="*/ 11423952 w 12191998"/>
              <a:gd name="connsiteY290" fmla="*/ 6138116 h 6857999"/>
              <a:gd name="connsiteX291" fmla="*/ 11423952 w 12191998"/>
              <a:gd name="connsiteY291" fmla="*/ 6140194 h 6857999"/>
              <a:gd name="connsiteX292" fmla="*/ 11407499 w 12191998"/>
              <a:gd name="connsiteY292" fmla="*/ 6154744 h 6857999"/>
              <a:gd name="connsiteX293" fmla="*/ 11407499 w 12191998"/>
              <a:gd name="connsiteY293" fmla="*/ 6156822 h 6857999"/>
              <a:gd name="connsiteX294" fmla="*/ 11434235 w 12191998"/>
              <a:gd name="connsiteY294" fmla="*/ 6202548 h 6857999"/>
              <a:gd name="connsiteX295" fmla="*/ 11419839 w 12191998"/>
              <a:gd name="connsiteY295" fmla="*/ 6219176 h 6857999"/>
              <a:gd name="connsiteX296" fmla="*/ 11370482 w 12191998"/>
              <a:gd name="connsiteY296" fmla="*/ 6206705 h 6857999"/>
              <a:gd name="connsiteX297" fmla="*/ 11368425 w 12191998"/>
              <a:gd name="connsiteY297" fmla="*/ 6206705 h 6857999"/>
              <a:gd name="connsiteX298" fmla="*/ 11358143 w 12191998"/>
              <a:gd name="connsiteY298" fmla="*/ 6225411 h 6857999"/>
              <a:gd name="connsiteX299" fmla="*/ 11358143 w 12191998"/>
              <a:gd name="connsiteY299" fmla="*/ 6227490 h 6857999"/>
              <a:gd name="connsiteX300" fmla="*/ 11395160 w 12191998"/>
              <a:gd name="connsiteY300" fmla="*/ 6264902 h 6857999"/>
              <a:gd name="connsiteX301" fmla="*/ 11386934 w 12191998"/>
              <a:gd name="connsiteY301" fmla="*/ 6283608 h 6857999"/>
              <a:gd name="connsiteX302" fmla="*/ 11335521 w 12191998"/>
              <a:gd name="connsiteY302" fmla="*/ 6283608 h 6857999"/>
              <a:gd name="connsiteX303" fmla="*/ 11333464 w 12191998"/>
              <a:gd name="connsiteY303" fmla="*/ 6283608 h 6857999"/>
              <a:gd name="connsiteX304" fmla="*/ 11333464 w 12191998"/>
              <a:gd name="connsiteY304" fmla="*/ 6285686 h 6857999"/>
              <a:gd name="connsiteX305" fmla="*/ 11327295 w 12191998"/>
              <a:gd name="connsiteY305" fmla="*/ 6306470 h 6857999"/>
              <a:gd name="connsiteX306" fmla="*/ 11329351 w 12191998"/>
              <a:gd name="connsiteY306" fmla="*/ 6308549 h 6857999"/>
              <a:gd name="connsiteX307" fmla="*/ 11372538 w 12191998"/>
              <a:gd name="connsiteY307" fmla="*/ 6333490 h 6857999"/>
              <a:gd name="connsiteX308" fmla="*/ 11370482 w 12191998"/>
              <a:gd name="connsiteY308" fmla="*/ 6356354 h 6857999"/>
              <a:gd name="connsiteX309" fmla="*/ 11321125 w 12191998"/>
              <a:gd name="connsiteY309" fmla="*/ 6368825 h 6857999"/>
              <a:gd name="connsiteX310" fmla="*/ 11319069 w 12191998"/>
              <a:gd name="connsiteY310" fmla="*/ 6368825 h 6857999"/>
              <a:gd name="connsiteX311" fmla="*/ 11319069 w 12191998"/>
              <a:gd name="connsiteY311" fmla="*/ 6370902 h 6857999"/>
              <a:gd name="connsiteX312" fmla="*/ 11319069 w 12191998"/>
              <a:gd name="connsiteY312" fmla="*/ 6381295 h 6857999"/>
              <a:gd name="connsiteX313" fmla="*/ 11319069 w 12191998"/>
              <a:gd name="connsiteY313" fmla="*/ 6391687 h 6857999"/>
              <a:gd name="connsiteX314" fmla="*/ 11319069 w 12191998"/>
              <a:gd name="connsiteY314" fmla="*/ 6393766 h 6857999"/>
              <a:gd name="connsiteX315" fmla="*/ 11321125 w 12191998"/>
              <a:gd name="connsiteY315" fmla="*/ 6393766 h 6857999"/>
              <a:gd name="connsiteX316" fmla="*/ 11370482 w 12191998"/>
              <a:gd name="connsiteY316" fmla="*/ 6406237 h 6857999"/>
              <a:gd name="connsiteX317" fmla="*/ 11374595 w 12191998"/>
              <a:gd name="connsiteY317" fmla="*/ 6429099 h 6857999"/>
              <a:gd name="connsiteX318" fmla="*/ 11329351 w 12191998"/>
              <a:gd name="connsiteY318" fmla="*/ 6456119 h 6857999"/>
              <a:gd name="connsiteX319" fmla="*/ 11327295 w 12191998"/>
              <a:gd name="connsiteY319" fmla="*/ 6456119 h 6857999"/>
              <a:gd name="connsiteX320" fmla="*/ 11327295 w 12191998"/>
              <a:gd name="connsiteY320" fmla="*/ 6458198 h 6857999"/>
              <a:gd name="connsiteX321" fmla="*/ 11333464 w 12191998"/>
              <a:gd name="connsiteY321" fmla="*/ 6478983 h 6857999"/>
              <a:gd name="connsiteX322" fmla="*/ 11335521 w 12191998"/>
              <a:gd name="connsiteY322" fmla="*/ 6478983 h 6857999"/>
              <a:gd name="connsiteX323" fmla="*/ 11386934 w 12191998"/>
              <a:gd name="connsiteY323" fmla="*/ 6478983 h 6857999"/>
              <a:gd name="connsiteX324" fmla="*/ 11395160 w 12191998"/>
              <a:gd name="connsiteY324" fmla="*/ 6499766 h 6857999"/>
              <a:gd name="connsiteX325" fmla="*/ 11358143 w 12191998"/>
              <a:gd name="connsiteY325" fmla="*/ 6537179 h 6857999"/>
              <a:gd name="connsiteX326" fmla="*/ 11358143 w 12191998"/>
              <a:gd name="connsiteY326" fmla="*/ 6539257 h 6857999"/>
              <a:gd name="connsiteX327" fmla="*/ 11370482 w 12191998"/>
              <a:gd name="connsiteY327" fmla="*/ 6557963 h 6857999"/>
              <a:gd name="connsiteX328" fmla="*/ 11421895 w 12191998"/>
              <a:gd name="connsiteY328" fmla="*/ 6543415 h 6857999"/>
              <a:gd name="connsiteX329" fmla="*/ 11434235 w 12191998"/>
              <a:gd name="connsiteY329" fmla="*/ 6562121 h 6857999"/>
              <a:gd name="connsiteX330" fmla="*/ 11407499 w 12191998"/>
              <a:gd name="connsiteY330" fmla="*/ 6607847 h 6857999"/>
              <a:gd name="connsiteX331" fmla="*/ 11409556 w 12191998"/>
              <a:gd name="connsiteY331" fmla="*/ 6609924 h 6857999"/>
              <a:gd name="connsiteX332" fmla="*/ 11423952 w 12191998"/>
              <a:gd name="connsiteY332" fmla="*/ 6624474 h 6857999"/>
              <a:gd name="connsiteX333" fmla="*/ 11426008 w 12191998"/>
              <a:gd name="connsiteY333" fmla="*/ 6624474 h 6857999"/>
              <a:gd name="connsiteX334" fmla="*/ 11471253 w 12191998"/>
              <a:gd name="connsiteY334" fmla="*/ 6597454 h 6857999"/>
              <a:gd name="connsiteX335" fmla="*/ 11487705 w 12191998"/>
              <a:gd name="connsiteY335" fmla="*/ 6612003 h 6857999"/>
              <a:gd name="connsiteX336" fmla="*/ 11475366 w 12191998"/>
              <a:gd name="connsiteY336" fmla="*/ 6661886 h 6857999"/>
              <a:gd name="connsiteX337" fmla="*/ 11475366 w 12191998"/>
              <a:gd name="connsiteY337" fmla="*/ 6663965 h 6857999"/>
              <a:gd name="connsiteX338" fmla="*/ 11493874 w 12191998"/>
              <a:gd name="connsiteY338" fmla="*/ 6674356 h 6857999"/>
              <a:gd name="connsiteX339" fmla="*/ 11493874 w 12191998"/>
              <a:gd name="connsiteY339" fmla="*/ 6676435 h 6857999"/>
              <a:gd name="connsiteX340" fmla="*/ 11495931 w 12191998"/>
              <a:gd name="connsiteY340" fmla="*/ 6674356 h 6857999"/>
              <a:gd name="connsiteX341" fmla="*/ 11532948 w 12191998"/>
              <a:gd name="connsiteY341" fmla="*/ 6636945 h 6857999"/>
              <a:gd name="connsiteX342" fmla="*/ 11551457 w 12191998"/>
              <a:gd name="connsiteY342" fmla="*/ 6645259 h 6857999"/>
              <a:gd name="connsiteX343" fmla="*/ 11549401 w 12191998"/>
              <a:gd name="connsiteY343" fmla="*/ 6672279 h 6857999"/>
              <a:gd name="connsiteX344" fmla="*/ 11551457 w 12191998"/>
              <a:gd name="connsiteY344" fmla="*/ 6697220 h 6857999"/>
              <a:gd name="connsiteX345" fmla="*/ 11551457 w 12191998"/>
              <a:gd name="connsiteY345" fmla="*/ 6699298 h 6857999"/>
              <a:gd name="connsiteX346" fmla="*/ 11553514 w 12191998"/>
              <a:gd name="connsiteY346" fmla="*/ 6699298 h 6857999"/>
              <a:gd name="connsiteX347" fmla="*/ 11574079 w 12191998"/>
              <a:gd name="connsiteY347" fmla="*/ 6705533 h 6857999"/>
              <a:gd name="connsiteX348" fmla="*/ 11576136 w 12191998"/>
              <a:gd name="connsiteY348" fmla="*/ 6705533 h 6857999"/>
              <a:gd name="connsiteX349" fmla="*/ 11600814 w 12191998"/>
              <a:gd name="connsiteY349" fmla="*/ 6659808 h 6857999"/>
              <a:gd name="connsiteX350" fmla="*/ 11623436 w 12191998"/>
              <a:gd name="connsiteY350" fmla="*/ 6661886 h 6857999"/>
              <a:gd name="connsiteX351" fmla="*/ 11635775 w 12191998"/>
              <a:gd name="connsiteY351" fmla="*/ 6713847 h 6857999"/>
              <a:gd name="connsiteX352" fmla="*/ 11637831 w 12191998"/>
              <a:gd name="connsiteY352" fmla="*/ 6713847 h 6857999"/>
              <a:gd name="connsiteX353" fmla="*/ 11658397 w 12191998"/>
              <a:gd name="connsiteY353" fmla="*/ 6713847 h 6857999"/>
              <a:gd name="connsiteX354" fmla="*/ 11660454 w 12191998"/>
              <a:gd name="connsiteY354" fmla="*/ 6713847 h 6857999"/>
              <a:gd name="connsiteX355" fmla="*/ 11674850 w 12191998"/>
              <a:gd name="connsiteY355" fmla="*/ 6661886 h 6857999"/>
              <a:gd name="connsiteX356" fmla="*/ 11695415 w 12191998"/>
              <a:gd name="connsiteY356" fmla="*/ 6659808 h 6857999"/>
              <a:gd name="connsiteX357" fmla="*/ 11722150 w 12191998"/>
              <a:gd name="connsiteY357" fmla="*/ 6705533 h 6857999"/>
              <a:gd name="connsiteX358" fmla="*/ 11742715 w 12191998"/>
              <a:gd name="connsiteY358" fmla="*/ 6699298 h 6857999"/>
              <a:gd name="connsiteX359" fmla="*/ 11744772 w 12191998"/>
              <a:gd name="connsiteY359" fmla="*/ 6699298 h 6857999"/>
              <a:gd name="connsiteX360" fmla="*/ 11746828 w 12191998"/>
              <a:gd name="connsiteY360" fmla="*/ 6672279 h 6857999"/>
              <a:gd name="connsiteX361" fmla="*/ 11744772 w 12191998"/>
              <a:gd name="connsiteY361" fmla="*/ 6645259 h 6857999"/>
              <a:gd name="connsiteX362" fmla="*/ 11765337 w 12191998"/>
              <a:gd name="connsiteY362" fmla="*/ 6636945 h 6857999"/>
              <a:gd name="connsiteX363" fmla="*/ 11802354 w 12191998"/>
              <a:gd name="connsiteY363" fmla="*/ 6674356 h 6857999"/>
              <a:gd name="connsiteX364" fmla="*/ 11820863 w 12191998"/>
              <a:gd name="connsiteY364" fmla="*/ 6663965 h 6857999"/>
              <a:gd name="connsiteX365" fmla="*/ 11822920 w 12191998"/>
              <a:gd name="connsiteY365" fmla="*/ 6661886 h 6857999"/>
              <a:gd name="connsiteX366" fmla="*/ 11822920 w 12191998"/>
              <a:gd name="connsiteY366" fmla="*/ 6659808 h 6857999"/>
              <a:gd name="connsiteX367" fmla="*/ 11808524 w 12191998"/>
              <a:gd name="connsiteY367" fmla="*/ 6612003 h 6857999"/>
              <a:gd name="connsiteX368" fmla="*/ 11824976 w 12191998"/>
              <a:gd name="connsiteY368" fmla="*/ 6597454 h 6857999"/>
              <a:gd name="connsiteX369" fmla="*/ 11870220 w 12191998"/>
              <a:gd name="connsiteY369" fmla="*/ 6624474 h 6857999"/>
              <a:gd name="connsiteX370" fmla="*/ 11872277 w 12191998"/>
              <a:gd name="connsiteY370" fmla="*/ 6624474 h 6857999"/>
              <a:gd name="connsiteX371" fmla="*/ 11886673 w 12191998"/>
              <a:gd name="connsiteY371" fmla="*/ 6607847 h 6857999"/>
              <a:gd name="connsiteX372" fmla="*/ 11888729 w 12191998"/>
              <a:gd name="connsiteY372" fmla="*/ 6607847 h 6857999"/>
              <a:gd name="connsiteX373" fmla="*/ 11861994 w 12191998"/>
              <a:gd name="connsiteY373" fmla="*/ 6562121 h 6857999"/>
              <a:gd name="connsiteX374" fmla="*/ 11874333 w 12191998"/>
              <a:gd name="connsiteY374" fmla="*/ 6543415 h 6857999"/>
              <a:gd name="connsiteX375" fmla="*/ 11925747 w 12191998"/>
              <a:gd name="connsiteY375" fmla="*/ 6557963 h 6857999"/>
              <a:gd name="connsiteX376" fmla="*/ 11927803 w 12191998"/>
              <a:gd name="connsiteY376" fmla="*/ 6555885 h 6857999"/>
              <a:gd name="connsiteX377" fmla="*/ 11938086 w 12191998"/>
              <a:gd name="connsiteY377" fmla="*/ 6537179 h 6857999"/>
              <a:gd name="connsiteX378" fmla="*/ 11938086 w 12191998"/>
              <a:gd name="connsiteY378" fmla="*/ 6535101 h 6857999"/>
              <a:gd name="connsiteX379" fmla="*/ 11901069 w 12191998"/>
              <a:gd name="connsiteY379" fmla="*/ 6499766 h 6857999"/>
              <a:gd name="connsiteX380" fmla="*/ 11909295 w 12191998"/>
              <a:gd name="connsiteY380" fmla="*/ 6478983 h 6857999"/>
              <a:gd name="connsiteX381" fmla="*/ 11960708 w 12191998"/>
              <a:gd name="connsiteY381" fmla="*/ 6478983 h 6857999"/>
              <a:gd name="connsiteX382" fmla="*/ 11962764 w 12191998"/>
              <a:gd name="connsiteY382" fmla="*/ 6478983 h 6857999"/>
              <a:gd name="connsiteX383" fmla="*/ 11966878 w 12191998"/>
              <a:gd name="connsiteY383" fmla="*/ 6458198 h 6857999"/>
              <a:gd name="connsiteX384" fmla="*/ 11966878 w 12191998"/>
              <a:gd name="connsiteY384" fmla="*/ 6456119 h 6857999"/>
              <a:gd name="connsiteX385" fmla="*/ 11921634 w 12191998"/>
              <a:gd name="connsiteY385" fmla="*/ 6429099 h 6857999"/>
              <a:gd name="connsiteX386" fmla="*/ 11925747 w 12191998"/>
              <a:gd name="connsiteY386" fmla="*/ 6408315 h 6857999"/>
              <a:gd name="connsiteX387" fmla="*/ 11975104 w 12191998"/>
              <a:gd name="connsiteY387" fmla="*/ 6393766 h 6857999"/>
              <a:gd name="connsiteX388" fmla="*/ 11977160 w 12191998"/>
              <a:gd name="connsiteY388" fmla="*/ 6393766 h 6857999"/>
              <a:gd name="connsiteX389" fmla="*/ 11977160 w 12191998"/>
              <a:gd name="connsiteY389" fmla="*/ 6381295 h 6857999"/>
              <a:gd name="connsiteX390" fmla="*/ 11977160 w 12191998"/>
              <a:gd name="connsiteY390" fmla="*/ 6370902 h 6857999"/>
              <a:gd name="connsiteX391" fmla="*/ 11975104 w 12191998"/>
              <a:gd name="connsiteY391" fmla="*/ 6370902 h 6857999"/>
              <a:gd name="connsiteX392" fmla="*/ 11925747 w 12191998"/>
              <a:gd name="connsiteY392" fmla="*/ 6356354 h 6857999"/>
              <a:gd name="connsiteX393" fmla="*/ 11923690 w 12191998"/>
              <a:gd name="connsiteY393" fmla="*/ 6335569 h 6857999"/>
              <a:gd name="connsiteX394" fmla="*/ 11966878 w 12191998"/>
              <a:gd name="connsiteY394" fmla="*/ 6308549 h 6857999"/>
              <a:gd name="connsiteX395" fmla="*/ 11968934 w 12191998"/>
              <a:gd name="connsiteY395" fmla="*/ 6308549 h 6857999"/>
              <a:gd name="connsiteX396" fmla="*/ 11968934 w 12191998"/>
              <a:gd name="connsiteY396" fmla="*/ 6306470 h 6857999"/>
              <a:gd name="connsiteX397" fmla="*/ 11962764 w 12191998"/>
              <a:gd name="connsiteY397" fmla="*/ 6285686 h 6857999"/>
              <a:gd name="connsiteX398" fmla="*/ 11960708 w 12191998"/>
              <a:gd name="connsiteY398" fmla="*/ 6285686 h 6857999"/>
              <a:gd name="connsiteX399" fmla="*/ 11909295 w 12191998"/>
              <a:gd name="connsiteY399" fmla="*/ 6285686 h 6857999"/>
              <a:gd name="connsiteX400" fmla="*/ 11901069 w 12191998"/>
              <a:gd name="connsiteY400" fmla="*/ 6264902 h 6857999"/>
              <a:gd name="connsiteX401" fmla="*/ 11938086 w 12191998"/>
              <a:gd name="connsiteY401" fmla="*/ 6227490 h 6857999"/>
              <a:gd name="connsiteX402" fmla="*/ 11938086 w 12191998"/>
              <a:gd name="connsiteY402" fmla="*/ 6225411 h 6857999"/>
              <a:gd name="connsiteX403" fmla="*/ 11927803 w 12191998"/>
              <a:gd name="connsiteY403" fmla="*/ 6206705 h 6857999"/>
              <a:gd name="connsiteX404" fmla="*/ 11925747 w 12191998"/>
              <a:gd name="connsiteY404" fmla="*/ 6206705 h 6857999"/>
              <a:gd name="connsiteX405" fmla="*/ 11876390 w 12191998"/>
              <a:gd name="connsiteY405" fmla="*/ 6219176 h 6857999"/>
              <a:gd name="connsiteX406" fmla="*/ 11861994 w 12191998"/>
              <a:gd name="connsiteY406" fmla="*/ 6202548 h 6857999"/>
              <a:gd name="connsiteX407" fmla="*/ 11888729 w 12191998"/>
              <a:gd name="connsiteY407" fmla="*/ 6156822 h 6857999"/>
              <a:gd name="connsiteX408" fmla="*/ 11888729 w 12191998"/>
              <a:gd name="connsiteY408" fmla="*/ 6154744 h 6857999"/>
              <a:gd name="connsiteX409" fmla="*/ 11872277 w 12191998"/>
              <a:gd name="connsiteY409" fmla="*/ 6140194 h 6857999"/>
              <a:gd name="connsiteX410" fmla="*/ 11827033 w 12191998"/>
              <a:gd name="connsiteY410" fmla="*/ 6165136 h 6857999"/>
              <a:gd name="connsiteX411" fmla="*/ 11808524 w 12191998"/>
              <a:gd name="connsiteY411" fmla="*/ 6152665 h 6857999"/>
              <a:gd name="connsiteX412" fmla="*/ 11822920 w 12191998"/>
              <a:gd name="connsiteY412" fmla="*/ 6102782 h 6857999"/>
              <a:gd name="connsiteX413" fmla="*/ 11822920 w 12191998"/>
              <a:gd name="connsiteY413" fmla="*/ 6100704 h 6857999"/>
              <a:gd name="connsiteX414" fmla="*/ 11804411 w 12191998"/>
              <a:gd name="connsiteY414" fmla="*/ 6090312 h 6857999"/>
              <a:gd name="connsiteX415" fmla="*/ 11802354 w 12191998"/>
              <a:gd name="connsiteY415" fmla="*/ 6088233 h 6857999"/>
              <a:gd name="connsiteX416" fmla="*/ 11802354 w 12191998"/>
              <a:gd name="connsiteY416" fmla="*/ 6090312 h 6857999"/>
              <a:gd name="connsiteX417" fmla="*/ 11765337 w 12191998"/>
              <a:gd name="connsiteY417" fmla="*/ 6125645 h 6857999"/>
              <a:gd name="connsiteX418" fmla="*/ 11744772 w 12191998"/>
              <a:gd name="connsiteY418" fmla="*/ 6117332 h 6857999"/>
              <a:gd name="connsiteX419" fmla="*/ 11748885 w 12191998"/>
              <a:gd name="connsiteY419" fmla="*/ 6090312 h 6857999"/>
              <a:gd name="connsiteX420" fmla="*/ 11744772 w 12191998"/>
              <a:gd name="connsiteY420" fmla="*/ 6065370 h 6857999"/>
              <a:gd name="connsiteX421" fmla="*/ 11744772 w 12191998"/>
              <a:gd name="connsiteY421" fmla="*/ 6063292 h 6857999"/>
              <a:gd name="connsiteX422" fmla="*/ 11742715 w 12191998"/>
              <a:gd name="connsiteY422" fmla="*/ 6063292 h 6857999"/>
              <a:gd name="connsiteX423" fmla="*/ 11722150 w 12191998"/>
              <a:gd name="connsiteY423" fmla="*/ 6059135 h 6857999"/>
              <a:gd name="connsiteX424" fmla="*/ 11695415 w 12191998"/>
              <a:gd name="connsiteY424" fmla="*/ 6104861 h 6857999"/>
              <a:gd name="connsiteX425" fmla="*/ 11672793 w 12191998"/>
              <a:gd name="connsiteY425" fmla="*/ 6100704 h 6857999"/>
              <a:gd name="connsiteX426" fmla="*/ 11660454 w 12191998"/>
              <a:gd name="connsiteY426" fmla="*/ 6050821 h 6857999"/>
              <a:gd name="connsiteX427" fmla="*/ 11658397 w 12191998"/>
              <a:gd name="connsiteY427" fmla="*/ 6050821 h 6857999"/>
              <a:gd name="connsiteX428" fmla="*/ 11637831 w 12191998"/>
              <a:gd name="connsiteY428" fmla="*/ 6050821 h 6857999"/>
              <a:gd name="connsiteX429" fmla="*/ 11635775 w 12191998"/>
              <a:gd name="connsiteY429" fmla="*/ 6050821 h 6857999"/>
              <a:gd name="connsiteX430" fmla="*/ 0 w 12191998"/>
              <a:gd name="connsiteY430" fmla="*/ 0 h 6857999"/>
              <a:gd name="connsiteX431" fmla="*/ 12191998 w 12191998"/>
              <a:gd name="connsiteY431" fmla="*/ 0 h 6857999"/>
              <a:gd name="connsiteX432" fmla="*/ 12191998 w 12191998"/>
              <a:gd name="connsiteY432" fmla="*/ 6857999 h 6857999"/>
              <a:gd name="connsiteX433" fmla="*/ 0 w 12191998"/>
              <a:gd name="connsiteY43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</a:cxnLst>
            <a:rect l="l" t="t" r="r" b="b"/>
            <a:pathLst>
              <a:path w="12191998" h="6857999">
                <a:moveTo>
                  <a:pt x="11602874" y="6448253"/>
                </a:moveTo>
                <a:cubicBezTo>
                  <a:pt x="11606955" y="6446169"/>
                  <a:pt x="11608996" y="6446169"/>
                  <a:pt x="11613077" y="6448253"/>
                </a:cubicBezTo>
                <a:cubicBezTo>
                  <a:pt x="11615118" y="6450338"/>
                  <a:pt x="11617158" y="6452422"/>
                  <a:pt x="11617158" y="6456591"/>
                </a:cubicBezTo>
                <a:cubicBezTo>
                  <a:pt x="11623280" y="6558735"/>
                  <a:pt x="11623280" y="6558735"/>
                  <a:pt x="11623280" y="6558735"/>
                </a:cubicBezTo>
                <a:cubicBezTo>
                  <a:pt x="11625321" y="6564988"/>
                  <a:pt x="11623280" y="6567073"/>
                  <a:pt x="11621239" y="6569157"/>
                </a:cubicBezTo>
                <a:cubicBezTo>
                  <a:pt x="11619199" y="6571242"/>
                  <a:pt x="11617158" y="6569157"/>
                  <a:pt x="11615118" y="6569157"/>
                </a:cubicBezTo>
                <a:cubicBezTo>
                  <a:pt x="11570224" y="6558735"/>
                  <a:pt x="11539614" y="6539973"/>
                  <a:pt x="11509005" y="6506621"/>
                </a:cubicBezTo>
                <a:cubicBezTo>
                  <a:pt x="11506964" y="6504537"/>
                  <a:pt x="11504924" y="6502452"/>
                  <a:pt x="11504924" y="6500368"/>
                </a:cubicBezTo>
                <a:cubicBezTo>
                  <a:pt x="11504924" y="6500368"/>
                  <a:pt x="11504924" y="6500368"/>
                  <a:pt x="11504924" y="6498282"/>
                </a:cubicBezTo>
                <a:cubicBezTo>
                  <a:pt x="11504924" y="6496198"/>
                  <a:pt x="11509005" y="6494113"/>
                  <a:pt x="11511045" y="6494113"/>
                </a:cubicBezTo>
                <a:cubicBezTo>
                  <a:pt x="11602874" y="6448253"/>
                  <a:pt x="11602874" y="6448253"/>
                  <a:pt x="11602874" y="6448253"/>
                </a:cubicBezTo>
                <a:close/>
                <a:moveTo>
                  <a:pt x="11685608" y="6446169"/>
                </a:moveTo>
                <a:cubicBezTo>
                  <a:pt x="11689728" y="6446169"/>
                  <a:pt x="11691789" y="6446169"/>
                  <a:pt x="11695910" y="6446169"/>
                </a:cubicBezTo>
                <a:cubicBezTo>
                  <a:pt x="11786569" y="6491935"/>
                  <a:pt x="11786569" y="6491935"/>
                  <a:pt x="11786569" y="6491935"/>
                </a:cubicBezTo>
                <a:cubicBezTo>
                  <a:pt x="11790690" y="6494015"/>
                  <a:pt x="11792751" y="6496095"/>
                  <a:pt x="11794811" y="6498176"/>
                </a:cubicBezTo>
                <a:cubicBezTo>
                  <a:pt x="11794811" y="6500256"/>
                  <a:pt x="11792751" y="6502336"/>
                  <a:pt x="11790690" y="6504416"/>
                </a:cubicBezTo>
                <a:cubicBezTo>
                  <a:pt x="11759784" y="6537700"/>
                  <a:pt x="11726817" y="6556423"/>
                  <a:pt x="11683548" y="6566824"/>
                </a:cubicBezTo>
                <a:cubicBezTo>
                  <a:pt x="11679427" y="6568904"/>
                  <a:pt x="11677366" y="6568904"/>
                  <a:pt x="11675305" y="6566824"/>
                </a:cubicBezTo>
                <a:cubicBezTo>
                  <a:pt x="11673245" y="6564744"/>
                  <a:pt x="11673245" y="6560583"/>
                  <a:pt x="11673245" y="6558503"/>
                </a:cubicBezTo>
                <a:cubicBezTo>
                  <a:pt x="11681487" y="6454490"/>
                  <a:pt x="11681487" y="6454490"/>
                  <a:pt x="11681487" y="6454490"/>
                </a:cubicBezTo>
                <a:cubicBezTo>
                  <a:pt x="11681487" y="6452410"/>
                  <a:pt x="11683548" y="6448249"/>
                  <a:pt x="11685608" y="6446169"/>
                </a:cubicBezTo>
                <a:close/>
                <a:moveTo>
                  <a:pt x="10878610" y="6407461"/>
                </a:moveTo>
                <a:lnTo>
                  <a:pt x="10878610" y="6451004"/>
                </a:lnTo>
                <a:cubicBezTo>
                  <a:pt x="10878610" y="6451004"/>
                  <a:pt x="10852168" y="6458261"/>
                  <a:pt x="10832845" y="6458261"/>
                </a:cubicBezTo>
                <a:cubicBezTo>
                  <a:pt x="10816573" y="6458261"/>
                  <a:pt x="10813523" y="6442710"/>
                  <a:pt x="10813523" y="6433380"/>
                </a:cubicBezTo>
                <a:cubicBezTo>
                  <a:pt x="10813523" y="6418865"/>
                  <a:pt x="10821658" y="6411608"/>
                  <a:pt x="10837930" y="6409535"/>
                </a:cubicBezTo>
                <a:cubicBezTo>
                  <a:pt x="10878610" y="6407461"/>
                  <a:pt x="10878610" y="6407461"/>
                  <a:pt x="10878610" y="6407461"/>
                </a:cubicBezTo>
                <a:close/>
                <a:moveTo>
                  <a:pt x="10545885" y="6337611"/>
                </a:moveTo>
                <a:cubicBezTo>
                  <a:pt x="10573810" y="6337611"/>
                  <a:pt x="10573810" y="6351965"/>
                  <a:pt x="10573810" y="6361192"/>
                </a:cubicBezTo>
                <a:cubicBezTo>
                  <a:pt x="10573810" y="6375546"/>
                  <a:pt x="10566570" y="6382723"/>
                  <a:pt x="10550022" y="6384774"/>
                </a:cubicBezTo>
                <a:lnTo>
                  <a:pt x="10505548" y="6386824"/>
                </a:lnTo>
                <a:cubicBezTo>
                  <a:pt x="10505548" y="6385799"/>
                  <a:pt x="10505548" y="6383748"/>
                  <a:pt x="10505548" y="6382723"/>
                </a:cubicBezTo>
                <a:cubicBezTo>
                  <a:pt x="10505548" y="6380673"/>
                  <a:pt x="10505548" y="6380673"/>
                  <a:pt x="10505548" y="6380673"/>
                </a:cubicBezTo>
                <a:cubicBezTo>
                  <a:pt x="10507617" y="6358117"/>
                  <a:pt x="10514857" y="6344788"/>
                  <a:pt x="10528302" y="6339662"/>
                </a:cubicBezTo>
                <a:cubicBezTo>
                  <a:pt x="10533473" y="6338637"/>
                  <a:pt x="10539680" y="6337611"/>
                  <a:pt x="10545885" y="6337611"/>
                </a:cubicBezTo>
                <a:close/>
                <a:moveTo>
                  <a:pt x="11672595" y="6327980"/>
                </a:moveTo>
                <a:cubicBezTo>
                  <a:pt x="11675422" y="6327461"/>
                  <a:pt x="11678506" y="6327980"/>
                  <a:pt x="11681588" y="6329019"/>
                </a:cubicBezTo>
                <a:cubicBezTo>
                  <a:pt x="11698034" y="6341488"/>
                  <a:pt x="11708312" y="6360190"/>
                  <a:pt x="11708312" y="6380970"/>
                </a:cubicBezTo>
                <a:cubicBezTo>
                  <a:pt x="11708312" y="6412141"/>
                  <a:pt x="11681588" y="6439155"/>
                  <a:pt x="11648698" y="6439155"/>
                </a:cubicBezTo>
                <a:cubicBezTo>
                  <a:pt x="11615808" y="6439155"/>
                  <a:pt x="11589084" y="6412141"/>
                  <a:pt x="11589084" y="6380970"/>
                </a:cubicBezTo>
                <a:cubicBezTo>
                  <a:pt x="11589084" y="6360190"/>
                  <a:pt x="11599363" y="6341488"/>
                  <a:pt x="11615808" y="6331098"/>
                </a:cubicBezTo>
                <a:cubicBezTo>
                  <a:pt x="11621975" y="6326941"/>
                  <a:pt x="11628142" y="6326941"/>
                  <a:pt x="11632253" y="6333175"/>
                </a:cubicBezTo>
                <a:cubicBezTo>
                  <a:pt x="11636365" y="6339410"/>
                  <a:pt x="11634309" y="6345643"/>
                  <a:pt x="11630197" y="6349800"/>
                </a:cubicBezTo>
                <a:cubicBezTo>
                  <a:pt x="11619919" y="6356034"/>
                  <a:pt x="11613752" y="6368502"/>
                  <a:pt x="11613752" y="6380970"/>
                </a:cubicBezTo>
                <a:cubicBezTo>
                  <a:pt x="11613752" y="6399673"/>
                  <a:pt x="11630197" y="6416297"/>
                  <a:pt x="11648698" y="6416297"/>
                </a:cubicBezTo>
                <a:cubicBezTo>
                  <a:pt x="11667199" y="6416297"/>
                  <a:pt x="11683644" y="6399673"/>
                  <a:pt x="11683644" y="6380970"/>
                </a:cubicBezTo>
                <a:cubicBezTo>
                  <a:pt x="11683644" y="6368502"/>
                  <a:pt x="11677478" y="6356034"/>
                  <a:pt x="11667199" y="6349800"/>
                </a:cubicBezTo>
                <a:cubicBezTo>
                  <a:pt x="11663088" y="6345643"/>
                  <a:pt x="11661032" y="6339410"/>
                  <a:pt x="11665144" y="6333175"/>
                </a:cubicBezTo>
                <a:cubicBezTo>
                  <a:pt x="11667199" y="6330059"/>
                  <a:pt x="11669769" y="6328500"/>
                  <a:pt x="11672595" y="6327980"/>
                </a:cubicBezTo>
                <a:close/>
                <a:moveTo>
                  <a:pt x="11821529" y="6312914"/>
                </a:moveTo>
                <a:cubicBezTo>
                  <a:pt x="11823596" y="6312914"/>
                  <a:pt x="11825662" y="6317066"/>
                  <a:pt x="11825662" y="6319143"/>
                </a:cubicBezTo>
                <a:cubicBezTo>
                  <a:pt x="11838061" y="6362741"/>
                  <a:pt x="11838061" y="6400111"/>
                  <a:pt x="11825662" y="6443710"/>
                </a:cubicBezTo>
                <a:cubicBezTo>
                  <a:pt x="11823596" y="6447862"/>
                  <a:pt x="11823596" y="6449938"/>
                  <a:pt x="11821529" y="6449938"/>
                </a:cubicBezTo>
                <a:cubicBezTo>
                  <a:pt x="11817396" y="6452014"/>
                  <a:pt x="11815330" y="6449938"/>
                  <a:pt x="11813263" y="6447862"/>
                </a:cubicBezTo>
                <a:cubicBezTo>
                  <a:pt x="11728538" y="6389730"/>
                  <a:pt x="11728538" y="6389730"/>
                  <a:pt x="11728538" y="6389730"/>
                </a:cubicBezTo>
                <a:cubicBezTo>
                  <a:pt x="11724405" y="6387655"/>
                  <a:pt x="11722339" y="6385578"/>
                  <a:pt x="11722339" y="6381426"/>
                </a:cubicBezTo>
                <a:cubicBezTo>
                  <a:pt x="11722339" y="6379350"/>
                  <a:pt x="11724405" y="6375198"/>
                  <a:pt x="11728538" y="6373122"/>
                </a:cubicBezTo>
                <a:cubicBezTo>
                  <a:pt x="11813263" y="6314991"/>
                  <a:pt x="11813263" y="6314991"/>
                  <a:pt x="11813263" y="6314991"/>
                </a:cubicBezTo>
                <a:cubicBezTo>
                  <a:pt x="11815330" y="6312914"/>
                  <a:pt x="11819463" y="6312914"/>
                  <a:pt x="11821529" y="6312914"/>
                </a:cubicBezTo>
                <a:close/>
                <a:moveTo>
                  <a:pt x="11475701" y="6312914"/>
                </a:moveTo>
                <a:cubicBezTo>
                  <a:pt x="11479792" y="6312914"/>
                  <a:pt x="11481838" y="6314991"/>
                  <a:pt x="11483884" y="6317066"/>
                </a:cubicBezTo>
                <a:cubicBezTo>
                  <a:pt x="11567753" y="6373122"/>
                  <a:pt x="11567753" y="6373122"/>
                  <a:pt x="11567753" y="6373122"/>
                </a:cubicBezTo>
                <a:cubicBezTo>
                  <a:pt x="11571844" y="6375198"/>
                  <a:pt x="11573889" y="6379350"/>
                  <a:pt x="11573889" y="6381426"/>
                </a:cubicBezTo>
                <a:cubicBezTo>
                  <a:pt x="11573889" y="6385578"/>
                  <a:pt x="11571844" y="6387655"/>
                  <a:pt x="11567753" y="6389730"/>
                </a:cubicBezTo>
                <a:lnTo>
                  <a:pt x="11483884" y="6447862"/>
                </a:lnTo>
                <a:cubicBezTo>
                  <a:pt x="11479792" y="6449938"/>
                  <a:pt x="11477747" y="6452014"/>
                  <a:pt x="11475701" y="6449938"/>
                </a:cubicBezTo>
                <a:cubicBezTo>
                  <a:pt x="11473656" y="6449938"/>
                  <a:pt x="11471610" y="6447862"/>
                  <a:pt x="11471610" y="6443710"/>
                </a:cubicBezTo>
                <a:cubicBezTo>
                  <a:pt x="11459337" y="6400111"/>
                  <a:pt x="11459337" y="6364817"/>
                  <a:pt x="11471610" y="6319143"/>
                </a:cubicBezTo>
                <a:cubicBezTo>
                  <a:pt x="11471610" y="6317066"/>
                  <a:pt x="11473656" y="6314991"/>
                  <a:pt x="11475701" y="6312914"/>
                </a:cubicBezTo>
                <a:close/>
                <a:moveTo>
                  <a:pt x="10746019" y="6302686"/>
                </a:moveTo>
                <a:cubicBezTo>
                  <a:pt x="10726539" y="6303721"/>
                  <a:pt x="10708085" y="6314071"/>
                  <a:pt x="10696807" y="6322350"/>
                </a:cubicBezTo>
                <a:cubicBezTo>
                  <a:pt x="10696807" y="6310966"/>
                  <a:pt x="10696807" y="6310966"/>
                  <a:pt x="10696807" y="6310966"/>
                </a:cubicBezTo>
                <a:cubicBezTo>
                  <a:pt x="10696807" y="6306826"/>
                  <a:pt x="10693731" y="6303721"/>
                  <a:pt x="10689630" y="6303721"/>
                </a:cubicBezTo>
                <a:cubicBezTo>
                  <a:pt x="10661948" y="6303721"/>
                  <a:pt x="10661948" y="6303721"/>
                  <a:pt x="10661948" y="6303721"/>
                </a:cubicBezTo>
                <a:cubicBezTo>
                  <a:pt x="10657848" y="6303721"/>
                  <a:pt x="10654771" y="6306826"/>
                  <a:pt x="10654771" y="6310966"/>
                </a:cubicBezTo>
                <a:cubicBezTo>
                  <a:pt x="10654771" y="6483802"/>
                  <a:pt x="10654771" y="6483802"/>
                  <a:pt x="10654771" y="6483802"/>
                </a:cubicBezTo>
                <a:cubicBezTo>
                  <a:pt x="10654771" y="6486906"/>
                  <a:pt x="10657848" y="6490011"/>
                  <a:pt x="10661948" y="6490011"/>
                </a:cubicBezTo>
                <a:cubicBezTo>
                  <a:pt x="10689630" y="6490011"/>
                  <a:pt x="10689630" y="6490011"/>
                  <a:pt x="10689630" y="6490011"/>
                </a:cubicBezTo>
                <a:cubicBezTo>
                  <a:pt x="10693731" y="6490011"/>
                  <a:pt x="10696807" y="6486906"/>
                  <a:pt x="10696807" y="6483802"/>
                </a:cubicBezTo>
                <a:cubicBezTo>
                  <a:pt x="10696807" y="6363748"/>
                  <a:pt x="10696807" y="6363748"/>
                  <a:pt x="10696807" y="6363748"/>
                </a:cubicBezTo>
                <a:cubicBezTo>
                  <a:pt x="10702958" y="6358573"/>
                  <a:pt x="10723464" y="6344084"/>
                  <a:pt x="10747045" y="6342014"/>
                </a:cubicBezTo>
                <a:cubicBezTo>
                  <a:pt x="10750120" y="6342014"/>
                  <a:pt x="10753197" y="6338909"/>
                  <a:pt x="10753197" y="6334770"/>
                </a:cubicBezTo>
                <a:cubicBezTo>
                  <a:pt x="10753197" y="6309931"/>
                  <a:pt x="10753197" y="6309931"/>
                  <a:pt x="10753197" y="6309931"/>
                </a:cubicBezTo>
                <a:cubicBezTo>
                  <a:pt x="10753197" y="6307861"/>
                  <a:pt x="10752171" y="6305791"/>
                  <a:pt x="10751146" y="6304756"/>
                </a:cubicBezTo>
                <a:cubicBezTo>
                  <a:pt x="10749095" y="6302686"/>
                  <a:pt x="10747045" y="6302686"/>
                  <a:pt x="10746019" y="6302686"/>
                </a:cubicBezTo>
                <a:close/>
                <a:moveTo>
                  <a:pt x="10221292" y="6302686"/>
                </a:moveTo>
                <a:cubicBezTo>
                  <a:pt x="10202802" y="6302686"/>
                  <a:pt x="10184313" y="6314071"/>
                  <a:pt x="10173013" y="6322350"/>
                </a:cubicBezTo>
                <a:cubicBezTo>
                  <a:pt x="10173013" y="6310966"/>
                  <a:pt x="10173013" y="6310966"/>
                  <a:pt x="10173013" y="6310966"/>
                </a:cubicBezTo>
                <a:cubicBezTo>
                  <a:pt x="10173013" y="6306826"/>
                  <a:pt x="10169932" y="6303721"/>
                  <a:pt x="10165823" y="6303721"/>
                </a:cubicBezTo>
                <a:cubicBezTo>
                  <a:pt x="10137062" y="6303721"/>
                  <a:pt x="10137062" y="6303721"/>
                  <a:pt x="10137062" y="6303721"/>
                </a:cubicBezTo>
                <a:cubicBezTo>
                  <a:pt x="10133979" y="6303721"/>
                  <a:pt x="10130898" y="6306826"/>
                  <a:pt x="10130898" y="6310966"/>
                </a:cubicBezTo>
                <a:cubicBezTo>
                  <a:pt x="10130898" y="6483802"/>
                  <a:pt x="10130898" y="6483802"/>
                  <a:pt x="10130898" y="6483802"/>
                </a:cubicBezTo>
                <a:cubicBezTo>
                  <a:pt x="10130898" y="6486906"/>
                  <a:pt x="10133979" y="6490011"/>
                  <a:pt x="10137062" y="6490011"/>
                </a:cubicBezTo>
                <a:cubicBezTo>
                  <a:pt x="10165823" y="6490011"/>
                  <a:pt x="10165823" y="6490011"/>
                  <a:pt x="10165823" y="6490011"/>
                </a:cubicBezTo>
                <a:cubicBezTo>
                  <a:pt x="10169932" y="6490011"/>
                  <a:pt x="10173013" y="6486906"/>
                  <a:pt x="10173013" y="6483802"/>
                </a:cubicBezTo>
                <a:cubicBezTo>
                  <a:pt x="10173013" y="6363748"/>
                  <a:pt x="10173013" y="6363748"/>
                  <a:pt x="10173013" y="6363748"/>
                </a:cubicBezTo>
                <a:cubicBezTo>
                  <a:pt x="10179177" y="6358573"/>
                  <a:pt x="10198694" y="6344084"/>
                  <a:pt x="10222319" y="6342014"/>
                </a:cubicBezTo>
                <a:cubicBezTo>
                  <a:pt x="10236700" y="6342014"/>
                  <a:pt x="10244918" y="6348224"/>
                  <a:pt x="10245945" y="6362713"/>
                </a:cubicBezTo>
                <a:cubicBezTo>
                  <a:pt x="10245945" y="6363748"/>
                  <a:pt x="10245945" y="6363748"/>
                  <a:pt x="10245945" y="6363748"/>
                </a:cubicBezTo>
                <a:cubicBezTo>
                  <a:pt x="10245945" y="6483802"/>
                  <a:pt x="10245945" y="6483802"/>
                  <a:pt x="10245945" y="6483802"/>
                </a:cubicBezTo>
                <a:cubicBezTo>
                  <a:pt x="10245945" y="6486906"/>
                  <a:pt x="10249026" y="6490011"/>
                  <a:pt x="10252109" y="6490011"/>
                </a:cubicBezTo>
                <a:cubicBezTo>
                  <a:pt x="10280870" y="6490011"/>
                  <a:pt x="10280870" y="6490011"/>
                  <a:pt x="10280870" y="6490011"/>
                </a:cubicBezTo>
                <a:cubicBezTo>
                  <a:pt x="10284979" y="6490011"/>
                  <a:pt x="10288061" y="6486906"/>
                  <a:pt x="10288061" y="6483802"/>
                </a:cubicBezTo>
                <a:cubicBezTo>
                  <a:pt x="10288061" y="6452753"/>
                  <a:pt x="10288061" y="6452753"/>
                  <a:pt x="10288061" y="6452753"/>
                </a:cubicBezTo>
                <a:cubicBezTo>
                  <a:pt x="10288061" y="6388587"/>
                  <a:pt x="10288061" y="6388587"/>
                  <a:pt x="10288061" y="6388587"/>
                </a:cubicBezTo>
                <a:cubicBezTo>
                  <a:pt x="10288061" y="6365818"/>
                  <a:pt x="10288061" y="6365818"/>
                  <a:pt x="10288061" y="6365818"/>
                </a:cubicBezTo>
                <a:cubicBezTo>
                  <a:pt x="10288061" y="6325455"/>
                  <a:pt x="10269571" y="6304756"/>
                  <a:pt x="10231564" y="6302686"/>
                </a:cubicBezTo>
                <a:cubicBezTo>
                  <a:pt x="10231564" y="6302686"/>
                  <a:pt x="10229510" y="6302686"/>
                  <a:pt x="10226428" y="6302686"/>
                </a:cubicBezTo>
                <a:cubicBezTo>
                  <a:pt x="10225401" y="6302686"/>
                  <a:pt x="10225401" y="6302686"/>
                  <a:pt x="10224374" y="6302686"/>
                </a:cubicBezTo>
                <a:cubicBezTo>
                  <a:pt x="10223347" y="6302686"/>
                  <a:pt x="10222319" y="6302686"/>
                  <a:pt x="10221292" y="6302686"/>
                </a:cubicBezTo>
                <a:close/>
                <a:moveTo>
                  <a:pt x="11036971" y="6299511"/>
                </a:moveTo>
                <a:cubicBezTo>
                  <a:pt x="10978754" y="6299511"/>
                  <a:pt x="10953221" y="6329632"/>
                  <a:pt x="10953221" y="6396104"/>
                </a:cubicBezTo>
                <a:cubicBezTo>
                  <a:pt x="10953221" y="6397143"/>
                  <a:pt x="10953221" y="6397143"/>
                  <a:pt x="10953221" y="6398181"/>
                </a:cubicBezTo>
                <a:cubicBezTo>
                  <a:pt x="10953221" y="6464654"/>
                  <a:pt x="10978754" y="6494774"/>
                  <a:pt x="11036971" y="6494774"/>
                </a:cubicBezTo>
                <a:cubicBezTo>
                  <a:pt x="11057397" y="6494774"/>
                  <a:pt x="11079867" y="6489581"/>
                  <a:pt x="11093143" y="6487504"/>
                </a:cubicBezTo>
                <a:cubicBezTo>
                  <a:pt x="11096207" y="6487504"/>
                  <a:pt x="11099271" y="6484388"/>
                  <a:pt x="11099271" y="6480233"/>
                </a:cubicBezTo>
                <a:cubicBezTo>
                  <a:pt x="11098250" y="6456345"/>
                  <a:pt x="11098250" y="6456345"/>
                  <a:pt x="11098250" y="6456345"/>
                </a:cubicBezTo>
                <a:cubicBezTo>
                  <a:pt x="11098250" y="6455306"/>
                  <a:pt x="11097229" y="6453229"/>
                  <a:pt x="11096207" y="6452190"/>
                </a:cubicBezTo>
                <a:cubicBezTo>
                  <a:pt x="11094165" y="6450113"/>
                  <a:pt x="11092122" y="6450113"/>
                  <a:pt x="11090079" y="6450113"/>
                </a:cubicBezTo>
                <a:cubicBezTo>
                  <a:pt x="11074759" y="6451152"/>
                  <a:pt x="11056375" y="6456345"/>
                  <a:pt x="11036971" y="6456345"/>
                </a:cubicBezTo>
                <a:cubicBezTo>
                  <a:pt x="11010416" y="6456345"/>
                  <a:pt x="10999181" y="6444920"/>
                  <a:pt x="10997138" y="6413761"/>
                </a:cubicBezTo>
                <a:cubicBezTo>
                  <a:pt x="10997138" y="6412722"/>
                  <a:pt x="10997138" y="6412722"/>
                  <a:pt x="10997138" y="6411684"/>
                </a:cubicBezTo>
                <a:cubicBezTo>
                  <a:pt x="10997138" y="6410645"/>
                  <a:pt x="10997138" y="6409606"/>
                  <a:pt x="10997138" y="6408568"/>
                </a:cubicBezTo>
                <a:cubicBezTo>
                  <a:pt x="10996117" y="6406490"/>
                  <a:pt x="10996117" y="6405452"/>
                  <a:pt x="10996117" y="6404413"/>
                </a:cubicBezTo>
                <a:cubicBezTo>
                  <a:pt x="10996117" y="6403375"/>
                  <a:pt x="10996117" y="6402336"/>
                  <a:pt x="10996117" y="6401297"/>
                </a:cubicBezTo>
                <a:cubicBezTo>
                  <a:pt x="10996117" y="6399220"/>
                  <a:pt x="10996117" y="6398181"/>
                  <a:pt x="10996117" y="6396104"/>
                </a:cubicBezTo>
                <a:cubicBezTo>
                  <a:pt x="10996117" y="6353520"/>
                  <a:pt x="11007352" y="6337941"/>
                  <a:pt x="11036971" y="6337941"/>
                </a:cubicBezTo>
                <a:cubicBezTo>
                  <a:pt x="11056375" y="6337941"/>
                  <a:pt x="11074759" y="6343134"/>
                  <a:pt x="11090079" y="6344172"/>
                </a:cubicBezTo>
                <a:cubicBezTo>
                  <a:pt x="11092122" y="6344172"/>
                  <a:pt x="11094165" y="6344172"/>
                  <a:pt x="11096207" y="6343134"/>
                </a:cubicBezTo>
                <a:cubicBezTo>
                  <a:pt x="11097229" y="6341057"/>
                  <a:pt x="11098250" y="6340018"/>
                  <a:pt x="11098250" y="6337941"/>
                </a:cubicBezTo>
                <a:cubicBezTo>
                  <a:pt x="11099271" y="6314052"/>
                  <a:pt x="11099271" y="6314052"/>
                  <a:pt x="11099271" y="6314052"/>
                </a:cubicBezTo>
                <a:cubicBezTo>
                  <a:pt x="11099271" y="6309898"/>
                  <a:pt x="11096207" y="6306782"/>
                  <a:pt x="11093143" y="6306782"/>
                </a:cubicBezTo>
                <a:cubicBezTo>
                  <a:pt x="11079867" y="6304704"/>
                  <a:pt x="11057397" y="6299511"/>
                  <a:pt x="11036971" y="6299511"/>
                </a:cubicBezTo>
                <a:close/>
                <a:moveTo>
                  <a:pt x="10858462" y="6299511"/>
                </a:moveTo>
                <a:cubicBezTo>
                  <a:pt x="10836770" y="6299511"/>
                  <a:pt x="10802683" y="6304704"/>
                  <a:pt x="10788221" y="6306782"/>
                </a:cubicBezTo>
                <a:cubicBezTo>
                  <a:pt x="10785122" y="6306782"/>
                  <a:pt x="10783056" y="6309898"/>
                  <a:pt x="10783056" y="6314052"/>
                </a:cubicBezTo>
                <a:cubicBezTo>
                  <a:pt x="10784089" y="6337941"/>
                  <a:pt x="10784089" y="6337941"/>
                  <a:pt x="10784089" y="6337941"/>
                </a:cubicBezTo>
                <a:cubicBezTo>
                  <a:pt x="10784089" y="6340018"/>
                  <a:pt x="10784089" y="6341057"/>
                  <a:pt x="10786155" y="6343134"/>
                </a:cubicBezTo>
                <a:cubicBezTo>
                  <a:pt x="10787188" y="6344172"/>
                  <a:pt x="10789254" y="6344172"/>
                  <a:pt x="10791320" y="6344172"/>
                </a:cubicBezTo>
                <a:cubicBezTo>
                  <a:pt x="10806815" y="6343134"/>
                  <a:pt x="10835737" y="6341057"/>
                  <a:pt x="10856397" y="6341057"/>
                </a:cubicBezTo>
                <a:cubicBezTo>
                  <a:pt x="10870858" y="6341057"/>
                  <a:pt x="10879123" y="6349366"/>
                  <a:pt x="10879123" y="6362868"/>
                </a:cubicBezTo>
                <a:cubicBezTo>
                  <a:pt x="10879123" y="6374293"/>
                  <a:pt x="10879123" y="6374293"/>
                  <a:pt x="10879123" y="6374293"/>
                </a:cubicBezTo>
                <a:cubicBezTo>
                  <a:pt x="10832639" y="6378447"/>
                  <a:pt x="10832639" y="6378447"/>
                  <a:pt x="10832639" y="6378447"/>
                </a:cubicBezTo>
                <a:cubicBezTo>
                  <a:pt x="10788221" y="6381563"/>
                  <a:pt x="10770660" y="6398181"/>
                  <a:pt x="10770660" y="6435572"/>
                </a:cubicBezTo>
                <a:cubicBezTo>
                  <a:pt x="10770660" y="6472963"/>
                  <a:pt x="10790287" y="6494774"/>
                  <a:pt x="10824374" y="6494774"/>
                </a:cubicBezTo>
                <a:cubicBezTo>
                  <a:pt x="10853299" y="6494774"/>
                  <a:pt x="10885319" y="6482311"/>
                  <a:pt x="10885319" y="6482311"/>
                </a:cubicBezTo>
                <a:cubicBezTo>
                  <a:pt x="10892550" y="6487504"/>
                  <a:pt x="10898748" y="6491658"/>
                  <a:pt x="10913210" y="6493736"/>
                </a:cubicBezTo>
                <a:cubicBezTo>
                  <a:pt x="10915275" y="6493736"/>
                  <a:pt x="10917341" y="6493736"/>
                  <a:pt x="10919407" y="6491658"/>
                </a:cubicBezTo>
                <a:cubicBezTo>
                  <a:pt x="10920440" y="6490620"/>
                  <a:pt x="10921473" y="6488542"/>
                  <a:pt x="10921473" y="6486465"/>
                </a:cubicBezTo>
                <a:cubicBezTo>
                  <a:pt x="10921473" y="6362868"/>
                  <a:pt x="10921473" y="6362868"/>
                  <a:pt x="10921473" y="6362868"/>
                </a:cubicBezTo>
                <a:cubicBezTo>
                  <a:pt x="10921473" y="6319245"/>
                  <a:pt x="10901847" y="6299511"/>
                  <a:pt x="10858462" y="6299511"/>
                </a:cubicBezTo>
                <a:close/>
                <a:moveTo>
                  <a:pt x="10537848" y="6299511"/>
                </a:moveTo>
                <a:cubicBezTo>
                  <a:pt x="10484952" y="6301589"/>
                  <a:pt x="10461097" y="6331709"/>
                  <a:pt x="10461097" y="6396104"/>
                </a:cubicBezTo>
                <a:cubicBezTo>
                  <a:pt x="10461097" y="6397143"/>
                  <a:pt x="10461097" y="6397143"/>
                  <a:pt x="10461097" y="6398181"/>
                </a:cubicBezTo>
                <a:cubicBezTo>
                  <a:pt x="10461097" y="6419993"/>
                  <a:pt x="10463172" y="6438688"/>
                  <a:pt x="10467320" y="6453229"/>
                </a:cubicBezTo>
                <a:cubicBezTo>
                  <a:pt x="10475618" y="6481272"/>
                  <a:pt x="10500510" y="6494774"/>
                  <a:pt x="10528513" y="6494774"/>
                </a:cubicBezTo>
                <a:cubicBezTo>
                  <a:pt x="10531625" y="6494774"/>
                  <a:pt x="10534736" y="6494774"/>
                  <a:pt x="10537848" y="6494774"/>
                </a:cubicBezTo>
                <a:cubicBezTo>
                  <a:pt x="10539922" y="6494774"/>
                  <a:pt x="10543033" y="6494774"/>
                  <a:pt x="10545109" y="6494774"/>
                </a:cubicBezTo>
                <a:cubicBezTo>
                  <a:pt x="10564815" y="6492697"/>
                  <a:pt x="10587633" y="6489581"/>
                  <a:pt x="10598004" y="6487504"/>
                </a:cubicBezTo>
                <a:cubicBezTo>
                  <a:pt x="10602153" y="6487504"/>
                  <a:pt x="10604227" y="6484388"/>
                  <a:pt x="10604227" y="6480233"/>
                </a:cubicBezTo>
                <a:cubicBezTo>
                  <a:pt x="10603190" y="6456345"/>
                  <a:pt x="10603190" y="6456345"/>
                  <a:pt x="10603190" y="6456345"/>
                </a:cubicBezTo>
                <a:cubicBezTo>
                  <a:pt x="10603190" y="6455306"/>
                  <a:pt x="10602153" y="6453229"/>
                  <a:pt x="10601116" y="6452190"/>
                </a:cubicBezTo>
                <a:cubicBezTo>
                  <a:pt x="10599041" y="6450113"/>
                  <a:pt x="10598004" y="6450113"/>
                  <a:pt x="10595930" y="6450113"/>
                </a:cubicBezTo>
                <a:cubicBezTo>
                  <a:pt x="10582447" y="6451152"/>
                  <a:pt x="10558592" y="6453229"/>
                  <a:pt x="10539922" y="6453229"/>
                </a:cubicBezTo>
                <a:cubicBezTo>
                  <a:pt x="10521253" y="6453229"/>
                  <a:pt x="10511918" y="6445958"/>
                  <a:pt x="10506733" y="6428302"/>
                </a:cubicBezTo>
                <a:cubicBezTo>
                  <a:pt x="10505695" y="6419993"/>
                  <a:pt x="10505695" y="6419993"/>
                  <a:pt x="10505695" y="6419993"/>
                </a:cubicBezTo>
                <a:cubicBezTo>
                  <a:pt x="10554442" y="6416877"/>
                  <a:pt x="10554442" y="6416877"/>
                  <a:pt x="10554442" y="6416877"/>
                </a:cubicBezTo>
                <a:cubicBezTo>
                  <a:pt x="10598004" y="6412722"/>
                  <a:pt x="10616672" y="6396104"/>
                  <a:pt x="10616672" y="6359752"/>
                </a:cubicBezTo>
                <a:cubicBezTo>
                  <a:pt x="10616672" y="6321323"/>
                  <a:pt x="10599041" y="6299511"/>
                  <a:pt x="10545109" y="6299511"/>
                </a:cubicBezTo>
                <a:cubicBezTo>
                  <a:pt x="10543033" y="6299511"/>
                  <a:pt x="10539922" y="6299511"/>
                  <a:pt x="10537848" y="6299511"/>
                </a:cubicBezTo>
                <a:close/>
                <a:moveTo>
                  <a:pt x="11181077" y="6262439"/>
                </a:moveTo>
                <a:cubicBezTo>
                  <a:pt x="11153387" y="6269635"/>
                  <a:pt x="11153387" y="6269635"/>
                  <a:pt x="11153387" y="6269635"/>
                </a:cubicBezTo>
                <a:cubicBezTo>
                  <a:pt x="11150310" y="6269635"/>
                  <a:pt x="11147234" y="6272720"/>
                  <a:pt x="11147234" y="6275804"/>
                </a:cubicBezTo>
                <a:cubicBezTo>
                  <a:pt x="11147234" y="6304589"/>
                  <a:pt x="11147234" y="6304589"/>
                  <a:pt x="11147234" y="6304589"/>
                </a:cubicBezTo>
                <a:cubicBezTo>
                  <a:pt x="11131850" y="6304589"/>
                  <a:pt x="11131850" y="6304589"/>
                  <a:pt x="11131850" y="6304589"/>
                </a:cubicBezTo>
                <a:cubicBezTo>
                  <a:pt x="11127748" y="6304589"/>
                  <a:pt x="11124671" y="6307673"/>
                  <a:pt x="11124671" y="6311785"/>
                </a:cubicBezTo>
                <a:cubicBezTo>
                  <a:pt x="11124671" y="6336457"/>
                  <a:pt x="11124671" y="6336457"/>
                  <a:pt x="11124671" y="6336457"/>
                </a:cubicBezTo>
                <a:cubicBezTo>
                  <a:pt x="11124671" y="6339542"/>
                  <a:pt x="11127748" y="6342626"/>
                  <a:pt x="11131850" y="6342626"/>
                </a:cubicBezTo>
                <a:cubicBezTo>
                  <a:pt x="11147234" y="6342626"/>
                  <a:pt x="11147234" y="6342626"/>
                  <a:pt x="11147234" y="6342626"/>
                </a:cubicBezTo>
                <a:cubicBezTo>
                  <a:pt x="11147234" y="6424868"/>
                  <a:pt x="11147234" y="6424868"/>
                  <a:pt x="11147234" y="6424868"/>
                </a:cubicBezTo>
                <a:cubicBezTo>
                  <a:pt x="11147234" y="6478326"/>
                  <a:pt x="11160566" y="6494774"/>
                  <a:pt x="11203639" y="6494774"/>
                </a:cubicBezTo>
                <a:cubicBezTo>
                  <a:pt x="11211844" y="6494774"/>
                  <a:pt x="11225176" y="6492718"/>
                  <a:pt x="11235431" y="6490662"/>
                </a:cubicBezTo>
                <a:cubicBezTo>
                  <a:pt x="11238508" y="6489634"/>
                  <a:pt x="11240559" y="6486550"/>
                  <a:pt x="11240559" y="6483466"/>
                </a:cubicBezTo>
                <a:cubicBezTo>
                  <a:pt x="11239534" y="6459821"/>
                  <a:pt x="11239534" y="6459821"/>
                  <a:pt x="11239534" y="6459821"/>
                </a:cubicBezTo>
                <a:cubicBezTo>
                  <a:pt x="11239534" y="6455709"/>
                  <a:pt x="11235431" y="6453653"/>
                  <a:pt x="11232355" y="6453653"/>
                </a:cubicBezTo>
                <a:cubicBezTo>
                  <a:pt x="11226201" y="6453653"/>
                  <a:pt x="11215946" y="6453653"/>
                  <a:pt x="11208767" y="6453653"/>
                </a:cubicBezTo>
                <a:cubicBezTo>
                  <a:pt x="11191332" y="6453653"/>
                  <a:pt x="11190307" y="6445429"/>
                  <a:pt x="11190307" y="6418700"/>
                </a:cubicBezTo>
                <a:cubicBezTo>
                  <a:pt x="11190307" y="6342626"/>
                  <a:pt x="11190307" y="6342626"/>
                  <a:pt x="11190307" y="6342626"/>
                </a:cubicBezTo>
                <a:cubicBezTo>
                  <a:pt x="11233380" y="6342626"/>
                  <a:pt x="11233380" y="6342626"/>
                  <a:pt x="11233380" y="6342626"/>
                </a:cubicBezTo>
                <a:cubicBezTo>
                  <a:pt x="11236457" y="6342626"/>
                  <a:pt x="11239534" y="6339542"/>
                  <a:pt x="11239534" y="6336457"/>
                </a:cubicBezTo>
                <a:cubicBezTo>
                  <a:pt x="11239534" y="6311785"/>
                  <a:pt x="11239534" y="6311785"/>
                  <a:pt x="11239534" y="6311785"/>
                </a:cubicBezTo>
                <a:cubicBezTo>
                  <a:pt x="11239534" y="6307673"/>
                  <a:pt x="11236457" y="6304589"/>
                  <a:pt x="11233380" y="6304589"/>
                </a:cubicBezTo>
                <a:cubicBezTo>
                  <a:pt x="11190307" y="6304589"/>
                  <a:pt x="11190307" y="6304589"/>
                  <a:pt x="11190307" y="6304589"/>
                </a:cubicBezTo>
                <a:cubicBezTo>
                  <a:pt x="11190307" y="6269635"/>
                  <a:pt x="11190307" y="6269635"/>
                  <a:pt x="11190307" y="6269635"/>
                </a:cubicBezTo>
                <a:cubicBezTo>
                  <a:pt x="11190307" y="6266551"/>
                  <a:pt x="11189281" y="6265523"/>
                  <a:pt x="11187230" y="6263467"/>
                </a:cubicBezTo>
                <a:cubicBezTo>
                  <a:pt x="11185179" y="6262439"/>
                  <a:pt x="11183128" y="6261411"/>
                  <a:pt x="11181077" y="6262439"/>
                </a:cubicBezTo>
                <a:close/>
                <a:moveTo>
                  <a:pt x="10376216" y="6262439"/>
                </a:moveTo>
                <a:cubicBezTo>
                  <a:pt x="10348526" y="6269635"/>
                  <a:pt x="10348526" y="6269635"/>
                  <a:pt x="10348526" y="6269635"/>
                </a:cubicBezTo>
                <a:cubicBezTo>
                  <a:pt x="10345450" y="6269635"/>
                  <a:pt x="10343399" y="6272720"/>
                  <a:pt x="10343399" y="6275804"/>
                </a:cubicBezTo>
                <a:cubicBezTo>
                  <a:pt x="10343399" y="6304589"/>
                  <a:pt x="10343399" y="6304589"/>
                  <a:pt x="10343399" y="6304589"/>
                </a:cubicBezTo>
                <a:cubicBezTo>
                  <a:pt x="10326990" y="6304589"/>
                  <a:pt x="10326990" y="6304589"/>
                  <a:pt x="10326990" y="6304589"/>
                </a:cubicBezTo>
                <a:cubicBezTo>
                  <a:pt x="10322888" y="6304589"/>
                  <a:pt x="10319811" y="6307673"/>
                  <a:pt x="10319811" y="6311785"/>
                </a:cubicBezTo>
                <a:cubicBezTo>
                  <a:pt x="10319811" y="6336457"/>
                  <a:pt x="10319811" y="6336457"/>
                  <a:pt x="10319811" y="6336457"/>
                </a:cubicBezTo>
                <a:cubicBezTo>
                  <a:pt x="10319811" y="6339542"/>
                  <a:pt x="10322888" y="6342626"/>
                  <a:pt x="10326990" y="6342626"/>
                </a:cubicBezTo>
                <a:cubicBezTo>
                  <a:pt x="10343399" y="6342626"/>
                  <a:pt x="10343399" y="6342626"/>
                  <a:pt x="10343399" y="6342626"/>
                </a:cubicBezTo>
                <a:cubicBezTo>
                  <a:pt x="10343399" y="6424868"/>
                  <a:pt x="10343399" y="6424868"/>
                  <a:pt x="10343399" y="6424868"/>
                </a:cubicBezTo>
                <a:cubicBezTo>
                  <a:pt x="10343399" y="6478326"/>
                  <a:pt x="10355705" y="6494774"/>
                  <a:pt x="10398779" y="6494774"/>
                </a:cubicBezTo>
                <a:cubicBezTo>
                  <a:pt x="10406983" y="6494774"/>
                  <a:pt x="10420316" y="6492718"/>
                  <a:pt x="10430571" y="6490662"/>
                </a:cubicBezTo>
                <a:cubicBezTo>
                  <a:pt x="10433648" y="6489634"/>
                  <a:pt x="10435698" y="6486550"/>
                  <a:pt x="10435698" y="6483466"/>
                </a:cubicBezTo>
                <a:cubicBezTo>
                  <a:pt x="10434673" y="6459821"/>
                  <a:pt x="10434673" y="6459821"/>
                  <a:pt x="10434673" y="6459821"/>
                </a:cubicBezTo>
                <a:cubicBezTo>
                  <a:pt x="10434673" y="6455709"/>
                  <a:pt x="10431597" y="6453653"/>
                  <a:pt x="10427495" y="6453653"/>
                </a:cubicBezTo>
                <a:cubicBezTo>
                  <a:pt x="10421341" y="6453653"/>
                  <a:pt x="10411086" y="6453653"/>
                  <a:pt x="10403906" y="6453653"/>
                </a:cubicBezTo>
                <a:cubicBezTo>
                  <a:pt x="10386472" y="6453653"/>
                  <a:pt x="10385446" y="6445429"/>
                  <a:pt x="10385446" y="6418700"/>
                </a:cubicBezTo>
                <a:cubicBezTo>
                  <a:pt x="10385446" y="6342626"/>
                  <a:pt x="10385446" y="6342626"/>
                  <a:pt x="10385446" y="6342626"/>
                </a:cubicBezTo>
                <a:cubicBezTo>
                  <a:pt x="10428520" y="6342626"/>
                  <a:pt x="10428520" y="6342626"/>
                  <a:pt x="10428520" y="6342626"/>
                </a:cubicBezTo>
                <a:cubicBezTo>
                  <a:pt x="10431597" y="6342626"/>
                  <a:pt x="10434673" y="6339542"/>
                  <a:pt x="10434673" y="6336457"/>
                </a:cubicBezTo>
                <a:cubicBezTo>
                  <a:pt x="10434673" y="6311785"/>
                  <a:pt x="10434673" y="6311785"/>
                  <a:pt x="10434673" y="6311785"/>
                </a:cubicBezTo>
                <a:cubicBezTo>
                  <a:pt x="10434673" y="6307673"/>
                  <a:pt x="10431597" y="6304589"/>
                  <a:pt x="10428520" y="6304589"/>
                </a:cubicBezTo>
                <a:cubicBezTo>
                  <a:pt x="10385446" y="6304589"/>
                  <a:pt x="10385446" y="6304589"/>
                  <a:pt x="10385446" y="6304589"/>
                </a:cubicBezTo>
                <a:cubicBezTo>
                  <a:pt x="10385446" y="6269635"/>
                  <a:pt x="10385446" y="6269635"/>
                  <a:pt x="10385446" y="6269635"/>
                </a:cubicBezTo>
                <a:cubicBezTo>
                  <a:pt x="10385446" y="6266551"/>
                  <a:pt x="10384421" y="6265523"/>
                  <a:pt x="10382370" y="6263467"/>
                </a:cubicBezTo>
                <a:cubicBezTo>
                  <a:pt x="10380319" y="6262439"/>
                  <a:pt x="10378268" y="6261411"/>
                  <a:pt x="10376216" y="6262439"/>
                </a:cubicBezTo>
                <a:close/>
                <a:moveTo>
                  <a:pt x="10045025" y="6237599"/>
                </a:moveTo>
                <a:cubicBezTo>
                  <a:pt x="10045025" y="6237599"/>
                  <a:pt x="10043992" y="6237599"/>
                  <a:pt x="10042958" y="6238634"/>
                </a:cubicBezTo>
                <a:cubicBezTo>
                  <a:pt x="10041923" y="6238634"/>
                  <a:pt x="10041923" y="6239668"/>
                  <a:pt x="10040890" y="6239668"/>
                </a:cubicBezTo>
                <a:cubicBezTo>
                  <a:pt x="10040890" y="6240703"/>
                  <a:pt x="10039857" y="6241737"/>
                  <a:pt x="10039857" y="6241737"/>
                </a:cubicBezTo>
                <a:cubicBezTo>
                  <a:pt x="10039857" y="6242772"/>
                  <a:pt x="10038822" y="6243806"/>
                  <a:pt x="10038822" y="6244841"/>
                </a:cubicBezTo>
                <a:cubicBezTo>
                  <a:pt x="10038822" y="6483805"/>
                  <a:pt x="10038822" y="6483805"/>
                  <a:pt x="10038822" y="6483805"/>
                </a:cubicBezTo>
                <a:cubicBezTo>
                  <a:pt x="10038822" y="6486909"/>
                  <a:pt x="10041923" y="6490012"/>
                  <a:pt x="10046058" y="6490012"/>
                </a:cubicBezTo>
                <a:cubicBezTo>
                  <a:pt x="10076036" y="6490012"/>
                  <a:pt x="10076036" y="6490012"/>
                  <a:pt x="10076036" y="6490012"/>
                </a:cubicBezTo>
                <a:cubicBezTo>
                  <a:pt x="10076036" y="6490012"/>
                  <a:pt x="10076036" y="6490012"/>
                  <a:pt x="10077071" y="6490012"/>
                </a:cubicBezTo>
                <a:cubicBezTo>
                  <a:pt x="10078105" y="6490012"/>
                  <a:pt x="10078105" y="6490012"/>
                  <a:pt x="10079138" y="6490012"/>
                </a:cubicBezTo>
                <a:cubicBezTo>
                  <a:pt x="10079138" y="6490012"/>
                  <a:pt x="10079138" y="6490012"/>
                  <a:pt x="10079138" y="6488978"/>
                </a:cubicBezTo>
                <a:cubicBezTo>
                  <a:pt x="10080171" y="6488978"/>
                  <a:pt x="10080171" y="6488978"/>
                  <a:pt x="10081206" y="6487943"/>
                </a:cubicBezTo>
                <a:cubicBezTo>
                  <a:pt x="10081206" y="6486909"/>
                  <a:pt x="10082239" y="6486909"/>
                  <a:pt x="10082239" y="6485874"/>
                </a:cubicBezTo>
                <a:cubicBezTo>
                  <a:pt x="10082239" y="6484840"/>
                  <a:pt x="10083273" y="6483805"/>
                  <a:pt x="10083273" y="6483805"/>
                </a:cubicBezTo>
                <a:cubicBezTo>
                  <a:pt x="10083273" y="6244841"/>
                  <a:pt x="10083273" y="6244841"/>
                  <a:pt x="10083273" y="6244841"/>
                </a:cubicBezTo>
                <a:cubicBezTo>
                  <a:pt x="10083273" y="6240703"/>
                  <a:pt x="10080171" y="6237599"/>
                  <a:pt x="10076036" y="6237599"/>
                </a:cubicBezTo>
                <a:cubicBezTo>
                  <a:pt x="10046058" y="6237599"/>
                  <a:pt x="10046058" y="6237599"/>
                  <a:pt x="10046058" y="6237599"/>
                </a:cubicBezTo>
                <a:cubicBezTo>
                  <a:pt x="10045025" y="6237599"/>
                  <a:pt x="10045025" y="6237599"/>
                  <a:pt x="10045025" y="6237599"/>
                </a:cubicBezTo>
                <a:close/>
                <a:moveTo>
                  <a:pt x="11675305" y="6196917"/>
                </a:moveTo>
                <a:cubicBezTo>
                  <a:pt x="11677366" y="6194856"/>
                  <a:pt x="11681487" y="6194856"/>
                  <a:pt x="11683548" y="6196917"/>
                </a:cubicBezTo>
                <a:cubicBezTo>
                  <a:pt x="11726817" y="6207218"/>
                  <a:pt x="11759784" y="6225762"/>
                  <a:pt x="11790690" y="6258730"/>
                </a:cubicBezTo>
                <a:cubicBezTo>
                  <a:pt x="11792751" y="6260790"/>
                  <a:pt x="11794811" y="6262850"/>
                  <a:pt x="11794811" y="6264911"/>
                </a:cubicBezTo>
                <a:cubicBezTo>
                  <a:pt x="11792751" y="6269031"/>
                  <a:pt x="11790690" y="6269031"/>
                  <a:pt x="11786569" y="6271092"/>
                </a:cubicBezTo>
                <a:cubicBezTo>
                  <a:pt x="11695910" y="6314361"/>
                  <a:pt x="11695910" y="6314361"/>
                  <a:pt x="11695910" y="6314361"/>
                </a:cubicBezTo>
                <a:cubicBezTo>
                  <a:pt x="11691789" y="6316421"/>
                  <a:pt x="11687668" y="6316421"/>
                  <a:pt x="11685608" y="6316421"/>
                </a:cubicBezTo>
                <a:cubicBezTo>
                  <a:pt x="11683548" y="6314361"/>
                  <a:pt x="11681487" y="6310240"/>
                  <a:pt x="11681487" y="6306119"/>
                </a:cubicBezTo>
                <a:cubicBezTo>
                  <a:pt x="11673245" y="6205158"/>
                  <a:pt x="11673245" y="6205158"/>
                  <a:pt x="11673245" y="6205158"/>
                </a:cubicBezTo>
                <a:cubicBezTo>
                  <a:pt x="11673245" y="6201037"/>
                  <a:pt x="11673245" y="6198977"/>
                  <a:pt x="11675305" y="6196917"/>
                </a:cubicBezTo>
                <a:close/>
                <a:moveTo>
                  <a:pt x="11617970" y="6196146"/>
                </a:moveTo>
                <a:cubicBezTo>
                  <a:pt x="11619516" y="6195889"/>
                  <a:pt x="11621061" y="6195889"/>
                  <a:pt x="11622091" y="6196921"/>
                </a:cubicBezTo>
                <a:cubicBezTo>
                  <a:pt x="11622091" y="6198986"/>
                  <a:pt x="11624151" y="6201051"/>
                  <a:pt x="11624151" y="6207246"/>
                </a:cubicBezTo>
                <a:cubicBezTo>
                  <a:pt x="11615910" y="6308434"/>
                  <a:pt x="11615910" y="6308434"/>
                  <a:pt x="11615910" y="6308434"/>
                </a:cubicBezTo>
                <a:cubicBezTo>
                  <a:pt x="11615910" y="6312564"/>
                  <a:pt x="11613849" y="6314629"/>
                  <a:pt x="11611789" y="6316694"/>
                </a:cubicBezTo>
                <a:cubicBezTo>
                  <a:pt x="11607668" y="6318759"/>
                  <a:pt x="11605607" y="6318759"/>
                  <a:pt x="11601487" y="6316694"/>
                </a:cubicBezTo>
                <a:cubicBezTo>
                  <a:pt x="11510827" y="6271263"/>
                  <a:pt x="11510827" y="6271263"/>
                  <a:pt x="11510827" y="6271263"/>
                </a:cubicBezTo>
                <a:cubicBezTo>
                  <a:pt x="11506707" y="6271263"/>
                  <a:pt x="11504646" y="6269198"/>
                  <a:pt x="11502586" y="6265068"/>
                </a:cubicBezTo>
                <a:cubicBezTo>
                  <a:pt x="11502586" y="6263002"/>
                  <a:pt x="11504646" y="6260938"/>
                  <a:pt x="11506707" y="6258872"/>
                </a:cubicBezTo>
                <a:cubicBezTo>
                  <a:pt x="11537613" y="6225832"/>
                  <a:pt x="11570580" y="6207246"/>
                  <a:pt x="11613849" y="6196921"/>
                </a:cubicBezTo>
                <a:cubicBezTo>
                  <a:pt x="11614879" y="6196921"/>
                  <a:pt x="11616425" y="6196405"/>
                  <a:pt x="11617970" y="6196146"/>
                </a:cubicBezTo>
                <a:close/>
                <a:moveTo>
                  <a:pt x="11649283" y="6160957"/>
                </a:moveTo>
                <a:cubicBezTo>
                  <a:pt x="11529530" y="6160957"/>
                  <a:pt x="11432452" y="6259083"/>
                  <a:pt x="11432452" y="6380127"/>
                </a:cubicBezTo>
                <a:cubicBezTo>
                  <a:pt x="11432452" y="6501170"/>
                  <a:pt x="11529530" y="6599296"/>
                  <a:pt x="11649283" y="6599296"/>
                </a:cubicBezTo>
                <a:cubicBezTo>
                  <a:pt x="11769036" y="6599296"/>
                  <a:pt x="11866115" y="6501170"/>
                  <a:pt x="11866115" y="6380127"/>
                </a:cubicBezTo>
                <a:cubicBezTo>
                  <a:pt x="11866115" y="6259083"/>
                  <a:pt x="11769036" y="6160957"/>
                  <a:pt x="11649283" y="6160957"/>
                </a:cubicBezTo>
                <a:close/>
                <a:moveTo>
                  <a:pt x="11648699" y="6129397"/>
                </a:moveTo>
                <a:cubicBezTo>
                  <a:pt x="11784913" y="6129397"/>
                  <a:pt x="11895337" y="6241129"/>
                  <a:pt x="11895337" y="6378958"/>
                </a:cubicBezTo>
                <a:cubicBezTo>
                  <a:pt x="11895337" y="6516786"/>
                  <a:pt x="11784913" y="6628519"/>
                  <a:pt x="11648699" y="6628519"/>
                </a:cubicBezTo>
                <a:cubicBezTo>
                  <a:pt x="11512484" y="6628519"/>
                  <a:pt x="11402060" y="6516786"/>
                  <a:pt x="11402060" y="6378958"/>
                </a:cubicBezTo>
                <a:cubicBezTo>
                  <a:pt x="11402060" y="6241129"/>
                  <a:pt x="11512484" y="6129397"/>
                  <a:pt x="11648699" y="6129397"/>
                </a:cubicBezTo>
                <a:close/>
                <a:moveTo>
                  <a:pt x="11635775" y="6050821"/>
                </a:moveTo>
                <a:cubicBezTo>
                  <a:pt x="11627549" y="6065370"/>
                  <a:pt x="11623436" y="6084076"/>
                  <a:pt x="11623436" y="6100704"/>
                </a:cubicBezTo>
                <a:cubicBezTo>
                  <a:pt x="11619323" y="6100704"/>
                  <a:pt x="11602870" y="6102782"/>
                  <a:pt x="11600814" y="6104861"/>
                </a:cubicBezTo>
                <a:cubicBezTo>
                  <a:pt x="11594644" y="6086155"/>
                  <a:pt x="11586418" y="6069527"/>
                  <a:pt x="11574079" y="6059135"/>
                </a:cubicBezTo>
                <a:cubicBezTo>
                  <a:pt x="11574079" y="6057056"/>
                  <a:pt x="11574079" y="6057056"/>
                  <a:pt x="11574079" y="6057056"/>
                </a:cubicBezTo>
                <a:cubicBezTo>
                  <a:pt x="11572023" y="6059135"/>
                  <a:pt x="11572023" y="6059135"/>
                  <a:pt x="11572023" y="6059135"/>
                </a:cubicBezTo>
                <a:cubicBezTo>
                  <a:pt x="11565853" y="6059135"/>
                  <a:pt x="11557627" y="6061213"/>
                  <a:pt x="11551457" y="6063292"/>
                </a:cubicBezTo>
                <a:cubicBezTo>
                  <a:pt x="11551457" y="6065370"/>
                  <a:pt x="11551457" y="6065370"/>
                  <a:pt x="11551457" y="6065370"/>
                </a:cubicBezTo>
                <a:cubicBezTo>
                  <a:pt x="11549401" y="6073684"/>
                  <a:pt x="11547344" y="6081998"/>
                  <a:pt x="11547344" y="6090312"/>
                </a:cubicBezTo>
                <a:cubicBezTo>
                  <a:pt x="11547344" y="6100704"/>
                  <a:pt x="11549401" y="6109018"/>
                  <a:pt x="11551457" y="6117332"/>
                </a:cubicBezTo>
                <a:cubicBezTo>
                  <a:pt x="11549401" y="6117332"/>
                  <a:pt x="11532948" y="6125645"/>
                  <a:pt x="11530892" y="6125645"/>
                </a:cubicBezTo>
                <a:cubicBezTo>
                  <a:pt x="11520609" y="6111096"/>
                  <a:pt x="11508270" y="6096547"/>
                  <a:pt x="11493874" y="6090312"/>
                </a:cubicBezTo>
                <a:cubicBezTo>
                  <a:pt x="11493874" y="6088233"/>
                  <a:pt x="11493874" y="6088233"/>
                  <a:pt x="11493874" y="6088233"/>
                </a:cubicBezTo>
                <a:cubicBezTo>
                  <a:pt x="11491818" y="6088233"/>
                  <a:pt x="11491818" y="6088233"/>
                  <a:pt x="11491818" y="6088233"/>
                </a:cubicBezTo>
                <a:cubicBezTo>
                  <a:pt x="11485648" y="6092390"/>
                  <a:pt x="11479479" y="6096547"/>
                  <a:pt x="11473309" y="6100704"/>
                </a:cubicBezTo>
                <a:cubicBezTo>
                  <a:pt x="11473309" y="6100704"/>
                  <a:pt x="11473309" y="6102782"/>
                  <a:pt x="11473309" y="6102782"/>
                </a:cubicBezTo>
                <a:cubicBezTo>
                  <a:pt x="11473309" y="6119410"/>
                  <a:pt x="11477422" y="6136038"/>
                  <a:pt x="11485648" y="6152665"/>
                </a:cubicBezTo>
                <a:cubicBezTo>
                  <a:pt x="11483592" y="6154744"/>
                  <a:pt x="11471253" y="6163058"/>
                  <a:pt x="11469196" y="6165136"/>
                </a:cubicBezTo>
                <a:cubicBezTo>
                  <a:pt x="11456857" y="6152665"/>
                  <a:pt x="11440405" y="6142273"/>
                  <a:pt x="11426008" y="6138116"/>
                </a:cubicBezTo>
                <a:cubicBezTo>
                  <a:pt x="11423952" y="6138116"/>
                  <a:pt x="11423952" y="6138116"/>
                  <a:pt x="11423952" y="6138116"/>
                </a:cubicBezTo>
                <a:cubicBezTo>
                  <a:pt x="11423952" y="6140194"/>
                  <a:pt x="11423952" y="6140194"/>
                  <a:pt x="11423952" y="6140194"/>
                </a:cubicBezTo>
                <a:cubicBezTo>
                  <a:pt x="11417782" y="6142273"/>
                  <a:pt x="11411613" y="6148508"/>
                  <a:pt x="11407499" y="6154744"/>
                </a:cubicBezTo>
                <a:cubicBezTo>
                  <a:pt x="11407499" y="6156822"/>
                  <a:pt x="11407499" y="6156822"/>
                  <a:pt x="11407499" y="6156822"/>
                </a:cubicBezTo>
                <a:cubicBezTo>
                  <a:pt x="11411613" y="6171371"/>
                  <a:pt x="11421895" y="6187999"/>
                  <a:pt x="11434235" y="6202548"/>
                </a:cubicBezTo>
                <a:cubicBezTo>
                  <a:pt x="11432179" y="6202548"/>
                  <a:pt x="11421895" y="6217097"/>
                  <a:pt x="11419839" y="6219176"/>
                </a:cubicBezTo>
                <a:cubicBezTo>
                  <a:pt x="11405443" y="6210862"/>
                  <a:pt x="11386934" y="6206705"/>
                  <a:pt x="11370482" y="6206705"/>
                </a:cubicBezTo>
                <a:cubicBezTo>
                  <a:pt x="11368425" y="6206705"/>
                  <a:pt x="11368425" y="6206705"/>
                  <a:pt x="11368425" y="6206705"/>
                </a:cubicBezTo>
                <a:cubicBezTo>
                  <a:pt x="11364312" y="6210862"/>
                  <a:pt x="11360199" y="6219176"/>
                  <a:pt x="11358143" y="6225411"/>
                </a:cubicBezTo>
                <a:cubicBezTo>
                  <a:pt x="11358143" y="6227490"/>
                  <a:pt x="11358143" y="6227490"/>
                  <a:pt x="11358143" y="6227490"/>
                </a:cubicBezTo>
                <a:cubicBezTo>
                  <a:pt x="11366369" y="6242038"/>
                  <a:pt x="11378708" y="6254509"/>
                  <a:pt x="11395160" y="6264902"/>
                </a:cubicBezTo>
                <a:cubicBezTo>
                  <a:pt x="11393104" y="6266980"/>
                  <a:pt x="11386934" y="6281529"/>
                  <a:pt x="11386934" y="6283608"/>
                </a:cubicBezTo>
                <a:cubicBezTo>
                  <a:pt x="11368425" y="6279451"/>
                  <a:pt x="11349917" y="6279451"/>
                  <a:pt x="11335521" y="6283608"/>
                </a:cubicBezTo>
                <a:cubicBezTo>
                  <a:pt x="11333464" y="6283608"/>
                  <a:pt x="11333464" y="6283608"/>
                  <a:pt x="11333464" y="6283608"/>
                </a:cubicBezTo>
                <a:cubicBezTo>
                  <a:pt x="11333464" y="6285686"/>
                  <a:pt x="11333464" y="6285686"/>
                  <a:pt x="11333464" y="6285686"/>
                </a:cubicBezTo>
                <a:cubicBezTo>
                  <a:pt x="11331408" y="6291922"/>
                  <a:pt x="11329351" y="6300235"/>
                  <a:pt x="11327295" y="6306470"/>
                </a:cubicBezTo>
                <a:cubicBezTo>
                  <a:pt x="11329351" y="6308549"/>
                  <a:pt x="11329351" y="6308549"/>
                  <a:pt x="11329351" y="6308549"/>
                </a:cubicBezTo>
                <a:cubicBezTo>
                  <a:pt x="11339634" y="6318941"/>
                  <a:pt x="11356086" y="6329334"/>
                  <a:pt x="11372538" y="6333490"/>
                </a:cubicBezTo>
                <a:cubicBezTo>
                  <a:pt x="11372538" y="6335569"/>
                  <a:pt x="11370482" y="6354275"/>
                  <a:pt x="11370482" y="6356354"/>
                </a:cubicBezTo>
                <a:cubicBezTo>
                  <a:pt x="11351973" y="6356354"/>
                  <a:pt x="11333464" y="6360510"/>
                  <a:pt x="11321125" y="6368825"/>
                </a:cubicBezTo>
                <a:cubicBezTo>
                  <a:pt x="11319069" y="6368825"/>
                  <a:pt x="11319069" y="6368825"/>
                  <a:pt x="11319069" y="6368825"/>
                </a:cubicBezTo>
                <a:cubicBezTo>
                  <a:pt x="11319069" y="6370902"/>
                  <a:pt x="11319069" y="6370902"/>
                  <a:pt x="11319069" y="6370902"/>
                </a:cubicBezTo>
                <a:cubicBezTo>
                  <a:pt x="11319069" y="6372981"/>
                  <a:pt x="11319069" y="6377138"/>
                  <a:pt x="11319069" y="6381295"/>
                </a:cubicBezTo>
                <a:cubicBezTo>
                  <a:pt x="11319069" y="6385452"/>
                  <a:pt x="11319069" y="6389609"/>
                  <a:pt x="11319069" y="6391687"/>
                </a:cubicBezTo>
                <a:cubicBezTo>
                  <a:pt x="11319069" y="6393766"/>
                  <a:pt x="11319069" y="6393766"/>
                  <a:pt x="11319069" y="6393766"/>
                </a:cubicBezTo>
                <a:cubicBezTo>
                  <a:pt x="11321125" y="6393766"/>
                  <a:pt x="11321125" y="6393766"/>
                  <a:pt x="11321125" y="6393766"/>
                </a:cubicBezTo>
                <a:cubicBezTo>
                  <a:pt x="11333464" y="6402080"/>
                  <a:pt x="11351973" y="6406237"/>
                  <a:pt x="11370482" y="6406237"/>
                </a:cubicBezTo>
                <a:cubicBezTo>
                  <a:pt x="11370482" y="6410393"/>
                  <a:pt x="11372538" y="6427021"/>
                  <a:pt x="11374595" y="6429099"/>
                </a:cubicBezTo>
                <a:cubicBezTo>
                  <a:pt x="11356086" y="6435334"/>
                  <a:pt x="11339634" y="6443648"/>
                  <a:pt x="11329351" y="6456119"/>
                </a:cubicBezTo>
                <a:cubicBezTo>
                  <a:pt x="11327295" y="6456119"/>
                  <a:pt x="11327295" y="6456119"/>
                  <a:pt x="11327295" y="6456119"/>
                </a:cubicBezTo>
                <a:cubicBezTo>
                  <a:pt x="11327295" y="6458198"/>
                  <a:pt x="11327295" y="6458198"/>
                  <a:pt x="11327295" y="6458198"/>
                </a:cubicBezTo>
                <a:cubicBezTo>
                  <a:pt x="11329351" y="6464433"/>
                  <a:pt x="11331408" y="6472747"/>
                  <a:pt x="11333464" y="6478983"/>
                </a:cubicBezTo>
                <a:cubicBezTo>
                  <a:pt x="11335521" y="6478983"/>
                  <a:pt x="11335521" y="6478983"/>
                  <a:pt x="11335521" y="6478983"/>
                </a:cubicBezTo>
                <a:cubicBezTo>
                  <a:pt x="11349917" y="6485218"/>
                  <a:pt x="11370482" y="6483139"/>
                  <a:pt x="11386934" y="6478983"/>
                </a:cubicBezTo>
                <a:cubicBezTo>
                  <a:pt x="11386934" y="6481060"/>
                  <a:pt x="11395160" y="6497689"/>
                  <a:pt x="11395160" y="6499766"/>
                </a:cubicBezTo>
                <a:cubicBezTo>
                  <a:pt x="11380765" y="6508080"/>
                  <a:pt x="11366369" y="6522630"/>
                  <a:pt x="11358143" y="6537179"/>
                </a:cubicBezTo>
                <a:cubicBezTo>
                  <a:pt x="11358143" y="6539257"/>
                  <a:pt x="11358143" y="6539257"/>
                  <a:pt x="11358143" y="6539257"/>
                </a:cubicBezTo>
                <a:cubicBezTo>
                  <a:pt x="11360199" y="6543415"/>
                  <a:pt x="11366369" y="6551728"/>
                  <a:pt x="11370482" y="6557963"/>
                </a:cubicBezTo>
                <a:cubicBezTo>
                  <a:pt x="11386934" y="6557963"/>
                  <a:pt x="11405443" y="6553807"/>
                  <a:pt x="11421895" y="6543415"/>
                </a:cubicBezTo>
                <a:cubicBezTo>
                  <a:pt x="11421895" y="6545492"/>
                  <a:pt x="11432179" y="6560042"/>
                  <a:pt x="11434235" y="6562121"/>
                </a:cubicBezTo>
                <a:cubicBezTo>
                  <a:pt x="11421895" y="6574591"/>
                  <a:pt x="11411613" y="6591218"/>
                  <a:pt x="11407499" y="6607847"/>
                </a:cubicBezTo>
                <a:cubicBezTo>
                  <a:pt x="11409556" y="6609924"/>
                  <a:pt x="11409556" y="6609924"/>
                  <a:pt x="11409556" y="6609924"/>
                </a:cubicBezTo>
                <a:cubicBezTo>
                  <a:pt x="11411613" y="6614082"/>
                  <a:pt x="11419839" y="6620317"/>
                  <a:pt x="11423952" y="6624474"/>
                </a:cubicBezTo>
                <a:cubicBezTo>
                  <a:pt x="11426008" y="6624474"/>
                  <a:pt x="11426008" y="6624474"/>
                  <a:pt x="11426008" y="6624474"/>
                </a:cubicBezTo>
                <a:cubicBezTo>
                  <a:pt x="11440405" y="6620317"/>
                  <a:pt x="11456857" y="6612003"/>
                  <a:pt x="11471253" y="6597454"/>
                </a:cubicBezTo>
                <a:cubicBezTo>
                  <a:pt x="11473309" y="6599533"/>
                  <a:pt x="11485648" y="6609924"/>
                  <a:pt x="11487705" y="6612003"/>
                </a:cubicBezTo>
                <a:cubicBezTo>
                  <a:pt x="11479479" y="6628630"/>
                  <a:pt x="11475366" y="6645259"/>
                  <a:pt x="11475366" y="6661886"/>
                </a:cubicBezTo>
                <a:cubicBezTo>
                  <a:pt x="11475366" y="6661886"/>
                  <a:pt x="11475366" y="6663965"/>
                  <a:pt x="11475366" y="6663965"/>
                </a:cubicBezTo>
                <a:cubicBezTo>
                  <a:pt x="11479479" y="6668121"/>
                  <a:pt x="11487705" y="6672279"/>
                  <a:pt x="11493874" y="6674356"/>
                </a:cubicBezTo>
                <a:cubicBezTo>
                  <a:pt x="11493874" y="6676435"/>
                  <a:pt x="11493874" y="6676435"/>
                  <a:pt x="11493874" y="6676435"/>
                </a:cubicBezTo>
                <a:cubicBezTo>
                  <a:pt x="11495931" y="6674356"/>
                  <a:pt x="11495931" y="6674356"/>
                  <a:pt x="11495931" y="6674356"/>
                </a:cubicBezTo>
                <a:cubicBezTo>
                  <a:pt x="11510327" y="6666043"/>
                  <a:pt x="11522666" y="6653572"/>
                  <a:pt x="11532948" y="6636945"/>
                </a:cubicBezTo>
                <a:cubicBezTo>
                  <a:pt x="11535005" y="6639023"/>
                  <a:pt x="11549401" y="6645259"/>
                  <a:pt x="11551457" y="6645259"/>
                </a:cubicBezTo>
                <a:cubicBezTo>
                  <a:pt x="11549401" y="6653572"/>
                  <a:pt x="11549401" y="6663965"/>
                  <a:pt x="11549401" y="6672279"/>
                </a:cubicBezTo>
                <a:cubicBezTo>
                  <a:pt x="11549401" y="6680592"/>
                  <a:pt x="11549401" y="6690985"/>
                  <a:pt x="11551457" y="6697220"/>
                </a:cubicBezTo>
                <a:cubicBezTo>
                  <a:pt x="11551457" y="6699298"/>
                  <a:pt x="11551457" y="6699298"/>
                  <a:pt x="11551457" y="6699298"/>
                </a:cubicBezTo>
                <a:cubicBezTo>
                  <a:pt x="11553514" y="6699298"/>
                  <a:pt x="11553514" y="6699298"/>
                  <a:pt x="11553514" y="6699298"/>
                </a:cubicBezTo>
                <a:cubicBezTo>
                  <a:pt x="11557627" y="6701377"/>
                  <a:pt x="11567909" y="6703455"/>
                  <a:pt x="11574079" y="6705533"/>
                </a:cubicBezTo>
                <a:cubicBezTo>
                  <a:pt x="11576136" y="6705533"/>
                  <a:pt x="11576136" y="6705533"/>
                  <a:pt x="11576136" y="6705533"/>
                </a:cubicBezTo>
                <a:cubicBezTo>
                  <a:pt x="11586418" y="6693063"/>
                  <a:pt x="11596701" y="6676435"/>
                  <a:pt x="11600814" y="6659808"/>
                </a:cubicBezTo>
                <a:cubicBezTo>
                  <a:pt x="11602870" y="6659808"/>
                  <a:pt x="11621379" y="6661886"/>
                  <a:pt x="11623436" y="6661886"/>
                </a:cubicBezTo>
                <a:cubicBezTo>
                  <a:pt x="11623436" y="6680592"/>
                  <a:pt x="11627549" y="6699298"/>
                  <a:pt x="11635775" y="6713847"/>
                </a:cubicBezTo>
                <a:cubicBezTo>
                  <a:pt x="11637831" y="6713847"/>
                  <a:pt x="11637831" y="6713847"/>
                  <a:pt x="11637831" y="6713847"/>
                </a:cubicBezTo>
                <a:cubicBezTo>
                  <a:pt x="11644001" y="6713847"/>
                  <a:pt x="11654284" y="6713847"/>
                  <a:pt x="11658397" y="6713847"/>
                </a:cubicBezTo>
                <a:cubicBezTo>
                  <a:pt x="11660454" y="6713847"/>
                  <a:pt x="11660454" y="6713847"/>
                  <a:pt x="11660454" y="6713847"/>
                </a:cubicBezTo>
                <a:cubicBezTo>
                  <a:pt x="11668680" y="6699298"/>
                  <a:pt x="11672793" y="6680592"/>
                  <a:pt x="11674850" y="6661886"/>
                </a:cubicBezTo>
                <a:cubicBezTo>
                  <a:pt x="11676906" y="6661886"/>
                  <a:pt x="11693358" y="6659808"/>
                  <a:pt x="11695415" y="6659808"/>
                </a:cubicBezTo>
                <a:cubicBezTo>
                  <a:pt x="11699528" y="6676435"/>
                  <a:pt x="11709811" y="6693063"/>
                  <a:pt x="11722150" y="6705533"/>
                </a:cubicBezTo>
                <a:cubicBezTo>
                  <a:pt x="11728319" y="6703455"/>
                  <a:pt x="11738602" y="6701377"/>
                  <a:pt x="11742715" y="6699298"/>
                </a:cubicBezTo>
                <a:cubicBezTo>
                  <a:pt x="11744772" y="6699298"/>
                  <a:pt x="11744772" y="6699298"/>
                  <a:pt x="11744772" y="6699298"/>
                </a:cubicBezTo>
                <a:cubicBezTo>
                  <a:pt x="11746828" y="6690985"/>
                  <a:pt x="11746828" y="6680592"/>
                  <a:pt x="11746828" y="6672279"/>
                </a:cubicBezTo>
                <a:cubicBezTo>
                  <a:pt x="11746828" y="6663965"/>
                  <a:pt x="11746828" y="6653572"/>
                  <a:pt x="11744772" y="6645259"/>
                </a:cubicBezTo>
                <a:cubicBezTo>
                  <a:pt x="11746828" y="6645259"/>
                  <a:pt x="11763280" y="6639023"/>
                  <a:pt x="11765337" y="6636945"/>
                </a:cubicBezTo>
                <a:cubicBezTo>
                  <a:pt x="11773563" y="6653572"/>
                  <a:pt x="11787959" y="6666043"/>
                  <a:pt x="11802354" y="6674356"/>
                </a:cubicBezTo>
                <a:cubicBezTo>
                  <a:pt x="11808524" y="6672279"/>
                  <a:pt x="11816750" y="6668121"/>
                  <a:pt x="11820863" y="6663965"/>
                </a:cubicBezTo>
                <a:cubicBezTo>
                  <a:pt x="11822920" y="6661886"/>
                  <a:pt x="11822920" y="6661886"/>
                  <a:pt x="11822920" y="6661886"/>
                </a:cubicBezTo>
                <a:cubicBezTo>
                  <a:pt x="11822920" y="6661886"/>
                  <a:pt x="11822920" y="6661886"/>
                  <a:pt x="11822920" y="6659808"/>
                </a:cubicBezTo>
                <a:cubicBezTo>
                  <a:pt x="11822920" y="6645259"/>
                  <a:pt x="11816750" y="6626553"/>
                  <a:pt x="11808524" y="6612003"/>
                </a:cubicBezTo>
                <a:cubicBezTo>
                  <a:pt x="11810581" y="6609924"/>
                  <a:pt x="11822920" y="6599533"/>
                  <a:pt x="11824976" y="6597454"/>
                </a:cubicBezTo>
                <a:cubicBezTo>
                  <a:pt x="11839372" y="6609924"/>
                  <a:pt x="11855824" y="6620317"/>
                  <a:pt x="11870220" y="6624474"/>
                </a:cubicBezTo>
                <a:cubicBezTo>
                  <a:pt x="11872277" y="6624474"/>
                  <a:pt x="11872277" y="6624474"/>
                  <a:pt x="11872277" y="6624474"/>
                </a:cubicBezTo>
                <a:cubicBezTo>
                  <a:pt x="11876390" y="6620317"/>
                  <a:pt x="11884616" y="6614082"/>
                  <a:pt x="11886673" y="6607847"/>
                </a:cubicBezTo>
                <a:cubicBezTo>
                  <a:pt x="11888729" y="6607847"/>
                  <a:pt x="11888729" y="6607847"/>
                  <a:pt x="11888729" y="6607847"/>
                </a:cubicBezTo>
                <a:cubicBezTo>
                  <a:pt x="11884616" y="6591218"/>
                  <a:pt x="11874333" y="6574591"/>
                  <a:pt x="11861994" y="6562121"/>
                </a:cubicBezTo>
                <a:cubicBezTo>
                  <a:pt x="11864051" y="6560042"/>
                  <a:pt x="11874333" y="6545492"/>
                  <a:pt x="11874333" y="6543415"/>
                </a:cubicBezTo>
                <a:cubicBezTo>
                  <a:pt x="11890786" y="6551728"/>
                  <a:pt x="11909295" y="6557963"/>
                  <a:pt x="11925747" y="6557963"/>
                </a:cubicBezTo>
                <a:cubicBezTo>
                  <a:pt x="11927803" y="6555885"/>
                  <a:pt x="11927803" y="6555885"/>
                  <a:pt x="11927803" y="6555885"/>
                </a:cubicBezTo>
                <a:cubicBezTo>
                  <a:pt x="11929860" y="6551728"/>
                  <a:pt x="11936030" y="6543415"/>
                  <a:pt x="11938086" y="6537179"/>
                </a:cubicBezTo>
                <a:cubicBezTo>
                  <a:pt x="11938086" y="6535101"/>
                  <a:pt x="11938086" y="6535101"/>
                  <a:pt x="11938086" y="6535101"/>
                </a:cubicBezTo>
                <a:cubicBezTo>
                  <a:pt x="11929860" y="6522630"/>
                  <a:pt x="11915464" y="6508080"/>
                  <a:pt x="11901069" y="6499766"/>
                </a:cubicBezTo>
                <a:cubicBezTo>
                  <a:pt x="11901069" y="6495610"/>
                  <a:pt x="11909295" y="6481060"/>
                  <a:pt x="11909295" y="6478983"/>
                </a:cubicBezTo>
                <a:cubicBezTo>
                  <a:pt x="11925747" y="6483139"/>
                  <a:pt x="11944256" y="6483139"/>
                  <a:pt x="11960708" y="6478983"/>
                </a:cubicBezTo>
                <a:cubicBezTo>
                  <a:pt x="11962764" y="6478983"/>
                  <a:pt x="11962764" y="6478983"/>
                  <a:pt x="11962764" y="6478983"/>
                </a:cubicBezTo>
                <a:cubicBezTo>
                  <a:pt x="11964821" y="6472747"/>
                  <a:pt x="11966878" y="6464433"/>
                  <a:pt x="11966878" y="6458198"/>
                </a:cubicBezTo>
                <a:cubicBezTo>
                  <a:pt x="11966878" y="6456119"/>
                  <a:pt x="11966878" y="6456119"/>
                  <a:pt x="11966878" y="6456119"/>
                </a:cubicBezTo>
                <a:cubicBezTo>
                  <a:pt x="11956595" y="6443648"/>
                  <a:pt x="11940143" y="6435334"/>
                  <a:pt x="11921634" y="6429099"/>
                </a:cubicBezTo>
                <a:cubicBezTo>
                  <a:pt x="11923690" y="6427021"/>
                  <a:pt x="11925747" y="6410393"/>
                  <a:pt x="11925747" y="6408315"/>
                </a:cubicBezTo>
                <a:cubicBezTo>
                  <a:pt x="11944256" y="6408315"/>
                  <a:pt x="11962764" y="6402080"/>
                  <a:pt x="11975104" y="6393766"/>
                </a:cubicBezTo>
                <a:cubicBezTo>
                  <a:pt x="11977160" y="6393766"/>
                  <a:pt x="11977160" y="6393766"/>
                  <a:pt x="11977160" y="6393766"/>
                </a:cubicBezTo>
                <a:cubicBezTo>
                  <a:pt x="11977160" y="6389609"/>
                  <a:pt x="11977160" y="6385452"/>
                  <a:pt x="11977160" y="6381295"/>
                </a:cubicBezTo>
                <a:cubicBezTo>
                  <a:pt x="11977160" y="6379216"/>
                  <a:pt x="11977160" y="6375060"/>
                  <a:pt x="11977160" y="6370902"/>
                </a:cubicBezTo>
                <a:cubicBezTo>
                  <a:pt x="11975104" y="6370902"/>
                  <a:pt x="11975104" y="6370902"/>
                  <a:pt x="11975104" y="6370902"/>
                </a:cubicBezTo>
                <a:cubicBezTo>
                  <a:pt x="11962764" y="6362589"/>
                  <a:pt x="11944256" y="6356354"/>
                  <a:pt x="11925747" y="6356354"/>
                </a:cubicBezTo>
                <a:cubicBezTo>
                  <a:pt x="11925747" y="6354275"/>
                  <a:pt x="11923690" y="6337648"/>
                  <a:pt x="11923690" y="6335569"/>
                </a:cubicBezTo>
                <a:cubicBezTo>
                  <a:pt x="11940143" y="6329334"/>
                  <a:pt x="11956595" y="6321020"/>
                  <a:pt x="11966878" y="6308549"/>
                </a:cubicBezTo>
                <a:cubicBezTo>
                  <a:pt x="11968934" y="6308549"/>
                  <a:pt x="11968934" y="6308549"/>
                  <a:pt x="11968934" y="6308549"/>
                </a:cubicBezTo>
                <a:cubicBezTo>
                  <a:pt x="11968934" y="6306470"/>
                  <a:pt x="11968934" y="6306470"/>
                  <a:pt x="11968934" y="6306470"/>
                </a:cubicBezTo>
                <a:cubicBezTo>
                  <a:pt x="11966878" y="6300235"/>
                  <a:pt x="11964821" y="6291922"/>
                  <a:pt x="11962764" y="6285686"/>
                </a:cubicBezTo>
                <a:cubicBezTo>
                  <a:pt x="11960708" y="6285686"/>
                  <a:pt x="11960708" y="6285686"/>
                  <a:pt x="11960708" y="6285686"/>
                </a:cubicBezTo>
                <a:cubicBezTo>
                  <a:pt x="11946312" y="6279451"/>
                  <a:pt x="11927803" y="6281529"/>
                  <a:pt x="11909295" y="6285686"/>
                </a:cubicBezTo>
                <a:cubicBezTo>
                  <a:pt x="11909295" y="6283608"/>
                  <a:pt x="11903125" y="6266980"/>
                  <a:pt x="11901069" y="6264902"/>
                </a:cubicBezTo>
                <a:cubicBezTo>
                  <a:pt x="11917521" y="6256588"/>
                  <a:pt x="11929860" y="6242038"/>
                  <a:pt x="11938086" y="6227490"/>
                </a:cubicBezTo>
                <a:cubicBezTo>
                  <a:pt x="11938086" y="6225411"/>
                  <a:pt x="11938086" y="6225411"/>
                  <a:pt x="11938086" y="6225411"/>
                </a:cubicBezTo>
                <a:cubicBezTo>
                  <a:pt x="11936030" y="6221254"/>
                  <a:pt x="11931917" y="6212940"/>
                  <a:pt x="11927803" y="6206705"/>
                </a:cubicBezTo>
                <a:cubicBezTo>
                  <a:pt x="11925747" y="6206705"/>
                  <a:pt x="11925747" y="6206705"/>
                  <a:pt x="11925747" y="6206705"/>
                </a:cubicBezTo>
                <a:cubicBezTo>
                  <a:pt x="11909295" y="6206705"/>
                  <a:pt x="11890786" y="6210862"/>
                  <a:pt x="11876390" y="6219176"/>
                </a:cubicBezTo>
                <a:cubicBezTo>
                  <a:pt x="11874333" y="6219176"/>
                  <a:pt x="11864051" y="6204626"/>
                  <a:pt x="11861994" y="6202548"/>
                </a:cubicBezTo>
                <a:cubicBezTo>
                  <a:pt x="11874333" y="6190077"/>
                  <a:pt x="11884616" y="6173450"/>
                  <a:pt x="11888729" y="6156822"/>
                </a:cubicBezTo>
                <a:cubicBezTo>
                  <a:pt x="11888729" y="6154744"/>
                  <a:pt x="11888729" y="6154744"/>
                  <a:pt x="11888729" y="6154744"/>
                </a:cubicBezTo>
                <a:cubicBezTo>
                  <a:pt x="11884616" y="6150587"/>
                  <a:pt x="11878447" y="6144351"/>
                  <a:pt x="11872277" y="6140194"/>
                </a:cubicBezTo>
                <a:cubicBezTo>
                  <a:pt x="11855824" y="6144351"/>
                  <a:pt x="11839372" y="6152665"/>
                  <a:pt x="11827033" y="6165136"/>
                </a:cubicBezTo>
                <a:cubicBezTo>
                  <a:pt x="11824976" y="6165136"/>
                  <a:pt x="11810581" y="6154744"/>
                  <a:pt x="11808524" y="6152665"/>
                </a:cubicBezTo>
                <a:cubicBezTo>
                  <a:pt x="11818807" y="6136038"/>
                  <a:pt x="11822920" y="6119410"/>
                  <a:pt x="11822920" y="6102782"/>
                </a:cubicBezTo>
                <a:cubicBezTo>
                  <a:pt x="11822920" y="6102782"/>
                  <a:pt x="11822920" y="6100704"/>
                  <a:pt x="11822920" y="6100704"/>
                </a:cubicBezTo>
                <a:cubicBezTo>
                  <a:pt x="11816750" y="6096547"/>
                  <a:pt x="11808524" y="6092390"/>
                  <a:pt x="11804411" y="6090312"/>
                </a:cubicBezTo>
                <a:cubicBezTo>
                  <a:pt x="11802354" y="6088233"/>
                  <a:pt x="11802354" y="6088233"/>
                  <a:pt x="11802354" y="6088233"/>
                </a:cubicBezTo>
                <a:cubicBezTo>
                  <a:pt x="11802354" y="6090312"/>
                  <a:pt x="11802354" y="6090312"/>
                  <a:pt x="11802354" y="6090312"/>
                </a:cubicBezTo>
                <a:cubicBezTo>
                  <a:pt x="11787959" y="6096547"/>
                  <a:pt x="11775620" y="6111096"/>
                  <a:pt x="11765337" y="6125645"/>
                </a:cubicBezTo>
                <a:cubicBezTo>
                  <a:pt x="11763280" y="6125645"/>
                  <a:pt x="11746828" y="6119410"/>
                  <a:pt x="11744772" y="6117332"/>
                </a:cubicBezTo>
                <a:cubicBezTo>
                  <a:pt x="11746828" y="6109018"/>
                  <a:pt x="11748885" y="6100704"/>
                  <a:pt x="11748885" y="6090312"/>
                </a:cubicBezTo>
                <a:cubicBezTo>
                  <a:pt x="11748885" y="6081998"/>
                  <a:pt x="11746828" y="6073684"/>
                  <a:pt x="11744772" y="6065370"/>
                </a:cubicBezTo>
                <a:cubicBezTo>
                  <a:pt x="11744772" y="6063292"/>
                  <a:pt x="11744772" y="6063292"/>
                  <a:pt x="11744772" y="6063292"/>
                </a:cubicBezTo>
                <a:cubicBezTo>
                  <a:pt x="11742715" y="6063292"/>
                  <a:pt x="11742715" y="6063292"/>
                  <a:pt x="11742715" y="6063292"/>
                </a:cubicBezTo>
                <a:cubicBezTo>
                  <a:pt x="11738602" y="6061213"/>
                  <a:pt x="11730376" y="6059135"/>
                  <a:pt x="11722150" y="6059135"/>
                </a:cubicBezTo>
                <a:cubicBezTo>
                  <a:pt x="11709811" y="6069527"/>
                  <a:pt x="11699528" y="6086155"/>
                  <a:pt x="11695415" y="6104861"/>
                </a:cubicBezTo>
                <a:cubicBezTo>
                  <a:pt x="11693358" y="6102782"/>
                  <a:pt x="11676906" y="6100704"/>
                  <a:pt x="11672793" y="6100704"/>
                </a:cubicBezTo>
                <a:cubicBezTo>
                  <a:pt x="11672793" y="6084076"/>
                  <a:pt x="11668680" y="6065370"/>
                  <a:pt x="11660454" y="6050821"/>
                </a:cubicBezTo>
                <a:cubicBezTo>
                  <a:pt x="11658397" y="6050821"/>
                  <a:pt x="11658397" y="6050821"/>
                  <a:pt x="11658397" y="6050821"/>
                </a:cubicBezTo>
                <a:cubicBezTo>
                  <a:pt x="11652228" y="6048742"/>
                  <a:pt x="11644001" y="6048742"/>
                  <a:pt x="11637831" y="6050821"/>
                </a:cubicBezTo>
                <a:cubicBezTo>
                  <a:pt x="11635775" y="6050821"/>
                  <a:pt x="11635775" y="6050821"/>
                  <a:pt x="11635775" y="6050821"/>
                </a:cubicBezTo>
                <a:close/>
                <a:moveTo>
                  <a:pt x="0" y="0"/>
                </a:moveTo>
                <a:lnTo>
                  <a:pt x="12191998" y="0"/>
                </a:lnTo>
                <a:lnTo>
                  <a:pt x="12191998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algn="l"/>
            <a:r>
              <a:rPr lang="en-US" dirty="0">
                <a:solidFill>
                  <a:schemeClr val="lt1">
                    <a:alpha val="0"/>
                  </a:schemeClr>
                </a:solidFill>
              </a:rPr>
              <a:t>z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733" y="3429000"/>
            <a:ext cx="10532534" cy="1135062"/>
          </a:xfrm>
        </p:spPr>
        <p:txBody>
          <a:bodyPr>
            <a:normAutofit/>
          </a:bodyPr>
          <a:lstStyle>
            <a:lvl1pPr marL="0" indent="0" algn="ctr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167D3182-E237-4027-9277-305E020D6F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105574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BFE6C60-BD51-4C06-972B-D598C068A30B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4D0FBAC-275F-4558-B592-D14B0D07426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519863" y="398463"/>
            <a:ext cx="5265737" cy="60198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F4016360-4C79-4F76-A938-3BBB6229913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rgbClr val="333333"/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rgbClr val="333333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E1D181C7-949B-4052-9076-6B318782A37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rgbClr val="333333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F4EF337-F8F4-4151-B616-10707ECBE95F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CEA03AD6-A795-41C0-B0E9-C5E66A8C8F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874041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D0F8D7EE-C41C-4CDB-AAA2-6FAC12F10A5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F3DCB0E-7364-4B69-BA11-325DFB75F03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8FA3288-E931-4B57-91D2-DD2960072EA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4539049 w 6096000"/>
              <a:gd name="connsiteY3" fmla="*/ 6858000 h 6858000"/>
              <a:gd name="connsiteX4" fmla="*/ 0 w 6096000"/>
              <a:gd name="connsiteY4" fmla="*/ 6858000 h 6858000"/>
              <a:gd name="connsiteX5" fmla="*/ 0 w 6096000"/>
              <a:gd name="connsiteY5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01B4E7">
              <a:alpha val="38000"/>
            </a:srgbClr>
          </a:solidFill>
        </p:spPr>
        <p:txBody>
          <a:bodyPr wrap="square" anchor="b">
            <a:noAutofit/>
          </a:bodyPr>
          <a:lstStyle>
            <a:lvl1pPr marL="0" indent="0" algn="r">
              <a:buNone/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en-US" dirty="0"/>
              <a:t>c</a:t>
            </a:r>
          </a:p>
        </p:txBody>
      </p:sp>
      <p:sp>
        <p:nvSpPr>
          <p:cNvPr id="25" name="Text Placeholder 11">
            <a:extLst>
              <a:ext uri="{FF2B5EF4-FFF2-40B4-BE49-F238E27FC236}">
                <a16:creationId xmlns:a16="http://schemas.microsoft.com/office/drawing/2014/main" id="{C02B76E2-7589-4337-BF82-0C18E133FEF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6" name="Subtitle 2">
            <a:extLst>
              <a:ext uri="{FF2B5EF4-FFF2-40B4-BE49-F238E27FC236}">
                <a16:creationId xmlns:a16="http://schemas.microsoft.com/office/drawing/2014/main" id="{4E8986D0-5FBE-4E27-A81A-78A0B31033D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1D36450B-DFC0-48BB-9AD4-A3DF476727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980544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3703CCB-4515-447B-9D4C-C361026CC13F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 dirty="0"/>
              <a:t> 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71B4E8BC-C3BC-4E7C-B3C2-AB5029B8FB2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96000" y="0"/>
            <a:ext cx="6096000" cy="6858000"/>
          </a:xfrm>
          <a:custGeom>
            <a:avLst/>
            <a:gdLst>
              <a:gd name="connsiteX0" fmla="*/ 5507402 w 6096000"/>
              <a:gd name="connsiteY0" fmla="*/ 6448102 h 6858000"/>
              <a:gd name="connsiteX1" fmla="*/ 5517605 w 6096000"/>
              <a:gd name="connsiteY1" fmla="*/ 6448102 h 6858000"/>
              <a:gd name="connsiteX2" fmla="*/ 5521686 w 6096000"/>
              <a:gd name="connsiteY2" fmla="*/ 6456440 h 6858000"/>
              <a:gd name="connsiteX3" fmla="*/ 5527808 w 6096000"/>
              <a:gd name="connsiteY3" fmla="*/ 6558584 h 6858000"/>
              <a:gd name="connsiteX4" fmla="*/ 5525767 w 6096000"/>
              <a:gd name="connsiteY4" fmla="*/ 6569006 h 6858000"/>
              <a:gd name="connsiteX5" fmla="*/ 5519645 w 6096000"/>
              <a:gd name="connsiteY5" fmla="*/ 6569006 h 6858000"/>
              <a:gd name="connsiteX6" fmla="*/ 5413533 w 6096000"/>
              <a:gd name="connsiteY6" fmla="*/ 6506470 h 6858000"/>
              <a:gd name="connsiteX7" fmla="*/ 5409451 w 6096000"/>
              <a:gd name="connsiteY7" fmla="*/ 6500217 h 6858000"/>
              <a:gd name="connsiteX8" fmla="*/ 5409451 w 6096000"/>
              <a:gd name="connsiteY8" fmla="*/ 6498131 h 6858000"/>
              <a:gd name="connsiteX9" fmla="*/ 5415573 w 6096000"/>
              <a:gd name="connsiteY9" fmla="*/ 6493962 h 6858000"/>
              <a:gd name="connsiteX10" fmla="*/ 5507402 w 6096000"/>
              <a:gd name="connsiteY10" fmla="*/ 6448102 h 6858000"/>
              <a:gd name="connsiteX11" fmla="*/ 5590136 w 6096000"/>
              <a:gd name="connsiteY11" fmla="*/ 6446018 h 6858000"/>
              <a:gd name="connsiteX12" fmla="*/ 5600438 w 6096000"/>
              <a:gd name="connsiteY12" fmla="*/ 6446018 h 6858000"/>
              <a:gd name="connsiteX13" fmla="*/ 5691097 w 6096000"/>
              <a:gd name="connsiteY13" fmla="*/ 6491784 h 6858000"/>
              <a:gd name="connsiteX14" fmla="*/ 5699339 w 6096000"/>
              <a:gd name="connsiteY14" fmla="*/ 6498025 h 6858000"/>
              <a:gd name="connsiteX15" fmla="*/ 5695218 w 6096000"/>
              <a:gd name="connsiteY15" fmla="*/ 6504265 h 6858000"/>
              <a:gd name="connsiteX16" fmla="*/ 5588076 w 6096000"/>
              <a:gd name="connsiteY16" fmla="*/ 6566673 h 6858000"/>
              <a:gd name="connsiteX17" fmla="*/ 5579833 w 6096000"/>
              <a:gd name="connsiteY17" fmla="*/ 6566673 h 6858000"/>
              <a:gd name="connsiteX18" fmla="*/ 5577773 w 6096000"/>
              <a:gd name="connsiteY18" fmla="*/ 6558352 h 6858000"/>
              <a:gd name="connsiteX19" fmla="*/ 5586015 w 6096000"/>
              <a:gd name="connsiteY19" fmla="*/ 6454339 h 6858000"/>
              <a:gd name="connsiteX20" fmla="*/ 5590136 w 6096000"/>
              <a:gd name="connsiteY20" fmla="*/ 6446018 h 6858000"/>
              <a:gd name="connsiteX21" fmla="*/ 4772401 w 6096000"/>
              <a:gd name="connsiteY21" fmla="*/ 6406275 h 6858000"/>
              <a:gd name="connsiteX22" fmla="*/ 4772401 w 6096000"/>
              <a:gd name="connsiteY22" fmla="*/ 6449478 h 6858000"/>
              <a:gd name="connsiteX23" fmla="*/ 4724512 w 6096000"/>
              <a:gd name="connsiteY23" fmla="*/ 6457707 h 6858000"/>
              <a:gd name="connsiteX24" fmla="*/ 4705773 w 6096000"/>
              <a:gd name="connsiteY24" fmla="*/ 6433020 h 6858000"/>
              <a:gd name="connsiteX25" fmla="*/ 4730759 w 6096000"/>
              <a:gd name="connsiteY25" fmla="*/ 6408333 h 6858000"/>
              <a:gd name="connsiteX26" fmla="*/ 4422900 w 6096000"/>
              <a:gd name="connsiteY26" fmla="*/ 6336141 h 6858000"/>
              <a:gd name="connsiteX27" fmla="*/ 4463811 w 6096000"/>
              <a:gd name="connsiteY27" fmla="*/ 6396340 h 6858000"/>
              <a:gd name="connsiteX28" fmla="*/ 4422900 w 6096000"/>
              <a:gd name="connsiteY28" fmla="*/ 6456538 h 6858000"/>
              <a:gd name="connsiteX29" fmla="*/ 4381988 w 6096000"/>
              <a:gd name="connsiteY29" fmla="*/ 6396340 h 6858000"/>
              <a:gd name="connsiteX30" fmla="*/ 4422900 w 6096000"/>
              <a:gd name="connsiteY30" fmla="*/ 6336141 h 6858000"/>
              <a:gd name="connsiteX31" fmla="*/ 5577123 w 6096000"/>
              <a:gd name="connsiteY31" fmla="*/ 6327829 h 6858000"/>
              <a:gd name="connsiteX32" fmla="*/ 5586116 w 6096000"/>
              <a:gd name="connsiteY32" fmla="*/ 6328868 h 6858000"/>
              <a:gd name="connsiteX33" fmla="*/ 5612840 w 6096000"/>
              <a:gd name="connsiteY33" fmla="*/ 6380819 h 6858000"/>
              <a:gd name="connsiteX34" fmla="*/ 5553226 w 6096000"/>
              <a:gd name="connsiteY34" fmla="*/ 6439004 h 6858000"/>
              <a:gd name="connsiteX35" fmla="*/ 5493612 w 6096000"/>
              <a:gd name="connsiteY35" fmla="*/ 6380819 h 6858000"/>
              <a:gd name="connsiteX36" fmla="*/ 5520336 w 6096000"/>
              <a:gd name="connsiteY36" fmla="*/ 6330947 h 6858000"/>
              <a:gd name="connsiteX37" fmla="*/ 5536781 w 6096000"/>
              <a:gd name="connsiteY37" fmla="*/ 6333024 h 6858000"/>
              <a:gd name="connsiteX38" fmla="*/ 5534725 w 6096000"/>
              <a:gd name="connsiteY38" fmla="*/ 6349649 h 6858000"/>
              <a:gd name="connsiteX39" fmla="*/ 5518280 w 6096000"/>
              <a:gd name="connsiteY39" fmla="*/ 6380819 h 6858000"/>
              <a:gd name="connsiteX40" fmla="*/ 5553226 w 6096000"/>
              <a:gd name="connsiteY40" fmla="*/ 6416146 h 6858000"/>
              <a:gd name="connsiteX41" fmla="*/ 5588172 w 6096000"/>
              <a:gd name="connsiteY41" fmla="*/ 6380819 h 6858000"/>
              <a:gd name="connsiteX42" fmla="*/ 5571727 w 6096000"/>
              <a:gd name="connsiteY42" fmla="*/ 6349649 h 6858000"/>
              <a:gd name="connsiteX43" fmla="*/ 5569671 w 6096000"/>
              <a:gd name="connsiteY43" fmla="*/ 6333024 h 6858000"/>
              <a:gd name="connsiteX44" fmla="*/ 5577123 w 6096000"/>
              <a:gd name="connsiteY44" fmla="*/ 6327829 h 6858000"/>
              <a:gd name="connsiteX45" fmla="*/ 5726057 w 6096000"/>
              <a:gd name="connsiteY45" fmla="*/ 6312763 h 6858000"/>
              <a:gd name="connsiteX46" fmla="*/ 5730190 w 6096000"/>
              <a:gd name="connsiteY46" fmla="*/ 6318992 h 6858000"/>
              <a:gd name="connsiteX47" fmla="*/ 5730190 w 6096000"/>
              <a:gd name="connsiteY47" fmla="*/ 6443559 h 6858000"/>
              <a:gd name="connsiteX48" fmla="*/ 5726057 w 6096000"/>
              <a:gd name="connsiteY48" fmla="*/ 6449787 h 6858000"/>
              <a:gd name="connsiteX49" fmla="*/ 5717791 w 6096000"/>
              <a:gd name="connsiteY49" fmla="*/ 6447711 h 6858000"/>
              <a:gd name="connsiteX50" fmla="*/ 5633066 w 6096000"/>
              <a:gd name="connsiteY50" fmla="*/ 6389579 h 6858000"/>
              <a:gd name="connsiteX51" fmla="*/ 5626867 w 6096000"/>
              <a:gd name="connsiteY51" fmla="*/ 6381275 h 6858000"/>
              <a:gd name="connsiteX52" fmla="*/ 5633066 w 6096000"/>
              <a:gd name="connsiteY52" fmla="*/ 6372971 h 6858000"/>
              <a:gd name="connsiteX53" fmla="*/ 5717791 w 6096000"/>
              <a:gd name="connsiteY53" fmla="*/ 6314840 h 6858000"/>
              <a:gd name="connsiteX54" fmla="*/ 5726057 w 6096000"/>
              <a:gd name="connsiteY54" fmla="*/ 6312763 h 6858000"/>
              <a:gd name="connsiteX55" fmla="*/ 5380229 w 6096000"/>
              <a:gd name="connsiteY55" fmla="*/ 6312763 h 6858000"/>
              <a:gd name="connsiteX56" fmla="*/ 5388412 w 6096000"/>
              <a:gd name="connsiteY56" fmla="*/ 6316915 h 6858000"/>
              <a:gd name="connsiteX57" fmla="*/ 5472280 w 6096000"/>
              <a:gd name="connsiteY57" fmla="*/ 6372971 h 6858000"/>
              <a:gd name="connsiteX58" fmla="*/ 5478417 w 6096000"/>
              <a:gd name="connsiteY58" fmla="*/ 6381275 h 6858000"/>
              <a:gd name="connsiteX59" fmla="*/ 5472280 w 6096000"/>
              <a:gd name="connsiteY59" fmla="*/ 6389579 h 6858000"/>
              <a:gd name="connsiteX60" fmla="*/ 5388412 w 6096000"/>
              <a:gd name="connsiteY60" fmla="*/ 6447711 h 6858000"/>
              <a:gd name="connsiteX61" fmla="*/ 5380229 w 6096000"/>
              <a:gd name="connsiteY61" fmla="*/ 6449787 h 6858000"/>
              <a:gd name="connsiteX62" fmla="*/ 5376138 w 6096000"/>
              <a:gd name="connsiteY62" fmla="*/ 6443559 h 6858000"/>
              <a:gd name="connsiteX63" fmla="*/ 5376138 w 6096000"/>
              <a:gd name="connsiteY63" fmla="*/ 6318992 h 6858000"/>
              <a:gd name="connsiteX64" fmla="*/ 5380229 w 6096000"/>
              <a:gd name="connsiteY64" fmla="*/ 6312763 h 6858000"/>
              <a:gd name="connsiteX65" fmla="*/ 4992184 w 6096000"/>
              <a:gd name="connsiteY65" fmla="*/ 6302243 h 6858000"/>
              <a:gd name="connsiteX66" fmla="*/ 4986024 w 6096000"/>
              <a:gd name="connsiteY66" fmla="*/ 6304321 h 6858000"/>
              <a:gd name="connsiteX67" fmla="*/ 4983972 w 6096000"/>
              <a:gd name="connsiteY67" fmla="*/ 6310551 h 6858000"/>
              <a:gd name="connsiteX68" fmla="*/ 5025033 w 6096000"/>
              <a:gd name="connsiteY68" fmla="*/ 6468402 h 6858000"/>
              <a:gd name="connsiteX69" fmla="*/ 5049670 w 6096000"/>
              <a:gd name="connsiteY69" fmla="*/ 6489171 h 6858000"/>
              <a:gd name="connsiteX70" fmla="*/ 5057882 w 6096000"/>
              <a:gd name="connsiteY70" fmla="*/ 6489171 h 6858000"/>
              <a:gd name="connsiteX71" fmla="*/ 5053776 w 6096000"/>
              <a:gd name="connsiteY71" fmla="*/ 6497479 h 6858000"/>
              <a:gd name="connsiteX72" fmla="*/ 5053776 w 6096000"/>
              <a:gd name="connsiteY72" fmla="*/ 6499556 h 6858000"/>
              <a:gd name="connsiteX73" fmla="*/ 5029139 w 6096000"/>
              <a:gd name="connsiteY73" fmla="*/ 6518249 h 6858000"/>
              <a:gd name="connsiteX74" fmla="*/ 4994237 w 6096000"/>
              <a:gd name="connsiteY74" fmla="*/ 6516172 h 6858000"/>
              <a:gd name="connsiteX75" fmla="*/ 4988078 w 6096000"/>
              <a:gd name="connsiteY75" fmla="*/ 6518249 h 6858000"/>
              <a:gd name="connsiteX76" fmla="*/ 4986024 w 6096000"/>
              <a:gd name="connsiteY76" fmla="*/ 6522403 h 6858000"/>
              <a:gd name="connsiteX77" fmla="*/ 4986024 w 6096000"/>
              <a:gd name="connsiteY77" fmla="*/ 6541096 h 6858000"/>
              <a:gd name="connsiteX78" fmla="*/ 4992184 w 6096000"/>
              <a:gd name="connsiteY78" fmla="*/ 6547327 h 6858000"/>
              <a:gd name="connsiteX79" fmla="*/ 5039404 w 6096000"/>
              <a:gd name="connsiteY79" fmla="*/ 6553557 h 6858000"/>
              <a:gd name="connsiteX80" fmla="*/ 5041458 w 6096000"/>
              <a:gd name="connsiteY80" fmla="*/ 6553557 h 6858000"/>
              <a:gd name="connsiteX81" fmla="*/ 5094838 w 6096000"/>
              <a:gd name="connsiteY81" fmla="*/ 6501633 h 6858000"/>
              <a:gd name="connsiteX82" fmla="*/ 5127687 w 6096000"/>
              <a:gd name="connsiteY82" fmla="*/ 6372861 h 6858000"/>
              <a:gd name="connsiteX83" fmla="*/ 5140005 w 6096000"/>
              <a:gd name="connsiteY83" fmla="*/ 6331321 h 6858000"/>
              <a:gd name="connsiteX84" fmla="*/ 5144111 w 6096000"/>
              <a:gd name="connsiteY84" fmla="*/ 6310551 h 6858000"/>
              <a:gd name="connsiteX85" fmla="*/ 5142058 w 6096000"/>
              <a:gd name="connsiteY85" fmla="*/ 6304321 h 6858000"/>
              <a:gd name="connsiteX86" fmla="*/ 5137952 w 6096000"/>
              <a:gd name="connsiteY86" fmla="*/ 6302243 h 6858000"/>
              <a:gd name="connsiteX87" fmla="*/ 5109209 w 6096000"/>
              <a:gd name="connsiteY87" fmla="*/ 6302243 h 6858000"/>
              <a:gd name="connsiteX88" fmla="*/ 5103050 w 6096000"/>
              <a:gd name="connsiteY88" fmla="*/ 6306398 h 6858000"/>
              <a:gd name="connsiteX89" fmla="*/ 5066094 w 6096000"/>
              <a:gd name="connsiteY89" fmla="*/ 6447632 h 6858000"/>
              <a:gd name="connsiteX90" fmla="*/ 5064041 w 6096000"/>
              <a:gd name="connsiteY90" fmla="*/ 6447632 h 6858000"/>
              <a:gd name="connsiteX91" fmla="*/ 5025033 w 6096000"/>
              <a:gd name="connsiteY91" fmla="*/ 6306398 h 6858000"/>
              <a:gd name="connsiteX92" fmla="*/ 5018874 w 6096000"/>
              <a:gd name="connsiteY92" fmla="*/ 6302243 h 6858000"/>
              <a:gd name="connsiteX93" fmla="*/ 4992184 w 6096000"/>
              <a:gd name="connsiteY93" fmla="*/ 6302243 h 6858000"/>
              <a:gd name="connsiteX94" fmla="*/ 4952412 w 6096000"/>
              <a:gd name="connsiteY94" fmla="*/ 6299906 h 6858000"/>
              <a:gd name="connsiteX95" fmla="*/ 4903317 w 6096000"/>
              <a:gd name="connsiteY95" fmla="*/ 6320715 h 6858000"/>
              <a:gd name="connsiteX96" fmla="*/ 4903317 w 6096000"/>
              <a:gd name="connsiteY96" fmla="*/ 6308230 h 6858000"/>
              <a:gd name="connsiteX97" fmla="*/ 4897181 w 6096000"/>
              <a:gd name="connsiteY97" fmla="*/ 6301987 h 6858000"/>
              <a:gd name="connsiteX98" fmla="*/ 4868542 w 6096000"/>
              <a:gd name="connsiteY98" fmla="*/ 6301987 h 6858000"/>
              <a:gd name="connsiteX99" fmla="*/ 4862406 w 6096000"/>
              <a:gd name="connsiteY99" fmla="*/ 6308230 h 6858000"/>
              <a:gd name="connsiteX100" fmla="*/ 4862406 w 6096000"/>
              <a:gd name="connsiteY100" fmla="*/ 6483025 h 6858000"/>
              <a:gd name="connsiteX101" fmla="*/ 4868542 w 6096000"/>
              <a:gd name="connsiteY101" fmla="*/ 6489268 h 6858000"/>
              <a:gd name="connsiteX102" fmla="*/ 4897181 w 6096000"/>
              <a:gd name="connsiteY102" fmla="*/ 6489268 h 6858000"/>
              <a:gd name="connsiteX103" fmla="*/ 4903317 w 6096000"/>
              <a:gd name="connsiteY103" fmla="*/ 6483025 h 6858000"/>
              <a:gd name="connsiteX104" fmla="*/ 4903317 w 6096000"/>
              <a:gd name="connsiteY104" fmla="*/ 6362333 h 6858000"/>
              <a:gd name="connsiteX105" fmla="*/ 4954457 w 6096000"/>
              <a:gd name="connsiteY105" fmla="*/ 6339443 h 6858000"/>
              <a:gd name="connsiteX106" fmla="*/ 4960594 w 6096000"/>
              <a:gd name="connsiteY106" fmla="*/ 6333200 h 6858000"/>
              <a:gd name="connsiteX107" fmla="*/ 4960594 w 6096000"/>
              <a:gd name="connsiteY107" fmla="*/ 6306149 h 6858000"/>
              <a:gd name="connsiteX108" fmla="*/ 4958548 w 6096000"/>
              <a:gd name="connsiteY108" fmla="*/ 6301987 h 6858000"/>
              <a:gd name="connsiteX109" fmla="*/ 4952412 w 6096000"/>
              <a:gd name="connsiteY109" fmla="*/ 6299906 h 6858000"/>
              <a:gd name="connsiteX110" fmla="*/ 4751504 w 6096000"/>
              <a:gd name="connsiteY110" fmla="*/ 6296399 h 6858000"/>
              <a:gd name="connsiteX111" fmla="*/ 4681148 w 6096000"/>
              <a:gd name="connsiteY111" fmla="*/ 6304717 h 6858000"/>
              <a:gd name="connsiteX112" fmla="*/ 4674940 w 6096000"/>
              <a:gd name="connsiteY112" fmla="*/ 6310955 h 6858000"/>
              <a:gd name="connsiteX113" fmla="*/ 4677009 w 6096000"/>
              <a:gd name="connsiteY113" fmla="*/ 6335908 h 6858000"/>
              <a:gd name="connsiteX114" fmla="*/ 4679079 w 6096000"/>
              <a:gd name="connsiteY114" fmla="*/ 6340067 h 6858000"/>
              <a:gd name="connsiteX115" fmla="*/ 4683217 w 6096000"/>
              <a:gd name="connsiteY115" fmla="*/ 6342146 h 6858000"/>
              <a:gd name="connsiteX116" fmla="*/ 4749434 w 6096000"/>
              <a:gd name="connsiteY116" fmla="*/ 6337987 h 6858000"/>
              <a:gd name="connsiteX117" fmla="*/ 4772196 w 6096000"/>
              <a:gd name="connsiteY117" fmla="*/ 6360861 h 6858000"/>
              <a:gd name="connsiteX118" fmla="*/ 4772196 w 6096000"/>
              <a:gd name="connsiteY118" fmla="*/ 6373337 h 6858000"/>
              <a:gd name="connsiteX119" fmla="*/ 4726672 w 6096000"/>
              <a:gd name="connsiteY119" fmla="*/ 6377496 h 6858000"/>
              <a:gd name="connsiteX120" fmla="*/ 4662524 w 6096000"/>
              <a:gd name="connsiteY120" fmla="*/ 6433640 h 6858000"/>
              <a:gd name="connsiteX121" fmla="*/ 4718395 w 6096000"/>
              <a:gd name="connsiteY121" fmla="*/ 6493943 h 6858000"/>
              <a:gd name="connsiteX122" fmla="*/ 4778404 w 6096000"/>
              <a:gd name="connsiteY122" fmla="*/ 6481467 h 6858000"/>
              <a:gd name="connsiteX123" fmla="*/ 4807374 w 6096000"/>
              <a:gd name="connsiteY123" fmla="*/ 6493943 h 6858000"/>
              <a:gd name="connsiteX124" fmla="*/ 4813582 w 6096000"/>
              <a:gd name="connsiteY124" fmla="*/ 6491864 h 6858000"/>
              <a:gd name="connsiteX125" fmla="*/ 4815651 w 6096000"/>
              <a:gd name="connsiteY125" fmla="*/ 6485626 h 6858000"/>
              <a:gd name="connsiteX126" fmla="*/ 4815651 w 6096000"/>
              <a:gd name="connsiteY126" fmla="*/ 6360861 h 6858000"/>
              <a:gd name="connsiteX127" fmla="*/ 4751504 w 6096000"/>
              <a:gd name="connsiteY127" fmla="*/ 6296399 h 6858000"/>
              <a:gd name="connsiteX128" fmla="*/ 4422899 w 6096000"/>
              <a:gd name="connsiteY128" fmla="*/ 6296399 h 6858000"/>
              <a:gd name="connsiteX129" fmla="*/ 4338738 w 6096000"/>
              <a:gd name="connsiteY129" fmla="*/ 6395171 h 6858000"/>
              <a:gd name="connsiteX130" fmla="*/ 4422899 w 6096000"/>
              <a:gd name="connsiteY130" fmla="*/ 6493943 h 6858000"/>
              <a:gd name="connsiteX131" fmla="*/ 4507060 w 6096000"/>
              <a:gd name="connsiteY131" fmla="*/ 6395171 h 6858000"/>
              <a:gd name="connsiteX132" fmla="*/ 4422899 w 6096000"/>
              <a:gd name="connsiteY132" fmla="*/ 6296399 h 6858000"/>
              <a:gd name="connsiteX133" fmla="*/ 4206945 w 6096000"/>
              <a:gd name="connsiteY133" fmla="*/ 6270683 h 6858000"/>
              <a:gd name="connsiteX134" fmla="*/ 4223310 w 6096000"/>
              <a:gd name="connsiteY134" fmla="*/ 6270683 h 6858000"/>
              <a:gd name="connsiteX135" fmla="*/ 4266267 w 6096000"/>
              <a:gd name="connsiteY135" fmla="*/ 6310425 h 6858000"/>
              <a:gd name="connsiteX136" fmla="*/ 4221264 w 6096000"/>
              <a:gd name="connsiteY136" fmla="*/ 6348076 h 6858000"/>
              <a:gd name="connsiteX137" fmla="*/ 4176261 w 6096000"/>
              <a:gd name="connsiteY137" fmla="*/ 6348076 h 6858000"/>
              <a:gd name="connsiteX138" fmla="*/ 4176261 w 6096000"/>
              <a:gd name="connsiteY138" fmla="*/ 6272775 h 6858000"/>
              <a:gd name="connsiteX139" fmla="*/ 4206945 w 6096000"/>
              <a:gd name="connsiteY139" fmla="*/ 6270683 h 6858000"/>
              <a:gd name="connsiteX140" fmla="*/ 4583182 w 6096000"/>
              <a:gd name="connsiteY140" fmla="*/ 6258994 h 6858000"/>
              <a:gd name="connsiteX141" fmla="*/ 4554472 w 6096000"/>
              <a:gd name="connsiteY141" fmla="*/ 6265238 h 6858000"/>
              <a:gd name="connsiteX142" fmla="*/ 4548320 w 6096000"/>
              <a:gd name="connsiteY142" fmla="*/ 6271482 h 6858000"/>
              <a:gd name="connsiteX143" fmla="*/ 4548320 w 6096000"/>
              <a:gd name="connsiteY143" fmla="*/ 6302704 h 6858000"/>
              <a:gd name="connsiteX144" fmla="*/ 4531914 w 6096000"/>
              <a:gd name="connsiteY144" fmla="*/ 6302704 h 6858000"/>
              <a:gd name="connsiteX145" fmla="*/ 4525762 w 6096000"/>
              <a:gd name="connsiteY145" fmla="*/ 6308949 h 6858000"/>
              <a:gd name="connsiteX146" fmla="*/ 4525762 w 6096000"/>
              <a:gd name="connsiteY146" fmla="*/ 6333927 h 6858000"/>
              <a:gd name="connsiteX147" fmla="*/ 4531914 w 6096000"/>
              <a:gd name="connsiteY147" fmla="*/ 6340171 h 6858000"/>
              <a:gd name="connsiteX148" fmla="*/ 4548320 w 6096000"/>
              <a:gd name="connsiteY148" fmla="*/ 6340171 h 6858000"/>
              <a:gd name="connsiteX149" fmla="*/ 4548320 w 6096000"/>
              <a:gd name="connsiteY149" fmla="*/ 6423430 h 6858000"/>
              <a:gd name="connsiteX150" fmla="*/ 4603689 w 6096000"/>
              <a:gd name="connsiteY150" fmla="*/ 6496281 h 6858000"/>
              <a:gd name="connsiteX151" fmla="*/ 4636500 w 6096000"/>
              <a:gd name="connsiteY151" fmla="*/ 6492118 h 6858000"/>
              <a:gd name="connsiteX152" fmla="*/ 4642652 w 6096000"/>
              <a:gd name="connsiteY152" fmla="*/ 6483792 h 6858000"/>
              <a:gd name="connsiteX153" fmla="*/ 4640602 w 6096000"/>
              <a:gd name="connsiteY153" fmla="*/ 6460896 h 6858000"/>
              <a:gd name="connsiteX154" fmla="*/ 4634449 w 6096000"/>
              <a:gd name="connsiteY154" fmla="*/ 6452570 h 6858000"/>
              <a:gd name="connsiteX155" fmla="*/ 4609841 w 6096000"/>
              <a:gd name="connsiteY155" fmla="*/ 6454652 h 6858000"/>
              <a:gd name="connsiteX156" fmla="*/ 4591385 w 6096000"/>
              <a:gd name="connsiteY156" fmla="*/ 6417185 h 6858000"/>
              <a:gd name="connsiteX157" fmla="*/ 4591385 w 6096000"/>
              <a:gd name="connsiteY157" fmla="*/ 6340171 h 6858000"/>
              <a:gd name="connsiteX158" fmla="*/ 4634449 w 6096000"/>
              <a:gd name="connsiteY158" fmla="*/ 6340171 h 6858000"/>
              <a:gd name="connsiteX159" fmla="*/ 4640602 w 6096000"/>
              <a:gd name="connsiteY159" fmla="*/ 6333927 h 6858000"/>
              <a:gd name="connsiteX160" fmla="*/ 4640602 w 6096000"/>
              <a:gd name="connsiteY160" fmla="*/ 6308949 h 6858000"/>
              <a:gd name="connsiteX161" fmla="*/ 4634449 w 6096000"/>
              <a:gd name="connsiteY161" fmla="*/ 6302704 h 6858000"/>
              <a:gd name="connsiteX162" fmla="*/ 4591385 w 6096000"/>
              <a:gd name="connsiteY162" fmla="*/ 6302704 h 6858000"/>
              <a:gd name="connsiteX163" fmla="*/ 4591385 w 6096000"/>
              <a:gd name="connsiteY163" fmla="*/ 6265238 h 6858000"/>
              <a:gd name="connsiteX164" fmla="*/ 4589334 w 6096000"/>
              <a:gd name="connsiteY164" fmla="*/ 6258994 h 6858000"/>
              <a:gd name="connsiteX165" fmla="*/ 4583182 w 6096000"/>
              <a:gd name="connsiteY165" fmla="*/ 6258994 h 6858000"/>
              <a:gd name="connsiteX166" fmla="*/ 4217278 w 6096000"/>
              <a:gd name="connsiteY166" fmla="*/ 6229772 h 6858000"/>
              <a:gd name="connsiteX167" fmla="*/ 4136861 w 6096000"/>
              <a:gd name="connsiteY167" fmla="*/ 6233924 h 6858000"/>
              <a:gd name="connsiteX168" fmla="*/ 4130674 w 6096000"/>
              <a:gd name="connsiteY168" fmla="*/ 6242228 h 6858000"/>
              <a:gd name="connsiteX169" fmla="*/ 4130674 w 6096000"/>
              <a:gd name="connsiteY169" fmla="*/ 6483040 h 6858000"/>
              <a:gd name="connsiteX170" fmla="*/ 4138922 w 6096000"/>
              <a:gd name="connsiteY170" fmla="*/ 6489268 h 6858000"/>
              <a:gd name="connsiteX171" fmla="*/ 4167790 w 6096000"/>
              <a:gd name="connsiteY171" fmla="*/ 6489268 h 6858000"/>
              <a:gd name="connsiteX172" fmla="*/ 4176038 w 6096000"/>
              <a:gd name="connsiteY172" fmla="*/ 6483040 h 6858000"/>
              <a:gd name="connsiteX173" fmla="*/ 4176038 w 6096000"/>
              <a:gd name="connsiteY173" fmla="*/ 6387546 h 6858000"/>
              <a:gd name="connsiteX174" fmla="*/ 4225526 w 6096000"/>
              <a:gd name="connsiteY174" fmla="*/ 6389621 h 6858000"/>
              <a:gd name="connsiteX175" fmla="*/ 4266766 w 6096000"/>
              <a:gd name="connsiteY175" fmla="*/ 6485115 h 6858000"/>
              <a:gd name="connsiteX176" fmla="*/ 4272952 w 6096000"/>
              <a:gd name="connsiteY176" fmla="*/ 6489268 h 6858000"/>
              <a:gd name="connsiteX177" fmla="*/ 4305944 w 6096000"/>
              <a:gd name="connsiteY177" fmla="*/ 6489268 h 6858000"/>
              <a:gd name="connsiteX178" fmla="*/ 4312130 w 6096000"/>
              <a:gd name="connsiteY178" fmla="*/ 6487192 h 6858000"/>
              <a:gd name="connsiteX179" fmla="*/ 4314192 w 6096000"/>
              <a:gd name="connsiteY179" fmla="*/ 6480964 h 6858000"/>
              <a:gd name="connsiteX180" fmla="*/ 4266766 w 6096000"/>
              <a:gd name="connsiteY180" fmla="*/ 6377166 h 6858000"/>
              <a:gd name="connsiteX181" fmla="*/ 4312130 w 6096000"/>
              <a:gd name="connsiteY181" fmla="*/ 6308658 h 6858000"/>
              <a:gd name="connsiteX182" fmla="*/ 4223464 w 6096000"/>
              <a:gd name="connsiteY182" fmla="*/ 6229772 h 6858000"/>
              <a:gd name="connsiteX183" fmla="*/ 4217278 w 6096000"/>
              <a:gd name="connsiteY183" fmla="*/ 6229772 h 6858000"/>
              <a:gd name="connsiteX184" fmla="*/ 5579833 w 6096000"/>
              <a:gd name="connsiteY184" fmla="*/ 6196766 h 6858000"/>
              <a:gd name="connsiteX185" fmla="*/ 5588076 w 6096000"/>
              <a:gd name="connsiteY185" fmla="*/ 6196766 h 6858000"/>
              <a:gd name="connsiteX186" fmla="*/ 5695218 w 6096000"/>
              <a:gd name="connsiteY186" fmla="*/ 6258579 h 6858000"/>
              <a:gd name="connsiteX187" fmla="*/ 5699339 w 6096000"/>
              <a:gd name="connsiteY187" fmla="*/ 6264760 h 6858000"/>
              <a:gd name="connsiteX188" fmla="*/ 5691097 w 6096000"/>
              <a:gd name="connsiteY188" fmla="*/ 6270941 h 6858000"/>
              <a:gd name="connsiteX189" fmla="*/ 5600438 w 6096000"/>
              <a:gd name="connsiteY189" fmla="*/ 6314210 h 6858000"/>
              <a:gd name="connsiteX190" fmla="*/ 5590136 w 6096000"/>
              <a:gd name="connsiteY190" fmla="*/ 6316270 h 6858000"/>
              <a:gd name="connsiteX191" fmla="*/ 5586015 w 6096000"/>
              <a:gd name="connsiteY191" fmla="*/ 6305968 h 6858000"/>
              <a:gd name="connsiteX192" fmla="*/ 5577773 w 6096000"/>
              <a:gd name="connsiteY192" fmla="*/ 6205007 h 6858000"/>
              <a:gd name="connsiteX193" fmla="*/ 5579833 w 6096000"/>
              <a:gd name="connsiteY193" fmla="*/ 6196766 h 6858000"/>
              <a:gd name="connsiteX194" fmla="*/ 5522498 w 6096000"/>
              <a:gd name="connsiteY194" fmla="*/ 6195995 h 6858000"/>
              <a:gd name="connsiteX195" fmla="*/ 5526619 w 6096000"/>
              <a:gd name="connsiteY195" fmla="*/ 6196770 h 6858000"/>
              <a:gd name="connsiteX196" fmla="*/ 5528679 w 6096000"/>
              <a:gd name="connsiteY196" fmla="*/ 6207095 h 6858000"/>
              <a:gd name="connsiteX197" fmla="*/ 5520438 w 6096000"/>
              <a:gd name="connsiteY197" fmla="*/ 6308283 h 6858000"/>
              <a:gd name="connsiteX198" fmla="*/ 5516316 w 6096000"/>
              <a:gd name="connsiteY198" fmla="*/ 6316543 h 6858000"/>
              <a:gd name="connsiteX199" fmla="*/ 5506015 w 6096000"/>
              <a:gd name="connsiteY199" fmla="*/ 6316543 h 6858000"/>
              <a:gd name="connsiteX200" fmla="*/ 5415355 w 6096000"/>
              <a:gd name="connsiteY200" fmla="*/ 6271112 h 6858000"/>
              <a:gd name="connsiteX201" fmla="*/ 5407114 w 6096000"/>
              <a:gd name="connsiteY201" fmla="*/ 6264917 h 6858000"/>
              <a:gd name="connsiteX202" fmla="*/ 5411235 w 6096000"/>
              <a:gd name="connsiteY202" fmla="*/ 6258721 h 6858000"/>
              <a:gd name="connsiteX203" fmla="*/ 5518377 w 6096000"/>
              <a:gd name="connsiteY203" fmla="*/ 6196770 h 6858000"/>
              <a:gd name="connsiteX204" fmla="*/ 5522498 w 6096000"/>
              <a:gd name="connsiteY204" fmla="*/ 6195995 h 6858000"/>
              <a:gd name="connsiteX205" fmla="*/ 5553811 w 6096000"/>
              <a:gd name="connsiteY205" fmla="*/ 6160806 h 6858000"/>
              <a:gd name="connsiteX206" fmla="*/ 5336980 w 6096000"/>
              <a:gd name="connsiteY206" fmla="*/ 6379976 h 6858000"/>
              <a:gd name="connsiteX207" fmla="*/ 5553811 w 6096000"/>
              <a:gd name="connsiteY207" fmla="*/ 6599145 h 6858000"/>
              <a:gd name="connsiteX208" fmla="*/ 5770643 w 6096000"/>
              <a:gd name="connsiteY208" fmla="*/ 6379976 h 6858000"/>
              <a:gd name="connsiteX209" fmla="*/ 5553811 w 6096000"/>
              <a:gd name="connsiteY209" fmla="*/ 6160806 h 6858000"/>
              <a:gd name="connsiteX210" fmla="*/ 5553226 w 6096000"/>
              <a:gd name="connsiteY210" fmla="*/ 6129247 h 6858000"/>
              <a:gd name="connsiteX211" fmla="*/ 5799865 w 6096000"/>
              <a:gd name="connsiteY211" fmla="*/ 6378808 h 6858000"/>
              <a:gd name="connsiteX212" fmla="*/ 5553226 w 6096000"/>
              <a:gd name="connsiteY212" fmla="*/ 6628369 h 6858000"/>
              <a:gd name="connsiteX213" fmla="*/ 5306588 w 6096000"/>
              <a:gd name="connsiteY213" fmla="*/ 6378808 h 6858000"/>
              <a:gd name="connsiteX214" fmla="*/ 5553226 w 6096000"/>
              <a:gd name="connsiteY214" fmla="*/ 6129247 h 6858000"/>
              <a:gd name="connsiteX215" fmla="*/ 5540303 w 6096000"/>
              <a:gd name="connsiteY215" fmla="*/ 6050671 h 6858000"/>
              <a:gd name="connsiteX216" fmla="*/ 5527964 w 6096000"/>
              <a:gd name="connsiteY216" fmla="*/ 6100554 h 6858000"/>
              <a:gd name="connsiteX217" fmla="*/ 5505342 w 6096000"/>
              <a:gd name="connsiteY217" fmla="*/ 6104711 h 6858000"/>
              <a:gd name="connsiteX218" fmla="*/ 5478607 w 6096000"/>
              <a:gd name="connsiteY218" fmla="*/ 6058985 h 6858000"/>
              <a:gd name="connsiteX219" fmla="*/ 5478607 w 6096000"/>
              <a:gd name="connsiteY219" fmla="*/ 6056906 h 6858000"/>
              <a:gd name="connsiteX220" fmla="*/ 5476550 w 6096000"/>
              <a:gd name="connsiteY220" fmla="*/ 6058985 h 6858000"/>
              <a:gd name="connsiteX221" fmla="*/ 5455985 w 6096000"/>
              <a:gd name="connsiteY221" fmla="*/ 6063142 h 6858000"/>
              <a:gd name="connsiteX222" fmla="*/ 5455985 w 6096000"/>
              <a:gd name="connsiteY222" fmla="*/ 6065220 h 6858000"/>
              <a:gd name="connsiteX223" fmla="*/ 5451872 w 6096000"/>
              <a:gd name="connsiteY223" fmla="*/ 6090162 h 6858000"/>
              <a:gd name="connsiteX224" fmla="*/ 5455985 w 6096000"/>
              <a:gd name="connsiteY224" fmla="*/ 6117182 h 6858000"/>
              <a:gd name="connsiteX225" fmla="*/ 5435420 w 6096000"/>
              <a:gd name="connsiteY225" fmla="*/ 6125495 h 6858000"/>
              <a:gd name="connsiteX226" fmla="*/ 5398402 w 6096000"/>
              <a:gd name="connsiteY226" fmla="*/ 6090162 h 6858000"/>
              <a:gd name="connsiteX227" fmla="*/ 5398402 w 6096000"/>
              <a:gd name="connsiteY227" fmla="*/ 6088083 h 6858000"/>
              <a:gd name="connsiteX228" fmla="*/ 5396346 w 6096000"/>
              <a:gd name="connsiteY228" fmla="*/ 6088083 h 6858000"/>
              <a:gd name="connsiteX229" fmla="*/ 5377837 w 6096000"/>
              <a:gd name="connsiteY229" fmla="*/ 6100554 h 6858000"/>
              <a:gd name="connsiteX230" fmla="*/ 5377837 w 6096000"/>
              <a:gd name="connsiteY230" fmla="*/ 6102632 h 6858000"/>
              <a:gd name="connsiteX231" fmla="*/ 5390176 w 6096000"/>
              <a:gd name="connsiteY231" fmla="*/ 6152515 h 6858000"/>
              <a:gd name="connsiteX232" fmla="*/ 5373724 w 6096000"/>
              <a:gd name="connsiteY232" fmla="*/ 6164986 h 6858000"/>
              <a:gd name="connsiteX233" fmla="*/ 5330536 w 6096000"/>
              <a:gd name="connsiteY233" fmla="*/ 6137966 h 6858000"/>
              <a:gd name="connsiteX234" fmla="*/ 5328480 w 6096000"/>
              <a:gd name="connsiteY234" fmla="*/ 6137966 h 6858000"/>
              <a:gd name="connsiteX235" fmla="*/ 5328480 w 6096000"/>
              <a:gd name="connsiteY235" fmla="*/ 6140044 h 6858000"/>
              <a:gd name="connsiteX236" fmla="*/ 5312027 w 6096000"/>
              <a:gd name="connsiteY236" fmla="*/ 6154594 h 6858000"/>
              <a:gd name="connsiteX237" fmla="*/ 5312027 w 6096000"/>
              <a:gd name="connsiteY237" fmla="*/ 6156672 h 6858000"/>
              <a:gd name="connsiteX238" fmla="*/ 5338763 w 6096000"/>
              <a:gd name="connsiteY238" fmla="*/ 6202398 h 6858000"/>
              <a:gd name="connsiteX239" fmla="*/ 5324366 w 6096000"/>
              <a:gd name="connsiteY239" fmla="*/ 6219026 h 6858000"/>
              <a:gd name="connsiteX240" fmla="*/ 5275010 w 6096000"/>
              <a:gd name="connsiteY240" fmla="*/ 6206555 h 6858000"/>
              <a:gd name="connsiteX241" fmla="*/ 5272953 w 6096000"/>
              <a:gd name="connsiteY241" fmla="*/ 6206555 h 6858000"/>
              <a:gd name="connsiteX242" fmla="*/ 5262671 w 6096000"/>
              <a:gd name="connsiteY242" fmla="*/ 6225261 h 6858000"/>
              <a:gd name="connsiteX243" fmla="*/ 5262671 w 6096000"/>
              <a:gd name="connsiteY243" fmla="*/ 6227340 h 6858000"/>
              <a:gd name="connsiteX244" fmla="*/ 5299688 w 6096000"/>
              <a:gd name="connsiteY244" fmla="*/ 6264752 h 6858000"/>
              <a:gd name="connsiteX245" fmla="*/ 5291462 w 6096000"/>
              <a:gd name="connsiteY245" fmla="*/ 6283458 h 6858000"/>
              <a:gd name="connsiteX246" fmla="*/ 5240049 w 6096000"/>
              <a:gd name="connsiteY246" fmla="*/ 6283458 h 6858000"/>
              <a:gd name="connsiteX247" fmla="*/ 5237992 w 6096000"/>
              <a:gd name="connsiteY247" fmla="*/ 6283458 h 6858000"/>
              <a:gd name="connsiteX248" fmla="*/ 5237992 w 6096000"/>
              <a:gd name="connsiteY248" fmla="*/ 6285536 h 6858000"/>
              <a:gd name="connsiteX249" fmla="*/ 5231823 w 6096000"/>
              <a:gd name="connsiteY249" fmla="*/ 6306320 h 6858000"/>
              <a:gd name="connsiteX250" fmla="*/ 5233879 w 6096000"/>
              <a:gd name="connsiteY250" fmla="*/ 6308399 h 6858000"/>
              <a:gd name="connsiteX251" fmla="*/ 5277066 w 6096000"/>
              <a:gd name="connsiteY251" fmla="*/ 6333340 h 6858000"/>
              <a:gd name="connsiteX252" fmla="*/ 5275010 w 6096000"/>
              <a:gd name="connsiteY252" fmla="*/ 6356204 h 6858000"/>
              <a:gd name="connsiteX253" fmla="*/ 5225653 w 6096000"/>
              <a:gd name="connsiteY253" fmla="*/ 6368675 h 6858000"/>
              <a:gd name="connsiteX254" fmla="*/ 5223596 w 6096000"/>
              <a:gd name="connsiteY254" fmla="*/ 6368675 h 6858000"/>
              <a:gd name="connsiteX255" fmla="*/ 5223596 w 6096000"/>
              <a:gd name="connsiteY255" fmla="*/ 6370752 h 6858000"/>
              <a:gd name="connsiteX256" fmla="*/ 5223596 w 6096000"/>
              <a:gd name="connsiteY256" fmla="*/ 6381145 h 6858000"/>
              <a:gd name="connsiteX257" fmla="*/ 5223596 w 6096000"/>
              <a:gd name="connsiteY257" fmla="*/ 6391537 h 6858000"/>
              <a:gd name="connsiteX258" fmla="*/ 5223596 w 6096000"/>
              <a:gd name="connsiteY258" fmla="*/ 6393616 h 6858000"/>
              <a:gd name="connsiteX259" fmla="*/ 5225653 w 6096000"/>
              <a:gd name="connsiteY259" fmla="*/ 6393616 h 6858000"/>
              <a:gd name="connsiteX260" fmla="*/ 5275010 w 6096000"/>
              <a:gd name="connsiteY260" fmla="*/ 6406087 h 6858000"/>
              <a:gd name="connsiteX261" fmla="*/ 5279123 w 6096000"/>
              <a:gd name="connsiteY261" fmla="*/ 6428949 h 6858000"/>
              <a:gd name="connsiteX262" fmla="*/ 5233879 w 6096000"/>
              <a:gd name="connsiteY262" fmla="*/ 6455969 h 6858000"/>
              <a:gd name="connsiteX263" fmla="*/ 5231823 w 6096000"/>
              <a:gd name="connsiteY263" fmla="*/ 6455969 h 6858000"/>
              <a:gd name="connsiteX264" fmla="*/ 5231823 w 6096000"/>
              <a:gd name="connsiteY264" fmla="*/ 6458048 h 6858000"/>
              <a:gd name="connsiteX265" fmla="*/ 5237992 w 6096000"/>
              <a:gd name="connsiteY265" fmla="*/ 6478833 h 6858000"/>
              <a:gd name="connsiteX266" fmla="*/ 5240049 w 6096000"/>
              <a:gd name="connsiteY266" fmla="*/ 6478833 h 6858000"/>
              <a:gd name="connsiteX267" fmla="*/ 5291462 w 6096000"/>
              <a:gd name="connsiteY267" fmla="*/ 6478833 h 6858000"/>
              <a:gd name="connsiteX268" fmla="*/ 5299688 w 6096000"/>
              <a:gd name="connsiteY268" fmla="*/ 6499616 h 6858000"/>
              <a:gd name="connsiteX269" fmla="*/ 5262671 w 6096000"/>
              <a:gd name="connsiteY269" fmla="*/ 6537029 h 6858000"/>
              <a:gd name="connsiteX270" fmla="*/ 5262671 w 6096000"/>
              <a:gd name="connsiteY270" fmla="*/ 6539107 h 6858000"/>
              <a:gd name="connsiteX271" fmla="*/ 5275010 w 6096000"/>
              <a:gd name="connsiteY271" fmla="*/ 6557813 h 6858000"/>
              <a:gd name="connsiteX272" fmla="*/ 5326423 w 6096000"/>
              <a:gd name="connsiteY272" fmla="*/ 6543265 h 6858000"/>
              <a:gd name="connsiteX273" fmla="*/ 5338763 w 6096000"/>
              <a:gd name="connsiteY273" fmla="*/ 6561971 h 6858000"/>
              <a:gd name="connsiteX274" fmla="*/ 5312027 w 6096000"/>
              <a:gd name="connsiteY274" fmla="*/ 6607697 h 6858000"/>
              <a:gd name="connsiteX275" fmla="*/ 5314084 w 6096000"/>
              <a:gd name="connsiteY275" fmla="*/ 6609774 h 6858000"/>
              <a:gd name="connsiteX276" fmla="*/ 5328480 w 6096000"/>
              <a:gd name="connsiteY276" fmla="*/ 6624324 h 6858000"/>
              <a:gd name="connsiteX277" fmla="*/ 5330536 w 6096000"/>
              <a:gd name="connsiteY277" fmla="*/ 6624324 h 6858000"/>
              <a:gd name="connsiteX278" fmla="*/ 5375780 w 6096000"/>
              <a:gd name="connsiteY278" fmla="*/ 6597304 h 6858000"/>
              <a:gd name="connsiteX279" fmla="*/ 5392233 w 6096000"/>
              <a:gd name="connsiteY279" fmla="*/ 6611853 h 6858000"/>
              <a:gd name="connsiteX280" fmla="*/ 5379894 w 6096000"/>
              <a:gd name="connsiteY280" fmla="*/ 6661736 h 6858000"/>
              <a:gd name="connsiteX281" fmla="*/ 5379894 w 6096000"/>
              <a:gd name="connsiteY281" fmla="*/ 6663815 h 6858000"/>
              <a:gd name="connsiteX282" fmla="*/ 5398402 w 6096000"/>
              <a:gd name="connsiteY282" fmla="*/ 6674206 h 6858000"/>
              <a:gd name="connsiteX283" fmla="*/ 5398402 w 6096000"/>
              <a:gd name="connsiteY283" fmla="*/ 6676285 h 6858000"/>
              <a:gd name="connsiteX284" fmla="*/ 5400459 w 6096000"/>
              <a:gd name="connsiteY284" fmla="*/ 6674206 h 6858000"/>
              <a:gd name="connsiteX285" fmla="*/ 5437476 w 6096000"/>
              <a:gd name="connsiteY285" fmla="*/ 6636795 h 6858000"/>
              <a:gd name="connsiteX286" fmla="*/ 5455985 w 6096000"/>
              <a:gd name="connsiteY286" fmla="*/ 6645109 h 6858000"/>
              <a:gd name="connsiteX287" fmla="*/ 5453928 w 6096000"/>
              <a:gd name="connsiteY287" fmla="*/ 6672129 h 6858000"/>
              <a:gd name="connsiteX288" fmla="*/ 5455985 w 6096000"/>
              <a:gd name="connsiteY288" fmla="*/ 6697070 h 6858000"/>
              <a:gd name="connsiteX289" fmla="*/ 5455985 w 6096000"/>
              <a:gd name="connsiteY289" fmla="*/ 6699148 h 6858000"/>
              <a:gd name="connsiteX290" fmla="*/ 5458042 w 6096000"/>
              <a:gd name="connsiteY290" fmla="*/ 6699148 h 6858000"/>
              <a:gd name="connsiteX291" fmla="*/ 5478607 w 6096000"/>
              <a:gd name="connsiteY291" fmla="*/ 6705383 h 6858000"/>
              <a:gd name="connsiteX292" fmla="*/ 5480663 w 6096000"/>
              <a:gd name="connsiteY292" fmla="*/ 6705383 h 6858000"/>
              <a:gd name="connsiteX293" fmla="*/ 5505342 w 6096000"/>
              <a:gd name="connsiteY293" fmla="*/ 6659658 h 6858000"/>
              <a:gd name="connsiteX294" fmla="*/ 5527964 w 6096000"/>
              <a:gd name="connsiteY294" fmla="*/ 6661736 h 6858000"/>
              <a:gd name="connsiteX295" fmla="*/ 5540303 w 6096000"/>
              <a:gd name="connsiteY295" fmla="*/ 6713697 h 6858000"/>
              <a:gd name="connsiteX296" fmla="*/ 5542359 w 6096000"/>
              <a:gd name="connsiteY296" fmla="*/ 6713697 h 6858000"/>
              <a:gd name="connsiteX297" fmla="*/ 5562925 w 6096000"/>
              <a:gd name="connsiteY297" fmla="*/ 6713697 h 6858000"/>
              <a:gd name="connsiteX298" fmla="*/ 5564982 w 6096000"/>
              <a:gd name="connsiteY298" fmla="*/ 6713697 h 6858000"/>
              <a:gd name="connsiteX299" fmla="*/ 5579378 w 6096000"/>
              <a:gd name="connsiteY299" fmla="*/ 6661736 h 6858000"/>
              <a:gd name="connsiteX300" fmla="*/ 5599943 w 6096000"/>
              <a:gd name="connsiteY300" fmla="*/ 6659658 h 6858000"/>
              <a:gd name="connsiteX301" fmla="*/ 5626678 w 6096000"/>
              <a:gd name="connsiteY301" fmla="*/ 6705383 h 6858000"/>
              <a:gd name="connsiteX302" fmla="*/ 5647243 w 6096000"/>
              <a:gd name="connsiteY302" fmla="*/ 6699148 h 6858000"/>
              <a:gd name="connsiteX303" fmla="*/ 5649300 w 6096000"/>
              <a:gd name="connsiteY303" fmla="*/ 6699148 h 6858000"/>
              <a:gd name="connsiteX304" fmla="*/ 5651356 w 6096000"/>
              <a:gd name="connsiteY304" fmla="*/ 6672129 h 6858000"/>
              <a:gd name="connsiteX305" fmla="*/ 5649300 w 6096000"/>
              <a:gd name="connsiteY305" fmla="*/ 6645109 h 6858000"/>
              <a:gd name="connsiteX306" fmla="*/ 5669865 w 6096000"/>
              <a:gd name="connsiteY306" fmla="*/ 6636795 h 6858000"/>
              <a:gd name="connsiteX307" fmla="*/ 5706882 w 6096000"/>
              <a:gd name="connsiteY307" fmla="*/ 6674206 h 6858000"/>
              <a:gd name="connsiteX308" fmla="*/ 5725391 w 6096000"/>
              <a:gd name="connsiteY308" fmla="*/ 6663815 h 6858000"/>
              <a:gd name="connsiteX309" fmla="*/ 5727448 w 6096000"/>
              <a:gd name="connsiteY309" fmla="*/ 6661736 h 6858000"/>
              <a:gd name="connsiteX310" fmla="*/ 5727448 w 6096000"/>
              <a:gd name="connsiteY310" fmla="*/ 6659658 h 6858000"/>
              <a:gd name="connsiteX311" fmla="*/ 5713052 w 6096000"/>
              <a:gd name="connsiteY311" fmla="*/ 6611853 h 6858000"/>
              <a:gd name="connsiteX312" fmla="*/ 5729504 w 6096000"/>
              <a:gd name="connsiteY312" fmla="*/ 6597304 h 6858000"/>
              <a:gd name="connsiteX313" fmla="*/ 5774748 w 6096000"/>
              <a:gd name="connsiteY313" fmla="*/ 6624324 h 6858000"/>
              <a:gd name="connsiteX314" fmla="*/ 5776805 w 6096000"/>
              <a:gd name="connsiteY314" fmla="*/ 6624324 h 6858000"/>
              <a:gd name="connsiteX315" fmla="*/ 5791201 w 6096000"/>
              <a:gd name="connsiteY315" fmla="*/ 6607697 h 6858000"/>
              <a:gd name="connsiteX316" fmla="*/ 5793257 w 6096000"/>
              <a:gd name="connsiteY316" fmla="*/ 6607697 h 6858000"/>
              <a:gd name="connsiteX317" fmla="*/ 5766522 w 6096000"/>
              <a:gd name="connsiteY317" fmla="*/ 6561971 h 6858000"/>
              <a:gd name="connsiteX318" fmla="*/ 5778861 w 6096000"/>
              <a:gd name="connsiteY318" fmla="*/ 6543265 h 6858000"/>
              <a:gd name="connsiteX319" fmla="*/ 5830275 w 6096000"/>
              <a:gd name="connsiteY319" fmla="*/ 6557813 h 6858000"/>
              <a:gd name="connsiteX320" fmla="*/ 5832331 w 6096000"/>
              <a:gd name="connsiteY320" fmla="*/ 6555735 h 6858000"/>
              <a:gd name="connsiteX321" fmla="*/ 5842614 w 6096000"/>
              <a:gd name="connsiteY321" fmla="*/ 6537029 h 6858000"/>
              <a:gd name="connsiteX322" fmla="*/ 5842614 w 6096000"/>
              <a:gd name="connsiteY322" fmla="*/ 6534951 h 6858000"/>
              <a:gd name="connsiteX323" fmla="*/ 5805596 w 6096000"/>
              <a:gd name="connsiteY323" fmla="*/ 6499616 h 6858000"/>
              <a:gd name="connsiteX324" fmla="*/ 5813822 w 6096000"/>
              <a:gd name="connsiteY324" fmla="*/ 6478833 h 6858000"/>
              <a:gd name="connsiteX325" fmla="*/ 5865236 w 6096000"/>
              <a:gd name="connsiteY325" fmla="*/ 6478833 h 6858000"/>
              <a:gd name="connsiteX326" fmla="*/ 5867292 w 6096000"/>
              <a:gd name="connsiteY326" fmla="*/ 6478833 h 6858000"/>
              <a:gd name="connsiteX327" fmla="*/ 5871405 w 6096000"/>
              <a:gd name="connsiteY327" fmla="*/ 6458048 h 6858000"/>
              <a:gd name="connsiteX328" fmla="*/ 5871405 w 6096000"/>
              <a:gd name="connsiteY328" fmla="*/ 6455969 h 6858000"/>
              <a:gd name="connsiteX329" fmla="*/ 5826162 w 6096000"/>
              <a:gd name="connsiteY329" fmla="*/ 6428949 h 6858000"/>
              <a:gd name="connsiteX330" fmla="*/ 5830275 w 6096000"/>
              <a:gd name="connsiteY330" fmla="*/ 6408165 h 6858000"/>
              <a:gd name="connsiteX331" fmla="*/ 5879632 w 6096000"/>
              <a:gd name="connsiteY331" fmla="*/ 6393616 h 6858000"/>
              <a:gd name="connsiteX332" fmla="*/ 5881688 w 6096000"/>
              <a:gd name="connsiteY332" fmla="*/ 6393616 h 6858000"/>
              <a:gd name="connsiteX333" fmla="*/ 5881688 w 6096000"/>
              <a:gd name="connsiteY333" fmla="*/ 6381145 h 6858000"/>
              <a:gd name="connsiteX334" fmla="*/ 5881688 w 6096000"/>
              <a:gd name="connsiteY334" fmla="*/ 6370752 h 6858000"/>
              <a:gd name="connsiteX335" fmla="*/ 5879632 w 6096000"/>
              <a:gd name="connsiteY335" fmla="*/ 6370752 h 6858000"/>
              <a:gd name="connsiteX336" fmla="*/ 5830275 w 6096000"/>
              <a:gd name="connsiteY336" fmla="*/ 6356204 h 6858000"/>
              <a:gd name="connsiteX337" fmla="*/ 5828218 w 6096000"/>
              <a:gd name="connsiteY337" fmla="*/ 6335419 h 6858000"/>
              <a:gd name="connsiteX338" fmla="*/ 5871405 w 6096000"/>
              <a:gd name="connsiteY338" fmla="*/ 6308399 h 6858000"/>
              <a:gd name="connsiteX339" fmla="*/ 5873462 w 6096000"/>
              <a:gd name="connsiteY339" fmla="*/ 6308399 h 6858000"/>
              <a:gd name="connsiteX340" fmla="*/ 5873462 w 6096000"/>
              <a:gd name="connsiteY340" fmla="*/ 6306320 h 6858000"/>
              <a:gd name="connsiteX341" fmla="*/ 5867292 w 6096000"/>
              <a:gd name="connsiteY341" fmla="*/ 6285536 h 6858000"/>
              <a:gd name="connsiteX342" fmla="*/ 5865236 w 6096000"/>
              <a:gd name="connsiteY342" fmla="*/ 6285536 h 6858000"/>
              <a:gd name="connsiteX343" fmla="*/ 5813822 w 6096000"/>
              <a:gd name="connsiteY343" fmla="*/ 6285536 h 6858000"/>
              <a:gd name="connsiteX344" fmla="*/ 5805596 w 6096000"/>
              <a:gd name="connsiteY344" fmla="*/ 6264752 h 6858000"/>
              <a:gd name="connsiteX345" fmla="*/ 5842614 w 6096000"/>
              <a:gd name="connsiteY345" fmla="*/ 6227340 h 6858000"/>
              <a:gd name="connsiteX346" fmla="*/ 5842614 w 6096000"/>
              <a:gd name="connsiteY346" fmla="*/ 6225261 h 6858000"/>
              <a:gd name="connsiteX347" fmla="*/ 5832331 w 6096000"/>
              <a:gd name="connsiteY347" fmla="*/ 6206555 h 6858000"/>
              <a:gd name="connsiteX348" fmla="*/ 5830275 w 6096000"/>
              <a:gd name="connsiteY348" fmla="*/ 6206555 h 6858000"/>
              <a:gd name="connsiteX349" fmla="*/ 5780918 w 6096000"/>
              <a:gd name="connsiteY349" fmla="*/ 6219026 h 6858000"/>
              <a:gd name="connsiteX350" fmla="*/ 5766522 w 6096000"/>
              <a:gd name="connsiteY350" fmla="*/ 6202398 h 6858000"/>
              <a:gd name="connsiteX351" fmla="*/ 5793257 w 6096000"/>
              <a:gd name="connsiteY351" fmla="*/ 6156672 h 6858000"/>
              <a:gd name="connsiteX352" fmla="*/ 5793257 w 6096000"/>
              <a:gd name="connsiteY352" fmla="*/ 6154594 h 6858000"/>
              <a:gd name="connsiteX353" fmla="*/ 5776805 w 6096000"/>
              <a:gd name="connsiteY353" fmla="*/ 6140044 h 6858000"/>
              <a:gd name="connsiteX354" fmla="*/ 5731561 w 6096000"/>
              <a:gd name="connsiteY354" fmla="*/ 6164986 h 6858000"/>
              <a:gd name="connsiteX355" fmla="*/ 5713052 w 6096000"/>
              <a:gd name="connsiteY355" fmla="*/ 6152515 h 6858000"/>
              <a:gd name="connsiteX356" fmla="*/ 5727448 w 6096000"/>
              <a:gd name="connsiteY356" fmla="*/ 6102632 h 6858000"/>
              <a:gd name="connsiteX357" fmla="*/ 5727448 w 6096000"/>
              <a:gd name="connsiteY357" fmla="*/ 6100554 h 6858000"/>
              <a:gd name="connsiteX358" fmla="*/ 5708939 w 6096000"/>
              <a:gd name="connsiteY358" fmla="*/ 6090162 h 6858000"/>
              <a:gd name="connsiteX359" fmla="*/ 5706882 w 6096000"/>
              <a:gd name="connsiteY359" fmla="*/ 6088083 h 6858000"/>
              <a:gd name="connsiteX360" fmla="*/ 5706882 w 6096000"/>
              <a:gd name="connsiteY360" fmla="*/ 6090162 h 6858000"/>
              <a:gd name="connsiteX361" fmla="*/ 5669865 w 6096000"/>
              <a:gd name="connsiteY361" fmla="*/ 6125495 h 6858000"/>
              <a:gd name="connsiteX362" fmla="*/ 5649300 w 6096000"/>
              <a:gd name="connsiteY362" fmla="*/ 6117182 h 6858000"/>
              <a:gd name="connsiteX363" fmla="*/ 5653412 w 6096000"/>
              <a:gd name="connsiteY363" fmla="*/ 6090162 h 6858000"/>
              <a:gd name="connsiteX364" fmla="*/ 5649300 w 6096000"/>
              <a:gd name="connsiteY364" fmla="*/ 6065220 h 6858000"/>
              <a:gd name="connsiteX365" fmla="*/ 5649300 w 6096000"/>
              <a:gd name="connsiteY365" fmla="*/ 6063142 h 6858000"/>
              <a:gd name="connsiteX366" fmla="*/ 5647243 w 6096000"/>
              <a:gd name="connsiteY366" fmla="*/ 6063142 h 6858000"/>
              <a:gd name="connsiteX367" fmla="*/ 5626678 w 6096000"/>
              <a:gd name="connsiteY367" fmla="*/ 6058985 h 6858000"/>
              <a:gd name="connsiteX368" fmla="*/ 5599943 w 6096000"/>
              <a:gd name="connsiteY368" fmla="*/ 6104711 h 6858000"/>
              <a:gd name="connsiteX369" fmla="*/ 5577321 w 6096000"/>
              <a:gd name="connsiteY369" fmla="*/ 6100554 h 6858000"/>
              <a:gd name="connsiteX370" fmla="*/ 5564982 w 6096000"/>
              <a:gd name="connsiteY370" fmla="*/ 6050671 h 6858000"/>
              <a:gd name="connsiteX371" fmla="*/ 5562925 w 6096000"/>
              <a:gd name="connsiteY371" fmla="*/ 6050671 h 6858000"/>
              <a:gd name="connsiteX372" fmla="*/ 5542359 w 6096000"/>
              <a:gd name="connsiteY372" fmla="*/ 6050671 h 6858000"/>
              <a:gd name="connsiteX373" fmla="*/ 5540303 w 6096000"/>
              <a:gd name="connsiteY373" fmla="*/ 6050671 h 6858000"/>
              <a:gd name="connsiteX374" fmla="*/ 0 w 6096000"/>
              <a:gd name="connsiteY374" fmla="*/ 0 h 6858000"/>
              <a:gd name="connsiteX375" fmla="*/ 6096000 w 6096000"/>
              <a:gd name="connsiteY375" fmla="*/ 0 h 6858000"/>
              <a:gd name="connsiteX376" fmla="*/ 6096000 w 6096000"/>
              <a:gd name="connsiteY376" fmla="*/ 6858000 h 6858000"/>
              <a:gd name="connsiteX377" fmla="*/ 0 w 6096000"/>
              <a:gd name="connsiteY37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</a:cxnLst>
            <a:rect l="l" t="t" r="r" b="b"/>
            <a:pathLst>
              <a:path w="6096000" h="6858000">
                <a:moveTo>
                  <a:pt x="5507402" y="6448102"/>
                </a:moveTo>
                <a:cubicBezTo>
                  <a:pt x="5511483" y="6446018"/>
                  <a:pt x="5513524" y="6446018"/>
                  <a:pt x="5517605" y="6448102"/>
                </a:cubicBezTo>
                <a:cubicBezTo>
                  <a:pt x="5519645" y="6450187"/>
                  <a:pt x="5521686" y="6452271"/>
                  <a:pt x="5521686" y="6456440"/>
                </a:cubicBezTo>
                <a:cubicBezTo>
                  <a:pt x="5527808" y="6558584"/>
                  <a:pt x="5527808" y="6558584"/>
                  <a:pt x="5527808" y="6558584"/>
                </a:cubicBezTo>
                <a:cubicBezTo>
                  <a:pt x="5529848" y="6564837"/>
                  <a:pt x="5527808" y="6566922"/>
                  <a:pt x="5525767" y="6569006"/>
                </a:cubicBezTo>
                <a:cubicBezTo>
                  <a:pt x="5523727" y="6571091"/>
                  <a:pt x="5521686" y="6569006"/>
                  <a:pt x="5519645" y="6569006"/>
                </a:cubicBezTo>
                <a:cubicBezTo>
                  <a:pt x="5474752" y="6558584"/>
                  <a:pt x="5444142" y="6539822"/>
                  <a:pt x="5413533" y="6506470"/>
                </a:cubicBezTo>
                <a:cubicBezTo>
                  <a:pt x="5411492" y="6504386"/>
                  <a:pt x="5409451" y="6502301"/>
                  <a:pt x="5409451" y="6500217"/>
                </a:cubicBezTo>
                <a:cubicBezTo>
                  <a:pt x="5409451" y="6500217"/>
                  <a:pt x="5409451" y="6500217"/>
                  <a:pt x="5409451" y="6498131"/>
                </a:cubicBezTo>
                <a:cubicBezTo>
                  <a:pt x="5409451" y="6496047"/>
                  <a:pt x="5413533" y="6493962"/>
                  <a:pt x="5415573" y="6493962"/>
                </a:cubicBezTo>
                <a:cubicBezTo>
                  <a:pt x="5507402" y="6448102"/>
                  <a:pt x="5507402" y="6448102"/>
                  <a:pt x="5507402" y="6448102"/>
                </a:cubicBezTo>
                <a:close/>
                <a:moveTo>
                  <a:pt x="5590136" y="6446018"/>
                </a:moveTo>
                <a:cubicBezTo>
                  <a:pt x="5594256" y="6446018"/>
                  <a:pt x="5596317" y="6446018"/>
                  <a:pt x="5600438" y="6446018"/>
                </a:cubicBezTo>
                <a:cubicBezTo>
                  <a:pt x="5691097" y="6491784"/>
                  <a:pt x="5691097" y="6491784"/>
                  <a:pt x="5691097" y="6491784"/>
                </a:cubicBezTo>
                <a:cubicBezTo>
                  <a:pt x="5695218" y="6493864"/>
                  <a:pt x="5697278" y="6495944"/>
                  <a:pt x="5699339" y="6498025"/>
                </a:cubicBezTo>
                <a:cubicBezTo>
                  <a:pt x="5699339" y="6500105"/>
                  <a:pt x="5697278" y="6502185"/>
                  <a:pt x="5695218" y="6504265"/>
                </a:cubicBezTo>
                <a:cubicBezTo>
                  <a:pt x="5664312" y="6537549"/>
                  <a:pt x="5631344" y="6556272"/>
                  <a:pt x="5588076" y="6566673"/>
                </a:cubicBezTo>
                <a:cubicBezTo>
                  <a:pt x="5583954" y="6568753"/>
                  <a:pt x="5581894" y="6568753"/>
                  <a:pt x="5579833" y="6566673"/>
                </a:cubicBezTo>
                <a:cubicBezTo>
                  <a:pt x="5577773" y="6564593"/>
                  <a:pt x="5577773" y="6560432"/>
                  <a:pt x="5577773" y="6558352"/>
                </a:cubicBezTo>
                <a:cubicBezTo>
                  <a:pt x="5586015" y="6454339"/>
                  <a:pt x="5586015" y="6454339"/>
                  <a:pt x="5586015" y="6454339"/>
                </a:cubicBezTo>
                <a:cubicBezTo>
                  <a:pt x="5586015" y="6452259"/>
                  <a:pt x="5588076" y="6448098"/>
                  <a:pt x="5590136" y="6446018"/>
                </a:cubicBezTo>
                <a:close/>
                <a:moveTo>
                  <a:pt x="4772401" y="6406275"/>
                </a:moveTo>
                <a:cubicBezTo>
                  <a:pt x="4772401" y="6406275"/>
                  <a:pt x="4772401" y="6406275"/>
                  <a:pt x="4772401" y="6449478"/>
                </a:cubicBezTo>
                <a:cubicBezTo>
                  <a:pt x="4772401" y="6449478"/>
                  <a:pt x="4745333" y="6457707"/>
                  <a:pt x="4724512" y="6457707"/>
                </a:cubicBezTo>
                <a:cubicBezTo>
                  <a:pt x="4707855" y="6457707"/>
                  <a:pt x="4705773" y="6441249"/>
                  <a:pt x="4705773" y="6433020"/>
                </a:cubicBezTo>
                <a:cubicBezTo>
                  <a:pt x="4705773" y="6418619"/>
                  <a:pt x="4714102" y="6410390"/>
                  <a:pt x="4730759" y="6408333"/>
                </a:cubicBezTo>
                <a:close/>
                <a:moveTo>
                  <a:pt x="4422900" y="6336141"/>
                </a:moveTo>
                <a:cubicBezTo>
                  <a:pt x="4451537" y="6336141"/>
                  <a:pt x="4463811" y="6352748"/>
                  <a:pt x="4463811" y="6396340"/>
                </a:cubicBezTo>
                <a:cubicBezTo>
                  <a:pt x="4463811" y="6433704"/>
                  <a:pt x="4457675" y="6456538"/>
                  <a:pt x="4422900" y="6456538"/>
                </a:cubicBezTo>
                <a:cubicBezTo>
                  <a:pt x="4388125" y="6456538"/>
                  <a:pt x="4381988" y="6433704"/>
                  <a:pt x="4381988" y="6396340"/>
                </a:cubicBezTo>
                <a:cubicBezTo>
                  <a:pt x="4381988" y="6352748"/>
                  <a:pt x="4392216" y="6336141"/>
                  <a:pt x="4422900" y="6336141"/>
                </a:cubicBezTo>
                <a:close/>
                <a:moveTo>
                  <a:pt x="5577123" y="6327829"/>
                </a:moveTo>
                <a:cubicBezTo>
                  <a:pt x="5579950" y="6327310"/>
                  <a:pt x="5583033" y="6327829"/>
                  <a:pt x="5586116" y="6328868"/>
                </a:cubicBezTo>
                <a:cubicBezTo>
                  <a:pt x="5602562" y="6341337"/>
                  <a:pt x="5612840" y="6360039"/>
                  <a:pt x="5612840" y="6380819"/>
                </a:cubicBezTo>
                <a:cubicBezTo>
                  <a:pt x="5612840" y="6411990"/>
                  <a:pt x="5586116" y="6439004"/>
                  <a:pt x="5553226" y="6439004"/>
                </a:cubicBezTo>
                <a:cubicBezTo>
                  <a:pt x="5520336" y="6439004"/>
                  <a:pt x="5493612" y="6411990"/>
                  <a:pt x="5493612" y="6380819"/>
                </a:cubicBezTo>
                <a:cubicBezTo>
                  <a:pt x="5493612" y="6360039"/>
                  <a:pt x="5503890" y="6341337"/>
                  <a:pt x="5520336" y="6330947"/>
                </a:cubicBezTo>
                <a:cubicBezTo>
                  <a:pt x="5526503" y="6326790"/>
                  <a:pt x="5532669" y="6326790"/>
                  <a:pt x="5536781" y="6333024"/>
                </a:cubicBezTo>
                <a:cubicBezTo>
                  <a:pt x="5540892" y="6339259"/>
                  <a:pt x="5538837" y="6345492"/>
                  <a:pt x="5534725" y="6349649"/>
                </a:cubicBezTo>
                <a:cubicBezTo>
                  <a:pt x="5524447" y="6355883"/>
                  <a:pt x="5518280" y="6368351"/>
                  <a:pt x="5518280" y="6380819"/>
                </a:cubicBezTo>
                <a:cubicBezTo>
                  <a:pt x="5518280" y="6399522"/>
                  <a:pt x="5534725" y="6416146"/>
                  <a:pt x="5553226" y="6416146"/>
                </a:cubicBezTo>
                <a:cubicBezTo>
                  <a:pt x="5571727" y="6416146"/>
                  <a:pt x="5588172" y="6399522"/>
                  <a:pt x="5588172" y="6380819"/>
                </a:cubicBezTo>
                <a:cubicBezTo>
                  <a:pt x="5588172" y="6368351"/>
                  <a:pt x="5582005" y="6355883"/>
                  <a:pt x="5571727" y="6349649"/>
                </a:cubicBezTo>
                <a:cubicBezTo>
                  <a:pt x="5567616" y="6345492"/>
                  <a:pt x="5565560" y="6339259"/>
                  <a:pt x="5569671" y="6333024"/>
                </a:cubicBezTo>
                <a:cubicBezTo>
                  <a:pt x="5571727" y="6329908"/>
                  <a:pt x="5574297" y="6328349"/>
                  <a:pt x="5577123" y="6327829"/>
                </a:cubicBezTo>
                <a:close/>
                <a:moveTo>
                  <a:pt x="5726057" y="6312763"/>
                </a:moveTo>
                <a:cubicBezTo>
                  <a:pt x="5728124" y="6312763"/>
                  <a:pt x="5730190" y="6316915"/>
                  <a:pt x="5730190" y="6318992"/>
                </a:cubicBezTo>
                <a:cubicBezTo>
                  <a:pt x="5742588" y="6362590"/>
                  <a:pt x="5742588" y="6399960"/>
                  <a:pt x="5730190" y="6443559"/>
                </a:cubicBezTo>
                <a:cubicBezTo>
                  <a:pt x="5728124" y="6447711"/>
                  <a:pt x="5728124" y="6449787"/>
                  <a:pt x="5726057" y="6449787"/>
                </a:cubicBezTo>
                <a:cubicBezTo>
                  <a:pt x="5721924" y="6451863"/>
                  <a:pt x="5719858" y="6449787"/>
                  <a:pt x="5717791" y="6447711"/>
                </a:cubicBezTo>
                <a:cubicBezTo>
                  <a:pt x="5633066" y="6389579"/>
                  <a:pt x="5633066" y="6389579"/>
                  <a:pt x="5633066" y="6389579"/>
                </a:cubicBezTo>
                <a:cubicBezTo>
                  <a:pt x="5628933" y="6387504"/>
                  <a:pt x="5626867" y="6385427"/>
                  <a:pt x="5626867" y="6381275"/>
                </a:cubicBezTo>
                <a:cubicBezTo>
                  <a:pt x="5626867" y="6379199"/>
                  <a:pt x="5628933" y="6375047"/>
                  <a:pt x="5633066" y="6372971"/>
                </a:cubicBezTo>
                <a:cubicBezTo>
                  <a:pt x="5717791" y="6314840"/>
                  <a:pt x="5717791" y="6314840"/>
                  <a:pt x="5717791" y="6314840"/>
                </a:cubicBezTo>
                <a:cubicBezTo>
                  <a:pt x="5719858" y="6312763"/>
                  <a:pt x="5723991" y="6312763"/>
                  <a:pt x="5726057" y="6312763"/>
                </a:cubicBezTo>
                <a:close/>
                <a:moveTo>
                  <a:pt x="5380229" y="6312763"/>
                </a:moveTo>
                <a:cubicBezTo>
                  <a:pt x="5384320" y="6312763"/>
                  <a:pt x="5386366" y="6314840"/>
                  <a:pt x="5388412" y="6316915"/>
                </a:cubicBezTo>
                <a:cubicBezTo>
                  <a:pt x="5472280" y="6372971"/>
                  <a:pt x="5472280" y="6372971"/>
                  <a:pt x="5472280" y="6372971"/>
                </a:cubicBezTo>
                <a:cubicBezTo>
                  <a:pt x="5476371" y="6375047"/>
                  <a:pt x="5478417" y="6379199"/>
                  <a:pt x="5478417" y="6381275"/>
                </a:cubicBezTo>
                <a:cubicBezTo>
                  <a:pt x="5478417" y="6385427"/>
                  <a:pt x="5476371" y="6387504"/>
                  <a:pt x="5472280" y="6389579"/>
                </a:cubicBezTo>
                <a:lnTo>
                  <a:pt x="5388412" y="6447711"/>
                </a:lnTo>
                <a:cubicBezTo>
                  <a:pt x="5384320" y="6449787"/>
                  <a:pt x="5382275" y="6451863"/>
                  <a:pt x="5380229" y="6449787"/>
                </a:cubicBezTo>
                <a:cubicBezTo>
                  <a:pt x="5378184" y="6449787"/>
                  <a:pt x="5376138" y="6447711"/>
                  <a:pt x="5376138" y="6443559"/>
                </a:cubicBezTo>
                <a:cubicBezTo>
                  <a:pt x="5363865" y="6399960"/>
                  <a:pt x="5363865" y="6364666"/>
                  <a:pt x="5376138" y="6318992"/>
                </a:cubicBezTo>
                <a:cubicBezTo>
                  <a:pt x="5376138" y="6316915"/>
                  <a:pt x="5378184" y="6314840"/>
                  <a:pt x="5380229" y="6312763"/>
                </a:cubicBezTo>
                <a:close/>
                <a:moveTo>
                  <a:pt x="4992184" y="6302243"/>
                </a:moveTo>
                <a:cubicBezTo>
                  <a:pt x="4990131" y="6302243"/>
                  <a:pt x="4988078" y="6302243"/>
                  <a:pt x="4986024" y="6304321"/>
                </a:cubicBezTo>
                <a:cubicBezTo>
                  <a:pt x="4983972" y="6306398"/>
                  <a:pt x="4983972" y="6308475"/>
                  <a:pt x="4983972" y="6310551"/>
                </a:cubicBezTo>
                <a:cubicBezTo>
                  <a:pt x="5025033" y="6468402"/>
                  <a:pt x="5025033" y="6468402"/>
                  <a:pt x="5025033" y="6468402"/>
                </a:cubicBezTo>
                <a:cubicBezTo>
                  <a:pt x="5027086" y="6476710"/>
                  <a:pt x="5035299" y="6489171"/>
                  <a:pt x="5049670" y="6489171"/>
                </a:cubicBezTo>
                <a:cubicBezTo>
                  <a:pt x="5057882" y="6489171"/>
                  <a:pt x="5057882" y="6489171"/>
                  <a:pt x="5057882" y="6489171"/>
                </a:cubicBezTo>
                <a:cubicBezTo>
                  <a:pt x="5055829" y="6493325"/>
                  <a:pt x="5055829" y="6495403"/>
                  <a:pt x="5053776" y="6497479"/>
                </a:cubicBezTo>
                <a:cubicBezTo>
                  <a:pt x="5053776" y="6499556"/>
                  <a:pt x="5053776" y="6499556"/>
                  <a:pt x="5053776" y="6499556"/>
                </a:cubicBezTo>
                <a:cubicBezTo>
                  <a:pt x="5051723" y="6505788"/>
                  <a:pt x="5049670" y="6518249"/>
                  <a:pt x="5029139" y="6518249"/>
                </a:cubicBezTo>
                <a:cubicBezTo>
                  <a:pt x="4994237" y="6516172"/>
                  <a:pt x="4994237" y="6516172"/>
                  <a:pt x="4994237" y="6516172"/>
                </a:cubicBezTo>
                <a:cubicBezTo>
                  <a:pt x="4992184" y="6514095"/>
                  <a:pt x="4990131" y="6516172"/>
                  <a:pt x="4988078" y="6518249"/>
                </a:cubicBezTo>
                <a:cubicBezTo>
                  <a:pt x="4986024" y="6518249"/>
                  <a:pt x="4986024" y="6520326"/>
                  <a:pt x="4986024" y="6522403"/>
                </a:cubicBezTo>
                <a:cubicBezTo>
                  <a:pt x="4986024" y="6541096"/>
                  <a:pt x="4986024" y="6541096"/>
                  <a:pt x="4986024" y="6541096"/>
                </a:cubicBezTo>
                <a:cubicBezTo>
                  <a:pt x="4986024" y="6545250"/>
                  <a:pt x="4988078" y="6547327"/>
                  <a:pt x="4992184" y="6547327"/>
                </a:cubicBezTo>
                <a:cubicBezTo>
                  <a:pt x="5002449" y="6551480"/>
                  <a:pt x="5022980" y="6553557"/>
                  <a:pt x="5039404" y="6553557"/>
                </a:cubicBezTo>
                <a:cubicBezTo>
                  <a:pt x="5039404" y="6553557"/>
                  <a:pt x="5039404" y="6553557"/>
                  <a:pt x="5041458" y="6553557"/>
                </a:cubicBezTo>
                <a:cubicBezTo>
                  <a:pt x="5068148" y="6553557"/>
                  <a:pt x="5086625" y="6536942"/>
                  <a:pt x="5094838" y="6501633"/>
                </a:cubicBezTo>
                <a:cubicBezTo>
                  <a:pt x="5105103" y="6462170"/>
                  <a:pt x="5119474" y="6410246"/>
                  <a:pt x="5127687" y="6372861"/>
                </a:cubicBezTo>
                <a:cubicBezTo>
                  <a:pt x="5131793" y="6356245"/>
                  <a:pt x="5135899" y="6341706"/>
                  <a:pt x="5140005" y="6331321"/>
                </a:cubicBezTo>
                <a:cubicBezTo>
                  <a:pt x="5144111" y="6310551"/>
                  <a:pt x="5144111" y="6310551"/>
                  <a:pt x="5144111" y="6310551"/>
                </a:cubicBezTo>
                <a:cubicBezTo>
                  <a:pt x="5144111" y="6308475"/>
                  <a:pt x="5144111" y="6306398"/>
                  <a:pt x="5142058" y="6304321"/>
                </a:cubicBezTo>
                <a:cubicBezTo>
                  <a:pt x="5142058" y="6302243"/>
                  <a:pt x="5140005" y="6302243"/>
                  <a:pt x="5137952" y="6302243"/>
                </a:cubicBezTo>
                <a:cubicBezTo>
                  <a:pt x="5109209" y="6302243"/>
                  <a:pt x="5109209" y="6302243"/>
                  <a:pt x="5109209" y="6302243"/>
                </a:cubicBezTo>
                <a:cubicBezTo>
                  <a:pt x="5107156" y="6302243"/>
                  <a:pt x="5103050" y="6304321"/>
                  <a:pt x="5103050" y="6306398"/>
                </a:cubicBezTo>
                <a:cubicBezTo>
                  <a:pt x="5066094" y="6447632"/>
                  <a:pt x="5066094" y="6447632"/>
                  <a:pt x="5066094" y="6447632"/>
                </a:cubicBezTo>
                <a:cubicBezTo>
                  <a:pt x="5064041" y="6447632"/>
                  <a:pt x="5064041" y="6447632"/>
                  <a:pt x="5064041" y="6447632"/>
                </a:cubicBezTo>
                <a:cubicBezTo>
                  <a:pt x="5025033" y="6306398"/>
                  <a:pt x="5025033" y="6306398"/>
                  <a:pt x="5025033" y="6306398"/>
                </a:cubicBezTo>
                <a:cubicBezTo>
                  <a:pt x="5025033" y="6304321"/>
                  <a:pt x="5022980" y="6302243"/>
                  <a:pt x="5018874" y="6302243"/>
                </a:cubicBezTo>
                <a:cubicBezTo>
                  <a:pt x="4992184" y="6302243"/>
                  <a:pt x="4992184" y="6302243"/>
                  <a:pt x="4992184" y="6302243"/>
                </a:cubicBezTo>
                <a:close/>
                <a:moveTo>
                  <a:pt x="4952412" y="6299906"/>
                </a:moveTo>
                <a:cubicBezTo>
                  <a:pt x="4934001" y="6299906"/>
                  <a:pt x="4915591" y="6312391"/>
                  <a:pt x="4903317" y="6320715"/>
                </a:cubicBezTo>
                <a:cubicBezTo>
                  <a:pt x="4903317" y="6308230"/>
                  <a:pt x="4903317" y="6308230"/>
                  <a:pt x="4903317" y="6308230"/>
                </a:cubicBezTo>
                <a:cubicBezTo>
                  <a:pt x="4903317" y="6304067"/>
                  <a:pt x="4901272" y="6301987"/>
                  <a:pt x="4897181" y="6301987"/>
                </a:cubicBezTo>
                <a:cubicBezTo>
                  <a:pt x="4868542" y="6301987"/>
                  <a:pt x="4868542" y="6301987"/>
                  <a:pt x="4868542" y="6301987"/>
                </a:cubicBezTo>
                <a:cubicBezTo>
                  <a:pt x="4864451" y="6301987"/>
                  <a:pt x="4862406" y="6304067"/>
                  <a:pt x="4862406" y="6308230"/>
                </a:cubicBezTo>
                <a:cubicBezTo>
                  <a:pt x="4862406" y="6483025"/>
                  <a:pt x="4862406" y="6483025"/>
                  <a:pt x="4862406" y="6483025"/>
                </a:cubicBezTo>
                <a:cubicBezTo>
                  <a:pt x="4862406" y="6487187"/>
                  <a:pt x="4864451" y="6489268"/>
                  <a:pt x="4868542" y="6489268"/>
                </a:cubicBezTo>
                <a:cubicBezTo>
                  <a:pt x="4897181" y="6489268"/>
                  <a:pt x="4897181" y="6489268"/>
                  <a:pt x="4897181" y="6489268"/>
                </a:cubicBezTo>
                <a:cubicBezTo>
                  <a:pt x="4901272" y="6489268"/>
                  <a:pt x="4903317" y="6487187"/>
                  <a:pt x="4903317" y="6483025"/>
                </a:cubicBezTo>
                <a:cubicBezTo>
                  <a:pt x="4903317" y="6362333"/>
                  <a:pt x="4903317" y="6362333"/>
                  <a:pt x="4903317" y="6362333"/>
                </a:cubicBezTo>
                <a:cubicBezTo>
                  <a:pt x="4911500" y="6356090"/>
                  <a:pt x="4929910" y="6341524"/>
                  <a:pt x="4954457" y="6339443"/>
                </a:cubicBezTo>
                <a:cubicBezTo>
                  <a:pt x="4958548" y="6339443"/>
                  <a:pt x="4960594" y="6335281"/>
                  <a:pt x="4960594" y="6333200"/>
                </a:cubicBezTo>
                <a:cubicBezTo>
                  <a:pt x="4960594" y="6306149"/>
                  <a:pt x="4960594" y="6306149"/>
                  <a:pt x="4960594" y="6306149"/>
                </a:cubicBezTo>
                <a:cubicBezTo>
                  <a:pt x="4960594" y="6304067"/>
                  <a:pt x="4960594" y="6301987"/>
                  <a:pt x="4958548" y="6301987"/>
                </a:cubicBezTo>
                <a:cubicBezTo>
                  <a:pt x="4956503" y="6299906"/>
                  <a:pt x="4954457" y="6299906"/>
                  <a:pt x="4952412" y="6299906"/>
                </a:cubicBezTo>
                <a:close/>
                <a:moveTo>
                  <a:pt x="4751504" y="6296399"/>
                </a:moveTo>
                <a:cubicBezTo>
                  <a:pt x="4730811" y="6296399"/>
                  <a:pt x="4695633" y="6302637"/>
                  <a:pt x="4681148" y="6304717"/>
                </a:cubicBezTo>
                <a:cubicBezTo>
                  <a:pt x="4677009" y="6304717"/>
                  <a:pt x="4674940" y="6308875"/>
                  <a:pt x="4674940" y="6310955"/>
                </a:cubicBezTo>
                <a:cubicBezTo>
                  <a:pt x="4674940" y="6310955"/>
                  <a:pt x="4674940" y="6310955"/>
                  <a:pt x="4677009" y="6335908"/>
                </a:cubicBezTo>
                <a:cubicBezTo>
                  <a:pt x="4677009" y="6337987"/>
                  <a:pt x="4677009" y="6340067"/>
                  <a:pt x="4679079" y="6340067"/>
                </a:cubicBezTo>
                <a:cubicBezTo>
                  <a:pt x="4681148" y="6342146"/>
                  <a:pt x="4681148" y="6342146"/>
                  <a:pt x="4683217" y="6342146"/>
                </a:cubicBezTo>
                <a:cubicBezTo>
                  <a:pt x="4699771" y="6342146"/>
                  <a:pt x="4728741" y="6337987"/>
                  <a:pt x="4749434" y="6337987"/>
                </a:cubicBezTo>
                <a:cubicBezTo>
                  <a:pt x="4763918" y="6337987"/>
                  <a:pt x="4772196" y="6346305"/>
                  <a:pt x="4772196" y="6360861"/>
                </a:cubicBezTo>
                <a:cubicBezTo>
                  <a:pt x="4772196" y="6360861"/>
                  <a:pt x="4772196" y="6360861"/>
                  <a:pt x="4772196" y="6373337"/>
                </a:cubicBezTo>
                <a:cubicBezTo>
                  <a:pt x="4772196" y="6373337"/>
                  <a:pt x="4772196" y="6373337"/>
                  <a:pt x="4726672" y="6377496"/>
                </a:cubicBezTo>
                <a:cubicBezTo>
                  <a:pt x="4681148" y="6379576"/>
                  <a:pt x="4662524" y="6396211"/>
                  <a:pt x="4662524" y="6433640"/>
                </a:cubicBezTo>
                <a:cubicBezTo>
                  <a:pt x="4662524" y="6473149"/>
                  <a:pt x="4683217" y="6493943"/>
                  <a:pt x="4718395" y="6493943"/>
                </a:cubicBezTo>
                <a:cubicBezTo>
                  <a:pt x="4747365" y="6493943"/>
                  <a:pt x="4778404" y="6481467"/>
                  <a:pt x="4778404" y="6481467"/>
                </a:cubicBezTo>
                <a:cubicBezTo>
                  <a:pt x="4786681" y="6487705"/>
                  <a:pt x="4792889" y="6491864"/>
                  <a:pt x="4807374" y="6493943"/>
                </a:cubicBezTo>
                <a:cubicBezTo>
                  <a:pt x="4809443" y="6493943"/>
                  <a:pt x="4811512" y="6493943"/>
                  <a:pt x="4813582" y="6491864"/>
                </a:cubicBezTo>
                <a:cubicBezTo>
                  <a:pt x="4813582" y="6489784"/>
                  <a:pt x="4815651" y="6487705"/>
                  <a:pt x="4815651" y="6485626"/>
                </a:cubicBezTo>
                <a:cubicBezTo>
                  <a:pt x="4815651" y="6485626"/>
                  <a:pt x="4815651" y="6485626"/>
                  <a:pt x="4815651" y="6360861"/>
                </a:cubicBezTo>
                <a:cubicBezTo>
                  <a:pt x="4815651" y="6317193"/>
                  <a:pt x="4794958" y="6296399"/>
                  <a:pt x="4751504" y="6296399"/>
                </a:cubicBezTo>
                <a:close/>
                <a:moveTo>
                  <a:pt x="4422899" y="6296399"/>
                </a:moveTo>
                <a:cubicBezTo>
                  <a:pt x="4376419" y="6296399"/>
                  <a:pt x="4338738" y="6340620"/>
                  <a:pt x="4338738" y="6395171"/>
                </a:cubicBezTo>
                <a:cubicBezTo>
                  <a:pt x="4338738" y="6449722"/>
                  <a:pt x="4376419" y="6493943"/>
                  <a:pt x="4422899" y="6493943"/>
                </a:cubicBezTo>
                <a:cubicBezTo>
                  <a:pt x="4469380" y="6493943"/>
                  <a:pt x="4507060" y="6449722"/>
                  <a:pt x="4507060" y="6395171"/>
                </a:cubicBezTo>
                <a:cubicBezTo>
                  <a:pt x="4507060" y="6340620"/>
                  <a:pt x="4469380" y="6296399"/>
                  <a:pt x="4422899" y="6296399"/>
                </a:cubicBezTo>
                <a:close/>
                <a:moveTo>
                  <a:pt x="4206945" y="6270683"/>
                </a:moveTo>
                <a:cubicBezTo>
                  <a:pt x="4206945" y="6270683"/>
                  <a:pt x="4206945" y="6270683"/>
                  <a:pt x="4223310" y="6270683"/>
                </a:cubicBezTo>
                <a:cubicBezTo>
                  <a:pt x="4253994" y="6270683"/>
                  <a:pt x="4266267" y="6291600"/>
                  <a:pt x="4266267" y="6310425"/>
                </a:cubicBezTo>
                <a:cubicBezTo>
                  <a:pt x="4266267" y="6333435"/>
                  <a:pt x="4247857" y="6348076"/>
                  <a:pt x="4221264" y="6348076"/>
                </a:cubicBezTo>
                <a:cubicBezTo>
                  <a:pt x="4198763" y="6350168"/>
                  <a:pt x="4184444" y="6348076"/>
                  <a:pt x="4176261" y="6348076"/>
                </a:cubicBezTo>
                <a:cubicBezTo>
                  <a:pt x="4176261" y="6348076"/>
                  <a:pt x="4176261" y="6348076"/>
                  <a:pt x="4176261" y="6272775"/>
                </a:cubicBezTo>
                <a:cubicBezTo>
                  <a:pt x="4180353" y="6270683"/>
                  <a:pt x="4190581" y="6270683"/>
                  <a:pt x="4206945" y="6270683"/>
                </a:cubicBezTo>
                <a:close/>
                <a:moveTo>
                  <a:pt x="4583182" y="6258994"/>
                </a:moveTo>
                <a:cubicBezTo>
                  <a:pt x="4583182" y="6258994"/>
                  <a:pt x="4583182" y="6258994"/>
                  <a:pt x="4554472" y="6265238"/>
                </a:cubicBezTo>
                <a:cubicBezTo>
                  <a:pt x="4550371" y="6267320"/>
                  <a:pt x="4548320" y="6269402"/>
                  <a:pt x="4548320" y="6271482"/>
                </a:cubicBezTo>
                <a:cubicBezTo>
                  <a:pt x="4548320" y="6271482"/>
                  <a:pt x="4548320" y="6271482"/>
                  <a:pt x="4548320" y="6302704"/>
                </a:cubicBezTo>
                <a:cubicBezTo>
                  <a:pt x="4548320" y="6302704"/>
                  <a:pt x="4548320" y="6302704"/>
                  <a:pt x="4531914" y="6302704"/>
                </a:cubicBezTo>
                <a:cubicBezTo>
                  <a:pt x="4527813" y="6302704"/>
                  <a:pt x="4525762" y="6304786"/>
                  <a:pt x="4525762" y="6308949"/>
                </a:cubicBezTo>
                <a:cubicBezTo>
                  <a:pt x="4525762" y="6308949"/>
                  <a:pt x="4525762" y="6308949"/>
                  <a:pt x="4525762" y="6333927"/>
                </a:cubicBezTo>
                <a:cubicBezTo>
                  <a:pt x="4525762" y="6338090"/>
                  <a:pt x="4527813" y="6340171"/>
                  <a:pt x="4531914" y="6340171"/>
                </a:cubicBezTo>
                <a:cubicBezTo>
                  <a:pt x="4531914" y="6340171"/>
                  <a:pt x="4531914" y="6340171"/>
                  <a:pt x="4548320" y="6340171"/>
                </a:cubicBezTo>
                <a:cubicBezTo>
                  <a:pt x="4548320" y="6340171"/>
                  <a:pt x="4548320" y="6340171"/>
                  <a:pt x="4548320" y="6423430"/>
                </a:cubicBezTo>
                <a:cubicBezTo>
                  <a:pt x="4548320" y="6479629"/>
                  <a:pt x="4562675" y="6496281"/>
                  <a:pt x="4603689" y="6496281"/>
                </a:cubicBezTo>
                <a:cubicBezTo>
                  <a:pt x="4613943" y="6496281"/>
                  <a:pt x="4626247" y="6492118"/>
                  <a:pt x="4636500" y="6492118"/>
                </a:cubicBezTo>
                <a:cubicBezTo>
                  <a:pt x="4640602" y="6490037"/>
                  <a:pt x="4642652" y="6487955"/>
                  <a:pt x="4642652" y="6483792"/>
                </a:cubicBezTo>
                <a:cubicBezTo>
                  <a:pt x="4642652" y="6483792"/>
                  <a:pt x="4642652" y="6483792"/>
                  <a:pt x="4640602" y="6460896"/>
                </a:cubicBezTo>
                <a:cubicBezTo>
                  <a:pt x="4640602" y="6456733"/>
                  <a:pt x="4638551" y="6452570"/>
                  <a:pt x="4634449" y="6452570"/>
                </a:cubicBezTo>
                <a:cubicBezTo>
                  <a:pt x="4628297" y="6452570"/>
                  <a:pt x="4618044" y="6454652"/>
                  <a:pt x="4609841" y="6454652"/>
                </a:cubicBezTo>
                <a:cubicBezTo>
                  <a:pt x="4591385" y="6454652"/>
                  <a:pt x="4591385" y="6444245"/>
                  <a:pt x="4591385" y="6417185"/>
                </a:cubicBezTo>
                <a:cubicBezTo>
                  <a:pt x="4591385" y="6417185"/>
                  <a:pt x="4591385" y="6417185"/>
                  <a:pt x="4591385" y="6340171"/>
                </a:cubicBezTo>
                <a:cubicBezTo>
                  <a:pt x="4591385" y="6340171"/>
                  <a:pt x="4591385" y="6340171"/>
                  <a:pt x="4634449" y="6340171"/>
                </a:cubicBezTo>
                <a:cubicBezTo>
                  <a:pt x="4638551" y="6340171"/>
                  <a:pt x="4640602" y="6338090"/>
                  <a:pt x="4640602" y="6333927"/>
                </a:cubicBezTo>
                <a:cubicBezTo>
                  <a:pt x="4640602" y="6333927"/>
                  <a:pt x="4640602" y="6333927"/>
                  <a:pt x="4640602" y="6308949"/>
                </a:cubicBezTo>
                <a:cubicBezTo>
                  <a:pt x="4640602" y="6304786"/>
                  <a:pt x="4638551" y="6302704"/>
                  <a:pt x="4634449" y="6302704"/>
                </a:cubicBezTo>
                <a:cubicBezTo>
                  <a:pt x="4634449" y="6302704"/>
                  <a:pt x="4634449" y="6302704"/>
                  <a:pt x="4591385" y="6302704"/>
                </a:cubicBezTo>
                <a:cubicBezTo>
                  <a:pt x="4591385" y="6302704"/>
                  <a:pt x="4591385" y="6302704"/>
                  <a:pt x="4591385" y="6265238"/>
                </a:cubicBezTo>
                <a:cubicBezTo>
                  <a:pt x="4591385" y="6263157"/>
                  <a:pt x="4589334" y="6261075"/>
                  <a:pt x="4589334" y="6258994"/>
                </a:cubicBezTo>
                <a:cubicBezTo>
                  <a:pt x="4587283" y="6258994"/>
                  <a:pt x="4585232" y="6258994"/>
                  <a:pt x="4583182" y="6258994"/>
                </a:cubicBezTo>
                <a:close/>
                <a:moveTo>
                  <a:pt x="4217278" y="6229772"/>
                </a:moveTo>
                <a:cubicBezTo>
                  <a:pt x="4206968" y="6229772"/>
                  <a:pt x="4176038" y="6229772"/>
                  <a:pt x="4136861" y="6233924"/>
                </a:cubicBezTo>
                <a:cubicBezTo>
                  <a:pt x="4134798" y="6233924"/>
                  <a:pt x="4130674" y="6238076"/>
                  <a:pt x="4130674" y="6242228"/>
                </a:cubicBezTo>
                <a:cubicBezTo>
                  <a:pt x="4130674" y="6242228"/>
                  <a:pt x="4130674" y="6242228"/>
                  <a:pt x="4130674" y="6483040"/>
                </a:cubicBezTo>
                <a:cubicBezTo>
                  <a:pt x="4130674" y="6487192"/>
                  <a:pt x="4134798" y="6489268"/>
                  <a:pt x="4138922" y="6489268"/>
                </a:cubicBezTo>
                <a:cubicBezTo>
                  <a:pt x="4138922" y="6489268"/>
                  <a:pt x="4138922" y="6489268"/>
                  <a:pt x="4167790" y="6489268"/>
                </a:cubicBezTo>
                <a:cubicBezTo>
                  <a:pt x="4171914" y="6489268"/>
                  <a:pt x="4176038" y="6487192"/>
                  <a:pt x="4176038" y="6483040"/>
                </a:cubicBezTo>
                <a:cubicBezTo>
                  <a:pt x="4176038" y="6483040"/>
                  <a:pt x="4176038" y="6483040"/>
                  <a:pt x="4176038" y="6387546"/>
                </a:cubicBezTo>
                <a:cubicBezTo>
                  <a:pt x="4184286" y="6387546"/>
                  <a:pt x="4202844" y="6389621"/>
                  <a:pt x="4225526" y="6389621"/>
                </a:cubicBezTo>
                <a:cubicBezTo>
                  <a:pt x="4225526" y="6389621"/>
                  <a:pt x="4225526" y="6389621"/>
                  <a:pt x="4266766" y="6485115"/>
                </a:cubicBezTo>
                <a:cubicBezTo>
                  <a:pt x="4268828" y="6489268"/>
                  <a:pt x="4270890" y="6489268"/>
                  <a:pt x="4272952" y="6489268"/>
                </a:cubicBezTo>
                <a:cubicBezTo>
                  <a:pt x="4272952" y="6489268"/>
                  <a:pt x="4272952" y="6489268"/>
                  <a:pt x="4305944" y="6489268"/>
                </a:cubicBezTo>
                <a:cubicBezTo>
                  <a:pt x="4310068" y="6489268"/>
                  <a:pt x="4312130" y="6489268"/>
                  <a:pt x="4312130" y="6487192"/>
                </a:cubicBezTo>
                <a:cubicBezTo>
                  <a:pt x="4314192" y="6485115"/>
                  <a:pt x="4314192" y="6483040"/>
                  <a:pt x="4314192" y="6480964"/>
                </a:cubicBezTo>
                <a:lnTo>
                  <a:pt x="4266766" y="6377166"/>
                </a:lnTo>
                <a:cubicBezTo>
                  <a:pt x="4297696" y="6362634"/>
                  <a:pt x="4312130" y="6339798"/>
                  <a:pt x="4312130" y="6308658"/>
                </a:cubicBezTo>
                <a:cubicBezTo>
                  <a:pt x="4312130" y="6273367"/>
                  <a:pt x="4295634" y="6229772"/>
                  <a:pt x="4223464" y="6229772"/>
                </a:cubicBezTo>
                <a:cubicBezTo>
                  <a:pt x="4223464" y="6229772"/>
                  <a:pt x="4221402" y="6229772"/>
                  <a:pt x="4217278" y="6229772"/>
                </a:cubicBezTo>
                <a:close/>
                <a:moveTo>
                  <a:pt x="5579833" y="6196766"/>
                </a:moveTo>
                <a:cubicBezTo>
                  <a:pt x="5581894" y="6194705"/>
                  <a:pt x="5586015" y="6194705"/>
                  <a:pt x="5588076" y="6196766"/>
                </a:cubicBezTo>
                <a:cubicBezTo>
                  <a:pt x="5631344" y="6207067"/>
                  <a:pt x="5664312" y="6225611"/>
                  <a:pt x="5695218" y="6258579"/>
                </a:cubicBezTo>
                <a:cubicBezTo>
                  <a:pt x="5697278" y="6260639"/>
                  <a:pt x="5699339" y="6262699"/>
                  <a:pt x="5699339" y="6264760"/>
                </a:cubicBezTo>
                <a:cubicBezTo>
                  <a:pt x="5697278" y="6268880"/>
                  <a:pt x="5695218" y="6268880"/>
                  <a:pt x="5691097" y="6270941"/>
                </a:cubicBezTo>
                <a:cubicBezTo>
                  <a:pt x="5600438" y="6314210"/>
                  <a:pt x="5600438" y="6314210"/>
                  <a:pt x="5600438" y="6314210"/>
                </a:cubicBezTo>
                <a:cubicBezTo>
                  <a:pt x="5596317" y="6316270"/>
                  <a:pt x="5592196" y="6316270"/>
                  <a:pt x="5590136" y="6316270"/>
                </a:cubicBezTo>
                <a:cubicBezTo>
                  <a:pt x="5588076" y="6314210"/>
                  <a:pt x="5586015" y="6310089"/>
                  <a:pt x="5586015" y="6305968"/>
                </a:cubicBezTo>
                <a:cubicBezTo>
                  <a:pt x="5577773" y="6205007"/>
                  <a:pt x="5577773" y="6205007"/>
                  <a:pt x="5577773" y="6205007"/>
                </a:cubicBezTo>
                <a:cubicBezTo>
                  <a:pt x="5577773" y="6200886"/>
                  <a:pt x="5577773" y="6198826"/>
                  <a:pt x="5579833" y="6196766"/>
                </a:cubicBezTo>
                <a:close/>
                <a:moveTo>
                  <a:pt x="5522498" y="6195995"/>
                </a:moveTo>
                <a:cubicBezTo>
                  <a:pt x="5524043" y="6195738"/>
                  <a:pt x="5525589" y="6195738"/>
                  <a:pt x="5526619" y="6196770"/>
                </a:cubicBezTo>
                <a:cubicBezTo>
                  <a:pt x="5526619" y="6198835"/>
                  <a:pt x="5528679" y="6200900"/>
                  <a:pt x="5528679" y="6207095"/>
                </a:cubicBezTo>
                <a:cubicBezTo>
                  <a:pt x="5520438" y="6308283"/>
                  <a:pt x="5520438" y="6308283"/>
                  <a:pt x="5520438" y="6308283"/>
                </a:cubicBezTo>
                <a:cubicBezTo>
                  <a:pt x="5520438" y="6312413"/>
                  <a:pt x="5518377" y="6314478"/>
                  <a:pt x="5516316" y="6316543"/>
                </a:cubicBezTo>
                <a:cubicBezTo>
                  <a:pt x="5512196" y="6318608"/>
                  <a:pt x="5510135" y="6318608"/>
                  <a:pt x="5506015" y="6316543"/>
                </a:cubicBezTo>
                <a:cubicBezTo>
                  <a:pt x="5415355" y="6271112"/>
                  <a:pt x="5415355" y="6271112"/>
                  <a:pt x="5415355" y="6271112"/>
                </a:cubicBezTo>
                <a:cubicBezTo>
                  <a:pt x="5411235" y="6271112"/>
                  <a:pt x="5409174" y="6269047"/>
                  <a:pt x="5407114" y="6264917"/>
                </a:cubicBezTo>
                <a:cubicBezTo>
                  <a:pt x="5407114" y="6262851"/>
                  <a:pt x="5409174" y="6260787"/>
                  <a:pt x="5411235" y="6258721"/>
                </a:cubicBezTo>
                <a:cubicBezTo>
                  <a:pt x="5442141" y="6225681"/>
                  <a:pt x="5475108" y="6207095"/>
                  <a:pt x="5518377" y="6196770"/>
                </a:cubicBezTo>
                <a:cubicBezTo>
                  <a:pt x="5519407" y="6196770"/>
                  <a:pt x="5520952" y="6196254"/>
                  <a:pt x="5522498" y="6195995"/>
                </a:cubicBezTo>
                <a:close/>
                <a:moveTo>
                  <a:pt x="5553811" y="6160806"/>
                </a:moveTo>
                <a:cubicBezTo>
                  <a:pt x="5434058" y="6160806"/>
                  <a:pt x="5336980" y="6258932"/>
                  <a:pt x="5336980" y="6379976"/>
                </a:cubicBezTo>
                <a:cubicBezTo>
                  <a:pt x="5336980" y="6501019"/>
                  <a:pt x="5434058" y="6599145"/>
                  <a:pt x="5553811" y="6599145"/>
                </a:cubicBezTo>
                <a:cubicBezTo>
                  <a:pt x="5673564" y="6599145"/>
                  <a:pt x="5770643" y="6501019"/>
                  <a:pt x="5770643" y="6379976"/>
                </a:cubicBezTo>
                <a:cubicBezTo>
                  <a:pt x="5770643" y="6258932"/>
                  <a:pt x="5673564" y="6160806"/>
                  <a:pt x="5553811" y="6160806"/>
                </a:cubicBezTo>
                <a:close/>
                <a:moveTo>
                  <a:pt x="5553226" y="6129247"/>
                </a:moveTo>
                <a:cubicBezTo>
                  <a:pt x="5689441" y="6129247"/>
                  <a:pt x="5799865" y="6240979"/>
                  <a:pt x="5799865" y="6378808"/>
                </a:cubicBezTo>
                <a:cubicBezTo>
                  <a:pt x="5799865" y="6516636"/>
                  <a:pt x="5689441" y="6628369"/>
                  <a:pt x="5553226" y="6628369"/>
                </a:cubicBezTo>
                <a:cubicBezTo>
                  <a:pt x="5417012" y="6628369"/>
                  <a:pt x="5306588" y="6516636"/>
                  <a:pt x="5306588" y="6378808"/>
                </a:cubicBezTo>
                <a:cubicBezTo>
                  <a:pt x="5306588" y="6240979"/>
                  <a:pt x="5417012" y="6129247"/>
                  <a:pt x="5553226" y="6129247"/>
                </a:cubicBezTo>
                <a:close/>
                <a:moveTo>
                  <a:pt x="5540303" y="6050671"/>
                </a:moveTo>
                <a:cubicBezTo>
                  <a:pt x="5532077" y="6065220"/>
                  <a:pt x="5527964" y="6083926"/>
                  <a:pt x="5527964" y="6100554"/>
                </a:cubicBezTo>
                <a:cubicBezTo>
                  <a:pt x="5523850" y="6100554"/>
                  <a:pt x="5507398" y="6102632"/>
                  <a:pt x="5505342" y="6104711"/>
                </a:cubicBezTo>
                <a:cubicBezTo>
                  <a:pt x="5499172" y="6086005"/>
                  <a:pt x="5490946" y="6069377"/>
                  <a:pt x="5478607" y="6058985"/>
                </a:cubicBezTo>
                <a:cubicBezTo>
                  <a:pt x="5478607" y="6056906"/>
                  <a:pt x="5478607" y="6056906"/>
                  <a:pt x="5478607" y="6056906"/>
                </a:cubicBezTo>
                <a:cubicBezTo>
                  <a:pt x="5476550" y="6058985"/>
                  <a:pt x="5476550" y="6058985"/>
                  <a:pt x="5476550" y="6058985"/>
                </a:cubicBezTo>
                <a:cubicBezTo>
                  <a:pt x="5470381" y="6058985"/>
                  <a:pt x="5462155" y="6061063"/>
                  <a:pt x="5455985" y="6063142"/>
                </a:cubicBezTo>
                <a:cubicBezTo>
                  <a:pt x="5455985" y="6065220"/>
                  <a:pt x="5455985" y="6065220"/>
                  <a:pt x="5455985" y="6065220"/>
                </a:cubicBezTo>
                <a:cubicBezTo>
                  <a:pt x="5453928" y="6073534"/>
                  <a:pt x="5451872" y="6081848"/>
                  <a:pt x="5451872" y="6090162"/>
                </a:cubicBezTo>
                <a:cubicBezTo>
                  <a:pt x="5451872" y="6100554"/>
                  <a:pt x="5453928" y="6108868"/>
                  <a:pt x="5455985" y="6117182"/>
                </a:cubicBezTo>
                <a:cubicBezTo>
                  <a:pt x="5453928" y="6117182"/>
                  <a:pt x="5437476" y="6125495"/>
                  <a:pt x="5435420" y="6125495"/>
                </a:cubicBezTo>
                <a:cubicBezTo>
                  <a:pt x="5425137" y="6110946"/>
                  <a:pt x="5412798" y="6096397"/>
                  <a:pt x="5398402" y="6090162"/>
                </a:cubicBezTo>
                <a:cubicBezTo>
                  <a:pt x="5398402" y="6088083"/>
                  <a:pt x="5398402" y="6088083"/>
                  <a:pt x="5398402" y="6088083"/>
                </a:cubicBezTo>
                <a:cubicBezTo>
                  <a:pt x="5396346" y="6088083"/>
                  <a:pt x="5396346" y="6088083"/>
                  <a:pt x="5396346" y="6088083"/>
                </a:cubicBezTo>
                <a:cubicBezTo>
                  <a:pt x="5390176" y="6092240"/>
                  <a:pt x="5384006" y="6096397"/>
                  <a:pt x="5377837" y="6100554"/>
                </a:cubicBezTo>
                <a:cubicBezTo>
                  <a:pt x="5377837" y="6100554"/>
                  <a:pt x="5377837" y="6102632"/>
                  <a:pt x="5377837" y="6102632"/>
                </a:cubicBezTo>
                <a:cubicBezTo>
                  <a:pt x="5377837" y="6119260"/>
                  <a:pt x="5381950" y="6135888"/>
                  <a:pt x="5390176" y="6152515"/>
                </a:cubicBezTo>
                <a:cubicBezTo>
                  <a:pt x="5388120" y="6154594"/>
                  <a:pt x="5375780" y="6162908"/>
                  <a:pt x="5373724" y="6164986"/>
                </a:cubicBezTo>
                <a:cubicBezTo>
                  <a:pt x="5361385" y="6152515"/>
                  <a:pt x="5344932" y="6142123"/>
                  <a:pt x="5330536" y="6137966"/>
                </a:cubicBezTo>
                <a:cubicBezTo>
                  <a:pt x="5328480" y="6137966"/>
                  <a:pt x="5328480" y="6137966"/>
                  <a:pt x="5328480" y="6137966"/>
                </a:cubicBezTo>
                <a:cubicBezTo>
                  <a:pt x="5328480" y="6140044"/>
                  <a:pt x="5328480" y="6140044"/>
                  <a:pt x="5328480" y="6140044"/>
                </a:cubicBezTo>
                <a:cubicBezTo>
                  <a:pt x="5322310" y="6142123"/>
                  <a:pt x="5316140" y="6148358"/>
                  <a:pt x="5312027" y="6154594"/>
                </a:cubicBezTo>
                <a:cubicBezTo>
                  <a:pt x="5312027" y="6156672"/>
                  <a:pt x="5312027" y="6156672"/>
                  <a:pt x="5312027" y="6156672"/>
                </a:cubicBezTo>
                <a:cubicBezTo>
                  <a:pt x="5316140" y="6171221"/>
                  <a:pt x="5326423" y="6187849"/>
                  <a:pt x="5338763" y="6202398"/>
                </a:cubicBezTo>
                <a:cubicBezTo>
                  <a:pt x="5336706" y="6202398"/>
                  <a:pt x="5326423" y="6216947"/>
                  <a:pt x="5324366" y="6219026"/>
                </a:cubicBezTo>
                <a:cubicBezTo>
                  <a:pt x="5309971" y="6210712"/>
                  <a:pt x="5291462" y="6206555"/>
                  <a:pt x="5275010" y="6206555"/>
                </a:cubicBezTo>
                <a:cubicBezTo>
                  <a:pt x="5272953" y="6206555"/>
                  <a:pt x="5272953" y="6206555"/>
                  <a:pt x="5272953" y="6206555"/>
                </a:cubicBezTo>
                <a:cubicBezTo>
                  <a:pt x="5268840" y="6210712"/>
                  <a:pt x="5264727" y="6219026"/>
                  <a:pt x="5262671" y="6225261"/>
                </a:cubicBezTo>
                <a:cubicBezTo>
                  <a:pt x="5262671" y="6227340"/>
                  <a:pt x="5262671" y="6227340"/>
                  <a:pt x="5262671" y="6227340"/>
                </a:cubicBezTo>
                <a:cubicBezTo>
                  <a:pt x="5270897" y="6241888"/>
                  <a:pt x="5283236" y="6254359"/>
                  <a:pt x="5299688" y="6264752"/>
                </a:cubicBezTo>
                <a:cubicBezTo>
                  <a:pt x="5297632" y="6266830"/>
                  <a:pt x="5291462" y="6281379"/>
                  <a:pt x="5291462" y="6283458"/>
                </a:cubicBezTo>
                <a:cubicBezTo>
                  <a:pt x="5272953" y="6279301"/>
                  <a:pt x="5254444" y="6279301"/>
                  <a:pt x="5240049" y="6283458"/>
                </a:cubicBezTo>
                <a:cubicBezTo>
                  <a:pt x="5237992" y="6283458"/>
                  <a:pt x="5237992" y="6283458"/>
                  <a:pt x="5237992" y="6283458"/>
                </a:cubicBezTo>
                <a:cubicBezTo>
                  <a:pt x="5237992" y="6285536"/>
                  <a:pt x="5237992" y="6285536"/>
                  <a:pt x="5237992" y="6285536"/>
                </a:cubicBezTo>
                <a:cubicBezTo>
                  <a:pt x="5235936" y="6291772"/>
                  <a:pt x="5233879" y="6300085"/>
                  <a:pt x="5231823" y="6306320"/>
                </a:cubicBezTo>
                <a:cubicBezTo>
                  <a:pt x="5233879" y="6308399"/>
                  <a:pt x="5233879" y="6308399"/>
                  <a:pt x="5233879" y="6308399"/>
                </a:cubicBezTo>
                <a:cubicBezTo>
                  <a:pt x="5244162" y="6318791"/>
                  <a:pt x="5260614" y="6329184"/>
                  <a:pt x="5277066" y="6333340"/>
                </a:cubicBezTo>
                <a:cubicBezTo>
                  <a:pt x="5277066" y="6335419"/>
                  <a:pt x="5275010" y="6354125"/>
                  <a:pt x="5275010" y="6356204"/>
                </a:cubicBezTo>
                <a:cubicBezTo>
                  <a:pt x="5256501" y="6356204"/>
                  <a:pt x="5237992" y="6360360"/>
                  <a:pt x="5225653" y="6368675"/>
                </a:cubicBezTo>
                <a:cubicBezTo>
                  <a:pt x="5223596" y="6368675"/>
                  <a:pt x="5223596" y="6368675"/>
                  <a:pt x="5223596" y="6368675"/>
                </a:cubicBezTo>
                <a:cubicBezTo>
                  <a:pt x="5223596" y="6370752"/>
                  <a:pt x="5223596" y="6370752"/>
                  <a:pt x="5223596" y="6370752"/>
                </a:cubicBezTo>
                <a:cubicBezTo>
                  <a:pt x="5223596" y="6372831"/>
                  <a:pt x="5223596" y="6376988"/>
                  <a:pt x="5223596" y="6381145"/>
                </a:cubicBezTo>
                <a:cubicBezTo>
                  <a:pt x="5223596" y="6385302"/>
                  <a:pt x="5223596" y="6389459"/>
                  <a:pt x="5223596" y="6391537"/>
                </a:cubicBezTo>
                <a:cubicBezTo>
                  <a:pt x="5223596" y="6393616"/>
                  <a:pt x="5223596" y="6393616"/>
                  <a:pt x="5223596" y="6393616"/>
                </a:cubicBezTo>
                <a:cubicBezTo>
                  <a:pt x="5225653" y="6393616"/>
                  <a:pt x="5225653" y="6393616"/>
                  <a:pt x="5225653" y="6393616"/>
                </a:cubicBezTo>
                <a:cubicBezTo>
                  <a:pt x="5237992" y="6401930"/>
                  <a:pt x="5256501" y="6406087"/>
                  <a:pt x="5275010" y="6406087"/>
                </a:cubicBezTo>
                <a:cubicBezTo>
                  <a:pt x="5275010" y="6410243"/>
                  <a:pt x="5277066" y="6426871"/>
                  <a:pt x="5279123" y="6428949"/>
                </a:cubicBezTo>
                <a:cubicBezTo>
                  <a:pt x="5260614" y="6435184"/>
                  <a:pt x="5244162" y="6443498"/>
                  <a:pt x="5233879" y="6455969"/>
                </a:cubicBezTo>
                <a:cubicBezTo>
                  <a:pt x="5231823" y="6455969"/>
                  <a:pt x="5231823" y="6455969"/>
                  <a:pt x="5231823" y="6455969"/>
                </a:cubicBezTo>
                <a:cubicBezTo>
                  <a:pt x="5231823" y="6458048"/>
                  <a:pt x="5231823" y="6458048"/>
                  <a:pt x="5231823" y="6458048"/>
                </a:cubicBezTo>
                <a:cubicBezTo>
                  <a:pt x="5233879" y="6464283"/>
                  <a:pt x="5235936" y="6472597"/>
                  <a:pt x="5237992" y="6478833"/>
                </a:cubicBezTo>
                <a:cubicBezTo>
                  <a:pt x="5240049" y="6478833"/>
                  <a:pt x="5240049" y="6478833"/>
                  <a:pt x="5240049" y="6478833"/>
                </a:cubicBezTo>
                <a:cubicBezTo>
                  <a:pt x="5254444" y="6485068"/>
                  <a:pt x="5275010" y="6482989"/>
                  <a:pt x="5291462" y="6478833"/>
                </a:cubicBezTo>
                <a:cubicBezTo>
                  <a:pt x="5291462" y="6480910"/>
                  <a:pt x="5299688" y="6497539"/>
                  <a:pt x="5299688" y="6499616"/>
                </a:cubicBezTo>
                <a:cubicBezTo>
                  <a:pt x="5285292" y="6507930"/>
                  <a:pt x="5270897" y="6522480"/>
                  <a:pt x="5262671" y="6537029"/>
                </a:cubicBezTo>
                <a:cubicBezTo>
                  <a:pt x="5262671" y="6539107"/>
                  <a:pt x="5262671" y="6539107"/>
                  <a:pt x="5262671" y="6539107"/>
                </a:cubicBezTo>
                <a:cubicBezTo>
                  <a:pt x="5264727" y="6543265"/>
                  <a:pt x="5270897" y="6551578"/>
                  <a:pt x="5275010" y="6557813"/>
                </a:cubicBezTo>
                <a:cubicBezTo>
                  <a:pt x="5291462" y="6557813"/>
                  <a:pt x="5309971" y="6553657"/>
                  <a:pt x="5326423" y="6543265"/>
                </a:cubicBezTo>
                <a:cubicBezTo>
                  <a:pt x="5326423" y="6545342"/>
                  <a:pt x="5336706" y="6559892"/>
                  <a:pt x="5338763" y="6561971"/>
                </a:cubicBezTo>
                <a:cubicBezTo>
                  <a:pt x="5326423" y="6574441"/>
                  <a:pt x="5316140" y="6591068"/>
                  <a:pt x="5312027" y="6607697"/>
                </a:cubicBezTo>
                <a:cubicBezTo>
                  <a:pt x="5314084" y="6609774"/>
                  <a:pt x="5314084" y="6609774"/>
                  <a:pt x="5314084" y="6609774"/>
                </a:cubicBezTo>
                <a:cubicBezTo>
                  <a:pt x="5316140" y="6613932"/>
                  <a:pt x="5324366" y="6620167"/>
                  <a:pt x="5328480" y="6624324"/>
                </a:cubicBezTo>
                <a:cubicBezTo>
                  <a:pt x="5330536" y="6624324"/>
                  <a:pt x="5330536" y="6624324"/>
                  <a:pt x="5330536" y="6624324"/>
                </a:cubicBezTo>
                <a:cubicBezTo>
                  <a:pt x="5344932" y="6620167"/>
                  <a:pt x="5361385" y="6611853"/>
                  <a:pt x="5375780" y="6597304"/>
                </a:cubicBezTo>
                <a:cubicBezTo>
                  <a:pt x="5377837" y="6599383"/>
                  <a:pt x="5390176" y="6609774"/>
                  <a:pt x="5392233" y="6611853"/>
                </a:cubicBezTo>
                <a:cubicBezTo>
                  <a:pt x="5384006" y="6628480"/>
                  <a:pt x="5379894" y="6645109"/>
                  <a:pt x="5379894" y="6661736"/>
                </a:cubicBezTo>
                <a:cubicBezTo>
                  <a:pt x="5379894" y="6661736"/>
                  <a:pt x="5379894" y="6663815"/>
                  <a:pt x="5379894" y="6663815"/>
                </a:cubicBezTo>
                <a:cubicBezTo>
                  <a:pt x="5384006" y="6667971"/>
                  <a:pt x="5392233" y="6672129"/>
                  <a:pt x="5398402" y="6674206"/>
                </a:cubicBezTo>
                <a:cubicBezTo>
                  <a:pt x="5398402" y="6676285"/>
                  <a:pt x="5398402" y="6676285"/>
                  <a:pt x="5398402" y="6676285"/>
                </a:cubicBezTo>
                <a:cubicBezTo>
                  <a:pt x="5400459" y="6674206"/>
                  <a:pt x="5400459" y="6674206"/>
                  <a:pt x="5400459" y="6674206"/>
                </a:cubicBezTo>
                <a:cubicBezTo>
                  <a:pt x="5414854" y="6665893"/>
                  <a:pt x="5427194" y="6653422"/>
                  <a:pt x="5437476" y="6636795"/>
                </a:cubicBezTo>
                <a:cubicBezTo>
                  <a:pt x="5439533" y="6638873"/>
                  <a:pt x="5453928" y="6645109"/>
                  <a:pt x="5455985" y="6645109"/>
                </a:cubicBezTo>
                <a:cubicBezTo>
                  <a:pt x="5453928" y="6653422"/>
                  <a:pt x="5453928" y="6663815"/>
                  <a:pt x="5453928" y="6672129"/>
                </a:cubicBezTo>
                <a:cubicBezTo>
                  <a:pt x="5453928" y="6680442"/>
                  <a:pt x="5453928" y="6690835"/>
                  <a:pt x="5455985" y="6697070"/>
                </a:cubicBezTo>
                <a:cubicBezTo>
                  <a:pt x="5455985" y="6699148"/>
                  <a:pt x="5455985" y="6699148"/>
                  <a:pt x="5455985" y="6699148"/>
                </a:cubicBezTo>
                <a:cubicBezTo>
                  <a:pt x="5458042" y="6699148"/>
                  <a:pt x="5458042" y="6699148"/>
                  <a:pt x="5458042" y="6699148"/>
                </a:cubicBezTo>
                <a:cubicBezTo>
                  <a:pt x="5462155" y="6701227"/>
                  <a:pt x="5472437" y="6703305"/>
                  <a:pt x="5478607" y="6705383"/>
                </a:cubicBezTo>
                <a:cubicBezTo>
                  <a:pt x="5480663" y="6705383"/>
                  <a:pt x="5480663" y="6705383"/>
                  <a:pt x="5480663" y="6705383"/>
                </a:cubicBezTo>
                <a:cubicBezTo>
                  <a:pt x="5490946" y="6692913"/>
                  <a:pt x="5501229" y="6676285"/>
                  <a:pt x="5505342" y="6659658"/>
                </a:cubicBezTo>
                <a:cubicBezTo>
                  <a:pt x="5507398" y="6659658"/>
                  <a:pt x="5525907" y="6661736"/>
                  <a:pt x="5527964" y="6661736"/>
                </a:cubicBezTo>
                <a:cubicBezTo>
                  <a:pt x="5527964" y="6680442"/>
                  <a:pt x="5532077" y="6699148"/>
                  <a:pt x="5540303" y="6713697"/>
                </a:cubicBezTo>
                <a:cubicBezTo>
                  <a:pt x="5542359" y="6713697"/>
                  <a:pt x="5542359" y="6713697"/>
                  <a:pt x="5542359" y="6713697"/>
                </a:cubicBezTo>
                <a:cubicBezTo>
                  <a:pt x="5548529" y="6713697"/>
                  <a:pt x="5558812" y="6713697"/>
                  <a:pt x="5562925" y="6713697"/>
                </a:cubicBezTo>
                <a:cubicBezTo>
                  <a:pt x="5564982" y="6713697"/>
                  <a:pt x="5564982" y="6713697"/>
                  <a:pt x="5564982" y="6713697"/>
                </a:cubicBezTo>
                <a:cubicBezTo>
                  <a:pt x="5573208" y="6699148"/>
                  <a:pt x="5577321" y="6680442"/>
                  <a:pt x="5579378" y="6661736"/>
                </a:cubicBezTo>
                <a:cubicBezTo>
                  <a:pt x="5581434" y="6661736"/>
                  <a:pt x="5597886" y="6659658"/>
                  <a:pt x="5599943" y="6659658"/>
                </a:cubicBezTo>
                <a:cubicBezTo>
                  <a:pt x="5604056" y="6676285"/>
                  <a:pt x="5614338" y="6692913"/>
                  <a:pt x="5626678" y="6705383"/>
                </a:cubicBezTo>
                <a:cubicBezTo>
                  <a:pt x="5632847" y="6703305"/>
                  <a:pt x="5643130" y="6701227"/>
                  <a:pt x="5647243" y="6699148"/>
                </a:cubicBezTo>
                <a:cubicBezTo>
                  <a:pt x="5649300" y="6699148"/>
                  <a:pt x="5649300" y="6699148"/>
                  <a:pt x="5649300" y="6699148"/>
                </a:cubicBezTo>
                <a:cubicBezTo>
                  <a:pt x="5651356" y="6690835"/>
                  <a:pt x="5651356" y="6680442"/>
                  <a:pt x="5651356" y="6672129"/>
                </a:cubicBezTo>
                <a:cubicBezTo>
                  <a:pt x="5651356" y="6663815"/>
                  <a:pt x="5651356" y="6653422"/>
                  <a:pt x="5649300" y="6645109"/>
                </a:cubicBezTo>
                <a:cubicBezTo>
                  <a:pt x="5651356" y="6645109"/>
                  <a:pt x="5667808" y="6638873"/>
                  <a:pt x="5669865" y="6636795"/>
                </a:cubicBezTo>
                <a:cubicBezTo>
                  <a:pt x="5678091" y="6653422"/>
                  <a:pt x="5692487" y="6665893"/>
                  <a:pt x="5706882" y="6674206"/>
                </a:cubicBezTo>
                <a:cubicBezTo>
                  <a:pt x="5713052" y="6672129"/>
                  <a:pt x="5721278" y="6667971"/>
                  <a:pt x="5725391" y="6663815"/>
                </a:cubicBezTo>
                <a:cubicBezTo>
                  <a:pt x="5727448" y="6661736"/>
                  <a:pt x="5727448" y="6661736"/>
                  <a:pt x="5727448" y="6661736"/>
                </a:cubicBezTo>
                <a:cubicBezTo>
                  <a:pt x="5727448" y="6661736"/>
                  <a:pt x="5727448" y="6661736"/>
                  <a:pt x="5727448" y="6659658"/>
                </a:cubicBezTo>
                <a:cubicBezTo>
                  <a:pt x="5727448" y="6645109"/>
                  <a:pt x="5721278" y="6626403"/>
                  <a:pt x="5713052" y="6611853"/>
                </a:cubicBezTo>
                <a:cubicBezTo>
                  <a:pt x="5715108" y="6609774"/>
                  <a:pt x="5727448" y="6599383"/>
                  <a:pt x="5729504" y="6597304"/>
                </a:cubicBezTo>
                <a:cubicBezTo>
                  <a:pt x="5743900" y="6609774"/>
                  <a:pt x="5760352" y="6620167"/>
                  <a:pt x="5774748" y="6624324"/>
                </a:cubicBezTo>
                <a:cubicBezTo>
                  <a:pt x="5776805" y="6624324"/>
                  <a:pt x="5776805" y="6624324"/>
                  <a:pt x="5776805" y="6624324"/>
                </a:cubicBezTo>
                <a:cubicBezTo>
                  <a:pt x="5780918" y="6620167"/>
                  <a:pt x="5789144" y="6613932"/>
                  <a:pt x="5791201" y="6607697"/>
                </a:cubicBezTo>
                <a:cubicBezTo>
                  <a:pt x="5793257" y="6607697"/>
                  <a:pt x="5793257" y="6607697"/>
                  <a:pt x="5793257" y="6607697"/>
                </a:cubicBezTo>
                <a:cubicBezTo>
                  <a:pt x="5789144" y="6591068"/>
                  <a:pt x="5778861" y="6574441"/>
                  <a:pt x="5766522" y="6561971"/>
                </a:cubicBezTo>
                <a:cubicBezTo>
                  <a:pt x="5768579" y="6559892"/>
                  <a:pt x="5778861" y="6545342"/>
                  <a:pt x="5778861" y="6543265"/>
                </a:cubicBezTo>
                <a:cubicBezTo>
                  <a:pt x="5795314" y="6551578"/>
                  <a:pt x="5813822" y="6557813"/>
                  <a:pt x="5830275" y="6557813"/>
                </a:cubicBezTo>
                <a:cubicBezTo>
                  <a:pt x="5832331" y="6555735"/>
                  <a:pt x="5832331" y="6555735"/>
                  <a:pt x="5832331" y="6555735"/>
                </a:cubicBezTo>
                <a:cubicBezTo>
                  <a:pt x="5834388" y="6551578"/>
                  <a:pt x="5840557" y="6543265"/>
                  <a:pt x="5842614" y="6537029"/>
                </a:cubicBezTo>
                <a:cubicBezTo>
                  <a:pt x="5842614" y="6534951"/>
                  <a:pt x="5842614" y="6534951"/>
                  <a:pt x="5842614" y="6534951"/>
                </a:cubicBezTo>
                <a:cubicBezTo>
                  <a:pt x="5834388" y="6522480"/>
                  <a:pt x="5819992" y="6507930"/>
                  <a:pt x="5805596" y="6499616"/>
                </a:cubicBezTo>
                <a:cubicBezTo>
                  <a:pt x="5805596" y="6495460"/>
                  <a:pt x="5813822" y="6480910"/>
                  <a:pt x="5813822" y="6478833"/>
                </a:cubicBezTo>
                <a:cubicBezTo>
                  <a:pt x="5830275" y="6482989"/>
                  <a:pt x="5848784" y="6482989"/>
                  <a:pt x="5865236" y="6478833"/>
                </a:cubicBezTo>
                <a:cubicBezTo>
                  <a:pt x="5867292" y="6478833"/>
                  <a:pt x="5867292" y="6478833"/>
                  <a:pt x="5867292" y="6478833"/>
                </a:cubicBezTo>
                <a:cubicBezTo>
                  <a:pt x="5869349" y="6472597"/>
                  <a:pt x="5871405" y="6464283"/>
                  <a:pt x="5871405" y="6458048"/>
                </a:cubicBezTo>
                <a:cubicBezTo>
                  <a:pt x="5871405" y="6455969"/>
                  <a:pt x="5871405" y="6455969"/>
                  <a:pt x="5871405" y="6455969"/>
                </a:cubicBezTo>
                <a:cubicBezTo>
                  <a:pt x="5861123" y="6443498"/>
                  <a:pt x="5844670" y="6435184"/>
                  <a:pt x="5826162" y="6428949"/>
                </a:cubicBezTo>
                <a:cubicBezTo>
                  <a:pt x="5828218" y="6426871"/>
                  <a:pt x="5830275" y="6410243"/>
                  <a:pt x="5830275" y="6408165"/>
                </a:cubicBezTo>
                <a:cubicBezTo>
                  <a:pt x="5848784" y="6408165"/>
                  <a:pt x="5867292" y="6401930"/>
                  <a:pt x="5879632" y="6393616"/>
                </a:cubicBezTo>
                <a:cubicBezTo>
                  <a:pt x="5881688" y="6393616"/>
                  <a:pt x="5881688" y="6393616"/>
                  <a:pt x="5881688" y="6393616"/>
                </a:cubicBezTo>
                <a:cubicBezTo>
                  <a:pt x="5881688" y="6389459"/>
                  <a:pt x="5881688" y="6385302"/>
                  <a:pt x="5881688" y="6381145"/>
                </a:cubicBezTo>
                <a:cubicBezTo>
                  <a:pt x="5881688" y="6379066"/>
                  <a:pt x="5881688" y="6374910"/>
                  <a:pt x="5881688" y="6370752"/>
                </a:cubicBezTo>
                <a:cubicBezTo>
                  <a:pt x="5879632" y="6370752"/>
                  <a:pt x="5879632" y="6370752"/>
                  <a:pt x="5879632" y="6370752"/>
                </a:cubicBezTo>
                <a:cubicBezTo>
                  <a:pt x="5867292" y="6362439"/>
                  <a:pt x="5848784" y="6356204"/>
                  <a:pt x="5830275" y="6356204"/>
                </a:cubicBezTo>
                <a:cubicBezTo>
                  <a:pt x="5830275" y="6354125"/>
                  <a:pt x="5828218" y="6337498"/>
                  <a:pt x="5828218" y="6335419"/>
                </a:cubicBezTo>
                <a:cubicBezTo>
                  <a:pt x="5844670" y="6329184"/>
                  <a:pt x="5861123" y="6320870"/>
                  <a:pt x="5871405" y="6308399"/>
                </a:cubicBezTo>
                <a:cubicBezTo>
                  <a:pt x="5873462" y="6308399"/>
                  <a:pt x="5873462" y="6308399"/>
                  <a:pt x="5873462" y="6308399"/>
                </a:cubicBezTo>
                <a:cubicBezTo>
                  <a:pt x="5873462" y="6306320"/>
                  <a:pt x="5873462" y="6306320"/>
                  <a:pt x="5873462" y="6306320"/>
                </a:cubicBezTo>
                <a:cubicBezTo>
                  <a:pt x="5871405" y="6300085"/>
                  <a:pt x="5869349" y="6291772"/>
                  <a:pt x="5867292" y="6285536"/>
                </a:cubicBezTo>
                <a:cubicBezTo>
                  <a:pt x="5865236" y="6285536"/>
                  <a:pt x="5865236" y="6285536"/>
                  <a:pt x="5865236" y="6285536"/>
                </a:cubicBezTo>
                <a:cubicBezTo>
                  <a:pt x="5850840" y="6279301"/>
                  <a:pt x="5832331" y="6281379"/>
                  <a:pt x="5813822" y="6285536"/>
                </a:cubicBezTo>
                <a:cubicBezTo>
                  <a:pt x="5813822" y="6283458"/>
                  <a:pt x="5807653" y="6266830"/>
                  <a:pt x="5805596" y="6264752"/>
                </a:cubicBezTo>
                <a:cubicBezTo>
                  <a:pt x="5822049" y="6256438"/>
                  <a:pt x="5834388" y="6241888"/>
                  <a:pt x="5842614" y="6227340"/>
                </a:cubicBezTo>
                <a:cubicBezTo>
                  <a:pt x="5842614" y="6225261"/>
                  <a:pt x="5842614" y="6225261"/>
                  <a:pt x="5842614" y="6225261"/>
                </a:cubicBezTo>
                <a:cubicBezTo>
                  <a:pt x="5840557" y="6221104"/>
                  <a:pt x="5836444" y="6212790"/>
                  <a:pt x="5832331" y="6206555"/>
                </a:cubicBezTo>
                <a:cubicBezTo>
                  <a:pt x="5830275" y="6206555"/>
                  <a:pt x="5830275" y="6206555"/>
                  <a:pt x="5830275" y="6206555"/>
                </a:cubicBezTo>
                <a:cubicBezTo>
                  <a:pt x="5813822" y="6206555"/>
                  <a:pt x="5795314" y="6210712"/>
                  <a:pt x="5780918" y="6219026"/>
                </a:cubicBezTo>
                <a:cubicBezTo>
                  <a:pt x="5778861" y="6219026"/>
                  <a:pt x="5768579" y="6204476"/>
                  <a:pt x="5766522" y="6202398"/>
                </a:cubicBezTo>
                <a:cubicBezTo>
                  <a:pt x="5778861" y="6189927"/>
                  <a:pt x="5789144" y="6173300"/>
                  <a:pt x="5793257" y="6156672"/>
                </a:cubicBezTo>
                <a:cubicBezTo>
                  <a:pt x="5793257" y="6154594"/>
                  <a:pt x="5793257" y="6154594"/>
                  <a:pt x="5793257" y="6154594"/>
                </a:cubicBezTo>
                <a:cubicBezTo>
                  <a:pt x="5789144" y="6150437"/>
                  <a:pt x="5782975" y="6144201"/>
                  <a:pt x="5776805" y="6140044"/>
                </a:cubicBezTo>
                <a:cubicBezTo>
                  <a:pt x="5760352" y="6144201"/>
                  <a:pt x="5743900" y="6152515"/>
                  <a:pt x="5731561" y="6164986"/>
                </a:cubicBezTo>
                <a:cubicBezTo>
                  <a:pt x="5729504" y="6164986"/>
                  <a:pt x="5715108" y="6154594"/>
                  <a:pt x="5713052" y="6152515"/>
                </a:cubicBezTo>
                <a:cubicBezTo>
                  <a:pt x="5723334" y="6135888"/>
                  <a:pt x="5727448" y="6119260"/>
                  <a:pt x="5727448" y="6102632"/>
                </a:cubicBezTo>
                <a:cubicBezTo>
                  <a:pt x="5727448" y="6102632"/>
                  <a:pt x="5727448" y="6100554"/>
                  <a:pt x="5727448" y="6100554"/>
                </a:cubicBezTo>
                <a:cubicBezTo>
                  <a:pt x="5721278" y="6096397"/>
                  <a:pt x="5713052" y="6092240"/>
                  <a:pt x="5708939" y="6090162"/>
                </a:cubicBezTo>
                <a:cubicBezTo>
                  <a:pt x="5706882" y="6088083"/>
                  <a:pt x="5706882" y="6088083"/>
                  <a:pt x="5706882" y="6088083"/>
                </a:cubicBezTo>
                <a:cubicBezTo>
                  <a:pt x="5706882" y="6090162"/>
                  <a:pt x="5706882" y="6090162"/>
                  <a:pt x="5706882" y="6090162"/>
                </a:cubicBezTo>
                <a:cubicBezTo>
                  <a:pt x="5692487" y="6096397"/>
                  <a:pt x="5680147" y="6110946"/>
                  <a:pt x="5669865" y="6125495"/>
                </a:cubicBezTo>
                <a:cubicBezTo>
                  <a:pt x="5667808" y="6125495"/>
                  <a:pt x="5651356" y="6119260"/>
                  <a:pt x="5649300" y="6117182"/>
                </a:cubicBezTo>
                <a:cubicBezTo>
                  <a:pt x="5651356" y="6108868"/>
                  <a:pt x="5653412" y="6100554"/>
                  <a:pt x="5653412" y="6090162"/>
                </a:cubicBezTo>
                <a:cubicBezTo>
                  <a:pt x="5653412" y="6081848"/>
                  <a:pt x="5651356" y="6073534"/>
                  <a:pt x="5649300" y="6065220"/>
                </a:cubicBezTo>
                <a:cubicBezTo>
                  <a:pt x="5649300" y="6063142"/>
                  <a:pt x="5649300" y="6063142"/>
                  <a:pt x="5649300" y="6063142"/>
                </a:cubicBezTo>
                <a:cubicBezTo>
                  <a:pt x="5647243" y="6063142"/>
                  <a:pt x="5647243" y="6063142"/>
                  <a:pt x="5647243" y="6063142"/>
                </a:cubicBezTo>
                <a:cubicBezTo>
                  <a:pt x="5643130" y="6061063"/>
                  <a:pt x="5634904" y="6058985"/>
                  <a:pt x="5626678" y="6058985"/>
                </a:cubicBezTo>
                <a:cubicBezTo>
                  <a:pt x="5614338" y="6069377"/>
                  <a:pt x="5604056" y="6086005"/>
                  <a:pt x="5599943" y="6104711"/>
                </a:cubicBezTo>
                <a:cubicBezTo>
                  <a:pt x="5597886" y="6102632"/>
                  <a:pt x="5581434" y="6100554"/>
                  <a:pt x="5577321" y="6100554"/>
                </a:cubicBezTo>
                <a:cubicBezTo>
                  <a:pt x="5577321" y="6083926"/>
                  <a:pt x="5573208" y="6065220"/>
                  <a:pt x="5564982" y="6050671"/>
                </a:cubicBezTo>
                <a:cubicBezTo>
                  <a:pt x="5562925" y="6050671"/>
                  <a:pt x="5562925" y="6050671"/>
                  <a:pt x="5562925" y="6050671"/>
                </a:cubicBezTo>
                <a:cubicBezTo>
                  <a:pt x="5556756" y="6048592"/>
                  <a:pt x="5548529" y="6048592"/>
                  <a:pt x="5542359" y="6050671"/>
                </a:cubicBezTo>
                <a:cubicBezTo>
                  <a:pt x="5540303" y="6050671"/>
                  <a:pt x="5540303" y="6050671"/>
                  <a:pt x="5540303" y="6050671"/>
                </a:cubicBezTo>
                <a:close/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01B4E7">
              <a:alpha val="60000"/>
            </a:srgbClr>
          </a:solidFill>
        </p:spPr>
        <p:txBody>
          <a:bodyPr vert="horz" wrap="square" lIns="91440" tIns="45720" rIns="91440" bIns="45720" rtlCol="0" anchor="b">
            <a:noAutofit/>
          </a:bodyPr>
          <a:lstStyle>
            <a:lvl1pPr>
              <a:defRPr lang="en-US" dirty="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indent="0" algn="r">
              <a:buNone/>
            </a:pPr>
            <a:r>
              <a:rPr lang="en-US" dirty="0"/>
              <a:t> 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79771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71304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86011E95-A43E-42BE-BADC-044BB62745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655268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FD90A5B-A048-4B19-8F52-8094F1D3050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1" cy="6858000"/>
          </a:xfrm>
          <a:custGeom>
            <a:avLst/>
            <a:gdLst>
              <a:gd name="connsiteX0" fmla="*/ 1 w 6096001"/>
              <a:gd name="connsiteY0" fmla="*/ 0 h 6858000"/>
              <a:gd name="connsiteX1" fmla="*/ 6096001 w 6096001"/>
              <a:gd name="connsiteY1" fmla="*/ 0 h 6858000"/>
              <a:gd name="connsiteX2" fmla="*/ 6096001 w 6096001"/>
              <a:gd name="connsiteY2" fmla="*/ 6858000 h 6858000"/>
              <a:gd name="connsiteX3" fmla="*/ 4539049 w 6096001"/>
              <a:gd name="connsiteY3" fmla="*/ 6858000 h 6858000"/>
              <a:gd name="connsiteX4" fmla="*/ 1 w 6096001"/>
              <a:gd name="connsiteY4" fmla="*/ 6858000 h 6858000"/>
              <a:gd name="connsiteX5" fmla="*/ 0 w 6096001"/>
              <a:gd name="connsiteY5" fmla="*/ 6858000 h 6858000"/>
              <a:gd name="connsiteX6" fmla="*/ 0 w 6096001"/>
              <a:gd name="connsiteY6" fmla="*/ 6273113 h 6858000"/>
              <a:gd name="connsiteX7" fmla="*/ 1 w 6096001"/>
              <a:gd name="connsiteY7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96001" h="6858000">
                <a:moveTo>
                  <a:pt x="1" y="0"/>
                </a:moveTo>
                <a:lnTo>
                  <a:pt x="6096001" y="0"/>
                </a:lnTo>
                <a:lnTo>
                  <a:pt x="6096001" y="6858000"/>
                </a:lnTo>
                <a:lnTo>
                  <a:pt x="4539049" y="6858000"/>
                </a:lnTo>
                <a:lnTo>
                  <a:pt x="1" y="6858000"/>
                </a:lnTo>
                <a:lnTo>
                  <a:pt x="0" y="6858000"/>
                </a:lnTo>
                <a:lnTo>
                  <a:pt x="0" y="6273113"/>
                </a:lnTo>
                <a:lnTo>
                  <a:pt x="1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7E3D8B2A-F4E2-4C5C-8C97-DF59F5F89A1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6001" y="0"/>
            <a:ext cx="6096000" cy="6858000"/>
          </a:xfrm>
          <a:solidFill>
            <a:srgbClr val="48595D"/>
          </a:solidFill>
        </p:spPr>
        <p:txBody>
          <a:bodyPr anchor="b"/>
          <a:lstStyle>
            <a:lvl1pPr marL="0" indent="0" algn="r">
              <a:buNone/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en-US" dirty="0"/>
              <a:t>c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79771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71304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C81BA61-2441-45F0-AE3C-5DEA958300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893211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7DB56AF-4B87-40BA-AACA-91EF23DAEF6B}"/>
              </a:ext>
            </a:extLst>
          </p:cNvPr>
          <p:cNvSpPr/>
          <p:nvPr userDrawn="1"/>
        </p:nvSpPr>
        <p:spPr>
          <a:xfrm>
            <a:off x="0" y="1540042"/>
            <a:ext cx="12192000" cy="5317958"/>
          </a:xfrm>
          <a:custGeom>
            <a:avLst/>
            <a:gdLst>
              <a:gd name="connsiteX0" fmla="*/ 0 w 12192000"/>
              <a:gd name="connsiteY0" fmla="*/ 0 h 5317958"/>
              <a:gd name="connsiteX1" fmla="*/ 12192000 w 12192000"/>
              <a:gd name="connsiteY1" fmla="*/ 0 h 5317958"/>
              <a:gd name="connsiteX2" fmla="*/ 12192000 w 12192000"/>
              <a:gd name="connsiteY2" fmla="*/ 5317958 h 5317958"/>
              <a:gd name="connsiteX3" fmla="*/ 4539049 w 12192000"/>
              <a:gd name="connsiteY3" fmla="*/ 5317958 h 5317958"/>
              <a:gd name="connsiteX4" fmla="*/ 0 w 12192000"/>
              <a:gd name="connsiteY4" fmla="*/ 5317958 h 5317958"/>
              <a:gd name="connsiteX5" fmla="*/ 0 w 12192000"/>
              <a:gd name="connsiteY5" fmla="*/ 4733071 h 5317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2000" h="5317958">
                <a:moveTo>
                  <a:pt x="0" y="0"/>
                </a:moveTo>
                <a:lnTo>
                  <a:pt x="12192000" y="0"/>
                </a:lnTo>
                <a:lnTo>
                  <a:pt x="12192000" y="5317958"/>
                </a:lnTo>
                <a:lnTo>
                  <a:pt x="4539049" y="5317958"/>
                </a:lnTo>
                <a:lnTo>
                  <a:pt x="0" y="5317958"/>
                </a:lnTo>
                <a:lnTo>
                  <a:pt x="0" y="4733071"/>
                </a:lnTo>
                <a:close/>
              </a:path>
            </a:pathLst>
          </a:cu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AA8D5CE7-BEF2-4FE4-B11E-5B9925320D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rgbClr val="48595D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F881E11F-8C40-406B-8C33-2D779A9666EE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2AEE185A-70FF-4A55-93AA-EBBF90E6E5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1" name="Rectangle 10" hidden="1">
            <a:extLst>
              <a:ext uri="{FF2B5EF4-FFF2-40B4-BE49-F238E27FC236}">
                <a16:creationId xmlns:a16="http://schemas.microsoft.com/office/drawing/2014/main" id="{E89C1C0D-FEFF-4DBE-B7EB-C7C2E923BA77}"/>
              </a:ext>
            </a:extLst>
          </p:cNvPr>
          <p:cNvSpPr/>
          <p:nvPr userDrawn="1"/>
        </p:nvSpPr>
        <p:spPr>
          <a:xfrm>
            <a:off x="0" y="6273113"/>
            <a:ext cx="4539049" cy="58488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607483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AEE19C2C-CAF3-4741-8F52-00E4422A13F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1"/>
            <a:ext cx="12192000" cy="939799"/>
          </a:xfrm>
          <a:noFill/>
        </p:spPr>
        <p:txBody>
          <a:bodyPr tIns="274320" bIns="91440" anchor="t">
            <a:normAutofit/>
          </a:bodyPr>
          <a:lstStyle>
            <a:lvl1pPr marL="398463" indent="0">
              <a:defRPr sz="4400" cap="all" baseline="0">
                <a:solidFill>
                  <a:srgbClr val="01B4E7"/>
                </a:solidFill>
              </a:defRPr>
            </a:lvl1pPr>
          </a:lstStyle>
          <a:p>
            <a:r>
              <a:rPr lang="en-US" dirty="0"/>
              <a:t>PHOTO HEADER WITH TEXT Subhead</a:t>
            </a:r>
          </a:p>
        </p:txBody>
      </p:sp>
      <p:sp>
        <p:nvSpPr>
          <p:cNvPr id="10" name="Subtitle 2">
            <a:extLst>
              <a:ext uri="{FF2B5EF4-FFF2-40B4-BE49-F238E27FC236}">
                <a16:creationId xmlns:a16="http://schemas.microsoft.com/office/drawing/2014/main" id="{3B73BEBA-ADDE-40D0-AC62-4FF8FDDBEAA5}"/>
              </a:ext>
            </a:extLst>
          </p:cNvPr>
          <p:cNvSpPr>
            <a:spLocks noGrp="1"/>
          </p:cNvSpPr>
          <p:nvPr>
            <p:ph type="subTitle" idx="13"/>
          </p:nvPr>
        </p:nvSpPr>
        <p:spPr>
          <a:xfrm>
            <a:off x="380999" y="1012898"/>
            <a:ext cx="11365894" cy="600002"/>
          </a:xfr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C74794E8-6A05-4ADA-8C35-21FE1E2A9FCB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E616CDF5-DE71-477B-89CA-ABAF0CD39B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775140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AD84134-AF73-4C60-A1A9-43F1411D04B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192000" cy="240333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2403335"/>
            <a:ext cx="12192000" cy="4454664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667653"/>
            <a:ext cx="11506199" cy="3773628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7A3F1B4D-9E1F-465D-AFF7-028507FC44F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2419070"/>
          </a:xfrm>
          <a:solidFill>
            <a:srgbClr val="48595D">
              <a:alpha val="70000"/>
            </a:srgbClr>
          </a:solidFill>
        </p:spPr>
        <p:txBody>
          <a:bodyPr lIns="822960" tIns="457200">
            <a:normAutofit/>
          </a:bodyPr>
          <a:lstStyle>
            <a:lvl1pPr marL="0" indent="0">
              <a:buNone/>
              <a:defRPr sz="4400" b="1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E86D5449-CD56-4478-BDD4-BC492E69988A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3720C02A-46A0-4BE0-B1BF-F34465AC27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043973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552">
          <p15:clr>
            <a:srgbClr val="FBAE40"/>
          </p15:clr>
        </p15:guide>
        <p15:guide id="2" orient="horz" pos="576">
          <p15:clr>
            <a:srgbClr val="FBAE40"/>
          </p15:clr>
        </p15:guide>
      </p15:sldGuideLst>
    </p:ext>
  </p:extLs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54C825D-5F5D-434C-A6D6-C1178618AE5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410FD076-A070-4324-8DB4-2E57334110C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>
                    <a:alpha val="0"/>
                  </a:schemeClr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E5AC0397-2DA6-4540-8C1F-56B2F3337EE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19138" y="1358900"/>
            <a:ext cx="3860800" cy="2434167"/>
          </a:xfrm>
          <a:noFill/>
          <a:ln w="50800">
            <a:solidFill>
              <a:schemeClr val="bg1"/>
            </a:solidFill>
          </a:ln>
        </p:spPr>
        <p:txBody>
          <a:bodyPr anchor="ctr">
            <a:normAutofit/>
          </a:bodyPr>
          <a:lstStyle>
            <a:lvl1pPr marL="0" indent="0">
              <a:buNone/>
              <a:defRPr sz="3300">
                <a:solidFill>
                  <a:schemeClr val="bg1"/>
                </a:solidFill>
                <a:latin typeface="+mn-lt"/>
              </a:defRPr>
            </a:lvl1pPr>
            <a:lvl2pPr marL="457200" indent="0">
              <a:buFont typeface="Arial" panose="020B0604020202020204" pitchFamily="34" charset="0"/>
              <a:buNone/>
              <a:defRPr sz="3300">
                <a:solidFill>
                  <a:schemeClr val="bg1"/>
                </a:solidFill>
                <a:latin typeface="+mn-lt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endParaRPr lang="en-US" dirty="0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CB44E7F6-F31E-4A39-A72C-52DF93197E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19138" y="3793068"/>
            <a:ext cx="3860800" cy="651932"/>
          </a:xfrm>
          <a:noFill/>
          <a:ln w="50800">
            <a:solidFill>
              <a:schemeClr val="bg1"/>
            </a:solidFill>
          </a:ln>
        </p:spPr>
        <p:txBody>
          <a:bodyPr tIns="0" bIns="0" anchor="ctr">
            <a:noAutofit/>
          </a:bodyPr>
          <a:lstStyle>
            <a:lvl1pPr marL="0" indent="0">
              <a:buNone/>
              <a:defRPr sz="3300">
                <a:solidFill>
                  <a:schemeClr val="bg1"/>
                </a:solidFill>
                <a:latin typeface="+mn-lt"/>
              </a:defRPr>
            </a:lvl1pPr>
            <a:lvl2pPr marL="457200" indent="0">
              <a:buFont typeface="Arial" panose="020B0604020202020204" pitchFamily="34" charset="0"/>
              <a:buNone/>
              <a:defRPr sz="3300">
                <a:solidFill>
                  <a:schemeClr val="bg1"/>
                </a:solidFill>
                <a:latin typeface="+mn-lt"/>
              </a:defRPr>
            </a:lvl2pPr>
          </a:lstStyle>
          <a:p>
            <a:pPr lvl="0"/>
            <a:r>
              <a:rPr lang="en-US" dirty="0"/>
              <a:t>Click to edit Master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2A7DCC2E-35BA-4F5F-A36B-1B0E622326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5365571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342A258-AFA5-4BA1-AA41-952099F1FF0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B5A16267-4880-4253-B86A-25B0E5E8738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>
                    <a:alpha val="0"/>
                  </a:schemeClr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33455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33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920966B7-D1BD-4B62-9DEB-FE17AF3EED7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2" y="2141538"/>
            <a:ext cx="5906347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63EA0955-37FE-447B-A91D-F8B3D55349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944539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1186383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9BB0E19E-2EC7-475B-9B28-093E8638E481}"/>
              </a:ext>
            </a:extLst>
          </p:cNvPr>
          <p:cNvSpPr/>
          <p:nvPr userDrawn="1"/>
        </p:nvSpPr>
        <p:spPr>
          <a:xfrm>
            <a:off x="-12084" y="-4763"/>
            <a:ext cx="12216168" cy="2408098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90BD7D9F-306F-41D3-9F4A-AE46DF0C119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" y="2403336"/>
            <a:ext cx="12191998" cy="4454665"/>
          </a:xfrm>
          <a:custGeom>
            <a:avLst/>
            <a:gdLst>
              <a:gd name="connsiteX0" fmla="*/ 11602874 w 12191998"/>
              <a:gd name="connsiteY0" fmla="*/ 4044918 h 4454665"/>
              <a:gd name="connsiteX1" fmla="*/ 11613077 w 12191998"/>
              <a:gd name="connsiteY1" fmla="*/ 4044918 h 4454665"/>
              <a:gd name="connsiteX2" fmla="*/ 11617158 w 12191998"/>
              <a:gd name="connsiteY2" fmla="*/ 4053256 h 4454665"/>
              <a:gd name="connsiteX3" fmla="*/ 11623280 w 12191998"/>
              <a:gd name="connsiteY3" fmla="*/ 4155400 h 4454665"/>
              <a:gd name="connsiteX4" fmla="*/ 11621239 w 12191998"/>
              <a:gd name="connsiteY4" fmla="*/ 4165822 h 4454665"/>
              <a:gd name="connsiteX5" fmla="*/ 11615118 w 12191998"/>
              <a:gd name="connsiteY5" fmla="*/ 4165822 h 4454665"/>
              <a:gd name="connsiteX6" fmla="*/ 11509005 w 12191998"/>
              <a:gd name="connsiteY6" fmla="*/ 4103286 h 4454665"/>
              <a:gd name="connsiteX7" fmla="*/ 11504924 w 12191998"/>
              <a:gd name="connsiteY7" fmla="*/ 4097033 h 4454665"/>
              <a:gd name="connsiteX8" fmla="*/ 11504924 w 12191998"/>
              <a:gd name="connsiteY8" fmla="*/ 4094947 h 4454665"/>
              <a:gd name="connsiteX9" fmla="*/ 11511045 w 12191998"/>
              <a:gd name="connsiteY9" fmla="*/ 4090778 h 4454665"/>
              <a:gd name="connsiteX10" fmla="*/ 11602874 w 12191998"/>
              <a:gd name="connsiteY10" fmla="*/ 4044918 h 4454665"/>
              <a:gd name="connsiteX11" fmla="*/ 11685608 w 12191998"/>
              <a:gd name="connsiteY11" fmla="*/ 4042834 h 4454665"/>
              <a:gd name="connsiteX12" fmla="*/ 11695910 w 12191998"/>
              <a:gd name="connsiteY12" fmla="*/ 4042834 h 4454665"/>
              <a:gd name="connsiteX13" fmla="*/ 11786569 w 12191998"/>
              <a:gd name="connsiteY13" fmla="*/ 4088600 h 4454665"/>
              <a:gd name="connsiteX14" fmla="*/ 11794811 w 12191998"/>
              <a:gd name="connsiteY14" fmla="*/ 4094841 h 4454665"/>
              <a:gd name="connsiteX15" fmla="*/ 11790690 w 12191998"/>
              <a:gd name="connsiteY15" fmla="*/ 4101081 h 4454665"/>
              <a:gd name="connsiteX16" fmla="*/ 11683548 w 12191998"/>
              <a:gd name="connsiteY16" fmla="*/ 4163489 h 4454665"/>
              <a:gd name="connsiteX17" fmla="*/ 11675305 w 12191998"/>
              <a:gd name="connsiteY17" fmla="*/ 4163489 h 4454665"/>
              <a:gd name="connsiteX18" fmla="*/ 11673245 w 12191998"/>
              <a:gd name="connsiteY18" fmla="*/ 4155168 h 4454665"/>
              <a:gd name="connsiteX19" fmla="*/ 11681487 w 12191998"/>
              <a:gd name="connsiteY19" fmla="*/ 4051155 h 4454665"/>
              <a:gd name="connsiteX20" fmla="*/ 11685608 w 12191998"/>
              <a:gd name="connsiteY20" fmla="*/ 4042834 h 4454665"/>
              <a:gd name="connsiteX21" fmla="*/ 10878610 w 12191998"/>
              <a:gd name="connsiteY21" fmla="*/ 4004126 h 4454665"/>
              <a:gd name="connsiteX22" fmla="*/ 10878610 w 12191998"/>
              <a:gd name="connsiteY22" fmla="*/ 4047669 h 4454665"/>
              <a:gd name="connsiteX23" fmla="*/ 10832845 w 12191998"/>
              <a:gd name="connsiteY23" fmla="*/ 4054926 h 4454665"/>
              <a:gd name="connsiteX24" fmla="*/ 10813523 w 12191998"/>
              <a:gd name="connsiteY24" fmla="*/ 4030045 h 4454665"/>
              <a:gd name="connsiteX25" fmla="*/ 10837930 w 12191998"/>
              <a:gd name="connsiteY25" fmla="*/ 4006200 h 4454665"/>
              <a:gd name="connsiteX26" fmla="*/ 10878610 w 12191998"/>
              <a:gd name="connsiteY26" fmla="*/ 4004126 h 4454665"/>
              <a:gd name="connsiteX27" fmla="*/ 10545885 w 12191998"/>
              <a:gd name="connsiteY27" fmla="*/ 3934276 h 4454665"/>
              <a:gd name="connsiteX28" fmla="*/ 10573810 w 12191998"/>
              <a:gd name="connsiteY28" fmla="*/ 3957857 h 4454665"/>
              <a:gd name="connsiteX29" fmla="*/ 10550022 w 12191998"/>
              <a:gd name="connsiteY29" fmla="*/ 3981439 h 4454665"/>
              <a:gd name="connsiteX30" fmla="*/ 10505548 w 12191998"/>
              <a:gd name="connsiteY30" fmla="*/ 3983489 h 4454665"/>
              <a:gd name="connsiteX31" fmla="*/ 10505548 w 12191998"/>
              <a:gd name="connsiteY31" fmla="*/ 3979388 h 4454665"/>
              <a:gd name="connsiteX32" fmla="*/ 10505548 w 12191998"/>
              <a:gd name="connsiteY32" fmla="*/ 3977338 h 4454665"/>
              <a:gd name="connsiteX33" fmla="*/ 10528302 w 12191998"/>
              <a:gd name="connsiteY33" fmla="*/ 3936327 h 4454665"/>
              <a:gd name="connsiteX34" fmla="*/ 10545885 w 12191998"/>
              <a:gd name="connsiteY34" fmla="*/ 3934276 h 4454665"/>
              <a:gd name="connsiteX35" fmla="*/ 11672595 w 12191998"/>
              <a:gd name="connsiteY35" fmla="*/ 3924645 h 4454665"/>
              <a:gd name="connsiteX36" fmla="*/ 11681588 w 12191998"/>
              <a:gd name="connsiteY36" fmla="*/ 3925684 h 4454665"/>
              <a:gd name="connsiteX37" fmla="*/ 11708312 w 12191998"/>
              <a:gd name="connsiteY37" fmla="*/ 3977635 h 4454665"/>
              <a:gd name="connsiteX38" fmla="*/ 11648698 w 12191998"/>
              <a:gd name="connsiteY38" fmla="*/ 4035820 h 4454665"/>
              <a:gd name="connsiteX39" fmla="*/ 11589084 w 12191998"/>
              <a:gd name="connsiteY39" fmla="*/ 3977635 h 4454665"/>
              <a:gd name="connsiteX40" fmla="*/ 11615808 w 12191998"/>
              <a:gd name="connsiteY40" fmla="*/ 3927763 h 4454665"/>
              <a:gd name="connsiteX41" fmla="*/ 11632253 w 12191998"/>
              <a:gd name="connsiteY41" fmla="*/ 3929840 h 4454665"/>
              <a:gd name="connsiteX42" fmla="*/ 11630197 w 12191998"/>
              <a:gd name="connsiteY42" fmla="*/ 3946465 h 4454665"/>
              <a:gd name="connsiteX43" fmla="*/ 11613752 w 12191998"/>
              <a:gd name="connsiteY43" fmla="*/ 3977635 h 4454665"/>
              <a:gd name="connsiteX44" fmla="*/ 11648698 w 12191998"/>
              <a:gd name="connsiteY44" fmla="*/ 4012962 h 4454665"/>
              <a:gd name="connsiteX45" fmla="*/ 11683644 w 12191998"/>
              <a:gd name="connsiteY45" fmla="*/ 3977635 h 4454665"/>
              <a:gd name="connsiteX46" fmla="*/ 11667199 w 12191998"/>
              <a:gd name="connsiteY46" fmla="*/ 3946465 h 4454665"/>
              <a:gd name="connsiteX47" fmla="*/ 11665144 w 12191998"/>
              <a:gd name="connsiteY47" fmla="*/ 3929840 h 4454665"/>
              <a:gd name="connsiteX48" fmla="*/ 11672595 w 12191998"/>
              <a:gd name="connsiteY48" fmla="*/ 3924645 h 4454665"/>
              <a:gd name="connsiteX49" fmla="*/ 11821529 w 12191998"/>
              <a:gd name="connsiteY49" fmla="*/ 3909579 h 4454665"/>
              <a:gd name="connsiteX50" fmla="*/ 11825662 w 12191998"/>
              <a:gd name="connsiteY50" fmla="*/ 3915808 h 4454665"/>
              <a:gd name="connsiteX51" fmla="*/ 11825662 w 12191998"/>
              <a:gd name="connsiteY51" fmla="*/ 4040375 h 4454665"/>
              <a:gd name="connsiteX52" fmla="*/ 11821529 w 12191998"/>
              <a:gd name="connsiteY52" fmla="*/ 4046603 h 4454665"/>
              <a:gd name="connsiteX53" fmla="*/ 11813263 w 12191998"/>
              <a:gd name="connsiteY53" fmla="*/ 4044527 h 4454665"/>
              <a:gd name="connsiteX54" fmla="*/ 11728538 w 12191998"/>
              <a:gd name="connsiteY54" fmla="*/ 3986395 h 4454665"/>
              <a:gd name="connsiteX55" fmla="*/ 11722339 w 12191998"/>
              <a:gd name="connsiteY55" fmla="*/ 3978091 h 4454665"/>
              <a:gd name="connsiteX56" fmla="*/ 11728538 w 12191998"/>
              <a:gd name="connsiteY56" fmla="*/ 3969787 h 4454665"/>
              <a:gd name="connsiteX57" fmla="*/ 11813263 w 12191998"/>
              <a:gd name="connsiteY57" fmla="*/ 3911656 h 4454665"/>
              <a:gd name="connsiteX58" fmla="*/ 11821529 w 12191998"/>
              <a:gd name="connsiteY58" fmla="*/ 3909579 h 4454665"/>
              <a:gd name="connsiteX59" fmla="*/ 11475701 w 12191998"/>
              <a:gd name="connsiteY59" fmla="*/ 3909579 h 4454665"/>
              <a:gd name="connsiteX60" fmla="*/ 11483884 w 12191998"/>
              <a:gd name="connsiteY60" fmla="*/ 3913731 h 4454665"/>
              <a:gd name="connsiteX61" fmla="*/ 11567753 w 12191998"/>
              <a:gd name="connsiteY61" fmla="*/ 3969787 h 4454665"/>
              <a:gd name="connsiteX62" fmla="*/ 11573889 w 12191998"/>
              <a:gd name="connsiteY62" fmla="*/ 3978091 h 4454665"/>
              <a:gd name="connsiteX63" fmla="*/ 11567753 w 12191998"/>
              <a:gd name="connsiteY63" fmla="*/ 3986395 h 4454665"/>
              <a:gd name="connsiteX64" fmla="*/ 11483884 w 12191998"/>
              <a:gd name="connsiteY64" fmla="*/ 4044527 h 4454665"/>
              <a:gd name="connsiteX65" fmla="*/ 11475701 w 12191998"/>
              <a:gd name="connsiteY65" fmla="*/ 4046603 h 4454665"/>
              <a:gd name="connsiteX66" fmla="*/ 11471610 w 12191998"/>
              <a:gd name="connsiteY66" fmla="*/ 4040375 h 4454665"/>
              <a:gd name="connsiteX67" fmla="*/ 11471610 w 12191998"/>
              <a:gd name="connsiteY67" fmla="*/ 3915808 h 4454665"/>
              <a:gd name="connsiteX68" fmla="*/ 11475701 w 12191998"/>
              <a:gd name="connsiteY68" fmla="*/ 3909579 h 4454665"/>
              <a:gd name="connsiteX69" fmla="*/ 10746019 w 12191998"/>
              <a:gd name="connsiteY69" fmla="*/ 3899351 h 4454665"/>
              <a:gd name="connsiteX70" fmla="*/ 10696807 w 12191998"/>
              <a:gd name="connsiteY70" fmla="*/ 3919015 h 4454665"/>
              <a:gd name="connsiteX71" fmla="*/ 10696807 w 12191998"/>
              <a:gd name="connsiteY71" fmla="*/ 3907631 h 4454665"/>
              <a:gd name="connsiteX72" fmla="*/ 10689630 w 12191998"/>
              <a:gd name="connsiteY72" fmla="*/ 3900386 h 4454665"/>
              <a:gd name="connsiteX73" fmla="*/ 10661948 w 12191998"/>
              <a:gd name="connsiteY73" fmla="*/ 3900386 h 4454665"/>
              <a:gd name="connsiteX74" fmla="*/ 10654771 w 12191998"/>
              <a:gd name="connsiteY74" fmla="*/ 3907631 h 4454665"/>
              <a:gd name="connsiteX75" fmla="*/ 10654771 w 12191998"/>
              <a:gd name="connsiteY75" fmla="*/ 4080467 h 4454665"/>
              <a:gd name="connsiteX76" fmla="*/ 10661948 w 12191998"/>
              <a:gd name="connsiteY76" fmla="*/ 4086676 h 4454665"/>
              <a:gd name="connsiteX77" fmla="*/ 10689630 w 12191998"/>
              <a:gd name="connsiteY77" fmla="*/ 4086676 h 4454665"/>
              <a:gd name="connsiteX78" fmla="*/ 10696807 w 12191998"/>
              <a:gd name="connsiteY78" fmla="*/ 4080467 h 4454665"/>
              <a:gd name="connsiteX79" fmla="*/ 10696807 w 12191998"/>
              <a:gd name="connsiteY79" fmla="*/ 3960413 h 4454665"/>
              <a:gd name="connsiteX80" fmla="*/ 10747045 w 12191998"/>
              <a:gd name="connsiteY80" fmla="*/ 3938679 h 4454665"/>
              <a:gd name="connsiteX81" fmla="*/ 10753197 w 12191998"/>
              <a:gd name="connsiteY81" fmla="*/ 3931435 h 4454665"/>
              <a:gd name="connsiteX82" fmla="*/ 10753197 w 12191998"/>
              <a:gd name="connsiteY82" fmla="*/ 3906596 h 4454665"/>
              <a:gd name="connsiteX83" fmla="*/ 10751146 w 12191998"/>
              <a:gd name="connsiteY83" fmla="*/ 3901421 h 4454665"/>
              <a:gd name="connsiteX84" fmla="*/ 10746019 w 12191998"/>
              <a:gd name="connsiteY84" fmla="*/ 3899351 h 4454665"/>
              <a:gd name="connsiteX85" fmla="*/ 10221292 w 12191998"/>
              <a:gd name="connsiteY85" fmla="*/ 3899351 h 4454665"/>
              <a:gd name="connsiteX86" fmla="*/ 10173013 w 12191998"/>
              <a:gd name="connsiteY86" fmla="*/ 3919015 h 4454665"/>
              <a:gd name="connsiteX87" fmla="*/ 10173013 w 12191998"/>
              <a:gd name="connsiteY87" fmla="*/ 3907631 h 4454665"/>
              <a:gd name="connsiteX88" fmla="*/ 10165823 w 12191998"/>
              <a:gd name="connsiteY88" fmla="*/ 3900386 h 4454665"/>
              <a:gd name="connsiteX89" fmla="*/ 10137062 w 12191998"/>
              <a:gd name="connsiteY89" fmla="*/ 3900386 h 4454665"/>
              <a:gd name="connsiteX90" fmla="*/ 10130898 w 12191998"/>
              <a:gd name="connsiteY90" fmla="*/ 3907631 h 4454665"/>
              <a:gd name="connsiteX91" fmla="*/ 10130898 w 12191998"/>
              <a:gd name="connsiteY91" fmla="*/ 4080467 h 4454665"/>
              <a:gd name="connsiteX92" fmla="*/ 10137062 w 12191998"/>
              <a:gd name="connsiteY92" fmla="*/ 4086676 h 4454665"/>
              <a:gd name="connsiteX93" fmla="*/ 10165823 w 12191998"/>
              <a:gd name="connsiteY93" fmla="*/ 4086676 h 4454665"/>
              <a:gd name="connsiteX94" fmla="*/ 10173013 w 12191998"/>
              <a:gd name="connsiteY94" fmla="*/ 4080467 h 4454665"/>
              <a:gd name="connsiteX95" fmla="*/ 10173013 w 12191998"/>
              <a:gd name="connsiteY95" fmla="*/ 3960413 h 4454665"/>
              <a:gd name="connsiteX96" fmla="*/ 10222319 w 12191998"/>
              <a:gd name="connsiteY96" fmla="*/ 3938679 h 4454665"/>
              <a:gd name="connsiteX97" fmla="*/ 10245945 w 12191998"/>
              <a:gd name="connsiteY97" fmla="*/ 3959378 h 4454665"/>
              <a:gd name="connsiteX98" fmla="*/ 10245945 w 12191998"/>
              <a:gd name="connsiteY98" fmla="*/ 3960413 h 4454665"/>
              <a:gd name="connsiteX99" fmla="*/ 10245945 w 12191998"/>
              <a:gd name="connsiteY99" fmla="*/ 4080467 h 4454665"/>
              <a:gd name="connsiteX100" fmla="*/ 10252109 w 12191998"/>
              <a:gd name="connsiteY100" fmla="*/ 4086676 h 4454665"/>
              <a:gd name="connsiteX101" fmla="*/ 10280870 w 12191998"/>
              <a:gd name="connsiteY101" fmla="*/ 4086676 h 4454665"/>
              <a:gd name="connsiteX102" fmla="*/ 10288061 w 12191998"/>
              <a:gd name="connsiteY102" fmla="*/ 4080467 h 4454665"/>
              <a:gd name="connsiteX103" fmla="*/ 10288061 w 12191998"/>
              <a:gd name="connsiteY103" fmla="*/ 4049418 h 4454665"/>
              <a:gd name="connsiteX104" fmla="*/ 10288061 w 12191998"/>
              <a:gd name="connsiteY104" fmla="*/ 3985252 h 4454665"/>
              <a:gd name="connsiteX105" fmla="*/ 10288061 w 12191998"/>
              <a:gd name="connsiteY105" fmla="*/ 3962483 h 4454665"/>
              <a:gd name="connsiteX106" fmla="*/ 10231564 w 12191998"/>
              <a:gd name="connsiteY106" fmla="*/ 3899351 h 4454665"/>
              <a:gd name="connsiteX107" fmla="*/ 10226428 w 12191998"/>
              <a:gd name="connsiteY107" fmla="*/ 3899351 h 4454665"/>
              <a:gd name="connsiteX108" fmla="*/ 10224374 w 12191998"/>
              <a:gd name="connsiteY108" fmla="*/ 3899351 h 4454665"/>
              <a:gd name="connsiteX109" fmla="*/ 10221292 w 12191998"/>
              <a:gd name="connsiteY109" fmla="*/ 3899351 h 4454665"/>
              <a:gd name="connsiteX110" fmla="*/ 11036971 w 12191998"/>
              <a:gd name="connsiteY110" fmla="*/ 3896176 h 4454665"/>
              <a:gd name="connsiteX111" fmla="*/ 10953221 w 12191998"/>
              <a:gd name="connsiteY111" fmla="*/ 3992769 h 4454665"/>
              <a:gd name="connsiteX112" fmla="*/ 10953221 w 12191998"/>
              <a:gd name="connsiteY112" fmla="*/ 3994846 h 4454665"/>
              <a:gd name="connsiteX113" fmla="*/ 11036971 w 12191998"/>
              <a:gd name="connsiteY113" fmla="*/ 4091439 h 4454665"/>
              <a:gd name="connsiteX114" fmla="*/ 11093143 w 12191998"/>
              <a:gd name="connsiteY114" fmla="*/ 4084169 h 4454665"/>
              <a:gd name="connsiteX115" fmla="*/ 11099271 w 12191998"/>
              <a:gd name="connsiteY115" fmla="*/ 4076898 h 4454665"/>
              <a:gd name="connsiteX116" fmla="*/ 11098250 w 12191998"/>
              <a:gd name="connsiteY116" fmla="*/ 4053010 h 4454665"/>
              <a:gd name="connsiteX117" fmla="*/ 11096207 w 12191998"/>
              <a:gd name="connsiteY117" fmla="*/ 4048855 h 4454665"/>
              <a:gd name="connsiteX118" fmla="*/ 11090079 w 12191998"/>
              <a:gd name="connsiteY118" fmla="*/ 4046778 h 4454665"/>
              <a:gd name="connsiteX119" fmla="*/ 11036971 w 12191998"/>
              <a:gd name="connsiteY119" fmla="*/ 4053010 h 4454665"/>
              <a:gd name="connsiteX120" fmla="*/ 10997138 w 12191998"/>
              <a:gd name="connsiteY120" fmla="*/ 4010426 h 4454665"/>
              <a:gd name="connsiteX121" fmla="*/ 10997138 w 12191998"/>
              <a:gd name="connsiteY121" fmla="*/ 4008349 h 4454665"/>
              <a:gd name="connsiteX122" fmla="*/ 10997138 w 12191998"/>
              <a:gd name="connsiteY122" fmla="*/ 4005233 h 4454665"/>
              <a:gd name="connsiteX123" fmla="*/ 10996117 w 12191998"/>
              <a:gd name="connsiteY123" fmla="*/ 4001078 h 4454665"/>
              <a:gd name="connsiteX124" fmla="*/ 10996117 w 12191998"/>
              <a:gd name="connsiteY124" fmla="*/ 3997962 h 4454665"/>
              <a:gd name="connsiteX125" fmla="*/ 10996117 w 12191998"/>
              <a:gd name="connsiteY125" fmla="*/ 3992769 h 4454665"/>
              <a:gd name="connsiteX126" fmla="*/ 11036971 w 12191998"/>
              <a:gd name="connsiteY126" fmla="*/ 3934606 h 4454665"/>
              <a:gd name="connsiteX127" fmla="*/ 11090079 w 12191998"/>
              <a:gd name="connsiteY127" fmla="*/ 3940837 h 4454665"/>
              <a:gd name="connsiteX128" fmla="*/ 11096207 w 12191998"/>
              <a:gd name="connsiteY128" fmla="*/ 3939799 h 4454665"/>
              <a:gd name="connsiteX129" fmla="*/ 11098250 w 12191998"/>
              <a:gd name="connsiteY129" fmla="*/ 3934606 h 4454665"/>
              <a:gd name="connsiteX130" fmla="*/ 11099271 w 12191998"/>
              <a:gd name="connsiteY130" fmla="*/ 3910717 h 4454665"/>
              <a:gd name="connsiteX131" fmla="*/ 11093143 w 12191998"/>
              <a:gd name="connsiteY131" fmla="*/ 3903447 h 4454665"/>
              <a:gd name="connsiteX132" fmla="*/ 11036971 w 12191998"/>
              <a:gd name="connsiteY132" fmla="*/ 3896176 h 4454665"/>
              <a:gd name="connsiteX133" fmla="*/ 10858462 w 12191998"/>
              <a:gd name="connsiteY133" fmla="*/ 3896176 h 4454665"/>
              <a:gd name="connsiteX134" fmla="*/ 10788221 w 12191998"/>
              <a:gd name="connsiteY134" fmla="*/ 3903447 h 4454665"/>
              <a:gd name="connsiteX135" fmla="*/ 10783056 w 12191998"/>
              <a:gd name="connsiteY135" fmla="*/ 3910717 h 4454665"/>
              <a:gd name="connsiteX136" fmla="*/ 10784089 w 12191998"/>
              <a:gd name="connsiteY136" fmla="*/ 3934606 h 4454665"/>
              <a:gd name="connsiteX137" fmla="*/ 10786155 w 12191998"/>
              <a:gd name="connsiteY137" fmla="*/ 3939799 h 4454665"/>
              <a:gd name="connsiteX138" fmla="*/ 10791320 w 12191998"/>
              <a:gd name="connsiteY138" fmla="*/ 3940837 h 4454665"/>
              <a:gd name="connsiteX139" fmla="*/ 10856397 w 12191998"/>
              <a:gd name="connsiteY139" fmla="*/ 3937722 h 4454665"/>
              <a:gd name="connsiteX140" fmla="*/ 10879123 w 12191998"/>
              <a:gd name="connsiteY140" fmla="*/ 3959533 h 4454665"/>
              <a:gd name="connsiteX141" fmla="*/ 10879123 w 12191998"/>
              <a:gd name="connsiteY141" fmla="*/ 3970958 h 4454665"/>
              <a:gd name="connsiteX142" fmla="*/ 10832639 w 12191998"/>
              <a:gd name="connsiteY142" fmla="*/ 3975112 h 4454665"/>
              <a:gd name="connsiteX143" fmla="*/ 10770660 w 12191998"/>
              <a:gd name="connsiteY143" fmla="*/ 4032237 h 4454665"/>
              <a:gd name="connsiteX144" fmla="*/ 10824374 w 12191998"/>
              <a:gd name="connsiteY144" fmla="*/ 4091439 h 4454665"/>
              <a:gd name="connsiteX145" fmla="*/ 10885319 w 12191998"/>
              <a:gd name="connsiteY145" fmla="*/ 4078976 h 4454665"/>
              <a:gd name="connsiteX146" fmla="*/ 10913210 w 12191998"/>
              <a:gd name="connsiteY146" fmla="*/ 4090401 h 4454665"/>
              <a:gd name="connsiteX147" fmla="*/ 10919407 w 12191998"/>
              <a:gd name="connsiteY147" fmla="*/ 4088323 h 4454665"/>
              <a:gd name="connsiteX148" fmla="*/ 10921473 w 12191998"/>
              <a:gd name="connsiteY148" fmla="*/ 4083130 h 4454665"/>
              <a:gd name="connsiteX149" fmla="*/ 10921473 w 12191998"/>
              <a:gd name="connsiteY149" fmla="*/ 3959533 h 4454665"/>
              <a:gd name="connsiteX150" fmla="*/ 10858462 w 12191998"/>
              <a:gd name="connsiteY150" fmla="*/ 3896176 h 4454665"/>
              <a:gd name="connsiteX151" fmla="*/ 10537848 w 12191998"/>
              <a:gd name="connsiteY151" fmla="*/ 3896176 h 4454665"/>
              <a:gd name="connsiteX152" fmla="*/ 10461097 w 12191998"/>
              <a:gd name="connsiteY152" fmla="*/ 3992769 h 4454665"/>
              <a:gd name="connsiteX153" fmla="*/ 10461097 w 12191998"/>
              <a:gd name="connsiteY153" fmla="*/ 3994846 h 4454665"/>
              <a:gd name="connsiteX154" fmla="*/ 10467320 w 12191998"/>
              <a:gd name="connsiteY154" fmla="*/ 4049894 h 4454665"/>
              <a:gd name="connsiteX155" fmla="*/ 10528513 w 12191998"/>
              <a:gd name="connsiteY155" fmla="*/ 4091439 h 4454665"/>
              <a:gd name="connsiteX156" fmla="*/ 10537848 w 12191998"/>
              <a:gd name="connsiteY156" fmla="*/ 4091439 h 4454665"/>
              <a:gd name="connsiteX157" fmla="*/ 10545109 w 12191998"/>
              <a:gd name="connsiteY157" fmla="*/ 4091439 h 4454665"/>
              <a:gd name="connsiteX158" fmla="*/ 10598004 w 12191998"/>
              <a:gd name="connsiteY158" fmla="*/ 4084169 h 4454665"/>
              <a:gd name="connsiteX159" fmla="*/ 10604227 w 12191998"/>
              <a:gd name="connsiteY159" fmla="*/ 4076898 h 4454665"/>
              <a:gd name="connsiteX160" fmla="*/ 10603190 w 12191998"/>
              <a:gd name="connsiteY160" fmla="*/ 4053010 h 4454665"/>
              <a:gd name="connsiteX161" fmla="*/ 10601116 w 12191998"/>
              <a:gd name="connsiteY161" fmla="*/ 4048855 h 4454665"/>
              <a:gd name="connsiteX162" fmla="*/ 10595930 w 12191998"/>
              <a:gd name="connsiteY162" fmla="*/ 4046778 h 4454665"/>
              <a:gd name="connsiteX163" fmla="*/ 10539922 w 12191998"/>
              <a:gd name="connsiteY163" fmla="*/ 4049894 h 4454665"/>
              <a:gd name="connsiteX164" fmla="*/ 10506733 w 12191998"/>
              <a:gd name="connsiteY164" fmla="*/ 4024967 h 4454665"/>
              <a:gd name="connsiteX165" fmla="*/ 10505695 w 12191998"/>
              <a:gd name="connsiteY165" fmla="*/ 4016658 h 4454665"/>
              <a:gd name="connsiteX166" fmla="*/ 10554442 w 12191998"/>
              <a:gd name="connsiteY166" fmla="*/ 4013542 h 4454665"/>
              <a:gd name="connsiteX167" fmla="*/ 10616672 w 12191998"/>
              <a:gd name="connsiteY167" fmla="*/ 3956417 h 4454665"/>
              <a:gd name="connsiteX168" fmla="*/ 10545109 w 12191998"/>
              <a:gd name="connsiteY168" fmla="*/ 3896176 h 4454665"/>
              <a:gd name="connsiteX169" fmla="*/ 10537848 w 12191998"/>
              <a:gd name="connsiteY169" fmla="*/ 3896176 h 4454665"/>
              <a:gd name="connsiteX170" fmla="*/ 11181077 w 12191998"/>
              <a:gd name="connsiteY170" fmla="*/ 3859104 h 4454665"/>
              <a:gd name="connsiteX171" fmla="*/ 11153387 w 12191998"/>
              <a:gd name="connsiteY171" fmla="*/ 3866300 h 4454665"/>
              <a:gd name="connsiteX172" fmla="*/ 11147234 w 12191998"/>
              <a:gd name="connsiteY172" fmla="*/ 3872469 h 4454665"/>
              <a:gd name="connsiteX173" fmla="*/ 11147234 w 12191998"/>
              <a:gd name="connsiteY173" fmla="*/ 3901254 h 4454665"/>
              <a:gd name="connsiteX174" fmla="*/ 11131850 w 12191998"/>
              <a:gd name="connsiteY174" fmla="*/ 3901254 h 4454665"/>
              <a:gd name="connsiteX175" fmla="*/ 11124671 w 12191998"/>
              <a:gd name="connsiteY175" fmla="*/ 3908450 h 4454665"/>
              <a:gd name="connsiteX176" fmla="*/ 11124671 w 12191998"/>
              <a:gd name="connsiteY176" fmla="*/ 3933122 h 4454665"/>
              <a:gd name="connsiteX177" fmla="*/ 11131850 w 12191998"/>
              <a:gd name="connsiteY177" fmla="*/ 3939291 h 4454665"/>
              <a:gd name="connsiteX178" fmla="*/ 11147234 w 12191998"/>
              <a:gd name="connsiteY178" fmla="*/ 3939291 h 4454665"/>
              <a:gd name="connsiteX179" fmla="*/ 11147234 w 12191998"/>
              <a:gd name="connsiteY179" fmla="*/ 4021533 h 4454665"/>
              <a:gd name="connsiteX180" fmla="*/ 11203639 w 12191998"/>
              <a:gd name="connsiteY180" fmla="*/ 4091439 h 4454665"/>
              <a:gd name="connsiteX181" fmla="*/ 11235431 w 12191998"/>
              <a:gd name="connsiteY181" fmla="*/ 4087327 h 4454665"/>
              <a:gd name="connsiteX182" fmla="*/ 11240559 w 12191998"/>
              <a:gd name="connsiteY182" fmla="*/ 4080131 h 4454665"/>
              <a:gd name="connsiteX183" fmla="*/ 11239534 w 12191998"/>
              <a:gd name="connsiteY183" fmla="*/ 4056486 h 4454665"/>
              <a:gd name="connsiteX184" fmla="*/ 11232355 w 12191998"/>
              <a:gd name="connsiteY184" fmla="*/ 4050318 h 4454665"/>
              <a:gd name="connsiteX185" fmla="*/ 11208767 w 12191998"/>
              <a:gd name="connsiteY185" fmla="*/ 4050318 h 4454665"/>
              <a:gd name="connsiteX186" fmla="*/ 11190307 w 12191998"/>
              <a:gd name="connsiteY186" fmla="*/ 4015365 h 4454665"/>
              <a:gd name="connsiteX187" fmla="*/ 11190307 w 12191998"/>
              <a:gd name="connsiteY187" fmla="*/ 3939291 h 4454665"/>
              <a:gd name="connsiteX188" fmla="*/ 11233380 w 12191998"/>
              <a:gd name="connsiteY188" fmla="*/ 3939291 h 4454665"/>
              <a:gd name="connsiteX189" fmla="*/ 11239534 w 12191998"/>
              <a:gd name="connsiteY189" fmla="*/ 3933122 h 4454665"/>
              <a:gd name="connsiteX190" fmla="*/ 11239534 w 12191998"/>
              <a:gd name="connsiteY190" fmla="*/ 3908450 h 4454665"/>
              <a:gd name="connsiteX191" fmla="*/ 11233380 w 12191998"/>
              <a:gd name="connsiteY191" fmla="*/ 3901254 h 4454665"/>
              <a:gd name="connsiteX192" fmla="*/ 11190307 w 12191998"/>
              <a:gd name="connsiteY192" fmla="*/ 3901254 h 4454665"/>
              <a:gd name="connsiteX193" fmla="*/ 11190307 w 12191998"/>
              <a:gd name="connsiteY193" fmla="*/ 3866300 h 4454665"/>
              <a:gd name="connsiteX194" fmla="*/ 11187230 w 12191998"/>
              <a:gd name="connsiteY194" fmla="*/ 3860132 h 4454665"/>
              <a:gd name="connsiteX195" fmla="*/ 11181077 w 12191998"/>
              <a:gd name="connsiteY195" fmla="*/ 3859104 h 4454665"/>
              <a:gd name="connsiteX196" fmla="*/ 10376216 w 12191998"/>
              <a:gd name="connsiteY196" fmla="*/ 3859104 h 4454665"/>
              <a:gd name="connsiteX197" fmla="*/ 10348526 w 12191998"/>
              <a:gd name="connsiteY197" fmla="*/ 3866300 h 4454665"/>
              <a:gd name="connsiteX198" fmla="*/ 10343399 w 12191998"/>
              <a:gd name="connsiteY198" fmla="*/ 3872469 h 4454665"/>
              <a:gd name="connsiteX199" fmla="*/ 10343399 w 12191998"/>
              <a:gd name="connsiteY199" fmla="*/ 3901254 h 4454665"/>
              <a:gd name="connsiteX200" fmla="*/ 10326990 w 12191998"/>
              <a:gd name="connsiteY200" fmla="*/ 3901254 h 4454665"/>
              <a:gd name="connsiteX201" fmla="*/ 10319811 w 12191998"/>
              <a:gd name="connsiteY201" fmla="*/ 3908450 h 4454665"/>
              <a:gd name="connsiteX202" fmla="*/ 10319811 w 12191998"/>
              <a:gd name="connsiteY202" fmla="*/ 3933122 h 4454665"/>
              <a:gd name="connsiteX203" fmla="*/ 10326990 w 12191998"/>
              <a:gd name="connsiteY203" fmla="*/ 3939291 h 4454665"/>
              <a:gd name="connsiteX204" fmla="*/ 10343399 w 12191998"/>
              <a:gd name="connsiteY204" fmla="*/ 3939291 h 4454665"/>
              <a:gd name="connsiteX205" fmla="*/ 10343399 w 12191998"/>
              <a:gd name="connsiteY205" fmla="*/ 4021533 h 4454665"/>
              <a:gd name="connsiteX206" fmla="*/ 10398779 w 12191998"/>
              <a:gd name="connsiteY206" fmla="*/ 4091439 h 4454665"/>
              <a:gd name="connsiteX207" fmla="*/ 10430571 w 12191998"/>
              <a:gd name="connsiteY207" fmla="*/ 4087327 h 4454665"/>
              <a:gd name="connsiteX208" fmla="*/ 10435698 w 12191998"/>
              <a:gd name="connsiteY208" fmla="*/ 4080131 h 4454665"/>
              <a:gd name="connsiteX209" fmla="*/ 10434673 w 12191998"/>
              <a:gd name="connsiteY209" fmla="*/ 4056486 h 4454665"/>
              <a:gd name="connsiteX210" fmla="*/ 10427495 w 12191998"/>
              <a:gd name="connsiteY210" fmla="*/ 4050318 h 4454665"/>
              <a:gd name="connsiteX211" fmla="*/ 10403906 w 12191998"/>
              <a:gd name="connsiteY211" fmla="*/ 4050318 h 4454665"/>
              <a:gd name="connsiteX212" fmla="*/ 10385446 w 12191998"/>
              <a:gd name="connsiteY212" fmla="*/ 4015365 h 4454665"/>
              <a:gd name="connsiteX213" fmla="*/ 10385446 w 12191998"/>
              <a:gd name="connsiteY213" fmla="*/ 3939291 h 4454665"/>
              <a:gd name="connsiteX214" fmla="*/ 10428520 w 12191998"/>
              <a:gd name="connsiteY214" fmla="*/ 3939291 h 4454665"/>
              <a:gd name="connsiteX215" fmla="*/ 10434673 w 12191998"/>
              <a:gd name="connsiteY215" fmla="*/ 3933122 h 4454665"/>
              <a:gd name="connsiteX216" fmla="*/ 10434673 w 12191998"/>
              <a:gd name="connsiteY216" fmla="*/ 3908450 h 4454665"/>
              <a:gd name="connsiteX217" fmla="*/ 10428520 w 12191998"/>
              <a:gd name="connsiteY217" fmla="*/ 3901254 h 4454665"/>
              <a:gd name="connsiteX218" fmla="*/ 10385446 w 12191998"/>
              <a:gd name="connsiteY218" fmla="*/ 3901254 h 4454665"/>
              <a:gd name="connsiteX219" fmla="*/ 10385446 w 12191998"/>
              <a:gd name="connsiteY219" fmla="*/ 3866300 h 4454665"/>
              <a:gd name="connsiteX220" fmla="*/ 10382370 w 12191998"/>
              <a:gd name="connsiteY220" fmla="*/ 3860132 h 4454665"/>
              <a:gd name="connsiteX221" fmla="*/ 10376216 w 12191998"/>
              <a:gd name="connsiteY221" fmla="*/ 3859104 h 4454665"/>
              <a:gd name="connsiteX222" fmla="*/ 10045025 w 12191998"/>
              <a:gd name="connsiteY222" fmla="*/ 3834264 h 4454665"/>
              <a:gd name="connsiteX223" fmla="*/ 10042958 w 12191998"/>
              <a:gd name="connsiteY223" fmla="*/ 3835299 h 4454665"/>
              <a:gd name="connsiteX224" fmla="*/ 10040890 w 12191998"/>
              <a:gd name="connsiteY224" fmla="*/ 3836333 h 4454665"/>
              <a:gd name="connsiteX225" fmla="*/ 10039857 w 12191998"/>
              <a:gd name="connsiteY225" fmla="*/ 3838402 h 4454665"/>
              <a:gd name="connsiteX226" fmla="*/ 10038822 w 12191998"/>
              <a:gd name="connsiteY226" fmla="*/ 3841506 h 4454665"/>
              <a:gd name="connsiteX227" fmla="*/ 10038822 w 12191998"/>
              <a:gd name="connsiteY227" fmla="*/ 4080470 h 4454665"/>
              <a:gd name="connsiteX228" fmla="*/ 10046058 w 12191998"/>
              <a:gd name="connsiteY228" fmla="*/ 4086677 h 4454665"/>
              <a:gd name="connsiteX229" fmla="*/ 10076036 w 12191998"/>
              <a:gd name="connsiteY229" fmla="*/ 4086677 h 4454665"/>
              <a:gd name="connsiteX230" fmla="*/ 10077071 w 12191998"/>
              <a:gd name="connsiteY230" fmla="*/ 4086677 h 4454665"/>
              <a:gd name="connsiteX231" fmla="*/ 10079138 w 12191998"/>
              <a:gd name="connsiteY231" fmla="*/ 4086677 h 4454665"/>
              <a:gd name="connsiteX232" fmla="*/ 10079138 w 12191998"/>
              <a:gd name="connsiteY232" fmla="*/ 4085643 h 4454665"/>
              <a:gd name="connsiteX233" fmla="*/ 10081206 w 12191998"/>
              <a:gd name="connsiteY233" fmla="*/ 4084608 h 4454665"/>
              <a:gd name="connsiteX234" fmla="*/ 10082239 w 12191998"/>
              <a:gd name="connsiteY234" fmla="*/ 4082539 h 4454665"/>
              <a:gd name="connsiteX235" fmla="*/ 10083273 w 12191998"/>
              <a:gd name="connsiteY235" fmla="*/ 4080470 h 4454665"/>
              <a:gd name="connsiteX236" fmla="*/ 10083273 w 12191998"/>
              <a:gd name="connsiteY236" fmla="*/ 3841506 h 4454665"/>
              <a:gd name="connsiteX237" fmla="*/ 10076036 w 12191998"/>
              <a:gd name="connsiteY237" fmla="*/ 3834264 h 4454665"/>
              <a:gd name="connsiteX238" fmla="*/ 10046058 w 12191998"/>
              <a:gd name="connsiteY238" fmla="*/ 3834264 h 4454665"/>
              <a:gd name="connsiteX239" fmla="*/ 10045025 w 12191998"/>
              <a:gd name="connsiteY239" fmla="*/ 3834264 h 4454665"/>
              <a:gd name="connsiteX240" fmla="*/ 11675305 w 12191998"/>
              <a:gd name="connsiteY240" fmla="*/ 3793582 h 4454665"/>
              <a:gd name="connsiteX241" fmla="*/ 11683548 w 12191998"/>
              <a:gd name="connsiteY241" fmla="*/ 3793582 h 4454665"/>
              <a:gd name="connsiteX242" fmla="*/ 11790690 w 12191998"/>
              <a:gd name="connsiteY242" fmla="*/ 3855395 h 4454665"/>
              <a:gd name="connsiteX243" fmla="*/ 11794811 w 12191998"/>
              <a:gd name="connsiteY243" fmla="*/ 3861576 h 4454665"/>
              <a:gd name="connsiteX244" fmla="*/ 11786569 w 12191998"/>
              <a:gd name="connsiteY244" fmla="*/ 3867757 h 4454665"/>
              <a:gd name="connsiteX245" fmla="*/ 11695910 w 12191998"/>
              <a:gd name="connsiteY245" fmla="*/ 3911026 h 4454665"/>
              <a:gd name="connsiteX246" fmla="*/ 11685608 w 12191998"/>
              <a:gd name="connsiteY246" fmla="*/ 3913086 h 4454665"/>
              <a:gd name="connsiteX247" fmla="*/ 11681487 w 12191998"/>
              <a:gd name="connsiteY247" fmla="*/ 3902784 h 4454665"/>
              <a:gd name="connsiteX248" fmla="*/ 11673245 w 12191998"/>
              <a:gd name="connsiteY248" fmla="*/ 3801823 h 4454665"/>
              <a:gd name="connsiteX249" fmla="*/ 11675305 w 12191998"/>
              <a:gd name="connsiteY249" fmla="*/ 3793582 h 4454665"/>
              <a:gd name="connsiteX250" fmla="*/ 11617970 w 12191998"/>
              <a:gd name="connsiteY250" fmla="*/ 3792811 h 4454665"/>
              <a:gd name="connsiteX251" fmla="*/ 11622091 w 12191998"/>
              <a:gd name="connsiteY251" fmla="*/ 3793586 h 4454665"/>
              <a:gd name="connsiteX252" fmla="*/ 11624151 w 12191998"/>
              <a:gd name="connsiteY252" fmla="*/ 3803911 h 4454665"/>
              <a:gd name="connsiteX253" fmla="*/ 11615910 w 12191998"/>
              <a:gd name="connsiteY253" fmla="*/ 3905099 h 4454665"/>
              <a:gd name="connsiteX254" fmla="*/ 11611789 w 12191998"/>
              <a:gd name="connsiteY254" fmla="*/ 3913359 h 4454665"/>
              <a:gd name="connsiteX255" fmla="*/ 11601487 w 12191998"/>
              <a:gd name="connsiteY255" fmla="*/ 3913359 h 4454665"/>
              <a:gd name="connsiteX256" fmla="*/ 11510827 w 12191998"/>
              <a:gd name="connsiteY256" fmla="*/ 3867928 h 4454665"/>
              <a:gd name="connsiteX257" fmla="*/ 11502586 w 12191998"/>
              <a:gd name="connsiteY257" fmla="*/ 3861733 h 4454665"/>
              <a:gd name="connsiteX258" fmla="*/ 11506707 w 12191998"/>
              <a:gd name="connsiteY258" fmla="*/ 3855537 h 4454665"/>
              <a:gd name="connsiteX259" fmla="*/ 11613849 w 12191998"/>
              <a:gd name="connsiteY259" fmla="*/ 3793586 h 4454665"/>
              <a:gd name="connsiteX260" fmla="*/ 11617970 w 12191998"/>
              <a:gd name="connsiteY260" fmla="*/ 3792811 h 4454665"/>
              <a:gd name="connsiteX261" fmla="*/ 11649283 w 12191998"/>
              <a:gd name="connsiteY261" fmla="*/ 3757622 h 4454665"/>
              <a:gd name="connsiteX262" fmla="*/ 11432452 w 12191998"/>
              <a:gd name="connsiteY262" fmla="*/ 3976792 h 4454665"/>
              <a:gd name="connsiteX263" fmla="*/ 11649283 w 12191998"/>
              <a:gd name="connsiteY263" fmla="*/ 4195961 h 4454665"/>
              <a:gd name="connsiteX264" fmla="*/ 11866115 w 12191998"/>
              <a:gd name="connsiteY264" fmla="*/ 3976792 h 4454665"/>
              <a:gd name="connsiteX265" fmla="*/ 11649283 w 12191998"/>
              <a:gd name="connsiteY265" fmla="*/ 3757622 h 4454665"/>
              <a:gd name="connsiteX266" fmla="*/ 11648699 w 12191998"/>
              <a:gd name="connsiteY266" fmla="*/ 3726062 h 4454665"/>
              <a:gd name="connsiteX267" fmla="*/ 11895337 w 12191998"/>
              <a:gd name="connsiteY267" fmla="*/ 3975623 h 4454665"/>
              <a:gd name="connsiteX268" fmla="*/ 11648699 w 12191998"/>
              <a:gd name="connsiteY268" fmla="*/ 4225184 h 4454665"/>
              <a:gd name="connsiteX269" fmla="*/ 11402060 w 12191998"/>
              <a:gd name="connsiteY269" fmla="*/ 3975623 h 4454665"/>
              <a:gd name="connsiteX270" fmla="*/ 11648699 w 12191998"/>
              <a:gd name="connsiteY270" fmla="*/ 3726062 h 4454665"/>
              <a:gd name="connsiteX271" fmla="*/ 11635775 w 12191998"/>
              <a:gd name="connsiteY271" fmla="*/ 3647486 h 4454665"/>
              <a:gd name="connsiteX272" fmla="*/ 11623436 w 12191998"/>
              <a:gd name="connsiteY272" fmla="*/ 3697369 h 4454665"/>
              <a:gd name="connsiteX273" fmla="*/ 11600814 w 12191998"/>
              <a:gd name="connsiteY273" fmla="*/ 3701526 h 4454665"/>
              <a:gd name="connsiteX274" fmla="*/ 11574079 w 12191998"/>
              <a:gd name="connsiteY274" fmla="*/ 3655800 h 4454665"/>
              <a:gd name="connsiteX275" fmla="*/ 11574079 w 12191998"/>
              <a:gd name="connsiteY275" fmla="*/ 3653721 h 4454665"/>
              <a:gd name="connsiteX276" fmla="*/ 11572023 w 12191998"/>
              <a:gd name="connsiteY276" fmla="*/ 3655800 h 4454665"/>
              <a:gd name="connsiteX277" fmla="*/ 11551457 w 12191998"/>
              <a:gd name="connsiteY277" fmla="*/ 3659957 h 4454665"/>
              <a:gd name="connsiteX278" fmla="*/ 11551457 w 12191998"/>
              <a:gd name="connsiteY278" fmla="*/ 3662035 h 4454665"/>
              <a:gd name="connsiteX279" fmla="*/ 11547344 w 12191998"/>
              <a:gd name="connsiteY279" fmla="*/ 3686977 h 4454665"/>
              <a:gd name="connsiteX280" fmla="*/ 11551457 w 12191998"/>
              <a:gd name="connsiteY280" fmla="*/ 3713997 h 4454665"/>
              <a:gd name="connsiteX281" fmla="*/ 11530892 w 12191998"/>
              <a:gd name="connsiteY281" fmla="*/ 3722310 h 4454665"/>
              <a:gd name="connsiteX282" fmla="*/ 11493874 w 12191998"/>
              <a:gd name="connsiteY282" fmla="*/ 3686977 h 4454665"/>
              <a:gd name="connsiteX283" fmla="*/ 11493874 w 12191998"/>
              <a:gd name="connsiteY283" fmla="*/ 3684898 h 4454665"/>
              <a:gd name="connsiteX284" fmla="*/ 11491818 w 12191998"/>
              <a:gd name="connsiteY284" fmla="*/ 3684898 h 4454665"/>
              <a:gd name="connsiteX285" fmla="*/ 11473309 w 12191998"/>
              <a:gd name="connsiteY285" fmla="*/ 3697369 h 4454665"/>
              <a:gd name="connsiteX286" fmla="*/ 11473309 w 12191998"/>
              <a:gd name="connsiteY286" fmla="*/ 3699447 h 4454665"/>
              <a:gd name="connsiteX287" fmla="*/ 11485648 w 12191998"/>
              <a:gd name="connsiteY287" fmla="*/ 3749330 h 4454665"/>
              <a:gd name="connsiteX288" fmla="*/ 11469196 w 12191998"/>
              <a:gd name="connsiteY288" fmla="*/ 3761801 h 4454665"/>
              <a:gd name="connsiteX289" fmla="*/ 11426008 w 12191998"/>
              <a:gd name="connsiteY289" fmla="*/ 3734781 h 4454665"/>
              <a:gd name="connsiteX290" fmla="*/ 11423952 w 12191998"/>
              <a:gd name="connsiteY290" fmla="*/ 3734781 h 4454665"/>
              <a:gd name="connsiteX291" fmla="*/ 11423952 w 12191998"/>
              <a:gd name="connsiteY291" fmla="*/ 3736859 h 4454665"/>
              <a:gd name="connsiteX292" fmla="*/ 11407499 w 12191998"/>
              <a:gd name="connsiteY292" fmla="*/ 3751409 h 4454665"/>
              <a:gd name="connsiteX293" fmla="*/ 11407499 w 12191998"/>
              <a:gd name="connsiteY293" fmla="*/ 3753487 h 4454665"/>
              <a:gd name="connsiteX294" fmla="*/ 11434235 w 12191998"/>
              <a:gd name="connsiteY294" fmla="*/ 3799213 h 4454665"/>
              <a:gd name="connsiteX295" fmla="*/ 11419839 w 12191998"/>
              <a:gd name="connsiteY295" fmla="*/ 3815841 h 4454665"/>
              <a:gd name="connsiteX296" fmla="*/ 11370482 w 12191998"/>
              <a:gd name="connsiteY296" fmla="*/ 3803370 h 4454665"/>
              <a:gd name="connsiteX297" fmla="*/ 11368425 w 12191998"/>
              <a:gd name="connsiteY297" fmla="*/ 3803370 h 4454665"/>
              <a:gd name="connsiteX298" fmla="*/ 11358143 w 12191998"/>
              <a:gd name="connsiteY298" fmla="*/ 3822076 h 4454665"/>
              <a:gd name="connsiteX299" fmla="*/ 11358143 w 12191998"/>
              <a:gd name="connsiteY299" fmla="*/ 3824155 h 4454665"/>
              <a:gd name="connsiteX300" fmla="*/ 11395160 w 12191998"/>
              <a:gd name="connsiteY300" fmla="*/ 3861567 h 4454665"/>
              <a:gd name="connsiteX301" fmla="*/ 11386934 w 12191998"/>
              <a:gd name="connsiteY301" fmla="*/ 3880273 h 4454665"/>
              <a:gd name="connsiteX302" fmla="*/ 11335521 w 12191998"/>
              <a:gd name="connsiteY302" fmla="*/ 3880273 h 4454665"/>
              <a:gd name="connsiteX303" fmla="*/ 11333464 w 12191998"/>
              <a:gd name="connsiteY303" fmla="*/ 3880273 h 4454665"/>
              <a:gd name="connsiteX304" fmla="*/ 11333464 w 12191998"/>
              <a:gd name="connsiteY304" fmla="*/ 3882351 h 4454665"/>
              <a:gd name="connsiteX305" fmla="*/ 11327295 w 12191998"/>
              <a:gd name="connsiteY305" fmla="*/ 3903135 h 4454665"/>
              <a:gd name="connsiteX306" fmla="*/ 11329351 w 12191998"/>
              <a:gd name="connsiteY306" fmla="*/ 3905214 h 4454665"/>
              <a:gd name="connsiteX307" fmla="*/ 11372538 w 12191998"/>
              <a:gd name="connsiteY307" fmla="*/ 3930155 h 4454665"/>
              <a:gd name="connsiteX308" fmla="*/ 11370482 w 12191998"/>
              <a:gd name="connsiteY308" fmla="*/ 3953019 h 4454665"/>
              <a:gd name="connsiteX309" fmla="*/ 11321125 w 12191998"/>
              <a:gd name="connsiteY309" fmla="*/ 3965490 h 4454665"/>
              <a:gd name="connsiteX310" fmla="*/ 11319069 w 12191998"/>
              <a:gd name="connsiteY310" fmla="*/ 3965490 h 4454665"/>
              <a:gd name="connsiteX311" fmla="*/ 11319069 w 12191998"/>
              <a:gd name="connsiteY311" fmla="*/ 3967567 h 4454665"/>
              <a:gd name="connsiteX312" fmla="*/ 11319069 w 12191998"/>
              <a:gd name="connsiteY312" fmla="*/ 3977960 h 4454665"/>
              <a:gd name="connsiteX313" fmla="*/ 11319069 w 12191998"/>
              <a:gd name="connsiteY313" fmla="*/ 3988352 h 4454665"/>
              <a:gd name="connsiteX314" fmla="*/ 11319069 w 12191998"/>
              <a:gd name="connsiteY314" fmla="*/ 3990431 h 4454665"/>
              <a:gd name="connsiteX315" fmla="*/ 11321125 w 12191998"/>
              <a:gd name="connsiteY315" fmla="*/ 3990431 h 4454665"/>
              <a:gd name="connsiteX316" fmla="*/ 11370482 w 12191998"/>
              <a:gd name="connsiteY316" fmla="*/ 4002902 h 4454665"/>
              <a:gd name="connsiteX317" fmla="*/ 11374595 w 12191998"/>
              <a:gd name="connsiteY317" fmla="*/ 4025764 h 4454665"/>
              <a:gd name="connsiteX318" fmla="*/ 11329351 w 12191998"/>
              <a:gd name="connsiteY318" fmla="*/ 4052784 h 4454665"/>
              <a:gd name="connsiteX319" fmla="*/ 11327295 w 12191998"/>
              <a:gd name="connsiteY319" fmla="*/ 4052784 h 4454665"/>
              <a:gd name="connsiteX320" fmla="*/ 11327295 w 12191998"/>
              <a:gd name="connsiteY320" fmla="*/ 4054863 h 4454665"/>
              <a:gd name="connsiteX321" fmla="*/ 11333464 w 12191998"/>
              <a:gd name="connsiteY321" fmla="*/ 4075648 h 4454665"/>
              <a:gd name="connsiteX322" fmla="*/ 11335521 w 12191998"/>
              <a:gd name="connsiteY322" fmla="*/ 4075648 h 4454665"/>
              <a:gd name="connsiteX323" fmla="*/ 11386934 w 12191998"/>
              <a:gd name="connsiteY323" fmla="*/ 4075648 h 4454665"/>
              <a:gd name="connsiteX324" fmla="*/ 11395160 w 12191998"/>
              <a:gd name="connsiteY324" fmla="*/ 4096431 h 4454665"/>
              <a:gd name="connsiteX325" fmla="*/ 11358143 w 12191998"/>
              <a:gd name="connsiteY325" fmla="*/ 4133844 h 4454665"/>
              <a:gd name="connsiteX326" fmla="*/ 11358143 w 12191998"/>
              <a:gd name="connsiteY326" fmla="*/ 4135922 h 4454665"/>
              <a:gd name="connsiteX327" fmla="*/ 11370482 w 12191998"/>
              <a:gd name="connsiteY327" fmla="*/ 4154628 h 4454665"/>
              <a:gd name="connsiteX328" fmla="*/ 11421895 w 12191998"/>
              <a:gd name="connsiteY328" fmla="*/ 4140080 h 4454665"/>
              <a:gd name="connsiteX329" fmla="*/ 11434235 w 12191998"/>
              <a:gd name="connsiteY329" fmla="*/ 4158786 h 4454665"/>
              <a:gd name="connsiteX330" fmla="*/ 11407499 w 12191998"/>
              <a:gd name="connsiteY330" fmla="*/ 4204512 h 4454665"/>
              <a:gd name="connsiteX331" fmla="*/ 11409556 w 12191998"/>
              <a:gd name="connsiteY331" fmla="*/ 4206589 h 4454665"/>
              <a:gd name="connsiteX332" fmla="*/ 11423952 w 12191998"/>
              <a:gd name="connsiteY332" fmla="*/ 4221139 h 4454665"/>
              <a:gd name="connsiteX333" fmla="*/ 11426008 w 12191998"/>
              <a:gd name="connsiteY333" fmla="*/ 4221139 h 4454665"/>
              <a:gd name="connsiteX334" fmla="*/ 11471253 w 12191998"/>
              <a:gd name="connsiteY334" fmla="*/ 4194119 h 4454665"/>
              <a:gd name="connsiteX335" fmla="*/ 11487705 w 12191998"/>
              <a:gd name="connsiteY335" fmla="*/ 4208668 h 4454665"/>
              <a:gd name="connsiteX336" fmla="*/ 11475366 w 12191998"/>
              <a:gd name="connsiteY336" fmla="*/ 4258551 h 4454665"/>
              <a:gd name="connsiteX337" fmla="*/ 11475366 w 12191998"/>
              <a:gd name="connsiteY337" fmla="*/ 4260630 h 4454665"/>
              <a:gd name="connsiteX338" fmla="*/ 11493874 w 12191998"/>
              <a:gd name="connsiteY338" fmla="*/ 4271021 h 4454665"/>
              <a:gd name="connsiteX339" fmla="*/ 11493874 w 12191998"/>
              <a:gd name="connsiteY339" fmla="*/ 4273100 h 4454665"/>
              <a:gd name="connsiteX340" fmla="*/ 11495931 w 12191998"/>
              <a:gd name="connsiteY340" fmla="*/ 4271021 h 4454665"/>
              <a:gd name="connsiteX341" fmla="*/ 11532948 w 12191998"/>
              <a:gd name="connsiteY341" fmla="*/ 4233610 h 4454665"/>
              <a:gd name="connsiteX342" fmla="*/ 11551457 w 12191998"/>
              <a:gd name="connsiteY342" fmla="*/ 4241924 h 4454665"/>
              <a:gd name="connsiteX343" fmla="*/ 11549401 w 12191998"/>
              <a:gd name="connsiteY343" fmla="*/ 4268944 h 4454665"/>
              <a:gd name="connsiteX344" fmla="*/ 11551457 w 12191998"/>
              <a:gd name="connsiteY344" fmla="*/ 4293885 h 4454665"/>
              <a:gd name="connsiteX345" fmla="*/ 11551457 w 12191998"/>
              <a:gd name="connsiteY345" fmla="*/ 4295963 h 4454665"/>
              <a:gd name="connsiteX346" fmla="*/ 11553514 w 12191998"/>
              <a:gd name="connsiteY346" fmla="*/ 4295963 h 4454665"/>
              <a:gd name="connsiteX347" fmla="*/ 11574079 w 12191998"/>
              <a:gd name="connsiteY347" fmla="*/ 4302198 h 4454665"/>
              <a:gd name="connsiteX348" fmla="*/ 11576136 w 12191998"/>
              <a:gd name="connsiteY348" fmla="*/ 4302198 h 4454665"/>
              <a:gd name="connsiteX349" fmla="*/ 11600814 w 12191998"/>
              <a:gd name="connsiteY349" fmla="*/ 4256473 h 4454665"/>
              <a:gd name="connsiteX350" fmla="*/ 11623436 w 12191998"/>
              <a:gd name="connsiteY350" fmla="*/ 4258551 h 4454665"/>
              <a:gd name="connsiteX351" fmla="*/ 11635775 w 12191998"/>
              <a:gd name="connsiteY351" fmla="*/ 4310512 h 4454665"/>
              <a:gd name="connsiteX352" fmla="*/ 11637831 w 12191998"/>
              <a:gd name="connsiteY352" fmla="*/ 4310512 h 4454665"/>
              <a:gd name="connsiteX353" fmla="*/ 11658397 w 12191998"/>
              <a:gd name="connsiteY353" fmla="*/ 4310512 h 4454665"/>
              <a:gd name="connsiteX354" fmla="*/ 11660454 w 12191998"/>
              <a:gd name="connsiteY354" fmla="*/ 4310512 h 4454665"/>
              <a:gd name="connsiteX355" fmla="*/ 11674850 w 12191998"/>
              <a:gd name="connsiteY355" fmla="*/ 4258551 h 4454665"/>
              <a:gd name="connsiteX356" fmla="*/ 11695415 w 12191998"/>
              <a:gd name="connsiteY356" fmla="*/ 4256473 h 4454665"/>
              <a:gd name="connsiteX357" fmla="*/ 11722150 w 12191998"/>
              <a:gd name="connsiteY357" fmla="*/ 4302198 h 4454665"/>
              <a:gd name="connsiteX358" fmla="*/ 11742715 w 12191998"/>
              <a:gd name="connsiteY358" fmla="*/ 4295963 h 4454665"/>
              <a:gd name="connsiteX359" fmla="*/ 11744772 w 12191998"/>
              <a:gd name="connsiteY359" fmla="*/ 4295963 h 4454665"/>
              <a:gd name="connsiteX360" fmla="*/ 11746828 w 12191998"/>
              <a:gd name="connsiteY360" fmla="*/ 4268944 h 4454665"/>
              <a:gd name="connsiteX361" fmla="*/ 11744772 w 12191998"/>
              <a:gd name="connsiteY361" fmla="*/ 4241924 h 4454665"/>
              <a:gd name="connsiteX362" fmla="*/ 11765337 w 12191998"/>
              <a:gd name="connsiteY362" fmla="*/ 4233610 h 4454665"/>
              <a:gd name="connsiteX363" fmla="*/ 11802354 w 12191998"/>
              <a:gd name="connsiteY363" fmla="*/ 4271021 h 4454665"/>
              <a:gd name="connsiteX364" fmla="*/ 11820863 w 12191998"/>
              <a:gd name="connsiteY364" fmla="*/ 4260630 h 4454665"/>
              <a:gd name="connsiteX365" fmla="*/ 11822920 w 12191998"/>
              <a:gd name="connsiteY365" fmla="*/ 4258551 h 4454665"/>
              <a:gd name="connsiteX366" fmla="*/ 11822920 w 12191998"/>
              <a:gd name="connsiteY366" fmla="*/ 4256473 h 4454665"/>
              <a:gd name="connsiteX367" fmla="*/ 11808524 w 12191998"/>
              <a:gd name="connsiteY367" fmla="*/ 4208668 h 4454665"/>
              <a:gd name="connsiteX368" fmla="*/ 11824976 w 12191998"/>
              <a:gd name="connsiteY368" fmla="*/ 4194119 h 4454665"/>
              <a:gd name="connsiteX369" fmla="*/ 11870220 w 12191998"/>
              <a:gd name="connsiteY369" fmla="*/ 4221139 h 4454665"/>
              <a:gd name="connsiteX370" fmla="*/ 11872277 w 12191998"/>
              <a:gd name="connsiteY370" fmla="*/ 4221139 h 4454665"/>
              <a:gd name="connsiteX371" fmla="*/ 11886673 w 12191998"/>
              <a:gd name="connsiteY371" fmla="*/ 4204512 h 4454665"/>
              <a:gd name="connsiteX372" fmla="*/ 11888729 w 12191998"/>
              <a:gd name="connsiteY372" fmla="*/ 4204512 h 4454665"/>
              <a:gd name="connsiteX373" fmla="*/ 11861994 w 12191998"/>
              <a:gd name="connsiteY373" fmla="*/ 4158786 h 4454665"/>
              <a:gd name="connsiteX374" fmla="*/ 11874333 w 12191998"/>
              <a:gd name="connsiteY374" fmla="*/ 4140080 h 4454665"/>
              <a:gd name="connsiteX375" fmla="*/ 11925747 w 12191998"/>
              <a:gd name="connsiteY375" fmla="*/ 4154628 h 4454665"/>
              <a:gd name="connsiteX376" fmla="*/ 11927803 w 12191998"/>
              <a:gd name="connsiteY376" fmla="*/ 4152550 h 4454665"/>
              <a:gd name="connsiteX377" fmla="*/ 11938086 w 12191998"/>
              <a:gd name="connsiteY377" fmla="*/ 4133844 h 4454665"/>
              <a:gd name="connsiteX378" fmla="*/ 11938086 w 12191998"/>
              <a:gd name="connsiteY378" fmla="*/ 4131766 h 4454665"/>
              <a:gd name="connsiteX379" fmla="*/ 11901069 w 12191998"/>
              <a:gd name="connsiteY379" fmla="*/ 4096431 h 4454665"/>
              <a:gd name="connsiteX380" fmla="*/ 11909295 w 12191998"/>
              <a:gd name="connsiteY380" fmla="*/ 4075648 h 4454665"/>
              <a:gd name="connsiteX381" fmla="*/ 11960708 w 12191998"/>
              <a:gd name="connsiteY381" fmla="*/ 4075648 h 4454665"/>
              <a:gd name="connsiteX382" fmla="*/ 11962764 w 12191998"/>
              <a:gd name="connsiteY382" fmla="*/ 4075648 h 4454665"/>
              <a:gd name="connsiteX383" fmla="*/ 11966878 w 12191998"/>
              <a:gd name="connsiteY383" fmla="*/ 4054863 h 4454665"/>
              <a:gd name="connsiteX384" fmla="*/ 11966878 w 12191998"/>
              <a:gd name="connsiteY384" fmla="*/ 4052784 h 4454665"/>
              <a:gd name="connsiteX385" fmla="*/ 11921634 w 12191998"/>
              <a:gd name="connsiteY385" fmla="*/ 4025764 h 4454665"/>
              <a:gd name="connsiteX386" fmla="*/ 11925747 w 12191998"/>
              <a:gd name="connsiteY386" fmla="*/ 4004980 h 4454665"/>
              <a:gd name="connsiteX387" fmla="*/ 11975104 w 12191998"/>
              <a:gd name="connsiteY387" fmla="*/ 3990431 h 4454665"/>
              <a:gd name="connsiteX388" fmla="*/ 11977160 w 12191998"/>
              <a:gd name="connsiteY388" fmla="*/ 3990431 h 4454665"/>
              <a:gd name="connsiteX389" fmla="*/ 11977160 w 12191998"/>
              <a:gd name="connsiteY389" fmla="*/ 3977960 h 4454665"/>
              <a:gd name="connsiteX390" fmla="*/ 11977160 w 12191998"/>
              <a:gd name="connsiteY390" fmla="*/ 3967567 h 4454665"/>
              <a:gd name="connsiteX391" fmla="*/ 11975104 w 12191998"/>
              <a:gd name="connsiteY391" fmla="*/ 3967567 h 4454665"/>
              <a:gd name="connsiteX392" fmla="*/ 11925747 w 12191998"/>
              <a:gd name="connsiteY392" fmla="*/ 3953019 h 4454665"/>
              <a:gd name="connsiteX393" fmla="*/ 11923690 w 12191998"/>
              <a:gd name="connsiteY393" fmla="*/ 3932234 h 4454665"/>
              <a:gd name="connsiteX394" fmla="*/ 11966878 w 12191998"/>
              <a:gd name="connsiteY394" fmla="*/ 3905214 h 4454665"/>
              <a:gd name="connsiteX395" fmla="*/ 11968934 w 12191998"/>
              <a:gd name="connsiteY395" fmla="*/ 3905214 h 4454665"/>
              <a:gd name="connsiteX396" fmla="*/ 11968934 w 12191998"/>
              <a:gd name="connsiteY396" fmla="*/ 3903135 h 4454665"/>
              <a:gd name="connsiteX397" fmla="*/ 11962764 w 12191998"/>
              <a:gd name="connsiteY397" fmla="*/ 3882351 h 4454665"/>
              <a:gd name="connsiteX398" fmla="*/ 11960708 w 12191998"/>
              <a:gd name="connsiteY398" fmla="*/ 3882351 h 4454665"/>
              <a:gd name="connsiteX399" fmla="*/ 11909295 w 12191998"/>
              <a:gd name="connsiteY399" fmla="*/ 3882351 h 4454665"/>
              <a:gd name="connsiteX400" fmla="*/ 11901069 w 12191998"/>
              <a:gd name="connsiteY400" fmla="*/ 3861567 h 4454665"/>
              <a:gd name="connsiteX401" fmla="*/ 11938086 w 12191998"/>
              <a:gd name="connsiteY401" fmla="*/ 3824155 h 4454665"/>
              <a:gd name="connsiteX402" fmla="*/ 11938086 w 12191998"/>
              <a:gd name="connsiteY402" fmla="*/ 3822076 h 4454665"/>
              <a:gd name="connsiteX403" fmla="*/ 11927803 w 12191998"/>
              <a:gd name="connsiteY403" fmla="*/ 3803370 h 4454665"/>
              <a:gd name="connsiteX404" fmla="*/ 11925747 w 12191998"/>
              <a:gd name="connsiteY404" fmla="*/ 3803370 h 4454665"/>
              <a:gd name="connsiteX405" fmla="*/ 11876390 w 12191998"/>
              <a:gd name="connsiteY405" fmla="*/ 3815841 h 4454665"/>
              <a:gd name="connsiteX406" fmla="*/ 11861994 w 12191998"/>
              <a:gd name="connsiteY406" fmla="*/ 3799213 h 4454665"/>
              <a:gd name="connsiteX407" fmla="*/ 11888729 w 12191998"/>
              <a:gd name="connsiteY407" fmla="*/ 3753487 h 4454665"/>
              <a:gd name="connsiteX408" fmla="*/ 11888729 w 12191998"/>
              <a:gd name="connsiteY408" fmla="*/ 3751409 h 4454665"/>
              <a:gd name="connsiteX409" fmla="*/ 11872277 w 12191998"/>
              <a:gd name="connsiteY409" fmla="*/ 3736859 h 4454665"/>
              <a:gd name="connsiteX410" fmla="*/ 11827033 w 12191998"/>
              <a:gd name="connsiteY410" fmla="*/ 3761801 h 4454665"/>
              <a:gd name="connsiteX411" fmla="*/ 11808524 w 12191998"/>
              <a:gd name="connsiteY411" fmla="*/ 3749330 h 4454665"/>
              <a:gd name="connsiteX412" fmla="*/ 11822920 w 12191998"/>
              <a:gd name="connsiteY412" fmla="*/ 3699447 h 4454665"/>
              <a:gd name="connsiteX413" fmla="*/ 11822920 w 12191998"/>
              <a:gd name="connsiteY413" fmla="*/ 3697369 h 4454665"/>
              <a:gd name="connsiteX414" fmla="*/ 11804411 w 12191998"/>
              <a:gd name="connsiteY414" fmla="*/ 3686977 h 4454665"/>
              <a:gd name="connsiteX415" fmla="*/ 11802354 w 12191998"/>
              <a:gd name="connsiteY415" fmla="*/ 3684898 h 4454665"/>
              <a:gd name="connsiteX416" fmla="*/ 11802354 w 12191998"/>
              <a:gd name="connsiteY416" fmla="*/ 3686977 h 4454665"/>
              <a:gd name="connsiteX417" fmla="*/ 11765337 w 12191998"/>
              <a:gd name="connsiteY417" fmla="*/ 3722310 h 4454665"/>
              <a:gd name="connsiteX418" fmla="*/ 11744772 w 12191998"/>
              <a:gd name="connsiteY418" fmla="*/ 3713997 h 4454665"/>
              <a:gd name="connsiteX419" fmla="*/ 11748885 w 12191998"/>
              <a:gd name="connsiteY419" fmla="*/ 3686977 h 4454665"/>
              <a:gd name="connsiteX420" fmla="*/ 11744772 w 12191998"/>
              <a:gd name="connsiteY420" fmla="*/ 3662035 h 4454665"/>
              <a:gd name="connsiteX421" fmla="*/ 11744772 w 12191998"/>
              <a:gd name="connsiteY421" fmla="*/ 3659957 h 4454665"/>
              <a:gd name="connsiteX422" fmla="*/ 11742715 w 12191998"/>
              <a:gd name="connsiteY422" fmla="*/ 3659957 h 4454665"/>
              <a:gd name="connsiteX423" fmla="*/ 11722150 w 12191998"/>
              <a:gd name="connsiteY423" fmla="*/ 3655800 h 4454665"/>
              <a:gd name="connsiteX424" fmla="*/ 11695415 w 12191998"/>
              <a:gd name="connsiteY424" fmla="*/ 3701526 h 4454665"/>
              <a:gd name="connsiteX425" fmla="*/ 11672793 w 12191998"/>
              <a:gd name="connsiteY425" fmla="*/ 3697369 h 4454665"/>
              <a:gd name="connsiteX426" fmla="*/ 11660454 w 12191998"/>
              <a:gd name="connsiteY426" fmla="*/ 3647486 h 4454665"/>
              <a:gd name="connsiteX427" fmla="*/ 11658397 w 12191998"/>
              <a:gd name="connsiteY427" fmla="*/ 3647486 h 4454665"/>
              <a:gd name="connsiteX428" fmla="*/ 11637831 w 12191998"/>
              <a:gd name="connsiteY428" fmla="*/ 3647486 h 4454665"/>
              <a:gd name="connsiteX429" fmla="*/ 11635775 w 12191998"/>
              <a:gd name="connsiteY429" fmla="*/ 3647486 h 4454665"/>
              <a:gd name="connsiteX430" fmla="*/ 0 w 12191998"/>
              <a:gd name="connsiteY430" fmla="*/ 0 h 4454665"/>
              <a:gd name="connsiteX431" fmla="*/ 12191998 w 12191998"/>
              <a:gd name="connsiteY431" fmla="*/ 0 h 4454665"/>
              <a:gd name="connsiteX432" fmla="*/ 12191998 w 12191998"/>
              <a:gd name="connsiteY432" fmla="*/ 4454665 h 4454665"/>
              <a:gd name="connsiteX433" fmla="*/ 0 w 12191998"/>
              <a:gd name="connsiteY433" fmla="*/ 4454665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</a:cxnLst>
            <a:rect l="l" t="t" r="r" b="b"/>
            <a:pathLst>
              <a:path w="12191998" h="4454665">
                <a:moveTo>
                  <a:pt x="11602874" y="4044918"/>
                </a:moveTo>
                <a:cubicBezTo>
                  <a:pt x="11606955" y="4042834"/>
                  <a:pt x="11608996" y="4042834"/>
                  <a:pt x="11613077" y="4044918"/>
                </a:cubicBezTo>
                <a:cubicBezTo>
                  <a:pt x="11615118" y="4047003"/>
                  <a:pt x="11617158" y="4049087"/>
                  <a:pt x="11617158" y="4053256"/>
                </a:cubicBezTo>
                <a:cubicBezTo>
                  <a:pt x="11623280" y="4155400"/>
                  <a:pt x="11623280" y="4155400"/>
                  <a:pt x="11623280" y="4155400"/>
                </a:cubicBezTo>
                <a:cubicBezTo>
                  <a:pt x="11625321" y="4161653"/>
                  <a:pt x="11623280" y="4163738"/>
                  <a:pt x="11621239" y="4165822"/>
                </a:cubicBezTo>
                <a:cubicBezTo>
                  <a:pt x="11619199" y="4167907"/>
                  <a:pt x="11617158" y="4165822"/>
                  <a:pt x="11615118" y="4165822"/>
                </a:cubicBezTo>
                <a:cubicBezTo>
                  <a:pt x="11570224" y="4155400"/>
                  <a:pt x="11539614" y="4136638"/>
                  <a:pt x="11509005" y="4103286"/>
                </a:cubicBezTo>
                <a:cubicBezTo>
                  <a:pt x="11506964" y="4101202"/>
                  <a:pt x="11504924" y="4099117"/>
                  <a:pt x="11504924" y="4097033"/>
                </a:cubicBezTo>
                <a:cubicBezTo>
                  <a:pt x="11504924" y="4097033"/>
                  <a:pt x="11504924" y="4097033"/>
                  <a:pt x="11504924" y="4094947"/>
                </a:cubicBezTo>
                <a:cubicBezTo>
                  <a:pt x="11504924" y="4092863"/>
                  <a:pt x="11509005" y="4090778"/>
                  <a:pt x="11511045" y="4090778"/>
                </a:cubicBezTo>
                <a:cubicBezTo>
                  <a:pt x="11602874" y="4044918"/>
                  <a:pt x="11602874" y="4044918"/>
                  <a:pt x="11602874" y="4044918"/>
                </a:cubicBezTo>
                <a:close/>
                <a:moveTo>
                  <a:pt x="11685608" y="4042834"/>
                </a:moveTo>
                <a:cubicBezTo>
                  <a:pt x="11689728" y="4042834"/>
                  <a:pt x="11691789" y="4042834"/>
                  <a:pt x="11695910" y="4042834"/>
                </a:cubicBezTo>
                <a:cubicBezTo>
                  <a:pt x="11786569" y="4088600"/>
                  <a:pt x="11786569" y="4088600"/>
                  <a:pt x="11786569" y="4088600"/>
                </a:cubicBezTo>
                <a:cubicBezTo>
                  <a:pt x="11790690" y="4090680"/>
                  <a:pt x="11792751" y="4092760"/>
                  <a:pt x="11794811" y="4094841"/>
                </a:cubicBezTo>
                <a:cubicBezTo>
                  <a:pt x="11794811" y="4096921"/>
                  <a:pt x="11792751" y="4099001"/>
                  <a:pt x="11790690" y="4101081"/>
                </a:cubicBezTo>
                <a:cubicBezTo>
                  <a:pt x="11759784" y="4134365"/>
                  <a:pt x="11726817" y="4153088"/>
                  <a:pt x="11683548" y="4163489"/>
                </a:cubicBezTo>
                <a:cubicBezTo>
                  <a:pt x="11679427" y="4165569"/>
                  <a:pt x="11677366" y="4165569"/>
                  <a:pt x="11675305" y="4163489"/>
                </a:cubicBezTo>
                <a:cubicBezTo>
                  <a:pt x="11673245" y="4161409"/>
                  <a:pt x="11673245" y="4157248"/>
                  <a:pt x="11673245" y="4155168"/>
                </a:cubicBezTo>
                <a:cubicBezTo>
                  <a:pt x="11681487" y="4051155"/>
                  <a:pt x="11681487" y="4051155"/>
                  <a:pt x="11681487" y="4051155"/>
                </a:cubicBezTo>
                <a:cubicBezTo>
                  <a:pt x="11681487" y="4049075"/>
                  <a:pt x="11683548" y="4044914"/>
                  <a:pt x="11685608" y="4042834"/>
                </a:cubicBezTo>
                <a:close/>
                <a:moveTo>
                  <a:pt x="10878610" y="4004126"/>
                </a:moveTo>
                <a:lnTo>
                  <a:pt x="10878610" y="4047669"/>
                </a:lnTo>
                <a:cubicBezTo>
                  <a:pt x="10878610" y="4047669"/>
                  <a:pt x="10852168" y="4054926"/>
                  <a:pt x="10832845" y="4054926"/>
                </a:cubicBezTo>
                <a:cubicBezTo>
                  <a:pt x="10816573" y="4054926"/>
                  <a:pt x="10813523" y="4039375"/>
                  <a:pt x="10813523" y="4030045"/>
                </a:cubicBezTo>
                <a:cubicBezTo>
                  <a:pt x="10813523" y="4015530"/>
                  <a:pt x="10821658" y="4008273"/>
                  <a:pt x="10837930" y="4006200"/>
                </a:cubicBezTo>
                <a:cubicBezTo>
                  <a:pt x="10878610" y="4004126"/>
                  <a:pt x="10878610" y="4004126"/>
                  <a:pt x="10878610" y="4004126"/>
                </a:cubicBezTo>
                <a:close/>
                <a:moveTo>
                  <a:pt x="10545885" y="3934276"/>
                </a:moveTo>
                <a:cubicBezTo>
                  <a:pt x="10573810" y="3934276"/>
                  <a:pt x="10573810" y="3948630"/>
                  <a:pt x="10573810" y="3957857"/>
                </a:cubicBezTo>
                <a:cubicBezTo>
                  <a:pt x="10573810" y="3972211"/>
                  <a:pt x="10566570" y="3979388"/>
                  <a:pt x="10550022" y="3981439"/>
                </a:cubicBezTo>
                <a:lnTo>
                  <a:pt x="10505548" y="3983489"/>
                </a:lnTo>
                <a:cubicBezTo>
                  <a:pt x="10505548" y="3982464"/>
                  <a:pt x="10505548" y="3980413"/>
                  <a:pt x="10505548" y="3979388"/>
                </a:cubicBezTo>
                <a:cubicBezTo>
                  <a:pt x="10505548" y="3977338"/>
                  <a:pt x="10505548" y="3977338"/>
                  <a:pt x="10505548" y="3977338"/>
                </a:cubicBezTo>
                <a:cubicBezTo>
                  <a:pt x="10507617" y="3954782"/>
                  <a:pt x="10514857" y="3941453"/>
                  <a:pt x="10528302" y="3936327"/>
                </a:cubicBezTo>
                <a:cubicBezTo>
                  <a:pt x="10533473" y="3935302"/>
                  <a:pt x="10539680" y="3934276"/>
                  <a:pt x="10545885" y="3934276"/>
                </a:cubicBezTo>
                <a:close/>
                <a:moveTo>
                  <a:pt x="11672595" y="3924645"/>
                </a:moveTo>
                <a:cubicBezTo>
                  <a:pt x="11675422" y="3924126"/>
                  <a:pt x="11678506" y="3924645"/>
                  <a:pt x="11681588" y="3925684"/>
                </a:cubicBezTo>
                <a:cubicBezTo>
                  <a:pt x="11698034" y="3938153"/>
                  <a:pt x="11708312" y="3956855"/>
                  <a:pt x="11708312" y="3977635"/>
                </a:cubicBezTo>
                <a:cubicBezTo>
                  <a:pt x="11708312" y="4008806"/>
                  <a:pt x="11681588" y="4035820"/>
                  <a:pt x="11648698" y="4035820"/>
                </a:cubicBezTo>
                <a:cubicBezTo>
                  <a:pt x="11615808" y="4035820"/>
                  <a:pt x="11589084" y="4008806"/>
                  <a:pt x="11589084" y="3977635"/>
                </a:cubicBezTo>
                <a:cubicBezTo>
                  <a:pt x="11589084" y="3956855"/>
                  <a:pt x="11599363" y="3938153"/>
                  <a:pt x="11615808" y="3927763"/>
                </a:cubicBezTo>
                <a:cubicBezTo>
                  <a:pt x="11621975" y="3923606"/>
                  <a:pt x="11628142" y="3923606"/>
                  <a:pt x="11632253" y="3929840"/>
                </a:cubicBezTo>
                <a:cubicBezTo>
                  <a:pt x="11636365" y="3936075"/>
                  <a:pt x="11634309" y="3942308"/>
                  <a:pt x="11630197" y="3946465"/>
                </a:cubicBezTo>
                <a:cubicBezTo>
                  <a:pt x="11619919" y="3952699"/>
                  <a:pt x="11613752" y="3965167"/>
                  <a:pt x="11613752" y="3977635"/>
                </a:cubicBezTo>
                <a:cubicBezTo>
                  <a:pt x="11613752" y="3996338"/>
                  <a:pt x="11630197" y="4012962"/>
                  <a:pt x="11648698" y="4012962"/>
                </a:cubicBezTo>
                <a:cubicBezTo>
                  <a:pt x="11667199" y="4012962"/>
                  <a:pt x="11683644" y="3996338"/>
                  <a:pt x="11683644" y="3977635"/>
                </a:cubicBezTo>
                <a:cubicBezTo>
                  <a:pt x="11683644" y="3965167"/>
                  <a:pt x="11677478" y="3952699"/>
                  <a:pt x="11667199" y="3946465"/>
                </a:cubicBezTo>
                <a:cubicBezTo>
                  <a:pt x="11663088" y="3942308"/>
                  <a:pt x="11661032" y="3936075"/>
                  <a:pt x="11665144" y="3929840"/>
                </a:cubicBezTo>
                <a:cubicBezTo>
                  <a:pt x="11667199" y="3926724"/>
                  <a:pt x="11669769" y="3925165"/>
                  <a:pt x="11672595" y="3924645"/>
                </a:cubicBezTo>
                <a:close/>
                <a:moveTo>
                  <a:pt x="11821529" y="3909579"/>
                </a:moveTo>
                <a:cubicBezTo>
                  <a:pt x="11823596" y="3909579"/>
                  <a:pt x="11825662" y="3913731"/>
                  <a:pt x="11825662" y="3915808"/>
                </a:cubicBezTo>
                <a:cubicBezTo>
                  <a:pt x="11838061" y="3959406"/>
                  <a:pt x="11838061" y="3996776"/>
                  <a:pt x="11825662" y="4040375"/>
                </a:cubicBezTo>
                <a:cubicBezTo>
                  <a:pt x="11823596" y="4044527"/>
                  <a:pt x="11823596" y="4046603"/>
                  <a:pt x="11821529" y="4046603"/>
                </a:cubicBezTo>
                <a:cubicBezTo>
                  <a:pt x="11817396" y="4048679"/>
                  <a:pt x="11815330" y="4046603"/>
                  <a:pt x="11813263" y="4044527"/>
                </a:cubicBezTo>
                <a:cubicBezTo>
                  <a:pt x="11728538" y="3986395"/>
                  <a:pt x="11728538" y="3986395"/>
                  <a:pt x="11728538" y="3986395"/>
                </a:cubicBezTo>
                <a:cubicBezTo>
                  <a:pt x="11724405" y="3984320"/>
                  <a:pt x="11722339" y="3982243"/>
                  <a:pt x="11722339" y="3978091"/>
                </a:cubicBezTo>
                <a:cubicBezTo>
                  <a:pt x="11722339" y="3976015"/>
                  <a:pt x="11724405" y="3971863"/>
                  <a:pt x="11728538" y="3969787"/>
                </a:cubicBezTo>
                <a:cubicBezTo>
                  <a:pt x="11813263" y="3911656"/>
                  <a:pt x="11813263" y="3911656"/>
                  <a:pt x="11813263" y="3911656"/>
                </a:cubicBezTo>
                <a:cubicBezTo>
                  <a:pt x="11815330" y="3909579"/>
                  <a:pt x="11819463" y="3909579"/>
                  <a:pt x="11821529" y="3909579"/>
                </a:cubicBezTo>
                <a:close/>
                <a:moveTo>
                  <a:pt x="11475701" y="3909579"/>
                </a:moveTo>
                <a:cubicBezTo>
                  <a:pt x="11479792" y="3909579"/>
                  <a:pt x="11481838" y="3911656"/>
                  <a:pt x="11483884" y="3913731"/>
                </a:cubicBezTo>
                <a:cubicBezTo>
                  <a:pt x="11567753" y="3969787"/>
                  <a:pt x="11567753" y="3969787"/>
                  <a:pt x="11567753" y="3969787"/>
                </a:cubicBezTo>
                <a:cubicBezTo>
                  <a:pt x="11571844" y="3971863"/>
                  <a:pt x="11573889" y="3976015"/>
                  <a:pt x="11573889" y="3978091"/>
                </a:cubicBezTo>
                <a:cubicBezTo>
                  <a:pt x="11573889" y="3982243"/>
                  <a:pt x="11571844" y="3984320"/>
                  <a:pt x="11567753" y="3986395"/>
                </a:cubicBezTo>
                <a:lnTo>
                  <a:pt x="11483884" y="4044527"/>
                </a:lnTo>
                <a:cubicBezTo>
                  <a:pt x="11479792" y="4046603"/>
                  <a:pt x="11477747" y="4048679"/>
                  <a:pt x="11475701" y="4046603"/>
                </a:cubicBezTo>
                <a:cubicBezTo>
                  <a:pt x="11473656" y="4046603"/>
                  <a:pt x="11471610" y="4044527"/>
                  <a:pt x="11471610" y="4040375"/>
                </a:cubicBezTo>
                <a:cubicBezTo>
                  <a:pt x="11459337" y="3996776"/>
                  <a:pt x="11459337" y="3961482"/>
                  <a:pt x="11471610" y="3915808"/>
                </a:cubicBezTo>
                <a:cubicBezTo>
                  <a:pt x="11471610" y="3913731"/>
                  <a:pt x="11473656" y="3911656"/>
                  <a:pt x="11475701" y="3909579"/>
                </a:cubicBezTo>
                <a:close/>
                <a:moveTo>
                  <a:pt x="10746019" y="3899351"/>
                </a:moveTo>
                <a:cubicBezTo>
                  <a:pt x="10726539" y="3900386"/>
                  <a:pt x="10708085" y="3910736"/>
                  <a:pt x="10696807" y="3919015"/>
                </a:cubicBezTo>
                <a:cubicBezTo>
                  <a:pt x="10696807" y="3907631"/>
                  <a:pt x="10696807" y="3907631"/>
                  <a:pt x="10696807" y="3907631"/>
                </a:cubicBezTo>
                <a:cubicBezTo>
                  <a:pt x="10696807" y="3903491"/>
                  <a:pt x="10693731" y="3900386"/>
                  <a:pt x="10689630" y="3900386"/>
                </a:cubicBezTo>
                <a:cubicBezTo>
                  <a:pt x="10661948" y="3900386"/>
                  <a:pt x="10661948" y="3900386"/>
                  <a:pt x="10661948" y="3900386"/>
                </a:cubicBezTo>
                <a:cubicBezTo>
                  <a:pt x="10657848" y="3900386"/>
                  <a:pt x="10654771" y="3903491"/>
                  <a:pt x="10654771" y="3907631"/>
                </a:cubicBezTo>
                <a:cubicBezTo>
                  <a:pt x="10654771" y="4080467"/>
                  <a:pt x="10654771" y="4080467"/>
                  <a:pt x="10654771" y="4080467"/>
                </a:cubicBezTo>
                <a:cubicBezTo>
                  <a:pt x="10654771" y="4083571"/>
                  <a:pt x="10657848" y="4086676"/>
                  <a:pt x="10661948" y="4086676"/>
                </a:cubicBezTo>
                <a:cubicBezTo>
                  <a:pt x="10689630" y="4086676"/>
                  <a:pt x="10689630" y="4086676"/>
                  <a:pt x="10689630" y="4086676"/>
                </a:cubicBezTo>
                <a:cubicBezTo>
                  <a:pt x="10693731" y="4086676"/>
                  <a:pt x="10696807" y="4083571"/>
                  <a:pt x="10696807" y="4080467"/>
                </a:cubicBezTo>
                <a:cubicBezTo>
                  <a:pt x="10696807" y="3960413"/>
                  <a:pt x="10696807" y="3960413"/>
                  <a:pt x="10696807" y="3960413"/>
                </a:cubicBezTo>
                <a:cubicBezTo>
                  <a:pt x="10702958" y="3955238"/>
                  <a:pt x="10723464" y="3940749"/>
                  <a:pt x="10747045" y="3938679"/>
                </a:cubicBezTo>
                <a:cubicBezTo>
                  <a:pt x="10750120" y="3938679"/>
                  <a:pt x="10753197" y="3935574"/>
                  <a:pt x="10753197" y="3931435"/>
                </a:cubicBezTo>
                <a:cubicBezTo>
                  <a:pt x="10753197" y="3906596"/>
                  <a:pt x="10753197" y="3906596"/>
                  <a:pt x="10753197" y="3906596"/>
                </a:cubicBezTo>
                <a:cubicBezTo>
                  <a:pt x="10753197" y="3904526"/>
                  <a:pt x="10752171" y="3902456"/>
                  <a:pt x="10751146" y="3901421"/>
                </a:cubicBezTo>
                <a:cubicBezTo>
                  <a:pt x="10749095" y="3899351"/>
                  <a:pt x="10747045" y="3899351"/>
                  <a:pt x="10746019" y="3899351"/>
                </a:cubicBezTo>
                <a:close/>
                <a:moveTo>
                  <a:pt x="10221292" y="3899351"/>
                </a:moveTo>
                <a:cubicBezTo>
                  <a:pt x="10202802" y="3899351"/>
                  <a:pt x="10184313" y="3910736"/>
                  <a:pt x="10173013" y="3919015"/>
                </a:cubicBezTo>
                <a:cubicBezTo>
                  <a:pt x="10173013" y="3907631"/>
                  <a:pt x="10173013" y="3907631"/>
                  <a:pt x="10173013" y="3907631"/>
                </a:cubicBezTo>
                <a:cubicBezTo>
                  <a:pt x="10173013" y="3903491"/>
                  <a:pt x="10169932" y="3900386"/>
                  <a:pt x="10165823" y="3900386"/>
                </a:cubicBezTo>
                <a:cubicBezTo>
                  <a:pt x="10137062" y="3900386"/>
                  <a:pt x="10137062" y="3900386"/>
                  <a:pt x="10137062" y="3900386"/>
                </a:cubicBezTo>
                <a:cubicBezTo>
                  <a:pt x="10133979" y="3900386"/>
                  <a:pt x="10130898" y="3903491"/>
                  <a:pt x="10130898" y="3907631"/>
                </a:cubicBezTo>
                <a:cubicBezTo>
                  <a:pt x="10130898" y="4080467"/>
                  <a:pt x="10130898" y="4080467"/>
                  <a:pt x="10130898" y="4080467"/>
                </a:cubicBezTo>
                <a:cubicBezTo>
                  <a:pt x="10130898" y="4083571"/>
                  <a:pt x="10133979" y="4086676"/>
                  <a:pt x="10137062" y="4086676"/>
                </a:cubicBezTo>
                <a:cubicBezTo>
                  <a:pt x="10165823" y="4086676"/>
                  <a:pt x="10165823" y="4086676"/>
                  <a:pt x="10165823" y="4086676"/>
                </a:cubicBezTo>
                <a:cubicBezTo>
                  <a:pt x="10169932" y="4086676"/>
                  <a:pt x="10173013" y="4083571"/>
                  <a:pt x="10173013" y="4080467"/>
                </a:cubicBezTo>
                <a:cubicBezTo>
                  <a:pt x="10173013" y="3960413"/>
                  <a:pt x="10173013" y="3960413"/>
                  <a:pt x="10173013" y="3960413"/>
                </a:cubicBezTo>
                <a:cubicBezTo>
                  <a:pt x="10179177" y="3955238"/>
                  <a:pt x="10198694" y="3940749"/>
                  <a:pt x="10222319" y="3938679"/>
                </a:cubicBezTo>
                <a:cubicBezTo>
                  <a:pt x="10236700" y="3938679"/>
                  <a:pt x="10244918" y="3944889"/>
                  <a:pt x="10245945" y="3959378"/>
                </a:cubicBezTo>
                <a:cubicBezTo>
                  <a:pt x="10245945" y="3960413"/>
                  <a:pt x="10245945" y="3960413"/>
                  <a:pt x="10245945" y="3960413"/>
                </a:cubicBezTo>
                <a:cubicBezTo>
                  <a:pt x="10245945" y="4080467"/>
                  <a:pt x="10245945" y="4080467"/>
                  <a:pt x="10245945" y="4080467"/>
                </a:cubicBezTo>
                <a:cubicBezTo>
                  <a:pt x="10245945" y="4083571"/>
                  <a:pt x="10249026" y="4086676"/>
                  <a:pt x="10252109" y="4086676"/>
                </a:cubicBezTo>
                <a:cubicBezTo>
                  <a:pt x="10280870" y="4086676"/>
                  <a:pt x="10280870" y="4086676"/>
                  <a:pt x="10280870" y="4086676"/>
                </a:cubicBezTo>
                <a:cubicBezTo>
                  <a:pt x="10284979" y="4086676"/>
                  <a:pt x="10288061" y="4083571"/>
                  <a:pt x="10288061" y="4080467"/>
                </a:cubicBezTo>
                <a:cubicBezTo>
                  <a:pt x="10288061" y="4049418"/>
                  <a:pt x="10288061" y="4049418"/>
                  <a:pt x="10288061" y="4049418"/>
                </a:cubicBezTo>
                <a:cubicBezTo>
                  <a:pt x="10288061" y="3985252"/>
                  <a:pt x="10288061" y="3985252"/>
                  <a:pt x="10288061" y="3985252"/>
                </a:cubicBezTo>
                <a:cubicBezTo>
                  <a:pt x="10288061" y="3962483"/>
                  <a:pt x="10288061" y="3962483"/>
                  <a:pt x="10288061" y="3962483"/>
                </a:cubicBezTo>
                <a:cubicBezTo>
                  <a:pt x="10288061" y="3922120"/>
                  <a:pt x="10269571" y="3901421"/>
                  <a:pt x="10231564" y="3899351"/>
                </a:cubicBezTo>
                <a:cubicBezTo>
                  <a:pt x="10231564" y="3899351"/>
                  <a:pt x="10229510" y="3899351"/>
                  <a:pt x="10226428" y="3899351"/>
                </a:cubicBezTo>
                <a:cubicBezTo>
                  <a:pt x="10225401" y="3899351"/>
                  <a:pt x="10225401" y="3899351"/>
                  <a:pt x="10224374" y="3899351"/>
                </a:cubicBezTo>
                <a:cubicBezTo>
                  <a:pt x="10223347" y="3899351"/>
                  <a:pt x="10222319" y="3899351"/>
                  <a:pt x="10221292" y="3899351"/>
                </a:cubicBezTo>
                <a:close/>
                <a:moveTo>
                  <a:pt x="11036971" y="3896176"/>
                </a:moveTo>
                <a:cubicBezTo>
                  <a:pt x="10978754" y="3896176"/>
                  <a:pt x="10953221" y="3926297"/>
                  <a:pt x="10953221" y="3992769"/>
                </a:cubicBezTo>
                <a:cubicBezTo>
                  <a:pt x="10953221" y="3993808"/>
                  <a:pt x="10953221" y="3993808"/>
                  <a:pt x="10953221" y="3994846"/>
                </a:cubicBezTo>
                <a:cubicBezTo>
                  <a:pt x="10953221" y="4061319"/>
                  <a:pt x="10978754" y="4091439"/>
                  <a:pt x="11036971" y="4091439"/>
                </a:cubicBezTo>
                <a:cubicBezTo>
                  <a:pt x="11057397" y="4091439"/>
                  <a:pt x="11079867" y="4086246"/>
                  <a:pt x="11093143" y="4084169"/>
                </a:cubicBezTo>
                <a:cubicBezTo>
                  <a:pt x="11096207" y="4084169"/>
                  <a:pt x="11099271" y="4081053"/>
                  <a:pt x="11099271" y="4076898"/>
                </a:cubicBezTo>
                <a:cubicBezTo>
                  <a:pt x="11098250" y="4053010"/>
                  <a:pt x="11098250" y="4053010"/>
                  <a:pt x="11098250" y="4053010"/>
                </a:cubicBezTo>
                <a:cubicBezTo>
                  <a:pt x="11098250" y="4051971"/>
                  <a:pt x="11097229" y="4049894"/>
                  <a:pt x="11096207" y="4048855"/>
                </a:cubicBezTo>
                <a:cubicBezTo>
                  <a:pt x="11094165" y="4046778"/>
                  <a:pt x="11092122" y="4046778"/>
                  <a:pt x="11090079" y="4046778"/>
                </a:cubicBezTo>
                <a:cubicBezTo>
                  <a:pt x="11074759" y="4047817"/>
                  <a:pt x="11056375" y="4053010"/>
                  <a:pt x="11036971" y="4053010"/>
                </a:cubicBezTo>
                <a:cubicBezTo>
                  <a:pt x="11010416" y="4053010"/>
                  <a:pt x="10999181" y="4041585"/>
                  <a:pt x="10997138" y="4010426"/>
                </a:cubicBezTo>
                <a:cubicBezTo>
                  <a:pt x="10997138" y="4009387"/>
                  <a:pt x="10997138" y="4009387"/>
                  <a:pt x="10997138" y="4008349"/>
                </a:cubicBezTo>
                <a:cubicBezTo>
                  <a:pt x="10997138" y="4007310"/>
                  <a:pt x="10997138" y="4006271"/>
                  <a:pt x="10997138" y="4005233"/>
                </a:cubicBezTo>
                <a:cubicBezTo>
                  <a:pt x="10996117" y="4003155"/>
                  <a:pt x="10996117" y="4002117"/>
                  <a:pt x="10996117" y="4001078"/>
                </a:cubicBezTo>
                <a:cubicBezTo>
                  <a:pt x="10996117" y="4000040"/>
                  <a:pt x="10996117" y="3999001"/>
                  <a:pt x="10996117" y="3997962"/>
                </a:cubicBezTo>
                <a:cubicBezTo>
                  <a:pt x="10996117" y="3995885"/>
                  <a:pt x="10996117" y="3994846"/>
                  <a:pt x="10996117" y="3992769"/>
                </a:cubicBezTo>
                <a:cubicBezTo>
                  <a:pt x="10996117" y="3950185"/>
                  <a:pt x="11007352" y="3934606"/>
                  <a:pt x="11036971" y="3934606"/>
                </a:cubicBezTo>
                <a:cubicBezTo>
                  <a:pt x="11056375" y="3934606"/>
                  <a:pt x="11074759" y="3939799"/>
                  <a:pt x="11090079" y="3940837"/>
                </a:cubicBezTo>
                <a:cubicBezTo>
                  <a:pt x="11092122" y="3940837"/>
                  <a:pt x="11094165" y="3940837"/>
                  <a:pt x="11096207" y="3939799"/>
                </a:cubicBezTo>
                <a:cubicBezTo>
                  <a:pt x="11097229" y="3937722"/>
                  <a:pt x="11098250" y="3936683"/>
                  <a:pt x="11098250" y="3934606"/>
                </a:cubicBezTo>
                <a:cubicBezTo>
                  <a:pt x="11099271" y="3910717"/>
                  <a:pt x="11099271" y="3910717"/>
                  <a:pt x="11099271" y="3910717"/>
                </a:cubicBezTo>
                <a:cubicBezTo>
                  <a:pt x="11099271" y="3906563"/>
                  <a:pt x="11096207" y="3903447"/>
                  <a:pt x="11093143" y="3903447"/>
                </a:cubicBezTo>
                <a:cubicBezTo>
                  <a:pt x="11079867" y="3901369"/>
                  <a:pt x="11057397" y="3896176"/>
                  <a:pt x="11036971" y="3896176"/>
                </a:cubicBezTo>
                <a:close/>
                <a:moveTo>
                  <a:pt x="10858462" y="3896176"/>
                </a:moveTo>
                <a:cubicBezTo>
                  <a:pt x="10836770" y="3896176"/>
                  <a:pt x="10802683" y="3901369"/>
                  <a:pt x="10788221" y="3903447"/>
                </a:cubicBezTo>
                <a:cubicBezTo>
                  <a:pt x="10785122" y="3903447"/>
                  <a:pt x="10783056" y="3906563"/>
                  <a:pt x="10783056" y="3910717"/>
                </a:cubicBezTo>
                <a:cubicBezTo>
                  <a:pt x="10784089" y="3934606"/>
                  <a:pt x="10784089" y="3934606"/>
                  <a:pt x="10784089" y="3934606"/>
                </a:cubicBezTo>
                <a:cubicBezTo>
                  <a:pt x="10784089" y="3936683"/>
                  <a:pt x="10784089" y="3937722"/>
                  <a:pt x="10786155" y="3939799"/>
                </a:cubicBezTo>
                <a:cubicBezTo>
                  <a:pt x="10787188" y="3940837"/>
                  <a:pt x="10789254" y="3940837"/>
                  <a:pt x="10791320" y="3940837"/>
                </a:cubicBezTo>
                <a:cubicBezTo>
                  <a:pt x="10806815" y="3939799"/>
                  <a:pt x="10835737" y="3937722"/>
                  <a:pt x="10856397" y="3937722"/>
                </a:cubicBezTo>
                <a:cubicBezTo>
                  <a:pt x="10870858" y="3937722"/>
                  <a:pt x="10879123" y="3946031"/>
                  <a:pt x="10879123" y="3959533"/>
                </a:cubicBezTo>
                <a:cubicBezTo>
                  <a:pt x="10879123" y="3970958"/>
                  <a:pt x="10879123" y="3970958"/>
                  <a:pt x="10879123" y="3970958"/>
                </a:cubicBezTo>
                <a:cubicBezTo>
                  <a:pt x="10832639" y="3975112"/>
                  <a:pt x="10832639" y="3975112"/>
                  <a:pt x="10832639" y="3975112"/>
                </a:cubicBezTo>
                <a:cubicBezTo>
                  <a:pt x="10788221" y="3978228"/>
                  <a:pt x="10770660" y="3994846"/>
                  <a:pt x="10770660" y="4032237"/>
                </a:cubicBezTo>
                <a:cubicBezTo>
                  <a:pt x="10770660" y="4069628"/>
                  <a:pt x="10790287" y="4091439"/>
                  <a:pt x="10824374" y="4091439"/>
                </a:cubicBezTo>
                <a:cubicBezTo>
                  <a:pt x="10853299" y="4091439"/>
                  <a:pt x="10885319" y="4078976"/>
                  <a:pt x="10885319" y="4078976"/>
                </a:cubicBezTo>
                <a:cubicBezTo>
                  <a:pt x="10892550" y="4084169"/>
                  <a:pt x="10898748" y="4088323"/>
                  <a:pt x="10913210" y="4090401"/>
                </a:cubicBezTo>
                <a:cubicBezTo>
                  <a:pt x="10915275" y="4090401"/>
                  <a:pt x="10917341" y="4090401"/>
                  <a:pt x="10919407" y="4088323"/>
                </a:cubicBezTo>
                <a:cubicBezTo>
                  <a:pt x="10920440" y="4087285"/>
                  <a:pt x="10921473" y="4085207"/>
                  <a:pt x="10921473" y="4083130"/>
                </a:cubicBezTo>
                <a:cubicBezTo>
                  <a:pt x="10921473" y="3959533"/>
                  <a:pt x="10921473" y="3959533"/>
                  <a:pt x="10921473" y="3959533"/>
                </a:cubicBezTo>
                <a:cubicBezTo>
                  <a:pt x="10921473" y="3915910"/>
                  <a:pt x="10901847" y="3896176"/>
                  <a:pt x="10858462" y="3896176"/>
                </a:cubicBezTo>
                <a:close/>
                <a:moveTo>
                  <a:pt x="10537848" y="3896176"/>
                </a:moveTo>
                <a:cubicBezTo>
                  <a:pt x="10484952" y="3898254"/>
                  <a:pt x="10461097" y="3928374"/>
                  <a:pt x="10461097" y="3992769"/>
                </a:cubicBezTo>
                <a:cubicBezTo>
                  <a:pt x="10461097" y="3993808"/>
                  <a:pt x="10461097" y="3993808"/>
                  <a:pt x="10461097" y="3994846"/>
                </a:cubicBezTo>
                <a:cubicBezTo>
                  <a:pt x="10461097" y="4016658"/>
                  <a:pt x="10463172" y="4035353"/>
                  <a:pt x="10467320" y="4049894"/>
                </a:cubicBezTo>
                <a:cubicBezTo>
                  <a:pt x="10475618" y="4077937"/>
                  <a:pt x="10500510" y="4091439"/>
                  <a:pt x="10528513" y="4091439"/>
                </a:cubicBezTo>
                <a:cubicBezTo>
                  <a:pt x="10531625" y="4091439"/>
                  <a:pt x="10534736" y="4091439"/>
                  <a:pt x="10537848" y="4091439"/>
                </a:cubicBezTo>
                <a:cubicBezTo>
                  <a:pt x="10539922" y="4091439"/>
                  <a:pt x="10543033" y="4091439"/>
                  <a:pt x="10545109" y="4091439"/>
                </a:cubicBezTo>
                <a:cubicBezTo>
                  <a:pt x="10564815" y="4089362"/>
                  <a:pt x="10587633" y="4086246"/>
                  <a:pt x="10598004" y="4084169"/>
                </a:cubicBezTo>
                <a:cubicBezTo>
                  <a:pt x="10602153" y="4084169"/>
                  <a:pt x="10604227" y="4081053"/>
                  <a:pt x="10604227" y="4076898"/>
                </a:cubicBezTo>
                <a:cubicBezTo>
                  <a:pt x="10603190" y="4053010"/>
                  <a:pt x="10603190" y="4053010"/>
                  <a:pt x="10603190" y="4053010"/>
                </a:cubicBezTo>
                <a:cubicBezTo>
                  <a:pt x="10603190" y="4051971"/>
                  <a:pt x="10602153" y="4049894"/>
                  <a:pt x="10601116" y="4048855"/>
                </a:cubicBezTo>
                <a:cubicBezTo>
                  <a:pt x="10599041" y="4046778"/>
                  <a:pt x="10598004" y="4046778"/>
                  <a:pt x="10595930" y="4046778"/>
                </a:cubicBezTo>
                <a:cubicBezTo>
                  <a:pt x="10582447" y="4047817"/>
                  <a:pt x="10558592" y="4049894"/>
                  <a:pt x="10539922" y="4049894"/>
                </a:cubicBezTo>
                <a:cubicBezTo>
                  <a:pt x="10521253" y="4049894"/>
                  <a:pt x="10511918" y="4042623"/>
                  <a:pt x="10506733" y="4024967"/>
                </a:cubicBezTo>
                <a:cubicBezTo>
                  <a:pt x="10505695" y="4016658"/>
                  <a:pt x="10505695" y="4016658"/>
                  <a:pt x="10505695" y="4016658"/>
                </a:cubicBezTo>
                <a:cubicBezTo>
                  <a:pt x="10554442" y="4013542"/>
                  <a:pt x="10554442" y="4013542"/>
                  <a:pt x="10554442" y="4013542"/>
                </a:cubicBezTo>
                <a:cubicBezTo>
                  <a:pt x="10598004" y="4009387"/>
                  <a:pt x="10616672" y="3992769"/>
                  <a:pt x="10616672" y="3956417"/>
                </a:cubicBezTo>
                <a:cubicBezTo>
                  <a:pt x="10616672" y="3917988"/>
                  <a:pt x="10599041" y="3896176"/>
                  <a:pt x="10545109" y="3896176"/>
                </a:cubicBezTo>
                <a:cubicBezTo>
                  <a:pt x="10543033" y="3896176"/>
                  <a:pt x="10539922" y="3896176"/>
                  <a:pt x="10537848" y="3896176"/>
                </a:cubicBezTo>
                <a:close/>
                <a:moveTo>
                  <a:pt x="11181077" y="3859104"/>
                </a:moveTo>
                <a:cubicBezTo>
                  <a:pt x="11153387" y="3866300"/>
                  <a:pt x="11153387" y="3866300"/>
                  <a:pt x="11153387" y="3866300"/>
                </a:cubicBezTo>
                <a:cubicBezTo>
                  <a:pt x="11150310" y="3866300"/>
                  <a:pt x="11147234" y="3869385"/>
                  <a:pt x="11147234" y="3872469"/>
                </a:cubicBezTo>
                <a:cubicBezTo>
                  <a:pt x="11147234" y="3901254"/>
                  <a:pt x="11147234" y="3901254"/>
                  <a:pt x="11147234" y="3901254"/>
                </a:cubicBezTo>
                <a:cubicBezTo>
                  <a:pt x="11131850" y="3901254"/>
                  <a:pt x="11131850" y="3901254"/>
                  <a:pt x="11131850" y="3901254"/>
                </a:cubicBezTo>
                <a:cubicBezTo>
                  <a:pt x="11127748" y="3901254"/>
                  <a:pt x="11124671" y="3904338"/>
                  <a:pt x="11124671" y="3908450"/>
                </a:cubicBezTo>
                <a:cubicBezTo>
                  <a:pt x="11124671" y="3933122"/>
                  <a:pt x="11124671" y="3933122"/>
                  <a:pt x="11124671" y="3933122"/>
                </a:cubicBezTo>
                <a:cubicBezTo>
                  <a:pt x="11124671" y="3936207"/>
                  <a:pt x="11127748" y="3939291"/>
                  <a:pt x="11131850" y="3939291"/>
                </a:cubicBezTo>
                <a:cubicBezTo>
                  <a:pt x="11147234" y="3939291"/>
                  <a:pt x="11147234" y="3939291"/>
                  <a:pt x="11147234" y="3939291"/>
                </a:cubicBezTo>
                <a:cubicBezTo>
                  <a:pt x="11147234" y="4021533"/>
                  <a:pt x="11147234" y="4021533"/>
                  <a:pt x="11147234" y="4021533"/>
                </a:cubicBezTo>
                <a:cubicBezTo>
                  <a:pt x="11147234" y="4074991"/>
                  <a:pt x="11160566" y="4091439"/>
                  <a:pt x="11203639" y="4091439"/>
                </a:cubicBezTo>
                <a:cubicBezTo>
                  <a:pt x="11211844" y="4091439"/>
                  <a:pt x="11225176" y="4089383"/>
                  <a:pt x="11235431" y="4087327"/>
                </a:cubicBezTo>
                <a:cubicBezTo>
                  <a:pt x="11238508" y="4086299"/>
                  <a:pt x="11240559" y="4083215"/>
                  <a:pt x="11240559" y="4080131"/>
                </a:cubicBezTo>
                <a:cubicBezTo>
                  <a:pt x="11239534" y="4056486"/>
                  <a:pt x="11239534" y="4056486"/>
                  <a:pt x="11239534" y="4056486"/>
                </a:cubicBezTo>
                <a:cubicBezTo>
                  <a:pt x="11239534" y="4052374"/>
                  <a:pt x="11235431" y="4050318"/>
                  <a:pt x="11232355" y="4050318"/>
                </a:cubicBezTo>
                <a:cubicBezTo>
                  <a:pt x="11226201" y="4050318"/>
                  <a:pt x="11215946" y="4050318"/>
                  <a:pt x="11208767" y="4050318"/>
                </a:cubicBezTo>
                <a:cubicBezTo>
                  <a:pt x="11191332" y="4050318"/>
                  <a:pt x="11190307" y="4042094"/>
                  <a:pt x="11190307" y="4015365"/>
                </a:cubicBezTo>
                <a:cubicBezTo>
                  <a:pt x="11190307" y="3939291"/>
                  <a:pt x="11190307" y="3939291"/>
                  <a:pt x="11190307" y="3939291"/>
                </a:cubicBezTo>
                <a:cubicBezTo>
                  <a:pt x="11233380" y="3939291"/>
                  <a:pt x="11233380" y="3939291"/>
                  <a:pt x="11233380" y="3939291"/>
                </a:cubicBezTo>
                <a:cubicBezTo>
                  <a:pt x="11236457" y="3939291"/>
                  <a:pt x="11239534" y="3936207"/>
                  <a:pt x="11239534" y="3933122"/>
                </a:cubicBezTo>
                <a:cubicBezTo>
                  <a:pt x="11239534" y="3908450"/>
                  <a:pt x="11239534" y="3908450"/>
                  <a:pt x="11239534" y="3908450"/>
                </a:cubicBezTo>
                <a:cubicBezTo>
                  <a:pt x="11239534" y="3904338"/>
                  <a:pt x="11236457" y="3901254"/>
                  <a:pt x="11233380" y="3901254"/>
                </a:cubicBezTo>
                <a:cubicBezTo>
                  <a:pt x="11190307" y="3901254"/>
                  <a:pt x="11190307" y="3901254"/>
                  <a:pt x="11190307" y="3901254"/>
                </a:cubicBezTo>
                <a:cubicBezTo>
                  <a:pt x="11190307" y="3866300"/>
                  <a:pt x="11190307" y="3866300"/>
                  <a:pt x="11190307" y="3866300"/>
                </a:cubicBezTo>
                <a:cubicBezTo>
                  <a:pt x="11190307" y="3863216"/>
                  <a:pt x="11189281" y="3862188"/>
                  <a:pt x="11187230" y="3860132"/>
                </a:cubicBezTo>
                <a:cubicBezTo>
                  <a:pt x="11185179" y="3859104"/>
                  <a:pt x="11183128" y="3858076"/>
                  <a:pt x="11181077" y="3859104"/>
                </a:cubicBezTo>
                <a:close/>
                <a:moveTo>
                  <a:pt x="10376216" y="3859104"/>
                </a:moveTo>
                <a:cubicBezTo>
                  <a:pt x="10348526" y="3866300"/>
                  <a:pt x="10348526" y="3866300"/>
                  <a:pt x="10348526" y="3866300"/>
                </a:cubicBezTo>
                <a:cubicBezTo>
                  <a:pt x="10345450" y="3866300"/>
                  <a:pt x="10343399" y="3869385"/>
                  <a:pt x="10343399" y="3872469"/>
                </a:cubicBezTo>
                <a:cubicBezTo>
                  <a:pt x="10343399" y="3901254"/>
                  <a:pt x="10343399" y="3901254"/>
                  <a:pt x="10343399" y="3901254"/>
                </a:cubicBezTo>
                <a:cubicBezTo>
                  <a:pt x="10326990" y="3901254"/>
                  <a:pt x="10326990" y="3901254"/>
                  <a:pt x="10326990" y="3901254"/>
                </a:cubicBezTo>
                <a:cubicBezTo>
                  <a:pt x="10322888" y="3901254"/>
                  <a:pt x="10319811" y="3904338"/>
                  <a:pt x="10319811" y="3908450"/>
                </a:cubicBezTo>
                <a:cubicBezTo>
                  <a:pt x="10319811" y="3933122"/>
                  <a:pt x="10319811" y="3933122"/>
                  <a:pt x="10319811" y="3933122"/>
                </a:cubicBezTo>
                <a:cubicBezTo>
                  <a:pt x="10319811" y="3936207"/>
                  <a:pt x="10322888" y="3939291"/>
                  <a:pt x="10326990" y="3939291"/>
                </a:cubicBezTo>
                <a:cubicBezTo>
                  <a:pt x="10343399" y="3939291"/>
                  <a:pt x="10343399" y="3939291"/>
                  <a:pt x="10343399" y="3939291"/>
                </a:cubicBezTo>
                <a:cubicBezTo>
                  <a:pt x="10343399" y="4021533"/>
                  <a:pt x="10343399" y="4021533"/>
                  <a:pt x="10343399" y="4021533"/>
                </a:cubicBezTo>
                <a:cubicBezTo>
                  <a:pt x="10343399" y="4074991"/>
                  <a:pt x="10355705" y="4091439"/>
                  <a:pt x="10398779" y="4091439"/>
                </a:cubicBezTo>
                <a:cubicBezTo>
                  <a:pt x="10406983" y="4091439"/>
                  <a:pt x="10420316" y="4089383"/>
                  <a:pt x="10430571" y="4087327"/>
                </a:cubicBezTo>
                <a:cubicBezTo>
                  <a:pt x="10433648" y="4086299"/>
                  <a:pt x="10435698" y="4083215"/>
                  <a:pt x="10435698" y="4080131"/>
                </a:cubicBezTo>
                <a:cubicBezTo>
                  <a:pt x="10434673" y="4056486"/>
                  <a:pt x="10434673" y="4056486"/>
                  <a:pt x="10434673" y="4056486"/>
                </a:cubicBezTo>
                <a:cubicBezTo>
                  <a:pt x="10434673" y="4052374"/>
                  <a:pt x="10431597" y="4050318"/>
                  <a:pt x="10427495" y="4050318"/>
                </a:cubicBezTo>
                <a:cubicBezTo>
                  <a:pt x="10421341" y="4050318"/>
                  <a:pt x="10411086" y="4050318"/>
                  <a:pt x="10403906" y="4050318"/>
                </a:cubicBezTo>
                <a:cubicBezTo>
                  <a:pt x="10386472" y="4050318"/>
                  <a:pt x="10385446" y="4042094"/>
                  <a:pt x="10385446" y="4015365"/>
                </a:cubicBezTo>
                <a:cubicBezTo>
                  <a:pt x="10385446" y="3939291"/>
                  <a:pt x="10385446" y="3939291"/>
                  <a:pt x="10385446" y="3939291"/>
                </a:cubicBezTo>
                <a:cubicBezTo>
                  <a:pt x="10428520" y="3939291"/>
                  <a:pt x="10428520" y="3939291"/>
                  <a:pt x="10428520" y="3939291"/>
                </a:cubicBezTo>
                <a:cubicBezTo>
                  <a:pt x="10431597" y="3939291"/>
                  <a:pt x="10434673" y="3936207"/>
                  <a:pt x="10434673" y="3933122"/>
                </a:cubicBezTo>
                <a:cubicBezTo>
                  <a:pt x="10434673" y="3908450"/>
                  <a:pt x="10434673" y="3908450"/>
                  <a:pt x="10434673" y="3908450"/>
                </a:cubicBezTo>
                <a:cubicBezTo>
                  <a:pt x="10434673" y="3904338"/>
                  <a:pt x="10431597" y="3901254"/>
                  <a:pt x="10428520" y="3901254"/>
                </a:cubicBezTo>
                <a:cubicBezTo>
                  <a:pt x="10385446" y="3901254"/>
                  <a:pt x="10385446" y="3901254"/>
                  <a:pt x="10385446" y="3901254"/>
                </a:cubicBezTo>
                <a:cubicBezTo>
                  <a:pt x="10385446" y="3866300"/>
                  <a:pt x="10385446" y="3866300"/>
                  <a:pt x="10385446" y="3866300"/>
                </a:cubicBezTo>
                <a:cubicBezTo>
                  <a:pt x="10385446" y="3863216"/>
                  <a:pt x="10384421" y="3862188"/>
                  <a:pt x="10382370" y="3860132"/>
                </a:cubicBezTo>
                <a:cubicBezTo>
                  <a:pt x="10380319" y="3859104"/>
                  <a:pt x="10378268" y="3858076"/>
                  <a:pt x="10376216" y="3859104"/>
                </a:cubicBezTo>
                <a:close/>
                <a:moveTo>
                  <a:pt x="10045025" y="3834264"/>
                </a:moveTo>
                <a:cubicBezTo>
                  <a:pt x="10045025" y="3834264"/>
                  <a:pt x="10043992" y="3834264"/>
                  <a:pt x="10042958" y="3835299"/>
                </a:cubicBezTo>
                <a:cubicBezTo>
                  <a:pt x="10041923" y="3835299"/>
                  <a:pt x="10041923" y="3836333"/>
                  <a:pt x="10040890" y="3836333"/>
                </a:cubicBezTo>
                <a:cubicBezTo>
                  <a:pt x="10040890" y="3837368"/>
                  <a:pt x="10039857" y="3838402"/>
                  <a:pt x="10039857" y="3838402"/>
                </a:cubicBezTo>
                <a:cubicBezTo>
                  <a:pt x="10039857" y="3839437"/>
                  <a:pt x="10038822" y="3840471"/>
                  <a:pt x="10038822" y="3841506"/>
                </a:cubicBezTo>
                <a:cubicBezTo>
                  <a:pt x="10038822" y="4080470"/>
                  <a:pt x="10038822" y="4080470"/>
                  <a:pt x="10038822" y="4080470"/>
                </a:cubicBezTo>
                <a:cubicBezTo>
                  <a:pt x="10038822" y="4083574"/>
                  <a:pt x="10041923" y="4086677"/>
                  <a:pt x="10046058" y="4086677"/>
                </a:cubicBezTo>
                <a:cubicBezTo>
                  <a:pt x="10076036" y="4086677"/>
                  <a:pt x="10076036" y="4086677"/>
                  <a:pt x="10076036" y="4086677"/>
                </a:cubicBezTo>
                <a:cubicBezTo>
                  <a:pt x="10076036" y="4086677"/>
                  <a:pt x="10076036" y="4086677"/>
                  <a:pt x="10077071" y="4086677"/>
                </a:cubicBezTo>
                <a:cubicBezTo>
                  <a:pt x="10078105" y="4086677"/>
                  <a:pt x="10078105" y="4086677"/>
                  <a:pt x="10079138" y="4086677"/>
                </a:cubicBezTo>
                <a:cubicBezTo>
                  <a:pt x="10079138" y="4086677"/>
                  <a:pt x="10079138" y="4086677"/>
                  <a:pt x="10079138" y="4085643"/>
                </a:cubicBezTo>
                <a:cubicBezTo>
                  <a:pt x="10080171" y="4085643"/>
                  <a:pt x="10080171" y="4085643"/>
                  <a:pt x="10081206" y="4084608"/>
                </a:cubicBezTo>
                <a:cubicBezTo>
                  <a:pt x="10081206" y="4083574"/>
                  <a:pt x="10082239" y="4083574"/>
                  <a:pt x="10082239" y="4082539"/>
                </a:cubicBezTo>
                <a:cubicBezTo>
                  <a:pt x="10082239" y="4081505"/>
                  <a:pt x="10083273" y="4080470"/>
                  <a:pt x="10083273" y="4080470"/>
                </a:cubicBezTo>
                <a:cubicBezTo>
                  <a:pt x="10083273" y="3841506"/>
                  <a:pt x="10083273" y="3841506"/>
                  <a:pt x="10083273" y="3841506"/>
                </a:cubicBezTo>
                <a:cubicBezTo>
                  <a:pt x="10083273" y="3837368"/>
                  <a:pt x="10080171" y="3834264"/>
                  <a:pt x="10076036" y="3834264"/>
                </a:cubicBezTo>
                <a:cubicBezTo>
                  <a:pt x="10046058" y="3834264"/>
                  <a:pt x="10046058" y="3834264"/>
                  <a:pt x="10046058" y="3834264"/>
                </a:cubicBezTo>
                <a:cubicBezTo>
                  <a:pt x="10045025" y="3834264"/>
                  <a:pt x="10045025" y="3834264"/>
                  <a:pt x="10045025" y="3834264"/>
                </a:cubicBezTo>
                <a:close/>
                <a:moveTo>
                  <a:pt x="11675305" y="3793582"/>
                </a:moveTo>
                <a:cubicBezTo>
                  <a:pt x="11677366" y="3791521"/>
                  <a:pt x="11681487" y="3791521"/>
                  <a:pt x="11683548" y="3793582"/>
                </a:cubicBezTo>
                <a:cubicBezTo>
                  <a:pt x="11726817" y="3803883"/>
                  <a:pt x="11759784" y="3822427"/>
                  <a:pt x="11790690" y="3855395"/>
                </a:cubicBezTo>
                <a:cubicBezTo>
                  <a:pt x="11792751" y="3857455"/>
                  <a:pt x="11794811" y="3859515"/>
                  <a:pt x="11794811" y="3861576"/>
                </a:cubicBezTo>
                <a:cubicBezTo>
                  <a:pt x="11792751" y="3865696"/>
                  <a:pt x="11790690" y="3865696"/>
                  <a:pt x="11786569" y="3867757"/>
                </a:cubicBezTo>
                <a:cubicBezTo>
                  <a:pt x="11695910" y="3911026"/>
                  <a:pt x="11695910" y="3911026"/>
                  <a:pt x="11695910" y="3911026"/>
                </a:cubicBezTo>
                <a:cubicBezTo>
                  <a:pt x="11691789" y="3913086"/>
                  <a:pt x="11687668" y="3913086"/>
                  <a:pt x="11685608" y="3913086"/>
                </a:cubicBezTo>
                <a:cubicBezTo>
                  <a:pt x="11683548" y="3911026"/>
                  <a:pt x="11681487" y="3906905"/>
                  <a:pt x="11681487" y="3902784"/>
                </a:cubicBezTo>
                <a:cubicBezTo>
                  <a:pt x="11673245" y="3801823"/>
                  <a:pt x="11673245" y="3801823"/>
                  <a:pt x="11673245" y="3801823"/>
                </a:cubicBezTo>
                <a:cubicBezTo>
                  <a:pt x="11673245" y="3797702"/>
                  <a:pt x="11673245" y="3795642"/>
                  <a:pt x="11675305" y="3793582"/>
                </a:cubicBezTo>
                <a:close/>
                <a:moveTo>
                  <a:pt x="11617970" y="3792811"/>
                </a:moveTo>
                <a:cubicBezTo>
                  <a:pt x="11619516" y="3792554"/>
                  <a:pt x="11621061" y="3792554"/>
                  <a:pt x="11622091" y="3793586"/>
                </a:cubicBezTo>
                <a:cubicBezTo>
                  <a:pt x="11622091" y="3795651"/>
                  <a:pt x="11624151" y="3797716"/>
                  <a:pt x="11624151" y="3803911"/>
                </a:cubicBezTo>
                <a:cubicBezTo>
                  <a:pt x="11615910" y="3905099"/>
                  <a:pt x="11615910" y="3905099"/>
                  <a:pt x="11615910" y="3905099"/>
                </a:cubicBezTo>
                <a:cubicBezTo>
                  <a:pt x="11615910" y="3909229"/>
                  <a:pt x="11613849" y="3911294"/>
                  <a:pt x="11611789" y="3913359"/>
                </a:cubicBezTo>
                <a:cubicBezTo>
                  <a:pt x="11607668" y="3915424"/>
                  <a:pt x="11605607" y="3915424"/>
                  <a:pt x="11601487" y="3913359"/>
                </a:cubicBezTo>
                <a:cubicBezTo>
                  <a:pt x="11510827" y="3867928"/>
                  <a:pt x="11510827" y="3867928"/>
                  <a:pt x="11510827" y="3867928"/>
                </a:cubicBezTo>
                <a:cubicBezTo>
                  <a:pt x="11506707" y="3867928"/>
                  <a:pt x="11504646" y="3865863"/>
                  <a:pt x="11502586" y="3861733"/>
                </a:cubicBezTo>
                <a:cubicBezTo>
                  <a:pt x="11502586" y="3859667"/>
                  <a:pt x="11504646" y="3857603"/>
                  <a:pt x="11506707" y="3855537"/>
                </a:cubicBezTo>
                <a:cubicBezTo>
                  <a:pt x="11537613" y="3822497"/>
                  <a:pt x="11570580" y="3803911"/>
                  <a:pt x="11613849" y="3793586"/>
                </a:cubicBezTo>
                <a:cubicBezTo>
                  <a:pt x="11614879" y="3793586"/>
                  <a:pt x="11616425" y="3793070"/>
                  <a:pt x="11617970" y="3792811"/>
                </a:cubicBezTo>
                <a:close/>
                <a:moveTo>
                  <a:pt x="11649283" y="3757622"/>
                </a:moveTo>
                <a:cubicBezTo>
                  <a:pt x="11529530" y="3757622"/>
                  <a:pt x="11432452" y="3855748"/>
                  <a:pt x="11432452" y="3976792"/>
                </a:cubicBezTo>
                <a:cubicBezTo>
                  <a:pt x="11432452" y="4097835"/>
                  <a:pt x="11529530" y="4195961"/>
                  <a:pt x="11649283" y="4195961"/>
                </a:cubicBezTo>
                <a:cubicBezTo>
                  <a:pt x="11769036" y="4195961"/>
                  <a:pt x="11866115" y="4097835"/>
                  <a:pt x="11866115" y="3976792"/>
                </a:cubicBezTo>
                <a:cubicBezTo>
                  <a:pt x="11866115" y="3855748"/>
                  <a:pt x="11769036" y="3757622"/>
                  <a:pt x="11649283" y="3757622"/>
                </a:cubicBezTo>
                <a:close/>
                <a:moveTo>
                  <a:pt x="11648699" y="3726062"/>
                </a:moveTo>
                <a:cubicBezTo>
                  <a:pt x="11784913" y="3726062"/>
                  <a:pt x="11895337" y="3837794"/>
                  <a:pt x="11895337" y="3975623"/>
                </a:cubicBezTo>
                <a:cubicBezTo>
                  <a:pt x="11895337" y="4113451"/>
                  <a:pt x="11784913" y="4225184"/>
                  <a:pt x="11648699" y="4225184"/>
                </a:cubicBezTo>
                <a:cubicBezTo>
                  <a:pt x="11512484" y="4225184"/>
                  <a:pt x="11402060" y="4113451"/>
                  <a:pt x="11402060" y="3975623"/>
                </a:cubicBezTo>
                <a:cubicBezTo>
                  <a:pt x="11402060" y="3837794"/>
                  <a:pt x="11512484" y="3726062"/>
                  <a:pt x="11648699" y="3726062"/>
                </a:cubicBezTo>
                <a:close/>
                <a:moveTo>
                  <a:pt x="11635775" y="3647486"/>
                </a:moveTo>
                <a:cubicBezTo>
                  <a:pt x="11627549" y="3662035"/>
                  <a:pt x="11623436" y="3680741"/>
                  <a:pt x="11623436" y="3697369"/>
                </a:cubicBezTo>
                <a:cubicBezTo>
                  <a:pt x="11619323" y="3697369"/>
                  <a:pt x="11602870" y="3699447"/>
                  <a:pt x="11600814" y="3701526"/>
                </a:cubicBezTo>
                <a:cubicBezTo>
                  <a:pt x="11594644" y="3682820"/>
                  <a:pt x="11586418" y="3666192"/>
                  <a:pt x="11574079" y="3655800"/>
                </a:cubicBezTo>
                <a:cubicBezTo>
                  <a:pt x="11574079" y="3653721"/>
                  <a:pt x="11574079" y="3653721"/>
                  <a:pt x="11574079" y="3653721"/>
                </a:cubicBezTo>
                <a:cubicBezTo>
                  <a:pt x="11572023" y="3655800"/>
                  <a:pt x="11572023" y="3655800"/>
                  <a:pt x="11572023" y="3655800"/>
                </a:cubicBezTo>
                <a:cubicBezTo>
                  <a:pt x="11565853" y="3655800"/>
                  <a:pt x="11557627" y="3657878"/>
                  <a:pt x="11551457" y="3659957"/>
                </a:cubicBezTo>
                <a:cubicBezTo>
                  <a:pt x="11551457" y="3662035"/>
                  <a:pt x="11551457" y="3662035"/>
                  <a:pt x="11551457" y="3662035"/>
                </a:cubicBezTo>
                <a:cubicBezTo>
                  <a:pt x="11549401" y="3670349"/>
                  <a:pt x="11547344" y="3678663"/>
                  <a:pt x="11547344" y="3686977"/>
                </a:cubicBezTo>
                <a:cubicBezTo>
                  <a:pt x="11547344" y="3697369"/>
                  <a:pt x="11549401" y="3705683"/>
                  <a:pt x="11551457" y="3713997"/>
                </a:cubicBezTo>
                <a:cubicBezTo>
                  <a:pt x="11549401" y="3713997"/>
                  <a:pt x="11532948" y="3722310"/>
                  <a:pt x="11530892" y="3722310"/>
                </a:cubicBezTo>
                <a:cubicBezTo>
                  <a:pt x="11520609" y="3707761"/>
                  <a:pt x="11508270" y="3693212"/>
                  <a:pt x="11493874" y="3686977"/>
                </a:cubicBezTo>
                <a:cubicBezTo>
                  <a:pt x="11493874" y="3684898"/>
                  <a:pt x="11493874" y="3684898"/>
                  <a:pt x="11493874" y="3684898"/>
                </a:cubicBezTo>
                <a:cubicBezTo>
                  <a:pt x="11491818" y="3684898"/>
                  <a:pt x="11491818" y="3684898"/>
                  <a:pt x="11491818" y="3684898"/>
                </a:cubicBezTo>
                <a:cubicBezTo>
                  <a:pt x="11485648" y="3689055"/>
                  <a:pt x="11479479" y="3693212"/>
                  <a:pt x="11473309" y="3697369"/>
                </a:cubicBezTo>
                <a:cubicBezTo>
                  <a:pt x="11473309" y="3697369"/>
                  <a:pt x="11473309" y="3699447"/>
                  <a:pt x="11473309" y="3699447"/>
                </a:cubicBezTo>
                <a:cubicBezTo>
                  <a:pt x="11473309" y="3716075"/>
                  <a:pt x="11477422" y="3732703"/>
                  <a:pt x="11485648" y="3749330"/>
                </a:cubicBezTo>
                <a:cubicBezTo>
                  <a:pt x="11483592" y="3751409"/>
                  <a:pt x="11471253" y="3759723"/>
                  <a:pt x="11469196" y="3761801"/>
                </a:cubicBezTo>
                <a:cubicBezTo>
                  <a:pt x="11456857" y="3749330"/>
                  <a:pt x="11440405" y="3738938"/>
                  <a:pt x="11426008" y="3734781"/>
                </a:cubicBezTo>
                <a:cubicBezTo>
                  <a:pt x="11423952" y="3734781"/>
                  <a:pt x="11423952" y="3734781"/>
                  <a:pt x="11423952" y="3734781"/>
                </a:cubicBezTo>
                <a:cubicBezTo>
                  <a:pt x="11423952" y="3736859"/>
                  <a:pt x="11423952" y="3736859"/>
                  <a:pt x="11423952" y="3736859"/>
                </a:cubicBezTo>
                <a:cubicBezTo>
                  <a:pt x="11417782" y="3738938"/>
                  <a:pt x="11411613" y="3745173"/>
                  <a:pt x="11407499" y="3751409"/>
                </a:cubicBezTo>
                <a:cubicBezTo>
                  <a:pt x="11407499" y="3753487"/>
                  <a:pt x="11407499" y="3753487"/>
                  <a:pt x="11407499" y="3753487"/>
                </a:cubicBezTo>
                <a:cubicBezTo>
                  <a:pt x="11411613" y="3768036"/>
                  <a:pt x="11421895" y="3784664"/>
                  <a:pt x="11434235" y="3799213"/>
                </a:cubicBezTo>
                <a:cubicBezTo>
                  <a:pt x="11432179" y="3799213"/>
                  <a:pt x="11421895" y="3813762"/>
                  <a:pt x="11419839" y="3815841"/>
                </a:cubicBezTo>
                <a:cubicBezTo>
                  <a:pt x="11405443" y="3807527"/>
                  <a:pt x="11386934" y="3803370"/>
                  <a:pt x="11370482" y="3803370"/>
                </a:cubicBezTo>
                <a:cubicBezTo>
                  <a:pt x="11368425" y="3803370"/>
                  <a:pt x="11368425" y="3803370"/>
                  <a:pt x="11368425" y="3803370"/>
                </a:cubicBezTo>
                <a:cubicBezTo>
                  <a:pt x="11364312" y="3807527"/>
                  <a:pt x="11360199" y="3815841"/>
                  <a:pt x="11358143" y="3822076"/>
                </a:cubicBezTo>
                <a:cubicBezTo>
                  <a:pt x="11358143" y="3824155"/>
                  <a:pt x="11358143" y="3824155"/>
                  <a:pt x="11358143" y="3824155"/>
                </a:cubicBezTo>
                <a:cubicBezTo>
                  <a:pt x="11366369" y="3838703"/>
                  <a:pt x="11378708" y="3851174"/>
                  <a:pt x="11395160" y="3861567"/>
                </a:cubicBezTo>
                <a:cubicBezTo>
                  <a:pt x="11393104" y="3863645"/>
                  <a:pt x="11386934" y="3878194"/>
                  <a:pt x="11386934" y="3880273"/>
                </a:cubicBezTo>
                <a:cubicBezTo>
                  <a:pt x="11368425" y="3876116"/>
                  <a:pt x="11349917" y="3876116"/>
                  <a:pt x="11335521" y="3880273"/>
                </a:cubicBezTo>
                <a:cubicBezTo>
                  <a:pt x="11333464" y="3880273"/>
                  <a:pt x="11333464" y="3880273"/>
                  <a:pt x="11333464" y="3880273"/>
                </a:cubicBezTo>
                <a:cubicBezTo>
                  <a:pt x="11333464" y="3882351"/>
                  <a:pt x="11333464" y="3882351"/>
                  <a:pt x="11333464" y="3882351"/>
                </a:cubicBezTo>
                <a:cubicBezTo>
                  <a:pt x="11331408" y="3888587"/>
                  <a:pt x="11329351" y="3896900"/>
                  <a:pt x="11327295" y="3903135"/>
                </a:cubicBezTo>
                <a:cubicBezTo>
                  <a:pt x="11329351" y="3905214"/>
                  <a:pt x="11329351" y="3905214"/>
                  <a:pt x="11329351" y="3905214"/>
                </a:cubicBezTo>
                <a:cubicBezTo>
                  <a:pt x="11339634" y="3915606"/>
                  <a:pt x="11356086" y="3925999"/>
                  <a:pt x="11372538" y="3930155"/>
                </a:cubicBezTo>
                <a:cubicBezTo>
                  <a:pt x="11372538" y="3932234"/>
                  <a:pt x="11370482" y="3950940"/>
                  <a:pt x="11370482" y="3953019"/>
                </a:cubicBezTo>
                <a:cubicBezTo>
                  <a:pt x="11351973" y="3953019"/>
                  <a:pt x="11333464" y="3957175"/>
                  <a:pt x="11321125" y="3965490"/>
                </a:cubicBezTo>
                <a:cubicBezTo>
                  <a:pt x="11319069" y="3965490"/>
                  <a:pt x="11319069" y="3965490"/>
                  <a:pt x="11319069" y="3965490"/>
                </a:cubicBezTo>
                <a:cubicBezTo>
                  <a:pt x="11319069" y="3967567"/>
                  <a:pt x="11319069" y="3967567"/>
                  <a:pt x="11319069" y="3967567"/>
                </a:cubicBezTo>
                <a:cubicBezTo>
                  <a:pt x="11319069" y="3969646"/>
                  <a:pt x="11319069" y="3973803"/>
                  <a:pt x="11319069" y="3977960"/>
                </a:cubicBezTo>
                <a:cubicBezTo>
                  <a:pt x="11319069" y="3982117"/>
                  <a:pt x="11319069" y="3986274"/>
                  <a:pt x="11319069" y="3988352"/>
                </a:cubicBezTo>
                <a:cubicBezTo>
                  <a:pt x="11319069" y="3990431"/>
                  <a:pt x="11319069" y="3990431"/>
                  <a:pt x="11319069" y="3990431"/>
                </a:cubicBezTo>
                <a:cubicBezTo>
                  <a:pt x="11321125" y="3990431"/>
                  <a:pt x="11321125" y="3990431"/>
                  <a:pt x="11321125" y="3990431"/>
                </a:cubicBezTo>
                <a:cubicBezTo>
                  <a:pt x="11333464" y="3998745"/>
                  <a:pt x="11351973" y="4002902"/>
                  <a:pt x="11370482" y="4002902"/>
                </a:cubicBezTo>
                <a:cubicBezTo>
                  <a:pt x="11370482" y="4007058"/>
                  <a:pt x="11372538" y="4023686"/>
                  <a:pt x="11374595" y="4025764"/>
                </a:cubicBezTo>
                <a:cubicBezTo>
                  <a:pt x="11356086" y="4031999"/>
                  <a:pt x="11339634" y="4040313"/>
                  <a:pt x="11329351" y="4052784"/>
                </a:cubicBezTo>
                <a:cubicBezTo>
                  <a:pt x="11327295" y="4052784"/>
                  <a:pt x="11327295" y="4052784"/>
                  <a:pt x="11327295" y="4052784"/>
                </a:cubicBezTo>
                <a:cubicBezTo>
                  <a:pt x="11327295" y="4054863"/>
                  <a:pt x="11327295" y="4054863"/>
                  <a:pt x="11327295" y="4054863"/>
                </a:cubicBezTo>
                <a:cubicBezTo>
                  <a:pt x="11329351" y="4061098"/>
                  <a:pt x="11331408" y="4069412"/>
                  <a:pt x="11333464" y="4075648"/>
                </a:cubicBezTo>
                <a:cubicBezTo>
                  <a:pt x="11335521" y="4075648"/>
                  <a:pt x="11335521" y="4075648"/>
                  <a:pt x="11335521" y="4075648"/>
                </a:cubicBezTo>
                <a:cubicBezTo>
                  <a:pt x="11349917" y="4081883"/>
                  <a:pt x="11370482" y="4079804"/>
                  <a:pt x="11386934" y="4075648"/>
                </a:cubicBezTo>
                <a:cubicBezTo>
                  <a:pt x="11386934" y="4077725"/>
                  <a:pt x="11395160" y="4094354"/>
                  <a:pt x="11395160" y="4096431"/>
                </a:cubicBezTo>
                <a:cubicBezTo>
                  <a:pt x="11380765" y="4104745"/>
                  <a:pt x="11366369" y="4119295"/>
                  <a:pt x="11358143" y="4133844"/>
                </a:cubicBezTo>
                <a:cubicBezTo>
                  <a:pt x="11358143" y="4135922"/>
                  <a:pt x="11358143" y="4135922"/>
                  <a:pt x="11358143" y="4135922"/>
                </a:cubicBezTo>
                <a:cubicBezTo>
                  <a:pt x="11360199" y="4140080"/>
                  <a:pt x="11366369" y="4148393"/>
                  <a:pt x="11370482" y="4154628"/>
                </a:cubicBezTo>
                <a:cubicBezTo>
                  <a:pt x="11386934" y="4154628"/>
                  <a:pt x="11405443" y="4150472"/>
                  <a:pt x="11421895" y="4140080"/>
                </a:cubicBezTo>
                <a:cubicBezTo>
                  <a:pt x="11421895" y="4142157"/>
                  <a:pt x="11432179" y="4156707"/>
                  <a:pt x="11434235" y="4158786"/>
                </a:cubicBezTo>
                <a:cubicBezTo>
                  <a:pt x="11421895" y="4171256"/>
                  <a:pt x="11411613" y="4187883"/>
                  <a:pt x="11407499" y="4204512"/>
                </a:cubicBezTo>
                <a:cubicBezTo>
                  <a:pt x="11409556" y="4206589"/>
                  <a:pt x="11409556" y="4206589"/>
                  <a:pt x="11409556" y="4206589"/>
                </a:cubicBezTo>
                <a:cubicBezTo>
                  <a:pt x="11411613" y="4210747"/>
                  <a:pt x="11419839" y="4216982"/>
                  <a:pt x="11423952" y="4221139"/>
                </a:cubicBezTo>
                <a:cubicBezTo>
                  <a:pt x="11426008" y="4221139"/>
                  <a:pt x="11426008" y="4221139"/>
                  <a:pt x="11426008" y="4221139"/>
                </a:cubicBezTo>
                <a:cubicBezTo>
                  <a:pt x="11440405" y="4216982"/>
                  <a:pt x="11456857" y="4208668"/>
                  <a:pt x="11471253" y="4194119"/>
                </a:cubicBezTo>
                <a:cubicBezTo>
                  <a:pt x="11473309" y="4196198"/>
                  <a:pt x="11485648" y="4206589"/>
                  <a:pt x="11487705" y="4208668"/>
                </a:cubicBezTo>
                <a:cubicBezTo>
                  <a:pt x="11479479" y="4225295"/>
                  <a:pt x="11475366" y="4241924"/>
                  <a:pt x="11475366" y="4258551"/>
                </a:cubicBezTo>
                <a:cubicBezTo>
                  <a:pt x="11475366" y="4258551"/>
                  <a:pt x="11475366" y="4260630"/>
                  <a:pt x="11475366" y="4260630"/>
                </a:cubicBezTo>
                <a:cubicBezTo>
                  <a:pt x="11479479" y="4264786"/>
                  <a:pt x="11487705" y="4268944"/>
                  <a:pt x="11493874" y="4271021"/>
                </a:cubicBezTo>
                <a:cubicBezTo>
                  <a:pt x="11493874" y="4273100"/>
                  <a:pt x="11493874" y="4273100"/>
                  <a:pt x="11493874" y="4273100"/>
                </a:cubicBezTo>
                <a:cubicBezTo>
                  <a:pt x="11495931" y="4271021"/>
                  <a:pt x="11495931" y="4271021"/>
                  <a:pt x="11495931" y="4271021"/>
                </a:cubicBezTo>
                <a:cubicBezTo>
                  <a:pt x="11510327" y="4262708"/>
                  <a:pt x="11522666" y="4250237"/>
                  <a:pt x="11532948" y="4233610"/>
                </a:cubicBezTo>
                <a:cubicBezTo>
                  <a:pt x="11535005" y="4235688"/>
                  <a:pt x="11549401" y="4241924"/>
                  <a:pt x="11551457" y="4241924"/>
                </a:cubicBezTo>
                <a:cubicBezTo>
                  <a:pt x="11549401" y="4250237"/>
                  <a:pt x="11549401" y="4260630"/>
                  <a:pt x="11549401" y="4268944"/>
                </a:cubicBezTo>
                <a:cubicBezTo>
                  <a:pt x="11549401" y="4277257"/>
                  <a:pt x="11549401" y="4287650"/>
                  <a:pt x="11551457" y="4293885"/>
                </a:cubicBezTo>
                <a:cubicBezTo>
                  <a:pt x="11551457" y="4295963"/>
                  <a:pt x="11551457" y="4295963"/>
                  <a:pt x="11551457" y="4295963"/>
                </a:cubicBezTo>
                <a:cubicBezTo>
                  <a:pt x="11553514" y="4295963"/>
                  <a:pt x="11553514" y="4295963"/>
                  <a:pt x="11553514" y="4295963"/>
                </a:cubicBezTo>
                <a:cubicBezTo>
                  <a:pt x="11557627" y="4298042"/>
                  <a:pt x="11567909" y="4300120"/>
                  <a:pt x="11574079" y="4302198"/>
                </a:cubicBezTo>
                <a:cubicBezTo>
                  <a:pt x="11576136" y="4302198"/>
                  <a:pt x="11576136" y="4302198"/>
                  <a:pt x="11576136" y="4302198"/>
                </a:cubicBezTo>
                <a:cubicBezTo>
                  <a:pt x="11586418" y="4289728"/>
                  <a:pt x="11596701" y="4273100"/>
                  <a:pt x="11600814" y="4256473"/>
                </a:cubicBezTo>
                <a:cubicBezTo>
                  <a:pt x="11602870" y="4256473"/>
                  <a:pt x="11621379" y="4258551"/>
                  <a:pt x="11623436" y="4258551"/>
                </a:cubicBezTo>
                <a:cubicBezTo>
                  <a:pt x="11623436" y="4277257"/>
                  <a:pt x="11627549" y="4295963"/>
                  <a:pt x="11635775" y="4310512"/>
                </a:cubicBezTo>
                <a:cubicBezTo>
                  <a:pt x="11637831" y="4310512"/>
                  <a:pt x="11637831" y="4310512"/>
                  <a:pt x="11637831" y="4310512"/>
                </a:cubicBezTo>
                <a:cubicBezTo>
                  <a:pt x="11644001" y="4310512"/>
                  <a:pt x="11654284" y="4310512"/>
                  <a:pt x="11658397" y="4310512"/>
                </a:cubicBezTo>
                <a:cubicBezTo>
                  <a:pt x="11660454" y="4310512"/>
                  <a:pt x="11660454" y="4310512"/>
                  <a:pt x="11660454" y="4310512"/>
                </a:cubicBezTo>
                <a:cubicBezTo>
                  <a:pt x="11668680" y="4295963"/>
                  <a:pt x="11672793" y="4277257"/>
                  <a:pt x="11674850" y="4258551"/>
                </a:cubicBezTo>
                <a:cubicBezTo>
                  <a:pt x="11676906" y="4258551"/>
                  <a:pt x="11693358" y="4256473"/>
                  <a:pt x="11695415" y="4256473"/>
                </a:cubicBezTo>
                <a:cubicBezTo>
                  <a:pt x="11699528" y="4273100"/>
                  <a:pt x="11709811" y="4289728"/>
                  <a:pt x="11722150" y="4302198"/>
                </a:cubicBezTo>
                <a:cubicBezTo>
                  <a:pt x="11728319" y="4300120"/>
                  <a:pt x="11738602" y="4298042"/>
                  <a:pt x="11742715" y="4295963"/>
                </a:cubicBezTo>
                <a:cubicBezTo>
                  <a:pt x="11744772" y="4295963"/>
                  <a:pt x="11744772" y="4295963"/>
                  <a:pt x="11744772" y="4295963"/>
                </a:cubicBezTo>
                <a:cubicBezTo>
                  <a:pt x="11746828" y="4287650"/>
                  <a:pt x="11746828" y="4277257"/>
                  <a:pt x="11746828" y="4268944"/>
                </a:cubicBezTo>
                <a:cubicBezTo>
                  <a:pt x="11746828" y="4260630"/>
                  <a:pt x="11746828" y="4250237"/>
                  <a:pt x="11744772" y="4241924"/>
                </a:cubicBezTo>
                <a:cubicBezTo>
                  <a:pt x="11746828" y="4241924"/>
                  <a:pt x="11763280" y="4235688"/>
                  <a:pt x="11765337" y="4233610"/>
                </a:cubicBezTo>
                <a:cubicBezTo>
                  <a:pt x="11773563" y="4250237"/>
                  <a:pt x="11787959" y="4262708"/>
                  <a:pt x="11802354" y="4271021"/>
                </a:cubicBezTo>
                <a:cubicBezTo>
                  <a:pt x="11808524" y="4268944"/>
                  <a:pt x="11816750" y="4264786"/>
                  <a:pt x="11820863" y="4260630"/>
                </a:cubicBezTo>
                <a:cubicBezTo>
                  <a:pt x="11822920" y="4258551"/>
                  <a:pt x="11822920" y="4258551"/>
                  <a:pt x="11822920" y="4258551"/>
                </a:cubicBezTo>
                <a:cubicBezTo>
                  <a:pt x="11822920" y="4258551"/>
                  <a:pt x="11822920" y="4258551"/>
                  <a:pt x="11822920" y="4256473"/>
                </a:cubicBezTo>
                <a:cubicBezTo>
                  <a:pt x="11822920" y="4241924"/>
                  <a:pt x="11816750" y="4223218"/>
                  <a:pt x="11808524" y="4208668"/>
                </a:cubicBezTo>
                <a:cubicBezTo>
                  <a:pt x="11810581" y="4206589"/>
                  <a:pt x="11822920" y="4196198"/>
                  <a:pt x="11824976" y="4194119"/>
                </a:cubicBezTo>
                <a:cubicBezTo>
                  <a:pt x="11839372" y="4206589"/>
                  <a:pt x="11855824" y="4216982"/>
                  <a:pt x="11870220" y="4221139"/>
                </a:cubicBezTo>
                <a:cubicBezTo>
                  <a:pt x="11872277" y="4221139"/>
                  <a:pt x="11872277" y="4221139"/>
                  <a:pt x="11872277" y="4221139"/>
                </a:cubicBezTo>
                <a:cubicBezTo>
                  <a:pt x="11876390" y="4216982"/>
                  <a:pt x="11884616" y="4210747"/>
                  <a:pt x="11886673" y="4204512"/>
                </a:cubicBezTo>
                <a:cubicBezTo>
                  <a:pt x="11888729" y="4204512"/>
                  <a:pt x="11888729" y="4204512"/>
                  <a:pt x="11888729" y="4204512"/>
                </a:cubicBezTo>
                <a:cubicBezTo>
                  <a:pt x="11884616" y="4187883"/>
                  <a:pt x="11874333" y="4171256"/>
                  <a:pt x="11861994" y="4158786"/>
                </a:cubicBezTo>
                <a:cubicBezTo>
                  <a:pt x="11864051" y="4156707"/>
                  <a:pt x="11874333" y="4142157"/>
                  <a:pt x="11874333" y="4140080"/>
                </a:cubicBezTo>
                <a:cubicBezTo>
                  <a:pt x="11890786" y="4148393"/>
                  <a:pt x="11909295" y="4154628"/>
                  <a:pt x="11925747" y="4154628"/>
                </a:cubicBezTo>
                <a:cubicBezTo>
                  <a:pt x="11927803" y="4152550"/>
                  <a:pt x="11927803" y="4152550"/>
                  <a:pt x="11927803" y="4152550"/>
                </a:cubicBezTo>
                <a:cubicBezTo>
                  <a:pt x="11929860" y="4148393"/>
                  <a:pt x="11936030" y="4140080"/>
                  <a:pt x="11938086" y="4133844"/>
                </a:cubicBezTo>
                <a:cubicBezTo>
                  <a:pt x="11938086" y="4131766"/>
                  <a:pt x="11938086" y="4131766"/>
                  <a:pt x="11938086" y="4131766"/>
                </a:cubicBezTo>
                <a:cubicBezTo>
                  <a:pt x="11929860" y="4119295"/>
                  <a:pt x="11915464" y="4104745"/>
                  <a:pt x="11901069" y="4096431"/>
                </a:cubicBezTo>
                <a:cubicBezTo>
                  <a:pt x="11901069" y="4092275"/>
                  <a:pt x="11909295" y="4077725"/>
                  <a:pt x="11909295" y="4075648"/>
                </a:cubicBezTo>
                <a:cubicBezTo>
                  <a:pt x="11925747" y="4079804"/>
                  <a:pt x="11944256" y="4079804"/>
                  <a:pt x="11960708" y="4075648"/>
                </a:cubicBezTo>
                <a:cubicBezTo>
                  <a:pt x="11962764" y="4075648"/>
                  <a:pt x="11962764" y="4075648"/>
                  <a:pt x="11962764" y="4075648"/>
                </a:cubicBezTo>
                <a:cubicBezTo>
                  <a:pt x="11964821" y="4069412"/>
                  <a:pt x="11966878" y="4061098"/>
                  <a:pt x="11966878" y="4054863"/>
                </a:cubicBezTo>
                <a:cubicBezTo>
                  <a:pt x="11966878" y="4052784"/>
                  <a:pt x="11966878" y="4052784"/>
                  <a:pt x="11966878" y="4052784"/>
                </a:cubicBezTo>
                <a:cubicBezTo>
                  <a:pt x="11956595" y="4040313"/>
                  <a:pt x="11940143" y="4031999"/>
                  <a:pt x="11921634" y="4025764"/>
                </a:cubicBezTo>
                <a:cubicBezTo>
                  <a:pt x="11923690" y="4023686"/>
                  <a:pt x="11925747" y="4007058"/>
                  <a:pt x="11925747" y="4004980"/>
                </a:cubicBezTo>
                <a:cubicBezTo>
                  <a:pt x="11944256" y="4004980"/>
                  <a:pt x="11962764" y="3998745"/>
                  <a:pt x="11975104" y="3990431"/>
                </a:cubicBezTo>
                <a:cubicBezTo>
                  <a:pt x="11977160" y="3990431"/>
                  <a:pt x="11977160" y="3990431"/>
                  <a:pt x="11977160" y="3990431"/>
                </a:cubicBezTo>
                <a:cubicBezTo>
                  <a:pt x="11977160" y="3986274"/>
                  <a:pt x="11977160" y="3982117"/>
                  <a:pt x="11977160" y="3977960"/>
                </a:cubicBezTo>
                <a:cubicBezTo>
                  <a:pt x="11977160" y="3975881"/>
                  <a:pt x="11977160" y="3971725"/>
                  <a:pt x="11977160" y="3967567"/>
                </a:cubicBezTo>
                <a:cubicBezTo>
                  <a:pt x="11975104" y="3967567"/>
                  <a:pt x="11975104" y="3967567"/>
                  <a:pt x="11975104" y="3967567"/>
                </a:cubicBezTo>
                <a:cubicBezTo>
                  <a:pt x="11962764" y="3959254"/>
                  <a:pt x="11944256" y="3953019"/>
                  <a:pt x="11925747" y="3953019"/>
                </a:cubicBezTo>
                <a:cubicBezTo>
                  <a:pt x="11925747" y="3950940"/>
                  <a:pt x="11923690" y="3934313"/>
                  <a:pt x="11923690" y="3932234"/>
                </a:cubicBezTo>
                <a:cubicBezTo>
                  <a:pt x="11940143" y="3925999"/>
                  <a:pt x="11956595" y="3917685"/>
                  <a:pt x="11966878" y="3905214"/>
                </a:cubicBezTo>
                <a:cubicBezTo>
                  <a:pt x="11968934" y="3905214"/>
                  <a:pt x="11968934" y="3905214"/>
                  <a:pt x="11968934" y="3905214"/>
                </a:cubicBezTo>
                <a:cubicBezTo>
                  <a:pt x="11968934" y="3903135"/>
                  <a:pt x="11968934" y="3903135"/>
                  <a:pt x="11968934" y="3903135"/>
                </a:cubicBezTo>
                <a:cubicBezTo>
                  <a:pt x="11966878" y="3896900"/>
                  <a:pt x="11964821" y="3888587"/>
                  <a:pt x="11962764" y="3882351"/>
                </a:cubicBezTo>
                <a:cubicBezTo>
                  <a:pt x="11960708" y="3882351"/>
                  <a:pt x="11960708" y="3882351"/>
                  <a:pt x="11960708" y="3882351"/>
                </a:cubicBezTo>
                <a:cubicBezTo>
                  <a:pt x="11946312" y="3876116"/>
                  <a:pt x="11927803" y="3878194"/>
                  <a:pt x="11909295" y="3882351"/>
                </a:cubicBezTo>
                <a:cubicBezTo>
                  <a:pt x="11909295" y="3880273"/>
                  <a:pt x="11903125" y="3863645"/>
                  <a:pt x="11901069" y="3861567"/>
                </a:cubicBezTo>
                <a:cubicBezTo>
                  <a:pt x="11917521" y="3853253"/>
                  <a:pt x="11929860" y="3838703"/>
                  <a:pt x="11938086" y="3824155"/>
                </a:cubicBezTo>
                <a:cubicBezTo>
                  <a:pt x="11938086" y="3822076"/>
                  <a:pt x="11938086" y="3822076"/>
                  <a:pt x="11938086" y="3822076"/>
                </a:cubicBezTo>
                <a:cubicBezTo>
                  <a:pt x="11936030" y="3817919"/>
                  <a:pt x="11931917" y="3809605"/>
                  <a:pt x="11927803" y="3803370"/>
                </a:cubicBezTo>
                <a:cubicBezTo>
                  <a:pt x="11925747" y="3803370"/>
                  <a:pt x="11925747" y="3803370"/>
                  <a:pt x="11925747" y="3803370"/>
                </a:cubicBezTo>
                <a:cubicBezTo>
                  <a:pt x="11909295" y="3803370"/>
                  <a:pt x="11890786" y="3807527"/>
                  <a:pt x="11876390" y="3815841"/>
                </a:cubicBezTo>
                <a:cubicBezTo>
                  <a:pt x="11874333" y="3815841"/>
                  <a:pt x="11864051" y="3801291"/>
                  <a:pt x="11861994" y="3799213"/>
                </a:cubicBezTo>
                <a:cubicBezTo>
                  <a:pt x="11874333" y="3786742"/>
                  <a:pt x="11884616" y="3770115"/>
                  <a:pt x="11888729" y="3753487"/>
                </a:cubicBezTo>
                <a:cubicBezTo>
                  <a:pt x="11888729" y="3751409"/>
                  <a:pt x="11888729" y="3751409"/>
                  <a:pt x="11888729" y="3751409"/>
                </a:cubicBezTo>
                <a:cubicBezTo>
                  <a:pt x="11884616" y="3747252"/>
                  <a:pt x="11878447" y="3741016"/>
                  <a:pt x="11872277" y="3736859"/>
                </a:cubicBezTo>
                <a:cubicBezTo>
                  <a:pt x="11855824" y="3741016"/>
                  <a:pt x="11839372" y="3749330"/>
                  <a:pt x="11827033" y="3761801"/>
                </a:cubicBezTo>
                <a:cubicBezTo>
                  <a:pt x="11824976" y="3761801"/>
                  <a:pt x="11810581" y="3751409"/>
                  <a:pt x="11808524" y="3749330"/>
                </a:cubicBezTo>
                <a:cubicBezTo>
                  <a:pt x="11818807" y="3732703"/>
                  <a:pt x="11822920" y="3716075"/>
                  <a:pt x="11822920" y="3699447"/>
                </a:cubicBezTo>
                <a:cubicBezTo>
                  <a:pt x="11822920" y="3699447"/>
                  <a:pt x="11822920" y="3697369"/>
                  <a:pt x="11822920" y="3697369"/>
                </a:cubicBezTo>
                <a:cubicBezTo>
                  <a:pt x="11816750" y="3693212"/>
                  <a:pt x="11808524" y="3689055"/>
                  <a:pt x="11804411" y="3686977"/>
                </a:cubicBezTo>
                <a:cubicBezTo>
                  <a:pt x="11802354" y="3684898"/>
                  <a:pt x="11802354" y="3684898"/>
                  <a:pt x="11802354" y="3684898"/>
                </a:cubicBezTo>
                <a:cubicBezTo>
                  <a:pt x="11802354" y="3686977"/>
                  <a:pt x="11802354" y="3686977"/>
                  <a:pt x="11802354" y="3686977"/>
                </a:cubicBezTo>
                <a:cubicBezTo>
                  <a:pt x="11787959" y="3693212"/>
                  <a:pt x="11775620" y="3707761"/>
                  <a:pt x="11765337" y="3722310"/>
                </a:cubicBezTo>
                <a:cubicBezTo>
                  <a:pt x="11763280" y="3722310"/>
                  <a:pt x="11746828" y="3716075"/>
                  <a:pt x="11744772" y="3713997"/>
                </a:cubicBezTo>
                <a:cubicBezTo>
                  <a:pt x="11746828" y="3705683"/>
                  <a:pt x="11748885" y="3697369"/>
                  <a:pt x="11748885" y="3686977"/>
                </a:cubicBezTo>
                <a:cubicBezTo>
                  <a:pt x="11748885" y="3678663"/>
                  <a:pt x="11746828" y="3670349"/>
                  <a:pt x="11744772" y="3662035"/>
                </a:cubicBezTo>
                <a:cubicBezTo>
                  <a:pt x="11744772" y="3659957"/>
                  <a:pt x="11744772" y="3659957"/>
                  <a:pt x="11744772" y="3659957"/>
                </a:cubicBezTo>
                <a:cubicBezTo>
                  <a:pt x="11742715" y="3659957"/>
                  <a:pt x="11742715" y="3659957"/>
                  <a:pt x="11742715" y="3659957"/>
                </a:cubicBezTo>
                <a:cubicBezTo>
                  <a:pt x="11738602" y="3657878"/>
                  <a:pt x="11730376" y="3655800"/>
                  <a:pt x="11722150" y="3655800"/>
                </a:cubicBezTo>
                <a:cubicBezTo>
                  <a:pt x="11709811" y="3666192"/>
                  <a:pt x="11699528" y="3682820"/>
                  <a:pt x="11695415" y="3701526"/>
                </a:cubicBezTo>
                <a:cubicBezTo>
                  <a:pt x="11693358" y="3699447"/>
                  <a:pt x="11676906" y="3697369"/>
                  <a:pt x="11672793" y="3697369"/>
                </a:cubicBezTo>
                <a:cubicBezTo>
                  <a:pt x="11672793" y="3680741"/>
                  <a:pt x="11668680" y="3662035"/>
                  <a:pt x="11660454" y="3647486"/>
                </a:cubicBezTo>
                <a:cubicBezTo>
                  <a:pt x="11658397" y="3647486"/>
                  <a:pt x="11658397" y="3647486"/>
                  <a:pt x="11658397" y="3647486"/>
                </a:cubicBezTo>
                <a:cubicBezTo>
                  <a:pt x="11652228" y="3645407"/>
                  <a:pt x="11644001" y="3645407"/>
                  <a:pt x="11637831" y="3647486"/>
                </a:cubicBezTo>
                <a:cubicBezTo>
                  <a:pt x="11635775" y="3647486"/>
                  <a:pt x="11635775" y="3647486"/>
                  <a:pt x="11635775" y="3647486"/>
                </a:cubicBezTo>
                <a:close/>
                <a:moveTo>
                  <a:pt x="0" y="0"/>
                </a:moveTo>
                <a:lnTo>
                  <a:pt x="12191998" y="0"/>
                </a:lnTo>
                <a:lnTo>
                  <a:pt x="12191998" y="4454665"/>
                </a:lnTo>
                <a:lnTo>
                  <a:pt x="0" y="445466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3E643D55-7A59-46EF-B70A-70C59FC6C762}"/>
              </a:ext>
            </a:extLst>
          </p:cNvPr>
          <p:cNvSpPr/>
          <p:nvPr userDrawn="1"/>
        </p:nvSpPr>
        <p:spPr>
          <a:xfrm>
            <a:off x="2" y="2403335"/>
            <a:ext cx="12191998" cy="4454665"/>
          </a:xfrm>
          <a:custGeom>
            <a:avLst/>
            <a:gdLst>
              <a:gd name="connsiteX0" fmla="*/ 11602874 w 12191998"/>
              <a:gd name="connsiteY0" fmla="*/ 4044919 h 4454665"/>
              <a:gd name="connsiteX1" fmla="*/ 11613077 w 12191998"/>
              <a:gd name="connsiteY1" fmla="*/ 4044919 h 4454665"/>
              <a:gd name="connsiteX2" fmla="*/ 11617158 w 12191998"/>
              <a:gd name="connsiteY2" fmla="*/ 4053257 h 4454665"/>
              <a:gd name="connsiteX3" fmla="*/ 11623280 w 12191998"/>
              <a:gd name="connsiteY3" fmla="*/ 4155401 h 4454665"/>
              <a:gd name="connsiteX4" fmla="*/ 11621239 w 12191998"/>
              <a:gd name="connsiteY4" fmla="*/ 4165823 h 4454665"/>
              <a:gd name="connsiteX5" fmla="*/ 11615118 w 12191998"/>
              <a:gd name="connsiteY5" fmla="*/ 4165823 h 4454665"/>
              <a:gd name="connsiteX6" fmla="*/ 11509005 w 12191998"/>
              <a:gd name="connsiteY6" fmla="*/ 4103287 h 4454665"/>
              <a:gd name="connsiteX7" fmla="*/ 11504924 w 12191998"/>
              <a:gd name="connsiteY7" fmla="*/ 4097034 h 4454665"/>
              <a:gd name="connsiteX8" fmla="*/ 11504924 w 12191998"/>
              <a:gd name="connsiteY8" fmla="*/ 4094948 h 4454665"/>
              <a:gd name="connsiteX9" fmla="*/ 11511045 w 12191998"/>
              <a:gd name="connsiteY9" fmla="*/ 4090779 h 4454665"/>
              <a:gd name="connsiteX10" fmla="*/ 11602874 w 12191998"/>
              <a:gd name="connsiteY10" fmla="*/ 4044919 h 4454665"/>
              <a:gd name="connsiteX11" fmla="*/ 11685608 w 12191998"/>
              <a:gd name="connsiteY11" fmla="*/ 4042835 h 4454665"/>
              <a:gd name="connsiteX12" fmla="*/ 11695910 w 12191998"/>
              <a:gd name="connsiteY12" fmla="*/ 4042835 h 4454665"/>
              <a:gd name="connsiteX13" fmla="*/ 11786569 w 12191998"/>
              <a:gd name="connsiteY13" fmla="*/ 4088601 h 4454665"/>
              <a:gd name="connsiteX14" fmla="*/ 11794811 w 12191998"/>
              <a:gd name="connsiteY14" fmla="*/ 4094842 h 4454665"/>
              <a:gd name="connsiteX15" fmla="*/ 11790690 w 12191998"/>
              <a:gd name="connsiteY15" fmla="*/ 4101082 h 4454665"/>
              <a:gd name="connsiteX16" fmla="*/ 11683548 w 12191998"/>
              <a:gd name="connsiteY16" fmla="*/ 4163490 h 4454665"/>
              <a:gd name="connsiteX17" fmla="*/ 11675305 w 12191998"/>
              <a:gd name="connsiteY17" fmla="*/ 4163490 h 4454665"/>
              <a:gd name="connsiteX18" fmla="*/ 11673245 w 12191998"/>
              <a:gd name="connsiteY18" fmla="*/ 4155169 h 4454665"/>
              <a:gd name="connsiteX19" fmla="*/ 11681487 w 12191998"/>
              <a:gd name="connsiteY19" fmla="*/ 4051156 h 4454665"/>
              <a:gd name="connsiteX20" fmla="*/ 11685608 w 12191998"/>
              <a:gd name="connsiteY20" fmla="*/ 4042835 h 4454665"/>
              <a:gd name="connsiteX21" fmla="*/ 10878610 w 12191998"/>
              <a:gd name="connsiteY21" fmla="*/ 4004127 h 4454665"/>
              <a:gd name="connsiteX22" fmla="*/ 10878610 w 12191998"/>
              <a:gd name="connsiteY22" fmla="*/ 4047670 h 4454665"/>
              <a:gd name="connsiteX23" fmla="*/ 10832845 w 12191998"/>
              <a:gd name="connsiteY23" fmla="*/ 4054927 h 4454665"/>
              <a:gd name="connsiteX24" fmla="*/ 10813523 w 12191998"/>
              <a:gd name="connsiteY24" fmla="*/ 4030046 h 4454665"/>
              <a:gd name="connsiteX25" fmla="*/ 10837930 w 12191998"/>
              <a:gd name="connsiteY25" fmla="*/ 4006201 h 4454665"/>
              <a:gd name="connsiteX26" fmla="*/ 10878610 w 12191998"/>
              <a:gd name="connsiteY26" fmla="*/ 4004127 h 4454665"/>
              <a:gd name="connsiteX27" fmla="*/ 10545885 w 12191998"/>
              <a:gd name="connsiteY27" fmla="*/ 3934277 h 4454665"/>
              <a:gd name="connsiteX28" fmla="*/ 10573810 w 12191998"/>
              <a:gd name="connsiteY28" fmla="*/ 3957858 h 4454665"/>
              <a:gd name="connsiteX29" fmla="*/ 10550022 w 12191998"/>
              <a:gd name="connsiteY29" fmla="*/ 3981440 h 4454665"/>
              <a:gd name="connsiteX30" fmla="*/ 10505548 w 12191998"/>
              <a:gd name="connsiteY30" fmla="*/ 3983490 h 4454665"/>
              <a:gd name="connsiteX31" fmla="*/ 10505548 w 12191998"/>
              <a:gd name="connsiteY31" fmla="*/ 3979389 h 4454665"/>
              <a:gd name="connsiteX32" fmla="*/ 10505548 w 12191998"/>
              <a:gd name="connsiteY32" fmla="*/ 3977339 h 4454665"/>
              <a:gd name="connsiteX33" fmla="*/ 10528302 w 12191998"/>
              <a:gd name="connsiteY33" fmla="*/ 3936328 h 4454665"/>
              <a:gd name="connsiteX34" fmla="*/ 10545885 w 12191998"/>
              <a:gd name="connsiteY34" fmla="*/ 3934277 h 4454665"/>
              <a:gd name="connsiteX35" fmla="*/ 11672595 w 12191998"/>
              <a:gd name="connsiteY35" fmla="*/ 3924646 h 4454665"/>
              <a:gd name="connsiteX36" fmla="*/ 11681588 w 12191998"/>
              <a:gd name="connsiteY36" fmla="*/ 3925685 h 4454665"/>
              <a:gd name="connsiteX37" fmla="*/ 11708312 w 12191998"/>
              <a:gd name="connsiteY37" fmla="*/ 3977636 h 4454665"/>
              <a:gd name="connsiteX38" fmla="*/ 11648698 w 12191998"/>
              <a:gd name="connsiteY38" fmla="*/ 4035821 h 4454665"/>
              <a:gd name="connsiteX39" fmla="*/ 11589084 w 12191998"/>
              <a:gd name="connsiteY39" fmla="*/ 3977636 h 4454665"/>
              <a:gd name="connsiteX40" fmla="*/ 11615808 w 12191998"/>
              <a:gd name="connsiteY40" fmla="*/ 3927764 h 4454665"/>
              <a:gd name="connsiteX41" fmla="*/ 11632253 w 12191998"/>
              <a:gd name="connsiteY41" fmla="*/ 3929841 h 4454665"/>
              <a:gd name="connsiteX42" fmla="*/ 11630197 w 12191998"/>
              <a:gd name="connsiteY42" fmla="*/ 3946466 h 4454665"/>
              <a:gd name="connsiteX43" fmla="*/ 11613752 w 12191998"/>
              <a:gd name="connsiteY43" fmla="*/ 3977636 h 4454665"/>
              <a:gd name="connsiteX44" fmla="*/ 11648698 w 12191998"/>
              <a:gd name="connsiteY44" fmla="*/ 4012963 h 4454665"/>
              <a:gd name="connsiteX45" fmla="*/ 11683644 w 12191998"/>
              <a:gd name="connsiteY45" fmla="*/ 3977636 h 4454665"/>
              <a:gd name="connsiteX46" fmla="*/ 11667199 w 12191998"/>
              <a:gd name="connsiteY46" fmla="*/ 3946466 h 4454665"/>
              <a:gd name="connsiteX47" fmla="*/ 11665144 w 12191998"/>
              <a:gd name="connsiteY47" fmla="*/ 3929841 h 4454665"/>
              <a:gd name="connsiteX48" fmla="*/ 11672595 w 12191998"/>
              <a:gd name="connsiteY48" fmla="*/ 3924646 h 4454665"/>
              <a:gd name="connsiteX49" fmla="*/ 11821529 w 12191998"/>
              <a:gd name="connsiteY49" fmla="*/ 3909580 h 4454665"/>
              <a:gd name="connsiteX50" fmla="*/ 11825662 w 12191998"/>
              <a:gd name="connsiteY50" fmla="*/ 3915809 h 4454665"/>
              <a:gd name="connsiteX51" fmla="*/ 11825662 w 12191998"/>
              <a:gd name="connsiteY51" fmla="*/ 4040376 h 4454665"/>
              <a:gd name="connsiteX52" fmla="*/ 11821529 w 12191998"/>
              <a:gd name="connsiteY52" fmla="*/ 4046604 h 4454665"/>
              <a:gd name="connsiteX53" fmla="*/ 11813263 w 12191998"/>
              <a:gd name="connsiteY53" fmla="*/ 4044528 h 4454665"/>
              <a:gd name="connsiteX54" fmla="*/ 11728538 w 12191998"/>
              <a:gd name="connsiteY54" fmla="*/ 3986396 h 4454665"/>
              <a:gd name="connsiteX55" fmla="*/ 11722339 w 12191998"/>
              <a:gd name="connsiteY55" fmla="*/ 3978092 h 4454665"/>
              <a:gd name="connsiteX56" fmla="*/ 11728538 w 12191998"/>
              <a:gd name="connsiteY56" fmla="*/ 3969788 h 4454665"/>
              <a:gd name="connsiteX57" fmla="*/ 11813263 w 12191998"/>
              <a:gd name="connsiteY57" fmla="*/ 3911657 h 4454665"/>
              <a:gd name="connsiteX58" fmla="*/ 11821529 w 12191998"/>
              <a:gd name="connsiteY58" fmla="*/ 3909580 h 4454665"/>
              <a:gd name="connsiteX59" fmla="*/ 11475701 w 12191998"/>
              <a:gd name="connsiteY59" fmla="*/ 3909580 h 4454665"/>
              <a:gd name="connsiteX60" fmla="*/ 11483884 w 12191998"/>
              <a:gd name="connsiteY60" fmla="*/ 3913732 h 4454665"/>
              <a:gd name="connsiteX61" fmla="*/ 11567753 w 12191998"/>
              <a:gd name="connsiteY61" fmla="*/ 3969788 h 4454665"/>
              <a:gd name="connsiteX62" fmla="*/ 11573889 w 12191998"/>
              <a:gd name="connsiteY62" fmla="*/ 3978092 h 4454665"/>
              <a:gd name="connsiteX63" fmla="*/ 11567753 w 12191998"/>
              <a:gd name="connsiteY63" fmla="*/ 3986396 h 4454665"/>
              <a:gd name="connsiteX64" fmla="*/ 11483884 w 12191998"/>
              <a:gd name="connsiteY64" fmla="*/ 4044528 h 4454665"/>
              <a:gd name="connsiteX65" fmla="*/ 11475701 w 12191998"/>
              <a:gd name="connsiteY65" fmla="*/ 4046604 h 4454665"/>
              <a:gd name="connsiteX66" fmla="*/ 11471610 w 12191998"/>
              <a:gd name="connsiteY66" fmla="*/ 4040376 h 4454665"/>
              <a:gd name="connsiteX67" fmla="*/ 11471610 w 12191998"/>
              <a:gd name="connsiteY67" fmla="*/ 3915809 h 4454665"/>
              <a:gd name="connsiteX68" fmla="*/ 11475701 w 12191998"/>
              <a:gd name="connsiteY68" fmla="*/ 3909580 h 4454665"/>
              <a:gd name="connsiteX69" fmla="*/ 10746019 w 12191998"/>
              <a:gd name="connsiteY69" fmla="*/ 3899352 h 4454665"/>
              <a:gd name="connsiteX70" fmla="*/ 10696807 w 12191998"/>
              <a:gd name="connsiteY70" fmla="*/ 3919016 h 4454665"/>
              <a:gd name="connsiteX71" fmla="*/ 10696807 w 12191998"/>
              <a:gd name="connsiteY71" fmla="*/ 3907632 h 4454665"/>
              <a:gd name="connsiteX72" fmla="*/ 10689630 w 12191998"/>
              <a:gd name="connsiteY72" fmla="*/ 3900387 h 4454665"/>
              <a:gd name="connsiteX73" fmla="*/ 10661948 w 12191998"/>
              <a:gd name="connsiteY73" fmla="*/ 3900387 h 4454665"/>
              <a:gd name="connsiteX74" fmla="*/ 10654771 w 12191998"/>
              <a:gd name="connsiteY74" fmla="*/ 3907632 h 4454665"/>
              <a:gd name="connsiteX75" fmla="*/ 10654771 w 12191998"/>
              <a:gd name="connsiteY75" fmla="*/ 4080468 h 4454665"/>
              <a:gd name="connsiteX76" fmla="*/ 10661948 w 12191998"/>
              <a:gd name="connsiteY76" fmla="*/ 4086677 h 4454665"/>
              <a:gd name="connsiteX77" fmla="*/ 10689630 w 12191998"/>
              <a:gd name="connsiteY77" fmla="*/ 4086677 h 4454665"/>
              <a:gd name="connsiteX78" fmla="*/ 10696807 w 12191998"/>
              <a:gd name="connsiteY78" fmla="*/ 4080468 h 4454665"/>
              <a:gd name="connsiteX79" fmla="*/ 10696807 w 12191998"/>
              <a:gd name="connsiteY79" fmla="*/ 3960414 h 4454665"/>
              <a:gd name="connsiteX80" fmla="*/ 10747045 w 12191998"/>
              <a:gd name="connsiteY80" fmla="*/ 3938680 h 4454665"/>
              <a:gd name="connsiteX81" fmla="*/ 10753197 w 12191998"/>
              <a:gd name="connsiteY81" fmla="*/ 3931436 h 4454665"/>
              <a:gd name="connsiteX82" fmla="*/ 10753197 w 12191998"/>
              <a:gd name="connsiteY82" fmla="*/ 3906597 h 4454665"/>
              <a:gd name="connsiteX83" fmla="*/ 10751146 w 12191998"/>
              <a:gd name="connsiteY83" fmla="*/ 3901422 h 4454665"/>
              <a:gd name="connsiteX84" fmla="*/ 10746019 w 12191998"/>
              <a:gd name="connsiteY84" fmla="*/ 3899352 h 4454665"/>
              <a:gd name="connsiteX85" fmla="*/ 10221292 w 12191998"/>
              <a:gd name="connsiteY85" fmla="*/ 3899352 h 4454665"/>
              <a:gd name="connsiteX86" fmla="*/ 10173013 w 12191998"/>
              <a:gd name="connsiteY86" fmla="*/ 3919016 h 4454665"/>
              <a:gd name="connsiteX87" fmla="*/ 10173013 w 12191998"/>
              <a:gd name="connsiteY87" fmla="*/ 3907632 h 4454665"/>
              <a:gd name="connsiteX88" fmla="*/ 10165823 w 12191998"/>
              <a:gd name="connsiteY88" fmla="*/ 3900387 h 4454665"/>
              <a:gd name="connsiteX89" fmla="*/ 10137062 w 12191998"/>
              <a:gd name="connsiteY89" fmla="*/ 3900387 h 4454665"/>
              <a:gd name="connsiteX90" fmla="*/ 10130898 w 12191998"/>
              <a:gd name="connsiteY90" fmla="*/ 3907632 h 4454665"/>
              <a:gd name="connsiteX91" fmla="*/ 10130898 w 12191998"/>
              <a:gd name="connsiteY91" fmla="*/ 4080468 h 4454665"/>
              <a:gd name="connsiteX92" fmla="*/ 10137062 w 12191998"/>
              <a:gd name="connsiteY92" fmla="*/ 4086677 h 4454665"/>
              <a:gd name="connsiteX93" fmla="*/ 10165823 w 12191998"/>
              <a:gd name="connsiteY93" fmla="*/ 4086677 h 4454665"/>
              <a:gd name="connsiteX94" fmla="*/ 10173013 w 12191998"/>
              <a:gd name="connsiteY94" fmla="*/ 4080468 h 4454665"/>
              <a:gd name="connsiteX95" fmla="*/ 10173013 w 12191998"/>
              <a:gd name="connsiteY95" fmla="*/ 3960414 h 4454665"/>
              <a:gd name="connsiteX96" fmla="*/ 10222319 w 12191998"/>
              <a:gd name="connsiteY96" fmla="*/ 3938680 h 4454665"/>
              <a:gd name="connsiteX97" fmla="*/ 10245945 w 12191998"/>
              <a:gd name="connsiteY97" fmla="*/ 3959379 h 4454665"/>
              <a:gd name="connsiteX98" fmla="*/ 10245945 w 12191998"/>
              <a:gd name="connsiteY98" fmla="*/ 3960414 h 4454665"/>
              <a:gd name="connsiteX99" fmla="*/ 10245945 w 12191998"/>
              <a:gd name="connsiteY99" fmla="*/ 4080468 h 4454665"/>
              <a:gd name="connsiteX100" fmla="*/ 10252109 w 12191998"/>
              <a:gd name="connsiteY100" fmla="*/ 4086677 h 4454665"/>
              <a:gd name="connsiteX101" fmla="*/ 10280870 w 12191998"/>
              <a:gd name="connsiteY101" fmla="*/ 4086677 h 4454665"/>
              <a:gd name="connsiteX102" fmla="*/ 10288061 w 12191998"/>
              <a:gd name="connsiteY102" fmla="*/ 4080468 h 4454665"/>
              <a:gd name="connsiteX103" fmla="*/ 10288061 w 12191998"/>
              <a:gd name="connsiteY103" fmla="*/ 4049419 h 4454665"/>
              <a:gd name="connsiteX104" fmla="*/ 10288061 w 12191998"/>
              <a:gd name="connsiteY104" fmla="*/ 3985253 h 4454665"/>
              <a:gd name="connsiteX105" fmla="*/ 10288061 w 12191998"/>
              <a:gd name="connsiteY105" fmla="*/ 3962484 h 4454665"/>
              <a:gd name="connsiteX106" fmla="*/ 10231564 w 12191998"/>
              <a:gd name="connsiteY106" fmla="*/ 3899352 h 4454665"/>
              <a:gd name="connsiteX107" fmla="*/ 10226428 w 12191998"/>
              <a:gd name="connsiteY107" fmla="*/ 3899352 h 4454665"/>
              <a:gd name="connsiteX108" fmla="*/ 10224374 w 12191998"/>
              <a:gd name="connsiteY108" fmla="*/ 3899352 h 4454665"/>
              <a:gd name="connsiteX109" fmla="*/ 10221292 w 12191998"/>
              <a:gd name="connsiteY109" fmla="*/ 3899352 h 4454665"/>
              <a:gd name="connsiteX110" fmla="*/ 11036971 w 12191998"/>
              <a:gd name="connsiteY110" fmla="*/ 3896177 h 4454665"/>
              <a:gd name="connsiteX111" fmla="*/ 10953221 w 12191998"/>
              <a:gd name="connsiteY111" fmla="*/ 3992770 h 4454665"/>
              <a:gd name="connsiteX112" fmla="*/ 10953221 w 12191998"/>
              <a:gd name="connsiteY112" fmla="*/ 3994847 h 4454665"/>
              <a:gd name="connsiteX113" fmla="*/ 11036971 w 12191998"/>
              <a:gd name="connsiteY113" fmla="*/ 4091440 h 4454665"/>
              <a:gd name="connsiteX114" fmla="*/ 11093143 w 12191998"/>
              <a:gd name="connsiteY114" fmla="*/ 4084170 h 4454665"/>
              <a:gd name="connsiteX115" fmla="*/ 11099271 w 12191998"/>
              <a:gd name="connsiteY115" fmla="*/ 4076899 h 4454665"/>
              <a:gd name="connsiteX116" fmla="*/ 11098250 w 12191998"/>
              <a:gd name="connsiteY116" fmla="*/ 4053011 h 4454665"/>
              <a:gd name="connsiteX117" fmla="*/ 11096207 w 12191998"/>
              <a:gd name="connsiteY117" fmla="*/ 4048856 h 4454665"/>
              <a:gd name="connsiteX118" fmla="*/ 11090079 w 12191998"/>
              <a:gd name="connsiteY118" fmla="*/ 4046779 h 4454665"/>
              <a:gd name="connsiteX119" fmla="*/ 11036971 w 12191998"/>
              <a:gd name="connsiteY119" fmla="*/ 4053011 h 4454665"/>
              <a:gd name="connsiteX120" fmla="*/ 10997138 w 12191998"/>
              <a:gd name="connsiteY120" fmla="*/ 4010427 h 4454665"/>
              <a:gd name="connsiteX121" fmla="*/ 10997138 w 12191998"/>
              <a:gd name="connsiteY121" fmla="*/ 4008350 h 4454665"/>
              <a:gd name="connsiteX122" fmla="*/ 10997138 w 12191998"/>
              <a:gd name="connsiteY122" fmla="*/ 4005234 h 4454665"/>
              <a:gd name="connsiteX123" fmla="*/ 10996117 w 12191998"/>
              <a:gd name="connsiteY123" fmla="*/ 4001079 h 4454665"/>
              <a:gd name="connsiteX124" fmla="*/ 10996117 w 12191998"/>
              <a:gd name="connsiteY124" fmla="*/ 3997963 h 4454665"/>
              <a:gd name="connsiteX125" fmla="*/ 10996117 w 12191998"/>
              <a:gd name="connsiteY125" fmla="*/ 3992770 h 4454665"/>
              <a:gd name="connsiteX126" fmla="*/ 11036971 w 12191998"/>
              <a:gd name="connsiteY126" fmla="*/ 3934607 h 4454665"/>
              <a:gd name="connsiteX127" fmla="*/ 11090079 w 12191998"/>
              <a:gd name="connsiteY127" fmla="*/ 3940838 h 4454665"/>
              <a:gd name="connsiteX128" fmla="*/ 11096207 w 12191998"/>
              <a:gd name="connsiteY128" fmla="*/ 3939800 h 4454665"/>
              <a:gd name="connsiteX129" fmla="*/ 11098250 w 12191998"/>
              <a:gd name="connsiteY129" fmla="*/ 3934607 h 4454665"/>
              <a:gd name="connsiteX130" fmla="*/ 11099271 w 12191998"/>
              <a:gd name="connsiteY130" fmla="*/ 3910718 h 4454665"/>
              <a:gd name="connsiteX131" fmla="*/ 11093143 w 12191998"/>
              <a:gd name="connsiteY131" fmla="*/ 3903448 h 4454665"/>
              <a:gd name="connsiteX132" fmla="*/ 11036971 w 12191998"/>
              <a:gd name="connsiteY132" fmla="*/ 3896177 h 4454665"/>
              <a:gd name="connsiteX133" fmla="*/ 10858462 w 12191998"/>
              <a:gd name="connsiteY133" fmla="*/ 3896177 h 4454665"/>
              <a:gd name="connsiteX134" fmla="*/ 10788221 w 12191998"/>
              <a:gd name="connsiteY134" fmla="*/ 3903448 h 4454665"/>
              <a:gd name="connsiteX135" fmla="*/ 10783056 w 12191998"/>
              <a:gd name="connsiteY135" fmla="*/ 3910718 h 4454665"/>
              <a:gd name="connsiteX136" fmla="*/ 10784089 w 12191998"/>
              <a:gd name="connsiteY136" fmla="*/ 3934607 h 4454665"/>
              <a:gd name="connsiteX137" fmla="*/ 10786155 w 12191998"/>
              <a:gd name="connsiteY137" fmla="*/ 3939800 h 4454665"/>
              <a:gd name="connsiteX138" fmla="*/ 10791320 w 12191998"/>
              <a:gd name="connsiteY138" fmla="*/ 3940838 h 4454665"/>
              <a:gd name="connsiteX139" fmla="*/ 10856397 w 12191998"/>
              <a:gd name="connsiteY139" fmla="*/ 3937723 h 4454665"/>
              <a:gd name="connsiteX140" fmla="*/ 10879123 w 12191998"/>
              <a:gd name="connsiteY140" fmla="*/ 3959534 h 4454665"/>
              <a:gd name="connsiteX141" fmla="*/ 10879123 w 12191998"/>
              <a:gd name="connsiteY141" fmla="*/ 3970959 h 4454665"/>
              <a:gd name="connsiteX142" fmla="*/ 10832639 w 12191998"/>
              <a:gd name="connsiteY142" fmla="*/ 3975113 h 4454665"/>
              <a:gd name="connsiteX143" fmla="*/ 10770660 w 12191998"/>
              <a:gd name="connsiteY143" fmla="*/ 4032238 h 4454665"/>
              <a:gd name="connsiteX144" fmla="*/ 10824374 w 12191998"/>
              <a:gd name="connsiteY144" fmla="*/ 4091440 h 4454665"/>
              <a:gd name="connsiteX145" fmla="*/ 10885319 w 12191998"/>
              <a:gd name="connsiteY145" fmla="*/ 4078977 h 4454665"/>
              <a:gd name="connsiteX146" fmla="*/ 10913210 w 12191998"/>
              <a:gd name="connsiteY146" fmla="*/ 4090402 h 4454665"/>
              <a:gd name="connsiteX147" fmla="*/ 10919407 w 12191998"/>
              <a:gd name="connsiteY147" fmla="*/ 4088324 h 4454665"/>
              <a:gd name="connsiteX148" fmla="*/ 10921473 w 12191998"/>
              <a:gd name="connsiteY148" fmla="*/ 4083131 h 4454665"/>
              <a:gd name="connsiteX149" fmla="*/ 10921473 w 12191998"/>
              <a:gd name="connsiteY149" fmla="*/ 3959534 h 4454665"/>
              <a:gd name="connsiteX150" fmla="*/ 10858462 w 12191998"/>
              <a:gd name="connsiteY150" fmla="*/ 3896177 h 4454665"/>
              <a:gd name="connsiteX151" fmla="*/ 10537848 w 12191998"/>
              <a:gd name="connsiteY151" fmla="*/ 3896177 h 4454665"/>
              <a:gd name="connsiteX152" fmla="*/ 10461097 w 12191998"/>
              <a:gd name="connsiteY152" fmla="*/ 3992770 h 4454665"/>
              <a:gd name="connsiteX153" fmla="*/ 10461097 w 12191998"/>
              <a:gd name="connsiteY153" fmla="*/ 3994847 h 4454665"/>
              <a:gd name="connsiteX154" fmla="*/ 10467320 w 12191998"/>
              <a:gd name="connsiteY154" fmla="*/ 4049895 h 4454665"/>
              <a:gd name="connsiteX155" fmla="*/ 10528513 w 12191998"/>
              <a:gd name="connsiteY155" fmla="*/ 4091440 h 4454665"/>
              <a:gd name="connsiteX156" fmla="*/ 10537848 w 12191998"/>
              <a:gd name="connsiteY156" fmla="*/ 4091440 h 4454665"/>
              <a:gd name="connsiteX157" fmla="*/ 10545109 w 12191998"/>
              <a:gd name="connsiteY157" fmla="*/ 4091440 h 4454665"/>
              <a:gd name="connsiteX158" fmla="*/ 10598004 w 12191998"/>
              <a:gd name="connsiteY158" fmla="*/ 4084170 h 4454665"/>
              <a:gd name="connsiteX159" fmla="*/ 10604227 w 12191998"/>
              <a:gd name="connsiteY159" fmla="*/ 4076899 h 4454665"/>
              <a:gd name="connsiteX160" fmla="*/ 10603190 w 12191998"/>
              <a:gd name="connsiteY160" fmla="*/ 4053011 h 4454665"/>
              <a:gd name="connsiteX161" fmla="*/ 10601116 w 12191998"/>
              <a:gd name="connsiteY161" fmla="*/ 4048856 h 4454665"/>
              <a:gd name="connsiteX162" fmla="*/ 10595930 w 12191998"/>
              <a:gd name="connsiteY162" fmla="*/ 4046779 h 4454665"/>
              <a:gd name="connsiteX163" fmla="*/ 10539922 w 12191998"/>
              <a:gd name="connsiteY163" fmla="*/ 4049895 h 4454665"/>
              <a:gd name="connsiteX164" fmla="*/ 10506733 w 12191998"/>
              <a:gd name="connsiteY164" fmla="*/ 4024968 h 4454665"/>
              <a:gd name="connsiteX165" fmla="*/ 10505695 w 12191998"/>
              <a:gd name="connsiteY165" fmla="*/ 4016659 h 4454665"/>
              <a:gd name="connsiteX166" fmla="*/ 10554442 w 12191998"/>
              <a:gd name="connsiteY166" fmla="*/ 4013543 h 4454665"/>
              <a:gd name="connsiteX167" fmla="*/ 10616672 w 12191998"/>
              <a:gd name="connsiteY167" fmla="*/ 3956418 h 4454665"/>
              <a:gd name="connsiteX168" fmla="*/ 10545109 w 12191998"/>
              <a:gd name="connsiteY168" fmla="*/ 3896177 h 4454665"/>
              <a:gd name="connsiteX169" fmla="*/ 10537848 w 12191998"/>
              <a:gd name="connsiteY169" fmla="*/ 3896177 h 4454665"/>
              <a:gd name="connsiteX170" fmla="*/ 11181077 w 12191998"/>
              <a:gd name="connsiteY170" fmla="*/ 3859105 h 4454665"/>
              <a:gd name="connsiteX171" fmla="*/ 11153387 w 12191998"/>
              <a:gd name="connsiteY171" fmla="*/ 3866301 h 4454665"/>
              <a:gd name="connsiteX172" fmla="*/ 11147234 w 12191998"/>
              <a:gd name="connsiteY172" fmla="*/ 3872470 h 4454665"/>
              <a:gd name="connsiteX173" fmla="*/ 11147234 w 12191998"/>
              <a:gd name="connsiteY173" fmla="*/ 3901255 h 4454665"/>
              <a:gd name="connsiteX174" fmla="*/ 11131850 w 12191998"/>
              <a:gd name="connsiteY174" fmla="*/ 3901255 h 4454665"/>
              <a:gd name="connsiteX175" fmla="*/ 11124671 w 12191998"/>
              <a:gd name="connsiteY175" fmla="*/ 3908451 h 4454665"/>
              <a:gd name="connsiteX176" fmla="*/ 11124671 w 12191998"/>
              <a:gd name="connsiteY176" fmla="*/ 3933123 h 4454665"/>
              <a:gd name="connsiteX177" fmla="*/ 11131850 w 12191998"/>
              <a:gd name="connsiteY177" fmla="*/ 3939292 h 4454665"/>
              <a:gd name="connsiteX178" fmla="*/ 11147234 w 12191998"/>
              <a:gd name="connsiteY178" fmla="*/ 3939292 h 4454665"/>
              <a:gd name="connsiteX179" fmla="*/ 11147234 w 12191998"/>
              <a:gd name="connsiteY179" fmla="*/ 4021534 h 4454665"/>
              <a:gd name="connsiteX180" fmla="*/ 11203639 w 12191998"/>
              <a:gd name="connsiteY180" fmla="*/ 4091440 h 4454665"/>
              <a:gd name="connsiteX181" fmla="*/ 11235431 w 12191998"/>
              <a:gd name="connsiteY181" fmla="*/ 4087328 h 4454665"/>
              <a:gd name="connsiteX182" fmla="*/ 11240559 w 12191998"/>
              <a:gd name="connsiteY182" fmla="*/ 4080132 h 4454665"/>
              <a:gd name="connsiteX183" fmla="*/ 11239534 w 12191998"/>
              <a:gd name="connsiteY183" fmla="*/ 4056487 h 4454665"/>
              <a:gd name="connsiteX184" fmla="*/ 11232355 w 12191998"/>
              <a:gd name="connsiteY184" fmla="*/ 4050319 h 4454665"/>
              <a:gd name="connsiteX185" fmla="*/ 11208767 w 12191998"/>
              <a:gd name="connsiteY185" fmla="*/ 4050319 h 4454665"/>
              <a:gd name="connsiteX186" fmla="*/ 11190307 w 12191998"/>
              <a:gd name="connsiteY186" fmla="*/ 4015366 h 4454665"/>
              <a:gd name="connsiteX187" fmla="*/ 11190307 w 12191998"/>
              <a:gd name="connsiteY187" fmla="*/ 3939292 h 4454665"/>
              <a:gd name="connsiteX188" fmla="*/ 11233380 w 12191998"/>
              <a:gd name="connsiteY188" fmla="*/ 3939292 h 4454665"/>
              <a:gd name="connsiteX189" fmla="*/ 11239534 w 12191998"/>
              <a:gd name="connsiteY189" fmla="*/ 3933123 h 4454665"/>
              <a:gd name="connsiteX190" fmla="*/ 11239534 w 12191998"/>
              <a:gd name="connsiteY190" fmla="*/ 3908451 h 4454665"/>
              <a:gd name="connsiteX191" fmla="*/ 11233380 w 12191998"/>
              <a:gd name="connsiteY191" fmla="*/ 3901255 h 4454665"/>
              <a:gd name="connsiteX192" fmla="*/ 11190307 w 12191998"/>
              <a:gd name="connsiteY192" fmla="*/ 3901255 h 4454665"/>
              <a:gd name="connsiteX193" fmla="*/ 11190307 w 12191998"/>
              <a:gd name="connsiteY193" fmla="*/ 3866301 h 4454665"/>
              <a:gd name="connsiteX194" fmla="*/ 11187230 w 12191998"/>
              <a:gd name="connsiteY194" fmla="*/ 3860133 h 4454665"/>
              <a:gd name="connsiteX195" fmla="*/ 11181077 w 12191998"/>
              <a:gd name="connsiteY195" fmla="*/ 3859105 h 4454665"/>
              <a:gd name="connsiteX196" fmla="*/ 10376216 w 12191998"/>
              <a:gd name="connsiteY196" fmla="*/ 3859105 h 4454665"/>
              <a:gd name="connsiteX197" fmla="*/ 10348526 w 12191998"/>
              <a:gd name="connsiteY197" fmla="*/ 3866301 h 4454665"/>
              <a:gd name="connsiteX198" fmla="*/ 10343399 w 12191998"/>
              <a:gd name="connsiteY198" fmla="*/ 3872470 h 4454665"/>
              <a:gd name="connsiteX199" fmla="*/ 10343399 w 12191998"/>
              <a:gd name="connsiteY199" fmla="*/ 3901255 h 4454665"/>
              <a:gd name="connsiteX200" fmla="*/ 10326990 w 12191998"/>
              <a:gd name="connsiteY200" fmla="*/ 3901255 h 4454665"/>
              <a:gd name="connsiteX201" fmla="*/ 10319811 w 12191998"/>
              <a:gd name="connsiteY201" fmla="*/ 3908451 h 4454665"/>
              <a:gd name="connsiteX202" fmla="*/ 10319811 w 12191998"/>
              <a:gd name="connsiteY202" fmla="*/ 3933123 h 4454665"/>
              <a:gd name="connsiteX203" fmla="*/ 10326990 w 12191998"/>
              <a:gd name="connsiteY203" fmla="*/ 3939292 h 4454665"/>
              <a:gd name="connsiteX204" fmla="*/ 10343399 w 12191998"/>
              <a:gd name="connsiteY204" fmla="*/ 3939292 h 4454665"/>
              <a:gd name="connsiteX205" fmla="*/ 10343399 w 12191998"/>
              <a:gd name="connsiteY205" fmla="*/ 4021534 h 4454665"/>
              <a:gd name="connsiteX206" fmla="*/ 10398779 w 12191998"/>
              <a:gd name="connsiteY206" fmla="*/ 4091440 h 4454665"/>
              <a:gd name="connsiteX207" fmla="*/ 10430571 w 12191998"/>
              <a:gd name="connsiteY207" fmla="*/ 4087328 h 4454665"/>
              <a:gd name="connsiteX208" fmla="*/ 10435698 w 12191998"/>
              <a:gd name="connsiteY208" fmla="*/ 4080132 h 4454665"/>
              <a:gd name="connsiteX209" fmla="*/ 10434673 w 12191998"/>
              <a:gd name="connsiteY209" fmla="*/ 4056487 h 4454665"/>
              <a:gd name="connsiteX210" fmla="*/ 10427495 w 12191998"/>
              <a:gd name="connsiteY210" fmla="*/ 4050319 h 4454665"/>
              <a:gd name="connsiteX211" fmla="*/ 10403906 w 12191998"/>
              <a:gd name="connsiteY211" fmla="*/ 4050319 h 4454665"/>
              <a:gd name="connsiteX212" fmla="*/ 10385446 w 12191998"/>
              <a:gd name="connsiteY212" fmla="*/ 4015366 h 4454665"/>
              <a:gd name="connsiteX213" fmla="*/ 10385446 w 12191998"/>
              <a:gd name="connsiteY213" fmla="*/ 3939292 h 4454665"/>
              <a:gd name="connsiteX214" fmla="*/ 10428520 w 12191998"/>
              <a:gd name="connsiteY214" fmla="*/ 3939292 h 4454665"/>
              <a:gd name="connsiteX215" fmla="*/ 10434673 w 12191998"/>
              <a:gd name="connsiteY215" fmla="*/ 3933123 h 4454665"/>
              <a:gd name="connsiteX216" fmla="*/ 10434673 w 12191998"/>
              <a:gd name="connsiteY216" fmla="*/ 3908451 h 4454665"/>
              <a:gd name="connsiteX217" fmla="*/ 10428520 w 12191998"/>
              <a:gd name="connsiteY217" fmla="*/ 3901255 h 4454665"/>
              <a:gd name="connsiteX218" fmla="*/ 10385446 w 12191998"/>
              <a:gd name="connsiteY218" fmla="*/ 3901255 h 4454665"/>
              <a:gd name="connsiteX219" fmla="*/ 10385446 w 12191998"/>
              <a:gd name="connsiteY219" fmla="*/ 3866301 h 4454665"/>
              <a:gd name="connsiteX220" fmla="*/ 10382370 w 12191998"/>
              <a:gd name="connsiteY220" fmla="*/ 3860133 h 4454665"/>
              <a:gd name="connsiteX221" fmla="*/ 10376216 w 12191998"/>
              <a:gd name="connsiteY221" fmla="*/ 3859105 h 4454665"/>
              <a:gd name="connsiteX222" fmla="*/ 10045025 w 12191998"/>
              <a:gd name="connsiteY222" fmla="*/ 3834265 h 4454665"/>
              <a:gd name="connsiteX223" fmla="*/ 10042958 w 12191998"/>
              <a:gd name="connsiteY223" fmla="*/ 3835300 h 4454665"/>
              <a:gd name="connsiteX224" fmla="*/ 10040890 w 12191998"/>
              <a:gd name="connsiteY224" fmla="*/ 3836334 h 4454665"/>
              <a:gd name="connsiteX225" fmla="*/ 10039857 w 12191998"/>
              <a:gd name="connsiteY225" fmla="*/ 3838403 h 4454665"/>
              <a:gd name="connsiteX226" fmla="*/ 10038822 w 12191998"/>
              <a:gd name="connsiteY226" fmla="*/ 3841507 h 4454665"/>
              <a:gd name="connsiteX227" fmla="*/ 10038822 w 12191998"/>
              <a:gd name="connsiteY227" fmla="*/ 4080471 h 4454665"/>
              <a:gd name="connsiteX228" fmla="*/ 10046058 w 12191998"/>
              <a:gd name="connsiteY228" fmla="*/ 4086678 h 4454665"/>
              <a:gd name="connsiteX229" fmla="*/ 10076036 w 12191998"/>
              <a:gd name="connsiteY229" fmla="*/ 4086678 h 4454665"/>
              <a:gd name="connsiteX230" fmla="*/ 10077071 w 12191998"/>
              <a:gd name="connsiteY230" fmla="*/ 4086678 h 4454665"/>
              <a:gd name="connsiteX231" fmla="*/ 10079138 w 12191998"/>
              <a:gd name="connsiteY231" fmla="*/ 4086678 h 4454665"/>
              <a:gd name="connsiteX232" fmla="*/ 10079138 w 12191998"/>
              <a:gd name="connsiteY232" fmla="*/ 4085644 h 4454665"/>
              <a:gd name="connsiteX233" fmla="*/ 10081206 w 12191998"/>
              <a:gd name="connsiteY233" fmla="*/ 4084609 h 4454665"/>
              <a:gd name="connsiteX234" fmla="*/ 10082239 w 12191998"/>
              <a:gd name="connsiteY234" fmla="*/ 4082540 h 4454665"/>
              <a:gd name="connsiteX235" fmla="*/ 10083273 w 12191998"/>
              <a:gd name="connsiteY235" fmla="*/ 4080471 h 4454665"/>
              <a:gd name="connsiteX236" fmla="*/ 10083273 w 12191998"/>
              <a:gd name="connsiteY236" fmla="*/ 3841507 h 4454665"/>
              <a:gd name="connsiteX237" fmla="*/ 10076036 w 12191998"/>
              <a:gd name="connsiteY237" fmla="*/ 3834265 h 4454665"/>
              <a:gd name="connsiteX238" fmla="*/ 10046058 w 12191998"/>
              <a:gd name="connsiteY238" fmla="*/ 3834265 h 4454665"/>
              <a:gd name="connsiteX239" fmla="*/ 10045025 w 12191998"/>
              <a:gd name="connsiteY239" fmla="*/ 3834265 h 4454665"/>
              <a:gd name="connsiteX240" fmla="*/ 11675305 w 12191998"/>
              <a:gd name="connsiteY240" fmla="*/ 3793583 h 4454665"/>
              <a:gd name="connsiteX241" fmla="*/ 11683548 w 12191998"/>
              <a:gd name="connsiteY241" fmla="*/ 3793583 h 4454665"/>
              <a:gd name="connsiteX242" fmla="*/ 11790690 w 12191998"/>
              <a:gd name="connsiteY242" fmla="*/ 3855396 h 4454665"/>
              <a:gd name="connsiteX243" fmla="*/ 11794811 w 12191998"/>
              <a:gd name="connsiteY243" fmla="*/ 3861577 h 4454665"/>
              <a:gd name="connsiteX244" fmla="*/ 11786569 w 12191998"/>
              <a:gd name="connsiteY244" fmla="*/ 3867758 h 4454665"/>
              <a:gd name="connsiteX245" fmla="*/ 11695910 w 12191998"/>
              <a:gd name="connsiteY245" fmla="*/ 3911027 h 4454665"/>
              <a:gd name="connsiteX246" fmla="*/ 11685608 w 12191998"/>
              <a:gd name="connsiteY246" fmla="*/ 3913087 h 4454665"/>
              <a:gd name="connsiteX247" fmla="*/ 11681487 w 12191998"/>
              <a:gd name="connsiteY247" fmla="*/ 3902785 h 4454665"/>
              <a:gd name="connsiteX248" fmla="*/ 11673245 w 12191998"/>
              <a:gd name="connsiteY248" fmla="*/ 3801824 h 4454665"/>
              <a:gd name="connsiteX249" fmla="*/ 11675305 w 12191998"/>
              <a:gd name="connsiteY249" fmla="*/ 3793583 h 4454665"/>
              <a:gd name="connsiteX250" fmla="*/ 11617970 w 12191998"/>
              <a:gd name="connsiteY250" fmla="*/ 3792812 h 4454665"/>
              <a:gd name="connsiteX251" fmla="*/ 11622091 w 12191998"/>
              <a:gd name="connsiteY251" fmla="*/ 3793587 h 4454665"/>
              <a:gd name="connsiteX252" fmla="*/ 11624151 w 12191998"/>
              <a:gd name="connsiteY252" fmla="*/ 3803912 h 4454665"/>
              <a:gd name="connsiteX253" fmla="*/ 11615910 w 12191998"/>
              <a:gd name="connsiteY253" fmla="*/ 3905100 h 4454665"/>
              <a:gd name="connsiteX254" fmla="*/ 11611789 w 12191998"/>
              <a:gd name="connsiteY254" fmla="*/ 3913360 h 4454665"/>
              <a:gd name="connsiteX255" fmla="*/ 11601487 w 12191998"/>
              <a:gd name="connsiteY255" fmla="*/ 3913360 h 4454665"/>
              <a:gd name="connsiteX256" fmla="*/ 11510827 w 12191998"/>
              <a:gd name="connsiteY256" fmla="*/ 3867929 h 4454665"/>
              <a:gd name="connsiteX257" fmla="*/ 11502586 w 12191998"/>
              <a:gd name="connsiteY257" fmla="*/ 3861734 h 4454665"/>
              <a:gd name="connsiteX258" fmla="*/ 11506707 w 12191998"/>
              <a:gd name="connsiteY258" fmla="*/ 3855538 h 4454665"/>
              <a:gd name="connsiteX259" fmla="*/ 11613849 w 12191998"/>
              <a:gd name="connsiteY259" fmla="*/ 3793587 h 4454665"/>
              <a:gd name="connsiteX260" fmla="*/ 11617970 w 12191998"/>
              <a:gd name="connsiteY260" fmla="*/ 3792812 h 4454665"/>
              <a:gd name="connsiteX261" fmla="*/ 11649283 w 12191998"/>
              <a:gd name="connsiteY261" fmla="*/ 3757623 h 4454665"/>
              <a:gd name="connsiteX262" fmla="*/ 11432452 w 12191998"/>
              <a:gd name="connsiteY262" fmla="*/ 3976793 h 4454665"/>
              <a:gd name="connsiteX263" fmla="*/ 11649283 w 12191998"/>
              <a:gd name="connsiteY263" fmla="*/ 4195962 h 4454665"/>
              <a:gd name="connsiteX264" fmla="*/ 11866115 w 12191998"/>
              <a:gd name="connsiteY264" fmla="*/ 3976793 h 4454665"/>
              <a:gd name="connsiteX265" fmla="*/ 11649283 w 12191998"/>
              <a:gd name="connsiteY265" fmla="*/ 3757623 h 4454665"/>
              <a:gd name="connsiteX266" fmla="*/ 11648699 w 12191998"/>
              <a:gd name="connsiteY266" fmla="*/ 3726063 h 4454665"/>
              <a:gd name="connsiteX267" fmla="*/ 11895337 w 12191998"/>
              <a:gd name="connsiteY267" fmla="*/ 3975624 h 4454665"/>
              <a:gd name="connsiteX268" fmla="*/ 11648699 w 12191998"/>
              <a:gd name="connsiteY268" fmla="*/ 4225185 h 4454665"/>
              <a:gd name="connsiteX269" fmla="*/ 11402060 w 12191998"/>
              <a:gd name="connsiteY269" fmla="*/ 3975624 h 4454665"/>
              <a:gd name="connsiteX270" fmla="*/ 11648699 w 12191998"/>
              <a:gd name="connsiteY270" fmla="*/ 3726063 h 4454665"/>
              <a:gd name="connsiteX271" fmla="*/ 11635775 w 12191998"/>
              <a:gd name="connsiteY271" fmla="*/ 3647487 h 4454665"/>
              <a:gd name="connsiteX272" fmla="*/ 11623436 w 12191998"/>
              <a:gd name="connsiteY272" fmla="*/ 3697370 h 4454665"/>
              <a:gd name="connsiteX273" fmla="*/ 11600814 w 12191998"/>
              <a:gd name="connsiteY273" fmla="*/ 3701527 h 4454665"/>
              <a:gd name="connsiteX274" fmla="*/ 11574079 w 12191998"/>
              <a:gd name="connsiteY274" fmla="*/ 3655801 h 4454665"/>
              <a:gd name="connsiteX275" fmla="*/ 11574079 w 12191998"/>
              <a:gd name="connsiteY275" fmla="*/ 3653722 h 4454665"/>
              <a:gd name="connsiteX276" fmla="*/ 11572023 w 12191998"/>
              <a:gd name="connsiteY276" fmla="*/ 3655801 h 4454665"/>
              <a:gd name="connsiteX277" fmla="*/ 11551457 w 12191998"/>
              <a:gd name="connsiteY277" fmla="*/ 3659958 h 4454665"/>
              <a:gd name="connsiteX278" fmla="*/ 11551457 w 12191998"/>
              <a:gd name="connsiteY278" fmla="*/ 3662036 h 4454665"/>
              <a:gd name="connsiteX279" fmla="*/ 11547344 w 12191998"/>
              <a:gd name="connsiteY279" fmla="*/ 3686978 h 4454665"/>
              <a:gd name="connsiteX280" fmla="*/ 11551457 w 12191998"/>
              <a:gd name="connsiteY280" fmla="*/ 3713998 h 4454665"/>
              <a:gd name="connsiteX281" fmla="*/ 11530892 w 12191998"/>
              <a:gd name="connsiteY281" fmla="*/ 3722311 h 4454665"/>
              <a:gd name="connsiteX282" fmla="*/ 11493874 w 12191998"/>
              <a:gd name="connsiteY282" fmla="*/ 3686978 h 4454665"/>
              <a:gd name="connsiteX283" fmla="*/ 11493874 w 12191998"/>
              <a:gd name="connsiteY283" fmla="*/ 3684899 h 4454665"/>
              <a:gd name="connsiteX284" fmla="*/ 11491818 w 12191998"/>
              <a:gd name="connsiteY284" fmla="*/ 3684899 h 4454665"/>
              <a:gd name="connsiteX285" fmla="*/ 11473309 w 12191998"/>
              <a:gd name="connsiteY285" fmla="*/ 3697370 h 4454665"/>
              <a:gd name="connsiteX286" fmla="*/ 11473309 w 12191998"/>
              <a:gd name="connsiteY286" fmla="*/ 3699448 h 4454665"/>
              <a:gd name="connsiteX287" fmla="*/ 11485648 w 12191998"/>
              <a:gd name="connsiteY287" fmla="*/ 3749331 h 4454665"/>
              <a:gd name="connsiteX288" fmla="*/ 11469196 w 12191998"/>
              <a:gd name="connsiteY288" fmla="*/ 3761802 h 4454665"/>
              <a:gd name="connsiteX289" fmla="*/ 11426008 w 12191998"/>
              <a:gd name="connsiteY289" fmla="*/ 3734782 h 4454665"/>
              <a:gd name="connsiteX290" fmla="*/ 11423952 w 12191998"/>
              <a:gd name="connsiteY290" fmla="*/ 3734782 h 4454665"/>
              <a:gd name="connsiteX291" fmla="*/ 11423952 w 12191998"/>
              <a:gd name="connsiteY291" fmla="*/ 3736860 h 4454665"/>
              <a:gd name="connsiteX292" fmla="*/ 11407499 w 12191998"/>
              <a:gd name="connsiteY292" fmla="*/ 3751410 h 4454665"/>
              <a:gd name="connsiteX293" fmla="*/ 11407499 w 12191998"/>
              <a:gd name="connsiteY293" fmla="*/ 3753488 h 4454665"/>
              <a:gd name="connsiteX294" fmla="*/ 11434235 w 12191998"/>
              <a:gd name="connsiteY294" fmla="*/ 3799214 h 4454665"/>
              <a:gd name="connsiteX295" fmla="*/ 11419839 w 12191998"/>
              <a:gd name="connsiteY295" fmla="*/ 3815842 h 4454665"/>
              <a:gd name="connsiteX296" fmla="*/ 11370482 w 12191998"/>
              <a:gd name="connsiteY296" fmla="*/ 3803371 h 4454665"/>
              <a:gd name="connsiteX297" fmla="*/ 11368425 w 12191998"/>
              <a:gd name="connsiteY297" fmla="*/ 3803371 h 4454665"/>
              <a:gd name="connsiteX298" fmla="*/ 11358143 w 12191998"/>
              <a:gd name="connsiteY298" fmla="*/ 3822077 h 4454665"/>
              <a:gd name="connsiteX299" fmla="*/ 11358143 w 12191998"/>
              <a:gd name="connsiteY299" fmla="*/ 3824156 h 4454665"/>
              <a:gd name="connsiteX300" fmla="*/ 11395160 w 12191998"/>
              <a:gd name="connsiteY300" fmla="*/ 3861568 h 4454665"/>
              <a:gd name="connsiteX301" fmla="*/ 11386934 w 12191998"/>
              <a:gd name="connsiteY301" fmla="*/ 3880274 h 4454665"/>
              <a:gd name="connsiteX302" fmla="*/ 11335521 w 12191998"/>
              <a:gd name="connsiteY302" fmla="*/ 3880274 h 4454665"/>
              <a:gd name="connsiteX303" fmla="*/ 11333464 w 12191998"/>
              <a:gd name="connsiteY303" fmla="*/ 3880274 h 4454665"/>
              <a:gd name="connsiteX304" fmla="*/ 11333464 w 12191998"/>
              <a:gd name="connsiteY304" fmla="*/ 3882352 h 4454665"/>
              <a:gd name="connsiteX305" fmla="*/ 11327295 w 12191998"/>
              <a:gd name="connsiteY305" fmla="*/ 3903136 h 4454665"/>
              <a:gd name="connsiteX306" fmla="*/ 11329351 w 12191998"/>
              <a:gd name="connsiteY306" fmla="*/ 3905215 h 4454665"/>
              <a:gd name="connsiteX307" fmla="*/ 11372538 w 12191998"/>
              <a:gd name="connsiteY307" fmla="*/ 3930156 h 4454665"/>
              <a:gd name="connsiteX308" fmla="*/ 11370482 w 12191998"/>
              <a:gd name="connsiteY308" fmla="*/ 3953020 h 4454665"/>
              <a:gd name="connsiteX309" fmla="*/ 11321125 w 12191998"/>
              <a:gd name="connsiteY309" fmla="*/ 3965491 h 4454665"/>
              <a:gd name="connsiteX310" fmla="*/ 11319069 w 12191998"/>
              <a:gd name="connsiteY310" fmla="*/ 3965491 h 4454665"/>
              <a:gd name="connsiteX311" fmla="*/ 11319069 w 12191998"/>
              <a:gd name="connsiteY311" fmla="*/ 3967568 h 4454665"/>
              <a:gd name="connsiteX312" fmla="*/ 11319069 w 12191998"/>
              <a:gd name="connsiteY312" fmla="*/ 3977961 h 4454665"/>
              <a:gd name="connsiteX313" fmla="*/ 11319069 w 12191998"/>
              <a:gd name="connsiteY313" fmla="*/ 3988353 h 4454665"/>
              <a:gd name="connsiteX314" fmla="*/ 11319069 w 12191998"/>
              <a:gd name="connsiteY314" fmla="*/ 3990432 h 4454665"/>
              <a:gd name="connsiteX315" fmla="*/ 11321125 w 12191998"/>
              <a:gd name="connsiteY315" fmla="*/ 3990432 h 4454665"/>
              <a:gd name="connsiteX316" fmla="*/ 11370482 w 12191998"/>
              <a:gd name="connsiteY316" fmla="*/ 4002903 h 4454665"/>
              <a:gd name="connsiteX317" fmla="*/ 11374595 w 12191998"/>
              <a:gd name="connsiteY317" fmla="*/ 4025765 h 4454665"/>
              <a:gd name="connsiteX318" fmla="*/ 11329351 w 12191998"/>
              <a:gd name="connsiteY318" fmla="*/ 4052785 h 4454665"/>
              <a:gd name="connsiteX319" fmla="*/ 11327295 w 12191998"/>
              <a:gd name="connsiteY319" fmla="*/ 4052785 h 4454665"/>
              <a:gd name="connsiteX320" fmla="*/ 11327295 w 12191998"/>
              <a:gd name="connsiteY320" fmla="*/ 4054864 h 4454665"/>
              <a:gd name="connsiteX321" fmla="*/ 11333464 w 12191998"/>
              <a:gd name="connsiteY321" fmla="*/ 4075649 h 4454665"/>
              <a:gd name="connsiteX322" fmla="*/ 11335521 w 12191998"/>
              <a:gd name="connsiteY322" fmla="*/ 4075649 h 4454665"/>
              <a:gd name="connsiteX323" fmla="*/ 11386934 w 12191998"/>
              <a:gd name="connsiteY323" fmla="*/ 4075649 h 4454665"/>
              <a:gd name="connsiteX324" fmla="*/ 11395160 w 12191998"/>
              <a:gd name="connsiteY324" fmla="*/ 4096432 h 4454665"/>
              <a:gd name="connsiteX325" fmla="*/ 11358143 w 12191998"/>
              <a:gd name="connsiteY325" fmla="*/ 4133845 h 4454665"/>
              <a:gd name="connsiteX326" fmla="*/ 11358143 w 12191998"/>
              <a:gd name="connsiteY326" fmla="*/ 4135923 h 4454665"/>
              <a:gd name="connsiteX327" fmla="*/ 11370482 w 12191998"/>
              <a:gd name="connsiteY327" fmla="*/ 4154629 h 4454665"/>
              <a:gd name="connsiteX328" fmla="*/ 11421895 w 12191998"/>
              <a:gd name="connsiteY328" fmla="*/ 4140081 h 4454665"/>
              <a:gd name="connsiteX329" fmla="*/ 11434235 w 12191998"/>
              <a:gd name="connsiteY329" fmla="*/ 4158787 h 4454665"/>
              <a:gd name="connsiteX330" fmla="*/ 11407499 w 12191998"/>
              <a:gd name="connsiteY330" fmla="*/ 4204513 h 4454665"/>
              <a:gd name="connsiteX331" fmla="*/ 11409556 w 12191998"/>
              <a:gd name="connsiteY331" fmla="*/ 4206590 h 4454665"/>
              <a:gd name="connsiteX332" fmla="*/ 11423952 w 12191998"/>
              <a:gd name="connsiteY332" fmla="*/ 4221140 h 4454665"/>
              <a:gd name="connsiteX333" fmla="*/ 11426008 w 12191998"/>
              <a:gd name="connsiteY333" fmla="*/ 4221140 h 4454665"/>
              <a:gd name="connsiteX334" fmla="*/ 11471253 w 12191998"/>
              <a:gd name="connsiteY334" fmla="*/ 4194120 h 4454665"/>
              <a:gd name="connsiteX335" fmla="*/ 11487705 w 12191998"/>
              <a:gd name="connsiteY335" fmla="*/ 4208669 h 4454665"/>
              <a:gd name="connsiteX336" fmla="*/ 11475366 w 12191998"/>
              <a:gd name="connsiteY336" fmla="*/ 4258552 h 4454665"/>
              <a:gd name="connsiteX337" fmla="*/ 11475366 w 12191998"/>
              <a:gd name="connsiteY337" fmla="*/ 4260631 h 4454665"/>
              <a:gd name="connsiteX338" fmla="*/ 11493874 w 12191998"/>
              <a:gd name="connsiteY338" fmla="*/ 4271022 h 4454665"/>
              <a:gd name="connsiteX339" fmla="*/ 11493874 w 12191998"/>
              <a:gd name="connsiteY339" fmla="*/ 4273101 h 4454665"/>
              <a:gd name="connsiteX340" fmla="*/ 11495931 w 12191998"/>
              <a:gd name="connsiteY340" fmla="*/ 4271022 h 4454665"/>
              <a:gd name="connsiteX341" fmla="*/ 11532948 w 12191998"/>
              <a:gd name="connsiteY341" fmla="*/ 4233611 h 4454665"/>
              <a:gd name="connsiteX342" fmla="*/ 11551457 w 12191998"/>
              <a:gd name="connsiteY342" fmla="*/ 4241925 h 4454665"/>
              <a:gd name="connsiteX343" fmla="*/ 11549401 w 12191998"/>
              <a:gd name="connsiteY343" fmla="*/ 4268945 h 4454665"/>
              <a:gd name="connsiteX344" fmla="*/ 11551457 w 12191998"/>
              <a:gd name="connsiteY344" fmla="*/ 4293886 h 4454665"/>
              <a:gd name="connsiteX345" fmla="*/ 11551457 w 12191998"/>
              <a:gd name="connsiteY345" fmla="*/ 4295964 h 4454665"/>
              <a:gd name="connsiteX346" fmla="*/ 11553514 w 12191998"/>
              <a:gd name="connsiteY346" fmla="*/ 4295964 h 4454665"/>
              <a:gd name="connsiteX347" fmla="*/ 11574079 w 12191998"/>
              <a:gd name="connsiteY347" fmla="*/ 4302199 h 4454665"/>
              <a:gd name="connsiteX348" fmla="*/ 11576136 w 12191998"/>
              <a:gd name="connsiteY348" fmla="*/ 4302199 h 4454665"/>
              <a:gd name="connsiteX349" fmla="*/ 11600814 w 12191998"/>
              <a:gd name="connsiteY349" fmla="*/ 4256474 h 4454665"/>
              <a:gd name="connsiteX350" fmla="*/ 11623436 w 12191998"/>
              <a:gd name="connsiteY350" fmla="*/ 4258552 h 4454665"/>
              <a:gd name="connsiteX351" fmla="*/ 11635775 w 12191998"/>
              <a:gd name="connsiteY351" fmla="*/ 4310513 h 4454665"/>
              <a:gd name="connsiteX352" fmla="*/ 11637831 w 12191998"/>
              <a:gd name="connsiteY352" fmla="*/ 4310513 h 4454665"/>
              <a:gd name="connsiteX353" fmla="*/ 11658397 w 12191998"/>
              <a:gd name="connsiteY353" fmla="*/ 4310513 h 4454665"/>
              <a:gd name="connsiteX354" fmla="*/ 11660454 w 12191998"/>
              <a:gd name="connsiteY354" fmla="*/ 4310513 h 4454665"/>
              <a:gd name="connsiteX355" fmla="*/ 11674850 w 12191998"/>
              <a:gd name="connsiteY355" fmla="*/ 4258552 h 4454665"/>
              <a:gd name="connsiteX356" fmla="*/ 11695415 w 12191998"/>
              <a:gd name="connsiteY356" fmla="*/ 4256474 h 4454665"/>
              <a:gd name="connsiteX357" fmla="*/ 11722150 w 12191998"/>
              <a:gd name="connsiteY357" fmla="*/ 4302199 h 4454665"/>
              <a:gd name="connsiteX358" fmla="*/ 11742715 w 12191998"/>
              <a:gd name="connsiteY358" fmla="*/ 4295964 h 4454665"/>
              <a:gd name="connsiteX359" fmla="*/ 11744772 w 12191998"/>
              <a:gd name="connsiteY359" fmla="*/ 4295964 h 4454665"/>
              <a:gd name="connsiteX360" fmla="*/ 11746828 w 12191998"/>
              <a:gd name="connsiteY360" fmla="*/ 4268945 h 4454665"/>
              <a:gd name="connsiteX361" fmla="*/ 11744772 w 12191998"/>
              <a:gd name="connsiteY361" fmla="*/ 4241925 h 4454665"/>
              <a:gd name="connsiteX362" fmla="*/ 11765337 w 12191998"/>
              <a:gd name="connsiteY362" fmla="*/ 4233611 h 4454665"/>
              <a:gd name="connsiteX363" fmla="*/ 11802354 w 12191998"/>
              <a:gd name="connsiteY363" fmla="*/ 4271022 h 4454665"/>
              <a:gd name="connsiteX364" fmla="*/ 11820863 w 12191998"/>
              <a:gd name="connsiteY364" fmla="*/ 4260631 h 4454665"/>
              <a:gd name="connsiteX365" fmla="*/ 11822920 w 12191998"/>
              <a:gd name="connsiteY365" fmla="*/ 4258552 h 4454665"/>
              <a:gd name="connsiteX366" fmla="*/ 11822920 w 12191998"/>
              <a:gd name="connsiteY366" fmla="*/ 4256474 h 4454665"/>
              <a:gd name="connsiteX367" fmla="*/ 11808524 w 12191998"/>
              <a:gd name="connsiteY367" fmla="*/ 4208669 h 4454665"/>
              <a:gd name="connsiteX368" fmla="*/ 11824976 w 12191998"/>
              <a:gd name="connsiteY368" fmla="*/ 4194120 h 4454665"/>
              <a:gd name="connsiteX369" fmla="*/ 11870220 w 12191998"/>
              <a:gd name="connsiteY369" fmla="*/ 4221140 h 4454665"/>
              <a:gd name="connsiteX370" fmla="*/ 11872277 w 12191998"/>
              <a:gd name="connsiteY370" fmla="*/ 4221140 h 4454665"/>
              <a:gd name="connsiteX371" fmla="*/ 11886673 w 12191998"/>
              <a:gd name="connsiteY371" fmla="*/ 4204513 h 4454665"/>
              <a:gd name="connsiteX372" fmla="*/ 11888729 w 12191998"/>
              <a:gd name="connsiteY372" fmla="*/ 4204513 h 4454665"/>
              <a:gd name="connsiteX373" fmla="*/ 11861994 w 12191998"/>
              <a:gd name="connsiteY373" fmla="*/ 4158787 h 4454665"/>
              <a:gd name="connsiteX374" fmla="*/ 11874333 w 12191998"/>
              <a:gd name="connsiteY374" fmla="*/ 4140081 h 4454665"/>
              <a:gd name="connsiteX375" fmla="*/ 11925747 w 12191998"/>
              <a:gd name="connsiteY375" fmla="*/ 4154629 h 4454665"/>
              <a:gd name="connsiteX376" fmla="*/ 11927803 w 12191998"/>
              <a:gd name="connsiteY376" fmla="*/ 4152551 h 4454665"/>
              <a:gd name="connsiteX377" fmla="*/ 11938086 w 12191998"/>
              <a:gd name="connsiteY377" fmla="*/ 4133845 h 4454665"/>
              <a:gd name="connsiteX378" fmla="*/ 11938086 w 12191998"/>
              <a:gd name="connsiteY378" fmla="*/ 4131767 h 4454665"/>
              <a:gd name="connsiteX379" fmla="*/ 11901069 w 12191998"/>
              <a:gd name="connsiteY379" fmla="*/ 4096432 h 4454665"/>
              <a:gd name="connsiteX380" fmla="*/ 11909295 w 12191998"/>
              <a:gd name="connsiteY380" fmla="*/ 4075649 h 4454665"/>
              <a:gd name="connsiteX381" fmla="*/ 11960708 w 12191998"/>
              <a:gd name="connsiteY381" fmla="*/ 4075649 h 4454665"/>
              <a:gd name="connsiteX382" fmla="*/ 11962764 w 12191998"/>
              <a:gd name="connsiteY382" fmla="*/ 4075649 h 4454665"/>
              <a:gd name="connsiteX383" fmla="*/ 11966878 w 12191998"/>
              <a:gd name="connsiteY383" fmla="*/ 4054864 h 4454665"/>
              <a:gd name="connsiteX384" fmla="*/ 11966878 w 12191998"/>
              <a:gd name="connsiteY384" fmla="*/ 4052785 h 4454665"/>
              <a:gd name="connsiteX385" fmla="*/ 11921634 w 12191998"/>
              <a:gd name="connsiteY385" fmla="*/ 4025765 h 4454665"/>
              <a:gd name="connsiteX386" fmla="*/ 11925747 w 12191998"/>
              <a:gd name="connsiteY386" fmla="*/ 4004981 h 4454665"/>
              <a:gd name="connsiteX387" fmla="*/ 11975104 w 12191998"/>
              <a:gd name="connsiteY387" fmla="*/ 3990432 h 4454665"/>
              <a:gd name="connsiteX388" fmla="*/ 11977160 w 12191998"/>
              <a:gd name="connsiteY388" fmla="*/ 3990432 h 4454665"/>
              <a:gd name="connsiteX389" fmla="*/ 11977160 w 12191998"/>
              <a:gd name="connsiteY389" fmla="*/ 3977961 h 4454665"/>
              <a:gd name="connsiteX390" fmla="*/ 11977160 w 12191998"/>
              <a:gd name="connsiteY390" fmla="*/ 3967568 h 4454665"/>
              <a:gd name="connsiteX391" fmla="*/ 11975104 w 12191998"/>
              <a:gd name="connsiteY391" fmla="*/ 3967568 h 4454665"/>
              <a:gd name="connsiteX392" fmla="*/ 11925747 w 12191998"/>
              <a:gd name="connsiteY392" fmla="*/ 3953020 h 4454665"/>
              <a:gd name="connsiteX393" fmla="*/ 11923690 w 12191998"/>
              <a:gd name="connsiteY393" fmla="*/ 3932235 h 4454665"/>
              <a:gd name="connsiteX394" fmla="*/ 11966878 w 12191998"/>
              <a:gd name="connsiteY394" fmla="*/ 3905215 h 4454665"/>
              <a:gd name="connsiteX395" fmla="*/ 11968934 w 12191998"/>
              <a:gd name="connsiteY395" fmla="*/ 3905215 h 4454665"/>
              <a:gd name="connsiteX396" fmla="*/ 11968934 w 12191998"/>
              <a:gd name="connsiteY396" fmla="*/ 3903136 h 4454665"/>
              <a:gd name="connsiteX397" fmla="*/ 11962764 w 12191998"/>
              <a:gd name="connsiteY397" fmla="*/ 3882352 h 4454665"/>
              <a:gd name="connsiteX398" fmla="*/ 11960708 w 12191998"/>
              <a:gd name="connsiteY398" fmla="*/ 3882352 h 4454665"/>
              <a:gd name="connsiteX399" fmla="*/ 11909295 w 12191998"/>
              <a:gd name="connsiteY399" fmla="*/ 3882352 h 4454665"/>
              <a:gd name="connsiteX400" fmla="*/ 11901069 w 12191998"/>
              <a:gd name="connsiteY400" fmla="*/ 3861568 h 4454665"/>
              <a:gd name="connsiteX401" fmla="*/ 11938086 w 12191998"/>
              <a:gd name="connsiteY401" fmla="*/ 3824156 h 4454665"/>
              <a:gd name="connsiteX402" fmla="*/ 11938086 w 12191998"/>
              <a:gd name="connsiteY402" fmla="*/ 3822077 h 4454665"/>
              <a:gd name="connsiteX403" fmla="*/ 11927803 w 12191998"/>
              <a:gd name="connsiteY403" fmla="*/ 3803371 h 4454665"/>
              <a:gd name="connsiteX404" fmla="*/ 11925747 w 12191998"/>
              <a:gd name="connsiteY404" fmla="*/ 3803371 h 4454665"/>
              <a:gd name="connsiteX405" fmla="*/ 11876390 w 12191998"/>
              <a:gd name="connsiteY405" fmla="*/ 3815842 h 4454665"/>
              <a:gd name="connsiteX406" fmla="*/ 11861994 w 12191998"/>
              <a:gd name="connsiteY406" fmla="*/ 3799214 h 4454665"/>
              <a:gd name="connsiteX407" fmla="*/ 11888729 w 12191998"/>
              <a:gd name="connsiteY407" fmla="*/ 3753488 h 4454665"/>
              <a:gd name="connsiteX408" fmla="*/ 11888729 w 12191998"/>
              <a:gd name="connsiteY408" fmla="*/ 3751410 h 4454665"/>
              <a:gd name="connsiteX409" fmla="*/ 11872277 w 12191998"/>
              <a:gd name="connsiteY409" fmla="*/ 3736860 h 4454665"/>
              <a:gd name="connsiteX410" fmla="*/ 11827033 w 12191998"/>
              <a:gd name="connsiteY410" fmla="*/ 3761802 h 4454665"/>
              <a:gd name="connsiteX411" fmla="*/ 11808524 w 12191998"/>
              <a:gd name="connsiteY411" fmla="*/ 3749331 h 4454665"/>
              <a:gd name="connsiteX412" fmla="*/ 11822920 w 12191998"/>
              <a:gd name="connsiteY412" fmla="*/ 3699448 h 4454665"/>
              <a:gd name="connsiteX413" fmla="*/ 11822920 w 12191998"/>
              <a:gd name="connsiteY413" fmla="*/ 3697370 h 4454665"/>
              <a:gd name="connsiteX414" fmla="*/ 11804411 w 12191998"/>
              <a:gd name="connsiteY414" fmla="*/ 3686978 h 4454665"/>
              <a:gd name="connsiteX415" fmla="*/ 11802354 w 12191998"/>
              <a:gd name="connsiteY415" fmla="*/ 3684899 h 4454665"/>
              <a:gd name="connsiteX416" fmla="*/ 11802354 w 12191998"/>
              <a:gd name="connsiteY416" fmla="*/ 3686978 h 4454665"/>
              <a:gd name="connsiteX417" fmla="*/ 11765337 w 12191998"/>
              <a:gd name="connsiteY417" fmla="*/ 3722311 h 4454665"/>
              <a:gd name="connsiteX418" fmla="*/ 11744772 w 12191998"/>
              <a:gd name="connsiteY418" fmla="*/ 3713998 h 4454665"/>
              <a:gd name="connsiteX419" fmla="*/ 11748885 w 12191998"/>
              <a:gd name="connsiteY419" fmla="*/ 3686978 h 4454665"/>
              <a:gd name="connsiteX420" fmla="*/ 11744772 w 12191998"/>
              <a:gd name="connsiteY420" fmla="*/ 3662036 h 4454665"/>
              <a:gd name="connsiteX421" fmla="*/ 11744772 w 12191998"/>
              <a:gd name="connsiteY421" fmla="*/ 3659958 h 4454665"/>
              <a:gd name="connsiteX422" fmla="*/ 11742715 w 12191998"/>
              <a:gd name="connsiteY422" fmla="*/ 3659958 h 4454665"/>
              <a:gd name="connsiteX423" fmla="*/ 11722150 w 12191998"/>
              <a:gd name="connsiteY423" fmla="*/ 3655801 h 4454665"/>
              <a:gd name="connsiteX424" fmla="*/ 11695415 w 12191998"/>
              <a:gd name="connsiteY424" fmla="*/ 3701527 h 4454665"/>
              <a:gd name="connsiteX425" fmla="*/ 11672793 w 12191998"/>
              <a:gd name="connsiteY425" fmla="*/ 3697370 h 4454665"/>
              <a:gd name="connsiteX426" fmla="*/ 11660454 w 12191998"/>
              <a:gd name="connsiteY426" fmla="*/ 3647487 h 4454665"/>
              <a:gd name="connsiteX427" fmla="*/ 11658397 w 12191998"/>
              <a:gd name="connsiteY427" fmla="*/ 3647487 h 4454665"/>
              <a:gd name="connsiteX428" fmla="*/ 11637831 w 12191998"/>
              <a:gd name="connsiteY428" fmla="*/ 3647487 h 4454665"/>
              <a:gd name="connsiteX429" fmla="*/ 11635775 w 12191998"/>
              <a:gd name="connsiteY429" fmla="*/ 3647487 h 4454665"/>
              <a:gd name="connsiteX430" fmla="*/ 0 w 12191998"/>
              <a:gd name="connsiteY430" fmla="*/ 0 h 4454665"/>
              <a:gd name="connsiteX431" fmla="*/ 12191998 w 12191998"/>
              <a:gd name="connsiteY431" fmla="*/ 0 h 4454665"/>
              <a:gd name="connsiteX432" fmla="*/ 12191998 w 12191998"/>
              <a:gd name="connsiteY432" fmla="*/ 4454665 h 4454665"/>
              <a:gd name="connsiteX433" fmla="*/ 0 w 12191998"/>
              <a:gd name="connsiteY433" fmla="*/ 4454665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</a:cxnLst>
            <a:rect l="l" t="t" r="r" b="b"/>
            <a:pathLst>
              <a:path w="12191998" h="4454665">
                <a:moveTo>
                  <a:pt x="11602874" y="4044919"/>
                </a:moveTo>
                <a:cubicBezTo>
                  <a:pt x="11606955" y="4042835"/>
                  <a:pt x="11608996" y="4042835"/>
                  <a:pt x="11613077" y="4044919"/>
                </a:cubicBezTo>
                <a:cubicBezTo>
                  <a:pt x="11615118" y="4047004"/>
                  <a:pt x="11617158" y="4049088"/>
                  <a:pt x="11617158" y="4053257"/>
                </a:cubicBezTo>
                <a:cubicBezTo>
                  <a:pt x="11623280" y="4155401"/>
                  <a:pt x="11623280" y="4155401"/>
                  <a:pt x="11623280" y="4155401"/>
                </a:cubicBezTo>
                <a:cubicBezTo>
                  <a:pt x="11625321" y="4161654"/>
                  <a:pt x="11623280" y="4163739"/>
                  <a:pt x="11621239" y="4165823"/>
                </a:cubicBezTo>
                <a:cubicBezTo>
                  <a:pt x="11619199" y="4167908"/>
                  <a:pt x="11617158" y="4165823"/>
                  <a:pt x="11615118" y="4165823"/>
                </a:cubicBezTo>
                <a:cubicBezTo>
                  <a:pt x="11570224" y="4155401"/>
                  <a:pt x="11539614" y="4136639"/>
                  <a:pt x="11509005" y="4103287"/>
                </a:cubicBezTo>
                <a:cubicBezTo>
                  <a:pt x="11506964" y="4101203"/>
                  <a:pt x="11504924" y="4099118"/>
                  <a:pt x="11504924" y="4097034"/>
                </a:cubicBezTo>
                <a:cubicBezTo>
                  <a:pt x="11504924" y="4097034"/>
                  <a:pt x="11504924" y="4097034"/>
                  <a:pt x="11504924" y="4094948"/>
                </a:cubicBezTo>
                <a:cubicBezTo>
                  <a:pt x="11504924" y="4092864"/>
                  <a:pt x="11509005" y="4090779"/>
                  <a:pt x="11511045" y="4090779"/>
                </a:cubicBezTo>
                <a:cubicBezTo>
                  <a:pt x="11602874" y="4044919"/>
                  <a:pt x="11602874" y="4044919"/>
                  <a:pt x="11602874" y="4044919"/>
                </a:cubicBezTo>
                <a:close/>
                <a:moveTo>
                  <a:pt x="11685608" y="4042835"/>
                </a:moveTo>
                <a:cubicBezTo>
                  <a:pt x="11689728" y="4042835"/>
                  <a:pt x="11691789" y="4042835"/>
                  <a:pt x="11695910" y="4042835"/>
                </a:cubicBezTo>
                <a:cubicBezTo>
                  <a:pt x="11786569" y="4088601"/>
                  <a:pt x="11786569" y="4088601"/>
                  <a:pt x="11786569" y="4088601"/>
                </a:cubicBezTo>
                <a:cubicBezTo>
                  <a:pt x="11790690" y="4090681"/>
                  <a:pt x="11792751" y="4092761"/>
                  <a:pt x="11794811" y="4094842"/>
                </a:cubicBezTo>
                <a:cubicBezTo>
                  <a:pt x="11794811" y="4096922"/>
                  <a:pt x="11792751" y="4099002"/>
                  <a:pt x="11790690" y="4101082"/>
                </a:cubicBezTo>
                <a:cubicBezTo>
                  <a:pt x="11759784" y="4134366"/>
                  <a:pt x="11726817" y="4153089"/>
                  <a:pt x="11683548" y="4163490"/>
                </a:cubicBezTo>
                <a:cubicBezTo>
                  <a:pt x="11679427" y="4165570"/>
                  <a:pt x="11677366" y="4165570"/>
                  <a:pt x="11675305" y="4163490"/>
                </a:cubicBezTo>
                <a:cubicBezTo>
                  <a:pt x="11673245" y="4161410"/>
                  <a:pt x="11673245" y="4157249"/>
                  <a:pt x="11673245" y="4155169"/>
                </a:cubicBezTo>
                <a:cubicBezTo>
                  <a:pt x="11681487" y="4051156"/>
                  <a:pt x="11681487" y="4051156"/>
                  <a:pt x="11681487" y="4051156"/>
                </a:cubicBezTo>
                <a:cubicBezTo>
                  <a:pt x="11681487" y="4049076"/>
                  <a:pt x="11683548" y="4044915"/>
                  <a:pt x="11685608" y="4042835"/>
                </a:cubicBezTo>
                <a:close/>
                <a:moveTo>
                  <a:pt x="10878610" y="4004127"/>
                </a:moveTo>
                <a:lnTo>
                  <a:pt x="10878610" y="4047670"/>
                </a:lnTo>
                <a:cubicBezTo>
                  <a:pt x="10878610" y="4047670"/>
                  <a:pt x="10852168" y="4054927"/>
                  <a:pt x="10832845" y="4054927"/>
                </a:cubicBezTo>
                <a:cubicBezTo>
                  <a:pt x="10816573" y="4054927"/>
                  <a:pt x="10813523" y="4039376"/>
                  <a:pt x="10813523" y="4030046"/>
                </a:cubicBezTo>
                <a:cubicBezTo>
                  <a:pt x="10813523" y="4015531"/>
                  <a:pt x="10821658" y="4008274"/>
                  <a:pt x="10837930" y="4006201"/>
                </a:cubicBezTo>
                <a:cubicBezTo>
                  <a:pt x="10878610" y="4004127"/>
                  <a:pt x="10878610" y="4004127"/>
                  <a:pt x="10878610" y="4004127"/>
                </a:cubicBezTo>
                <a:close/>
                <a:moveTo>
                  <a:pt x="10545885" y="3934277"/>
                </a:moveTo>
                <a:cubicBezTo>
                  <a:pt x="10573810" y="3934277"/>
                  <a:pt x="10573810" y="3948631"/>
                  <a:pt x="10573810" y="3957858"/>
                </a:cubicBezTo>
                <a:cubicBezTo>
                  <a:pt x="10573810" y="3972212"/>
                  <a:pt x="10566570" y="3979389"/>
                  <a:pt x="10550022" y="3981440"/>
                </a:cubicBezTo>
                <a:lnTo>
                  <a:pt x="10505548" y="3983490"/>
                </a:lnTo>
                <a:cubicBezTo>
                  <a:pt x="10505548" y="3982465"/>
                  <a:pt x="10505548" y="3980414"/>
                  <a:pt x="10505548" y="3979389"/>
                </a:cubicBezTo>
                <a:cubicBezTo>
                  <a:pt x="10505548" y="3977339"/>
                  <a:pt x="10505548" y="3977339"/>
                  <a:pt x="10505548" y="3977339"/>
                </a:cubicBezTo>
                <a:cubicBezTo>
                  <a:pt x="10507617" y="3954783"/>
                  <a:pt x="10514857" y="3941454"/>
                  <a:pt x="10528302" y="3936328"/>
                </a:cubicBezTo>
                <a:cubicBezTo>
                  <a:pt x="10533473" y="3935303"/>
                  <a:pt x="10539680" y="3934277"/>
                  <a:pt x="10545885" y="3934277"/>
                </a:cubicBezTo>
                <a:close/>
                <a:moveTo>
                  <a:pt x="11672595" y="3924646"/>
                </a:moveTo>
                <a:cubicBezTo>
                  <a:pt x="11675422" y="3924127"/>
                  <a:pt x="11678506" y="3924646"/>
                  <a:pt x="11681588" y="3925685"/>
                </a:cubicBezTo>
                <a:cubicBezTo>
                  <a:pt x="11698034" y="3938154"/>
                  <a:pt x="11708312" y="3956856"/>
                  <a:pt x="11708312" y="3977636"/>
                </a:cubicBezTo>
                <a:cubicBezTo>
                  <a:pt x="11708312" y="4008807"/>
                  <a:pt x="11681588" y="4035821"/>
                  <a:pt x="11648698" y="4035821"/>
                </a:cubicBezTo>
                <a:cubicBezTo>
                  <a:pt x="11615808" y="4035821"/>
                  <a:pt x="11589084" y="4008807"/>
                  <a:pt x="11589084" y="3977636"/>
                </a:cubicBezTo>
                <a:cubicBezTo>
                  <a:pt x="11589084" y="3956856"/>
                  <a:pt x="11599363" y="3938154"/>
                  <a:pt x="11615808" y="3927764"/>
                </a:cubicBezTo>
                <a:cubicBezTo>
                  <a:pt x="11621975" y="3923607"/>
                  <a:pt x="11628142" y="3923607"/>
                  <a:pt x="11632253" y="3929841"/>
                </a:cubicBezTo>
                <a:cubicBezTo>
                  <a:pt x="11636365" y="3936076"/>
                  <a:pt x="11634309" y="3942309"/>
                  <a:pt x="11630197" y="3946466"/>
                </a:cubicBezTo>
                <a:cubicBezTo>
                  <a:pt x="11619919" y="3952700"/>
                  <a:pt x="11613752" y="3965168"/>
                  <a:pt x="11613752" y="3977636"/>
                </a:cubicBezTo>
                <a:cubicBezTo>
                  <a:pt x="11613752" y="3996339"/>
                  <a:pt x="11630197" y="4012963"/>
                  <a:pt x="11648698" y="4012963"/>
                </a:cubicBezTo>
                <a:cubicBezTo>
                  <a:pt x="11667199" y="4012963"/>
                  <a:pt x="11683644" y="3996339"/>
                  <a:pt x="11683644" y="3977636"/>
                </a:cubicBezTo>
                <a:cubicBezTo>
                  <a:pt x="11683644" y="3965168"/>
                  <a:pt x="11677478" y="3952700"/>
                  <a:pt x="11667199" y="3946466"/>
                </a:cubicBezTo>
                <a:cubicBezTo>
                  <a:pt x="11663088" y="3942309"/>
                  <a:pt x="11661032" y="3936076"/>
                  <a:pt x="11665144" y="3929841"/>
                </a:cubicBezTo>
                <a:cubicBezTo>
                  <a:pt x="11667199" y="3926725"/>
                  <a:pt x="11669769" y="3925166"/>
                  <a:pt x="11672595" y="3924646"/>
                </a:cubicBezTo>
                <a:close/>
                <a:moveTo>
                  <a:pt x="11821529" y="3909580"/>
                </a:moveTo>
                <a:cubicBezTo>
                  <a:pt x="11823596" y="3909580"/>
                  <a:pt x="11825662" y="3913732"/>
                  <a:pt x="11825662" y="3915809"/>
                </a:cubicBezTo>
                <a:cubicBezTo>
                  <a:pt x="11838061" y="3959407"/>
                  <a:pt x="11838061" y="3996777"/>
                  <a:pt x="11825662" y="4040376"/>
                </a:cubicBezTo>
                <a:cubicBezTo>
                  <a:pt x="11823596" y="4044528"/>
                  <a:pt x="11823596" y="4046604"/>
                  <a:pt x="11821529" y="4046604"/>
                </a:cubicBezTo>
                <a:cubicBezTo>
                  <a:pt x="11817396" y="4048680"/>
                  <a:pt x="11815330" y="4046604"/>
                  <a:pt x="11813263" y="4044528"/>
                </a:cubicBezTo>
                <a:cubicBezTo>
                  <a:pt x="11728538" y="3986396"/>
                  <a:pt x="11728538" y="3986396"/>
                  <a:pt x="11728538" y="3986396"/>
                </a:cubicBezTo>
                <a:cubicBezTo>
                  <a:pt x="11724405" y="3984321"/>
                  <a:pt x="11722339" y="3982244"/>
                  <a:pt x="11722339" y="3978092"/>
                </a:cubicBezTo>
                <a:cubicBezTo>
                  <a:pt x="11722339" y="3976016"/>
                  <a:pt x="11724405" y="3971864"/>
                  <a:pt x="11728538" y="3969788"/>
                </a:cubicBezTo>
                <a:cubicBezTo>
                  <a:pt x="11813263" y="3911657"/>
                  <a:pt x="11813263" y="3911657"/>
                  <a:pt x="11813263" y="3911657"/>
                </a:cubicBezTo>
                <a:cubicBezTo>
                  <a:pt x="11815330" y="3909580"/>
                  <a:pt x="11819463" y="3909580"/>
                  <a:pt x="11821529" y="3909580"/>
                </a:cubicBezTo>
                <a:close/>
                <a:moveTo>
                  <a:pt x="11475701" y="3909580"/>
                </a:moveTo>
                <a:cubicBezTo>
                  <a:pt x="11479792" y="3909580"/>
                  <a:pt x="11481838" y="3911657"/>
                  <a:pt x="11483884" y="3913732"/>
                </a:cubicBezTo>
                <a:cubicBezTo>
                  <a:pt x="11567753" y="3969788"/>
                  <a:pt x="11567753" y="3969788"/>
                  <a:pt x="11567753" y="3969788"/>
                </a:cubicBezTo>
                <a:cubicBezTo>
                  <a:pt x="11571844" y="3971864"/>
                  <a:pt x="11573889" y="3976016"/>
                  <a:pt x="11573889" y="3978092"/>
                </a:cubicBezTo>
                <a:cubicBezTo>
                  <a:pt x="11573889" y="3982244"/>
                  <a:pt x="11571844" y="3984321"/>
                  <a:pt x="11567753" y="3986396"/>
                </a:cubicBezTo>
                <a:lnTo>
                  <a:pt x="11483884" y="4044528"/>
                </a:lnTo>
                <a:cubicBezTo>
                  <a:pt x="11479792" y="4046604"/>
                  <a:pt x="11477747" y="4048680"/>
                  <a:pt x="11475701" y="4046604"/>
                </a:cubicBezTo>
                <a:cubicBezTo>
                  <a:pt x="11473656" y="4046604"/>
                  <a:pt x="11471610" y="4044528"/>
                  <a:pt x="11471610" y="4040376"/>
                </a:cubicBezTo>
                <a:cubicBezTo>
                  <a:pt x="11459337" y="3996777"/>
                  <a:pt x="11459337" y="3961483"/>
                  <a:pt x="11471610" y="3915809"/>
                </a:cubicBezTo>
                <a:cubicBezTo>
                  <a:pt x="11471610" y="3913732"/>
                  <a:pt x="11473656" y="3911657"/>
                  <a:pt x="11475701" y="3909580"/>
                </a:cubicBezTo>
                <a:close/>
                <a:moveTo>
                  <a:pt x="10746019" y="3899352"/>
                </a:moveTo>
                <a:cubicBezTo>
                  <a:pt x="10726539" y="3900387"/>
                  <a:pt x="10708085" y="3910737"/>
                  <a:pt x="10696807" y="3919016"/>
                </a:cubicBezTo>
                <a:cubicBezTo>
                  <a:pt x="10696807" y="3907632"/>
                  <a:pt x="10696807" y="3907632"/>
                  <a:pt x="10696807" y="3907632"/>
                </a:cubicBezTo>
                <a:cubicBezTo>
                  <a:pt x="10696807" y="3903492"/>
                  <a:pt x="10693731" y="3900387"/>
                  <a:pt x="10689630" y="3900387"/>
                </a:cubicBezTo>
                <a:cubicBezTo>
                  <a:pt x="10661948" y="3900387"/>
                  <a:pt x="10661948" y="3900387"/>
                  <a:pt x="10661948" y="3900387"/>
                </a:cubicBezTo>
                <a:cubicBezTo>
                  <a:pt x="10657848" y="3900387"/>
                  <a:pt x="10654771" y="3903492"/>
                  <a:pt x="10654771" y="3907632"/>
                </a:cubicBezTo>
                <a:cubicBezTo>
                  <a:pt x="10654771" y="4080468"/>
                  <a:pt x="10654771" y="4080468"/>
                  <a:pt x="10654771" y="4080468"/>
                </a:cubicBezTo>
                <a:cubicBezTo>
                  <a:pt x="10654771" y="4083572"/>
                  <a:pt x="10657848" y="4086677"/>
                  <a:pt x="10661948" y="4086677"/>
                </a:cubicBezTo>
                <a:cubicBezTo>
                  <a:pt x="10689630" y="4086677"/>
                  <a:pt x="10689630" y="4086677"/>
                  <a:pt x="10689630" y="4086677"/>
                </a:cubicBezTo>
                <a:cubicBezTo>
                  <a:pt x="10693731" y="4086677"/>
                  <a:pt x="10696807" y="4083572"/>
                  <a:pt x="10696807" y="4080468"/>
                </a:cubicBezTo>
                <a:cubicBezTo>
                  <a:pt x="10696807" y="3960414"/>
                  <a:pt x="10696807" y="3960414"/>
                  <a:pt x="10696807" y="3960414"/>
                </a:cubicBezTo>
                <a:cubicBezTo>
                  <a:pt x="10702958" y="3955239"/>
                  <a:pt x="10723464" y="3940750"/>
                  <a:pt x="10747045" y="3938680"/>
                </a:cubicBezTo>
                <a:cubicBezTo>
                  <a:pt x="10750120" y="3938680"/>
                  <a:pt x="10753197" y="3935575"/>
                  <a:pt x="10753197" y="3931436"/>
                </a:cubicBezTo>
                <a:cubicBezTo>
                  <a:pt x="10753197" y="3906597"/>
                  <a:pt x="10753197" y="3906597"/>
                  <a:pt x="10753197" y="3906597"/>
                </a:cubicBezTo>
                <a:cubicBezTo>
                  <a:pt x="10753197" y="3904527"/>
                  <a:pt x="10752171" y="3902457"/>
                  <a:pt x="10751146" y="3901422"/>
                </a:cubicBezTo>
                <a:cubicBezTo>
                  <a:pt x="10749095" y="3899352"/>
                  <a:pt x="10747045" y="3899352"/>
                  <a:pt x="10746019" y="3899352"/>
                </a:cubicBezTo>
                <a:close/>
                <a:moveTo>
                  <a:pt x="10221292" y="3899352"/>
                </a:moveTo>
                <a:cubicBezTo>
                  <a:pt x="10202802" y="3899352"/>
                  <a:pt x="10184313" y="3910737"/>
                  <a:pt x="10173013" y="3919016"/>
                </a:cubicBezTo>
                <a:cubicBezTo>
                  <a:pt x="10173013" y="3907632"/>
                  <a:pt x="10173013" y="3907632"/>
                  <a:pt x="10173013" y="3907632"/>
                </a:cubicBezTo>
                <a:cubicBezTo>
                  <a:pt x="10173013" y="3903492"/>
                  <a:pt x="10169932" y="3900387"/>
                  <a:pt x="10165823" y="3900387"/>
                </a:cubicBezTo>
                <a:cubicBezTo>
                  <a:pt x="10137062" y="3900387"/>
                  <a:pt x="10137062" y="3900387"/>
                  <a:pt x="10137062" y="3900387"/>
                </a:cubicBezTo>
                <a:cubicBezTo>
                  <a:pt x="10133979" y="3900387"/>
                  <a:pt x="10130898" y="3903492"/>
                  <a:pt x="10130898" y="3907632"/>
                </a:cubicBezTo>
                <a:cubicBezTo>
                  <a:pt x="10130898" y="4080468"/>
                  <a:pt x="10130898" y="4080468"/>
                  <a:pt x="10130898" y="4080468"/>
                </a:cubicBezTo>
                <a:cubicBezTo>
                  <a:pt x="10130898" y="4083572"/>
                  <a:pt x="10133979" y="4086677"/>
                  <a:pt x="10137062" y="4086677"/>
                </a:cubicBezTo>
                <a:cubicBezTo>
                  <a:pt x="10165823" y="4086677"/>
                  <a:pt x="10165823" y="4086677"/>
                  <a:pt x="10165823" y="4086677"/>
                </a:cubicBezTo>
                <a:cubicBezTo>
                  <a:pt x="10169932" y="4086677"/>
                  <a:pt x="10173013" y="4083572"/>
                  <a:pt x="10173013" y="4080468"/>
                </a:cubicBezTo>
                <a:cubicBezTo>
                  <a:pt x="10173013" y="3960414"/>
                  <a:pt x="10173013" y="3960414"/>
                  <a:pt x="10173013" y="3960414"/>
                </a:cubicBezTo>
                <a:cubicBezTo>
                  <a:pt x="10179177" y="3955239"/>
                  <a:pt x="10198694" y="3940750"/>
                  <a:pt x="10222319" y="3938680"/>
                </a:cubicBezTo>
                <a:cubicBezTo>
                  <a:pt x="10236700" y="3938680"/>
                  <a:pt x="10244918" y="3944890"/>
                  <a:pt x="10245945" y="3959379"/>
                </a:cubicBezTo>
                <a:cubicBezTo>
                  <a:pt x="10245945" y="3960414"/>
                  <a:pt x="10245945" y="3960414"/>
                  <a:pt x="10245945" y="3960414"/>
                </a:cubicBezTo>
                <a:cubicBezTo>
                  <a:pt x="10245945" y="4080468"/>
                  <a:pt x="10245945" y="4080468"/>
                  <a:pt x="10245945" y="4080468"/>
                </a:cubicBezTo>
                <a:cubicBezTo>
                  <a:pt x="10245945" y="4083572"/>
                  <a:pt x="10249026" y="4086677"/>
                  <a:pt x="10252109" y="4086677"/>
                </a:cubicBezTo>
                <a:cubicBezTo>
                  <a:pt x="10280870" y="4086677"/>
                  <a:pt x="10280870" y="4086677"/>
                  <a:pt x="10280870" y="4086677"/>
                </a:cubicBezTo>
                <a:cubicBezTo>
                  <a:pt x="10284979" y="4086677"/>
                  <a:pt x="10288061" y="4083572"/>
                  <a:pt x="10288061" y="4080468"/>
                </a:cubicBezTo>
                <a:cubicBezTo>
                  <a:pt x="10288061" y="4049419"/>
                  <a:pt x="10288061" y="4049419"/>
                  <a:pt x="10288061" y="4049419"/>
                </a:cubicBezTo>
                <a:cubicBezTo>
                  <a:pt x="10288061" y="3985253"/>
                  <a:pt x="10288061" y="3985253"/>
                  <a:pt x="10288061" y="3985253"/>
                </a:cubicBezTo>
                <a:cubicBezTo>
                  <a:pt x="10288061" y="3962484"/>
                  <a:pt x="10288061" y="3962484"/>
                  <a:pt x="10288061" y="3962484"/>
                </a:cubicBezTo>
                <a:cubicBezTo>
                  <a:pt x="10288061" y="3922121"/>
                  <a:pt x="10269571" y="3901422"/>
                  <a:pt x="10231564" y="3899352"/>
                </a:cubicBezTo>
                <a:cubicBezTo>
                  <a:pt x="10231564" y="3899352"/>
                  <a:pt x="10229510" y="3899352"/>
                  <a:pt x="10226428" y="3899352"/>
                </a:cubicBezTo>
                <a:cubicBezTo>
                  <a:pt x="10225401" y="3899352"/>
                  <a:pt x="10225401" y="3899352"/>
                  <a:pt x="10224374" y="3899352"/>
                </a:cubicBezTo>
                <a:cubicBezTo>
                  <a:pt x="10223347" y="3899352"/>
                  <a:pt x="10222319" y="3899352"/>
                  <a:pt x="10221292" y="3899352"/>
                </a:cubicBezTo>
                <a:close/>
                <a:moveTo>
                  <a:pt x="11036971" y="3896177"/>
                </a:moveTo>
                <a:cubicBezTo>
                  <a:pt x="10978754" y="3896177"/>
                  <a:pt x="10953221" y="3926298"/>
                  <a:pt x="10953221" y="3992770"/>
                </a:cubicBezTo>
                <a:cubicBezTo>
                  <a:pt x="10953221" y="3993809"/>
                  <a:pt x="10953221" y="3993809"/>
                  <a:pt x="10953221" y="3994847"/>
                </a:cubicBezTo>
                <a:cubicBezTo>
                  <a:pt x="10953221" y="4061320"/>
                  <a:pt x="10978754" y="4091440"/>
                  <a:pt x="11036971" y="4091440"/>
                </a:cubicBezTo>
                <a:cubicBezTo>
                  <a:pt x="11057397" y="4091440"/>
                  <a:pt x="11079867" y="4086247"/>
                  <a:pt x="11093143" y="4084170"/>
                </a:cubicBezTo>
                <a:cubicBezTo>
                  <a:pt x="11096207" y="4084170"/>
                  <a:pt x="11099271" y="4081054"/>
                  <a:pt x="11099271" y="4076899"/>
                </a:cubicBezTo>
                <a:cubicBezTo>
                  <a:pt x="11098250" y="4053011"/>
                  <a:pt x="11098250" y="4053011"/>
                  <a:pt x="11098250" y="4053011"/>
                </a:cubicBezTo>
                <a:cubicBezTo>
                  <a:pt x="11098250" y="4051972"/>
                  <a:pt x="11097229" y="4049895"/>
                  <a:pt x="11096207" y="4048856"/>
                </a:cubicBezTo>
                <a:cubicBezTo>
                  <a:pt x="11094165" y="4046779"/>
                  <a:pt x="11092122" y="4046779"/>
                  <a:pt x="11090079" y="4046779"/>
                </a:cubicBezTo>
                <a:cubicBezTo>
                  <a:pt x="11074759" y="4047818"/>
                  <a:pt x="11056375" y="4053011"/>
                  <a:pt x="11036971" y="4053011"/>
                </a:cubicBezTo>
                <a:cubicBezTo>
                  <a:pt x="11010416" y="4053011"/>
                  <a:pt x="10999181" y="4041586"/>
                  <a:pt x="10997138" y="4010427"/>
                </a:cubicBezTo>
                <a:cubicBezTo>
                  <a:pt x="10997138" y="4009388"/>
                  <a:pt x="10997138" y="4009388"/>
                  <a:pt x="10997138" y="4008350"/>
                </a:cubicBezTo>
                <a:cubicBezTo>
                  <a:pt x="10997138" y="4007311"/>
                  <a:pt x="10997138" y="4006272"/>
                  <a:pt x="10997138" y="4005234"/>
                </a:cubicBezTo>
                <a:cubicBezTo>
                  <a:pt x="10996117" y="4003156"/>
                  <a:pt x="10996117" y="4002118"/>
                  <a:pt x="10996117" y="4001079"/>
                </a:cubicBezTo>
                <a:cubicBezTo>
                  <a:pt x="10996117" y="4000041"/>
                  <a:pt x="10996117" y="3999002"/>
                  <a:pt x="10996117" y="3997963"/>
                </a:cubicBezTo>
                <a:cubicBezTo>
                  <a:pt x="10996117" y="3995886"/>
                  <a:pt x="10996117" y="3994847"/>
                  <a:pt x="10996117" y="3992770"/>
                </a:cubicBezTo>
                <a:cubicBezTo>
                  <a:pt x="10996117" y="3950186"/>
                  <a:pt x="11007352" y="3934607"/>
                  <a:pt x="11036971" y="3934607"/>
                </a:cubicBezTo>
                <a:cubicBezTo>
                  <a:pt x="11056375" y="3934607"/>
                  <a:pt x="11074759" y="3939800"/>
                  <a:pt x="11090079" y="3940838"/>
                </a:cubicBezTo>
                <a:cubicBezTo>
                  <a:pt x="11092122" y="3940838"/>
                  <a:pt x="11094165" y="3940838"/>
                  <a:pt x="11096207" y="3939800"/>
                </a:cubicBezTo>
                <a:cubicBezTo>
                  <a:pt x="11097229" y="3937723"/>
                  <a:pt x="11098250" y="3936684"/>
                  <a:pt x="11098250" y="3934607"/>
                </a:cubicBezTo>
                <a:cubicBezTo>
                  <a:pt x="11099271" y="3910718"/>
                  <a:pt x="11099271" y="3910718"/>
                  <a:pt x="11099271" y="3910718"/>
                </a:cubicBezTo>
                <a:cubicBezTo>
                  <a:pt x="11099271" y="3906564"/>
                  <a:pt x="11096207" y="3903448"/>
                  <a:pt x="11093143" y="3903448"/>
                </a:cubicBezTo>
                <a:cubicBezTo>
                  <a:pt x="11079867" y="3901370"/>
                  <a:pt x="11057397" y="3896177"/>
                  <a:pt x="11036971" y="3896177"/>
                </a:cubicBezTo>
                <a:close/>
                <a:moveTo>
                  <a:pt x="10858462" y="3896177"/>
                </a:moveTo>
                <a:cubicBezTo>
                  <a:pt x="10836770" y="3896177"/>
                  <a:pt x="10802683" y="3901370"/>
                  <a:pt x="10788221" y="3903448"/>
                </a:cubicBezTo>
                <a:cubicBezTo>
                  <a:pt x="10785122" y="3903448"/>
                  <a:pt x="10783056" y="3906564"/>
                  <a:pt x="10783056" y="3910718"/>
                </a:cubicBezTo>
                <a:cubicBezTo>
                  <a:pt x="10784089" y="3934607"/>
                  <a:pt x="10784089" y="3934607"/>
                  <a:pt x="10784089" y="3934607"/>
                </a:cubicBezTo>
                <a:cubicBezTo>
                  <a:pt x="10784089" y="3936684"/>
                  <a:pt x="10784089" y="3937723"/>
                  <a:pt x="10786155" y="3939800"/>
                </a:cubicBezTo>
                <a:cubicBezTo>
                  <a:pt x="10787188" y="3940838"/>
                  <a:pt x="10789254" y="3940838"/>
                  <a:pt x="10791320" y="3940838"/>
                </a:cubicBezTo>
                <a:cubicBezTo>
                  <a:pt x="10806815" y="3939800"/>
                  <a:pt x="10835737" y="3937723"/>
                  <a:pt x="10856397" y="3937723"/>
                </a:cubicBezTo>
                <a:cubicBezTo>
                  <a:pt x="10870858" y="3937723"/>
                  <a:pt x="10879123" y="3946032"/>
                  <a:pt x="10879123" y="3959534"/>
                </a:cubicBezTo>
                <a:cubicBezTo>
                  <a:pt x="10879123" y="3970959"/>
                  <a:pt x="10879123" y="3970959"/>
                  <a:pt x="10879123" y="3970959"/>
                </a:cubicBezTo>
                <a:cubicBezTo>
                  <a:pt x="10832639" y="3975113"/>
                  <a:pt x="10832639" y="3975113"/>
                  <a:pt x="10832639" y="3975113"/>
                </a:cubicBezTo>
                <a:cubicBezTo>
                  <a:pt x="10788221" y="3978229"/>
                  <a:pt x="10770660" y="3994847"/>
                  <a:pt x="10770660" y="4032238"/>
                </a:cubicBezTo>
                <a:cubicBezTo>
                  <a:pt x="10770660" y="4069629"/>
                  <a:pt x="10790287" y="4091440"/>
                  <a:pt x="10824374" y="4091440"/>
                </a:cubicBezTo>
                <a:cubicBezTo>
                  <a:pt x="10853299" y="4091440"/>
                  <a:pt x="10885319" y="4078977"/>
                  <a:pt x="10885319" y="4078977"/>
                </a:cubicBezTo>
                <a:cubicBezTo>
                  <a:pt x="10892550" y="4084170"/>
                  <a:pt x="10898748" y="4088324"/>
                  <a:pt x="10913210" y="4090402"/>
                </a:cubicBezTo>
                <a:cubicBezTo>
                  <a:pt x="10915275" y="4090402"/>
                  <a:pt x="10917341" y="4090402"/>
                  <a:pt x="10919407" y="4088324"/>
                </a:cubicBezTo>
                <a:cubicBezTo>
                  <a:pt x="10920440" y="4087286"/>
                  <a:pt x="10921473" y="4085208"/>
                  <a:pt x="10921473" y="4083131"/>
                </a:cubicBezTo>
                <a:cubicBezTo>
                  <a:pt x="10921473" y="3959534"/>
                  <a:pt x="10921473" y="3959534"/>
                  <a:pt x="10921473" y="3959534"/>
                </a:cubicBezTo>
                <a:cubicBezTo>
                  <a:pt x="10921473" y="3915911"/>
                  <a:pt x="10901847" y="3896177"/>
                  <a:pt x="10858462" y="3896177"/>
                </a:cubicBezTo>
                <a:close/>
                <a:moveTo>
                  <a:pt x="10537848" y="3896177"/>
                </a:moveTo>
                <a:cubicBezTo>
                  <a:pt x="10484952" y="3898255"/>
                  <a:pt x="10461097" y="3928375"/>
                  <a:pt x="10461097" y="3992770"/>
                </a:cubicBezTo>
                <a:cubicBezTo>
                  <a:pt x="10461097" y="3993809"/>
                  <a:pt x="10461097" y="3993809"/>
                  <a:pt x="10461097" y="3994847"/>
                </a:cubicBezTo>
                <a:cubicBezTo>
                  <a:pt x="10461097" y="4016659"/>
                  <a:pt x="10463172" y="4035354"/>
                  <a:pt x="10467320" y="4049895"/>
                </a:cubicBezTo>
                <a:cubicBezTo>
                  <a:pt x="10475618" y="4077938"/>
                  <a:pt x="10500510" y="4091440"/>
                  <a:pt x="10528513" y="4091440"/>
                </a:cubicBezTo>
                <a:cubicBezTo>
                  <a:pt x="10531625" y="4091440"/>
                  <a:pt x="10534736" y="4091440"/>
                  <a:pt x="10537848" y="4091440"/>
                </a:cubicBezTo>
                <a:cubicBezTo>
                  <a:pt x="10539922" y="4091440"/>
                  <a:pt x="10543033" y="4091440"/>
                  <a:pt x="10545109" y="4091440"/>
                </a:cubicBezTo>
                <a:cubicBezTo>
                  <a:pt x="10564815" y="4089363"/>
                  <a:pt x="10587633" y="4086247"/>
                  <a:pt x="10598004" y="4084170"/>
                </a:cubicBezTo>
                <a:cubicBezTo>
                  <a:pt x="10602153" y="4084170"/>
                  <a:pt x="10604227" y="4081054"/>
                  <a:pt x="10604227" y="4076899"/>
                </a:cubicBezTo>
                <a:cubicBezTo>
                  <a:pt x="10603190" y="4053011"/>
                  <a:pt x="10603190" y="4053011"/>
                  <a:pt x="10603190" y="4053011"/>
                </a:cubicBezTo>
                <a:cubicBezTo>
                  <a:pt x="10603190" y="4051972"/>
                  <a:pt x="10602153" y="4049895"/>
                  <a:pt x="10601116" y="4048856"/>
                </a:cubicBezTo>
                <a:cubicBezTo>
                  <a:pt x="10599041" y="4046779"/>
                  <a:pt x="10598004" y="4046779"/>
                  <a:pt x="10595930" y="4046779"/>
                </a:cubicBezTo>
                <a:cubicBezTo>
                  <a:pt x="10582447" y="4047818"/>
                  <a:pt x="10558592" y="4049895"/>
                  <a:pt x="10539922" y="4049895"/>
                </a:cubicBezTo>
                <a:cubicBezTo>
                  <a:pt x="10521253" y="4049895"/>
                  <a:pt x="10511918" y="4042624"/>
                  <a:pt x="10506733" y="4024968"/>
                </a:cubicBezTo>
                <a:cubicBezTo>
                  <a:pt x="10505695" y="4016659"/>
                  <a:pt x="10505695" y="4016659"/>
                  <a:pt x="10505695" y="4016659"/>
                </a:cubicBezTo>
                <a:cubicBezTo>
                  <a:pt x="10554442" y="4013543"/>
                  <a:pt x="10554442" y="4013543"/>
                  <a:pt x="10554442" y="4013543"/>
                </a:cubicBezTo>
                <a:cubicBezTo>
                  <a:pt x="10598004" y="4009388"/>
                  <a:pt x="10616672" y="3992770"/>
                  <a:pt x="10616672" y="3956418"/>
                </a:cubicBezTo>
                <a:cubicBezTo>
                  <a:pt x="10616672" y="3917989"/>
                  <a:pt x="10599041" y="3896177"/>
                  <a:pt x="10545109" y="3896177"/>
                </a:cubicBezTo>
                <a:cubicBezTo>
                  <a:pt x="10543033" y="3896177"/>
                  <a:pt x="10539922" y="3896177"/>
                  <a:pt x="10537848" y="3896177"/>
                </a:cubicBezTo>
                <a:close/>
                <a:moveTo>
                  <a:pt x="11181077" y="3859105"/>
                </a:moveTo>
                <a:cubicBezTo>
                  <a:pt x="11153387" y="3866301"/>
                  <a:pt x="11153387" y="3866301"/>
                  <a:pt x="11153387" y="3866301"/>
                </a:cubicBezTo>
                <a:cubicBezTo>
                  <a:pt x="11150310" y="3866301"/>
                  <a:pt x="11147234" y="3869386"/>
                  <a:pt x="11147234" y="3872470"/>
                </a:cubicBezTo>
                <a:cubicBezTo>
                  <a:pt x="11147234" y="3901255"/>
                  <a:pt x="11147234" y="3901255"/>
                  <a:pt x="11147234" y="3901255"/>
                </a:cubicBezTo>
                <a:cubicBezTo>
                  <a:pt x="11131850" y="3901255"/>
                  <a:pt x="11131850" y="3901255"/>
                  <a:pt x="11131850" y="3901255"/>
                </a:cubicBezTo>
                <a:cubicBezTo>
                  <a:pt x="11127748" y="3901255"/>
                  <a:pt x="11124671" y="3904339"/>
                  <a:pt x="11124671" y="3908451"/>
                </a:cubicBezTo>
                <a:cubicBezTo>
                  <a:pt x="11124671" y="3933123"/>
                  <a:pt x="11124671" y="3933123"/>
                  <a:pt x="11124671" y="3933123"/>
                </a:cubicBezTo>
                <a:cubicBezTo>
                  <a:pt x="11124671" y="3936208"/>
                  <a:pt x="11127748" y="3939292"/>
                  <a:pt x="11131850" y="3939292"/>
                </a:cubicBezTo>
                <a:cubicBezTo>
                  <a:pt x="11147234" y="3939292"/>
                  <a:pt x="11147234" y="3939292"/>
                  <a:pt x="11147234" y="3939292"/>
                </a:cubicBezTo>
                <a:cubicBezTo>
                  <a:pt x="11147234" y="4021534"/>
                  <a:pt x="11147234" y="4021534"/>
                  <a:pt x="11147234" y="4021534"/>
                </a:cubicBezTo>
                <a:cubicBezTo>
                  <a:pt x="11147234" y="4074992"/>
                  <a:pt x="11160566" y="4091440"/>
                  <a:pt x="11203639" y="4091440"/>
                </a:cubicBezTo>
                <a:cubicBezTo>
                  <a:pt x="11211844" y="4091440"/>
                  <a:pt x="11225176" y="4089384"/>
                  <a:pt x="11235431" y="4087328"/>
                </a:cubicBezTo>
                <a:cubicBezTo>
                  <a:pt x="11238508" y="4086300"/>
                  <a:pt x="11240559" y="4083216"/>
                  <a:pt x="11240559" y="4080132"/>
                </a:cubicBezTo>
                <a:cubicBezTo>
                  <a:pt x="11239534" y="4056487"/>
                  <a:pt x="11239534" y="4056487"/>
                  <a:pt x="11239534" y="4056487"/>
                </a:cubicBezTo>
                <a:cubicBezTo>
                  <a:pt x="11239534" y="4052375"/>
                  <a:pt x="11235431" y="4050319"/>
                  <a:pt x="11232355" y="4050319"/>
                </a:cubicBezTo>
                <a:cubicBezTo>
                  <a:pt x="11226201" y="4050319"/>
                  <a:pt x="11215946" y="4050319"/>
                  <a:pt x="11208767" y="4050319"/>
                </a:cubicBezTo>
                <a:cubicBezTo>
                  <a:pt x="11191332" y="4050319"/>
                  <a:pt x="11190307" y="4042095"/>
                  <a:pt x="11190307" y="4015366"/>
                </a:cubicBezTo>
                <a:cubicBezTo>
                  <a:pt x="11190307" y="3939292"/>
                  <a:pt x="11190307" y="3939292"/>
                  <a:pt x="11190307" y="3939292"/>
                </a:cubicBezTo>
                <a:cubicBezTo>
                  <a:pt x="11233380" y="3939292"/>
                  <a:pt x="11233380" y="3939292"/>
                  <a:pt x="11233380" y="3939292"/>
                </a:cubicBezTo>
                <a:cubicBezTo>
                  <a:pt x="11236457" y="3939292"/>
                  <a:pt x="11239534" y="3936208"/>
                  <a:pt x="11239534" y="3933123"/>
                </a:cubicBezTo>
                <a:cubicBezTo>
                  <a:pt x="11239534" y="3908451"/>
                  <a:pt x="11239534" y="3908451"/>
                  <a:pt x="11239534" y="3908451"/>
                </a:cubicBezTo>
                <a:cubicBezTo>
                  <a:pt x="11239534" y="3904339"/>
                  <a:pt x="11236457" y="3901255"/>
                  <a:pt x="11233380" y="3901255"/>
                </a:cubicBezTo>
                <a:cubicBezTo>
                  <a:pt x="11190307" y="3901255"/>
                  <a:pt x="11190307" y="3901255"/>
                  <a:pt x="11190307" y="3901255"/>
                </a:cubicBezTo>
                <a:cubicBezTo>
                  <a:pt x="11190307" y="3866301"/>
                  <a:pt x="11190307" y="3866301"/>
                  <a:pt x="11190307" y="3866301"/>
                </a:cubicBezTo>
                <a:cubicBezTo>
                  <a:pt x="11190307" y="3863217"/>
                  <a:pt x="11189281" y="3862189"/>
                  <a:pt x="11187230" y="3860133"/>
                </a:cubicBezTo>
                <a:cubicBezTo>
                  <a:pt x="11185179" y="3859105"/>
                  <a:pt x="11183128" y="3858077"/>
                  <a:pt x="11181077" y="3859105"/>
                </a:cubicBezTo>
                <a:close/>
                <a:moveTo>
                  <a:pt x="10376216" y="3859105"/>
                </a:moveTo>
                <a:cubicBezTo>
                  <a:pt x="10348526" y="3866301"/>
                  <a:pt x="10348526" y="3866301"/>
                  <a:pt x="10348526" y="3866301"/>
                </a:cubicBezTo>
                <a:cubicBezTo>
                  <a:pt x="10345450" y="3866301"/>
                  <a:pt x="10343399" y="3869386"/>
                  <a:pt x="10343399" y="3872470"/>
                </a:cubicBezTo>
                <a:cubicBezTo>
                  <a:pt x="10343399" y="3901255"/>
                  <a:pt x="10343399" y="3901255"/>
                  <a:pt x="10343399" y="3901255"/>
                </a:cubicBezTo>
                <a:cubicBezTo>
                  <a:pt x="10326990" y="3901255"/>
                  <a:pt x="10326990" y="3901255"/>
                  <a:pt x="10326990" y="3901255"/>
                </a:cubicBezTo>
                <a:cubicBezTo>
                  <a:pt x="10322888" y="3901255"/>
                  <a:pt x="10319811" y="3904339"/>
                  <a:pt x="10319811" y="3908451"/>
                </a:cubicBezTo>
                <a:cubicBezTo>
                  <a:pt x="10319811" y="3933123"/>
                  <a:pt x="10319811" y="3933123"/>
                  <a:pt x="10319811" y="3933123"/>
                </a:cubicBezTo>
                <a:cubicBezTo>
                  <a:pt x="10319811" y="3936208"/>
                  <a:pt x="10322888" y="3939292"/>
                  <a:pt x="10326990" y="3939292"/>
                </a:cubicBezTo>
                <a:cubicBezTo>
                  <a:pt x="10343399" y="3939292"/>
                  <a:pt x="10343399" y="3939292"/>
                  <a:pt x="10343399" y="3939292"/>
                </a:cubicBezTo>
                <a:cubicBezTo>
                  <a:pt x="10343399" y="4021534"/>
                  <a:pt x="10343399" y="4021534"/>
                  <a:pt x="10343399" y="4021534"/>
                </a:cubicBezTo>
                <a:cubicBezTo>
                  <a:pt x="10343399" y="4074992"/>
                  <a:pt x="10355705" y="4091440"/>
                  <a:pt x="10398779" y="4091440"/>
                </a:cubicBezTo>
                <a:cubicBezTo>
                  <a:pt x="10406983" y="4091440"/>
                  <a:pt x="10420316" y="4089384"/>
                  <a:pt x="10430571" y="4087328"/>
                </a:cubicBezTo>
                <a:cubicBezTo>
                  <a:pt x="10433648" y="4086300"/>
                  <a:pt x="10435698" y="4083216"/>
                  <a:pt x="10435698" y="4080132"/>
                </a:cubicBezTo>
                <a:cubicBezTo>
                  <a:pt x="10434673" y="4056487"/>
                  <a:pt x="10434673" y="4056487"/>
                  <a:pt x="10434673" y="4056487"/>
                </a:cubicBezTo>
                <a:cubicBezTo>
                  <a:pt x="10434673" y="4052375"/>
                  <a:pt x="10431597" y="4050319"/>
                  <a:pt x="10427495" y="4050319"/>
                </a:cubicBezTo>
                <a:cubicBezTo>
                  <a:pt x="10421341" y="4050319"/>
                  <a:pt x="10411086" y="4050319"/>
                  <a:pt x="10403906" y="4050319"/>
                </a:cubicBezTo>
                <a:cubicBezTo>
                  <a:pt x="10386472" y="4050319"/>
                  <a:pt x="10385446" y="4042095"/>
                  <a:pt x="10385446" y="4015366"/>
                </a:cubicBezTo>
                <a:cubicBezTo>
                  <a:pt x="10385446" y="3939292"/>
                  <a:pt x="10385446" y="3939292"/>
                  <a:pt x="10385446" y="3939292"/>
                </a:cubicBezTo>
                <a:cubicBezTo>
                  <a:pt x="10428520" y="3939292"/>
                  <a:pt x="10428520" y="3939292"/>
                  <a:pt x="10428520" y="3939292"/>
                </a:cubicBezTo>
                <a:cubicBezTo>
                  <a:pt x="10431597" y="3939292"/>
                  <a:pt x="10434673" y="3936208"/>
                  <a:pt x="10434673" y="3933123"/>
                </a:cubicBezTo>
                <a:cubicBezTo>
                  <a:pt x="10434673" y="3908451"/>
                  <a:pt x="10434673" y="3908451"/>
                  <a:pt x="10434673" y="3908451"/>
                </a:cubicBezTo>
                <a:cubicBezTo>
                  <a:pt x="10434673" y="3904339"/>
                  <a:pt x="10431597" y="3901255"/>
                  <a:pt x="10428520" y="3901255"/>
                </a:cubicBezTo>
                <a:cubicBezTo>
                  <a:pt x="10385446" y="3901255"/>
                  <a:pt x="10385446" y="3901255"/>
                  <a:pt x="10385446" y="3901255"/>
                </a:cubicBezTo>
                <a:cubicBezTo>
                  <a:pt x="10385446" y="3866301"/>
                  <a:pt x="10385446" y="3866301"/>
                  <a:pt x="10385446" y="3866301"/>
                </a:cubicBezTo>
                <a:cubicBezTo>
                  <a:pt x="10385446" y="3863217"/>
                  <a:pt x="10384421" y="3862189"/>
                  <a:pt x="10382370" y="3860133"/>
                </a:cubicBezTo>
                <a:cubicBezTo>
                  <a:pt x="10380319" y="3859105"/>
                  <a:pt x="10378268" y="3858077"/>
                  <a:pt x="10376216" y="3859105"/>
                </a:cubicBezTo>
                <a:close/>
                <a:moveTo>
                  <a:pt x="10045025" y="3834265"/>
                </a:moveTo>
                <a:cubicBezTo>
                  <a:pt x="10045025" y="3834265"/>
                  <a:pt x="10043992" y="3834265"/>
                  <a:pt x="10042958" y="3835300"/>
                </a:cubicBezTo>
                <a:cubicBezTo>
                  <a:pt x="10041923" y="3835300"/>
                  <a:pt x="10041923" y="3836334"/>
                  <a:pt x="10040890" y="3836334"/>
                </a:cubicBezTo>
                <a:cubicBezTo>
                  <a:pt x="10040890" y="3837369"/>
                  <a:pt x="10039857" y="3838403"/>
                  <a:pt x="10039857" y="3838403"/>
                </a:cubicBezTo>
                <a:cubicBezTo>
                  <a:pt x="10039857" y="3839438"/>
                  <a:pt x="10038822" y="3840472"/>
                  <a:pt x="10038822" y="3841507"/>
                </a:cubicBezTo>
                <a:cubicBezTo>
                  <a:pt x="10038822" y="4080471"/>
                  <a:pt x="10038822" y="4080471"/>
                  <a:pt x="10038822" y="4080471"/>
                </a:cubicBezTo>
                <a:cubicBezTo>
                  <a:pt x="10038822" y="4083575"/>
                  <a:pt x="10041923" y="4086678"/>
                  <a:pt x="10046058" y="4086678"/>
                </a:cubicBezTo>
                <a:cubicBezTo>
                  <a:pt x="10076036" y="4086678"/>
                  <a:pt x="10076036" y="4086678"/>
                  <a:pt x="10076036" y="4086678"/>
                </a:cubicBezTo>
                <a:cubicBezTo>
                  <a:pt x="10076036" y="4086678"/>
                  <a:pt x="10076036" y="4086678"/>
                  <a:pt x="10077071" y="4086678"/>
                </a:cubicBezTo>
                <a:cubicBezTo>
                  <a:pt x="10078105" y="4086678"/>
                  <a:pt x="10078105" y="4086678"/>
                  <a:pt x="10079138" y="4086678"/>
                </a:cubicBezTo>
                <a:cubicBezTo>
                  <a:pt x="10079138" y="4086678"/>
                  <a:pt x="10079138" y="4086678"/>
                  <a:pt x="10079138" y="4085644"/>
                </a:cubicBezTo>
                <a:cubicBezTo>
                  <a:pt x="10080171" y="4085644"/>
                  <a:pt x="10080171" y="4085644"/>
                  <a:pt x="10081206" y="4084609"/>
                </a:cubicBezTo>
                <a:cubicBezTo>
                  <a:pt x="10081206" y="4083575"/>
                  <a:pt x="10082239" y="4083575"/>
                  <a:pt x="10082239" y="4082540"/>
                </a:cubicBezTo>
                <a:cubicBezTo>
                  <a:pt x="10082239" y="4081506"/>
                  <a:pt x="10083273" y="4080471"/>
                  <a:pt x="10083273" y="4080471"/>
                </a:cubicBezTo>
                <a:cubicBezTo>
                  <a:pt x="10083273" y="3841507"/>
                  <a:pt x="10083273" y="3841507"/>
                  <a:pt x="10083273" y="3841507"/>
                </a:cubicBezTo>
                <a:cubicBezTo>
                  <a:pt x="10083273" y="3837369"/>
                  <a:pt x="10080171" y="3834265"/>
                  <a:pt x="10076036" y="3834265"/>
                </a:cubicBezTo>
                <a:cubicBezTo>
                  <a:pt x="10046058" y="3834265"/>
                  <a:pt x="10046058" y="3834265"/>
                  <a:pt x="10046058" y="3834265"/>
                </a:cubicBezTo>
                <a:cubicBezTo>
                  <a:pt x="10045025" y="3834265"/>
                  <a:pt x="10045025" y="3834265"/>
                  <a:pt x="10045025" y="3834265"/>
                </a:cubicBezTo>
                <a:close/>
                <a:moveTo>
                  <a:pt x="11675305" y="3793583"/>
                </a:moveTo>
                <a:cubicBezTo>
                  <a:pt x="11677366" y="3791522"/>
                  <a:pt x="11681487" y="3791522"/>
                  <a:pt x="11683548" y="3793583"/>
                </a:cubicBezTo>
                <a:cubicBezTo>
                  <a:pt x="11726817" y="3803884"/>
                  <a:pt x="11759784" y="3822428"/>
                  <a:pt x="11790690" y="3855396"/>
                </a:cubicBezTo>
                <a:cubicBezTo>
                  <a:pt x="11792751" y="3857456"/>
                  <a:pt x="11794811" y="3859516"/>
                  <a:pt x="11794811" y="3861577"/>
                </a:cubicBezTo>
                <a:cubicBezTo>
                  <a:pt x="11792751" y="3865697"/>
                  <a:pt x="11790690" y="3865697"/>
                  <a:pt x="11786569" y="3867758"/>
                </a:cubicBezTo>
                <a:cubicBezTo>
                  <a:pt x="11695910" y="3911027"/>
                  <a:pt x="11695910" y="3911027"/>
                  <a:pt x="11695910" y="3911027"/>
                </a:cubicBezTo>
                <a:cubicBezTo>
                  <a:pt x="11691789" y="3913087"/>
                  <a:pt x="11687668" y="3913087"/>
                  <a:pt x="11685608" y="3913087"/>
                </a:cubicBezTo>
                <a:cubicBezTo>
                  <a:pt x="11683548" y="3911027"/>
                  <a:pt x="11681487" y="3906906"/>
                  <a:pt x="11681487" y="3902785"/>
                </a:cubicBezTo>
                <a:cubicBezTo>
                  <a:pt x="11673245" y="3801824"/>
                  <a:pt x="11673245" y="3801824"/>
                  <a:pt x="11673245" y="3801824"/>
                </a:cubicBezTo>
                <a:cubicBezTo>
                  <a:pt x="11673245" y="3797703"/>
                  <a:pt x="11673245" y="3795643"/>
                  <a:pt x="11675305" y="3793583"/>
                </a:cubicBezTo>
                <a:close/>
                <a:moveTo>
                  <a:pt x="11617970" y="3792812"/>
                </a:moveTo>
                <a:cubicBezTo>
                  <a:pt x="11619516" y="3792555"/>
                  <a:pt x="11621061" y="3792555"/>
                  <a:pt x="11622091" y="3793587"/>
                </a:cubicBezTo>
                <a:cubicBezTo>
                  <a:pt x="11622091" y="3795652"/>
                  <a:pt x="11624151" y="3797717"/>
                  <a:pt x="11624151" y="3803912"/>
                </a:cubicBezTo>
                <a:cubicBezTo>
                  <a:pt x="11615910" y="3905100"/>
                  <a:pt x="11615910" y="3905100"/>
                  <a:pt x="11615910" y="3905100"/>
                </a:cubicBezTo>
                <a:cubicBezTo>
                  <a:pt x="11615910" y="3909230"/>
                  <a:pt x="11613849" y="3911295"/>
                  <a:pt x="11611789" y="3913360"/>
                </a:cubicBezTo>
                <a:cubicBezTo>
                  <a:pt x="11607668" y="3915425"/>
                  <a:pt x="11605607" y="3915425"/>
                  <a:pt x="11601487" y="3913360"/>
                </a:cubicBezTo>
                <a:cubicBezTo>
                  <a:pt x="11510827" y="3867929"/>
                  <a:pt x="11510827" y="3867929"/>
                  <a:pt x="11510827" y="3867929"/>
                </a:cubicBezTo>
                <a:cubicBezTo>
                  <a:pt x="11506707" y="3867929"/>
                  <a:pt x="11504646" y="3865864"/>
                  <a:pt x="11502586" y="3861734"/>
                </a:cubicBezTo>
                <a:cubicBezTo>
                  <a:pt x="11502586" y="3859668"/>
                  <a:pt x="11504646" y="3857604"/>
                  <a:pt x="11506707" y="3855538"/>
                </a:cubicBezTo>
                <a:cubicBezTo>
                  <a:pt x="11537613" y="3822498"/>
                  <a:pt x="11570580" y="3803912"/>
                  <a:pt x="11613849" y="3793587"/>
                </a:cubicBezTo>
                <a:cubicBezTo>
                  <a:pt x="11614879" y="3793587"/>
                  <a:pt x="11616425" y="3793071"/>
                  <a:pt x="11617970" y="3792812"/>
                </a:cubicBezTo>
                <a:close/>
                <a:moveTo>
                  <a:pt x="11649283" y="3757623"/>
                </a:moveTo>
                <a:cubicBezTo>
                  <a:pt x="11529530" y="3757623"/>
                  <a:pt x="11432452" y="3855749"/>
                  <a:pt x="11432452" y="3976793"/>
                </a:cubicBezTo>
                <a:cubicBezTo>
                  <a:pt x="11432452" y="4097836"/>
                  <a:pt x="11529530" y="4195962"/>
                  <a:pt x="11649283" y="4195962"/>
                </a:cubicBezTo>
                <a:cubicBezTo>
                  <a:pt x="11769036" y="4195962"/>
                  <a:pt x="11866115" y="4097836"/>
                  <a:pt x="11866115" y="3976793"/>
                </a:cubicBezTo>
                <a:cubicBezTo>
                  <a:pt x="11866115" y="3855749"/>
                  <a:pt x="11769036" y="3757623"/>
                  <a:pt x="11649283" y="3757623"/>
                </a:cubicBezTo>
                <a:close/>
                <a:moveTo>
                  <a:pt x="11648699" y="3726063"/>
                </a:moveTo>
                <a:cubicBezTo>
                  <a:pt x="11784913" y="3726063"/>
                  <a:pt x="11895337" y="3837795"/>
                  <a:pt x="11895337" y="3975624"/>
                </a:cubicBezTo>
                <a:cubicBezTo>
                  <a:pt x="11895337" y="4113452"/>
                  <a:pt x="11784913" y="4225185"/>
                  <a:pt x="11648699" y="4225185"/>
                </a:cubicBezTo>
                <a:cubicBezTo>
                  <a:pt x="11512484" y="4225185"/>
                  <a:pt x="11402060" y="4113452"/>
                  <a:pt x="11402060" y="3975624"/>
                </a:cubicBezTo>
                <a:cubicBezTo>
                  <a:pt x="11402060" y="3837795"/>
                  <a:pt x="11512484" y="3726063"/>
                  <a:pt x="11648699" y="3726063"/>
                </a:cubicBezTo>
                <a:close/>
                <a:moveTo>
                  <a:pt x="11635775" y="3647487"/>
                </a:moveTo>
                <a:cubicBezTo>
                  <a:pt x="11627549" y="3662036"/>
                  <a:pt x="11623436" y="3680742"/>
                  <a:pt x="11623436" y="3697370"/>
                </a:cubicBezTo>
                <a:cubicBezTo>
                  <a:pt x="11619323" y="3697370"/>
                  <a:pt x="11602870" y="3699448"/>
                  <a:pt x="11600814" y="3701527"/>
                </a:cubicBezTo>
                <a:cubicBezTo>
                  <a:pt x="11594644" y="3682821"/>
                  <a:pt x="11586418" y="3666193"/>
                  <a:pt x="11574079" y="3655801"/>
                </a:cubicBezTo>
                <a:cubicBezTo>
                  <a:pt x="11574079" y="3653722"/>
                  <a:pt x="11574079" y="3653722"/>
                  <a:pt x="11574079" y="3653722"/>
                </a:cubicBezTo>
                <a:cubicBezTo>
                  <a:pt x="11572023" y="3655801"/>
                  <a:pt x="11572023" y="3655801"/>
                  <a:pt x="11572023" y="3655801"/>
                </a:cubicBezTo>
                <a:cubicBezTo>
                  <a:pt x="11565853" y="3655801"/>
                  <a:pt x="11557627" y="3657879"/>
                  <a:pt x="11551457" y="3659958"/>
                </a:cubicBezTo>
                <a:cubicBezTo>
                  <a:pt x="11551457" y="3662036"/>
                  <a:pt x="11551457" y="3662036"/>
                  <a:pt x="11551457" y="3662036"/>
                </a:cubicBezTo>
                <a:cubicBezTo>
                  <a:pt x="11549401" y="3670350"/>
                  <a:pt x="11547344" y="3678664"/>
                  <a:pt x="11547344" y="3686978"/>
                </a:cubicBezTo>
                <a:cubicBezTo>
                  <a:pt x="11547344" y="3697370"/>
                  <a:pt x="11549401" y="3705684"/>
                  <a:pt x="11551457" y="3713998"/>
                </a:cubicBezTo>
                <a:cubicBezTo>
                  <a:pt x="11549401" y="3713998"/>
                  <a:pt x="11532948" y="3722311"/>
                  <a:pt x="11530892" y="3722311"/>
                </a:cubicBezTo>
                <a:cubicBezTo>
                  <a:pt x="11520609" y="3707762"/>
                  <a:pt x="11508270" y="3693213"/>
                  <a:pt x="11493874" y="3686978"/>
                </a:cubicBezTo>
                <a:cubicBezTo>
                  <a:pt x="11493874" y="3684899"/>
                  <a:pt x="11493874" y="3684899"/>
                  <a:pt x="11493874" y="3684899"/>
                </a:cubicBezTo>
                <a:cubicBezTo>
                  <a:pt x="11491818" y="3684899"/>
                  <a:pt x="11491818" y="3684899"/>
                  <a:pt x="11491818" y="3684899"/>
                </a:cubicBezTo>
                <a:cubicBezTo>
                  <a:pt x="11485648" y="3689056"/>
                  <a:pt x="11479479" y="3693213"/>
                  <a:pt x="11473309" y="3697370"/>
                </a:cubicBezTo>
                <a:cubicBezTo>
                  <a:pt x="11473309" y="3697370"/>
                  <a:pt x="11473309" y="3699448"/>
                  <a:pt x="11473309" y="3699448"/>
                </a:cubicBezTo>
                <a:cubicBezTo>
                  <a:pt x="11473309" y="3716076"/>
                  <a:pt x="11477422" y="3732704"/>
                  <a:pt x="11485648" y="3749331"/>
                </a:cubicBezTo>
                <a:cubicBezTo>
                  <a:pt x="11483592" y="3751410"/>
                  <a:pt x="11471253" y="3759724"/>
                  <a:pt x="11469196" y="3761802"/>
                </a:cubicBezTo>
                <a:cubicBezTo>
                  <a:pt x="11456857" y="3749331"/>
                  <a:pt x="11440405" y="3738939"/>
                  <a:pt x="11426008" y="3734782"/>
                </a:cubicBezTo>
                <a:cubicBezTo>
                  <a:pt x="11423952" y="3734782"/>
                  <a:pt x="11423952" y="3734782"/>
                  <a:pt x="11423952" y="3734782"/>
                </a:cubicBezTo>
                <a:cubicBezTo>
                  <a:pt x="11423952" y="3736860"/>
                  <a:pt x="11423952" y="3736860"/>
                  <a:pt x="11423952" y="3736860"/>
                </a:cubicBezTo>
                <a:cubicBezTo>
                  <a:pt x="11417782" y="3738939"/>
                  <a:pt x="11411613" y="3745174"/>
                  <a:pt x="11407499" y="3751410"/>
                </a:cubicBezTo>
                <a:cubicBezTo>
                  <a:pt x="11407499" y="3753488"/>
                  <a:pt x="11407499" y="3753488"/>
                  <a:pt x="11407499" y="3753488"/>
                </a:cubicBezTo>
                <a:cubicBezTo>
                  <a:pt x="11411613" y="3768037"/>
                  <a:pt x="11421895" y="3784665"/>
                  <a:pt x="11434235" y="3799214"/>
                </a:cubicBezTo>
                <a:cubicBezTo>
                  <a:pt x="11432179" y="3799214"/>
                  <a:pt x="11421895" y="3813763"/>
                  <a:pt x="11419839" y="3815842"/>
                </a:cubicBezTo>
                <a:cubicBezTo>
                  <a:pt x="11405443" y="3807528"/>
                  <a:pt x="11386934" y="3803371"/>
                  <a:pt x="11370482" y="3803371"/>
                </a:cubicBezTo>
                <a:cubicBezTo>
                  <a:pt x="11368425" y="3803371"/>
                  <a:pt x="11368425" y="3803371"/>
                  <a:pt x="11368425" y="3803371"/>
                </a:cubicBezTo>
                <a:cubicBezTo>
                  <a:pt x="11364312" y="3807528"/>
                  <a:pt x="11360199" y="3815842"/>
                  <a:pt x="11358143" y="3822077"/>
                </a:cubicBezTo>
                <a:cubicBezTo>
                  <a:pt x="11358143" y="3824156"/>
                  <a:pt x="11358143" y="3824156"/>
                  <a:pt x="11358143" y="3824156"/>
                </a:cubicBezTo>
                <a:cubicBezTo>
                  <a:pt x="11366369" y="3838704"/>
                  <a:pt x="11378708" y="3851175"/>
                  <a:pt x="11395160" y="3861568"/>
                </a:cubicBezTo>
                <a:cubicBezTo>
                  <a:pt x="11393104" y="3863646"/>
                  <a:pt x="11386934" y="3878195"/>
                  <a:pt x="11386934" y="3880274"/>
                </a:cubicBezTo>
                <a:cubicBezTo>
                  <a:pt x="11368425" y="3876117"/>
                  <a:pt x="11349917" y="3876117"/>
                  <a:pt x="11335521" y="3880274"/>
                </a:cubicBezTo>
                <a:cubicBezTo>
                  <a:pt x="11333464" y="3880274"/>
                  <a:pt x="11333464" y="3880274"/>
                  <a:pt x="11333464" y="3880274"/>
                </a:cubicBezTo>
                <a:cubicBezTo>
                  <a:pt x="11333464" y="3882352"/>
                  <a:pt x="11333464" y="3882352"/>
                  <a:pt x="11333464" y="3882352"/>
                </a:cubicBezTo>
                <a:cubicBezTo>
                  <a:pt x="11331408" y="3888588"/>
                  <a:pt x="11329351" y="3896901"/>
                  <a:pt x="11327295" y="3903136"/>
                </a:cubicBezTo>
                <a:cubicBezTo>
                  <a:pt x="11329351" y="3905215"/>
                  <a:pt x="11329351" y="3905215"/>
                  <a:pt x="11329351" y="3905215"/>
                </a:cubicBezTo>
                <a:cubicBezTo>
                  <a:pt x="11339634" y="3915607"/>
                  <a:pt x="11356086" y="3926000"/>
                  <a:pt x="11372538" y="3930156"/>
                </a:cubicBezTo>
                <a:cubicBezTo>
                  <a:pt x="11372538" y="3932235"/>
                  <a:pt x="11370482" y="3950941"/>
                  <a:pt x="11370482" y="3953020"/>
                </a:cubicBezTo>
                <a:cubicBezTo>
                  <a:pt x="11351973" y="3953020"/>
                  <a:pt x="11333464" y="3957176"/>
                  <a:pt x="11321125" y="3965491"/>
                </a:cubicBezTo>
                <a:cubicBezTo>
                  <a:pt x="11319069" y="3965491"/>
                  <a:pt x="11319069" y="3965491"/>
                  <a:pt x="11319069" y="3965491"/>
                </a:cubicBezTo>
                <a:cubicBezTo>
                  <a:pt x="11319069" y="3967568"/>
                  <a:pt x="11319069" y="3967568"/>
                  <a:pt x="11319069" y="3967568"/>
                </a:cubicBezTo>
                <a:cubicBezTo>
                  <a:pt x="11319069" y="3969647"/>
                  <a:pt x="11319069" y="3973804"/>
                  <a:pt x="11319069" y="3977961"/>
                </a:cubicBezTo>
                <a:cubicBezTo>
                  <a:pt x="11319069" y="3982118"/>
                  <a:pt x="11319069" y="3986275"/>
                  <a:pt x="11319069" y="3988353"/>
                </a:cubicBezTo>
                <a:cubicBezTo>
                  <a:pt x="11319069" y="3990432"/>
                  <a:pt x="11319069" y="3990432"/>
                  <a:pt x="11319069" y="3990432"/>
                </a:cubicBezTo>
                <a:cubicBezTo>
                  <a:pt x="11321125" y="3990432"/>
                  <a:pt x="11321125" y="3990432"/>
                  <a:pt x="11321125" y="3990432"/>
                </a:cubicBezTo>
                <a:cubicBezTo>
                  <a:pt x="11333464" y="3998746"/>
                  <a:pt x="11351973" y="4002903"/>
                  <a:pt x="11370482" y="4002903"/>
                </a:cubicBezTo>
                <a:cubicBezTo>
                  <a:pt x="11370482" y="4007059"/>
                  <a:pt x="11372538" y="4023687"/>
                  <a:pt x="11374595" y="4025765"/>
                </a:cubicBezTo>
                <a:cubicBezTo>
                  <a:pt x="11356086" y="4032000"/>
                  <a:pt x="11339634" y="4040314"/>
                  <a:pt x="11329351" y="4052785"/>
                </a:cubicBezTo>
                <a:cubicBezTo>
                  <a:pt x="11327295" y="4052785"/>
                  <a:pt x="11327295" y="4052785"/>
                  <a:pt x="11327295" y="4052785"/>
                </a:cubicBezTo>
                <a:cubicBezTo>
                  <a:pt x="11327295" y="4054864"/>
                  <a:pt x="11327295" y="4054864"/>
                  <a:pt x="11327295" y="4054864"/>
                </a:cubicBezTo>
                <a:cubicBezTo>
                  <a:pt x="11329351" y="4061099"/>
                  <a:pt x="11331408" y="4069413"/>
                  <a:pt x="11333464" y="4075649"/>
                </a:cubicBezTo>
                <a:cubicBezTo>
                  <a:pt x="11335521" y="4075649"/>
                  <a:pt x="11335521" y="4075649"/>
                  <a:pt x="11335521" y="4075649"/>
                </a:cubicBezTo>
                <a:cubicBezTo>
                  <a:pt x="11349917" y="4081884"/>
                  <a:pt x="11370482" y="4079805"/>
                  <a:pt x="11386934" y="4075649"/>
                </a:cubicBezTo>
                <a:cubicBezTo>
                  <a:pt x="11386934" y="4077726"/>
                  <a:pt x="11395160" y="4094355"/>
                  <a:pt x="11395160" y="4096432"/>
                </a:cubicBezTo>
                <a:cubicBezTo>
                  <a:pt x="11380765" y="4104746"/>
                  <a:pt x="11366369" y="4119296"/>
                  <a:pt x="11358143" y="4133845"/>
                </a:cubicBezTo>
                <a:cubicBezTo>
                  <a:pt x="11358143" y="4135923"/>
                  <a:pt x="11358143" y="4135923"/>
                  <a:pt x="11358143" y="4135923"/>
                </a:cubicBezTo>
                <a:cubicBezTo>
                  <a:pt x="11360199" y="4140081"/>
                  <a:pt x="11366369" y="4148394"/>
                  <a:pt x="11370482" y="4154629"/>
                </a:cubicBezTo>
                <a:cubicBezTo>
                  <a:pt x="11386934" y="4154629"/>
                  <a:pt x="11405443" y="4150473"/>
                  <a:pt x="11421895" y="4140081"/>
                </a:cubicBezTo>
                <a:cubicBezTo>
                  <a:pt x="11421895" y="4142158"/>
                  <a:pt x="11432179" y="4156708"/>
                  <a:pt x="11434235" y="4158787"/>
                </a:cubicBezTo>
                <a:cubicBezTo>
                  <a:pt x="11421895" y="4171257"/>
                  <a:pt x="11411613" y="4187884"/>
                  <a:pt x="11407499" y="4204513"/>
                </a:cubicBezTo>
                <a:cubicBezTo>
                  <a:pt x="11409556" y="4206590"/>
                  <a:pt x="11409556" y="4206590"/>
                  <a:pt x="11409556" y="4206590"/>
                </a:cubicBezTo>
                <a:cubicBezTo>
                  <a:pt x="11411613" y="4210748"/>
                  <a:pt x="11419839" y="4216983"/>
                  <a:pt x="11423952" y="4221140"/>
                </a:cubicBezTo>
                <a:cubicBezTo>
                  <a:pt x="11426008" y="4221140"/>
                  <a:pt x="11426008" y="4221140"/>
                  <a:pt x="11426008" y="4221140"/>
                </a:cubicBezTo>
                <a:cubicBezTo>
                  <a:pt x="11440405" y="4216983"/>
                  <a:pt x="11456857" y="4208669"/>
                  <a:pt x="11471253" y="4194120"/>
                </a:cubicBezTo>
                <a:cubicBezTo>
                  <a:pt x="11473309" y="4196199"/>
                  <a:pt x="11485648" y="4206590"/>
                  <a:pt x="11487705" y="4208669"/>
                </a:cubicBezTo>
                <a:cubicBezTo>
                  <a:pt x="11479479" y="4225296"/>
                  <a:pt x="11475366" y="4241925"/>
                  <a:pt x="11475366" y="4258552"/>
                </a:cubicBezTo>
                <a:cubicBezTo>
                  <a:pt x="11475366" y="4258552"/>
                  <a:pt x="11475366" y="4260631"/>
                  <a:pt x="11475366" y="4260631"/>
                </a:cubicBezTo>
                <a:cubicBezTo>
                  <a:pt x="11479479" y="4264787"/>
                  <a:pt x="11487705" y="4268945"/>
                  <a:pt x="11493874" y="4271022"/>
                </a:cubicBezTo>
                <a:cubicBezTo>
                  <a:pt x="11493874" y="4273101"/>
                  <a:pt x="11493874" y="4273101"/>
                  <a:pt x="11493874" y="4273101"/>
                </a:cubicBezTo>
                <a:cubicBezTo>
                  <a:pt x="11495931" y="4271022"/>
                  <a:pt x="11495931" y="4271022"/>
                  <a:pt x="11495931" y="4271022"/>
                </a:cubicBezTo>
                <a:cubicBezTo>
                  <a:pt x="11510327" y="4262709"/>
                  <a:pt x="11522666" y="4250238"/>
                  <a:pt x="11532948" y="4233611"/>
                </a:cubicBezTo>
                <a:cubicBezTo>
                  <a:pt x="11535005" y="4235689"/>
                  <a:pt x="11549401" y="4241925"/>
                  <a:pt x="11551457" y="4241925"/>
                </a:cubicBezTo>
                <a:cubicBezTo>
                  <a:pt x="11549401" y="4250238"/>
                  <a:pt x="11549401" y="4260631"/>
                  <a:pt x="11549401" y="4268945"/>
                </a:cubicBezTo>
                <a:cubicBezTo>
                  <a:pt x="11549401" y="4277258"/>
                  <a:pt x="11549401" y="4287651"/>
                  <a:pt x="11551457" y="4293886"/>
                </a:cubicBezTo>
                <a:cubicBezTo>
                  <a:pt x="11551457" y="4295964"/>
                  <a:pt x="11551457" y="4295964"/>
                  <a:pt x="11551457" y="4295964"/>
                </a:cubicBezTo>
                <a:cubicBezTo>
                  <a:pt x="11553514" y="4295964"/>
                  <a:pt x="11553514" y="4295964"/>
                  <a:pt x="11553514" y="4295964"/>
                </a:cubicBezTo>
                <a:cubicBezTo>
                  <a:pt x="11557627" y="4298043"/>
                  <a:pt x="11567909" y="4300121"/>
                  <a:pt x="11574079" y="4302199"/>
                </a:cubicBezTo>
                <a:cubicBezTo>
                  <a:pt x="11576136" y="4302199"/>
                  <a:pt x="11576136" y="4302199"/>
                  <a:pt x="11576136" y="4302199"/>
                </a:cubicBezTo>
                <a:cubicBezTo>
                  <a:pt x="11586418" y="4289729"/>
                  <a:pt x="11596701" y="4273101"/>
                  <a:pt x="11600814" y="4256474"/>
                </a:cubicBezTo>
                <a:cubicBezTo>
                  <a:pt x="11602870" y="4256474"/>
                  <a:pt x="11621379" y="4258552"/>
                  <a:pt x="11623436" y="4258552"/>
                </a:cubicBezTo>
                <a:cubicBezTo>
                  <a:pt x="11623436" y="4277258"/>
                  <a:pt x="11627549" y="4295964"/>
                  <a:pt x="11635775" y="4310513"/>
                </a:cubicBezTo>
                <a:cubicBezTo>
                  <a:pt x="11637831" y="4310513"/>
                  <a:pt x="11637831" y="4310513"/>
                  <a:pt x="11637831" y="4310513"/>
                </a:cubicBezTo>
                <a:cubicBezTo>
                  <a:pt x="11644001" y="4310513"/>
                  <a:pt x="11654284" y="4310513"/>
                  <a:pt x="11658397" y="4310513"/>
                </a:cubicBezTo>
                <a:cubicBezTo>
                  <a:pt x="11660454" y="4310513"/>
                  <a:pt x="11660454" y="4310513"/>
                  <a:pt x="11660454" y="4310513"/>
                </a:cubicBezTo>
                <a:cubicBezTo>
                  <a:pt x="11668680" y="4295964"/>
                  <a:pt x="11672793" y="4277258"/>
                  <a:pt x="11674850" y="4258552"/>
                </a:cubicBezTo>
                <a:cubicBezTo>
                  <a:pt x="11676906" y="4258552"/>
                  <a:pt x="11693358" y="4256474"/>
                  <a:pt x="11695415" y="4256474"/>
                </a:cubicBezTo>
                <a:cubicBezTo>
                  <a:pt x="11699528" y="4273101"/>
                  <a:pt x="11709811" y="4289729"/>
                  <a:pt x="11722150" y="4302199"/>
                </a:cubicBezTo>
                <a:cubicBezTo>
                  <a:pt x="11728319" y="4300121"/>
                  <a:pt x="11738602" y="4298043"/>
                  <a:pt x="11742715" y="4295964"/>
                </a:cubicBezTo>
                <a:cubicBezTo>
                  <a:pt x="11744772" y="4295964"/>
                  <a:pt x="11744772" y="4295964"/>
                  <a:pt x="11744772" y="4295964"/>
                </a:cubicBezTo>
                <a:cubicBezTo>
                  <a:pt x="11746828" y="4287651"/>
                  <a:pt x="11746828" y="4277258"/>
                  <a:pt x="11746828" y="4268945"/>
                </a:cubicBezTo>
                <a:cubicBezTo>
                  <a:pt x="11746828" y="4260631"/>
                  <a:pt x="11746828" y="4250238"/>
                  <a:pt x="11744772" y="4241925"/>
                </a:cubicBezTo>
                <a:cubicBezTo>
                  <a:pt x="11746828" y="4241925"/>
                  <a:pt x="11763280" y="4235689"/>
                  <a:pt x="11765337" y="4233611"/>
                </a:cubicBezTo>
                <a:cubicBezTo>
                  <a:pt x="11773563" y="4250238"/>
                  <a:pt x="11787959" y="4262709"/>
                  <a:pt x="11802354" y="4271022"/>
                </a:cubicBezTo>
                <a:cubicBezTo>
                  <a:pt x="11808524" y="4268945"/>
                  <a:pt x="11816750" y="4264787"/>
                  <a:pt x="11820863" y="4260631"/>
                </a:cubicBezTo>
                <a:cubicBezTo>
                  <a:pt x="11822920" y="4258552"/>
                  <a:pt x="11822920" y="4258552"/>
                  <a:pt x="11822920" y="4258552"/>
                </a:cubicBezTo>
                <a:cubicBezTo>
                  <a:pt x="11822920" y="4258552"/>
                  <a:pt x="11822920" y="4258552"/>
                  <a:pt x="11822920" y="4256474"/>
                </a:cubicBezTo>
                <a:cubicBezTo>
                  <a:pt x="11822920" y="4241925"/>
                  <a:pt x="11816750" y="4223219"/>
                  <a:pt x="11808524" y="4208669"/>
                </a:cubicBezTo>
                <a:cubicBezTo>
                  <a:pt x="11810581" y="4206590"/>
                  <a:pt x="11822920" y="4196199"/>
                  <a:pt x="11824976" y="4194120"/>
                </a:cubicBezTo>
                <a:cubicBezTo>
                  <a:pt x="11839372" y="4206590"/>
                  <a:pt x="11855824" y="4216983"/>
                  <a:pt x="11870220" y="4221140"/>
                </a:cubicBezTo>
                <a:cubicBezTo>
                  <a:pt x="11872277" y="4221140"/>
                  <a:pt x="11872277" y="4221140"/>
                  <a:pt x="11872277" y="4221140"/>
                </a:cubicBezTo>
                <a:cubicBezTo>
                  <a:pt x="11876390" y="4216983"/>
                  <a:pt x="11884616" y="4210748"/>
                  <a:pt x="11886673" y="4204513"/>
                </a:cubicBezTo>
                <a:cubicBezTo>
                  <a:pt x="11888729" y="4204513"/>
                  <a:pt x="11888729" y="4204513"/>
                  <a:pt x="11888729" y="4204513"/>
                </a:cubicBezTo>
                <a:cubicBezTo>
                  <a:pt x="11884616" y="4187884"/>
                  <a:pt x="11874333" y="4171257"/>
                  <a:pt x="11861994" y="4158787"/>
                </a:cubicBezTo>
                <a:cubicBezTo>
                  <a:pt x="11864051" y="4156708"/>
                  <a:pt x="11874333" y="4142158"/>
                  <a:pt x="11874333" y="4140081"/>
                </a:cubicBezTo>
                <a:cubicBezTo>
                  <a:pt x="11890786" y="4148394"/>
                  <a:pt x="11909295" y="4154629"/>
                  <a:pt x="11925747" y="4154629"/>
                </a:cubicBezTo>
                <a:cubicBezTo>
                  <a:pt x="11927803" y="4152551"/>
                  <a:pt x="11927803" y="4152551"/>
                  <a:pt x="11927803" y="4152551"/>
                </a:cubicBezTo>
                <a:cubicBezTo>
                  <a:pt x="11929860" y="4148394"/>
                  <a:pt x="11936030" y="4140081"/>
                  <a:pt x="11938086" y="4133845"/>
                </a:cubicBezTo>
                <a:cubicBezTo>
                  <a:pt x="11938086" y="4131767"/>
                  <a:pt x="11938086" y="4131767"/>
                  <a:pt x="11938086" y="4131767"/>
                </a:cubicBezTo>
                <a:cubicBezTo>
                  <a:pt x="11929860" y="4119296"/>
                  <a:pt x="11915464" y="4104746"/>
                  <a:pt x="11901069" y="4096432"/>
                </a:cubicBezTo>
                <a:cubicBezTo>
                  <a:pt x="11901069" y="4092276"/>
                  <a:pt x="11909295" y="4077726"/>
                  <a:pt x="11909295" y="4075649"/>
                </a:cubicBezTo>
                <a:cubicBezTo>
                  <a:pt x="11925747" y="4079805"/>
                  <a:pt x="11944256" y="4079805"/>
                  <a:pt x="11960708" y="4075649"/>
                </a:cubicBezTo>
                <a:cubicBezTo>
                  <a:pt x="11962764" y="4075649"/>
                  <a:pt x="11962764" y="4075649"/>
                  <a:pt x="11962764" y="4075649"/>
                </a:cubicBezTo>
                <a:cubicBezTo>
                  <a:pt x="11964821" y="4069413"/>
                  <a:pt x="11966878" y="4061099"/>
                  <a:pt x="11966878" y="4054864"/>
                </a:cubicBezTo>
                <a:cubicBezTo>
                  <a:pt x="11966878" y="4052785"/>
                  <a:pt x="11966878" y="4052785"/>
                  <a:pt x="11966878" y="4052785"/>
                </a:cubicBezTo>
                <a:cubicBezTo>
                  <a:pt x="11956595" y="4040314"/>
                  <a:pt x="11940143" y="4032000"/>
                  <a:pt x="11921634" y="4025765"/>
                </a:cubicBezTo>
                <a:cubicBezTo>
                  <a:pt x="11923690" y="4023687"/>
                  <a:pt x="11925747" y="4007059"/>
                  <a:pt x="11925747" y="4004981"/>
                </a:cubicBezTo>
                <a:cubicBezTo>
                  <a:pt x="11944256" y="4004981"/>
                  <a:pt x="11962764" y="3998746"/>
                  <a:pt x="11975104" y="3990432"/>
                </a:cubicBezTo>
                <a:cubicBezTo>
                  <a:pt x="11977160" y="3990432"/>
                  <a:pt x="11977160" y="3990432"/>
                  <a:pt x="11977160" y="3990432"/>
                </a:cubicBezTo>
                <a:cubicBezTo>
                  <a:pt x="11977160" y="3986275"/>
                  <a:pt x="11977160" y="3982118"/>
                  <a:pt x="11977160" y="3977961"/>
                </a:cubicBezTo>
                <a:cubicBezTo>
                  <a:pt x="11977160" y="3975882"/>
                  <a:pt x="11977160" y="3971726"/>
                  <a:pt x="11977160" y="3967568"/>
                </a:cubicBezTo>
                <a:cubicBezTo>
                  <a:pt x="11975104" y="3967568"/>
                  <a:pt x="11975104" y="3967568"/>
                  <a:pt x="11975104" y="3967568"/>
                </a:cubicBezTo>
                <a:cubicBezTo>
                  <a:pt x="11962764" y="3959255"/>
                  <a:pt x="11944256" y="3953020"/>
                  <a:pt x="11925747" y="3953020"/>
                </a:cubicBezTo>
                <a:cubicBezTo>
                  <a:pt x="11925747" y="3950941"/>
                  <a:pt x="11923690" y="3934314"/>
                  <a:pt x="11923690" y="3932235"/>
                </a:cubicBezTo>
                <a:cubicBezTo>
                  <a:pt x="11940143" y="3926000"/>
                  <a:pt x="11956595" y="3917686"/>
                  <a:pt x="11966878" y="3905215"/>
                </a:cubicBezTo>
                <a:cubicBezTo>
                  <a:pt x="11968934" y="3905215"/>
                  <a:pt x="11968934" y="3905215"/>
                  <a:pt x="11968934" y="3905215"/>
                </a:cubicBezTo>
                <a:cubicBezTo>
                  <a:pt x="11968934" y="3903136"/>
                  <a:pt x="11968934" y="3903136"/>
                  <a:pt x="11968934" y="3903136"/>
                </a:cubicBezTo>
                <a:cubicBezTo>
                  <a:pt x="11966878" y="3896901"/>
                  <a:pt x="11964821" y="3888588"/>
                  <a:pt x="11962764" y="3882352"/>
                </a:cubicBezTo>
                <a:cubicBezTo>
                  <a:pt x="11960708" y="3882352"/>
                  <a:pt x="11960708" y="3882352"/>
                  <a:pt x="11960708" y="3882352"/>
                </a:cubicBezTo>
                <a:cubicBezTo>
                  <a:pt x="11946312" y="3876117"/>
                  <a:pt x="11927803" y="3878195"/>
                  <a:pt x="11909295" y="3882352"/>
                </a:cubicBezTo>
                <a:cubicBezTo>
                  <a:pt x="11909295" y="3880274"/>
                  <a:pt x="11903125" y="3863646"/>
                  <a:pt x="11901069" y="3861568"/>
                </a:cubicBezTo>
                <a:cubicBezTo>
                  <a:pt x="11917521" y="3853254"/>
                  <a:pt x="11929860" y="3838704"/>
                  <a:pt x="11938086" y="3824156"/>
                </a:cubicBezTo>
                <a:cubicBezTo>
                  <a:pt x="11938086" y="3822077"/>
                  <a:pt x="11938086" y="3822077"/>
                  <a:pt x="11938086" y="3822077"/>
                </a:cubicBezTo>
                <a:cubicBezTo>
                  <a:pt x="11936030" y="3817920"/>
                  <a:pt x="11931917" y="3809606"/>
                  <a:pt x="11927803" y="3803371"/>
                </a:cubicBezTo>
                <a:cubicBezTo>
                  <a:pt x="11925747" y="3803371"/>
                  <a:pt x="11925747" y="3803371"/>
                  <a:pt x="11925747" y="3803371"/>
                </a:cubicBezTo>
                <a:cubicBezTo>
                  <a:pt x="11909295" y="3803371"/>
                  <a:pt x="11890786" y="3807528"/>
                  <a:pt x="11876390" y="3815842"/>
                </a:cubicBezTo>
                <a:cubicBezTo>
                  <a:pt x="11874333" y="3815842"/>
                  <a:pt x="11864051" y="3801292"/>
                  <a:pt x="11861994" y="3799214"/>
                </a:cubicBezTo>
                <a:cubicBezTo>
                  <a:pt x="11874333" y="3786743"/>
                  <a:pt x="11884616" y="3770116"/>
                  <a:pt x="11888729" y="3753488"/>
                </a:cubicBezTo>
                <a:cubicBezTo>
                  <a:pt x="11888729" y="3751410"/>
                  <a:pt x="11888729" y="3751410"/>
                  <a:pt x="11888729" y="3751410"/>
                </a:cubicBezTo>
                <a:cubicBezTo>
                  <a:pt x="11884616" y="3747253"/>
                  <a:pt x="11878447" y="3741017"/>
                  <a:pt x="11872277" y="3736860"/>
                </a:cubicBezTo>
                <a:cubicBezTo>
                  <a:pt x="11855824" y="3741017"/>
                  <a:pt x="11839372" y="3749331"/>
                  <a:pt x="11827033" y="3761802"/>
                </a:cubicBezTo>
                <a:cubicBezTo>
                  <a:pt x="11824976" y="3761802"/>
                  <a:pt x="11810581" y="3751410"/>
                  <a:pt x="11808524" y="3749331"/>
                </a:cubicBezTo>
                <a:cubicBezTo>
                  <a:pt x="11818807" y="3732704"/>
                  <a:pt x="11822920" y="3716076"/>
                  <a:pt x="11822920" y="3699448"/>
                </a:cubicBezTo>
                <a:cubicBezTo>
                  <a:pt x="11822920" y="3699448"/>
                  <a:pt x="11822920" y="3697370"/>
                  <a:pt x="11822920" y="3697370"/>
                </a:cubicBezTo>
                <a:cubicBezTo>
                  <a:pt x="11816750" y="3693213"/>
                  <a:pt x="11808524" y="3689056"/>
                  <a:pt x="11804411" y="3686978"/>
                </a:cubicBezTo>
                <a:cubicBezTo>
                  <a:pt x="11802354" y="3684899"/>
                  <a:pt x="11802354" y="3684899"/>
                  <a:pt x="11802354" y="3684899"/>
                </a:cubicBezTo>
                <a:cubicBezTo>
                  <a:pt x="11802354" y="3686978"/>
                  <a:pt x="11802354" y="3686978"/>
                  <a:pt x="11802354" y="3686978"/>
                </a:cubicBezTo>
                <a:cubicBezTo>
                  <a:pt x="11787959" y="3693213"/>
                  <a:pt x="11775620" y="3707762"/>
                  <a:pt x="11765337" y="3722311"/>
                </a:cubicBezTo>
                <a:cubicBezTo>
                  <a:pt x="11763280" y="3722311"/>
                  <a:pt x="11746828" y="3716076"/>
                  <a:pt x="11744772" y="3713998"/>
                </a:cubicBezTo>
                <a:cubicBezTo>
                  <a:pt x="11746828" y="3705684"/>
                  <a:pt x="11748885" y="3697370"/>
                  <a:pt x="11748885" y="3686978"/>
                </a:cubicBezTo>
                <a:cubicBezTo>
                  <a:pt x="11748885" y="3678664"/>
                  <a:pt x="11746828" y="3670350"/>
                  <a:pt x="11744772" y="3662036"/>
                </a:cubicBezTo>
                <a:cubicBezTo>
                  <a:pt x="11744772" y="3659958"/>
                  <a:pt x="11744772" y="3659958"/>
                  <a:pt x="11744772" y="3659958"/>
                </a:cubicBezTo>
                <a:cubicBezTo>
                  <a:pt x="11742715" y="3659958"/>
                  <a:pt x="11742715" y="3659958"/>
                  <a:pt x="11742715" y="3659958"/>
                </a:cubicBezTo>
                <a:cubicBezTo>
                  <a:pt x="11738602" y="3657879"/>
                  <a:pt x="11730376" y="3655801"/>
                  <a:pt x="11722150" y="3655801"/>
                </a:cubicBezTo>
                <a:cubicBezTo>
                  <a:pt x="11709811" y="3666193"/>
                  <a:pt x="11699528" y="3682821"/>
                  <a:pt x="11695415" y="3701527"/>
                </a:cubicBezTo>
                <a:cubicBezTo>
                  <a:pt x="11693358" y="3699448"/>
                  <a:pt x="11676906" y="3697370"/>
                  <a:pt x="11672793" y="3697370"/>
                </a:cubicBezTo>
                <a:cubicBezTo>
                  <a:pt x="11672793" y="3680742"/>
                  <a:pt x="11668680" y="3662036"/>
                  <a:pt x="11660454" y="3647487"/>
                </a:cubicBezTo>
                <a:cubicBezTo>
                  <a:pt x="11658397" y="3647487"/>
                  <a:pt x="11658397" y="3647487"/>
                  <a:pt x="11658397" y="3647487"/>
                </a:cubicBezTo>
                <a:cubicBezTo>
                  <a:pt x="11652228" y="3645408"/>
                  <a:pt x="11644001" y="3645408"/>
                  <a:pt x="11637831" y="3647487"/>
                </a:cubicBezTo>
                <a:cubicBezTo>
                  <a:pt x="11635775" y="3647487"/>
                  <a:pt x="11635775" y="3647487"/>
                  <a:pt x="11635775" y="3647487"/>
                </a:cubicBezTo>
                <a:close/>
                <a:moveTo>
                  <a:pt x="0" y="0"/>
                </a:moveTo>
                <a:lnTo>
                  <a:pt x="12191998" y="0"/>
                </a:lnTo>
                <a:lnTo>
                  <a:pt x="12191998" y="4454665"/>
                </a:lnTo>
                <a:lnTo>
                  <a:pt x="0" y="4454665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algn="l"/>
            <a:r>
              <a:rPr lang="en-US" dirty="0">
                <a:solidFill>
                  <a:schemeClr val="lt1">
                    <a:alpha val="0"/>
                  </a:schemeClr>
                </a:solidFill>
              </a:rPr>
              <a:t>z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93866"/>
            <a:ext cx="11065934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rgbClr val="01B0E3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1338932"/>
            <a:ext cx="11065934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77FD9FF6-D0F7-4D4C-BFE7-449EBFDC20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913907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1D0F0E6-22D0-49A2-8945-52AEAD9041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6602777 w 12192000"/>
              <a:gd name="connsiteY0" fmla="*/ 6116155 h 6858000"/>
              <a:gd name="connsiteX1" fmla="*/ 6612980 w 12192000"/>
              <a:gd name="connsiteY1" fmla="*/ 6116155 h 6858000"/>
              <a:gd name="connsiteX2" fmla="*/ 6617061 w 12192000"/>
              <a:gd name="connsiteY2" fmla="*/ 6124493 h 6858000"/>
              <a:gd name="connsiteX3" fmla="*/ 6623183 w 12192000"/>
              <a:gd name="connsiteY3" fmla="*/ 6226637 h 6858000"/>
              <a:gd name="connsiteX4" fmla="*/ 6621142 w 12192000"/>
              <a:gd name="connsiteY4" fmla="*/ 6237059 h 6858000"/>
              <a:gd name="connsiteX5" fmla="*/ 6615021 w 12192000"/>
              <a:gd name="connsiteY5" fmla="*/ 6237059 h 6858000"/>
              <a:gd name="connsiteX6" fmla="*/ 6508908 w 12192000"/>
              <a:gd name="connsiteY6" fmla="*/ 6174523 h 6858000"/>
              <a:gd name="connsiteX7" fmla="*/ 6504827 w 12192000"/>
              <a:gd name="connsiteY7" fmla="*/ 6168270 h 6858000"/>
              <a:gd name="connsiteX8" fmla="*/ 6504827 w 12192000"/>
              <a:gd name="connsiteY8" fmla="*/ 6166184 h 6858000"/>
              <a:gd name="connsiteX9" fmla="*/ 6510948 w 12192000"/>
              <a:gd name="connsiteY9" fmla="*/ 6162015 h 6858000"/>
              <a:gd name="connsiteX10" fmla="*/ 6602777 w 12192000"/>
              <a:gd name="connsiteY10" fmla="*/ 6116155 h 6858000"/>
              <a:gd name="connsiteX11" fmla="*/ 6685511 w 12192000"/>
              <a:gd name="connsiteY11" fmla="*/ 6114071 h 6858000"/>
              <a:gd name="connsiteX12" fmla="*/ 6695813 w 12192000"/>
              <a:gd name="connsiteY12" fmla="*/ 6114071 h 6858000"/>
              <a:gd name="connsiteX13" fmla="*/ 6786472 w 12192000"/>
              <a:gd name="connsiteY13" fmla="*/ 6159837 h 6858000"/>
              <a:gd name="connsiteX14" fmla="*/ 6794714 w 12192000"/>
              <a:gd name="connsiteY14" fmla="*/ 6166078 h 6858000"/>
              <a:gd name="connsiteX15" fmla="*/ 6790593 w 12192000"/>
              <a:gd name="connsiteY15" fmla="*/ 6172318 h 6858000"/>
              <a:gd name="connsiteX16" fmla="*/ 6683451 w 12192000"/>
              <a:gd name="connsiteY16" fmla="*/ 6234726 h 6858000"/>
              <a:gd name="connsiteX17" fmla="*/ 6675208 w 12192000"/>
              <a:gd name="connsiteY17" fmla="*/ 6234726 h 6858000"/>
              <a:gd name="connsiteX18" fmla="*/ 6673148 w 12192000"/>
              <a:gd name="connsiteY18" fmla="*/ 6226405 h 6858000"/>
              <a:gd name="connsiteX19" fmla="*/ 6681390 w 12192000"/>
              <a:gd name="connsiteY19" fmla="*/ 6122392 h 6858000"/>
              <a:gd name="connsiteX20" fmla="*/ 6685511 w 12192000"/>
              <a:gd name="connsiteY20" fmla="*/ 6114071 h 6858000"/>
              <a:gd name="connsiteX21" fmla="*/ 5867776 w 12192000"/>
              <a:gd name="connsiteY21" fmla="*/ 6074328 h 6858000"/>
              <a:gd name="connsiteX22" fmla="*/ 5867776 w 12192000"/>
              <a:gd name="connsiteY22" fmla="*/ 6117531 h 6858000"/>
              <a:gd name="connsiteX23" fmla="*/ 5819888 w 12192000"/>
              <a:gd name="connsiteY23" fmla="*/ 6125760 h 6858000"/>
              <a:gd name="connsiteX24" fmla="*/ 5801149 w 12192000"/>
              <a:gd name="connsiteY24" fmla="*/ 6101073 h 6858000"/>
              <a:gd name="connsiteX25" fmla="*/ 5826134 w 12192000"/>
              <a:gd name="connsiteY25" fmla="*/ 6076386 h 6858000"/>
              <a:gd name="connsiteX26" fmla="*/ 5518276 w 12192000"/>
              <a:gd name="connsiteY26" fmla="*/ 6004194 h 6858000"/>
              <a:gd name="connsiteX27" fmla="*/ 5559186 w 12192000"/>
              <a:gd name="connsiteY27" fmla="*/ 6064393 h 6858000"/>
              <a:gd name="connsiteX28" fmla="*/ 5518276 w 12192000"/>
              <a:gd name="connsiteY28" fmla="*/ 6124591 h 6858000"/>
              <a:gd name="connsiteX29" fmla="*/ 5477363 w 12192000"/>
              <a:gd name="connsiteY29" fmla="*/ 6064393 h 6858000"/>
              <a:gd name="connsiteX30" fmla="*/ 5518276 w 12192000"/>
              <a:gd name="connsiteY30" fmla="*/ 6004194 h 6858000"/>
              <a:gd name="connsiteX31" fmla="*/ 6672498 w 12192000"/>
              <a:gd name="connsiteY31" fmla="*/ 5995882 h 6858000"/>
              <a:gd name="connsiteX32" fmla="*/ 6681491 w 12192000"/>
              <a:gd name="connsiteY32" fmla="*/ 5996921 h 6858000"/>
              <a:gd name="connsiteX33" fmla="*/ 6708215 w 12192000"/>
              <a:gd name="connsiteY33" fmla="*/ 6048872 h 6858000"/>
              <a:gd name="connsiteX34" fmla="*/ 6648601 w 12192000"/>
              <a:gd name="connsiteY34" fmla="*/ 6107057 h 6858000"/>
              <a:gd name="connsiteX35" fmla="*/ 6588987 w 12192000"/>
              <a:gd name="connsiteY35" fmla="*/ 6048872 h 6858000"/>
              <a:gd name="connsiteX36" fmla="*/ 6615711 w 12192000"/>
              <a:gd name="connsiteY36" fmla="*/ 5999000 h 6858000"/>
              <a:gd name="connsiteX37" fmla="*/ 6632156 w 12192000"/>
              <a:gd name="connsiteY37" fmla="*/ 6001077 h 6858000"/>
              <a:gd name="connsiteX38" fmla="*/ 6630100 w 12192000"/>
              <a:gd name="connsiteY38" fmla="*/ 6017702 h 6858000"/>
              <a:gd name="connsiteX39" fmla="*/ 6613655 w 12192000"/>
              <a:gd name="connsiteY39" fmla="*/ 6048872 h 6858000"/>
              <a:gd name="connsiteX40" fmla="*/ 6648601 w 12192000"/>
              <a:gd name="connsiteY40" fmla="*/ 6084199 h 6858000"/>
              <a:gd name="connsiteX41" fmla="*/ 6683547 w 12192000"/>
              <a:gd name="connsiteY41" fmla="*/ 6048872 h 6858000"/>
              <a:gd name="connsiteX42" fmla="*/ 6667102 w 12192000"/>
              <a:gd name="connsiteY42" fmla="*/ 6017702 h 6858000"/>
              <a:gd name="connsiteX43" fmla="*/ 6665047 w 12192000"/>
              <a:gd name="connsiteY43" fmla="*/ 6001077 h 6858000"/>
              <a:gd name="connsiteX44" fmla="*/ 6672498 w 12192000"/>
              <a:gd name="connsiteY44" fmla="*/ 5995882 h 6858000"/>
              <a:gd name="connsiteX45" fmla="*/ 6821432 w 12192000"/>
              <a:gd name="connsiteY45" fmla="*/ 5980816 h 6858000"/>
              <a:gd name="connsiteX46" fmla="*/ 6825565 w 12192000"/>
              <a:gd name="connsiteY46" fmla="*/ 5987045 h 6858000"/>
              <a:gd name="connsiteX47" fmla="*/ 6825565 w 12192000"/>
              <a:gd name="connsiteY47" fmla="*/ 6111612 h 6858000"/>
              <a:gd name="connsiteX48" fmla="*/ 6821432 w 12192000"/>
              <a:gd name="connsiteY48" fmla="*/ 6117840 h 6858000"/>
              <a:gd name="connsiteX49" fmla="*/ 6813166 w 12192000"/>
              <a:gd name="connsiteY49" fmla="*/ 6115764 h 6858000"/>
              <a:gd name="connsiteX50" fmla="*/ 6728441 w 12192000"/>
              <a:gd name="connsiteY50" fmla="*/ 6057632 h 6858000"/>
              <a:gd name="connsiteX51" fmla="*/ 6722242 w 12192000"/>
              <a:gd name="connsiteY51" fmla="*/ 6049328 h 6858000"/>
              <a:gd name="connsiteX52" fmla="*/ 6728441 w 12192000"/>
              <a:gd name="connsiteY52" fmla="*/ 6041024 h 6858000"/>
              <a:gd name="connsiteX53" fmla="*/ 6813166 w 12192000"/>
              <a:gd name="connsiteY53" fmla="*/ 5982893 h 6858000"/>
              <a:gd name="connsiteX54" fmla="*/ 6821432 w 12192000"/>
              <a:gd name="connsiteY54" fmla="*/ 5980816 h 6858000"/>
              <a:gd name="connsiteX55" fmla="*/ 6475604 w 12192000"/>
              <a:gd name="connsiteY55" fmla="*/ 5980816 h 6858000"/>
              <a:gd name="connsiteX56" fmla="*/ 6483787 w 12192000"/>
              <a:gd name="connsiteY56" fmla="*/ 5984968 h 6858000"/>
              <a:gd name="connsiteX57" fmla="*/ 6567656 w 12192000"/>
              <a:gd name="connsiteY57" fmla="*/ 6041024 h 6858000"/>
              <a:gd name="connsiteX58" fmla="*/ 6573792 w 12192000"/>
              <a:gd name="connsiteY58" fmla="*/ 6049328 h 6858000"/>
              <a:gd name="connsiteX59" fmla="*/ 6567656 w 12192000"/>
              <a:gd name="connsiteY59" fmla="*/ 6057632 h 6858000"/>
              <a:gd name="connsiteX60" fmla="*/ 6483787 w 12192000"/>
              <a:gd name="connsiteY60" fmla="*/ 6115764 h 6858000"/>
              <a:gd name="connsiteX61" fmla="*/ 6475604 w 12192000"/>
              <a:gd name="connsiteY61" fmla="*/ 6117840 h 6858000"/>
              <a:gd name="connsiteX62" fmla="*/ 6471513 w 12192000"/>
              <a:gd name="connsiteY62" fmla="*/ 6111612 h 6858000"/>
              <a:gd name="connsiteX63" fmla="*/ 6471513 w 12192000"/>
              <a:gd name="connsiteY63" fmla="*/ 5987045 h 6858000"/>
              <a:gd name="connsiteX64" fmla="*/ 6475604 w 12192000"/>
              <a:gd name="connsiteY64" fmla="*/ 5980816 h 6858000"/>
              <a:gd name="connsiteX65" fmla="*/ 6087559 w 12192000"/>
              <a:gd name="connsiteY65" fmla="*/ 5970296 h 6858000"/>
              <a:gd name="connsiteX66" fmla="*/ 6081400 w 12192000"/>
              <a:gd name="connsiteY66" fmla="*/ 5972374 h 6858000"/>
              <a:gd name="connsiteX67" fmla="*/ 6079347 w 12192000"/>
              <a:gd name="connsiteY67" fmla="*/ 5978604 h 6858000"/>
              <a:gd name="connsiteX68" fmla="*/ 6120408 w 12192000"/>
              <a:gd name="connsiteY68" fmla="*/ 6136455 h 6858000"/>
              <a:gd name="connsiteX69" fmla="*/ 6145045 w 12192000"/>
              <a:gd name="connsiteY69" fmla="*/ 6157224 h 6858000"/>
              <a:gd name="connsiteX70" fmla="*/ 6153257 w 12192000"/>
              <a:gd name="connsiteY70" fmla="*/ 6157224 h 6858000"/>
              <a:gd name="connsiteX71" fmla="*/ 6149151 w 12192000"/>
              <a:gd name="connsiteY71" fmla="*/ 6165532 h 6858000"/>
              <a:gd name="connsiteX72" fmla="*/ 6149151 w 12192000"/>
              <a:gd name="connsiteY72" fmla="*/ 6167609 h 6858000"/>
              <a:gd name="connsiteX73" fmla="*/ 6124515 w 12192000"/>
              <a:gd name="connsiteY73" fmla="*/ 6186302 h 6858000"/>
              <a:gd name="connsiteX74" fmla="*/ 6089612 w 12192000"/>
              <a:gd name="connsiteY74" fmla="*/ 6184225 h 6858000"/>
              <a:gd name="connsiteX75" fmla="*/ 6083453 w 12192000"/>
              <a:gd name="connsiteY75" fmla="*/ 6186302 h 6858000"/>
              <a:gd name="connsiteX76" fmla="*/ 6081400 w 12192000"/>
              <a:gd name="connsiteY76" fmla="*/ 6190456 h 6858000"/>
              <a:gd name="connsiteX77" fmla="*/ 6081400 w 12192000"/>
              <a:gd name="connsiteY77" fmla="*/ 6209149 h 6858000"/>
              <a:gd name="connsiteX78" fmla="*/ 6087559 w 12192000"/>
              <a:gd name="connsiteY78" fmla="*/ 6215380 h 6858000"/>
              <a:gd name="connsiteX79" fmla="*/ 6134780 w 12192000"/>
              <a:gd name="connsiteY79" fmla="*/ 6221610 h 6858000"/>
              <a:gd name="connsiteX80" fmla="*/ 6136833 w 12192000"/>
              <a:gd name="connsiteY80" fmla="*/ 6221610 h 6858000"/>
              <a:gd name="connsiteX81" fmla="*/ 6190213 w 12192000"/>
              <a:gd name="connsiteY81" fmla="*/ 6169686 h 6858000"/>
              <a:gd name="connsiteX82" fmla="*/ 6223062 w 12192000"/>
              <a:gd name="connsiteY82" fmla="*/ 6040914 h 6858000"/>
              <a:gd name="connsiteX83" fmla="*/ 6235380 w 12192000"/>
              <a:gd name="connsiteY83" fmla="*/ 5999374 h 6858000"/>
              <a:gd name="connsiteX84" fmla="*/ 6239487 w 12192000"/>
              <a:gd name="connsiteY84" fmla="*/ 5978604 h 6858000"/>
              <a:gd name="connsiteX85" fmla="*/ 6237434 w 12192000"/>
              <a:gd name="connsiteY85" fmla="*/ 5972374 h 6858000"/>
              <a:gd name="connsiteX86" fmla="*/ 6233327 w 12192000"/>
              <a:gd name="connsiteY86" fmla="*/ 5970296 h 6858000"/>
              <a:gd name="connsiteX87" fmla="*/ 6204584 w 12192000"/>
              <a:gd name="connsiteY87" fmla="*/ 5970296 h 6858000"/>
              <a:gd name="connsiteX88" fmla="*/ 6198425 w 12192000"/>
              <a:gd name="connsiteY88" fmla="*/ 5974451 h 6858000"/>
              <a:gd name="connsiteX89" fmla="*/ 6161469 w 12192000"/>
              <a:gd name="connsiteY89" fmla="*/ 6115685 h 6858000"/>
              <a:gd name="connsiteX90" fmla="*/ 6159417 w 12192000"/>
              <a:gd name="connsiteY90" fmla="*/ 6115685 h 6858000"/>
              <a:gd name="connsiteX91" fmla="*/ 6120408 w 12192000"/>
              <a:gd name="connsiteY91" fmla="*/ 5974451 h 6858000"/>
              <a:gd name="connsiteX92" fmla="*/ 6114249 w 12192000"/>
              <a:gd name="connsiteY92" fmla="*/ 5970296 h 6858000"/>
              <a:gd name="connsiteX93" fmla="*/ 6087559 w 12192000"/>
              <a:gd name="connsiteY93" fmla="*/ 5970296 h 6858000"/>
              <a:gd name="connsiteX94" fmla="*/ 6047787 w 12192000"/>
              <a:gd name="connsiteY94" fmla="*/ 5967959 h 6858000"/>
              <a:gd name="connsiteX95" fmla="*/ 5998692 w 12192000"/>
              <a:gd name="connsiteY95" fmla="*/ 5988768 h 6858000"/>
              <a:gd name="connsiteX96" fmla="*/ 5998692 w 12192000"/>
              <a:gd name="connsiteY96" fmla="*/ 5976283 h 6858000"/>
              <a:gd name="connsiteX97" fmla="*/ 5992556 w 12192000"/>
              <a:gd name="connsiteY97" fmla="*/ 5970040 h 6858000"/>
              <a:gd name="connsiteX98" fmla="*/ 5963918 w 12192000"/>
              <a:gd name="connsiteY98" fmla="*/ 5970040 h 6858000"/>
              <a:gd name="connsiteX99" fmla="*/ 5957781 w 12192000"/>
              <a:gd name="connsiteY99" fmla="*/ 5976283 h 6858000"/>
              <a:gd name="connsiteX100" fmla="*/ 5957781 w 12192000"/>
              <a:gd name="connsiteY100" fmla="*/ 6151078 h 6858000"/>
              <a:gd name="connsiteX101" fmla="*/ 5963918 w 12192000"/>
              <a:gd name="connsiteY101" fmla="*/ 6157321 h 6858000"/>
              <a:gd name="connsiteX102" fmla="*/ 5992556 w 12192000"/>
              <a:gd name="connsiteY102" fmla="*/ 6157321 h 6858000"/>
              <a:gd name="connsiteX103" fmla="*/ 5998692 w 12192000"/>
              <a:gd name="connsiteY103" fmla="*/ 6151078 h 6858000"/>
              <a:gd name="connsiteX104" fmla="*/ 5998692 w 12192000"/>
              <a:gd name="connsiteY104" fmla="*/ 6030386 h 6858000"/>
              <a:gd name="connsiteX105" fmla="*/ 6049832 w 12192000"/>
              <a:gd name="connsiteY105" fmla="*/ 6007496 h 6858000"/>
              <a:gd name="connsiteX106" fmla="*/ 6055969 w 12192000"/>
              <a:gd name="connsiteY106" fmla="*/ 6001253 h 6858000"/>
              <a:gd name="connsiteX107" fmla="*/ 6055969 w 12192000"/>
              <a:gd name="connsiteY107" fmla="*/ 5974202 h 6858000"/>
              <a:gd name="connsiteX108" fmla="*/ 6053923 w 12192000"/>
              <a:gd name="connsiteY108" fmla="*/ 5970040 h 6858000"/>
              <a:gd name="connsiteX109" fmla="*/ 6047787 w 12192000"/>
              <a:gd name="connsiteY109" fmla="*/ 5967959 h 6858000"/>
              <a:gd name="connsiteX110" fmla="*/ 5846879 w 12192000"/>
              <a:gd name="connsiteY110" fmla="*/ 5964452 h 6858000"/>
              <a:gd name="connsiteX111" fmla="*/ 5776523 w 12192000"/>
              <a:gd name="connsiteY111" fmla="*/ 5972770 h 6858000"/>
              <a:gd name="connsiteX112" fmla="*/ 5770315 w 12192000"/>
              <a:gd name="connsiteY112" fmla="*/ 5979008 h 6858000"/>
              <a:gd name="connsiteX113" fmla="*/ 5772384 w 12192000"/>
              <a:gd name="connsiteY113" fmla="*/ 6003961 h 6858000"/>
              <a:gd name="connsiteX114" fmla="*/ 5774454 w 12192000"/>
              <a:gd name="connsiteY114" fmla="*/ 6008120 h 6858000"/>
              <a:gd name="connsiteX115" fmla="*/ 5778592 w 12192000"/>
              <a:gd name="connsiteY115" fmla="*/ 6010199 h 6858000"/>
              <a:gd name="connsiteX116" fmla="*/ 5844809 w 12192000"/>
              <a:gd name="connsiteY116" fmla="*/ 6006040 h 6858000"/>
              <a:gd name="connsiteX117" fmla="*/ 5867571 w 12192000"/>
              <a:gd name="connsiteY117" fmla="*/ 6028914 h 6858000"/>
              <a:gd name="connsiteX118" fmla="*/ 5867571 w 12192000"/>
              <a:gd name="connsiteY118" fmla="*/ 6041390 h 6858000"/>
              <a:gd name="connsiteX119" fmla="*/ 5822047 w 12192000"/>
              <a:gd name="connsiteY119" fmla="*/ 6045549 h 6858000"/>
              <a:gd name="connsiteX120" fmla="*/ 5757900 w 12192000"/>
              <a:gd name="connsiteY120" fmla="*/ 6101693 h 6858000"/>
              <a:gd name="connsiteX121" fmla="*/ 5813770 w 12192000"/>
              <a:gd name="connsiteY121" fmla="*/ 6161996 h 6858000"/>
              <a:gd name="connsiteX122" fmla="*/ 5873779 w 12192000"/>
              <a:gd name="connsiteY122" fmla="*/ 6149520 h 6858000"/>
              <a:gd name="connsiteX123" fmla="*/ 5902750 w 12192000"/>
              <a:gd name="connsiteY123" fmla="*/ 6161996 h 6858000"/>
              <a:gd name="connsiteX124" fmla="*/ 5908957 w 12192000"/>
              <a:gd name="connsiteY124" fmla="*/ 6159917 h 6858000"/>
              <a:gd name="connsiteX125" fmla="*/ 5911026 w 12192000"/>
              <a:gd name="connsiteY125" fmla="*/ 6153679 h 6858000"/>
              <a:gd name="connsiteX126" fmla="*/ 5911026 w 12192000"/>
              <a:gd name="connsiteY126" fmla="*/ 6028914 h 6858000"/>
              <a:gd name="connsiteX127" fmla="*/ 5846879 w 12192000"/>
              <a:gd name="connsiteY127" fmla="*/ 5964452 h 6858000"/>
              <a:gd name="connsiteX128" fmla="*/ 5518274 w 12192000"/>
              <a:gd name="connsiteY128" fmla="*/ 5964452 h 6858000"/>
              <a:gd name="connsiteX129" fmla="*/ 5434114 w 12192000"/>
              <a:gd name="connsiteY129" fmla="*/ 6063224 h 6858000"/>
              <a:gd name="connsiteX130" fmla="*/ 5518274 w 12192000"/>
              <a:gd name="connsiteY130" fmla="*/ 6161996 h 6858000"/>
              <a:gd name="connsiteX131" fmla="*/ 5602435 w 12192000"/>
              <a:gd name="connsiteY131" fmla="*/ 6063224 h 6858000"/>
              <a:gd name="connsiteX132" fmla="*/ 5518274 w 12192000"/>
              <a:gd name="connsiteY132" fmla="*/ 5964452 h 6858000"/>
              <a:gd name="connsiteX133" fmla="*/ 5302320 w 12192000"/>
              <a:gd name="connsiteY133" fmla="*/ 5938736 h 6858000"/>
              <a:gd name="connsiteX134" fmla="*/ 5318685 w 12192000"/>
              <a:gd name="connsiteY134" fmla="*/ 5938736 h 6858000"/>
              <a:gd name="connsiteX135" fmla="*/ 5361642 w 12192000"/>
              <a:gd name="connsiteY135" fmla="*/ 5978478 h 6858000"/>
              <a:gd name="connsiteX136" fmla="*/ 5316640 w 12192000"/>
              <a:gd name="connsiteY136" fmla="*/ 6016129 h 6858000"/>
              <a:gd name="connsiteX137" fmla="*/ 5271637 w 12192000"/>
              <a:gd name="connsiteY137" fmla="*/ 6016129 h 6858000"/>
              <a:gd name="connsiteX138" fmla="*/ 5271637 w 12192000"/>
              <a:gd name="connsiteY138" fmla="*/ 5940828 h 6858000"/>
              <a:gd name="connsiteX139" fmla="*/ 5302320 w 12192000"/>
              <a:gd name="connsiteY139" fmla="*/ 5938736 h 6858000"/>
              <a:gd name="connsiteX140" fmla="*/ 5678557 w 12192000"/>
              <a:gd name="connsiteY140" fmla="*/ 5927047 h 6858000"/>
              <a:gd name="connsiteX141" fmla="*/ 5649847 w 12192000"/>
              <a:gd name="connsiteY141" fmla="*/ 5933291 h 6858000"/>
              <a:gd name="connsiteX142" fmla="*/ 5643695 w 12192000"/>
              <a:gd name="connsiteY142" fmla="*/ 5939535 h 6858000"/>
              <a:gd name="connsiteX143" fmla="*/ 5643695 w 12192000"/>
              <a:gd name="connsiteY143" fmla="*/ 5970757 h 6858000"/>
              <a:gd name="connsiteX144" fmla="*/ 5627290 w 12192000"/>
              <a:gd name="connsiteY144" fmla="*/ 5970757 h 6858000"/>
              <a:gd name="connsiteX145" fmla="*/ 5621138 w 12192000"/>
              <a:gd name="connsiteY145" fmla="*/ 5977002 h 6858000"/>
              <a:gd name="connsiteX146" fmla="*/ 5621138 w 12192000"/>
              <a:gd name="connsiteY146" fmla="*/ 6001980 h 6858000"/>
              <a:gd name="connsiteX147" fmla="*/ 5627290 w 12192000"/>
              <a:gd name="connsiteY147" fmla="*/ 6008224 h 6858000"/>
              <a:gd name="connsiteX148" fmla="*/ 5643695 w 12192000"/>
              <a:gd name="connsiteY148" fmla="*/ 6008224 h 6858000"/>
              <a:gd name="connsiteX149" fmla="*/ 5643695 w 12192000"/>
              <a:gd name="connsiteY149" fmla="*/ 6091483 h 6858000"/>
              <a:gd name="connsiteX150" fmla="*/ 5699064 w 12192000"/>
              <a:gd name="connsiteY150" fmla="*/ 6164334 h 6858000"/>
              <a:gd name="connsiteX151" fmla="*/ 5731875 w 12192000"/>
              <a:gd name="connsiteY151" fmla="*/ 6160171 h 6858000"/>
              <a:gd name="connsiteX152" fmla="*/ 5738028 w 12192000"/>
              <a:gd name="connsiteY152" fmla="*/ 6151845 h 6858000"/>
              <a:gd name="connsiteX153" fmla="*/ 5735977 w 12192000"/>
              <a:gd name="connsiteY153" fmla="*/ 6128949 h 6858000"/>
              <a:gd name="connsiteX154" fmla="*/ 5729824 w 12192000"/>
              <a:gd name="connsiteY154" fmla="*/ 6120623 h 6858000"/>
              <a:gd name="connsiteX155" fmla="*/ 5705217 w 12192000"/>
              <a:gd name="connsiteY155" fmla="*/ 6122705 h 6858000"/>
              <a:gd name="connsiteX156" fmla="*/ 5686761 w 12192000"/>
              <a:gd name="connsiteY156" fmla="*/ 6085238 h 6858000"/>
              <a:gd name="connsiteX157" fmla="*/ 5686761 w 12192000"/>
              <a:gd name="connsiteY157" fmla="*/ 6008224 h 6858000"/>
              <a:gd name="connsiteX158" fmla="*/ 5729824 w 12192000"/>
              <a:gd name="connsiteY158" fmla="*/ 6008224 h 6858000"/>
              <a:gd name="connsiteX159" fmla="*/ 5735977 w 12192000"/>
              <a:gd name="connsiteY159" fmla="*/ 6001980 h 6858000"/>
              <a:gd name="connsiteX160" fmla="*/ 5735977 w 12192000"/>
              <a:gd name="connsiteY160" fmla="*/ 5977002 h 6858000"/>
              <a:gd name="connsiteX161" fmla="*/ 5729824 w 12192000"/>
              <a:gd name="connsiteY161" fmla="*/ 5970757 h 6858000"/>
              <a:gd name="connsiteX162" fmla="*/ 5686761 w 12192000"/>
              <a:gd name="connsiteY162" fmla="*/ 5970757 h 6858000"/>
              <a:gd name="connsiteX163" fmla="*/ 5686761 w 12192000"/>
              <a:gd name="connsiteY163" fmla="*/ 5933291 h 6858000"/>
              <a:gd name="connsiteX164" fmla="*/ 5684709 w 12192000"/>
              <a:gd name="connsiteY164" fmla="*/ 5927047 h 6858000"/>
              <a:gd name="connsiteX165" fmla="*/ 5678557 w 12192000"/>
              <a:gd name="connsiteY165" fmla="*/ 5927047 h 6858000"/>
              <a:gd name="connsiteX166" fmla="*/ 5312653 w 12192000"/>
              <a:gd name="connsiteY166" fmla="*/ 5897825 h 6858000"/>
              <a:gd name="connsiteX167" fmla="*/ 5232236 w 12192000"/>
              <a:gd name="connsiteY167" fmla="*/ 5901977 h 6858000"/>
              <a:gd name="connsiteX168" fmla="*/ 5226049 w 12192000"/>
              <a:gd name="connsiteY168" fmla="*/ 5910281 h 6858000"/>
              <a:gd name="connsiteX169" fmla="*/ 5226049 w 12192000"/>
              <a:gd name="connsiteY169" fmla="*/ 6151093 h 6858000"/>
              <a:gd name="connsiteX170" fmla="*/ 5234297 w 12192000"/>
              <a:gd name="connsiteY170" fmla="*/ 6157321 h 6858000"/>
              <a:gd name="connsiteX171" fmla="*/ 5263165 w 12192000"/>
              <a:gd name="connsiteY171" fmla="*/ 6157321 h 6858000"/>
              <a:gd name="connsiteX172" fmla="*/ 5271414 w 12192000"/>
              <a:gd name="connsiteY172" fmla="*/ 6151093 h 6858000"/>
              <a:gd name="connsiteX173" fmla="*/ 5271414 w 12192000"/>
              <a:gd name="connsiteY173" fmla="*/ 6055599 h 6858000"/>
              <a:gd name="connsiteX174" fmla="*/ 5320901 w 12192000"/>
              <a:gd name="connsiteY174" fmla="*/ 6057674 h 6858000"/>
              <a:gd name="connsiteX175" fmla="*/ 5362142 w 12192000"/>
              <a:gd name="connsiteY175" fmla="*/ 6153168 h 6858000"/>
              <a:gd name="connsiteX176" fmla="*/ 5368327 w 12192000"/>
              <a:gd name="connsiteY176" fmla="*/ 6157321 h 6858000"/>
              <a:gd name="connsiteX177" fmla="*/ 5401320 w 12192000"/>
              <a:gd name="connsiteY177" fmla="*/ 6157321 h 6858000"/>
              <a:gd name="connsiteX178" fmla="*/ 5407505 w 12192000"/>
              <a:gd name="connsiteY178" fmla="*/ 6155245 h 6858000"/>
              <a:gd name="connsiteX179" fmla="*/ 5409567 w 12192000"/>
              <a:gd name="connsiteY179" fmla="*/ 6149017 h 6858000"/>
              <a:gd name="connsiteX180" fmla="*/ 5362142 w 12192000"/>
              <a:gd name="connsiteY180" fmla="*/ 6045219 h 6858000"/>
              <a:gd name="connsiteX181" fmla="*/ 5407505 w 12192000"/>
              <a:gd name="connsiteY181" fmla="*/ 5976711 h 6858000"/>
              <a:gd name="connsiteX182" fmla="*/ 5318839 w 12192000"/>
              <a:gd name="connsiteY182" fmla="*/ 5897825 h 6858000"/>
              <a:gd name="connsiteX183" fmla="*/ 5312653 w 12192000"/>
              <a:gd name="connsiteY183" fmla="*/ 5897825 h 6858000"/>
              <a:gd name="connsiteX184" fmla="*/ 6675208 w 12192000"/>
              <a:gd name="connsiteY184" fmla="*/ 5864819 h 6858000"/>
              <a:gd name="connsiteX185" fmla="*/ 6683451 w 12192000"/>
              <a:gd name="connsiteY185" fmla="*/ 5864819 h 6858000"/>
              <a:gd name="connsiteX186" fmla="*/ 6790593 w 12192000"/>
              <a:gd name="connsiteY186" fmla="*/ 5926632 h 6858000"/>
              <a:gd name="connsiteX187" fmla="*/ 6794714 w 12192000"/>
              <a:gd name="connsiteY187" fmla="*/ 5932813 h 6858000"/>
              <a:gd name="connsiteX188" fmla="*/ 6786472 w 12192000"/>
              <a:gd name="connsiteY188" fmla="*/ 5938994 h 6858000"/>
              <a:gd name="connsiteX189" fmla="*/ 6695813 w 12192000"/>
              <a:gd name="connsiteY189" fmla="*/ 5982263 h 6858000"/>
              <a:gd name="connsiteX190" fmla="*/ 6685511 w 12192000"/>
              <a:gd name="connsiteY190" fmla="*/ 5984323 h 6858000"/>
              <a:gd name="connsiteX191" fmla="*/ 6681390 w 12192000"/>
              <a:gd name="connsiteY191" fmla="*/ 5974021 h 6858000"/>
              <a:gd name="connsiteX192" fmla="*/ 6673148 w 12192000"/>
              <a:gd name="connsiteY192" fmla="*/ 5873060 h 6858000"/>
              <a:gd name="connsiteX193" fmla="*/ 6675208 w 12192000"/>
              <a:gd name="connsiteY193" fmla="*/ 5864819 h 6858000"/>
              <a:gd name="connsiteX194" fmla="*/ 6617873 w 12192000"/>
              <a:gd name="connsiteY194" fmla="*/ 5864048 h 6858000"/>
              <a:gd name="connsiteX195" fmla="*/ 6621994 w 12192000"/>
              <a:gd name="connsiteY195" fmla="*/ 5864823 h 6858000"/>
              <a:gd name="connsiteX196" fmla="*/ 6624054 w 12192000"/>
              <a:gd name="connsiteY196" fmla="*/ 5875148 h 6858000"/>
              <a:gd name="connsiteX197" fmla="*/ 6615813 w 12192000"/>
              <a:gd name="connsiteY197" fmla="*/ 5976336 h 6858000"/>
              <a:gd name="connsiteX198" fmla="*/ 6611692 w 12192000"/>
              <a:gd name="connsiteY198" fmla="*/ 5984596 h 6858000"/>
              <a:gd name="connsiteX199" fmla="*/ 6601390 w 12192000"/>
              <a:gd name="connsiteY199" fmla="*/ 5984596 h 6858000"/>
              <a:gd name="connsiteX200" fmla="*/ 6510730 w 12192000"/>
              <a:gd name="connsiteY200" fmla="*/ 5939165 h 6858000"/>
              <a:gd name="connsiteX201" fmla="*/ 6502489 w 12192000"/>
              <a:gd name="connsiteY201" fmla="*/ 5932970 h 6858000"/>
              <a:gd name="connsiteX202" fmla="*/ 6506610 w 12192000"/>
              <a:gd name="connsiteY202" fmla="*/ 5926774 h 6858000"/>
              <a:gd name="connsiteX203" fmla="*/ 6613752 w 12192000"/>
              <a:gd name="connsiteY203" fmla="*/ 5864823 h 6858000"/>
              <a:gd name="connsiteX204" fmla="*/ 6617873 w 12192000"/>
              <a:gd name="connsiteY204" fmla="*/ 5864048 h 6858000"/>
              <a:gd name="connsiteX205" fmla="*/ 6649186 w 12192000"/>
              <a:gd name="connsiteY205" fmla="*/ 5828859 h 6858000"/>
              <a:gd name="connsiteX206" fmla="*/ 6432355 w 12192000"/>
              <a:gd name="connsiteY206" fmla="*/ 6048029 h 6858000"/>
              <a:gd name="connsiteX207" fmla="*/ 6649186 w 12192000"/>
              <a:gd name="connsiteY207" fmla="*/ 6267198 h 6858000"/>
              <a:gd name="connsiteX208" fmla="*/ 6866018 w 12192000"/>
              <a:gd name="connsiteY208" fmla="*/ 6048029 h 6858000"/>
              <a:gd name="connsiteX209" fmla="*/ 6649186 w 12192000"/>
              <a:gd name="connsiteY209" fmla="*/ 5828859 h 6858000"/>
              <a:gd name="connsiteX210" fmla="*/ 6648602 w 12192000"/>
              <a:gd name="connsiteY210" fmla="*/ 5797300 h 6858000"/>
              <a:gd name="connsiteX211" fmla="*/ 6895240 w 12192000"/>
              <a:gd name="connsiteY211" fmla="*/ 6046861 h 6858000"/>
              <a:gd name="connsiteX212" fmla="*/ 6648602 w 12192000"/>
              <a:gd name="connsiteY212" fmla="*/ 6296422 h 6858000"/>
              <a:gd name="connsiteX213" fmla="*/ 6401963 w 12192000"/>
              <a:gd name="connsiteY213" fmla="*/ 6046861 h 6858000"/>
              <a:gd name="connsiteX214" fmla="*/ 6648602 w 12192000"/>
              <a:gd name="connsiteY214" fmla="*/ 5797300 h 6858000"/>
              <a:gd name="connsiteX215" fmla="*/ 6635678 w 12192000"/>
              <a:gd name="connsiteY215" fmla="*/ 5718724 h 6858000"/>
              <a:gd name="connsiteX216" fmla="*/ 6623339 w 12192000"/>
              <a:gd name="connsiteY216" fmla="*/ 5768607 h 6858000"/>
              <a:gd name="connsiteX217" fmla="*/ 6600717 w 12192000"/>
              <a:gd name="connsiteY217" fmla="*/ 5772764 h 6858000"/>
              <a:gd name="connsiteX218" fmla="*/ 6573982 w 12192000"/>
              <a:gd name="connsiteY218" fmla="*/ 5727038 h 6858000"/>
              <a:gd name="connsiteX219" fmla="*/ 6573982 w 12192000"/>
              <a:gd name="connsiteY219" fmla="*/ 5724959 h 6858000"/>
              <a:gd name="connsiteX220" fmla="*/ 6571926 w 12192000"/>
              <a:gd name="connsiteY220" fmla="*/ 5727038 h 6858000"/>
              <a:gd name="connsiteX221" fmla="*/ 6551360 w 12192000"/>
              <a:gd name="connsiteY221" fmla="*/ 5731195 h 6858000"/>
              <a:gd name="connsiteX222" fmla="*/ 6551360 w 12192000"/>
              <a:gd name="connsiteY222" fmla="*/ 5733273 h 6858000"/>
              <a:gd name="connsiteX223" fmla="*/ 6547247 w 12192000"/>
              <a:gd name="connsiteY223" fmla="*/ 5758215 h 6858000"/>
              <a:gd name="connsiteX224" fmla="*/ 6551360 w 12192000"/>
              <a:gd name="connsiteY224" fmla="*/ 5785235 h 6858000"/>
              <a:gd name="connsiteX225" fmla="*/ 6530795 w 12192000"/>
              <a:gd name="connsiteY225" fmla="*/ 5793548 h 6858000"/>
              <a:gd name="connsiteX226" fmla="*/ 6493777 w 12192000"/>
              <a:gd name="connsiteY226" fmla="*/ 5758215 h 6858000"/>
              <a:gd name="connsiteX227" fmla="*/ 6493777 w 12192000"/>
              <a:gd name="connsiteY227" fmla="*/ 5756136 h 6858000"/>
              <a:gd name="connsiteX228" fmla="*/ 6491721 w 12192000"/>
              <a:gd name="connsiteY228" fmla="*/ 5756136 h 6858000"/>
              <a:gd name="connsiteX229" fmla="*/ 6473212 w 12192000"/>
              <a:gd name="connsiteY229" fmla="*/ 5768607 h 6858000"/>
              <a:gd name="connsiteX230" fmla="*/ 6473212 w 12192000"/>
              <a:gd name="connsiteY230" fmla="*/ 5770685 h 6858000"/>
              <a:gd name="connsiteX231" fmla="*/ 6485551 w 12192000"/>
              <a:gd name="connsiteY231" fmla="*/ 5820568 h 6858000"/>
              <a:gd name="connsiteX232" fmla="*/ 6469099 w 12192000"/>
              <a:gd name="connsiteY232" fmla="*/ 5833039 h 6858000"/>
              <a:gd name="connsiteX233" fmla="*/ 6425911 w 12192000"/>
              <a:gd name="connsiteY233" fmla="*/ 5806019 h 6858000"/>
              <a:gd name="connsiteX234" fmla="*/ 6423855 w 12192000"/>
              <a:gd name="connsiteY234" fmla="*/ 5806019 h 6858000"/>
              <a:gd name="connsiteX235" fmla="*/ 6423855 w 12192000"/>
              <a:gd name="connsiteY235" fmla="*/ 5808097 h 6858000"/>
              <a:gd name="connsiteX236" fmla="*/ 6407402 w 12192000"/>
              <a:gd name="connsiteY236" fmla="*/ 5822647 h 6858000"/>
              <a:gd name="connsiteX237" fmla="*/ 6407402 w 12192000"/>
              <a:gd name="connsiteY237" fmla="*/ 5824725 h 6858000"/>
              <a:gd name="connsiteX238" fmla="*/ 6434138 w 12192000"/>
              <a:gd name="connsiteY238" fmla="*/ 5870451 h 6858000"/>
              <a:gd name="connsiteX239" fmla="*/ 6419742 w 12192000"/>
              <a:gd name="connsiteY239" fmla="*/ 5887079 h 6858000"/>
              <a:gd name="connsiteX240" fmla="*/ 6370385 w 12192000"/>
              <a:gd name="connsiteY240" fmla="*/ 5874608 h 6858000"/>
              <a:gd name="connsiteX241" fmla="*/ 6368328 w 12192000"/>
              <a:gd name="connsiteY241" fmla="*/ 5874608 h 6858000"/>
              <a:gd name="connsiteX242" fmla="*/ 6358046 w 12192000"/>
              <a:gd name="connsiteY242" fmla="*/ 5893314 h 6858000"/>
              <a:gd name="connsiteX243" fmla="*/ 6358046 w 12192000"/>
              <a:gd name="connsiteY243" fmla="*/ 5895393 h 6858000"/>
              <a:gd name="connsiteX244" fmla="*/ 6395063 w 12192000"/>
              <a:gd name="connsiteY244" fmla="*/ 5932805 h 6858000"/>
              <a:gd name="connsiteX245" fmla="*/ 6386837 w 12192000"/>
              <a:gd name="connsiteY245" fmla="*/ 5951511 h 6858000"/>
              <a:gd name="connsiteX246" fmla="*/ 6335424 w 12192000"/>
              <a:gd name="connsiteY246" fmla="*/ 5951511 h 6858000"/>
              <a:gd name="connsiteX247" fmla="*/ 6333367 w 12192000"/>
              <a:gd name="connsiteY247" fmla="*/ 5951511 h 6858000"/>
              <a:gd name="connsiteX248" fmla="*/ 6333367 w 12192000"/>
              <a:gd name="connsiteY248" fmla="*/ 5953589 h 6858000"/>
              <a:gd name="connsiteX249" fmla="*/ 6327198 w 12192000"/>
              <a:gd name="connsiteY249" fmla="*/ 5974373 h 6858000"/>
              <a:gd name="connsiteX250" fmla="*/ 6329254 w 12192000"/>
              <a:gd name="connsiteY250" fmla="*/ 5976452 h 6858000"/>
              <a:gd name="connsiteX251" fmla="*/ 6372441 w 12192000"/>
              <a:gd name="connsiteY251" fmla="*/ 6001393 h 6858000"/>
              <a:gd name="connsiteX252" fmla="*/ 6370385 w 12192000"/>
              <a:gd name="connsiteY252" fmla="*/ 6024257 h 6858000"/>
              <a:gd name="connsiteX253" fmla="*/ 6321028 w 12192000"/>
              <a:gd name="connsiteY253" fmla="*/ 6036728 h 6858000"/>
              <a:gd name="connsiteX254" fmla="*/ 6318972 w 12192000"/>
              <a:gd name="connsiteY254" fmla="*/ 6036728 h 6858000"/>
              <a:gd name="connsiteX255" fmla="*/ 6318972 w 12192000"/>
              <a:gd name="connsiteY255" fmla="*/ 6038805 h 6858000"/>
              <a:gd name="connsiteX256" fmla="*/ 6318972 w 12192000"/>
              <a:gd name="connsiteY256" fmla="*/ 6049198 h 6858000"/>
              <a:gd name="connsiteX257" fmla="*/ 6318972 w 12192000"/>
              <a:gd name="connsiteY257" fmla="*/ 6059590 h 6858000"/>
              <a:gd name="connsiteX258" fmla="*/ 6318972 w 12192000"/>
              <a:gd name="connsiteY258" fmla="*/ 6061669 h 6858000"/>
              <a:gd name="connsiteX259" fmla="*/ 6321028 w 12192000"/>
              <a:gd name="connsiteY259" fmla="*/ 6061669 h 6858000"/>
              <a:gd name="connsiteX260" fmla="*/ 6370385 w 12192000"/>
              <a:gd name="connsiteY260" fmla="*/ 6074140 h 6858000"/>
              <a:gd name="connsiteX261" fmla="*/ 6374498 w 12192000"/>
              <a:gd name="connsiteY261" fmla="*/ 6097002 h 6858000"/>
              <a:gd name="connsiteX262" fmla="*/ 6329254 w 12192000"/>
              <a:gd name="connsiteY262" fmla="*/ 6124022 h 6858000"/>
              <a:gd name="connsiteX263" fmla="*/ 6327198 w 12192000"/>
              <a:gd name="connsiteY263" fmla="*/ 6124022 h 6858000"/>
              <a:gd name="connsiteX264" fmla="*/ 6327198 w 12192000"/>
              <a:gd name="connsiteY264" fmla="*/ 6126101 h 6858000"/>
              <a:gd name="connsiteX265" fmla="*/ 6333367 w 12192000"/>
              <a:gd name="connsiteY265" fmla="*/ 6146886 h 6858000"/>
              <a:gd name="connsiteX266" fmla="*/ 6335424 w 12192000"/>
              <a:gd name="connsiteY266" fmla="*/ 6146886 h 6858000"/>
              <a:gd name="connsiteX267" fmla="*/ 6386837 w 12192000"/>
              <a:gd name="connsiteY267" fmla="*/ 6146886 h 6858000"/>
              <a:gd name="connsiteX268" fmla="*/ 6395063 w 12192000"/>
              <a:gd name="connsiteY268" fmla="*/ 6167669 h 6858000"/>
              <a:gd name="connsiteX269" fmla="*/ 6358046 w 12192000"/>
              <a:gd name="connsiteY269" fmla="*/ 6205082 h 6858000"/>
              <a:gd name="connsiteX270" fmla="*/ 6358046 w 12192000"/>
              <a:gd name="connsiteY270" fmla="*/ 6207160 h 6858000"/>
              <a:gd name="connsiteX271" fmla="*/ 6370385 w 12192000"/>
              <a:gd name="connsiteY271" fmla="*/ 6225866 h 6858000"/>
              <a:gd name="connsiteX272" fmla="*/ 6421798 w 12192000"/>
              <a:gd name="connsiteY272" fmla="*/ 6211318 h 6858000"/>
              <a:gd name="connsiteX273" fmla="*/ 6434138 w 12192000"/>
              <a:gd name="connsiteY273" fmla="*/ 6230024 h 6858000"/>
              <a:gd name="connsiteX274" fmla="*/ 6407402 w 12192000"/>
              <a:gd name="connsiteY274" fmla="*/ 6275750 h 6858000"/>
              <a:gd name="connsiteX275" fmla="*/ 6409459 w 12192000"/>
              <a:gd name="connsiteY275" fmla="*/ 6277827 h 6858000"/>
              <a:gd name="connsiteX276" fmla="*/ 6423855 w 12192000"/>
              <a:gd name="connsiteY276" fmla="*/ 6292377 h 6858000"/>
              <a:gd name="connsiteX277" fmla="*/ 6425911 w 12192000"/>
              <a:gd name="connsiteY277" fmla="*/ 6292377 h 6858000"/>
              <a:gd name="connsiteX278" fmla="*/ 6471156 w 12192000"/>
              <a:gd name="connsiteY278" fmla="*/ 6265357 h 6858000"/>
              <a:gd name="connsiteX279" fmla="*/ 6487608 w 12192000"/>
              <a:gd name="connsiteY279" fmla="*/ 6279906 h 6858000"/>
              <a:gd name="connsiteX280" fmla="*/ 6475269 w 12192000"/>
              <a:gd name="connsiteY280" fmla="*/ 6329789 h 6858000"/>
              <a:gd name="connsiteX281" fmla="*/ 6475269 w 12192000"/>
              <a:gd name="connsiteY281" fmla="*/ 6331868 h 6858000"/>
              <a:gd name="connsiteX282" fmla="*/ 6493777 w 12192000"/>
              <a:gd name="connsiteY282" fmla="*/ 6342259 h 6858000"/>
              <a:gd name="connsiteX283" fmla="*/ 6493777 w 12192000"/>
              <a:gd name="connsiteY283" fmla="*/ 6344338 h 6858000"/>
              <a:gd name="connsiteX284" fmla="*/ 6495834 w 12192000"/>
              <a:gd name="connsiteY284" fmla="*/ 6342259 h 6858000"/>
              <a:gd name="connsiteX285" fmla="*/ 6532851 w 12192000"/>
              <a:gd name="connsiteY285" fmla="*/ 6304848 h 6858000"/>
              <a:gd name="connsiteX286" fmla="*/ 6551360 w 12192000"/>
              <a:gd name="connsiteY286" fmla="*/ 6313162 h 6858000"/>
              <a:gd name="connsiteX287" fmla="*/ 6549304 w 12192000"/>
              <a:gd name="connsiteY287" fmla="*/ 6340182 h 6858000"/>
              <a:gd name="connsiteX288" fmla="*/ 6551360 w 12192000"/>
              <a:gd name="connsiteY288" fmla="*/ 6365123 h 6858000"/>
              <a:gd name="connsiteX289" fmla="*/ 6551360 w 12192000"/>
              <a:gd name="connsiteY289" fmla="*/ 6367201 h 6858000"/>
              <a:gd name="connsiteX290" fmla="*/ 6553417 w 12192000"/>
              <a:gd name="connsiteY290" fmla="*/ 6367201 h 6858000"/>
              <a:gd name="connsiteX291" fmla="*/ 6573982 w 12192000"/>
              <a:gd name="connsiteY291" fmla="*/ 6373436 h 6858000"/>
              <a:gd name="connsiteX292" fmla="*/ 6576039 w 12192000"/>
              <a:gd name="connsiteY292" fmla="*/ 6373436 h 6858000"/>
              <a:gd name="connsiteX293" fmla="*/ 6600717 w 12192000"/>
              <a:gd name="connsiteY293" fmla="*/ 6327711 h 6858000"/>
              <a:gd name="connsiteX294" fmla="*/ 6623339 w 12192000"/>
              <a:gd name="connsiteY294" fmla="*/ 6329789 h 6858000"/>
              <a:gd name="connsiteX295" fmla="*/ 6635678 w 12192000"/>
              <a:gd name="connsiteY295" fmla="*/ 6381750 h 6858000"/>
              <a:gd name="connsiteX296" fmla="*/ 6637734 w 12192000"/>
              <a:gd name="connsiteY296" fmla="*/ 6381750 h 6858000"/>
              <a:gd name="connsiteX297" fmla="*/ 6658300 w 12192000"/>
              <a:gd name="connsiteY297" fmla="*/ 6381750 h 6858000"/>
              <a:gd name="connsiteX298" fmla="*/ 6660357 w 12192000"/>
              <a:gd name="connsiteY298" fmla="*/ 6381750 h 6858000"/>
              <a:gd name="connsiteX299" fmla="*/ 6674753 w 12192000"/>
              <a:gd name="connsiteY299" fmla="*/ 6329789 h 6858000"/>
              <a:gd name="connsiteX300" fmla="*/ 6695318 w 12192000"/>
              <a:gd name="connsiteY300" fmla="*/ 6327711 h 6858000"/>
              <a:gd name="connsiteX301" fmla="*/ 6722053 w 12192000"/>
              <a:gd name="connsiteY301" fmla="*/ 6373436 h 6858000"/>
              <a:gd name="connsiteX302" fmla="*/ 6742618 w 12192000"/>
              <a:gd name="connsiteY302" fmla="*/ 6367201 h 6858000"/>
              <a:gd name="connsiteX303" fmla="*/ 6744675 w 12192000"/>
              <a:gd name="connsiteY303" fmla="*/ 6367201 h 6858000"/>
              <a:gd name="connsiteX304" fmla="*/ 6746731 w 12192000"/>
              <a:gd name="connsiteY304" fmla="*/ 6340182 h 6858000"/>
              <a:gd name="connsiteX305" fmla="*/ 6744675 w 12192000"/>
              <a:gd name="connsiteY305" fmla="*/ 6313162 h 6858000"/>
              <a:gd name="connsiteX306" fmla="*/ 6765240 w 12192000"/>
              <a:gd name="connsiteY306" fmla="*/ 6304848 h 6858000"/>
              <a:gd name="connsiteX307" fmla="*/ 6802257 w 12192000"/>
              <a:gd name="connsiteY307" fmla="*/ 6342259 h 6858000"/>
              <a:gd name="connsiteX308" fmla="*/ 6820766 w 12192000"/>
              <a:gd name="connsiteY308" fmla="*/ 6331868 h 6858000"/>
              <a:gd name="connsiteX309" fmla="*/ 6822823 w 12192000"/>
              <a:gd name="connsiteY309" fmla="*/ 6329789 h 6858000"/>
              <a:gd name="connsiteX310" fmla="*/ 6822823 w 12192000"/>
              <a:gd name="connsiteY310" fmla="*/ 6327711 h 6858000"/>
              <a:gd name="connsiteX311" fmla="*/ 6808427 w 12192000"/>
              <a:gd name="connsiteY311" fmla="*/ 6279906 h 6858000"/>
              <a:gd name="connsiteX312" fmla="*/ 6824879 w 12192000"/>
              <a:gd name="connsiteY312" fmla="*/ 6265357 h 6858000"/>
              <a:gd name="connsiteX313" fmla="*/ 6870123 w 12192000"/>
              <a:gd name="connsiteY313" fmla="*/ 6292377 h 6858000"/>
              <a:gd name="connsiteX314" fmla="*/ 6872180 w 12192000"/>
              <a:gd name="connsiteY314" fmla="*/ 6292377 h 6858000"/>
              <a:gd name="connsiteX315" fmla="*/ 6886576 w 12192000"/>
              <a:gd name="connsiteY315" fmla="*/ 6275750 h 6858000"/>
              <a:gd name="connsiteX316" fmla="*/ 6888632 w 12192000"/>
              <a:gd name="connsiteY316" fmla="*/ 6275750 h 6858000"/>
              <a:gd name="connsiteX317" fmla="*/ 6861897 w 12192000"/>
              <a:gd name="connsiteY317" fmla="*/ 6230024 h 6858000"/>
              <a:gd name="connsiteX318" fmla="*/ 6874236 w 12192000"/>
              <a:gd name="connsiteY318" fmla="*/ 6211318 h 6858000"/>
              <a:gd name="connsiteX319" fmla="*/ 6925650 w 12192000"/>
              <a:gd name="connsiteY319" fmla="*/ 6225866 h 6858000"/>
              <a:gd name="connsiteX320" fmla="*/ 6927706 w 12192000"/>
              <a:gd name="connsiteY320" fmla="*/ 6223788 h 6858000"/>
              <a:gd name="connsiteX321" fmla="*/ 6937989 w 12192000"/>
              <a:gd name="connsiteY321" fmla="*/ 6205082 h 6858000"/>
              <a:gd name="connsiteX322" fmla="*/ 6937989 w 12192000"/>
              <a:gd name="connsiteY322" fmla="*/ 6203004 h 6858000"/>
              <a:gd name="connsiteX323" fmla="*/ 6900972 w 12192000"/>
              <a:gd name="connsiteY323" fmla="*/ 6167669 h 6858000"/>
              <a:gd name="connsiteX324" fmla="*/ 6909198 w 12192000"/>
              <a:gd name="connsiteY324" fmla="*/ 6146886 h 6858000"/>
              <a:gd name="connsiteX325" fmla="*/ 6960611 w 12192000"/>
              <a:gd name="connsiteY325" fmla="*/ 6146886 h 6858000"/>
              <a:gd name="connsiteX326" fmla="*/ 6962667 w 12192000"/>
              <a:gd name="connsiteY326" fmla="*/ 6146886 h 6858000"/>
              <a:gd name="connsiteX327" fmla="*/ 6966781 w 12192000"/>
              <a:gd name="connsiteY327" fmla="*/ 6126101 h 6858000"/>
              <a:gd name="connsiteX328" fmla="*/ 6966781 w 12192000"/>
              <a:gd name="connsiteY328" fmla="*/ 6124022 h 6858000"/>
              <a:gd name="connsiteX329" fmla="*/ 6921537 w 12192000"/>
              <a:gd name="connsiteY329" fmla="*/ 6097002 h 6858000"/>
              <a:gd name="connsiteX330" fmla="*/ 6925650 w 12192000"/>
              <a:gd name="connsiteY330" fmla="*/ 6076218 h 6858000"/>
              <a:gd name="connsiteX331" fmla="*/ 6975007 w 12192000"/>
              <a:gd name="connsiteY331" fmla="*/ 6061669 h 6858000"/>
              <a:gd name="connsiteX332" fmla="*/ 6977063 w 12192000"/>
              <a:gd name="connsiteY332" fmla="*/ 6061669 h 6858000"/>
              <a:gd name="connsiteX333" fmla="*/ 6977063 w 12192000"/>
              <a:gd name="connsiteY333" fmla="*/ 6049198 h 6858000"/>
              <a:gd name="connsiteX334" fmla="*/ 6977063 w 12192000"/>
              <a:gd name="connsiteY334" fmla="*/ 6038805 h 6858000"/>
              <a:gd name="connsiteX335" fmla="*/ 6975007 w 12192000"/>
              <a:gd name="connsiteY335" fmla="*/ 6038805 h 6858000"/>
              <a:gd name="connsiteX336" fmla="*/ 6925650 w 12192000"/>
              <a:gd name="connsiteY336" fmla="*/ 6024257 h 6858000"/>
              <a:gd name="connsiteX337" fmla="*/ 6923593 w 12192000"/>
              <a:gd name="connsiteY337" fmla="*/ 6003472 h 6858000"/>
              <a:gd name="connsiteX338" fmla="*/ 6966781 w 12192000"/>
              <a:gd name="connsiteY338" fmla="*/ 5976452 h 6858000"/>
              <a:gd name="connsiteX339" fmla="*/ 6968837 w 12192000"/>
              <a:gd name="connsiteY339" fmla="*/ 5976452 h 6858000"/>
              <a:gd name="connsiteX340" fmla="*/ 6968837 w 12192000"/>
              <a:gd name="connsiteY340" fmla="*/ 5974373 h 6858000"/>
              <a:gd name="connsiteX341" fmla="*/ 6962667 w 12192000"/>
              <a:gd name="connsiteY341" fmla="*/ 5953589 h 6858000"/>
              <a:gd name="connsiteX342" fmla="*/ 6960611 w 12192000"/>
              <a:gd name="connsiteY342" fmla="*/ 5953589 h 6858000"/>
              <a:gd name="connsiteX343" fmla="*/ 6909198 w 12192000"/>
              <a:gd name="connsiteY343" fmla="*/ 5953589 h 6858000"/>
              <a:gd name="connsiteX344" fmla="*/ 6900972 w 12192000"/>
              <a:gd name="connsiteY344" fmla="*/ 5932805 h 6858000"/>
              <a:gd name="connsiteX345" fmla="*/ 6937989 w 12192000"/>
              <a:gd name="connsiteY345" fmla="*/ 5895393 h 6858000"/>
              <a:gd name="connsiteX346" fmla="*/ 6937989 w 12192000"/>
              <a:gd name="connsiteY346" fmla="*/ 5893314 h 6858000"/>
              <a:gd name="connsiteX347" fmla="*/ 6927706 w 12192000"/>
              <a:gd name="connsiteY347" fmla="*/ 5874608 h 6858000"/>
              <a:gd name="connsiteX348" fmla="*/ 6925650 w 12192000"/>
              <a:gd name="connsiteY348" fmla="*/ 5874608 h 6858000"/>
              <a:gd name="connsiteX349" fmla="*/ 6876293 w 12192000"/>
              <a:gd name="connsiteY349" fmla="*/ 5887079 h 6858000"/>
              <a:gd name="connsiteX350" fmla="*/ 6861897 w 12192000"/>
              <a:gd name="connsiteY350" fmla="*/ 5870451 h 6858000"/>
              <a:gd name="connsiteX351" fmla="*/ 6888632 w 12192000"/>
              <a:gd name="connsiteY351" fmla="*/ 5824725 h 6858000"/>
              <a:gd name="connsiteX352" fmla="*/ 6888632 w 12192000"/>
              <a:gd name="connsiteY352" fmla="*/ 5822647 h 6858000"/>
              <a:gd name="connsiteX353" fmla="*/ 6872180 w 12192000"/>
              <a:gd name="connsiteY353" fmla="*/ 5808097 h 6858000"/>
              <a:gd name="connsiteX354" fmla="*/ 6826936 w 12192000"/>
              <a:gd name="connsiteY354" fmla="*/ 5833039 h 6858000"/>
              <a:gd name="connsiteX355" fmla="*/ 6808427 w 12192000"/>
              <a:gd name="connsiteY355" fmla="*/ 5820568 h 6858000"/>
              <a:gd name="connsiteX356" fmla="*/ 6822823 w 12192000"/>
              <a:gd name="connsiteY356" fmla="*/ 5770685 h 6858000"/>
              <a:gd name="connsiteX357" fmla="*/ 6822823 w 12192000"/>
              <a:gd name="connsiteY357" fmla="*/ 5768607 h 6858000"/>
              <a:gd name="connsiteX358" fmla="*/ 6804314 w 12192000"/>
              <a:gd name="connsiteY358" fmla="*/ 5758215 h 6858000"/>
              <a:gd name="connsiteX359" fmla="*/ 6802257 w 12192000"/>
              <a:gd name="connsiteY359" fmla="*/ 5756136 h 6858000"/>
              <a:gd name="connsiteX360" fmla="*/ 6802257 w 12192000"/>
              <a:gd name="connsiteY360" fmla="*/ 5758215 h 6858000"/>
              <a:gd name="connsiteX361" fmla="*/ 6765240 w 12192000"/>
              <a:gd name="connsiteY361" fmla="*/ 5793548 h 6858000"/>
              <a:gd name="connsiteX362" fmla="*/ 6744675 w 12192000"/>
              <a:gd name="connsiteY362" fmla="*/ 5785235 h 6858000"/>
              <a:gd name="connsiteX363" fmla="*/ 6748788 w 12192000"/>
              <a:gd name="connsiteY363" fmla="*/ 5758215 h 6858000"/>
              <a:gd name="connsiteX364" fmla="*/ 6744675 w 12192000"/>
              <a:gd name="connsiteY364" fmla="*/ 5733273 h 6858000"/>
              <a:gd name="connsiteX365" fmla="*/ 6744675 w 12192000"/>
              <a:gd name="connsiteY365" fmla="*/ 5731195 h 6858000"/>
              <a:gd name="connsiteX366" fmla="*/ 6742618 w 12192000"/>
              <a:gd name="connsiteY366" fmla="*/ 5731195 h 6858000"/>
              <a:gd name="connsiteX367" fmla="*/ 6722053 w 12192000"/>
              <a:gd name="connsiteY367" fmla="*/ 5727038 h 6858000"/>
              <a:gd name="connsiteX368" fmla="*/ 6695318 w 12192000"/>
              <a:gd name="connsiteY368" fmla="*/ 5772764 h 6858000"/>
              <a:gd name="connsiteX369" fmla="*/ 6672696 w 12192000"/>
              <a:gd name="connsiteY369" fmla="*/ 5768607 h 6858000"/>
              <a:gd name="connsiteX370" fmla="*/ 6660357 w 12192000"/>
              <a:gd name="connsiteY370" fmla="*/ 5718724 h 6858000"/>
              <a:gd name="connsiteX371" fmla="*/ 6658300 w 12192000"/>
              <a:gd name="connsiteY371" fmla="*/ 5718724 h 6858000"/>
              <a:gd name="connsiteX372" fmla="*/ 6637734 w 12192000"/>
              <a:gd name="connsiteY372" fmla="*/ 5718724 h 6858000"/>
              <a:gd name="connsiteX373" fmla="*/ 6635678 w 12192000"/>
              <a:gd name="connsiteY373" fmla="*/ 571872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6602777" y="6116155"/>
                </a:moveTo>
                <a:cubicBezTo>
                  <a:pt x="6606858" y="6114071"/>
                  <a:pt x="6608899" y="6114071"/>
                  <a:pt x="6612980" y="6116155"/>
                </a:cubicBezTo>
                <a:cubicBezTo>
                  <a:pt x="6615021" y="6118240"/>
                  <a:pt x="6617061" y="6120324"/>
                  <a:pt x="6617061" y="6124493"/>
                </a:cubicBezTo>
                <a:cubicBezTo>
                  <a:pt x="6623183" y="6226637"/>
                  <a:pt x="6623183" y="6226637"/>
                  <a:pt x="6623183" y="6226637"/>
                </a:cubicBezTo>
                <a:cubicBezTo>
                  <a:pt x="6625224" y="6232890"/>
                  <a:pt x="6623183" y="6234975"/>
                  <a:pt x="6621142" y="6237059"/>
                </a:cubicBezTo>
                <a:cubicBezTo>
                  <a:pt x="6619102" y="6239144"/>
                  <a:pt x="6617061" y="6237059"/>
                  <a:pt x="6615021" y="6237059"/>
                </a:cubicBezTo>
                <a:cubicBezTo>
                  <a:pt x="6570127" y="6226637"/>
                  <a:pt x="6539517" y="6207875"/>
                  <a:pt x="6508908" y="6174523"/>
                </a:cubicBezTo>
                <a:cubicBezTo>
                  <a:pt x="6506867" y="6172439"/>
                  <a:pt x="6504827" y="6170354"/>
                  <a:pt x="6504827" y="6168270"/>
                </a:cubicBezTo>
                <a:cubicBezTo>
                  <a:pt x="6504827" y="6168270"/>
                  <a:pt x="6504827" y="6168270"/>
                  <a:pt x="6504827" y="6166184"/>
                </a:cubicBezTo>
                <a:cubicBezTo>
                  <a:pt x="6504827" y="6164100"/>
                  <a:pt x="6508908" y="6162015"/>
                  <a:pt x="6510948" y="6162015"/>
                </a:cubicBezTo>
                <a:cubicBezTo>
                  <a:pt x="6602777" y="6116155"/>
                  <a:pt x="6602777" y="6116155"/>
                  <a:pt x="6602777" y="6116155"/>
                </a:cubicBezTo>
                <a:close/>
                <a:moveTo>
                  <a:pt x="6685511" y="6114071"/>
                </a:moveTo>
                <a:cubicBezTo>
                  <a:pt x="6689631" y="6114071"/>
                  <a:pt x="6691692" y="6114071"/>
                  <a:pt x="6695813" y="6114071"/>
                </a:cubicBezTo>
                <a:cubicBezTo>
                  <a:pt x="6786472" y="6159837"/>
                  <a:pt x="6786472" y="6159837"/>
                  <a:pt x="6786472" y="6159837"/>
                </a:cubicBezTo>
                <a:cubicBezTo>
                  <a:pt x="6790593" y="6161917"/>
                  <a:pt x="6792654" y="6163997"/>
                  <a:pt x="6794714" y="6166078"/>
                </a:cubicBezTo>
                <a:cubicBezTo>
                  <a:pt x="6794714" y="6168158"/>
                  <a:pt x="6792654" y="6170238"/>
                  <a:pt x="6790593" y="6172318"/>
                </a:cubicBezTo>
                <a:cubicBezTo>
                  <a:pt x="6759687" y="6205602"/>
                  <a:pt x="6726720" y="6224325"/>
                  <a:pt x="6683451" y="6234726"/>
                </a:cubicBezTo>
                <a:cubicBezTo>
                  <a:pt x="6679330" y="6236806"/>
                  <a:pt x="6677269" y="6236806"/>
                  <a:pt x="6675208" y="6234726"/>
                </a:cubicBezTo>
                <a:cubicBezTo>
                  <a:pt x="6673148" y="6232646"/>
                  <a:pt x="6673148" y="6228485"/>
                  <a:pt x="6673148" y="6226405"/>
                </a:cubicBezTo>
                <a:cubicBezTo>
                  <a:pt x="6681390" y="6122392"/>
                  <a:pt x="6681390" y="6122392"/>
                  <a:pt x="6681390" y="6122392"/>
                </a:cubicBezTo>
                <a:cubicBezTo>
                  <a:pt x="6681390" y="6120312"/>
                  <a:pt x="6683451" y="6116151"/>
                  <a:pt x="6685511" y="6114071"/>
                </a:cubicBezTo>
                <a:close/>
                <a:moveTo>
                  <a:pt x="5867776" y="6074328"/>
                </a:moveTo>
                <a:cubicBezTo>
                  <a:pt x="5867776" y="6074328"/>
                  <a:pt x="5867776" y="6074328"/>
                  <a:pt x="5867776" y="6117531"/>
                </a:cubicBezTo>
                <a:cubicBezTo>
                  <a:pt x="5867776" y="6117531"/>
                  <a:pt x="5840708" y="6125760"/>
                  <a:pt x="5819888" y="6125760"/>
                </a:cubicBezTo>
                <a:cubicBezTo>
                  <a:pt x="5803231" y="6125760"/>
                  <a:pt x="5801149" y="6109302"/>
                  <a:pt x="5801149" y="6101073"/>
                </a:cubicBezTo>
                <a:cubicBezTo>
                  <a:pt x="5801149" y="6086672"/>
                  <a:pt x="5809477" y="6078443"/>
                  <a:pt x="5826134" y="6076386"/>
                </a:cubicBezTo>
                <a:close/>
                <a:moveTo>
                  <a:pt x="5518276" y="6004194"/>
                </a:moveTo>
                <a:cubicBezTo>
                  <a:pt x="5546913" y="6004194"/>
                  <a:pt x="5559186" y="6020801"/>
                  <a:pt x="5559186" y="6064393"/>
                </a:cubicBezTo>
                <a:cubicBezTo>
                  <a:pt x="5559186" y="6101757"/>
                  <a:pt x="5553050" y="6124591"/>
                  <a:pt x="5518276" y="6124591"/>
                </a:cubicBezTo>
                <a:cubicBezTo>
                  <a:pt x="5483500" y="6124591"/>
                  <a:pt x="5477363" y="6101757"/>
                  <a:pt x="5477363" y="6064393"/>
                </a:cubicBezTo>
                <a:cubicBezTo>
                  <a:pt x="5477363" y="6020801"/>
                  <a:pt x="5487591" y="6004194"/>
                  <a:pt x="5518276" y="6004194"/>
                </a:cubicBezTo>
                <a:close/>
                <a:moveTo>
                  <a:pt x="6672498" y="5995882"/>
                </a:moveTo>
                <a:cubicBezTo>
                  <a:pt x="6675325" y="5995363"/>
                  <a:pt x="6678409" y="5995882"/>
                  <a:pt x="6681491" y="5996921"/>
                </a:cubicBezTo>
                <a:cubicBezTo>
                  <a:pt x="6697937" y="6009390"/>
                  <a:pt x="6708215" y="6028092"/>
                  <a:pt x="6708215" y="6048872"/>
                </a:cubicBezTo>
                <a:cubicBezTo>
                  <a:pt x="6708215" y="6080043"/>
                  <a:pt x="6681491" y="6107057"/>
                  <a:pt x="6648601" y="6107057"/>
                </a:cubicBezTo>
                <a:cubicBezTo>
                  <a:pt x="6615711" y="6107057"/>
                  <a:pt x="6588987" y="6080043"/>
                  <a:pt x="6588987" y="6048872"/>
                </a:cubicBezTo>
                <a:cubicBezTo>
                  <a:pt x="6588987" y="6028092"/>
                  <a:pt x="6599266" y="6009390"/>
                  <a:pt x="6615711" y="5999000"/>
                </a:cubicBezTo>
                <a:cubicBezTo>
                  <a:pt x="6621878" y="5994843"/>
                  <a:pt x="6628045" y="5994843"/>
                  <a:pt x="6632156" y="6001077"/>
                </a:cubicBezTo>
                <a:cubicBezTo>
                  <a:pt x="6636268" y="6007312"/>
                  <a:pt x="6634212" y="6013545"/>
                  <a:pt x="6630100" y="6017702"/>
                </a:cubicBezTo>
                <a:cubicBezTo>
                  <a:pt x="6619822" y="6023936"/>
                  <a:pt x="6613655" y="6036404"/>
                  <a:pt x="6613655" y="6048872"/>
                </a:cubicBezTo>
                <a:cubicBezTo>
                  <a:pt x="6613655" y="6067575"/>
                  <a:pt x="6630100" y="6084199"/>
                  <a:pt x="6648601" y="6084199"/>
                </a:cubicBezTo>
                <a:cubicBezTo>
                  <a:pt x="6667102" y="6084199"/>
                  <a:pt x="6683547" y="6067575"/>
                  <a:pt x="6683547" y="6048872"/>
                </a:cubicBezTo>
                <a:cubicBezTo>
                  <a:pt x="6683547" y="6036404"/>
                  <a:pt x="6677381" y="6023936"/>
                  <a:pt x="6667102" y="6017702"/>
                </a:cubicBezTo>
                <a:cubicBezTo>
                  <a:pt x="6662991" y="6013545"/>
                  <a:pt x="6660935" y="6007312"/>
                  <a:pt x="6665047" y="6001077"/>
                </a:cubicBezTo>
                <a:cubicBezTo>
                  <a:pt x="6667102" y="5997961"/>
                  <a:pt x="6669672" y="5996402"/>
                  <a:pt x="6672498" y="5995882"/>
                </a:cubicBezTo>
                <a:close/>
                <a:moveTo>
                  <a:pt x="6821432" y="5980816"/>
                </a:moveTo>
                <a:cubicBezTo>
                  <a:pt x="6823499" y="5980816"/>
                  <a:pt x="6825565" y="5984968"/>
                  <a:pt x="6825565" y="5987045"/>
                </a:cubicBezTo>
                <a:cubicBezTo>
                  <a:pt x="6837964" y="6030643"/>
                  <a:pt x="6837964" y="6068013"/>
                  <a:pt x="6825565" y="6111612"/>
                </a:cubicBezTo>
                <a:cubicBezTo>
                  <a:pt x="6823499" y="6115764"/>
                  <a:pt x="6823499" y="6117840"/>
                  <a:pt x="6821432" y="6117840"/>
                </a:cubicBezTo>
                <a:cubicBezTo>
                  <a:pt x="6817299" y="6119916"/>
                  <a:pt x="6815233" y="6117840"/>
                  <a:pt x="6813166" y="6115764"/>
                </a:cubicBezTo>
                <a:cubicBezTo>
                  <a:pt x="6728441" y="6057632"/>
                  <a:pt x="6728441" y="6057632"/>
                  <a:pt x="6728441" y="6057632"/>
                </a:cubicBezTo>
                <a:cubicBezTo>
                  <a:pt x="6724308" y="6055557"/>
                  <a:pt x="6722242" y="6053480"/>
                  <a:pt x="6722242" y="6049328"/>
                </a:cubicBezTo>
                <a:cubicBezTo>
                  <a:pt x="6722242" y="6047252"/>
                  <a:pt x="6724308" y="6043100"/>
                  <a:pt x="6728441" y="6041024"/>
                </a:cubicBezTo>
                <a:cubicBezTo>
                  <a:pt x="6813166" y="5982893"/>
                  <a:pt x="6813166" y="5982893"/>
                  <a:pt x="6813166" y="5982893"/>
                </a:cubicBezTo>
                <a:cubicBezTo>
                  <a:pt x="6815233" y="5980816"/>
                  <a:pt x="6819366" y="5980816"/>
                  <a:pt x="6821432" y="5980816"/>
                </a:cubicBezTo>
                <a:close/>
                <a:moveTo>
                  <a:pt x="6475604" y="5980816"/>
                </a:moveTo>
                <a:cubicBezTo>
                  <a:pt x="6479695" y="5980816"/>
                  <a:pt x="6481741" y="5982893"/>
                  <a:pt x="6483787" y="5984968"/>
                </a:cubicBezTo>
                <a:cubicBezTo>
                  <a:pt x="6567656" y="6041024"/>
                  <a:pt x="6567656" y="6041024"/>
                  <a:pt x="6567656" y="6041024"/>
                </a:cubicBezTo>
                <a:cubicBezTo>
                  <a:pt x="6571747" y="6043100"/>
                  <a:pt x="6573792" y="6047252"/>
                  <a:pt x="6573792" y="6049328"/>
                </a:cubicBezTo>
                <a:cubicBezTo>
                  <a:pt x="6573792" y="6053480"/>
                  <a:pt x="6571747" y="6055557"/>
                  <a:pt x="6567656" y="6057632"/>
                </a:cubicBezTo>
                <a:lnTo>
                  <a:pt x="6483787" y="6115764"/>
                </a:lnTo>
                <a:cubicBezTo>
                  <a:pt x="6479695" y="6117840"/>
                  <a:pt x="6477650" y="6119916"/>
                  <a:pt x="6475604" y="6117840"/>
                </a:cubicBezTo>
                <a:cubicBezTo>
                  <a:pt x="6473559" y="6117840"/>
                  <a:pt x="6471513" y="6115764"/>
                  <a:pt x="6471513" y="6111612"/>
                </a:cubicBezTo>
                <a:cubicBezTo>
                  <a:pt x="6459240" y="6068013"/>
                  <a:pt x="6459240" y="6032719"/>
                  <a:pt x="6471513" y="5987045"/>
                </a:cubicBezTo>
                <a:cubicBezTo>
                  <a:pt x="6471513" y="5984968"/>
                  <a:pt x="6473559" y="5982893"/>
                  <a:pt x="6475604" y="5980816"/>
                </a:cubicBezTo>
                <a:close/>
                <a:moveTo>
                  <a:pt x="6087559" y="5970296"/>
                </a:moveTo>
                <a:cubicBezTo>
                  <a:pt x="6085506" y="5970296"/>
                  <a:pt x="6083453" y="5970296"/>
                  <a:pt x="6081400" y="5972374"/>
                </a:cubicBezTo>
                <a:cubicBezTo>
                  <a:pt x="6079347" y="5974451"/>
                  <a:pt x="6079347" y="5976528"/>
                  <a:pt x="6079347" y="5978604"/>
                </a:cubicBezTo>
                <a:cubicBezTo>
                  <a:pt x="6120408" y="6136455"/>
                  <a:pt x="6120408" y="6136455"/>
                  <a:pt x="6120408" y="6136455"/>
                </a:cubicBezTo>
                <a:cubicBezTo>
                  <a:pt x="6122461" y="6144763"/>
                  <a:pt x="6130674" y="6157224"/>
                  <a:pt x="6145045" y="6157224"/>
                </a:cubicBezTo>
                <a:cubicBezTo>
                  <a:pt x="6153257" y="6157224"/>
                  <a:pt x="6153257" y="6157224"/>
                  <a:pt x="6153257" y="6157224"/>
                </a:cubicBezTo>
                <a:cubicBezTo>
                  <a:pt x="6151204" y="6161378"/>
                  <a:pt x="6151204" y="6163456"/>
                  <a:pt x="6149151" y="6165532"/>
                </a:cubicBezTo>
                <a:cubicBezTo>
                  <a:pt x="6149151" y="6167609"/>
                  <a:pt x="6149151" y="6167609"/>
                  <a:pt x="6149151" y="6167609"/>
                </a:cubicBezTo>
                <a:cubicBezTo>
                  <a:pt x="6147098" y="6173841"/>
                  <a:pt x="6145045" y="6186302"/>
                  <a:pt x="6124515" y="6186302"/>
                </a:cubicBezTo>
                <a:cubicBezTo>
                  <a:pt x="6089612" y="6184225"/>
                  <a:pt x="6089612" y="6184225"/>
                  <a:pt x="6089612" y="6184225"/>
                </a:cubicBezTo>
                <a:cubicBezTo>
                  <a:pt x="6087559" y="6182148"/>
                  <a:pt x="6085506" y="6184225"/>
                  <a:pt x="6083453" y="6186302"/>
                </a:cubicBezTo>
                <a:cubicBezTo>
                  <a:pt x="6081400" y="6186302"/>
                  <a:pt x="6081400" y="6188379"/>
                  <a:pt x="6081400" y="6190456"/>
                </a:cubicBezTo>
                <a:cubicBezTo>
                  <a:pt x="6081400" y="6209149"/>
                  <a:pt x="6081400" y="6209149"/>
                  <a:pt x="6081400" y="6209149"/>
                </a:cubicBezTo>
                <a:cubicBezTo>
                  <a:pt x="6081400" y="6213303"/>
                  <a:pt x="6083453" y="6215380"/>
                  <a:pt x="6087559" y="6215380"/>
                </a:cubicBezTo>
                <a:cubicBezTo>
                  <a:pt x="6097825" y="6219533"/>
                  <a:pt x="6118355" y="6221610"/>
                  <a:pt x="6134780" y="6221610"/>
                </a:cubicBezTo>
                <a:cubicBezTo>
                  <a:pt x="6134780" y="6221610"/>
                  <a:pt x="6134780" y="6221610"/>
                  <a:pt x="6136833" y="6221610"/>
                </a:cubicBezTo>
                <a:cubicBezTo>
                  <a:pt x="6163523" y="6221610"/>
                  <a:pt x="6182000" y="6204995"/>
                  <a:pt x="6190213" y="6169686"/>
                </a:cubicBezTo>
                <a:cubicBezTo>
                  <a:pt x="6200478" y="6130223"/>
                  <a:pt x="6214849" y="6078299"/>
                  <a:pt x="6223062" y="6040914"/>
                </a:cubicBezTo>
                <a:cubicBezTo>
                  <a:pt x="6227168" y="6024298"/>
                  <a:pt x="6231274" y="6009759"/>
                  <a:pt x="6235380" y="5999374"/>
                </a:cubicBezTo>
                <a:cubicBezTo>
                  <a:pt x="6239487" y="5978604"/>
                  <a:pt x="6239487" y="5978604"/>
                  <a:pt x="6239487" y="5978604"/>
                </a:cubicBezTo>
                <a:cubicBezTo>
                  <a:pt x="6239487" y="5976528"/>
                  <a:pt x="6239487" y="5974451"/>
                  <a:pt x="6237434" y="5972374"/>
                </a:cubicBezTo>
                <a:cubicBezTo>
                  <a:pt x="6237434" y="5970296"/>
                  <a:pt x="6235380" y="5970296"/>
                  <a:pt x="6233327" y="5970296"/>
                </a:cubicBezTo>
                <a:cubicBezTo>
                  <a:pt x="6204584" y="5970296"/>
                  <a:pt x="6204584" y="5970296"/>
                  <a:pt x="6204584" y="5970296"/>
                </a:cubicBezTo>
                <a:cubicBezTo>
                  <a:pt x="6202531" y="5970296"/>
                  <a:pt x="6198425" y="5972374"/>
                  <a:pt x="6198425" y="5974451"/>
                </a:cubicBezTo>
                <a:cubicBezTo>
                  <a:pt x="6161469" y="6115685"/>
                  <a:pt x="6161469" y="6115685"/>
                  <a:pt x="6161469" y="6115685"/>
                </a:cubicBezTo>
                <a:cubicBezTo>
                  <a:pt x="6159417" y="6115685"/>
                  <a:pt x="6159417" y="6115685"/>
                  <a:pt x="6159417" y="6115685"/>
                </a:cubicBezTo>
                <a:cubicBezTo>
                  <a:pt x="6120408" y="5974451"/>
                  <a:pt x="6120408" y="5974451"/>
                  <a:pt x="6120408" y="5974451"/>
                </a:cubicBezTo>
                <a:cubicBezTo>
                  <a:pt x="6120408" y="5972374"/>
                  <a:pt x="6118355" y="5970296"/>
                  <a:pt x="6114249" y="5970296"/>
                </a:cubicBezTo>
                <a:cubicBezTo>
                  <a:pt x="6087559" y="5970296"/>
                  <a:pt x="6087559" y="5970296"/>
                  <a:pt x="6087559" y="5970296"/>
                </a:cubicBezTo>
                <a:close/>
                <a:moveTo>
                  <a:pt x="6047787" y="5967959"/>
                </a:moveTo>
                <a:cubicBezTo>
                  <a:pt x="6029376" y="5967959"/>
                  <a:pt x="6010966" y="5980444"/>
                  <a:pt x="5998692" y="5988768"/>
                </a:cubicBezTo>
                <a:cubicBezTo>
                  <a:pt x="5998692" y="5976283"/>
                  <a:pt x="5998692" y="5976283"/>
                  <a:pt x="5998692" y="5976283"/>
                </a:cubicBezTo>
                <a:cubicBezTo>
                  <a:pt x="5998692" y="5972120"/>
                  <a:pt x="5996647" y="5970040"/>
                  <a:pt x="5992556" y="5970040"/>
                </a:cubicBezTo>
                <a:cubicBezTo>
                  <a:pt x="5963918" y="5970040"/>
                  <a:pt x="5963918" y="5970040"/>
                  <a:pt x="5963918" y="5970040"/>
                </a:cubicBezTo>
                <a:cubicBezTo>
                  <a:pt x="5959827" y="5970040"/>
                  <a:pt x="5957781" y="5972120"/>
                  <a:pt x="5957781" y="5976283"/>
                </a:cubicBezTo>
                <a:cubicBezTo>
                  <a:pt x="5957781" y="6151078"/>
                  <a:pt x="5957781" y="6151078"/>
                  <a:pt x="5957781" y="6151078"/>
                </a:cubicBezTo>
                <a:cubicBezTo>
                  <a:pt x="5957781" y="6155240"/>
                  <a:pt x="5959827" y="6157321"/>
                  <a:pt x="5963918" y="6157321"/>
                </a:cubicBezTo>
                <a:cubicBezTo>
                  <a:pt x="5992556" y="6157321"/>
                  <a:pt x="5992556" y="6157321"/>
                  <a:pt x="5992556" y="6157321"/>
                </a:cubicBezTo>
                <a:cubicBezTo>
                  <a:pt x="5996647" y="6157321"/>
                  <a:pt x="5998692" y="6155240"/>
                  <a:pt x="5998692" y="6151078"/>
                </a:cubicBezTo>
                <a:cubicBezTo>
                  <a:pt x="5998692" y="6030386"/>
                  <a:pt x="5998692" y="6030386"/>
                  <a:pt x="5998692" y="6030386"/>
                </a:cubicBezTo>
                <a:cubicBezTo>
                  <a:pt x="6006875" y="6024143"/>
                  <a:pt x="6025285" y="6009577"/>
                  <a:pt x="6049832" y="6007496"/>
                </a:cubicBezTo>
                <a:cubicBezTo>
                  <a:pt x="6053923" y="6007496"/>
                  <a:pt x="6055969" y="6003334"/>
                  <a:pt x="6055969" y="6001253"/>
                </a:cubicBezTo>
                <a:cubicBezTo>
                  <a:pt x="6055969" y="5974202"/>
                  <a:pt x="6055969" y="5974202"/>
                  <a:pt x="6055969" y="5974202"/>
                </a:cubicBezTo>
                <a:cubicBezTo>
                  <a:pt x="6055969" y="5972120"/>
                  <a:pt x="6055969" y="5970040"/>
                  <a:pt x="6053923" y="5970040"/>
                </a:cubicBezTo>
                <a:cubicBezTo>
                  <a:pt x="6051878" y="5967959"/>
                  <a:pt x="6049832" y="5967959"/>
                  <a:pt x="6047787" y="5967959"/>
                </a:cubicBezTo>
                <a:close/>
                <a:moveTo>
                  <a:pt x="5846879" y="5964452"/>
                </a:moveTo>
                <a:cubicBezTo>
                  <a:pt x="5826186" y="5964452"/>
                  <a:pt x="5791009" y="5970690"/>
                  <a:pt x="5776523" y="5972770"/>
                </a:cubicBezTo>
                <a:cubicBezTo>
                  <a:pt x="5772384" y="5972770"/>
                  <a:pt x="5770315" y="5976928"/>
                  <a:pt x="5770315" y="5979008"/>
                </a:cubicBezTo>
                <a:cubicBezTo>
                  <a:pt x="5770315" y="5979008"/>
                  <a:pt x="5770315" y="5979008"/>
                  <a:pt x="5772384" y="6003961"/>
                </a:cubicBezTo>
                <a:cubicBezTo>
                  <a:pt x="5772384" y="6006040"/>
                  <a:pt x="5772384" y="6008120"/>
                  <a:pt x="5774454" y="6008120"/>
                </a:cubicBezTo>
                <a:cubicBezTo>
                  <a:pt x="5776523" y="6010199"/>
                  <a:pt x="5776523" y="6010199"/>
                  <a:pt x="5778592" y="6010199"/>
                </a:cubicBezTo>
                <a:cubicBezTo>
                  <a:pt x="5795147" y="6010199"/>
                  <a:pt x="5824116" y="6006040"/>
                  <a:pt x="5844809" y="6006040"/>
                </a:cubicBezTo>
                <a:cubicBezTo>
                  <a:pt x="5859294" y="6006040"/>
                  <a:pt x="5867571" y="6014358"/>
                  <a:pt x="5867571" y="6028914"/>
                </a:cubicBezTo>
                <a:cubicBezTo>
                  <a:pt x="5867571" y="6028914"/>
                  <a:pt x="5867571" y="6028914"/>
                  <a:pt x="5867571" y="6041390"/>
                </a:cubicBezTo>
                <a:cubicBezTo>
                  <a:pt x="5867571" y="6041390"/>
                  <a:pt x="5867571" y="6041390"/>
                  <a:pt x="5822047" y="6045549"/>
                </a:cubicBezTo>
                <a:cubicBezTo>
                  <a:pt x="5776523" y="6047629"/>
                  <a:pt x="5757900" y="6064264"/>
                  <a:pt x="5757900" y="6101693"/>
                </a:cubicBezTo>
                <a:cubicBezTo>
                  <a:pt x="5757900" y="6141202"/>
                  <a:pt x="5778592" y="6161996"/>
                  <a:pt x="5813770" y="6161996"/>
                </a:cubicBezTo>
                <a:cubicBezTo>
                  <a:pt x="5842740" y="6161996"/>
                  <a:pt x="5873779" y="6149520"/>
                  <a:pt x="5873779" y="6149520"/>
                </a:cubicBezTo>
                <a:cubicBezTo>
                  <a:pt x="5882056" y="6155758"/>
                  <a:pt x="5888264" y="6159917"/>
                  <a:pt x="5902750" y="6161996"/>
                </a:cubicBezTo>
                <a:cubicBezTo>
                  <a:pt x="5904818" y="6161996"/>
                  <a:pt x="5906888" y="6161996"/>
                  <a:pt x="5908957" y="6159917"/>
                </a:cubicBezTo>
                <a:cubicBezTo>
                  <a:pt x="5908957" y="6157837"/>
                  <a:pt x="5911026" y="6155758"/>
                  <a:pt x="5911026" y="6153679"/>
                </a:cubicBezTo>
                <a:cubicBezTo>
                  <a:pt x="5911026" y="6153679"/>
                  <a:pt x="5911026" y="6153679"/>
                  <a:pt x="5911026" y="6028914"/>
                </a:cubicBezTo>
                <a:cubicBezTo>
                  <a:pt x="5911026" y="5985246"/>
                  <a:pt x="5890333" y="5964452"/>
                  <a:pt x="5846879" y="5964452"/>
                </a:cubicBezTo>
                <a:close/>
                <a:moveTo>
                  <a:pt x="5518274" y="5964452"/>
                </a:moveTo>
                <a:cubicBezTo>
                  <a:pt x="5471794" y="5964452"/>
                  <a:pt x="5434114" y="6008673"/>
                  <a:pt x="5434114" y="6063224"/>
                </a:cubicBezTo>
                <a:cubicBezTo>
                  <a:pt x="5434114" y="6117775"/>
                  <a:pt x="5471794" y="6161996"/>
                  <a:pt x="5518274" y="6161996"/>
                </a:cubicBezTo>
                <a:cubicBezTo>
                  <a:pt x="5564755" y="6161996"/>
                  <a:pt x="5602435" y="6117775"/>
                  <a:pt x="5602435" y="6063224"/>
                </a:cubicBezTo>
                <a:cubicBezTo>
                  <a:pt x="5602435" y="6008673"/>
                  <a:pt x="5564755" y="5964452"/>
                  <a:pt x="5518274" y="5964452"/>
                </a:cubicBezTo>
                <a:close/>
                <a:moveTo>
                  <a:pt x="5302320" y="5938736"/>
                </a:moveTo>
                <a:cubicBezTo>
                  <a:pt x="5302320" y="5938736"/>
                  <a:pt x="5302320" y="5938736"/>
                  <a:pt x="5318685" y="5938736"/>
                </a:cubicBezTo>
                <a:cubicBezTo>
                  <a:pt x="5349369" y="5938736"/>
                  <a:pt x="5361642" y="5959653"/>
                  <a:pt x="5361642" y="5978478"/>
                </a:cubicBezTo>
                <a:cubicBezTo>
                  <a:pt x="5361642" y="6001488"/>
                  <a:pt x="5343232" y="6016129"/>
                  <a:pt x="5316640" y="6016129"/>
                </a:cubicBezTo>
                <a:cubicBezTo>
                  <a:pt x="5294139" y="6018221"/>
                  <a:pt x="5279820" y="6016129"/>
                  <a:pt x="5271637" y="6016129"/>
                </a:cubicBezTo>
                <a:cubicBezTo>
                  <a:pt x="5271637" y="6016129"/>
                  <a:pt x="5271637" y="6016129"/>
                  <a:pt x="5271637" y="5940828"/>
                </a:cubicBezTo>
                <a:cubicBezTo>
                  <a:pt x="5275728" y="5938736"/>
                  <a:pt x="5285956" y="5938736"/>
                  <a:pt x="5302320" y="5938736"/>
                </a:cubicBezTo>
                <a:close/>
                <a:moveTo>
                  <a:pt x="5678557" y="5927047"/>
                </a:moveTo>
                <a:cubicBezTo>
                  <a:pt x="5678557" y="5927047"/>
                  <a:pt x="5678557" y="5927047"/>
                  <a:pt x="5649847" y="5933291"/>
                </a:cubicBezTo>
                <a:cubicBezTo>
                  <a:pt x="5645746" y="5935373"/>
                  <a:pt x="5643695" y="5937455"/>
                  <a:pt x="5643695" y="5939535"/>
                </a:cubicBezTo>
                <a:cubicBezTo>
                  <a:pt x="5643695" y="5939535"/>
                  <a:pt x="5643695" y="5939535"/>
                  <a:pt x="5643695" y="5970757"/>
                </a:cubicBezTo>
                <a:cubicBezTo>
                  <a:pt x="5643695" y="5970757"/>
                  <a:pt x="5643695" y="5970757"/>
                  <a:pt x="5627290" y="5970757"/>
                </a:cubicBezTo>
                <a:cubicBezTo>
                  <a:pt x="5623188" y="5970757"/>
                  <a:pt x="5621138" y="5972839"/>
                  <a:pt x="5621138" y="5977002"/>
                </a:cubicBezTo>
                <a:cubicBezTo>
                  <a:pt x="5621138" y="5977002"/>
                  <a:pt x="5621138" y="5977002"/>
                  <a:pt x="5621138" y="6001980"/>
                </a:cubicBezTo>
                <a:cubicBezTo>
                  <a:pt x="5621138" y="6006143"/>
                  <a:pt x="5623188" y="6008224"/>
                  <a:pt x="5627290" y="6008224"/>
                </a:cubicBezTo>
                <a:cubicBezTo>
                  <a:pt x="5627290" y="6008224"/>
                  <a:pt x="5627290" y="6008224"/>
                  <a:pt x="5643695" y="6008224"/>
                </a:cubicBezTo>
                <a:cubicBezTo>
                  <a:pt x="5643695" y="6008224"/>
                  <a:pt x="5643695" y="6008224"/>
                  <a:pt x="5643695" y="6091483"/>
                </a:cubicBezTo>
                <a:cubicBezTo>
                  <a:pt x="5643695" y="6147682"/>
                  <a:pt x="5658050" y="6164334"/>
                  <a:pt x="5699064" y="6164334"/>
                </a:cubicBezTo>
                <a:cubicBezTo>
                  <a:pt x="5709318" y="6164334"/>
                  <a:pt x="5721622" y="6160171"/>
                  <a:pt x="5731875" y="6160171"/>
                </a:cubicBezTo>
                <a:cubicBezTo>
                  <a:pt x="5735977" y="6158090"/>
                  <a:pt x="5738028" y="6156008"/>
                  <a:pt x="5738028" y="6151845"/>
                </a:cubicBezTo>
                <a:cubicBezTo>
                  <a:pt x="5738028" y="6151845"/>
                  <a:pt x="5738028" y="6151845"/>
                  <a:pt x="5735977" y="6128949"/>
                </a:cubicBezTo>
                <a:cubicBezTo>
                  <a:pt x="5735977" y="6124786"/>
                  <a:pt x="5733926" y="6120623"/>
                  <a:pt x="5729824" y="6120623"/>
                </a:cubicBezTo>
                <a:cubicBezTo>
                  <a:pt x="5723673" y="6120623"/>
                  <a:pt x="5713419" y="6122705"/>
                  <a:pt x="5705217" y="6122705"/>
                </a:cubicBezTo>
                <a:cubicBezTo>
                  <a:pt x="5686761" y="6122705"/>
                  <a:pt x="5686761" y="6112298"/>
                  <a:pt x="5686761" y="6085238"/>
                </a:cubicBezTo>
                <a:cubicBezTo>
                  <a:pt x="5686761" y="6085238"/>
                  <a:pt x="5686761" y="6085238"/>
                  <a:pt x="5686761" y="6008224"/>
                </a:cubicBezTo>
                <a:cubicBezTo>
                  <a:pt x="5686761" y="6008224"/>
                  <a:pt x="5686761" y="6008224"/>
                  <a:pt x="5729824" y="6008224"/>
                </a:cubicBezTo>
                <a:cubicBezTo>
                  <a:pt x="5733926" y="6008224"/>
                  <a:pt x="5735977" y="6006143"/>
                  <a:pt x="5735977" y="6001980"/>
                </a:cubicBezTo>
                <a:cubicBezTo>
                  <a:pt x="5735977" y="6001980"/>
                  <a:pt x="5735977" y="6001980"/>
                  <a:pt x="5735977" y="5977002"/>
                </a:cubicBezTo>
                <a:cubicBezTo>
                  <a:pt x="5735977" y="5972839"/>
                  <a:pt x="5733926" y="5970757"/>
                  <a:pt x="5729824" y="5970757"/>
                </a:cubicBezTo>
                <a:cubicBezTo>
                  <a:pt x="5729824" y="5970757"/>
                  <a:pt x="5729824" y="5970757"/>
                  <a:pt x="5686761" y="5970757"/>
                </a:cubicBezTo>
                <a:cubicBezTo>
                  <a:pt x="5686761" y="5970757"/>
                  <a:pt x="5686761" y="5970757"/>
                  <a:pt x="5686761" y="5933291"/>
                </a:cubicBezTo>
                <a:cubicBezTo>
                  <a:pt x="5686761" y="5931210"/>
                  <a:pt x="5684709" y="5929128"/>
                  <a:pt x="5684709" y="5927047"/>
                </a:cubicBezTo>
                <a:cubicBezTo>
                  <a:pt x="5682658" y="5927047"/>
                  <a:pt x="5680608" y="5927047"/>
                  <a:pt x="5678557" y="5927047"/>
                </a:cubicBezTo>
                <a:close/>
                <a:moveTo>
                  <a:pt x="5312653" y="5897825"/>
                </a:moveTo>
                <a:cubicBezTo>
                  <a:pt x="5302343" y="5897825"/>
                  <a:pt x="5271414" y="5897825"/>
                  <a:pt x="5232236" y="5901977"/>
                </a:cubicBezTo>
                <a:cubicBezTo>
                  <a:pt x="5230173" y="5901977"/>
                  <a:pt x="5226049" y="5906129"/>
                  <a:pt x="5226049" y="5910281"/>
                </a:cubicBezTo>
                <a:cubicBezTo>
                  <a:pt x="5226049" y="5910281"/>
                  <a:pt x="5226049" y="5910281"/>
                  <a:pt x="5226049" y="6151093"/>
                </a:cubicBezTo>
                <a:cubicBezTo>
                  <a:pt x="5226049" y="6155245"/>
                  <a:pt x="5230173" y="6157321"/>
                  <a:pt x="5234297" y="6157321"/>
                </a:cubicBezTo>
                <a:cubicBezTo>
                  <a:pt x="5234297" y="6157321"/>
                  <a:pt x="5234297" y="6157321"/>
                  <a:pt x="5263165" y="6157321"/>
                </a:cubicBezTo>
                <a:cubicBezTo>
                  <a:pt x="5267290" y="6157321"/>
                  <a:pt x="5271414" y="6155245"/>
                  <a:pt x="5271414" y="6151093"/>
                </a:cubicBezTo>
                <a:cubicBezTo>
                  <a:pt x="5271414" y="6151093"/>
                  <a:pt x="5271414" y="6151093"/>
                  <a:pt x="5271414" y="6055599"/>
                </a:cubicBezTo>
                <a:cubicBezTo>
                  <a:pt x="5279661" y="6055599"/>
                  <a:pt x="5298219" y="6057674"/>
                  <a:pt x="5320901" y="6057674"/>
                </a:cubicBezTo>
                <a:cubicBezTo>
                  <a:pt x="5320901" y="6057674"/>
                  <a:pt x="5320901" y="6057674"/>
                  <a:pt x="5362142" y="6153168"/>
                </a:cubicBezTo>
                <a:cubicBezTo>
                  <a:pt x="5364203" y="6157321"/>
                  <a:pt x="5366265" y="6157321"/>
                  <a:pt x="5368327" y="6157321"/>
                </a:cubicBezTo>
                <a:cubicBezTo>
                  <a:pt x="5368327" y="6157321"/>
                  <a:pt x="5368327" y="6157321"/>
                  <a:pt x="5401320" y="6157321"/>
                </a:cubicBezTo>
                <a:cubicBezTo>
                  <a:pt x="5405443" y="6157321"/>
                  <a:pt x="5407505" y="6157321"/>
                  <a:pt x="5407505" y="6155245"/>
                </a:cubicBezTo>
                <a:cubicBezTo>
                  <a:pt x="5409567" y="6153168"/>
                  <a:pt x="5409567" y="6151093"/>
                  <a:pt x="5409567" y="6149017"/>
                </a:cubicBezTo>
                <a:lnTo>
                  <a:pt x="5362142" y="6045219"/>
                </a:lnTo>
                <a:cubicBezTo>
                  <a:pt x="5393071" y="6030687"/>
                  <a:pt x="5407505" y="6007851"/>
                  <a:pt x="5407505" y="5976711"/>
                </a:cubicBezTo>
                <a:cubicBezTo>
                  <a:pt x="5407505" y="5941420"/>
                  <a:pt x="5391009" y="5897825"/>
                  <a:pt x="5318839" y="5897825"/>
                </a:cubicBezTo>
                <a:cubicBezTo>
                  <a:pt x="5318839" y="5897825"/>
                  <a:pt x="5316777" y="5897825"/>
                  <a:pt x="5312653" y="5897825"/>
                </a:cubicBezTo>
                <a:close/>
                <a:moveTo>
                  <a:pt x="6675208" y="5864819"/>
                </a:moveTo>
                <a:cubicBezTo>
                  <a:pt x="6677269" y="5862758"/>
                  <a:pt x="6681390" y="5862758"/>
                  <a:pt x="6683451" y="5864819"/>
                </a:cubicBezTo>
                <a:cubicBezTo>
                  <a:pt x="6726720" y="5875120"/>
                  <a:pt x="6759687" y="5893664"/>
                  <a:pt x="6790593" y="5926632"/>
                </a:cubicBezTo>
                <a:cubicBezTo>
                  <a:pt x="6792654" y="5928692"/>
                  <a:pt x="6794714" y="5930752"/>
                  <a:pt x="6794714" y="5932813"/>
                </a:cubicBezTo>
                <a:cubicBezTo>
                  <a:pt x="6792654" y="5936933"/>
                  <a:pt x="6790593" y="5936933"/>
                  <a:pt x="6786472" y="5938994"/>
                </a:cubicBezTo>
                <a:cubicBezTo>
                  <a:pt x="6695813" y="5982263"/>
                  <a:pt x="6695813" y="5982263"/>
                  <a:pt x="6695813" y="5982263"/>
                </a:cubicBezTo>
                <a:cubicBezTo>
                  <a:pt x="6691692" y="5984323"/>
                  <a:pt x="6687571" y="5984323"/>
                  <a:pt x="6685511" y="5984323"/>
                </a:cubicBezTo>
                <a:cubicBezTo>
                  <a:pt x="6683451" y="5982263"/>
                  <a:pt x="6681390" y="5978142"/>
                  <a:pt x="6681390" y="5974021"/>
                </a:cubicBezTo>
                <a:cubicBezTo>
                  <a:pt x="6673148" y="5873060"/>
                  <a:pt x="6673148" y="5873060"/>
                  <a:pt x="6673148" y="5873060"/>
                </a:cubicBezTo>
                <a:cubicBezTo>
                  <a:pt x="6673148" y="5868939"/>
                  <a:pt x="6673148" y="5866879"/>
                  <a:pt x="6675208" y="5864819"/>
                </a:cubicBezTo>
                <a:close/>
                <a:moveTo>
                  <a:pt x="6617873" y="5864048"/>
                </a:moveTo>
                <a:cubicBezTo>
                  <a:pt x="6619419" y="5863791"/>
                  <a:pt x="6620964" y="5863791"/>
                  <a:pt x="6621994" y="5864823"/>
                </a:cubicBezTo>
                <a:cubicBezTo>
                  <a:pt x="6621994" y="5866888"/>
                  <a:pt x="6624054" y="5868953"/>
                  <a:pt x="6624054" y="5875148"/>
                </a:cubicBezTo>
                <a:cubicBezTo>
                  <a:pt x="6615813" y="5976336"/>
                  <a:pt x="6615813" y="5976336"/>
                  <a:pt x="6615813" y="5976336"/>
                </a:cubicBezTo>
                <a:cubicBezTo>
                  <a:pt x="6615813" y="5980466"/>
                  <a:pt x="6613752" y="5982531"/>
                  <a:pt x="6611692" y="5984596"/>
                </a:cubicBezTo>
                <a:cubicBezTo>
                  <a:pt x="6607571" y="5986661"/>
                  <a:pt x="6605510" y="5986661"/>
                  <a:pt x="6601390" y="5984596"/>
                </a:cubicBezTo>
                <a:cubicBezTo>
                  <a:pt x="6510730" y="5939165"/>
                  <a:pt x="6510730" y="5939165"/>
                  <a:pt x="6510730" y="5939165"/>
                </a:cubicBezTo>
                <a:cubicBezTo>
                  <a:pt x="6506610" y="5939165"/>
                  <a:pt x="6504549" y="5937100"/>
                  <a:pt x="6502489" y="5932970"/>
                </a:cubicBezTo>
                <a:cubicBezTo>
                  <a:pt x="6502489" y="5930904"/>
                  <a:pt x="6504549" y="5928840"/>
                  <a:pt x="6506610" y="5926774"/>
                </a:cubicBezTo>
                <a:cubicBezTo>
                  <a:pt x="6537516" y="5893734"/>
                  <a:pt x="6570483" y="5875148"/>
                  <a:pt x="6613752" y="5864823"/>
                </a:cubicBezTo>
                <a:cubicBezTo>
                  <a:pt x="6614782" y="5864823"/>
                  <a:pt x="6616328" y="5864307"/>
                  <a:pt x="6617873" y="5864048"/>
                </a:cubicBezTo>
                <a:close/>
                <a:moveTo>
                  <a:pt x="6649186" y="5828859"/>
                </a:moveTo>
                <a:cubicBezTo>
                  <a:pt x="6529433" y="5828859"/>
                  <a:pt x="6432355" y="5926985"/>
                  <a:pt x="6432355" y="6048029"/>
                </a:cubicBezTo>
                <a:cubicBezTo>
                  <a:pt x="6432355" y="6169072"/>
                  <a:pt x="6529433" y="6267198"/>
                  <a:pt x="6649186" y="6267198"/>
                </a:cubicBezTo>
                <a:cubicBezTo>
                  <a:pt x="6768939" y="6267198"/>
                  <a:pt x="6866018" y="6169072"/>
                  <a:pt x="6866018" y="6048029"/>
                </a:cubicBezTo>
                <a:cubicBezTo>
                  <a:pt x="6866018" y="5926985"/>
                  <a:pt x="6768939" y="5828859"/>
                  <a:pt x="6649186" y="5828859"/>
                </a:cubicBezTo>
                <a:close/>
                <a:moveTo>
                  <a:pt x="6648602" y="5797300"/>
                </a:moveTo>
                <a:cubicBezTo>
                  <a:pt x="6784816" y="5797300"/>
                  <a:pt x="6895240" y="5909032"/>
                  <a:pt x="6895240" y="6046861"/>
                </a:cubicBezTo>
                <a:cubicBezTo>
                  <a:pt x="6895240" y="6184689"/>
                  <a:pt x="6784816" y="6296422"/>
                  <a:pt x="6648602" y="6296422"/>
                </a:cubicBezTo>
                <a:cubicBezTo>
                  <a:pt x="6512387" y="6296422"/>
                  <a:pt x="6401963" y="6184689"/>
                  <a:pt x="6401963" y="6046861"/>
                </a:cubicBezTo>
                <a:cubicBezTo>
                  <a:pt x="6401963" y="5909032"/>
                  <a:pt x="6512387" y="5797300"/>
                  <a:pt x="6648602" y="5797300"/>
                </a:cubicBezTo>
                <a:close/>
                <a:moveTo>
                  <a:pt x="6635678" y="5718724"/>
                </a:moveTo>
                <a:cubicBezTo>
                  <a:pt x="6627452" y="5733273"/>
                  <a:pt x="6623339" y="5751979"/>
                  <a:pt x="6623339" y="5768607"/>
                </a:cubicBezTo>
                <a:cubicBezTo>
                  <a:pt x="6619226" y="5768607"/>
                  <a:pt x="6602773" y="5770685"/>
                  <a:pt x="6600717" y="5772764"/>
                </a:cubicBezTo>
                <a:cubicBezTo>
                  <a:pt x="6594547" y="5754058"/>
                  <a:pt x="6586321" y="5737430"/>
                  <a:pt x="6573982" y="5727038"/>
                </a:cubicBezTo>
                <a:cubicBezTo>
                  <a:pt x="6573982" y="5724959"/>
                  <a:pt x="6573982" y="5724959"/>
                  <a:pt x="6573982" y="5724959"/>
                </a:cubicBezTo>
                <a:cubicBezTo>
                  <a:pt x="6571926" y="5727038"/>
                  <a:pt x="6571926" y="5727038"/>
                  <a:pt x="6571926" y="5727038"/>
                </a:cubicBezTo>
                <a:cubicBezTo>
                  <a:pt x="6565756" y="5727038"/>
                  <a:pt x="6557530" y="5729116"/>
                  <a:pt x="6551360" y="5731195"/>
                </a:cubicBezTo>
                <a:cubicBezTo>
                  <a:pt x="6551360" y="5733273"/>
                  <a:pt x="6551360" y="5733273"/>
                  <a:pt x="6551360" y="5733273"/>
                </a:cubicBezTo>
                <a:cubicBezTo>
                  <a:pt x="6549304" y="5741587"/>
                  <a:pt x="6547247" y="5749901"/>
                  <a:pt x="6547247" y="5758215"/>
                </a:cubicBezTo>
                <a:cubicBezTo>
                  <a:pt x="6547247" y="5768607"/>
                  <a:pt x="6549304" y="5776921"/>
                  <a:pt x="6551360" y="5785235"/>
                </a:cubicBezTo>
                <a:cubicBezTo>
                  <a:pt x="6549304" y="5785235"/>
                  <a:pt x="6532851" y="5793548"/>
                  <a:pt x="6530795" y="5793548"/>
                </a:cubicBezTo>
                <a:cubicBezTo>
                  <a:pt x="6520512" y="5778999"/>
                  <a:pt x="6508173" y="5764450"/>
                  <a:pt x="6493777" y="5758215"/>
                </a:cubicBezTo>
                <a:cubicBezTo>
                  <a:pt x="6493777" y="5756136"/>
                  <a:pt x="6493777" y="5756136"/>
                  <a:pt x="6493777" y="5756136"/>
                </a:cubicBezTo>
                <a:cubicBezTo>
                  <a:pt x="6491721" y="5756136"/>
                  <a:pt x="6491721" y="5756136"/>
                  <a:pt x="6491721" y="5756136"/>
                </a:cubicBezTo>
                <a:cubicBezTo>
                  <a:pt x="6485551" y="5760293"/>
                  <a:pt x="6479382" y="5764450"/>
                  <a:pt x="6473212" y="5768607"/>
                </a:cubicBezTo>
                <a:cubicBezTo>
                  <a:pt x="6473212" y="5768607"/>
                  <a:pt x="6473212" y="5770685"/>
                  <a:pt x="6473212" y="5770685"/>
                </a:cubicBezTo>
                <a:cubicBezTo>
                  <a:pt x="6473212" y="5787313"/>
                  <a:pt x="6477325" y="5803941"/>
                  <a:pt x="6485551" y="5820568"/>
                </a:cubicBezTo>
                <a:cubicBezTo>
                  <a:pt x="6483495" y="5822647"/>
                  <a:pt x="6471156" y="5830961"/>
                  <a:pt x="6469099" y="5833039"/>
                </a:cubicBezTo>
                <a:cubicBezTo>
                  <a:pt x="6456760" y="5820568"/>
                  <a:pt x="6440308" y="5810176"/>
                  <a:pt x="6425911" y="5806019"/>
                </a:cubicBezTo>
                <a:cubicBezTo>
                  <a:pt x="6423855" y="5806019"/>
                  <a:pt x="6423855" y="5806019"/>
                  <a:pt x="6423855" y="5806019"/>
                </a:cubicBezTo>
                <a:cubicBezTo>
                  <a:pt x="6423855" y="5808097"/>
                  <a:pt x="6423855" y="5808097"/>
                  <a:pt x="6423855" y="5808097"/>
                </a:cubicBezTo>
                <a:cubicBezTo>
                  <a:pt x="6417685" y="5810176"/>
                  <a:pt x="6411516" y="5816411"/>
                  <a:pt x="6407402" y="5822647"/>
                </a:cubicBezTo>
                <a:cubicBezTo>
                  <a:pt x="6407402" y="5824725"/>
                  <a:pt x="6407402" y="5824725"/>
                  <a:pt x="6407402" y="5824725"/>
                </a:cubicBezTo>
                <a:cubicBezTo>
                  <a:pt x="6411516" y="5839274"/>
                  <a:pt x="6421798" y="5855902"/>
                  <a:pt x="6434138" y="5870451"/>
                </a:cubicBezTo>
                <a:cubicBezTo>
                  <a:pt x="6432082" y="5870451"/>
                  <a:pt x="6421798" y="5885000"/>
                  <a:pt x="6419742" y="5887079"/>
                </a:cubicBezTo>
                <a:cubicBezTo>
                  <a:pt x="6405346" y="5878765"/>
                  <a:pt x="6386837" y="5874608"/>
                  <a:pt x="6370385" y="5874608"/>
                </a:cubicBezTo>
                <a:cubicBezTo>
                  <a:pt x="6368328" y="5874608"/>
                  <a:pt x="6368328" y="5874608"/>
                  <a:pt x="6368328" y="5874608"/>
                </a:cubicBezTo>
                <a:cubicBezTo>
                  <a:pt x="6364215" y="5878765"/>
                  <a:pt x="6360102" y="5887079"/>
                  <a:pt x="6358046" y="5893314"/>
                </a:cubicBezTo>
                <a:cubicBezTo>
                  <a:pt x="6358046" y="5895393"/>
                  <a:pt x="6358046" y="5895393"/>
                  <a:pt x="6358046" y="5895393"/>
                </a:cubicBezTo>
                <a:cubicBezTo>
                  <a:pt x="6366272" y="5909941"/>
                  <a:pt x="6378611" y="5922412"/>
                  <a:pt x="6395063" y="5932805"/>
                </a:cubicBezTo>
                <a:cubicBezTo>
                  <a:pt x="6393007" y="5934883"/>
                  <a:pt x="6386837" y="5949432"/>
                  <a:pt x="6386837" y="5951511"/>
                </a:cubicBezTo>
                <a:cubicBezTo>
                  <a:pt x="6368328" y="5947354"/>
                  <a:pt x="6349820" y="5947354"/>
                  <a:pt x="6335424" y="5951511"/>
                </a:cubicBezTo>
                <a:cubicBezTo>
                  <a:pt x="6333367" y="5951511"/>
                  <a:pt x="6333367" y="5951511"/>
                  <a:pt x="6333367" y="5951511"/>
                </a:cubicBezTo>
                <a:cubicBezTo>
                  <a:pt x="6333367" y="5953589"/>
                  <a:pt x="6333367" y="5953589"/>
                  <a:pt x="6333367" y="5953589"/>
                </a:cubicBezTo>
                <a:cubicBezTo>
                  <a:pt x="6331311" y="5959825"/>
                  <a:pt x="6329254" y="5968138"/>
                  <a:pt x="6327198" y="5974373"/>
                </a:cubicBezTo>
                <a:cubicBezTo>
                  <a:pt x="6329254" y="5976452"/>
                  <a:pt x="6329254" y="5976452"/>
                  <a:pt x="6329254" y="5976452"/>
                </a:cubicBezTo>
                <a:cubicBezTo>
                  <a:pt x="6339537" y="5986844"/>
                  <a:pt x="6355989" y="5997237"/>
                  <a:pt x="6372441" y="6001393"/>
                </a:cubicBezTo>
                <a:cubicBezTo>
                  <a:pt x="6372441" y="6003472"/>
                  <a:pt x="6370385" y="6022178"/>
                  <a:pt x="6370385" y="6024257"/>
                </a:cubicBezTo>
                <a:cubicBezTo>
                  <a:pt x="6351876" y="6024257"/>
                  <a:pt x="6333367" y="6028413"/>
                  <a:pt x="6321028" y="6036728"/>
                </a:cubicBezTo>
                <a:cubicBezTo>
                  <a:pt x="6318972" y="6036728"/>
                  <a:pt x="6318972" y="6036728"/>
                  <a:pt x="6318972" y="6036728"/>
                </a:cubicBezTo>
                <a:cubicBezTo>
                  <a:pt x="6318972" y="6038805"/>
                  <a:pt x="6318972" y="6038805"/>
                  <a:pt x="6318972" y="6038805"/>
                </a:cubicBezTo>
                <a:cubicBezTo>
                  <a:pt x="6318972" y="6040884"/>
                  <a:pt x="6318972" y="6045041"/>
                  <a:pt x="6318972" y="6049198"/>
                </a:cubicBezTo>
                <a:cubicBezTo>
                  <a:pt x="6318972" y="6053355"/>
                  <a:pt x="6318972" y="6057512"/>
                  <a:pt x="6318972" y="6059590"/>
                </a:cubicBezTo>
                <a:cubicBezTo>
                  <a:pt x="6318972" y="6061669"/>
                  <a:pt x="6318972" y="6061669"/>
                  <a:pt x="6318972" y="6061669"/>
                </a:cubicBezTo>
                <a:cubicBezTo>
                  <a:pt x="6321028" y="6061669"/>
                  <a:pt x="6321028" y="6061669"/>
                  <a:pt x="6321028" y="6061669"/>
                </a:cubicBezTo>
                <a:cubicBezTo>
                  <a:pt x="6333367" y="6069983"/>
                  <a:pt x="6351876" y="6074140"/>
                  <a:pt x="6370385" y="6074140"/>
                </a:cubicBezTo>
                <a:cubicBezTo>
                  <a:pt x="6370385" y="6078296"/>
                  <a:pt x="6372441" y="6094924"/>
                  <a:pt x="6374498" y="6097002"/>
                </a:cubicBezTo>
                <a:cubicBezTo>
                  <a:pt x="6355989" y="6103237"/>
                  <a:pt x="6339537" y="6111551"/>
                  <a:pt x="6329254" y="6124022"/>
                </a:cubicBezTo>
                <a:cubicBezTo>
                  <a:pt x="6327198" y="6124022"/>
                  <a:pt x="6327198" y="6124022"/>
                  <a:pt x="6327198" y="6124022"/>
                </a:cubicBezTo>
                <a:cubicBezTo>
                  <a:pt x="6327198" y="6126101"/>
                  <a:pt x="6327198" y="6126101"/>
                  <a:pt x="6327198" y="6126101"/>
                </a:cubicBezTo>
                <a:cubicBezTo>
                  <a:pt x="6329254" y="6132336"/>
                  <a:pt x="6331311" y="6140650"/>
                  <a:pt x="6333367" y="6146886"/>
                </a:cubicBezTo>
                <a:cubicBezTo>
                  <a:pt x="6335424" y="6146886"/>
                  <a:pt x="6335424" y="6146886"/>
                  <a:pt x="6335424" y="6146886"/>
                </a:cubicBezTo>
                <a:cubicBezTo>
                  <a:pt x="6349820" y="6153121"/>
                  <a:pt x="6370385" y="6151042"/>
                  <a:pt x="6386837" y="6146886"/>
                </a:cubicBezTo>
                <a:cubicBezTo>
                  <a:pt x="6386837" y="6148963"/>
                  <a:pt x="6395063" y="6165592"/>
                  <a:pt x="6395063" y="6167669"/>
                </a:cubicBezTo>
                <a:cubicBezTo>
                  <a:pt x="6380668" y="6175983"/>
                  <a:pt x="6366272" y="6190533"/>
                  <a:pt x="6358046" y="6205082"/>
                </a:cubicBezTo>
                <a:cubicBezTo>
                  <a:pt x="6358046" y="6207160"/>
                  <a:pt x="6358046" y="6207160"/>
                  <a:pt x="6358046" y="6207160"/>
                </a:cubicBezTo>
                <a:cubicBezTo>
                  <a:pt x="6360102" y="6211318"/>
                  <a:pt x="6366272" y="6219631"/>
                  <a:pt x="6370385" y="6225866"/>
                </a:cubicBezTo>
                <a:cubicBezTo>
                  <a:pt x="6386837" y="6225866"/>
                  <a:pt x="6405346" y="6221710"/>
                  <a:pt x="6421798" y="6211318"/>
                </a:cubicBezTo>
                <a:cubicBezTo>
                  <a:pt x="6421798" y="6213395"/>
                  <a:pt x="6432082" y="6227945"/>
                  <a:pt x="6434138" y="6230024"/>
                </a:cubicBezTo>
                <a:cubicBezTo>
                  <a:pt x="6421798" y="6242494"/>
                  <a:pt x="6411516" y="6259121"/>
                  <a:pt x="6407402" y="6275750"/>
                </a:cubicBezTo>
                <a:cubicBezTo>
                  <a:pt x="6409459" y="6277827"/>
                  <a:pt x="6409459" y="6277827"/>
                  <a:pt x="6409459" y="6277827"/>
                </a:cubicBezTo>
                <a:cubicBezTo>
                  <a:pt x="6411516" y="6281985"/>
                  <a:pt x="6419742" y="6288220"/>
                  <a:pt x="6423855" y="6292377"/>
                </a:cubicBezTo>
                <a:cubicBezTo>
                  <a:pt x="6425911" y="6292377"/>
                  <a:pt x="6425911" y="6292377"/>
                  <a:pt x="6425911" y="6292377"/>
                </a:cubicBezTo>
                <a:cubicBezTo>
                  <a:pt x="6440308" y="6288220"/>
                  <a:pt x="6456760" y="6279906"/>
                  <a:pt x="6471156" y="6265357"/>
                </a:cubicBezTo>
                <a:cubicBezTo>
                  <a:pt x="6473212" y="6267436"/>
                  <a:pt x="6485551" y="6277827"/>
                  <a:pt x="6487608" y="6279906"/>
                </a:cubicBezTo>
                <a:cubicBezTo>
                  <a:pt x="6479382" y="6296533"/>
                  <a:pt x="6475269" y="6313162"/>
                  <a:pt x="6475269" y="6329789"/>
                </a:cubicBezTo>
                <a:cubicBezTo>
                  <a:pt x="6475269" y="6329789"/>
                  <a:pt x="6475269" y="6331868"/>
                  <a:pt x="6475269" y="6331868"/>
                </a:cubicBezTo>
                <a:cubicBezTo>
                  <a:pt x="6479382" y="6336024"/>
                  <a:pt x="6487608" y="6340182"/>
                  <a:pt x="6493777" y="6342259"/>
                </a:cubicBezTo>
                <a:cubicBezTo>
                  <a:pt x="6493777" y="6344338"/>
                  <a:pt x="6493777" y="6344338"/>
                  <a:pt x="6493777" y="6344338"/>
                </a:cubicBezTo>
                <a:cubicBezTo>
                  <a:pt x="6495834" y="6342259"/>
                  <a:pt x="6495834" y="6342259"/>
                  <a:pt x="6495834" y="6342259"/>
                </a:cubicBezTo>
                <a:cubicBezTo>
                  <a:pt x="6510230" y="6333946"/>
                  <a:pt x="6522569" y="6321475"/>
                  <a:pt x="6532851" y="6304848"/>
                </a:cubicBezTo>
                <a:cubicBezTo>
                  <a:pt x="6534908" y="6306926"/>
                  <a:pt x="6549304" y="6313162"/>
                  <a:pt x="6551360" y="6313162"/>
                </a:cubicBezTo>
                <a:cubicBezTo>
                  <a:pt x="6549304" y="6321475"/>
                  <a:pt x="6549304" y="6331868"/>
                  <a:pt x="6549304" y="6340182"/>
                </a:cubicBezTo>
                <a:cubicBezTo>
                  <a:pt x="6549304" y="6348495"/>
                  <a:pt x="6549304" y="6358888"/>
                  <a:pt x="6551360" y="6365123"/>
                </a:cubicBezTo>
                <a:cubicBezTo>
                  <a:pt x="6551360" y="6367201"/>
                  <a:pt x="6551360" y="6367201"/>
                  <a:pt x="6551360" y="6367201"/>
                </a:cubicBezTo>
                <a:cubicBezTo>
                  <a:pt x="6553417" y="6367201"/>
                  <a:pt x="6553417" y="6367201"/>
                  <a:pt x="6553417" y="6367201"/>
                </a:cubicBezTo>
                <a:cubicBezTo>
                  <a:pt x="6557530" y="6369280"/>
                  <a:pt x="6567812" y="6371358"/>
                  <a:pt x="6573982" y="6373436"/>
                </a:cubicBezTo>
                <a:cubicBezTo>
                  <a:pt x="6576039" y="6373436"/>
                  <a:pt x="6576039" y="6373436"/>
                  <a:pt x="6576039" y="6373436"/>
                </a:cubicBezTo>
                <a:cubicBezTo>
                  <a:pt x="6586321" y="6360966"/>
                  <a:pt x="6596604" y="6344338"/>
                  <a:pt x="6600717" y="6327711"/>
                </a:cubicBezTo>
                <a:cubicBezTo>
                  <a:pt x="6602773" y="6327711"/>
                  <a:pt x="6621282" y="6329789"/>
                  <a:pt x="6623339" y="6329789"/>
                </a:cubicBezTo>
                <a:cubicBezTo>
                  <a:pt x="6623339" y="6348495"/>
                  <a:pt x="6627452" y="6367201"/>
                  <a:pt x="6635678" y="6381750"/>
                </a:cubicBezTo>
                <a:cubicBezTo>
                  <a:pt x="6637734" y="6381750"/>
                  <a:pt x="6637734" y="6381750"/>
                  <a:pt x="6637734" y="6381750"/>
                </a:cubicBezTo>
                <a:cubicBezTo>
                  <a:pt x="6643904" y="6381750"/>
                  <a:pt x="6654187" y="6381750"/>
                  <a:pt x="6658300" y="6381750"/>
                </a:cubicBezTo>
                <a:cubicBezTo>
                  <a:pt x="6660357" y="6381750"/>
                  <a:pt x="6660357" y="6381750"/>
                  <a:pt x="6660357" y="6381750"/>
                </a:cubicBezTo>
                <a:cubicBezTo>
                  <a:pt x="6668583" y="6367201"/>
                  <a:pt x="6672696" y="6348495"/>
                  <a:pt x="6674753" y="6329789"/>
                </a:cubicBezTo>
                <a:cubicBezTo>
                  <a:pt x="6676809" y="6329789"/>
                  <a:pt x="6693261" y="6327711"/>
                  <a:pt x="6695318" y="6327711"/>
                </a:cubicBezTo>
                <a:cubicBezTo>
                  <a:pt x="6699431" y="6344338"/>
                  <a:pt x="6709714" y="6360966"/>
                  <a:pt x="6722053" y="6373436"/>
                </a:cubicBezTo>
                <a:cubicBezTo>
                  <a:pt x="6728222" y="6371358"/>
                  <a:pt x="6738505" y="6369280"/>
                  <a:pt x="6742618" y="6367201"/>
                </a:cubicBezTo>
                <a:cubicBezTo>
                  <a:pt x="6744675" y="6367201"/>
                  <a:pt x="6744675" y="6367201"/>
                  <a:pt x="6744675" y="6367201"/>
                </a:cubicBezTo>
                <a:cubicBezTo>
                  <a:pt x="6746731" y="6358888"/>
                  <a:pt x="6746731" y="6348495"/>
                  <a:pt x="6746731" y="6340182"/>
                </a:cubicBezTo>
                <a:cubicBezTo>
                  <a:pt x="6746731" y="6331868"/>
                  <a:pt x="6746731" y="6321475"/>
                  <a:pt x="6744675" y="6313162"/>
                </a:cubicBezTo>
                <a:cubicBezTo>
                  <a:pt x="6746731" y="6313162"/>
                  <a:pt x="6763183" y="6306926"/>
                  <a:pt x="6765240" y="6304848"/>
                </a:cubicBezTo>
                <a:cubicBezTo>
                  <a:pt x="6773466" y="6321475"/>
                  <a:pt x="6787862" y="6333946"/>
                  <a:pt x="6802257" y="6342259"/>
                </a:cubicBezTo>
                <a:cubicBezTo>
                  <a:pt x="6808427" y="6340182"/>
                  <a:pt x="6816653" y="6336024"/>
                  <a:pt x="6820766" y="6331868"/>
                </a:cubicBezTo>
                <a:cubicBezTo>
                  <a:pt x="6822823" y="6329789"/>
                  <a:pt x="6822823" y="6329789"/>
                  <a:pt x="6822823" y="6329789"/>
                </a:cubicBezTo>
                <a:cubicBezTo>
                  <a:pt x="6822823" y="6329789"/>
                  <a:pt x="6822823" y="6329789"/>
                  <a:pt x="6822823" y="6327711"/>
                </a:cubicBezTo>
                <a:cubicBezTo>
                  <a:pt x="6822823" y="6313162"/>
                  <a:pt x="6816653" y="6294456"/>
                  <a:pt x="6808427" y="6279906"/>
                </a:cubicBezTo>
                <a:cubicBezTo>
                  <a:pt x="6810484" y="6277827"/>
                  <a:pt x="6822823" y="6267436"/>
                  <a:pt x="6824879" y="6265357"/>
                </a:cubicBezTo>
                <a:cubicBezTo>
                  <a:pt x="6839275" y="6277827"/>
                  <a:pt x="6855727" y="6288220"/>
                  <a:pt x="6870123" y="6292377"/>
                </a:cubicBezTo>
                <a:cubicBezTo>
                  <a:pt x="6872180" y="6292377"/>
                  <a:pt x="6872180" y="6292377"/>
                  <a:pt x="6872180" y="6292377"/>
                </a:cubicBezTo>
                <a:cubicBezTo>
                  <a:pt x="6876293" y="6288220"/>
                  <a:pt x="6884519" y="6281985"/>
                  <a:pt x="6886576" y="6275750"/>
                </a:cubicBezTo>
                <a:cubicBezTo>
                  <a:pt x="6888632" y="6275750"/>
                  <a:pt x="6888632" y="6275750"/>
                  <a:pt x="6888632" y="6275750"/>
                </a:cubicBezTo>
                <a:cubicBezTo>
                  <a:pt x="6884519" y="6259121"/>
                  <a:pt x="6874236" y="6242494"/>
                  <a:pt x="6861897" y="6230024"/>
                </a:cubicBezTo>
                <a:cubicBezTo>
                  <a:pt x="6863954" y="6227945"/>
                  <a:pt x="6874236" y="6213395"/>
                  <a:pt x="6874236" y="6211318"/>
                </a:cubicBezTo>
                <a:cubicBezTo>
                  <a:pt x="6890689" y="6219631"/>
                  <a:pt x="6909198" y="6225866"/>
                  <a:pt x="6925650" y="6225866"/>
                </a:cubicBezTo>
                <a:cubicBezTo>
                  <a:pt x="6927706" y="6223788"/>
                  <a:pt x="6927706" y="6223788"/>
                  <a:pt x="6927706" y="6223788"/>
                </a:cubicBezTo>
                <a:cubicBezTo>
                  <a:pt x="6929763" y="6219631"/>
                  <a:pt x="6935933" y="6211318"/>
                  <a:pt x="6937989" y="6205082"/>
                </a:cubicBezTo>
                <a:cubicBezTo>
                  <a:pt x="6937989" y="6203004"/>
                  <a:pt x="6937989" y="6203004"/>
                  <a:pt x="6937989" y="6203004"/>
                </a:cubicBezTo>
                <a:cubicBezTo>
                  <a:pt x="6929763" y="6190533"/>
                  <a:pt x="6915367" y="6175983"/>
                  <a:pt x="6900972" y="6167669"/>
                </a:cubicBezTo>
                <a:cubicBezTo>
                  <a:pt x="6900972" y="6163513"/>
                  <a:pt x="6909198" y="6148963"/>
                  <a:pt x="6909198" y="6146886"/>
                </a:cubicBezTo>
                <a:cubicBezTo>
                  <a:pt x="6925650" y="6151042"/>
                  <a:pt x="6944159" y="6151042"/>
                  <a:pt x="6960611" y="6146886"/>
                </a:cubicBezTo>
                <a:cubicBezTo>
                  <a:pt x="6962667" y="6146886"/>
                  <a:pt x="6962667" y="6146886"/>
                  <a:pt x="6962667" y="6146886"/>
                </a:cubicBezTo>
                <a:cubicBezTo>
                  <a:pt x="6964724" y="6140650"/>
                  <a:pt x="6966781" y="6132336"/>
                  <a:pt x="6966781" y="6126101"/>
                </a:cubicBezTo>
                <a:cubicBezTo>
                  <a:pt x="6966781" y="6124022"/>
                  <a:pt x="6966781" y="6124022"/>
                  <a:pt x="6966781" y="6124022"/>
                </a:cubicBezTo>
                <a:cubicBezTo>
                  <a:pt x="6956498" y="6111551"/>
                  <a:pt x="6940046" y="6103237"/>
                  <a:pt x="6921537" y="6097002"/>
                </a:cubicBezTo>
                <a:cubicBezTo>
                  <a:pt x="6923593" y="6094924"/>
                  <a:pt x="6925650" y="6078296"/>
                  <a:pt x="6925650" y="6076218"/>
                </a:cubicBezTo>
                <a:cubicBezTo>
                  <a:pt x="6944159" y="6076218"/>
                  <a:pt x="6962667" y="6069983"/>
                  <a:pt x="6975007" y="6061669"/>
                </a:cubicBezTo>
                <a:cubicBezTo>
                  <a:pt x="6977063" y="6061669"/>
                  <a:pt x="6977063" y="6061669"/>
                  <a:pt x="6977063" y="6061669"/>
                </a:cubicBezTo>
                <a:cubicBezTo>
                  <a:pt x="6977063" y="6057512"/>
                  <a:pt x="6977063" y="6053355"/>
                  <a:pt x="6977063" y="6049198"/>
                </a:cubicBezTo>
                <a:cubicBezTo>
                  <a:pt x="6977063" y="6047119"/>
                  <a:pt x="6977063" y="6042963"/>
                  <a:pt x="6977063" y="6038805"/>
                </a:cubicBezTo>
                <a:cubicBezTo>
                  <a:pt x="6975007" y="6038805"/>
                  <a:pt x="6975007" y="6038805"/>
                  <a:pt x="6975007" y="6038805"/>
                </a:cubicBezTo>
                <a:cubicBezTo>
                  <a:pt x="6962667" y="6030492"/>
                  <a:pt x="6944159" y="6024257"/>
                  <a:pt x="6925650" y="6024257"/>
                </a:cubicBezTo>
                <a:cubicBezTo>
                  <a:pt x="6925650" y="6022178"/>
                  <a:pt x="6923593" y="6005551"/>
                  <a:pt x="6923593" y="6003472"/>
                </a:cubicBezTo>
                <a:cubicBezTo>
                  <a:pt x="6940046" y="5997237"/>
                  <a:pt x="6956498" y="5988923"/>
                  <a:pt x="6966781" y="5976452"/>
                </a:cubicBezTo>
                <a:cubicBezTo>
                  <a:pt x="6968837" y="5976452"/>
                  <a:pt x="6968837" y="5976452"/>
                  <a:pt x="6968837" y="5976452"/>
                </a:cubicBezTo>
                <a:cubicBezTo>
                  <a:pt x="6968837" y="5974373"/>
                  <a:pt x="6968837" y="5974373"/>
                  <a:pt x="6968837" y="5974373"/>
                </a:cubicBezTo>
                <a:cubicBezTo>
                  <a:pt x="6966781" y="5968138"/>
                  <a:pt x="6964724" y="5959825"/>
                  <a:pt x="6962667" y="5953589"/>
                </a:cubicBezTo>
                <a:cubicBezTo>
                  <a:pt x="6960611" y="5953589"/>
                  <a:pt x="6960611" y="5953589"/>
                  <a:pt x="6960611" y="5953589"/>
                </a:cubicBezTo>
                <a:cubicBezTo>
                  <a:pt x="6946215" y="5947354"/>
                  <a:pt x="6927706" y="5949432"/>
                  <a:pt x="6909198" y="5953589"/>
                </a:cubicBezTo>
                <a:cubicBezTo>
                  <a:pt x="6909198" y="5951511"/>
                  <a:pt x="6903028" y="5934883"/>
                  <a:pt x="6900972" y="5932805"/>
                </a:cubicBezTo>
                <a:cubicBezTo>
                  <a:pt x="6917424" y="5924491"/>
                  <a:pt x="6929763" y="5909941"/>
                  <a:pt x="6937989" y="5895393"/>
                </a:cubicBezTo>
                <a:cubicBezTo>
                  <a:pt x="6937989" y="5893314"/>
                  <a:pt x="6937989" y="5893314"/>
                  <a:pt x="6937989" y="5893314"/>
                </a:cubicBezTo>
                <a:cubicBezTo>
                  <a:pt x="6935933" y="5889157"/>
                  <a:pt x="6931820" y="5880843"/>
                  <a:pt x="6927706" y="5874608"/>
                </a:cubicBezTo>
                <a:cubicBezTo>
                  <a:pt x="6925650" y="5874608"/>
                  <a:pt x="6925650" y="5874608"/>
                  <a:pt x="6925650" y="5874608"/>
                </a:cubicBezTo>
                <a:cubicBezTo>
                  <a:pt x="6909198" y="5874608"/>
                  <a:pt x="6890689" y="5878765"/>
                  <a:pt x="6876293" y="5887079"/>
                </a:cubicBezTo>
                <a:cubicBezTo>
                  <a:pt x="6874236" y="5887079"/>
                  <a:pt x="6863954" y="5872529"/>
                  <a:pt x="6861897" y="5870451"/>
                </a:cubicBezTo>
                <a:cubicBezTo>
                  <a:pt x="6874236" y="5857980"/>
                  <a:pt x="6884519" y="5841353"/>
                  <a:pt x="6888632" y="5824725"/>
                </a:cubicBezTo>
                <a:cubicBezTo>
                  <a:pt x="6888632" y="5822647"/>
                  <a:pt x="6888632" y="5822647"/>
                  <a:pt x="6888632" y="5822647"/>
                </a:cubicBezTo>
                <a:cubicBezTo>
                  <a:pt x="6884519" y="5818490"/>
                  <a:pt x="6878350" y="5812254"/>
                  <a:pt x="6872180" y="5808097"/>
                </a:cubicBezTo>
                <a:cubicBezTo>
                  <a:pt x="6855727" y="5812254"/>
                  <a:pt x="6839275" y="5820568"/>
                  <a:pt x="6826936" y="5833039"/>
                </a:cubicBezTo>
                <a:cubicBezTo>
                  <a:pt x="6824879" y="5833039"/>
                  <a:pt x="6810484" y="5822647"/>
                  <a:pt x="6808427" y="5820568"/>
                </a:cubicBezTo>
                <a:cubicBezTo>
                  <a:pt x="6818710" y="5803941"/>
                  <a:pt x="6822823" y="5787313"/>
                  <a:pt x="6822823" y="5770685"/>
                </a:cubicBezTo>
                <a:cubicBezTo>
                  <a:pt x="6822823" y="5770685"/>
                  <a:pt x="6822823" y="5768607"/>
                  <a:pt x="6822823" y="5768607"/>
                </a:cubicBezTo>
                <a:cubicBezTo>
                  <a:pt x="6816653" y="5764450"/>
                  <a:pt x="6808427" y="5760293"/>
                  <a:pt x="6804314" y="5758215"/>
                </a:cubicBezTo>
                <a:cubicBezTo>
                  <a:pt x="6802257" y="5756136"/>
                  <a:pt x="6802257" y="5756136"/>
                  <a:pt x="6802257" y="5756136"/>
                </a:cubicBezTo>
                <a:cubicBezTo>
                  <a:pt x="6802257" y="5758215"/>
                  <a:pt x="6802257" y="5758215"/>
                  <a:pt x="6802257" y="5758215"/>
                </a:cubicBezTo>
                <a:cubicBezTo>
                  <a:pt x="6787862" y="5764450"/>
                  <a:pt x="6775523" y="5778999"/>
                  <a:pt x="6765240" y="5793548"/>
                </a:cubicBezTo>
                <a:cubicBezTo>
                  <a:pt x="6763183" y="5793548"/>
                  <a:pt x="6746731" y="5787313"/>
                  <a:pt x="6744675" y="5785235"/>
                </a:cubicBezTo>
                <a:cubicBezTo>
                  <a:pt x="6746731" y="5776921"/>
                  <a:pt x="6748788" y="5768607"/>
                  <a:pt x="6748788" y="5758215"/>
                </a:cubicBezTo>
                <a:cubicBezTo>
                  <a:pt x="6748788" y="5749901"/>
                  <a:pt x="6746731" y="5741587"/>
                  <a:pt x="6744675" y="5733273"/>
                </a:cubicBezTo>
                <a:cubicBezTo>
                  <a:pt x="6744675" y="5731195"/>
                  <a:pt x="6744675" y="5731195"/>
                  <a:pt x="6744675" y="5731195"/>
                </a:cubicBezTo>
                <a:cubicBezTo>
                  <a:pt x="6742618" y="5731195"/>
                  <a:pt x="6742618" y="5731195"/>
                  <a:pt x="6742618" y="5731195"/>
                </a:cubicBezTo>
                <a:cubicBezTo>
                  <a:pt x="6738505" y="5729116"/>
                  <a:pt x="6730279" y="5727038"/>
                  <a:pt x="6722053" y="5727038"/>
                </a:cubicBezTo>
                <a:cubicBezTo>
                  <a:pt x="6709714" y="5737430"/>
                  <a:pt x="6699431" y="5754058"/>
                  <a:pt x="6695318" y="5772764"/>
                </a:cubicBezTo>
                <a:cubicBezTo>
                  <a:pt x="6693261" y="5770685"/>
                  <a:pt x="6676809" y="5768607"/>
                  <a:pt x="6672696" y="5768607"/>
                </a:cubicBezTo>
                <a:cubicBezTo>
                  <a:pt x="6672696" y="5751979"/>
                  <a:pt x="6668583" y="5733273"/>
                  <a:pt x="6660357" y="5718724"/>
                </a:cubicBezTo>
                <a:cubicBezTo>
                  <a:pt x="6658300" y="5718724"/>
                  <a:pt x="6658300" y="5718724"/>
                  <a:pt x="6658300" y="5718724"/>
                </a:cubicBezTo>
                <a:cubicBezTo>
                  <a:pt x="6652131" y="5716645"/>
                  <a:pt x="6643904" y="5716645"/>
                  <a:pt x="6637734" y="5718724"/>
                </a:cubicBezTo>
                <a:cubicBezTo>
                  <a:pt x="6635678" y="5718724"/>
                  <a:pt x="6635678" y="5718724"/>
                  <a:pt x="6635678" y="57187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23834558-27F1-4188-B277-0880D2CE05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6602777 w 12192000"/>
              <a:gd name="connsiteY0" fmla="*/ 6116155 h 6858000"/>
              <a:gd name="connsiteX1" fmla="*/ 6612980 w 12192000"/>
              <a:gd name="connsiteY1" fmla="*/ 6116155 h 6858000"/>
              <a:gd name="connsiteX2" fmla="*/ 6617061 w 12192000"/>
              <a:gd name="connsiteY2" fmla="*/ 6124493 h 6858000"/>
              <a:gd name="connsiteX3" fmla="*/ 6623183 w 12192000"/>
              <a:gd name="connsiteY3" fmla="*/ 6226637 h 6858000"/>
              <a:gd name="connsiteX4" fmla="*/ 6621142 w 12192000"/>
              <a:gd name="connsiteY4" fmla="*/ 6237059 h 6858000"/>
              <a:gd name="connsiteX5" fmla="*/ 6615021 w 12192000"/>
              <a:gd name="connsiteY5" fmla="*/ 6237059 h 6858000"/>
              <a:gd name="connsiteX6" fmla="*/ 6508908 w 12192000"/>
              <a:gd name="connsiteY6" fmla="*/ 6174523 h 6858000"/>
              <a:gd name="connsiteX7" fmla="*/ 6504827 w 12192000"/>
              <a:gd name="connsiteY7" fmla="*/ 6168270 h 6858000"/>
              <a:gd name="connsiteX8" fmla="*/ 6504827 w 12192000"/>
              <a:gd name="connsiteY8" fmla="*/ 6166184 h 6858000"/>
              <a:gd name="connsiteX9" fmla="*/ 6510948 w 12192000"/>
              <a:gd name="connsiteY9" fmla="*/ 6162015 h 6858000"/>
              <a:gd name="connsiteX10" fmla="*/ 6602777 w 12192000"/>
              <a:gd name="connsiteY10" fmla="*/ 6116155 h 6858000"/>
              <a:gd name="connsiteX11" fmla="*/ 6685511 w 12192000"/>
              <a:gd name="connsiteY11" fmla="*/ 6114071 h 6858000"/>
              <a:gd name="connsiteX12" fmla="*/ 6695813 w 12192000"/>
              <a:gd name="connsiteY12" fmla="*/ 6114071 h 6858000"/>
              <a:gd name="connsiteX13" fmla="*/ 6786472 w 12192000"/>
              <a:gd name="connsiteY13" fmla="*/ 6159837 h 6858000"/>
              <a:gd name="connsiteX14" fmla="*/ 6794714 w 12192000"/>
              <a:gd name="connsiteY14" fmla="*/ 6166078 h 6858000"/>
              <a:gd name="connsiteX15" fmla="*/ 6790593 w 12192000"/>
              <a:gd name="connsiteY15" fmla="*/ 6172318 h 6858000"/>
              <a:gd name="connsiteX16" fmla="*/ 6683451 w 12192000"/>
              <a:gd name="connsiteY16" fmla="*/ 6234726 h 6858000"/>
              <a:gd name="connsiteX17" fmla="*/ 6675208 w 12192000"/>
              <a:gd name="connsiteY17" fmla="*/ 6234726 h 6858000"/>
              <a:gd name="connsiteX18" fmla="*/ 6673148 w 12192000"/>
              <a:gd name="connsiteY18" fmla="*/ 6226405 h 6858000"/>
              <a:gd name="connsiteX19" fmla="*/ 6681390 w 12192000"/>
              <a:gd name="connsiteY19" fmla="*/ 6122392 h 6858000"/>
              <a:gd name="connsiteX20" fmla="*/ 6685511 w 12192000"/>
              <a:gd name="connsiteY20" fmla="*/ 6114071 h 6858000"/>
              <a:gd name="connsiteX21" fmla="*/ 5867776 w 12192000"/>
              <a:gd name="connsiteY21" fmla="*/ 6074328 h 6858000"/>
              <a:gd name="connsiteX22" fmla="*/ 5867776 w 12192000"/>
              <a:gd name="connsiteY22" fmla="*/ 6117531 h 6858000"/>
              <a:gd name="connsiteX23" fmla="*/ 5819888 w 12192000"/>
              <a:gd name="connsiteY23" fmla="*/ 6125760 h 6858000"/>
              <a:gd name="connsiteX24" fmla="*/ 5801149 w 12192000"/>
              <a:gd name="connsiteY24" fmla="*/ 6101073 h 6858000"/>
              <a:gd name="connsiteX25" fmla="*/ 5826134 w 12192000"/>
              <a:gd name="connsiteY25" fmla="*/ 6076386 h 6858000"/>
              <a:gd name="connsiteX26" fmla="*/ 5518276 w 12192000"/>
              <a:gd name="connsiteY26" fmla="*/ 6004194 h 6858000"/>
              <a:gd name="connsiteX27" fmla="*/ 5559186 w 12192000"/>
              <a:gd name="connsiteY27" fmla="*/ 6064393 h 6858000"/>
              <a:gd name="connsiteX28" fmla="*/ 5518276 w 12192000"/>
              <a:gd name="connsiteY28" fmla="*/ 6124591 h 6858000"/>
              <a:gd name="connsiteX29" fmla="*/ 5477363 w 12192000"/>
              <a:gd name="connsiteY29" fmla="*/ 6064393 h 6858000"/>
              <a:gd name="connsiteX30" fmla="*/ 5518276 w 12192000"/>
              <a:gd name="connsiteY30" fmla="*/ 6004194 h 6858000"/>
              <a:gd name="connsiteX31" fmla="*/ 6672498 w 12192000"/>
              <a:gd name="connsiteY31" fmla="*/ 5995882 h 6858000"/>
              <a:gd name="connsiteX32" fmla="*/ 6681491 w 12192000"/>
              <a:gd name="connsiteY32" fmla="*/ 5996921 h 6858000"/>
              <a:gd name="connsiteX33" fmla="*/ 6708215 w 12192000"/>
              <a:gd name="connsiteY33" fmla="*/ 6048872 h 6858000"/>
              <a:gd name="connsiteX34" fmla="*/ 6648601 w 12192000"/>
              <a:gd name="connsiteY34" fmla="*/ 6107057 h 6858000"/>
              <a:gd name="connsiteX35" fmla="*/ 6588987 w 12192000"/>
              <a:gd name="connsiteY35" fmla="*/ 6048872 h 6858000"/>
              <a:gd name="connsiteX36" fmla="*/ 6615711 w 12192000"/>
              <a:gd name="connsiteY36" fmla="*/ 5999000 h 6858000"/>
              <a:gd name="connsiteX37" fmla="*/ 6632156 w 12192000"/>
              <a:gd name="connsiteY37" fmla="*/ 6001077 h 6858000"/>
              <a:gd name="connsiteX38" fmla="*/ 6630100 w 12192000"/>
              <a:gd name="connsiteY38" fmla="*/ 6017702 h 6858000"/>
              <a:gd name="connsiteX39" fmla="*/ 6613655 w 12192000"/>
              <a:gd name="connsiteY39" fmla="*/ 6048872 h 6858000"/>
              <a:gd name="connsiteX40" fmla="*/ 6648601 w 12192000"/>
              <a:gd name="connsiteY40" fmla="*/ 6084199 h 6858000"/>
              <a:gd name="connsiteX41" fmla="*/ 6683547 w 12192000"/>
              <a:gd name="connsiteY41" fmla="*/ 6048872 h 6858000"/>
              <a:gd name="connsiteX42" fmla="*/ 6667102 w 12192000"/>
              <a:gd name="connsiteY42" fmla="*/ 6017702 h 6858000"/>
              <a:gd name="connsiteX43" fmla="*/ 6665047 w 12192000"/>
              <a:gd name="connsiteY43" fmla="*/ 6001077 h 6858000"/>
              <a:gd name="connsiteX44" fmla="*/ 6672498 w 12192000"/>
              <a:gd name="connsiteY44" fmla="*/ 5995882 h 6858000"/>
              <a:gd name="connsiteX45" fmla="*/ 6821432 w 12192000"/>
              <a:gd name="connsiteY45" fmla="*/ 5980816 h 6858000"/>
              <a:gd name="connsiteX46" fmla="*/ 6825565 w 12192000"/>
              <a:gd name="connsiteY46" fmla="*/ 5987045 h 6858000"/>
              <a:gd name="connsiteX47" fmla="*/ 6825565 w 12192000"/>
              <a:gd name="connsiteY47" fmla="*/ 6111612 h 6858000"/>
              <a:gd name="connsiteX48" fmla="*/ 6821432 w 12192000"/>
              <a:gd name="connsiteY48" fmla="*/ 6117840 h 6858000"/>
              <a:gd name="connsiteX49" fmla="*/ 6813166 w 12192000"/>
              <a:gd name="connsiteY49" fmla="*/ 6115764 h 6858000"/>
              <a:gd name="connsiteX50" fmla="*/ 6728441 w 12192000"/>
              <a:gd name="connsiteY50" fmla="*/ 6057632 h 6858000"/>
              <a:gd name="connsiteX51" fmla="*/ 6722242 w 12192000"/>
              <a:gd name="connsiteY51" fmla="*/ 6049328 h 6858000"/>
              <a:gd name="connsiteX52" fmla="*/ 6728441 w 12192000"/>
              <a:gd name="connsiteY52" fmla="*/ 6041024 h 6858000"/>
              <a:gd name="connsiteX53" fmla="*/ 6813166 w 12192000"/>
              <a:gd name="connsiteY53" fmla="*/ 5982893 h 6858000"/>
              <a:gd name="connsiteX54" fmla="*/ 6821432 w 12192000"/>
              <a:gd name="connsiteY54" fmla="*/ 5980816 h 6858000"/>
              <a:gd name="connsiteX55" fmla="*/ 6475604 w 12192000"/>
              <a:gd name="connsiteY55" fmla="*/ 5980816 h 6858000"/>
              <a:gd name="connsiteX56" fmla="*/ 6483787 w 12192000"/>
              <a:gd name="connsiteY56" fmla="*/ 5984968 h 6858000"/>
              <a:gd name="connsiteX57" fmla="*/ 6567656 w 12192000"/>
              <a:gd name="connsiteY57" fmla="*/ 6041024 h 6858000"/>
              <a:gd name="connsiteX58" fmla="*/ 6573792 w 12192000"/>
              <a:gd name="connsiteY58" fmla="*/ 6049328 h 6858000"/>
              <a:gd name="connsiteX59" fmla="*/ 6567656 w 12192000"/>
              <a:gd name="connsiteY59" fmla="*/ 6057632 h 6858000"/>
              <a:gd name="connsiteX60" fmla="*/ 6483787 w 12192000"/>
              <a:gd name="connsiteY60" fmla="*/ 6115764 h 6858000"/>
              <a:gd name="connsiteX61" fmla="*/ 6475604 w 12192000"/>
              <a:gd name="connsiteY61" fmla="*/ 6117840 h 6858000"/>
              <a:gd name="connsiteX62" fmla="*/ 6471513 w 12192000"/>
              <a:gd name="connsiteY62" fmla="*/ 6111612 h 6858000"/>
              <a:gd name="connsiteX63" fmla="*/ 6471513 w 12192000"/>
              <a:gd name="connsiteY63" fmla="*/ 5987045 h 6858000"/>
              <a:gd name="connsiteX64" fmla="*/ 6475604 w 12192000"/>
              <a:gd name="connsiteY64" fmla="*/ 5980816 h 6858000"/>
              <a:gd name="connsiteX65" fmla="*/ 6087559 w 12192000"/>
              <a:gd name="connsiteY65" fmla="*/ 5970296 h 6858000"/>
              <a:gd name="connsiteX66" fmla="*/ 6081400 w 12192000"/>
              <a:gd name="connsiteY66" fmla="*/ 5972374 h 6858000"/>
              <a:gd name="connsiteX67" fmla="*/ 6079347 w 12192000"/>
              <a:gd name="connsiteY67" fmla="*/ 5978604 h 6858000"/>
              <a:gd name="connsiteX68" fmla="*/ 6120408 w 12192000"/>
              <a:gd name="connsiteY68" fmla="*/ 6136455 h 6858000"/>
              <a:gd name="connsiteX69" fmla="*/ 6145045 w 12192000"/>
              <a:gd name="connsiteY69" fmla="*/ 6157224 h 6858000"/>
              <a:gd name="connsiteX70" fmla="*/ 6153257 w 12192000"/>
              <a:gd name="connsiteY70" fmla="*/ 6157224 h 6858000"/>
              <a:gd name="connsiteX71" fmla="*/ 6149151 w 12192000"/>
              <a:gd name="connsiteY71" fmla="*/ 6165532 h 6858000"/>
              <a:gd name="connsiteX72" fmla="*/ 6149151 w 12192000"/>
              <a:gd name="connsiteY72" fmla="*/ 6167609 h 6858000"/>
              <a:gd name="connsiteX73" fmla="*/ 6124515 w 12192000"/>
              <a:gd name="connsiteY73" fmla="*/ 6186302 h 6858000"/>
              <a:gd name="connsiteX74" fmla="*/ 6089612 w 12192000"/>
              <a:gd name="connsiteY74" fmla="*/ 6184225 h 6858000"/>
              <a:gd name="connsiteX75" fmla="*/ 6083453 w 12192000"/>
              <a:gd name="connsiteY75" fmla="*/ 6186302 h 6858000"/>
              <a:gd name="connsiteX76" fmla="*/ 6081400 w 12192000"/>
              <a:gd name="connsiteY76" fmla="*/ 6190456 h 6858000"/>
              <a:gd name="connsiteX77" fmla="*/ 6081400 w 12192000"/>
              <a:gd name="connsiteY77" fmla="*/ 6209149 h 6858000"/>
              <a:gd name="connsiteX78" fmla="*/ 6087559 w 12192000"/>
              <a:gd name="connsiteY78" fmla="*/ 6215380 h 6858000"/>
              <a:gd name="connsiteX79" fmla="*/ 6134780 w 12192000"/>
              <a:gd name="connsiteY79" fmla="*/ 6221610 h 6858000"/>
              <a:gd name="connsiteX80" fmla="*/ 6136833 w 12192000"/>
              <a:gd name="connsiteY80" fmla="*/ 6221610 h 6858000"/>
              <a:gd name="connsiteX81" fmla="*/ 6190213 w 12192000"/>
              <a:gd name="connsiteY81" fmla="*/ 6169686 h 6858000"/>
              <a:gd name="connsiteX82" fmla="*/ 6223062 w 12192000"/>
              <a:gd name="connsiteY82" fmla="*/ 6040914 h 6858000"/>
              <a:gd name="connsiteX83" fmla="*/ 6235380 w 12192000"/>
              <a:gd name="connsiteY83" fmla="*/ 5999374 h 6858000"/>
              <a:gd name="connsiteX84" fmla="*/ 6239487 w 12192000"/>
              <a:gd name="connsiteY84" fmla="*/ 5978604 h 6858000"/>
              <a:gd name="connsiteX85" fmla="*/ 6237434 w 12192000"/>
              <a:gd name="connsiteY85" fmla="*/ 5972374 h 6858000"/>
              <a:gd name="connsiteX86" fmla="*/ 6233327 w 12192000"/>
              <a:gd name="connsiteY86" fmla="*/ 5970296 h 6858000"/>
              <a:gd name="connsiteX87" fmla="*/ 6204584 w 12192000"/>
              <a:gd name="connsiteY87" fmla="*/ 5970296 h 6858000"/>
              <a:gd name="connsiteX88" fmla="*/ 6198425 w 12192000"/>
              <a:gd name="connsiteY88" fmla="*/ 5974451 h 6858000"/>
              <a:gd name="connsiteX89" fmla="*/ 6161469 w 12192000"/>
              <a:gd name="connsiteY89" fmla="*/ 6115685 h 6858000"/>
              <a:gd name="connsiteX90" fmla="*/ 6159417 w 12192000"/>
              <a:gd name="connsiteY90" fmla="*/ 6115685 h 6858000"/>
              <a:gd name="connsiteX91" fmla="*/ 6120408 w 12192000"/>
              <a:gd name="connsiteY91" fmla="*/ 5974451 h 6858000"/>
              <a:gd name="connsiteX92" fmla="*/ 6114249 w 12192000"/>
              <a:gd name="connsiteY92" fmla="*/ 5970296 h 6858000"/>
              <a:gd name="connsiteX93" fmla="*/ 6087559 w 12192000"/>
              <a:gd name="connsiteY93" fmla="*/ 5970296 h 6858000"/>
              <a:gd name="connsiteX94" fmla="*/ 6047787 w 12192000"/>
              <a:gd name="connsiteY94" fmla="*/ 5967959 h 6858000"/>
              <a:gd name="connsiteX95" fmla="*/ 5998692 w 12192000"/>
              <a:gd name="connsiteY95" fmla="*/ 5988768 h 6858000"/>
              <a:gd name="connsiteX96" fmla="*/ 5998692 w 12192000"/>
              <a:gd name="connsiteY96" fmla="*/ 5976283 h 6858000"/>
              <a:gd name="connsiteX97" fmla="*/ 5992556 w 12192000"/>
              <a:gd name="connsiteY97" fmla="*/ 5970040 h 6858000"/>
              <a:gd name="connsiteX98" fmla="*/ 5963918 w 12192000"/>
              <a:gd name="connsiteY98" fmla="*/ 5970040 h 6858000"/>
              <a:gd name="connsiteX99" fmla="*/ 5957781 w 12192000"/>
              <a:gd name="connsiteY99" fmla="*/ 5976283 h 6858000"/>
              <a:gd name="connsiteX100" fmla="*/ 5957781 w 12192000"/>
              <a:gd name="connsiteY100" fmla="*/ 6151078 h 6858000"/>
              <a:gd name="connsiteX101" fmla="*/ 5963918 w 12192000"/>
              <a:gd name="connsiteY101" fmla="*/ 6157321 h 6858000"/>
              <a:gd name="connsiteX102" fmla="*/ 5992556 w 12192000"/>
              <a:gd name="connsiteY102" fmla="*/ 6157321 h 6858000"/>
              <a:gd name="connsiteX103" fmla="*/ 5998692 w 12192000"/>
              <a:gd name="connsiteY103" fmla="*/ 6151078 h 6858000"/>
              <a:gd name="connsiteX104" fmla="*/ 5998692 w 12192000"/>
              <a:gd name="connsiteY104" fmla="*/ 6030386 h 6858000"/>
              <a:gd name="connsiteX105" fmla="*/ 6049832 w 12192000"/>
              <a:gd name="connsiteY105" fmla="*/ 6007496 h 6858000"/>
              <a:gd name="connsiteX106" fmla="*/ 6055969 w 12192000"/>
              <a:gd name="connsiteY106" fmla="*/ 6001253 h 6858000"/>
              <a:gd name="connsiteX107" fmla="*/ 6055969 w 12192000"/>
              <a:gd name="connsiteY107" fmla="*/ 5974202 h 6858000"/>
              <a:gd name="connsiteX108" fmla="*/ 6053923 w 12192000"/>
              <a:gd name="connsiteY108" fmla="*/ 5970040 h 6858000"/>
              <a:gd name="connsiteX109" fmla="*/ 6047787 w 12192000"/>
              <a:gd name="connsiteY109" fmla="*/ 5967959 h 6858000"/>
              <a:gd name="connsiteX110" fmla="*/ 5846879 w 12192000"/>
              <a:gd name="connsiteY110" fmla="*/ 5964452 h 6858000"/>
              <a:gd name="connsiteX111" fmla="*/ 5776523 w 12192000"/>
              <a:gd name="connsiteY111" fmla="*/ 5972770 h 6858000"/>
              <a:gd name="connsiteX112" fmla="*/ 5770315 w 12192000"/>
              <a:gd name="connsiteY112" fmla="*/ 5979008 h 6858000"/>
              <a:gd name="connsiteX113" fmla="*/ 5772384 w 12192000"/>
              <a:gd name="connsiteY113" fmla="*/ 6003961 h 6858000"/>
              <a:gd name="connsiteX114" fmla="*/ 5774454 w 12192000"/>
              <a:gd name="connsiteY114" fmla="*/ 6008120 h 6858000"/>
              <a:gd name="connsiteX115" fmla="*/ 5778592 w 12192000"/>
              <a:gd name="connsiteY115" fmla="*/ 6010199 h 6858000"/>
              <a:gd name="connsiteX116" fmla="*/ 5844809 w 12192000"/>
              <a:gd name="connsiteY116" fmla="*/ 6006040 h 6858000"/>
              <a:gd name="connsiteX117" fmla="*/ 5867571 w 12192000"/>
              <a:gd name="connsiteY117" fmla="*/ 6028914 h 6858000"/>
              <a:gd name="connsiteX118" fmla="*/ 5867571 w 12192000"/>
              <a:gd name="connsiteY118" fmla="*/ 6041390 h 6858000"/>
              <a:gd name="connsiteX119" fmla="*/ 5822047 w 12192000"/>
              <a:gd name="connsiteY119" fmla="*/ 6045549 h 6858000"/>
              <a:gd name="connsiteX120" fmla="*/ 5757900 w 12192000"/>
              <a:gd name="connsiteY120" fmla="*/ 6101693 h 6858000"/>
              <a:gd name="connsiteX121" fmla="*/ 5813770 w 12192000"/>
              <a:gd name="connsiteY121" fmla="*/ 6161996 h 6858000"/>
              <a:gd name="connsiteX122" fmla="*/ 5873779 w 12192000"/>
              <a:gd name="connsiteY122" fmla="*/ 6149520 h 6858000"/>
              <a:gd name="connsiteX123" fmla="*/ 5902750 w 12192000"/>
              <a:gd name="connsiteY123" fmla="*/ 6161996 h 6858000"/>
              <a:gd name="connsiteX124" fmla="*/ 5908957 w 12192000"/>
              <a:gd name="connsiteY124" fmla="*/ 6159917 h 6858000"/>
              <a:gd name="connsiteX125" fmla="*/ 5911026 w 12192000"/>
              <a:gd name="connsiteY125" fmla="*/ 6153679 h 6858000"/>
              <a:gd name="connsiteX126" fmla="*/ 5911026 w 12192000"/>
              <a:gd name="connsiteY126" fmla="*/ 6028914 h 6858000"/>
              <a:gd name="connsiteX127" fmla="*/ 5846879 w 12192000"/>
              <a:gd name="connsiteY127" fmla="*/ 5964452 h 6858000"/>
              <a:gd name="connsiteX128" fmla="*/ 5518274 w 12192000"/>
              <a:gd name="connsiteY128" fmla="*/ 5964452 h 6858000"/>
              <a:gd name="connsiteX129" fmla="*/ 5434114 w 12192000"/>
              <a:gd name="connsiteY129" fmla="*/ 6063224 h 6858000"/>
              <a:gd name="connsiteX130" fmla="*/ 5518274 w 12192000"/>
              <a:gd name="connsiteY130" fmla="*/ 6161996 h 6858000"/>
              <a:gd name="connsiteX131" fmla="*/ 5602435 w 12192000"/>
              <a:gd name="connsiteY131" fmla="*/ 6063224 h 6858000"/>
              <a:gd name="connsiteX132" fmla="*/ 5518274 w 12192000"/>
              <a:gd name="connsiteY132" fmla="*/ 5964452 h 6858000"/>
              <a:gd name="connsiteX133" fmla="*/ 5302320 w 12192000"/>
              <a:gd name="connsiteY133" fmla="*/ 5938736 h 6858000"/>
              <a:gd name="connsiteX134" fmla="*/ 5318685 w 12192000"/>
              <a:gd name="connsiteY134" fmla="*/ 5938736 h 6858000"/>
              <a:gd name="connsiteX135" fmla="*/ 5361642 w 12192000"/>
              <a:gd name="connsiteY135" fmla="*/ 5978478 h 6858000"/>
              <a:gd name="connsiteX136" fmla="*/ 5316640 w 12192000"/>
              <a:gd name="connsiteY136" fmla="*/ 6016129 h 6858000"/>
              <a:gd name="connsiteX137" fmla="*/ 5271637 w 12192000"/>
              <a:gd name="connsiteY137" fmla="*/ 6016129 h 6858000"/>
              <a:gd name="connsiteX138" fmla="*/ 5271637 w 12192000"/>
              <a:gd name="connsiteY138" fmla="*/ 5940828 h 6858000"/>
              <a:gd name="connsiteX139" fmla="*/ 5302320 w 12192000"/>
              <a:gd name="connsiteY139" fmla="*/ 5938736 h 6858000"/>
              <a:gd name="connsiteX140" fmla="*/ 5678557 w 12192000"/>
              <a:gd name="connsiteY140" fmla="*/ 5927047 h 6858000"/>
              <a:gd name="connsiteX141" fmla="*/ 5649847 w 12192000"/>
              <a:gd name="connsiteY141" fmla="*/ 5933291 h 6858000"/>
              <a:gd name="connsiteX142" fmla="*/ 5643695 w 12192000"/>
              <a:gd name="connsiteY142" fmla="*/ 5939535 h 6858000"/>
              <a:gd name="connsiteX143" fmla="*/ 5643695 w 12192000"/>
              <a:gd name="connsiteY143" fmla="*/ 5970757 h 6858000"/>
              <a:gd name="connsiteX144" fmla="*/ 5627290 w 12192000"/>
              <a:gd name="connsiteY144" fmla="*/ 5970757 h 6858000"/>
              <a:gd name="connsiteX145" fmla="*/ 5621138 w 12192000"/>
              <a:gd name="connsiteY145" fmla="*/ 5977002 h 6858000"/>
              <a:gd name="connsiteX146" fmla="*/ 5621138 w 12192000"/>
              <a:gd name="connsiteY146" fmla="*/ 6001980 h 6858000"/>
              <a:gd name="connsiteX147" fmla="*/ 5627290 w 12192000"/>
              <a:gd name="connsiteY147" fmla="*/ 6008224 h 6858000"/>
              <a:gd name="connsiteX148" fmla="*/ 5643695 w 12192000"/>
              <a:gd name="connsiteY148" fmla="*/ 6008224 h 6858000"/>
              <a:gd name="connsiteX149" fmla="*/ 5643695 w 12192000"/>
              <a:gd name="connsiteY149" fmla="*/ 6091483 h 6858000"/>
              <a:gd name="connsiteX150" fmla="*/ 5699064 w 12192000"/>
              <a:gd name="connsiteY150" fmla="*/ 6164334 h 6858000"/>
              <a:gd name="connsiteX151" fmla="*/ 5731875 w 12192000"/>
              <a:gd name="connsiteY151" fmla="*/ 6160171 h 6858000"/>
              <a:gd name="connsiteX152" fmla="*/ 5738028 w 12192000"/>
              <a:gd name="connsiteY152" fmla="*/ 6151845 h 6858000"/>
              <a:gd name="connsiteX153" fmla="*/ 5735977 w 12192000"/>
              <a:gd name="connsiteY153" fmla="*/ 6128949 h 6858000"/>
              <a:gd name="connsiteX154" fmla="*/ 5729824 w 12192000"/>
              <a:gd name="connsiteY154" fmla="*/ 6120623 h 6858000"/>
              <a:gd name="connsiteX155" fmla="*/ 5705217 w 12192000"/>
              <a:gd name="connsiteY155" fmla="*/ 6122705 h 6858000"/>
              <a:gd name="connsiteX156" fmla="*/ 5686761 w 12192000"/>
              <a:gd name="connsiteY156" fmla="*/ 6085238 h 6858000"/>
              <a:gd name="connsiteX157" fmla="*/ 5686761 w 12192000"/>
              <a:gd name="connsiteY157" fmla="*/ 6008224 h 6858000"/>
              <a:gd name="connsiteX158" fmla="*/ 5729824 w 12192000"/>
              <a:gd name="connsiteY158" fmla="*/ 6008224 h 6858000"/>
              <a:gd name="connsiteX159" fmla="*/ 5735977 w 12192000"/>
              <a:gd name="connsiteY159" fmla="*/ 6001980 h 6858000"/>
              <a:gd name="connsiteX160" fmla="*/ 5735977 w 12192000"/>
              <a:gd name="connsiteY160" fmla="*/ 5977002 h 6858000"/>
              <a:gd name="connsiteX161" fmla="*/ 5729824 w 12192000"/>
              <a:gd name="connsiteY161" fmla="*/ 5970757 h 6858000"/>
              <a:gd name="connsiteX162" fmla="*/ 5686761 w 12192000"/>
              <a:gd name="connsiteY162" fmla="*/ 5970757 h 6858000"/>
              <a:gd name="connsiteX163" fmla="*/ 5686761 w 12192000"/>
              <a:gd name="connsiteY163" fmla="*/ 5933291 h 6858000"/>
              <a:gd name="connsiteX164" fmla="*/ 5684709 w 12192000"/>
              <a:gd name="connsiteY164" fmla="*/ 5927047 h 6858000"/>
              <a:gd name="connsiteX165" fmla="*/ 5678557 w 12192000"/>
              <a:gd name="connsiteY165" fmla="*/ 5927047 h 6858000"/>
              <a:gd name="connsiteX166" fmla="*/ 5312653 w 12192000"/>
              <a:gd name="connsiteY166" fmla="*/ 5897825 h 6858000"/>
              <a:gd name="connsiteX167" fmla="*/ 5232236 w 12192000"/>
              <a:gd name="connsiteY167" fmla="*/ 5901977 h 6858000"/>
              <a:gd name="connsiteX168" fmla="*/ 5226049 w 12192000"/>
              <a:gd name="connsiteY168" fmla="*/ 5910281 h 6858000"/>
              <a:gd name="connsiteX169" fmla="*/ 5226049 w 12192000"/>
              <a:gd name="connsiteY169" fmla="*/ 6151093 h 6858000"/>
              <a:gd name="connsiteX170" fmla="*/ 5234297 w 12192000"/>
              <a:gd name="connsiteY170" fmla="*/ 6157321 h 6858000"/>
              <a:gd name="connsiteX171" fmla="*/ 5263165 w 12192000"/>
              <a:gd name="connsiteY171" fmla="*/ 6157321 h 6858000"/>
              <a:gd name="connsiteX172" fmla="*/ 5271414 w 12192000"/>
              <a:gd name="connsiteY172" fmla="*/ 6151093 h 6858000"/>
              <a:gd name="connsiteX173" fmla="*/ 5271414 w 12192000"/>
              <a:gd name="connsiteY173" fmla="*/ 6055599 h 6858000"/>
              <a:gd name="connsiteX174" fmla="*/ 5320901 w 12192000"/>
              <a:gd name="connsiteY174" fmla="*/ 6057674 h 6858000"/>
              <a:gd name="connsiteX175" fmla="*/ 5362142 w 12192000"/>
              <a:gd name="connsiteY175" fmla="*/ 6153168 h 6858000"/>
              <a:gd name="connsiteX176" fmla="*/ 5368327 w 12192000"/>
              <a:gd name="connsiteY176" fmla="*/ 6157321 h 6858000"/>
              <a:gd name="connsiteX177" fmla="*/ 5401320 w 12192000"/>
              <a:gd name="connsiteY177" fmla="*/ 6157321 h 6858000"/>
              <a:gd name="connsiteX178" fmla="*/ 5407505 w 12192000"/>
              <a:gd name="connsiteY178" fmla="*/ 6155245 h 6858000"/>
              <a:gd name="connsiteX179" fmla="*/ 5409567 w 12192000"/>
              <a:gd name="connsiteY179" fmla="*/ 6149017 h 6858000"/>
              <a:gd name="connsiteX180" fmla="*/ 5362142 w 12192000"/>
              <a:gd name="connsiteY180" fmla="*/ 6045219 h 6858000"/>
              <a:gd name="connsiteX181" fmla="*/ 5407505 w 12192000"/>
              <a:gd name="connsiteY181" fmla="*/ 5976711 h 6858000"/>
              <a:gd name="connsiteX182" fmla="*/ 5318839 w 12192000"/>
              <a:gd name="connsiteY182" fmla="*/ 5897825 h 6858000"/>
              <a:gd name="connsiteX183" fmla="*/ 5312653 w 12192000"/>
              <a:gd name="connsiteY183" fmla="*/ 5897825 h 6858000"/>
              <a:gd name="connsiteX184" fmla="*/ 6675208 w 12192000"/>
              <a:gd name="connsiteY184" fmla="*/ 5864819 h 6858000"/>
              <a:gd name="connsiteX185" fmla="*/ 6683451 w 12192000"/>
              <a:gd name="connsiteY185" fmla="*/ 5864819 h 6858000"/>
              <a:gd name="connsiteX186" fmla="*/ 6790593 w 12192000"/>
              <a:gd name="connsiteY186" fmla="*/ 5926632 h 6858000"/>
              <a:gd name="connsiteX187" fmla="*/ 6794714 w 12192000"/>
              <a:gd name="connsiteY187" fmla="*/ 5932813 h 6858000"/>
              <a:gd name="connsiteX188" fmla="*/ 6786472 w 12192000"/>
              <a:gd name="connsiteY188" fmla="*/ 5938994 h 6858000"/>
              <a:gd name="connsiteX189" fmla="*/ 6695813 w 12192000"/>
              <a:gd name="connsiteY189" fmla="*/ 5982263 h 6858000"/>
              <a:gd name="connsiteX190" fmla="*/ 6685511 w 12192000"/>
              <a:gd name="connsiteY190" fmla="*/ 5984323 h 6858000"/>
              <a:gd name="connsiteX191" fmla="*/ 6681390 w 12192000"/>
              <a:gd name="connsiteY191" fmla="*/ 5974021 h 6858000"/>
              <a:gd name="connsiteX192" fmla="*/ 6673148 w 12192000"/>
              <a:gd name="connsiteY192" fmla="*/ 5873060 h 6858000"/>
              <a:gd name="connsiteX193" fmla="*/ 6675208 w 12192000"/>
              <a:gd name="connsiteY193" fmla="*/ 5864819 h 6858000"/>
              <a:gd name="connsiteX194" fmla="*/ 6617873 w 12192000"/>
              <a:gd name="connsiteY194" fmla="*/ 5864048 h 6858000"/>
              <a:gd name="connsiteX195" fmla="*/ 6621994 w 12192000"/>
              <a:gd name="connsiteY195" fmla="*/ 5864823 h 6858000"/>
              <a:gd name="connsiteX196" fmla="*/ 6624054 w 12192000"/>
              <a:gd name="connsiteY196" fmla="*/ 5875148 h 6858000"/>
              <a:gd name="connsiteX197" fmla="*/ 6615813 w 12192000"/>
              <a:gd name="connsiteY197" fmla="*/ 5976336 h 6858000"/>
              <a:gd name="connsiteX198" fmla="*/ 6611692 w 12192000"/>
              <a:gd name="connsiteY198" fmla="*/ 5984596 h 6858000"/>
              <a:gd name="connsiteX199" fmla="*/ 6601390 w 12192000"/>
              <a:gd name="connsiteY199" fmla="*/ 5984596 h 6858000"/>
              <a:gd name="connsiteX200" fmla="*/ 6510730 w 12192000"/>
              <a:gd name="connsiteY200" fmla="*/ 5939165 h 6858000"/>
              <a:gd name="connsiteX201" fmla="*/ 6502489 w 12192000"/>
              <a:gd name="connsiteY201" fmla="*/ 5932970 h 6858000"/>
              <a:gd name="connsiteX202" fmla="*/ 6506610 w 12192000"/>
              <a:gd name="connsiteY202" fmla="*/ 5926774 h 6858000"/>
              <a:gd name="connsiteX203" fmla="*/ 6613752 w 12192000"/>
              <a:gd name="connsiteY203" fmla="*/ 5864823 h 6858000"/>
              <a:gd name="connsiteX204" fmla="*/ 6617873 w 12192000"/>
              <a:gd name="connsiteY204" fmla="*/ 5864048 h 6858000"/>
              <a:gd name="connsiteX205" fmla="*/ 6649186 w 12192000"/>
              <a:gd name="connsiteY205" fmla="*/ 5828859 h 6858000"/>
              <a:gd name="connsiteX206" fmla="*/ 6432355 w 12192000"/>
              <a:gd name="connsiteY206" fmla="*/ 6048029 h 6858000"/>
              <a:gd name="connsiteX207" fmla="*/ 6649186 w 12192000"/>
              <a:gd name="connsiteY207" fmla="*/ 6267198 h 6858000"/>
              <a:gd name="connsiteX208" fmla="*/ 6866018 w 12192000"/>
              <a:gd name="connsiteY208" fmla="*/ 6048029 h 6858000"/>
              <a:gd name="connsiteX209" fmla="*/ 6649186 w 12192000"/>
              <a:gd name="connsiteY209" fmla="*/ 5828859 h 6858000"/>
              <a:gd name="connsiteX210" fmla="*/ 6648602 w 12192000"/>
              <a:gd name="connsiteY210" fmla="*/ 5797300 h 6858000"/>
              <a:gd name="connsiteX211" fmla="*/ 6895240 w 12192000"/>
              <a:gd name="connsiteY211" fmla="*/ 6046861 h 6858000"/>
              <a:gd name="connsiteX212" fmla="*/ 6648602 w 12192000"/>
              <a:gd name="connsiteY212" fmla="*/ 6296422 h 6858000"/>
              <a:gd name="connsiteX213" fmla="*/ 6401963 w 12192000"/>
              <a:gd name="connsiteY213" fmla="*/ 6046861 h 6858000"/>
              <a:gd name="connsiteX214" fmla="*/ 6648602 w 12192000"/>
              <a:gd name="connsiteY214" fmla="*/ 5797300 h 6858000"/>
              <a:gd name="connsiteX215" fmla="*/ 6635678 w 12192000"/>
              <a:gd name="connsiteY215" fmla="*/ 5718724 h 6858000"/>
              <a:gd name="connsiteX216" fmla="*/ 6623339 w 12192000"/>
              <a:gd name="connsiteY216" fmla="*/ 5768607 h 6858000"/>
              <a:gd name="connsiteX217" fmla="*/ 6600717 w 12192000"/>
              <a:gd name="connsiteY217" fmla="*/ 5772764 h 6858000"/>
              <a:gd name="connsiteX218" fmla="*/ 6573982 w 12192000"/>
              <a:gd name="connsiteY218" fmla="*/ 5727038 h 6858000"/>
              <a:gd name="connsiteX219" fmla="*/ 6573982 w 12192000"/>
              <a:gd name="connsiteY219" fmla="*/ 5724959 h 6858000"/>
              <a:gd name="connsiteX220" fmla="*/ 6571926 w 12192000"/>
              <a:gd name="connsiteY220" fmla="*/ 5727038 h 6858000"/>
              <a:gd name="connsiteX221" fmla="*/ 6551360 w 12192000"/>
              <a:gd name="connsiteY221" fmla="*/ 5731195 h 6858000"/>
              <a:gd name="connsiteX222" fmla="*/ 6551360 w 12192000"/>
              <a:gd name="connsiteY222" fmla="*/ 5733273 h 6858000"/>
              <a:gd name="connsiteX223" fmla="*/ 6547247 w 12192000"/>
              <a:gd name="connsiteY223" fmla="*/ 5758215 h 6858000"/>
              <a:gd name="connsiteX224" fmla="*/ 6551360 w 12192000"/>
              <a:gd name="connsiteY224" fmla="*/ 5785235 h 6858000"/>
              <a:gd name="connsiteX225" fmla="*/ 6530795 w 12192000"/>
              <a:gd name="connsiteY225" fmla="*/ 5793548 h 6858000"/>
              <a:gd name="connsiteX226" fmla="*/ 6493777 w 12192000"/>
              <a:gd name="connsiteY226" fmla="*/ 5758215 h 6858000"/>
              <a:gd name="connsiteX227" fmla="*/ 6493777 w 12192000"/>
              <a:gd name="connsiteY227" fmla="*/ 5756136 h 6858000"/>
              <a:gd name="connsiteX228" fmla="*/ 6491721 w 12192000"/>
              <a:gd name="connsiteY228" fmla="*/ 5756136 h 6858000"/>
              <a:gd name="connsiteX229" fmla="*/ 6473212 w 12192000"/>
              <a:gd name="connsiteY229" fmla="*/ 5768607 h 6858000"/>
              <a:gd name="connsiteX230" fmla="*/ 6473212 w 12192000"/>
              <a:gd name="connsiteY230" fmla="*/ 5770685 h 6858000"/>
              <a:gd name="connsiteX231" fmla="*/ 6485551 w 12192000"/>
              <a:gd name="connsiteY231" fmla="*/ 5820568 h 6858000"/>
              <a:gd name="connsiteX232" fmla="*/ 6469099 w 12192000"/>
              <a:gd name="connsiteY232" fmla="*/ 5833039 h 6858000"/>
              <a:gd name="connsiteX233" fmla="*/ 6425911 w 12192000"/>
              <a:gd name="connsiteY233" fmla="*/ 5806019 h 6858000"/>
              <a:gd name="connsiteX234" fmla="*/ 6423855 w 12192000"/>
              <a:gd name="connsiteY234" fmla="*/ 5806019 h 6858000"/>
              <a:gd name="connsiteX235" fmla="*/ 6423855 w 12192000"/>
              <a:gd name="connsiteY235" fmla="*/ 5808097 h 6858000"/>
              <a:gd name="connsiteX236" fmla="*/ 6407402 w 12192000"/>
              <a:gd name="connsiteY236" fmla="*/ 5822647 h 6858000"/>
              <a:gd name="connsiteX237" fmla="*/ 6407402 w 12192000"/>
              <a:gd name="connsiteY237" fmla="*/ 5824725 h 6858000"/>
              <a:gd name="connsiteX238" fmla="*/ 6434138 w 12192000"/>
              <a:gd name="connsiteY238" fmla="*/ 5870451 h 6858000"/>
              <a:gd name="connsiteX239" fmla="*/ 6419742 w 12192000"/>
              <a:gd name="connsiteY239" fmla="*/ 5887079 h 6858000"/>
              <a:gd name="connsiteX240" fmla="*/ 6370385 w 12192000"/>
              <a:gd name="connsiteY240" fmla="*/ 5874608 h 6858000"/>
              <a:gd name="connsiteX241" fmla="*/ 6368328 w 12192000"/>
              <a:gd name="connsiteY241" fmla="*/ 5874608 h 6858000"/>
              <a:gd name="connsiteX242" fmla="*/ 6358046 w 12192000"/>
              <a:gd name="connsiteY242" fmla="*/ 5893314 h 6858000"/>
              <a:gd name="connsiteX243" fmla="*/ 6358046 w 12192000"/>
              <a:gd name="connsiteY243" fmla="*/ 5895393 h 6858000"/>
              <a:gd name="connsiteX244" fmla="*/ 6395063 w 12192000"/>
              <a:gd name="connsiteY244" fmla="*/ 5932805 h 6858000"/>
              <a:gd name="connsiteX245" fmla="*/ 6386837 w 12192000"/>
              <a:gd name="connsiteY245" fmla="*/ 5951511 h 6858000"/>
              <a:gd name="connsiteX246" fmla="*/ 6335424 w 12192000"/>
              <a:gd name="connsiteY246" fmla="*/ 5951511 h 6858000"/>
              <a:gd name="connsiteX247" fmla="*/ 6333367 w 12192000"/>
              <a:gd name="connsiteY247" fmla="*/ 5951511 h 6858000"/>
              <a:gd name="connsiteX248" fmla="*/ 6333367 w 12192000"/>
              <a:gd name="connsiteY248" fmla="*/ 5953589 h 6858000"/>
              <a:gd name="connsiteX249" fmla="*/ 6327198 w 12192000"/>
              <a:gd name="connsiteY249" fmla="*/ 5974373 h 6858000"/>
              <a:gd name="connsiteX250" fmla="*/ 6329254 w 12192000"/>
              <a:gd name="connsiteY250" fmla="*/ 5976452 h 6858000"/>
              <a:gd name="connsiteX251" fmla="*/ 6372441 w 12192000"/>
              <a:gd name="connsiteY251" fmla="*/ 6001393 h 6858000"/>
              <a:gd name="connsiteX252" fmla="*/ 6370385 w 12192000"/>
              <a:gd name="connsiteY252" fmla="*/ 6024257 h 6858000"/>
              <a:gd name="connsiteX253" fmla="*/ 6321028 w 12192000"/>
              <a:gd name="connsiteY253" fmla="*/ 6036728 h 6858000"/>
              <a:gd name="connsiteX254" fmla="*/ 6318972 w 12192000"/>
              <a:gd name="connsiteY254" fmla="*/ 6036728 h 6858000"/>
              <a:gd name="connsiteX255" fmla="*/ 6318972 w 12192000"/>
              <a:gd name="connsiteY255" fmla="*/ 6038805 h 6858000"/>
              <a:gd name="connsiteX256" fmla="*/ 6318972 w 12192000"/>
              <a:gd name="connsiteY256" fmla="*/ 6049198 h 6858000"/>
              <a:gd name="connsiteX257" fmla="*/ 6318972 w 12192000"/>
              <a:gd name="connsiteY257" fmla="*/ 6059590 h 6858000"/>
              <a:gd name="connsiteX258" fmla="*/ 6318972 w 12192000"/>
              <a:gd name="connsiteY258" fmla="*/ 6061669 h 6858000"/>
              <a:gd name="connsiteX259" fmla="*/ 6321028 w 12192000"/>
              <a:gd name="connsiteY259" fmla="*/ 6061669 h 6858000"/>
              <a:gd name="connsiteX260" fmla="*/ 6370385 w 12192000"/>
              <a:gd name="connsiteY260" fmla="*/ 6074140 h 6858000"/>
              <a:gd name="connsiteX261" fmla="*/ 6374498 w 12192000"/>
              <a:gd name="connsiteY261" fmla="*/ 6097002 h 6858000"/>
              <a:gd name="connsiteX262" fmla="*/ 6329254 w 12192000"/>
              <a:gd name="connsiteY262" fmla="*/ 6124022 h 6858000"/>
              <a:gd name="connsiteX263" fmla="*/ 6327198 w 12192000"/>
              <a:gd name="connsiteY263" fmla="*/ 6124022 h 6858000"/>
              <a:gd name="connsiteX264" fmla="*/ 6327198 w 12192000"/>
              <a:gd name="connsiteY264" fmla="*/ 6126101 h 6858000"/>
              <a:gd name="connsiteX265" fmla="*/ 6333367 w 12192000"/>
              <a:gd name="connsiteY265" fmla="*/ 6146886 h 6858000"/>
              <a:gd name="connsiteX266" fmla="*/ 6335424 w 12192000"/>
              <a:gd name="connsiteY266" fmla="*/ 6146886 h 6858000"/>
              <a:gd name="connsiteX267" fmla="*/ 6386837 w 12192000"/>
              <a:gd name="connsiteY267" fmla="*/ 6146886 h 6858000"/>
              <a:gd name="connsiteX268" fmla="*/ 6395063 w 12192000"/>
              <a:gd name="connsiteY268" fmla="*/ 6167669 h 6858000"/>
              <a:gd name="connsiteX269" fmla="*/ 6358046 w 12192000"/>
              <a:gd name="connsiteY269" fmla="*/ 6205082 h 6858000"/>
              <a:gd name="connsiteX270" fmla="*/ 6358046 w 12192000"/>
              <a:gd name="connsiteY270" fmla="*/ 6207160 h 6858000"/>
              <a:gd name="connsiteX271" fmla="*/ 6370385 w 12192000"/>
              <a:gd name="connsiteY271" fmla="*/ 6225866 h 6858000"/>
              <a:gd name="connsiteX272" fmla="*/ 6421798 w 12192000"/>
              <a:gd name="connsiteY272" fmla="*/ 6211318 h 6858000"/>
              <a:gd name="connsiteX273" fmla="*/ 6434138 w 12192000"/>
              <a:gd name="connsiteY273" fmla="*/ 6230024 h 6858000"/>
              <a:gd name="connsiteX274" fmla="*/ 6407402 w 12192000"/>
              <a:gd name="connsiteY274" fmla="*/ 6275750 h 6858000"/>
              <a:gd name="connsiteX275" fmla="*/ 6409459 w 12192000"/>
              <a:gd name="connsiteY275" fmla="*/ 6277827 h 6858000"/>
              <a:gd name="connsiteX276" fmla="*/ 6423855 w 12192000"/>
              <a:gd name="connsiteY276" fmla="*/ 6292377 h 6858000"/>
              <a:gd name="connsiteX277" fmla="*/ 6425911 w 12192000"/>
              <a:gd name="connsiteY277" fmla="*/ 6292377 h 6858000"/>
              <a:gd name="connsiteX278" fmla="*/ 6471156 w 12192000"/>
              <a:gd name="connsiteY278" fmla="*/ 6265357 h 6858000"/>
              <a:gd name="connsiteX279" fmla="*/ 6487608 w 12192000"/>
              <a:gd name="connsiteY279" fmla="*/ 6279906 h 6858000"/>
              <a:gd name="connsiteX280" fmla="*/ 6475269 w 12192000"/>
              <a:gd name="connsiteY280" fmla="*/ 6329789 h 6858000"/>
              <a:gd name="connsiteX281" fmla="*/ 6475269 w 12192000"/>
              <a:gd name="connsiteY281" fmla="*/ 6331868 h 6858000"/>
              <a:gd name="connsiteX282" fmla="*/ 6493777 w 12192000"/>
              <a:gd name="connsiteY282" fmla="*/ 6342259 h 6858000"/>
              <a:gd name="connsiteX283" fmla="*/ 6493777 w 12192000"/>
              <a:gd name="connsiteY283" fmla="*/ 6344338 h 6858000"/>
              <a:gd name="connsiteX284" fmla="*/ 6495834 w 12192000"/>
              <a:gd name="connsiteY284" fmla="*/ 6342259 h 6858000"/>
              <a:gd name="connsiteX285" fmla="*/ 6532851 w 12192000"/>
              <a:gd name="connsiteY285" fmla="*/ 6304848 h 6858000"/>
              <a:gd name="connsiteX286" fmla="*/ 6551360 w 12192000"/>
              <a:gd name="connsiteY286" fmla="*/ 6313162 h 6858000"/>
              <a:gd name="connsiteX287" fmla="*/ 6549304 w 12192000"/>
              <a:gd name="connsiteY287" fmla="*/ 6340182 h 6858000"/>
              <a:gd name="connsiteX288" fmla="*/ 6551360 w 12192000"/>
              <a:gd name="connsiteY288" fmla="*/ 6365123 h 6858000"/>
              <a:gd name="connsiteX289" fmla="*/ 6551360 w 12192000"/>
              <a:gd name="connsiteY289" fmla="*/ 6367201 h 6858000"/>
              <a:gd name="connsiteX290" fmla="*/ 6553417 w 12192000"/>
              <a:gd name="connsiteY290" fmla="*/ 6367201 h 6858000"/>
              <a:gd name="connsiteX291" fmla="*/ 6573982 w 12192000"/>
              <a:gd name="connsiteY291" fmla="*/ 6373436 h 6858000"/>
              <a:gd name="connsiteX292" fmla="*/ 6576039 w 12192000"/>
              <a:gd name="connsiteY292" fmla="*/ 6373436 h 6858000"/>
              <a:gd name="connsiteX293" fmla="*/ 6600717 w 12192000"/>
              <a:gd name="connsiteY293" fmla="*/ 6327711 h 6858000"/>
              <a:gd name="connsiteX294" fmla="*/ 6623339 w 12192000"/>
              <a:gd name="connsiteY294" fmla="*/ 6329789 h 6858000"/>
              <a:gd name="connsiteX295" fmla="*/ 6635678 w 12192000"/>
              <a:gd name="connsiteY295" fmla="*/ 6381750 h 6858000"/>
              <a:gd name="connsiteX296" fmla="*/ 6637734 w 12192000"/>
              <a:gd name="connsiteY296" fmla="*/ 6381750 h 6858000"/>
              <a:gd name="connsiteX297" fmla="*/ 6658300 w 12192000"/>
              <a:gd name="connsiteY297" fmla="*/ 6381750 h 6858000"/>
              <a:gd name="connsiteX298" fmla="*/ 6660357 w 12192000"/>
              <a:gd name="connsiteY298" fmla="*/ 6381750 h 6858000"/>
              <a:gd name="connsiteX299" fmla="*/ 6674753 w 12192000"/>
              <a:gd name="connsiteY299" fmla="*/ 6329789 h 6858000"/>
              <a:gd name="connsiteX300" fmla="*/ 6695318 w 12192000"/>
              <a:gd name="connsiteY300" fmla="*/ 6327711 h 6858000"/>
              <a:gd name="connsiteX301" fmla="*/ 6722053 w 12192000"/>
              <a:gd name="connsiteY301" fmla="*/ 6373436 h 6858000"/>
              <a:gd name="connsiteX302" fmla="*/ 6742618 w 12192000"/>
              <a:gd name="connsiteY302" fmla="*/ 6367201 h 6858000"/>
              <a:gd name="connsiteX303" fmla="*/ 6744675 w 12192000"/>
              <a:gd name="connsiteY303" fmla="*/ 6367201 h 6858000"/>
              <a:gd name="connsiteX304" fmla="*/ 6746731 w 12192000"/>
              <a:gd name="connsiteY304" fmla="*/ 6340182 h 6858000"/>
              <a:gd name="connsiteX305" fmla="*/ 6744675 w 12192000"/>
              <a:gd name="connsiteY305" fmla="*/ 6313162 h 6858000"/>
              <a:gd name="connsiteX306" fmla="*/ 6765240 w 12192000"/>
              <a:gd name="connsiteY306" fmla="*/ 6304848 h 6858000"/>
              <a:gd name="connsiteX307" fmla="*/ 6802257 w 12192000"/>
              <a:gd name="connsiteY307" fmla="*/ 6342259 h 6858000"/>
              <a:gd name="connsiteX308" fmla="*/ 6820766 w 12192000"/>
              <a:gd name="connsiteY308" fmla="*/ 6331868 h 6858000"/>
              <a:gd name="connsiteX309" fmla="*/ 6822823 w 12192000"/>
              <a:gd name="connsiteY309" fmla="*/ 6329789 h 6858000"/>
              <a:gd name="connsiteX310" fmla="*/ 6822823 w 12192000"/>
              <a:gd name="connsiteY310" fmla="*/ 6327711 h 6858000"/>
              <a:gd name="connsiteX311" fmla="*/ 6808427 w 12192000"/>
              <a:gd name="connsiteY311" fmla="*/ 6279906 h 6858000"/>
              <a:gd name="connsiteX312" fmla="*/ 6824879 w 12192000"/>
              <a:gd name="connsiteY312" fmla="*/ 6265357 h 6858000"/>
              <a:gd name="connsiteX313" fmla="*/ 6870123 w 12192000"/>
              <a:gd name="connsiteY313" fmla="*/ 6292377 h 6858000"/>
              <a:gd name="connsiteX314" fmla="*/ 6872180 w 12192000"/>
              <a:gd name="connsiteY314" fmla="*/ 6292377 h 6858000"/>
              <a:gd name="connsiteX315" fmla="*/ 6886576 w 12192000"/>
              <a:gd name="connsiteY315" fmla="*/ 6275750 h 6858000"/>
              <a:gd name="connsiteX316" fmla="*/ 6888632 w 12192000"/>
              <a:gd name="connsiteY316" fmla="*/ 6275750 h 6858000"/>
              <a:gd name="connsiteX317" fmla="*/ 6861897 w 12192000"/>
              <a:gd name="connsiteY317" fmla="*/ 6230024 h 6858000"/>
              <a:gd name="connsiteX318" fmla="*/ 6874236 w 12192000"/>
              <a:gd name="connsiteY318" fmla="*/ 6211318 h 6858000"/>
              <a:gd name="connsiteX319" fmla="*/ 6925650 w 12192000"/>
              <a:gd name="connsiteY319" fmla="*/ 6225866 h 6858000"/>
              <a:gd name="connsiteX320" fmla="*/ 6927706 w 12192000"/>
              <a:gd name="connsiteY320" fmla="*/ 6223788 h 6858000"/>
              <a:gd name="connsiteX321" fmla="*/ 6937989 w 12192000"/>
              <a:gd name="connsiteY321" fmla="*/ 6205082 h 6858000"/>
              <a:gd name="connsiteX322" fmla="*/ 6937989 w 12192000"/>
              <a:gd name="connsiteY322" fmla="*/ 6203004 h 6858000"/>
              <a:gd name="connsiteX323" fmla="*/ 6900972 w 12192000"/>
              <a:gd name="connsiteY323" fmla="*/ 6167669 h 6858000"/>
              <a:gd name="connsiteX324" fmla="*/ 6909198 w 12192000"/>
              <a:gd name="connsiteY324" fmla="*/ 6146886 h 6858000"/>
              <a:gd name="connsiteX325" fmla="*/ 6960611 w 12192000"/>
              <a:gd name="connsiteY325" fmla="*/ 6146886 h 6858000"/>
              <a:gd name="connsiteX326" fmla="*/ 6962667 w 12192000"/>
              <a:gd name="connsiteY326" fmla="*/ 6146886 h 6858000"/>
              <a:gd name="connsiteX327" fmla="*/ 6966781 w 12192000"/>
              <a:gd name="connsiteY327" fmla="*/ 6126101 h 6858000"/>
              <a:gd name="connsiteX328" fmla="*/ 6966781 w 12192000"/>
              <a:gd name="connsiteY328" fmla="*/ 6124022 h 6858000"/>
              <a:gd name="connsiteX329" fmla="*/ 6921537 w 12192000"/>
              <a:gd name="connsiteY329" fmla="*/ 6097002 h 6858000"/>
              <a:gd name="connsiteX330" fmla="*/ 6925650 w 12192000"/>
              <a:gd name="connsiteY330" fmla="*/ 6076218 h 6858000"/>
              <a:gd name="connsiteX331" fmla="*/ 6975007 w 12192000"/>
              <a:gd name="connsiteY331" fmla="*/ 6061669 h 6858000"/>
              <a:gd name="connsiteX332" fmla="*/ 6977063 w 12192000"/>
              <a:gd name="connsiteY332" fmla="*/ 6061669 h 6858000"/>
              <a:gd name="connsiteX333" fmla="*/ 6977063 w 12192000"/>
              <a:gd name="connsiteY333" fmla="*/ 6049198 h 6858000"/>
              <a:gd name="connsiteX334" fmla="*/ 6977063 w 12192000"/>
              <a:gd name="connsiteY334" fmla="*/ 6038805 h 6858000"/>
              <a:gd name="connsiteX335" fmla="*/ 6975007 w 12192000"/>
              <a:gd name="connsiteY335" fmla="*/ 6038805 h 6858000"/>
              <a:gd name="connsiteX336" fmla="*/ 6925650 w 12192000"/>
              <a:gd name="connsiteY336" fmla="*/ 6024257 h 6858000"/>
              <a:gd name="connsiteX337" fmla="*/ 6923593 w 12192000"/>
              <a:gd name="connsiteY337" fmla="*/ 6003472 h 6858000"/>
              <a:gd name="connsiteX338" fmla="*/ 6966781 w 12192000"/>
              <a:gd name="connsiteY338" fmla="*/ 5976452 h 6858000"/>
              <a:gd name="connsiteX339" fmla="*/ 6968837 w 12192000"/>
              <a:gd name="connsiteY339" fmla="*/ 5976452 h 6858000"/>
              <a:gd name="connsiteX340" fmla="*/ 6968837 w 12192000"/>
              <a:gd name="connsiteY340" fmla="*/ 5974373 h 6858000"/>
              <a:gd name="connsiteX341" fmla="*/ 6962667 w 12192000"/>
              <a:gd name="connsiteY341" fmla="*/ 5953589 h 6858000"/>
              <a:gd name="connsiteX342" fmla="*/ 6960611 w 12192000"/>
              <a:gd name="connsiteY342" fmla="*/ 5953589 h 6858000"/>
              <a:gd name="connsiteX343" fmla="*/ 6909198 w 12192000"/>
              <a:gd name="connsiteY343" fmla="*/ 5953589 h 6858000"/>
              <a:gd name="connsiteX344" fmla="*/ 6900972 w 12192000"/>
              <a:gd name="connsiteY344" fmla="*/ 5932805 h 6858000"/>
              <a:gd name="connsiteX345" fmla="*/ 6937989 w 12192000"/>
              <a:gd name="connsiteY345" fmla="*/ 5895393 h 6858000"/>
              <a:gd name="connsiteX346" fmla="*/ 6937989 w 12192000"/>
              <a:gd name="connsiteY346" fmla="*/ 5893314 h 6858000"/>
              <a:gd name="connsiteX347" fmla="*/ 6927706 w 12192000"/>
              <a:gd name="connsiteY347" fmla="*/ 5874608 h 6858000"/>
              <a:gd name="connsiteX348" fmla="*/ 6925650 w 12192000"/>
              <a:gd name="connsiteY348" fmla="*/ 5874608 h 6858000"/>
              <a:gd name="connsiteX349" fmla="*/ 6876293 w 12192000"/>
              <a:gd name="connsiteY349" fmla="*/ 5887079 h 6858000"/>
              <a:gd name="connsiteX350" fmla="*/ 6861897 w 12192000"/>
              <a:gd name="connsiteY350" fmla="*/ 5870451 h 6858000"/>
              <a:gd name="connsiteX351" fmla="*/ 6888632 w 12192000"/>
              <a:gd name="connsiteY351" fmla="*/ 5824725 h 6858000"/>
              <a:gd name="connsiteX352" fmla="*/ 6888632 w 12192000"/>
              <a:gd name="connsiteY352" fmla="*/ 5822647 h 6858000"/>
              <a:gd name="connsiteX353" fmla="*/ 6872180 w 12192000"/>
              <a:gd name="connsiteY353" fmla="*/ 5808097 h 6858000"/>
              <a:gd name="connsiteX354" fmla="*/ 6826936 w 12192000"/>
              <a:gd name="connsiteY354" fmla="*/ 5833039 h 6858000"/>
              <a:gd name="connsiteX355" fmla="*/ 6808427 w 12192000"/>
              <a:gd name="connsiteY355" fmla="*/ 5820568 h 6858000"/>
              <a:gd name="connsiteX356" fmla="*/ 6822823 w 12192000"/>
              <a:gd name="connsiteY356" fmla="*/ 5770685 h 6858000"/>
              <a:gd name="connsiteX357" fmla="*/ 6822823 w 12192000"/>
              <a:gd name="connsiteY357" fmla="*/ 5768607 h 6858000"/>
              <a:gd name="connsiteX358" fmla="*/ 6804314 w 12192000"/>
              <a:gd name="connsiteY358" fmla="*/ 5758215 h 6858000"/>
              <a:gd name="connsiteX359" fmla="*/ 6802257 w 12192000"/>
              <a:gd name="connsiteY359" fmla="*/ 5756136 h 6858000"/>
              <a:gd name="connsiteX360" fmla="*/ 6802257 w 12192000"/>
              <a:gd name="connsiteY360" fmla="*/ 5758215 h 6858000"/>
              <a:gd name="connsiteX361" fmla="*/ 6765240 w 12192000"/>
              <a:gd name="connsiteY361" fmla="*/ 5793548 h 6858000"/>
              <a:gd name="connsiteX362" fmla="*/ 6744675 w 12192000"/>
              <a:gd name="connsiteY362" fmla="*/ 5785235 h 6858000"/>
              <a:gd name="connsiteX363" fmla="*/ 6748788 w 12192000"/>
              <a:gd name="connsiteY363" fmla="*/ 5758215 h 6858000"/>
              <a:gd name="connsiteX364" fmla="*/ 6744675 w 12192000"/>
              <a:gd name="connsiteY364" fmla="*/ 5733273 h 6858000"/>
              <a:gd name="connsiteX365" fmla="*/ 6744675 w 12192000"/>
              <a:gd name="connsiteY365" fmla="*/ 5731195 h 6858000"/>
              <a:gd name="connsiteX366" fmla="*/ 6742618 w 12192000"/>
              <a:gd name="connsiteY366" fmla="*/ 5731195 h 6858000"/>
              <a:gd name="connsiteX367" fmla="*/ 6722053 w 12192000"/>
              <a:gd name="connsiteY367" fmla="*/ 5727038 h 6858000"/>
              <a:gd name="connsiteX368" fmla="*/ 6695318 w 12192000"/>
              <a:gd name="connsiteY368" fmla="*/ 5772764 h 6858000"/>
              <a:gd name="connsiteX369" fmla="*/ 6672696 w 12192000"/>
              <a:gd name="connsiteY369" fmla="*/ 5768607 h 6858000"/>
              <a:gd name="connsiteX370" fmla="*/ 6660357 w 12192000"/>
              <a:gd name="connsiteY370" fmla="*/ 5718724 h 6858000"/>
              <a:gd name="connsiteX371" fmla="*/ 6658300 w 12192000"/>
              <a:gd name="connsiteY371" fmla="*/ 5718724 h 6858000"/>
              <a:gd name="connsiteX372" fmla="*/ 6637734 w 12192000"/>
              <a:gd name="connsiteY372" fmla="*/ 5718724 h 6858000"/>
              <a:gd name="connsiteX373" fmla="*/ 6635678 w 12192000"/>
              <a:gd name="connsiteY373" fmla="*/ 571872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6602777" y="6116155"/>
                </a:moveTo>
                <a:cubicBezTo>
                  <a:pt x="6606858" y="6114071"/>
                  <a:pt x="6608899" y="6114071"/>
                  <a:pt x="6612980" y="6116155"/>
                </a:cubicBezTo>
                <a:cubicBezTo>
                  <a:pt x="6615021" y="6118240"/>
                  <a:pt x="6617061" y="6120324"/>
                  <a:pt x="6617061" y="6124493"/>
                </a:cubicBezTo>
                <a:cubicBezTo>
                  <a:pt x="6623183" y="6226637"/>
                  <a:pt x="6623183" y="6226637"/>
                  <a:pt x="6623183" y="6226637"/>
                </a:cubicBezTo>
                <a:cubicBezTo>
                  <a:pt x="6625224" y="6232890"/>
                  <a:pt x="6623183" y="6234975"/>
                  <a:pt x="6621142" y="6237059"/>
                </a:cubicBezTo>
                <a:cubicBezTo>
                  <a:pt x="6619102" y="6239144"/>
                  <a:pt x="6617061" y="6237059"/>
                  <a:pt x="6615021" y="6237059"/>
                </a:cubicBezTo>
                <a:cubicBezTo>
                  <a:pt x="6570127" y="6226637"/>
                  <a:pt x="6539517" y="6207875"/>
                  <a:pt x="6508908" y="6174523"/>
                </a:cubicBezTo>
                <a:cubicBezTo>
                  <a:pt x="6506867" y="6172439"/>
                  <a:pt x="6504827" y="6170354"/>
                  <a:pt x="6504827" y="6168270"/>
                </a:cubicBezTo>
                <a:cubicBezTo>
                  <a:pt x="6504827" y="6168270"/>
                  <a:pt x="6504827" y="6168270"/>
                  <a:pt x="6504827" y="6166184"/>
                </a:cubicBezTo>
                <a:cubicBezTo>
                  <a:pt x="6504827" y="6164100"/>
                  <a:pt x="6508908" y="6162015"/>
                  <a:pt x="6510948" y="6162015"/>
                </a:cubicBezTo>
                <a:cubicBezTo>
                  <a:pt x="6602777" y="6116155"/>
                  <a:pt x="6602777" y="6116155"/>
                  <a:pt x="6602777" y="6116155"/>
                </a:cubicBezTo>
                <a:close/>
                <a:moveTo>
                  <a:pt x="6685511" y="6114071"/>
                </a:moveTo>
                <a:cubicBezTo>
                  <a:pt x="6689631" y="6114071"/>
                  <a:pt x="6691692" y="6114071"/>
                  <a:pt x="6695813" y="6114071"/>
                </a:cubicBezTo>
                <a:cubicBezTo>
                  <a:pt x="6786472" y="6159837"/>
                  <a:pt x="6786472" y="6159837"/>
                  <a:pt x="6786472" y="6159837"/>
                </a:cubicBezTo>
                <a:cubicBezTo>
                  <a:pt x="6790593" y="6161917"/>
                  <a:pt x="6792654" y="6163997"/>
                  <a:pt x="6794714" y="6166078"/>
                </a:cubicBezTo>
                <a:cubicBezTo>
                  <a:pt x="6794714" y="6168158"/>
                  <a:pt x="6792654" y="6170238"/>
                  <a:pt x="6790593" y="6172318"/>
                </a:cubicBezTo>
                <a:cubicBezTo>
                  <a:pt x="6759687" y="6205602"/>
                  <a:pt x="6726720" y="6224325"/>
                  <a:pt x="6683451" y="6234726"/>
                </a:cubicBezTo>
                <a:cubicBezTo>
                  <a:pt x="6679330" y="6236806"/>
                  <a:pt x="6677269" y="6236806"/>
                  <a:pt x="6675208" y="6234726"/>
                </a:cubicBezTo>
                <a:cubicBezTo>
                  <a:pt x="6673148" y="6232646"/>
                  <a:pt x="6673148" y="6228485"/>
                  <a:pt x="6673148" y="6226405"/>
                </a:cubicBezTo>
                <a:cubicBezTo>
                  <a:pt x="6681390" y="6122392"/>
                  <a:pt x="6681390" y="6122392"/>
                  <a:pt x="6681390" y="6122392"/>
                </a:cubicBezTo>
                <a:cubicBezTo>
                  <a:pt x="6681390" y="6120312"/>
                  <a:pt x="6683451" y="6116151"/>
                  <a:pt x="6685511" y="6114071"/>
                </a:cubicBezTo>
                <a:close/>
                <a:moveTo>
                  <a:pt x="5867776" y="6074328"/>
                </a:moveTo>
                <a:cubicBezTo>
                  <a:pt x="5867776" y="6074328"/>
                  <a:pt x="5867776" y="6074328"/>
                  <a:pt x="5867776" y="6117531"/>
                </a:cubicBezTo>
                <a:cubicBezTo>
                  <a:pt x="5867776" y="6117531"/>
                  <a:pt x="5840708" y="6125760"/>
                  <a:pt x="5819888" y="6125760"/>
                </a:cubicBezTo>
                <a:cubicBezTo>
                  <a:pt x="5803231" y="6125760"/>
                  <a:pt x="5801149" y="6109302"/>
                  <a:pt x="5801149" y="6101073"/>
                </a:cubicBezTo>
                <a:cubicBezTo>
                  <a:pt x="5801149" y="6086672"/>
                  <a:pt x="5809477" y="6078443"/>
                  <a:pt x="5826134" y="6076386"/>
                </a:cubicBezTo>
                <a:close/>
                <a:moveTo>
                  <a:pt x="5518276" y="6004194"/>
                </a:moveTo>
                <a:cubicBezTo>
                  <a:pt x="5546913" y="6004194"/>
                  <a:pt x="5559186" y="6020801"/>
                  <a:pt x="5559186" y="6064393"/>
                </a:cubicBezTo>
                <a:cubicBezTo>
                  <a:pt x="5559186" y="6101757"/>
                  <a:pt x="5553050" y="6124591"/>
                  <a:pt x="5518276" y="6124591"/>
                </a:cubicBezTo>
                <a:cubicBezTo>
                  <a:pt x="5483500" y="6124591"/>
                  <a:pt x="5477363" y="6101757"/>
                  <a:pt x="5477363" y="6064393"/>
                </a:cubicBezTo>
                <a:cubicBezTo>
                  <a:pt x="5477363" y="6020801"/>
                  <a:pt x="5487591" y="6004194"/>
                  <a:pt x="5518276" y="6004194"/>
                </a:cubicBezTo>
                <a:close/>
                <a:moveTo>
                  <a:pt x="6672498" y="5995882"/>
                </a:moveTo>
                <a:cubicBezTo>
                  <a:pt x="6675325" y="5995363"/>
                  <a:pt x="6678409" y="5995882"/>
                  <a:pt x="6681491" y="5996921"/>
                </a:cubicBezTo>
                <a:cubicBezTo>
                  <a:pt x="6697937" y="6009390"/>
                  <a:pt x="6708215" y="6028092"/>
                  <a:pt x="6708215" y="6048872"/>
                </a:cubicBezTo>
                <a:cubicBezTo>
                  <a:pt x="6708215" y="6080043"/>
                  <a:pt x="6681491" y="6107057"/>
                  <a:pt x="6648601" y="6107057"/>
                </a:cubicBezTo>
                <a:cubicBezTo>
                  <a:pt x="6615711" y="6107057"/>
                  <a:pt x="6588987" y="6080043"/>
                  <a:pt x="6588987" y="6048872"/>
                </a:cubicBezTo>
                <a:cubicBezTo>
                  <a:pt x="6588987" y="6028092"/>
                  <a:pt x="6599266" y="6009390"/>
                  <a:pt x="6615711" y="5999000"/>
                </a:cubicBezTo>
                <a:cubicBezTo>
                  <a:pt x="6621878" y="5994843"/>
                  <a:pt x="6628045" y="5994843"/>
                  <a:pt x="6632156" y="6001077"/>
                </a:cubicBezTo>
                <a:cubicBezTo>
                  <a:pt x="6636268" y="6007312"/>
                  <a:pt x="6634212" y="6013545"/>
                  <a:pt x="6630100" y="6017702"/>
                </a:cubicBezTo>
                <a:cubicBezTo>
                  <a:pt x="6619822" y="6023936"/>
                  <a:pt x="6613655" y="6036404"/>
                  <a:pt x="6613655" y="6048872"/>
                </a:cubicBezTo>
                <a:cubicBezTo>
                  <a:pt x="6613655" y="6067575"/>
                  <a:pt x="6630100" y="6084199"/>
                  <a:pt x="6648601" y="6084199"/>
                </a:cubicBezTo>
                <a:cubicBezTo>
                  <a:pt x="6667102" y="6084199"/>
                  <a:pt x="6683547" y="6067575"/>
                  <a:pt x="6683547" y="6048872"/>
                </a:cubicBezTo>
                <a:cubicBezTo>
                  <a:pt x="6683547" y="6036404"/>
                  <a:pt x="6677381" y="6023936"/>
                  <a:pt x="6667102" y="6017702"/>
                </a:cubicBezTo>
                <a:cubicBezTo>
                  <a:pt x="6662991" y="6013545"/>
                  <a:pt x="6660935" y="6007312"/>
                  <a:pt x="6665047" y="6001077"/>
                </a:cubicBezTo>
                <a:cubicBezTo>
                  <a:pt x="6667102" y="5997961"/>
                  <a:pt x="6669672" y="5996402"/>
                  <a:pt x="6672498" y="5995882"/>
                </a:cubicBezTo>
                <a:close/>
                <a:moveTo>
                  <a:pt x="6821432" y="5980816"/>
                </a:moveTo>
                <a:cubicBezTo>
                  <a:pt x="6823499" y="5980816"/>
                  <a:pt x="6825565" y="5984968"/>
                  <a:pt x="6825565" y="5987045"/>
                </a:cubicBezTo>
                <a:cubicBezTo>
                  <a:pt x="6837964" y="6030643"/>
                  <a:pt x="6837964" y="6068013"/>
                  <a:pt x="6825565" y="6111612"/>
                </a:cubicBezTo>
                <a:cubicBezTo>
                  <a:pt x="6823499" y="6115764"/>
                  <a:pt x="6823499" y="6117840"/>
                  <a:pt x="6821432" y="6117840"/>
                </a:cubicBezTo>
                <a:cubicBezTo>
                  <a:pt x="6817299" y="6119916"/>
                  <a:pt x="6815233" y="6117840"/>
                  <a:pt x="6813166" y="6115764"/>
                </a:cubicBezTo>
                <a:cubicBezTo>
                  <a:pt x="6728441" y="6057632"/>
                  <a:pt x="6728441" y="6057632"/>
                  <a:pt x="6728441" y="6057632"/>
                </a:cubicBezTo>
                <a:cubicBezTo>
                  <a:pt x="6724308" y="6055557"/>
                  <a:pt x="6722242" y="6053480"/>
                  <a:pt x="6722242" y="6049328"/>
                </a:cubicBezTo>
                <a:cubicBezTo>
                  <a:pt x="6722242" y="6047252"/>
                  <a:pt x="6724308" y="6043100"/>
                  <a:pt x="6728441" y="6041024"/>
                </a:cubicBezTo>
                <a:cubicBezTo>
                  <a:pt x="6813166" y="5982893"/>
                  <a:pt x="6813166" y="5982893"/>
                  <a:pt x="6813166" y="5982893"/>
                </a:cubicBezTo>
                <a:cubicBezTo>
                  <a:pt x="6815233" y="5980816"/>
                  <a:pt x="6819366" y="5980816"/>
                  <a:pt x="6821432" y="5980816"/>
                </a:cubicBezTo>
                <a:close/>
                <a:moveTo>
                  <a:pt x="6475604" y="5980816"/>
                </a:moveTo>
                <a:cubicBezTo>
                  <a:pt x="6479695" y="5980816"/>
                  <a:pt x="6481741" y="5982893"/>
                  <a:pt x="6483787" y="5984968"/>
                </a:cubicBezTo>
                <a:cubicBezTo>
                  <a:pt x="6567656" y="6041024"/>
                  <a:pt x="6567656" y="6041024"/>
                  <a:pt x="6567656" y="6041024"/>
                </a:cubicBezTo>
                <a:cubicBezTo>
                  <a:pt x="6571747" y="6043100"/>
                  <a:pt x="6573792" y="6047252"/>
                  <a:pt x="6573792" y="6049328"/>
                </a:cubicBezTo>
                <a:cubicBezTo>
                  <a:pt x="6573792" y="6053480"/>
                  <a:pt x="6571747" y="6055557"/>
                  <a:pt x="6567656" y="6057632"/>
                </a:cubicBezTo>
                <a:lnTo>
                  <a:pt x="6483787" y="6115764"/>
                </a:lnTo>
                <a:cubicBezTo>
                  <a:pt x="6479695" y="6117840"/>
                  <a:pt x="6477650" y="6119916"/>
                  <a:pt x="6475604" y="6117840"/>
                </a:cubicBezTo>
                <a:cubicBezTo>
                  <a:pt x="6473559" y="6117840"/>
                  <a:pt x="6471513" y="6115764"/>
                  <a:pt x="6471513" y="6111612"/>
                </a:cubicBezTo>
                <a:cubicBezTo>
                  <a:pt x="6459240" y="6068013"/>
                  <a:pt x="6459240" y="6032719"/>
                  <a:pt x="6471513" y="5987045"/>
                </a:cubicBezTo>
                <a:cubicBezTo>
                  <a:pt x="6471513" y="5984968"/>
                  <a:pt x="6473559" y="5982893"/>
                  <a:pt x="6475604" y="5980816"/>
                </a:cubicBezTo>
                <a:close/>
                <a:moveTo>
                  <a:pt x="6087559" y="5970296"/>
                </a:moveTo>
                <a:cubicBezTo>
                  <a:pt x="6085506" y="5970296"/>
                  <a:pt x="6083453" y="5970296"/>
                  <a:pt x="6081400" y="5972374"/>
                </a:cubicBezTo>
                <a:cubicBezTo>
                  <a:pt x="6079347" y="5974451"/>
                  <a:pt x="6079347" y="5976528"/>
                  <a:pt x="6079347" y="5978604"/>
                </a:cubicBezTo>
                <a:cubicBezTo>
                  <a:pt x="6120408" y="6136455"/>
                  <a:pt x="6120408" y="6136455"/>
                  <a:pt x="6120408" y="6136455"/>
                </a:cubicBezTo>
                <a:cubicBezTo>
                  <a:pt x="6122461" y="6144763"/>
                  <a:pt x="6130674" y="6157224"/>
                  <a:pt x="6145045" y="6157224"/>
                </a:cubicBezTo>
                <a:cubicBezTo>
                  <a:pt x="6153257" y="6157224"/>
                  <a:pt x="6153257" y="6157224"/>
                  <a:pt x="6153257" y="6157224"/>
                </a:cubicBezTo>
                <a:cubicBezTo>
                  <a:pt x="6151204" y="6161378"/>
                  <a:pt x="6151204" y="6163456"/>
                  <a:pt x="6149151" y="6165532"/>
                </a:cubicBezTo>
                <a:cubicBezTo>
                  <a:pt x="6149151" y="6167609"/>
                  <a:pt x="6149151" y="6167609"/>
                  <a:pt x="6149151" y="6167609"/>
                </a:cubicBezTo>
                <a:cubicBezTo>
                  <a:pt x="6147098" y="6173841"/>
                  <a:pt x="6145045" y="6186302"/>
                  <a:pt x="6124515" y="6186302"/>
                </a:cubicBezTo>
                <a:cubicBezTo>
                  <a:pt x="6089612" y="6184225"/>
                  <a:pt x="6089612" y="6184225"/>
                  <a:pt x="6089612" y="6184225"/>
                </a:cubicBezTo>
                <a:cubicBezTo>
                  <a:pt x="6087559" y="6182148"/>
                  <a:pt x="6085506" y="6184225"/>
                  <a:pt x="6083453" y="6186302"/>
                </a:cubicBezTo>
                <a:cubicBezTo>
                  <a:pt x="6081400" y="6186302"/>
                  <a:pt x="6081400" y="6188379"/>
                  <a:pt x="6081400" y="6190456"/>
                </a:cubicBezTo>
                <a:cubicBezTo>
                  <a:pt x="6081400" y="6209149"/>
                  <a:pt x="6081400" y="6209149"/>
                  <a:pt x="6081400" y="6209149"/>
                </a:cubicBezTo>
                <a:cubicBezTo>
                  <a:pt x="6081400" y="6213303"/>
                  <a:pt x="6083453" y="6215380"/>
                  <a:pt x="6087559" y="6215380"/>
                </a:cubicBezTo>
                <a:cubicBezTo>
                  <a:pt x="6097825" y="6219533"/>
                  <a:pt x="6118355" y="6221610"/>
                  <a:pt x="6134780" y="6221610"/>
                </a:cubicBezTo>
                <a:cubicBezTo>
                  <a:pt x="6134780" y="6221610"/>
                  <a:pt x="6134780" y="6221610"/>
                  <a:pt x="6136833" y="6221610"/>
                </a:cubicBezTo>
                <a:cubicBezTo>
                  <a:pt x="6163523" y="6221610"/>
                  <a:pt x="6182000" y="6204995"/>
                  <a:pt x="6190213" y="6169686"/>
                </a:cubicBezTo>
                <a:cubicBezTo>
                  <a:pt x="6200478" y="6130223"/>
                  <a:pt x="6214849" y="6078299"/>
                  <a:pt x="6223062" y="6040914"/>
                </a:cubicBezTo>
                <a:cubicBezTo>
                  <a:pt x="6227168" y="6024298"/>
                  <a:pt x="6231274" y="6009759"/>
                  <a:pt x="6235380" y="5999374"/>
                </a:cubicBezTo>
                <a:cubicBezTo>
                  <a:pt x="6239487" y="5978604"/>
                  <a:pt x="6239487" y="5978604"/>
                  <a:pt x="6239487" y="5978604"/>
                </a:cubicBezTo>
                <a:cubicBezTo>
                  <a:pt x="6239487" y="5976528"/>
                  <a:pt x="6239487" y="5974451"/>
                  <a:pt x="6237434" y="5972374"/>
                </a:cubicBezTo>
                <a:cubicBezTo>
                  <a:pt x="6237434" y="5970296"/>
                  <a:pt x="6235380" y="5970296"/>
                  <a:pt x="6233327" y="5970296"/>
                </a:cubicBezTo>
                <a:cubicBezTo>
                  <a:pt x="6204584" y="5970296"/>
                  <a:pt x="6204584" y="5970296"/>
                  <a:pt x="6204584" y="5970296"/>
                </a:cubicBezTo>
                <a:cubicBezTo>
                  <a:pt x="6202531" y="5970296"/>
                  <a:pt x="6198425" y="5972374"/>
                  <a:pt x="6198425" y="5974451"/>
                </a:cubicBezTo>
                <a:cubicBezTo>
                  <a:pt x="6161469" y="6115685"/>
                  <a:pt x="6161469" y="6115685"/>
                  <a:pt x="6161469" y="6115685"/>
                </a:cubicBezTo>
                <a:cubicBezTo>
                  <a:pt x="6159417" y="6115685"/>
                  <a:pt x="6159417" y="6115685"/>
                  <a:pt x="6159417" y="6115685"/>
                </a:cubicBezTo>
                <a:cubicBezTo>
                  <a:pt x="6120408" y="5974451"/>
                  <a:pt x="6120408" y="5974451"/>
                  <a:pt x="6120408" y="5974451"/>
                </a:cubicBezTo>
                <a:cubicBezTo>
                  <a:pt x="6120408" y="5972374"/>
                  <a:pt x="6118355" y="5970296"/>
                  <a:pt x="6114249" y="5970296"/>
                </a:cubicBezTo>
                <a:cubicBezTo>
                  <a:pt x="6087559" y="5970296"/>
                  <a:pt x="6087559" y="5970296"/>
                  <a:pt x="6087559" y="5970296"/>
                </a:cubicBezTo>
                <a:close/>
                <a:moveTo>
                  <a:pt x="6047787" y="5967959"/>
                </a:moveTo>
                <a:cubicBezTo>
                  <a:pt x="6029376" y="5967959"/>
                  <a:pt x="6010966" y="5980444"/>
                  <a:pt x="5998692" y="5988768"/>
                </a:cubicBezTo>
                <a:cubicBezTo>
                  <a:pt x="5998692" y="5976283"/>
                  <a:pt x="5998692" y="5976283"/>
                  <a:pt x="5998692" y="5976283"/>
                </a:cubicBezTo>
                <a:cubicBezTo>
                  <a:pt x="5998692" y="5972120"/>
                  <a:pt x="5996647" y="5970040"/>
                  <a:pt x="5992556" y="5970040"/>
                </a:cubicBezTo>
                <a:cubicBezTo>
                  <a:pt x="5963918" y="5970040"/>
                  <a:pt x="5963918" y="5970040"/>
                  <a:pt x="5963918" y="5970040"/>
                </a:cubicBezTo>
                <a:cubicBezTo>
                  <a:pt x="5959827" y="5970040"/>
                  <a:pt x="5957781" y="5972120"/>
                  <a:pt x="5957781" y="5976283"/>
                </a:cubicBezTo>
                <a:cubicBezTo>
                  <a:pt x="5957781" y="6151078"/>
                  <a:pt x="5957781" y="6151078"/>
                  <a:pt x="5957781" y="6151078"/>
                </a:cubicBezTo>
                <a:cubicBezTo>
                  <a:pt x="5957781" y="6155240"/>
                  <a:pt x="5959827" y="6157321"/>
                  <a:pt x="5963918" y="6157321"/>
                </a:cubicBezTo>
                <a:cubicBezTo>
                  <a:pt x="5992556" y="6157321"/>
                  <a:pt x="5992556" y="6157321"/>
                  <a:pt x="5992556" y="6157321"/>
                </a:cubicBezTo>
                <a:cubicBezTo>
                  <a:pt x="5996647" y="6157321"/>
                  <a:pt x="5998692" y="6155240"/>
                  <a:pt x="5998692" y="6151078"/>
                </a:cubicBezTo>
                <a:cubicBezTo>
                  <a:pt x="5998692" y="6030386"/>
                  <a:pt x="5998692" y="6030386"/>
                  <a:pt x="5998692" y="6030386"/>
                </a:cubicBezTo>
                <a:cubicBezTo>
                  <a:pt x="6006875" y="6024143"/>
                  <a:pt x="6025285" y="6009577"/>
                  <a:pt x="6049832" y="6007496"/>
                </a:cubicBezTo>
                <a:cubicBezTo>
                  <a:pt x="6053923" y="6007496"/>
                  <a:pt x="6055969" y="6003334"/>
                  <a:pt x="6055969" y="6001253"/>
                </a:cubicBezTo>
                <a:cubicBezTo>
                  <a:pt x="6055969" y="5974202"/>
                  <a:pt x="6055969" y="5974202"/>
                  <a:pt x="6055969" y="5974202"/>
                </a:cubicBezTo>
                <a:cubicBezTo>
                  <a:pt x="6055969" y="5972120"/>
                  <a:pt x="6055969" y="5970040"/>
                  <a:pt x="6053923" y="5970040"/>
                </a:cubicBezTo>
                <a:cubicBezTo>
                  <a:pt x="6051878" y="5967959"/>
                  <a:pt x="6049832" y="5967959"/>
                  <a:pt x="6047787" y="5967959"/>
                </a:cubicBezTo>
                <a:close/>
                <a:moveTo>
                  <a:pt x="5846879" y="5964452"/>
                </a:moveTo>
                <a:cubicBezTo>
                  <a:pt x="5826186" y="5964452"/>
                  <a:pt x="5791009" y="5970690"/>
                  <a:pt x="5776523" y="5972770"/>
                </a:cubicBezTo>
                <a:cubicBezTo>
                  <a:pt x="5772384" y="5972770"/>
                  <a:pt x="5770315" y="5976928"/>
                  <a:pt x="5770315" y="5979008"/>
                </a:cubicBezTo>
                <a:cubicBezTo>
                  <a:pt x="5770315" y="5979008"/>
                  <a:pt x="5770315" y="5979008"/>
                  <a:pt x="5772384" y="6003961"/>
                </a:cubicBezTo>
                <a:cubicBezTo>
                  <a:pt x="5772384" y="6006040"/>
                  <a:pt x="5772384" y="6008120"/>
                  <a:pt x="5774454" y="6008120"/>
                </a:cubicBezTo>
                <a:cubicBezTo>
                  <a:pt x="5776523" y="6010199"/>
                  <a:pt x="5776523" y="6010199"/>
                  <a:pt x="5778592" y="6010199"/>
                </a:cubicBezTo>
                <a:cubicBezTo>
                  <a:pt x="5795147" y="6010199"/>
                  <a:pt x="5824116" y="6006040"/>
                  <a:pt x="5844809" y="6006040"/>
                </a:cubicBezTo>
                <a:cubicBezTo>
                  <a:pt x="5859294" y="6006040"/>
                  <a:pt x="5867571" y="6014358"/>
                  <a:pt x="5867571" y="6028914"/>
                </a:cubicBezTo>
                <a:cubicBezTo>
                  <a:pt x="5867571" y="6028914"/>
                  <a:pt x="5867571" y="6028914"/>
                  <a:pt x="5867571" y="6041390"/>
                </a:cubicBezTo>
                <a:cubicBezTo>
                  <a:pt x="5867571" y="6041390"/>
                  <a:pt x="5867571" y="6041390"/>
                  <a:pt x="5822047" y="6045549"/>
                </a:cubicBezTo>
                <a:cubicBezTo>
                  <a:pt x="5776523" y="6047629"/>
                  <a:pt x="5757900" y="6064264"/>
                  <a:pt x="5757900" y="6101693"/>
                </a:cubicBezTo>
                <a:cubicBezTo>
                  <a:pt x="5757900" y="6141202"/>
                  <a:pt x="5778592" y="6161996"/>
                  <a:pt x="5813770" y="6161996"/>
                </a:cubicBezTo>
                <a:cubicBezTo>
                  <a:pt x="5842740" y="6161996"/>
                  <a:pt x="5873779" y="6149520"/>
                  <a:pt x="5873779" y="6149520"/>
                </a:cubicBezTo>
                <a:cubicBezTo>
                  <a:pt x="5882056" y="6155758"/>
                  <a:pt x="5888264" y="6159917"/>
                  <a:pt x="5902750" y="6161996"/>
                </a:cubicBezTo>
                <a:cubicBezTo>
                  <a:pt x="5904818" y="6161996"/>
                  <a:pt x="5906888" y="6161996"/>
                  <a:pt x="5908957" y="6159917"/>
                </a:cubicBezTo>
                <a:cubicBezTo>
                  <a:pt x="5908957" y="6157837"/>
                  <a:pt x="5911026" y="6155758"/>
                  <a:pt x="5911026" y="6153679"/>
                </a:cubicBezTo>
                <a:cubicBezTo>
                  <a:pt x="5911026" y="6153679"/>
                  <a:pt x="5911026" y="6153679"/>
                  <a:pt x="5911026" y="6028914"/>
                </a:cubicBezTo>
                <a:cubicBezTo>
                  <a:pt x="5911026" y="5985246"/>
                  <a:pt x="5890333" y="5964452"/>
                  <a:pt x="5846879" y="5964452"/>
                </a:cubicBezTo>
                <a:close/>
                <a:moveTo>
                  <a:pt x="5518274" y="5964452"/>
                </a:moveTo>
                <a:cubicBezTo>
                  <a:pt x="5471794" y="5964452"/>
                  <a:pt x="5434114" y="6008673"/>
                  <a:pt x="5434114" y="6063224"/>
                </a:cubicBezTo>
                <a:cubicBezTo>
                  <a:pt x="5434114" y="6117775"/>
                  <a:pt x="5471794" y="6161996"/>
                  <a:pt x="5518274" y="6161996"/>
                </a:cubicBezTo>
                <a:cubicBezTo>
                  <a:pt x="5564755" y="6161996"/>
                  <a:pt x="5602435" y="6117775"/>
                  <a:pt x="5602435" y="6063224"/>
                </a:cubicBezTo>
                <a:cubicBezTo>
                  <a:pt x="5602435" y="6008673"/>
                  <a:pt x="5564755" y="5964452"/>
                  <a:pt x="5518274" y="5964452"/>
                </a:cubicBezTo>
                <a:close/>
                <a:moveTo>
                  <a:pt x="5302320" y="5938736"/>
                </a:moveTo>
                <a:cubicBezTo>
                  <a:pt x="5302320" y="5938736"/>
                  <a:pt x="5302320" y="5938736"/>
                  <a:pt x="5318685" y="5938736"/>
                </a:cubicBezTo>
                <a:cubicBezTo>
                  <a:pt x="5349369" y="5938736"/>
                  <a:pt x="5361642" y="5959653"/>
                  <a:pt x="5361642" y="5978478"/>
                </a:cubicBezTo>
                <a:cubicBezTo>
                  <a:pt x="5361642" y="6001488"/>
                  <a:pt x="5343232" y="6016129"/>
                  <a:pt x="5316640" y="6016129"/>
                </a:cubicBezTo>
                <a:cubicBezTo>
                  <a:pt x="5294139" y="6018221"/>
                  <a:pt x="5279820" y="6016129"/>
                  <a:pt x="5271637" y="6016129"/>
                </a:cubicBezTo>
                <a:cubicBezTo>
                  <a:pt x="5271637" y="6016129"/>
                  <a:pt x="5271637" y="6016129"/>
                  <a:pt x="5271637" y="5940828"/>
                </a:cubicBezTo>
                <a:cubicBezTo>
                  <a:pt x="5275728" y="5938736"/>
                  <a:pt x="5285956" y="5938736"/>
                  <a:pt x="5302320" y="5938736"/>
                </a:cubicBezTo>
                <a:close/>
                <a:moveTo>
                  <a:pt x="5678557" y="5927047"/>
                </a:moveTo>
                <a:cubicBezTo>
                  <a:pt x="5678557" y="5927047"/>
                  <a:pt x="5678557" y="5927047"/>
                  <a:pt x="5649847" y="5933291"/>
                </a:cubicBezTo>
                <a:cubicBezTo>
                  <a:pt x="5645746" y="5935373"/>
                  <a:pt x="5643695" y="5937455"/>
                  <a:pt x="5643695" y="5939535"/>
                </a:cubicBezTo>
                <a:cubicBezTo>
                  <a:pt x="5643695" y="5939535"/>
                  <a:pt x="5643695" y="5939535"/>
                  <a:pt x="5643695" y="5970757"/>
                </a:cubicBezTo>
                <a:cubicBezTo>
                  <a:pt x="5643695" y="5970757"/>
                  <a:pt x="5643695" y="5970757"/>
                  <a:pt x="5627290" y="5970757"/>
                </a:cubicBezTo>
                <a:cubicBezTo>
                  <a:pt x="5623188" y="5970757"/>
                  <a:pt x="5621138" y="5972839"/>
                  <a:pt x="5621138" y="5977002"/>
                </a:cubicBezTo>
                <a:cubicBezTo>
                  <a:pt x="5621138" y="5977002"/>
                  <a:pt x="5621138" y="5977002"/>
                  <a:pt x="5621138" y="6001980"/>
                </a:cubicBezTo>
                <a:cubicBezTo>
                  <a:pt x="5621138" y="6006143"/>
                  <a:pt x="5623188" y="6008224"/>
                  <a:pt x="5627290" y="6008224"/>
                </a:cubicBezTo>
                <a:cubicBezTo>
                  <a:pt x="5627290" y="6008224"/>
                  <a:pt x="5627290" y="6008224"/>
                  <a:pt x="5643695" y="6008224"/>
                </a:cubicBezTo>
                <a:cubicBezTo>
                  <a:pt x="5643695" y="6008224"/>
                  <a:pt x="5643695" y="6008224"/>
                  <a:pt x="5643695" y="6091483"/>
                </a:cubicBezTo>
                <a:cubicBezTo>
                  <a:pt x="5643695" y="6147682"/>
                  <a:pt x="5658050" y="6164334"/>
                  <a:pt x="5699064" y="6164334"/>
                </a:cubicBezTo>
                <a:cubicBezTo>
                  <a:pt x="5709318" y="6164334"/>
                  <a:pt x="5721622" y="6160171"/>
                  <a:pt x="5731875" y="6160171"/>
                </a:cubicBezTo>
                <a:cubicBezTo>
                  <a:pt x="5735977" y="6158090"/>
                  <a:pt x="5738028" y="6156008"/>
                  <a:pt x="5738028" y="6151845"/>
                </a:cubicBezTo>
                <a:cubicBezTo>
                  <a:pt x="5738028" y="6151845"/>
                  <a:pt x="5738028" y="6151845"/>
                  <a:pt x="5735977" y="6128949"/>
                </a:cubicBezTo>
                <a:cubicBezTo>
                  <a:pt x="5735977" y="6124786"/>
                  <a:pt x="5733926" y="6120623"/>
                  <a:pt x="5729824" y="6120623"/>
                </a:cubicBezTo>
                <a:cubicBezTo>
                  <a:pt x="5723673" y="6120623"/>
                  <a:pt x="5713419" y="6122705"/>
                  <a:pt x="5705217" y="6122705"/>
                </a:cubicBezTo>
                <a:cubicBezTo>
                  <a:pt x="5686761" y="6122705"/>
                  <a:pt x="5686761" y="6112298"/>
                  <a:pt x="5686761" y="6085238"/>
                </a:cubicBezTo>
                <a:cubicBezTo>
                  <a:pt x="5686761" y="6085238"/>
                  <a:pt x="5686761" y="6085238"/>
                  <a:pt x="5686761" y="6008224"/>
                </a:cubicBezTo>
                <a:cubicBezTo>
                  <a:pt x="5686761" y="6008224"/>
                  <a:pt x="5686761" y="6008224"/>
                  <a:pt x="5729824" y="6008224"/>
                </a:cubicBezTo>
                <a:cubicBezTo>
                  <a:pt x="5733926" y="6008224"/>
                  <a:pt x="5735977" y="6006143"/>
                  <a:pt x="5735977" y="6001980"/>
                </a:cubicBezTo>
                <a:cubicBezTo>
                  <a:pt x="5735977" y="6001980"/>
                  <a:pt x="5735977" y="6001980"/>
                  <a:pt x="5735977" y="5977002"/>
                </a:cubicBezTo>
                <a:cubicBezTo>
                  <a:pt x="5735977" y="5972839"/>
                  <a:pt x="5733926" y="5970757"/>
                  <a:pt x="5729824" y="5970757"/>
                </a:cubicBezTo>
                <a:cubicBezTo>
                  <a:pt x="5729824" y="5970757"/>
                  <a:pt x="5729824" y="5970757"/>
                  <a:pt x="5686761" y="5970757"/>
                </a:cubicBezTo>
                <a:cubicBezTo>
                  <a:pt x="5686761" y="5970757"/>
                  <a:pt x="5686761" y="5970757"/>
                  <a:pt x="5686761" y="5933291"/>
                </a:cubicBezTo>
                <a:cubicBezTo>
                  <a:pt x="5686761" y="5931210"/>
                  <a:pt x="5684709" y="5929128"/>
                  <a:pt x="5684709" y="5927047"/>
                </a:cubicBezTo>
                <a:cubicBezTo>
                  <a:pt x="5682658" y="5927047"/>
                  <a:pt x="5680608" y="5927047"/>
                  <a:pt x="5678557" y="5927047"/>
                </a:cubicBezTo>
                <a:close/>
                <a:moveTo>
                  <a:pt x="5312653" y="5897825"/>
                </a:moveTo>
                <a:cubicBezTo>
                  <a:pt x="5302343" y="5897825"/>
                  <a:pt x="5271414" y="5897825"/>
                  <a:pt x="5232236" y="5901977"/>
                </a:cubicBezTo>
                <a:cubicBezTo>
                  <a:pt x="5230173" y="5901977"/>
                  <a:pt x="5226049" y="5906129"/>
                  <a:pt x="5226049" y="5910281"/>
                </a:cubicBezTo>
                <a:cubicBezTo>
                  <a:pt x="5226049" y="5910281"/>
                  <a:pt x="5226049" y="5910281"/>
                  <a:pt x="5226049" y="6151093"/>
                </a:cubicBezTo>
                <a:cubicBezTo>
                  <a:pt x="5226049" y="6155245"/>
                  <a:pt x="5230173" y="6157321"/>
                  <a:pt x="5234297" y="6157321"/>
                </a:cubicBezTo>
                <a:cubicBezTo>
                  <a:pt x="5234297" y="6157321"/>
                  <a:pt x="5234297" y="6157321"/>
                  <a:pt x="5263165" y="6157321"/>
                </a:cubicBezTo>
                <a:cubicBezTo>
                  <a:pt x="5267290" y="6157321"/>
                  <a:pt x="5271414" y="6155245"/>
                  <a:pt x="5271414" y="6151093"/>
                </a:cubicBezTo>
                <a:cubicBezTo>
                  <a:pt x="5271414" y="6151093"/>
                  <a:pt x="5271414" y="6151093"/>
                  <a:pt x="5271414" y="6055599"/>
                </a:cubicBezTo>
                <a:cubicBezTo>
                  <a:pt x="5279661" y="6055599"/>
                  <a:pt x="5298219" y="6057674"/>
                  <a:pt x="5320901" y="6057674"/>
                </a:cubicBezTo>
                <a:cubicBezTo>
                  <a:pt x="5320901" y="6057674"/>
                  <a:pt x="5320901" y="6057674"/>
                  <a:pt x="5362142" y="6153168"/>
                </a:cubicBezTo>
                <a:cubicBezTo>
                  <a:pt x="5364203" y="6157321"/>
                  <a:pt x="5366265" y="6157321"/>
                  <a:pt x="5368327" y="6157321"/>
                </a:cubicBezTo>
                <a:cubicBezTo>
                  <a:pt x="5368327" y="6157321"/>
                  <a:pt x="5368327" y="6157321"/>
                  <a:pt x="5401320" y="6157321"/>
                </a:cubicBezTo>
                <a:cubicBezTo>
                  <a:pt x="5405443" y="6157321"/>
                  <a:pt x="5407505" y="6157321"/>
                  <a:pt x="5407505" y="6155245"/>
                </a:cubicBezTo>
                <a:cubicBezTo>
                  <a:pt x="5409567" y="6153168"/>
                  <a:pt x="5409567" y="6151093"/>
                  <a:pt x="5409567" y="6149017"/>
                </a:cubicBezTo>
                <a:lnTo>
                  <a:pt x="5362142" y="6045219"/>
                </a:lnTo>
                <a:cubicBezTo>
                  <a:pt x="5393071" y="6030687"/>
                  <a:pt x="5407505" y="6007851"/>
                  <a:pt x="5407505" y="5976711"/>
                </a:cubicBezTo>
                <a:cubicBezTo>
                  <a:pt x="5407505" y="5941420"/>
                  <a:pt x="5391009" y="5897825"/>
                  <a:pt x="5318839" y="5897825"/>
                </a:cubicBezTo>
                <a:cubicBezTo>
                  <a:pt x="5318839" y="5897825"/>
                  <a:pt x="5316777" y="5897825"/>
                  <a:pt x="5312653" y="5897825"/>
                </a:cubicBezTo>
                <a:close/>
                <a:moveTo>
                  <a:pt x="6675208" y="5864819"/>
                </a:moveTo>
                <a:cubicBezTo>
                  <a:pt x="6677269" y="5862758"/>
                  <a:pt x="6681390" y="5862758"/>
                  <a:pt x="6683451" y="5864819"/>
                </a:cubicBezTo>
                <a:cubicBezTo>
                  <a:pt x="6726720" y="5875120"/>
                  <a:pt x="6759687" y="5893664"/>
                  <a:pt x="6790593" y="5926632"/>
                </a:cubicBezTo>
                <a:cubicBezTo>
                  <a:pt x="6792654" y="5928692"/>
                  <a:pt x="6794714" y="5930752"/>
                  <a:pt x="6794714" y="5932813"/>
                </a:cubicBezTo>
                <a:cubicBezTo>
                  <a:pt x="6792654" y="5936933"/>
                  <a:pt x="6790593" y="5936933"/>
                  <a:pt x="6786472" y="5938994"/>
                </a:cubicBezTo>
                <a:cubicBezTo>
                  <a:pt x="6695813" y="5982263"/>
                  <a:pt x="6695813" y="5982263"/>
                  <a:pt x="6695813" y="5982263"/>
                </a:cubicBezTo>
                <a:cubicBezTo>
                  <a:pt x="6691692" y="5984323"/>
                  <a:pt x="6687571" y="5984323"/>
                  <a:pt x="6685511" y="5984323"/>
                </a:cubicBezTo>
                <a:cubicBezTo>
                  <a:pt x="6683451" y="5982263"/>
                  <a:pt x="6681390" y="5978142"/>
                  <a:pt x="6681390" y="5974021"/>
                </a:cubicBezTo>
                <a:cubicBezTo>
                  <a:pt x="6673148" y="5873060"/>
                  <a:pt x="6673148" y="5873060"/>
                  <a:pt x="6673148" y="5873060"/>
                </a:cubicBezTo>
                <a:cubicBezTo>
                  <a:pt x="6673148" y="5868939"/>
                  <a:pt x="6673148" y="5866879"/>
                  <a:pt x="6675208" y="5864819"/>
                </a:cubicBezTo>
                <a:close/>
                <a:moveTo>
                  <a:pt x="6617873" y="5864048"/>
                </a:moveTo>
                <a:cubicBezTo>
                  <a:pt x="6619419" y="5863791"/>
                  <a:pt x="6620964" y="5863791"/>
                  <a:pt x="6621994" y="5864823"/>
                </a:cubicBezTo>
                <a:cubicBezTo>
                  <a:pt x="6621994" y="5866888"/>
                  <a:pt x="6624054" y="5868953"/>
                  <a:pt x="6624054" y="5875148"/>
                </a:cubicBezTo>
                <a:cubicBezTo>
                  <a:pt x="6615813" y="5976336"/>
                  <a:pt x="6615813" y="5976336"/>
                  <a:pt x="6615813" y="5976336"/>
                </a:cubicBezTo>
                <a:cubicBezTo>
                  <a:pt x="6615813" y="5980466"/>
                  <a:pt x="6613752" y="5982531"/>
                  <a:pt x="6611692" y="5984596"/>
                </a:cubicBezTo>
                <a:cubicBezTo>
                  <a:pt x="6607571" y="5986661"/>
                  <a:pt x="6605510" y="5986661"/>
                  <a:pt x="6601390" y="5984596"/>
                </a:cubicBezTo>
                <a:cubicBezTo>
                  <a:pt x="6510730" y="5939165"/>
                  <a:pt x="6510730" y="5939165"/>
                  <a:pt x="6510730" y="5939165"/>
                </a:cubicBezTo>
                <a:cubicBezTo>
                  <a:pt x="6506610" y="5939165"/>
                  <a:pt x="6504549" y="5937100"/>
                  <a:pt x="6502489" y="5932970"/>
                </a:cubicBezTo>
                <a:cubicBezTo>
                  <a:pt x="6502489" y="5930904"/>
                  <a:pt x="6504549" y="5928840"/>
                  <a:pt x="6506610" y="5926774"/>
                </a:cubicBezTo>
                <a:cubicBezTo>
                  <a:pt x="6537516" y="5893734"/>
                  <a:pt x="6570483" y="5875148"/>
                  <a:pt x="6613752" y="5864823"/>
                </a:cubicBezTo>
                <a:cubicBezTo>
                  <a:pt x="6614782" y="5864823"/>
                  <a:pt x="6616328" y="5864307"/>
                  <a:pt x="6617873" y="5864048"/>
                </a:cubicBezTo>
                <a:close/>
                <a:moveTo>
                  <a:pt x="6649186" y="5828859"/>
                </a:moveTo>
                <a:cubicBezTo>
                  <a:pt x="6529433" y="5828859"/>
                  <a:pt x="6432355" y="5926985"/>
                  <a:pt x="6432355" y="6048029"/>
                </a:cubicBezTo>
                <a:cubicBezTo>
                  <a:pt x="6432355" y="6169072"/>
                  <a:pt x="6529433" y="6267198"/>
                  <a:pt x="6649186" y="6267198"/>
                </a:cubicBezTo>
                <a:cubicBezTo>
                  <a:pt x="6768939" y="6267198"/>
                  <a:pt x="6866018" y="6169072"/>
                  <a:pt x="6866018" y="6048029"/>
                </a:cubicBezTo>
                <a:cubicBezTo>
                  <a:pt x="6866018" y="5926985"/>
                  <a:pt x="6768939" y="5828859"/>
                  <a:pt x="6649186" y="5828859"/>
                </a:cubicBezTo>
                <a:close/>
                <a:moveTo>
                  <a:pt x="6648602" y="5797300"/>
                </a:moveTo>
                <a:cubicBezTo>
                  <a:pt x="6784816" y="5797300"/>
                  <a:pt x="6895240" y="5909032"/>
                  <a:pt x="6895240" y="6046861"/>
                </a:cubicBezTo>
                <a:cubicBezTo>
                  <a:pt x="6895240" y="6184689"/>
                  <a:pt x="6784816" y="6296422"/>
                  <a:pt x="6648602" y="6296422"/>
                </a:cubicBezTo>
                <a:cubicBezTo>
                  <a:pt x="6512387" y="6296422"/>
                  <a:pt x="6401963" y="6184689"/>
                  <a:pt x="6401963" y="6046861"/>
                </a:cubicBezTo>
                <a:cubicBezTo>
                  <a:pt x="6401963" y="5909032"/>
                  <a:pt x="6512387" y="5797300"/>
                  <a:pt x="6648602" y="5797300"/>
                </a:cubicBezTo>
                <a:close/>
                <a:moveTo>
                  <a:pt x="6635678" y="5718724"/>
                </a:moveTo>
                <a:cubicBezTo>
                  <a:pt x="6627452" y="5733273"/>
                  <a:pt x="6623339" y="5751979"/>
                  <a:pt x="6623339" y="5768607"/>
                </a:cubicBezTo>
                <a:cubicBezTo>
                  <a:pt x="6619226" y="5768607"/>
                  <a:pt x="6602773" y="5770685"/>
                  <a:pt x="6600717" y="5772764"/>
                </a:cubicBezTo>
                <a:cubicBezTo>
                  <a:pt x="6594547" y="5754058"/>
                  <a:pt x="6586321" y="5737430"/>
                  <a:pt x="6573982" y="5727038"/>
                </a:cubicBezTo>
                <a:cubicBezTo>
                  <a:pt x="6573982" y="5724959"/>
                  <a:pt x="6573982" y="5724959"/>
                  <a:pt x="6573982" y="5724959"/>
                </a:cubicBezTo>
                <a:cubicBezTo>
                  <a:pt x="6571926" y="5727038"/>
                  <a:pt x="6571926" y="5727038"/>
                  <a:pt x="6571926" y="5727038"/>
                </a:cubicBezTo>
                <a:cubicBezTo>
                  <a:pt x="6565756" y="5727038"/>
                  <a:pt x="6557530" y="5729116"/>
                  <a:pt x="6551360" y="5731195"/>
                </a:cubicBezTo>
                <a:cubicBezTo>
                  <a:pt x="6551360" y="5733273"/>
                  <a:pt x="6551360" y="5733273"/>
                  <a:pt x="6551360" y="5733273"/>
                </a:cubicBezTo>
                <a:cubicBezTo>
                  <a:pt x="6549304" y="5741587"/>
                  <a:pt x="6547247" y="5749901"/>
                  <a:pt x="6547247" y="5758215"/>
                </a:cubicBezTo>
                <a:cubicBezTo>
                  <a:pt x="6547247" y="5768607"/>
                  <a:pt x="6549304" y="5776921"/>
                  <a:pt x="6551360" y="5785235"/>
                </a:cubicBezTo>
                <a:cubicBezTo>
                  <a:pt x="6549304" y="5785235"/>
                  <a:pt x="6532851" y="5793548"/>
                  <a:pt x="6530795" y="5793548"/>
                </a:cubicBezTo>
                <a:cubicBezTo>
                  <a:pt x="6520512" y="5778999"/>
                  <a:pt x="6508173" y="5764450"/>
                  <a:pt x="6493777" y="5758215"/>
                </a:cubicBezTo>
                <a:cubicBezTo>
                  <a:pt x="6493777" y="5756136"/>
                  <a:pt x="6493777" y="5756136"/>
                  <a:pt x="6493777" y="5756136"/>
                </a:cubicBezTo>
                <a:cubicBezTo>
                  <a:pt x="6491721" y="5756136"/>
                  <a:pt x="6491721" y="5756136"/>
                  <a:pt x="6491721" y="5756136"/>
                </a:cubicBezTo>
                <a:cubicBezTo>
                  <a:pt x="6485551" y="5760293"/>
                  <a:pt x="6479382" y="5764450"/>
                  <a:pt x="6473212" y="5768607"/>
                </a:cubicBezTo>
                <a:cubicBezTo>
                  <a:pt x="6473212" y="5768607"/>
                  <a:pt x="6473212" y="5770685"/>
                  <a:pt x="6473212" y="5770685"/>
                </a:cubicBezTo>
                <a:cubicBezTo>
                  <a:pt x="6473212" y="5787313"/>
                  <a:pt x="6477325" y="5803941"/>
                  <a:pt x="6485551" y="5820568"/>
                </a:cubicBezTo>
                <a:cubicBezTo>
                  <a:pt x="6483495" y="5822647"/>
                  <a:pt x="6471156" y="5830961"/>
                  <a:pt x="6469099" y="5833039"/>
                </a:cubicBezTo>
                <a:cubicBezTo>
                  <a:pt x="6456760" y="5820568"/>
                  <a:pt x="6440308" y="5810176"/>
                  <a:pt x="6425911" y="5806019"/>
                </a:cubicBezTo>
                <a:cubicBezTo>
                  <a:pt x="6423855" y="5806019"/>
                  <a:pt x="6423855" y="5806019"/>
                  <a:pt x="6423855" y="5806019"/>
                </a:cubicBezTo>
                <a:cubicBezTo>
                  <a:pt x="6423855" y="5808097"/>
                  <a:pt x="6423855" y="5808097"/>
                  <a:pt x="6423855" y="5808097"/>
                </a:cubicBezTo>
                <a:cubicBezTo>
                  <a:pt x="6417685" y="5810176"/>
                  <a:pt x="6411516" y="5816411"/>
                  <a:pt x="6407402" y="5822647"/>
                </a:cubicBezTo>
                <a:cubicBezTo>
                  <a:pt x="6407402" y="5824725"/>
                  <a:pt x="6407402" y="5824725"/>
                  <a:pt x="6407402" y="5824725"/>
                </a:cubicBezTo>
                <a:cubicBezTo>
                  <a:pt x="6411516" y="5839274"/>
                  <a:pt x="6421798" y="5855902"/>
                  <a:pt x="6434138" y="5870451"/>
                </a:cubicBezTo>
                <a:cubicBezTo>
                  <a:pt x="6432082" y="5870451"/>
                  <a:pt x="6421798" y="5885000"/>
                  <a:pt x="6419742" y="5887079"/>
                </a:cubicBezTo>
                <a:cubicBezTo>
                  <a:pt x="6405346" y="5878765"/>
                  <a:pt x="6386837" y="5874608"/>
                  <a:pt x="6370385" y="5874608"/>
                </a:cubicBezTo>
                <a:cubicBezTo>
                  <a:pt x="6368328" y="5874608"/>
                  <a:pt x="6368328" y="5874608"/>
                  <a:pt x="6368328" y="5874608"/>
                </a:cubicBezTo>
                <a:cubicBezTo>
                  <a:pt x="6364215" y="5878765"/>
                  <a:pt x="6360102" y="5887079"/>
                  <a:pt x="6358046" y="5893314"/>
                </a:cubicBezTo>
                <a:cubicBezTo>
                  <a:pt x="6358046" y="5895393"/>
                  <a:pt x="6358046" y="5895393"/>
                  <a:pt x="6358046" y="5895393"/>
                </a:cubicBezTo>
                <a:cubicBezTo>
                  <a:pt x="6366272" y="5909941"/>
                  <a:pt x="6378611" y="5922412"/>
                  <a:pt x="6395063" y="5932805"/>
                </a:cubicBezTo>
                <a:cubicBezTo>
                  <a:pt x="6393007" y="5934883"/>
                  <a:pt x="6386837" y="5949432"/>
                  <a:pt x="6386837" y="5951511"/>
                </a:cubicBezTo>
                <a:cubicBezTo>
                  <a:pt x="6368328" y="5947354"/>
                  <a:pt x="6349820" y="5947354"/>
                  <a:pt x="6335424" y="5951511"/>
                </a:cubicBezTo>
                <a:cubicBezTo>
                  <a:pt x="6333367" y="5951511"/>
                  <a:pt x="6333367" y="5951511"/>
                  <a:pt x="6333367" y="5951511"/>
                </a:cubicBezTo>
                <a:cubicBezTo>
                  <a:pt x="6333367" y="5953589"/>
                  <a:pt x="6333367" y="5953589"/>
                  <a:pt x="6333367" y="5953589"/>
                </a:cubicBezTo>
                <a:cubicBezTo>
                  <a:pt x="6331311" y="5959825"/>
                  <a:pt x="6329254" y="5968138"/>
                  <a:pt x="6327198" y="5974373"/>
                </a:cubicBezTo>
                <a:cubicBezTo>
                  <a:pt x="6329254" y="5976452"/>
                  <a:pt x="6329254" y="5976452"/>
                  <a:pt x="6329254" y="5976452"/>
                </a:cubicBezTo>
                <a:cubicBezTo>
                  <a:pt x="6339537" y="5986844"/>
                  <a:pt x="6355989" y="5997237"/>
                  <a:pt x="6372441" y="6001393"/>
                </a:cubicBezTo>
                <a:cubicBezTo>
                  <a:pt x="6372441" y="6003472"/>
                  <a:pt x="6370385" y="6022178"/>
                  <a:pt x="6370385" y="6024257"/>
                </a:cubicBezTo>
                <a:cubicBezTo>
                  <a:pt x="6351876" y="6024257"/>
                  <a:pt x="6333367" y="6028413"/>
                  <a:pt x="6321028" y="6036728"/>
                </a:cubicBezTo>
                <a:cubicBezTo>
                  <a:pt x="6318972" y="6036728"/>
                  <a:pt x="6318972" y="6036728"/>
                  <a:pt x="6318972" y="6036728"/>
                </a:cubicBezTo>
                <a:cubicBezTo>
                  <a:pt x="6318972" y="6038805"/>
                  <a:pt x="6318972" y="6038805"/>
                  <a:pt x="6318972" y="6038805"/>
                </a:cubicBezTo>
                <a:cubicBezTo>
                  <a:pt x="6318972" y="6040884"/>
                  <a:pt x="6318972" y="6045041"/>
                  <a:pt x="6318972" y="6049198"/>
                </a:cubicBezTo>
                <a:cubicBezTo>
                  <a:pt x="6318972" y="6053355"/>
                  <a:pt x="6318972" y="6057512"/>
                  <a:pt x="6318972" y="6059590"/>
                </a:cubicBezTo>
                <a:cubicBezTo>
                  <a:pt x="6318972" y="6061669"/>
                  <a:pt x="6318972" y="6061669"/>
                  <a:pt x="6318972" y="6061669"/>
                </a:cubicBezTo>
                <a:cubicBezTo>
                  <a:pt x="6321028" y="6061669"/>
                  <a:pt x="6321028" y="6061669"/>
                  <a:pt x="6321028" y="6061669"/>
                </a:cubicBezTo>
                <a:cubicBezTo>
                  <a:pt x="6333367" y="6069983"/>
                  <a:pt x="6351876" y="6074140"/>
                  <a:pt x="6370385" y="6074140"/>
                </a:cubicBezTo>
                <a:cubicBezTo>
                  <a:pt x="6370385" y="6078296"/>
                  <a:pt x="6372441" y="6094924"/>
                  <a:pt x="6374498" y="6097002"/>
                </a:cubicBezTo>
                <a:cubicBezTo>
                  <a:pt x="6355989" y="6103237"/>
                  <a:pt x="6339537" y="6111551"/>
                  <a:pt x="6329254" y="6124022"/>
                </a:cubicBezTo>
                <a:cubicBezTo>
                  <a:pt x="6327198" y="6124022"/>
                  <a:pt x="6327198" y="6124022"/>
                  <a:pt x="6327198" y="6124022"/>
                </a:cubicBezTo>
                <a:cubicBezTo>
                  <a:pt x="6327198" y="6126101"/>
                  <a:pt x="6327198" y="6126101"/>
                  <a:pt x="6327198" y="6126101"/>
                </a:cubicBezTo>
                <a:cubicBezTo>
                  <a:pt x="6329254" y="6132336"/>
                  <a:pt x="6331311" y="6140650"/>
                  <a:pt x="6333367" y="6146886"/>
                </a:cubicBezTo>
                <a:cubicBezTo>
                  <a:pt x="6335424" y="6146886"/>
                  <a:pt x="6335424" y="6146886"/>
                  <a:pt x="6335424" y="6146886"/>
                </a:cubicBezTo>
                <a:cubicBezTo>
                  <a:pt x="6349820" y="6153121"/>
                  <a:pt x="6370385" y="6151042"/>
                  <a:pt x="6386837" y="6146886"/>
                </a:cubicBezTo>
                <a:cubicBezTo>
                  <a:pt x="6386837" y="6148963"/>
                  <a:pt x="6395063" y="6165592"/>
                  <a:pt x="6395063" y="6167669"/>
                </a:cubicBezTo>
                <a:cubicBezTo>
                  <a:pt x="6380668" y="6175983"/>
                  <a:pt x="6366272" y="6190533"/>
                  <a:pt x="6358046" y="6205082"/>
                </a:cubicBezTo>
                <a:cubicBezTo>
                  <a:pt x="6358046" y="6207160"/>
                  <a:pt x="6358046" y="6207160"/>
                  <a:pt x="6358046" y="6207160"/>
                </a:cubicBezTo>
                <a:cubicBezTo>
                  <a:pt x="6360102" y="6211318"/>
                  <a:pt x="6366272" y="6219631"/>
                  <a:pt x="6370385" y="6225866"/>
                </a:cubicBezTo>
                <a:cubicBezTo>
                  <a:pt x="6386837" y="6225866"/>
                  <a:pt x="6405346" y="6221710"/>
                  <a:pt x="6421798" y="6211318"/>
                </a:cubicBezTo>
                <a:cubicBezTo>
                  <a:pt x="6421798" y="6213395"/>
                  <a:pt x="6432082" y="6227945"/>
                  <a:pt x="6434138" y="6230024"/>
                </a:cubicBezTo>
                <a:cubicBezTo>
                  <a:pt x="6421798" y="6242494"/>
                  <a:pt x="6411516" y="6259121"/>
                  <a:pt x="6407402" y="6275750"/>
                </a:cubicBezTo>
                <a:cubicBezTo>
                  <a:pt x="6409459" y="6277827"/>
                  <a:pt x="6409459" y="6277827"/>
                  <a:pt x="6409459" y="6277827"/>
                </a:cubicBezTo>
                <a:cubicBezTo>
                  <a:pt x="6411516" y="6281985"/>
                  <a:pt x="6419742" y="6288220"/>
                  <a:pt x="6423855" y="6292377"/>
                </a:cubicBezTo>
                <a:cubicBezTo>
                  <a:pt x="6425911" y="6292377"/>
                  <a:pt x="6425911" y="6292377"/>
                  <a:pt x="6425911" y="6292377"/>
                </a:cubicBezTo>
                <a:cubicBezTo>
                  <a:pt x="6440308" y="6288220"/>
                  <a:pt x="6456760" y="6279906"/>
                  <a:pt x="6471156" y="6265357"/>
                </a:cubicBezTo>
                <a:cubicBezTo>
                  <a:pt x="6473212" y="6267436"/>
                  <a:pt x="6485551" y="6277827"/>
                  <a:pt x="6487608" y="6279906"/>
                </a:cubicBezTo>
                <a:cubicBezTo>
                  <a:pt x="6479382" y="6296533"/>
                  <a:pt x="6475269" y="6313162"/>
                  <a:pt x="6475269" y="6329789"/>
                </a:cubicBezTo>
                <a:cubicBezTo>
                  <a:pt x="6475269" y="6329789"/>
                  <a:pt x="6475269" y="6331868"/>
                  <a:pt x="6475269" y="6331868"/>
                </a:cubicBezTo>
                <a:cubicBezTo>
                  <a:pt x="6479382" y="6336024"/>
                  <a:pt x="6487608" y="6340182"/>
                  <a:pt x="6493777" y="6342259"/>
                </a:cubicBezTo>
                <a:cubicBezTo>
                  <a:pt x="6493777" y="6344338"/>
                  <a:pt x="6493777" y="6344338"/>
                  <a:pt x="6493777" y="6344338"/>
                </a:cubicBezTo>
                <a:cubicBezTo>
                  <a:pt x="6495834" y="6342259"/>
                  <a:pt x="6495834" y="6342259"/>
                  <a:pt x="6495834" y="6342259"/>
                </a:cubicBezTo>
                <a:cubicBezTo>
                  <a:pt x="6510230" y="6333946"/>
                  <a:pt x="6522569" y="6321475"/>
                  <a:pt x="6532851" y="6304848"/>
                </a:cubicBezTo>
                <a:cubicBezTo>
                  <a:pt x="6534908" y="6306926"/>
                  <a:pt x="6549304" y="6313162"/>
                  <a:pt x="6551360" y="6313162"/>
                </a:cubicBezTo>
                <a:cubicBezTo>
                  <a:pt x="6549304" y="6321475"/>
                  <a:pt x="6549304" y="6331868"/>
                  <a:pt x="6549304" y="6340182"/>
                </a:cubicBezTo>
                <a:cubicBezTo>
                  <a:pt x="6549304" y="6348495"/>
                  <a:pt x="6549304" y="6358888"/>
                  <a:pt x="6551360" y="6365123"/>
                </a:cubicBezTo>
                <a:cubicBezTo>
                  <a:pt x="6551360" y="6367201"/>
                  <a:pt x="6551360" y="6367201"/>
                  <a:pt x="6551360" y="6367201"/>
                </a:cubicBezTo>
                <a:cubicBezTo>
                  <a:pt x="6553417" y="6367201"/>
                  <a:pt x="6553417" y="6367201"/>
                  <a:pt x="6553417" y="6367201"/>
                </a:cubicBezTo>
                <a:cubicBezTo>
                  <a:pt x="6557530" y="6369280"/>
                  <a:pt x="6567812" y="6371358"/>
                  <a:pt x="6573982" y="6373436"/>
                </a:cubicBezTo>
                <a:cubicBezTo>
                  <a:pt x="6576039" y="6373436"/>
                  <a:pt x="6576039" y="6373436"/>
                  <a:pt x="6576039" y="6373436"/>
                </a:cubicBezTo>
                <a:cubicBezTo>
                  <a:pt x="6586321" y="6360966"/>
                  <a:pt x="6596604" y="6344338"/>
                  <a:pt x="6600717" y="6327711"/>
                </a:cubicBezTo>
                <a:cubicBezTo>
                  <a:pt x="6602773" y="6327711"/>
                  <a:pt x="6621282" y="6329789"/>
                  <a:pt x="6623339" y="6329789"/>
                </a:cubicBezTo>
                <a:cubicBezTo>
                  <a:pt x="6623339" y="6348495"/>
                  <a:pt x="6627452" y="6367201"/>
                  <a:pt x="6635678" y="6381750"/>
                </a:cubicBezTo>
                <a:cubicBezTo>
                  <a:pt x="6637734" y="6381750"/>
                  <a:pt x="6637734" y="6381750"/>
                  <a:pt x="6637734" y="6381750"/>
                </a:cubicBezTo>
                <a:cubicBezTo>
                  <a:pt x="6643904" y="6381750"/>
                  <a:pt x="6654187" y="6381750"/>
                  <a:pt x="6658300" y="6381750"/>
                </a:cubicBezTo>
                <a:cubicBezTo>
                  <a:pt x="6660357" y="6381750"/>
                  <a:pt x="6660357" y="6381750"/>
                  <a:pt x="6660357" y="6381750"/>
                </a:cubicBezTo>
                <a:cubicBezTo>
                  <a:pt x="6668583" y="6367201"/>
                  <a:pt x="6672696" y="6348495"/>
                  <a:pt x="6674753" y="6329789"/>
                </a:cubicBezTo>
                <a:cubicBezTo>
                  <a:pt x="6676809" y="6329789"/>
                  <a:pt x="6693261" y="6327711"/>
                  <a:pt x="6695318" y="6327711"/>
                </a:cubicBezTo>
                <a:cubicBezTo>
                  <a:pt x="6699431" y="6344338"/>
                  <a:pt x="6709714" y="6360966"/>
                  <a:pt x="6722053" y="6373436"/>
                </a:cubicBezTo>
                <a:cubicBezTo>
                  <a:pt x="6728222" y="6371358"/>
                  <a:pt x="6738505" y="6369280"/>
                  <a:pt x="6742618" y="6367201"/>
                </a:cubicBezTo>
                <a:cubicBezTo>
                  <a:pt x="6744675" y="6367201"/>
                  <a:pt x="6744675" y="6367201"/>
                  <a:pt x="6744675" y="6367201"/>
                </a:cubicBezTo>
                <a:cubicBezTo>
                  <a:pt x="6746731" y="6358888"/>
                  <a:pt x="6746731" y="6348495"/>
                  <a:pt x="6746731" y="6340182"/>
                </a:cubicBezTo>
                <a:cubicBezTo>
                  <a:pt x="6746731" y="6331868"/>
                  <a:pt x="6746731" y="6321475"/>
                  <a:pt x="6744675" y="6313162"/>
                </a:cubicBezTo>
                <a:cubicBezTo>
                  <a:pt x="6746731" y="6313162"/>
                  <a:pt x="6763183" y="6306926"/>
                  <a:pt x="6765240" y="6304848"/>
                </a:cubicBezTo>
                <a:cubicBezTo>
                  <a:pt x="6773466" y="6321475"/>
                  <a:pt x="6787862" y="6333946"/>
                  <a:pt x="6802257" y="6342259"/>
                </a:cubicBezTo>
                <a:cubicBezTo>
                  <a:pt x="6808427" y="6340182"/>
                  <a:pt x="6816653" y="6336024"/>
                  <a:pt x="6820766" y="6331868"/>
                </a:cubicBezTo>
                <a:cubicBezTo>
                  <a:pt x="6822823" y="6329789"/>
                  <a:pt x="6822823" y="6329789"/>
                  <a:pt x="6822823" y="6329789"/>
                </a:cubicBezTo>
                <a:cubicBezTo>
                  <a:pt x="6822823" y="6329789"/>
                  <a:pt x="6822823" y="6329789"/>
                  <a:pt x="6822823" y="6327711"/>
                </a:cubicBezTo>
                <a:cubicBezTo>
                  <a:pt x="6822823" y="6313162"/>
                  <a:pt x="6816653" y="6294456"/>
                  <a:pt x="6808427" y="6279906"/>
                </a:cubicBezTo>
                <a:cubicBezTo>
                  <a:pt x="6810484" y="6277827"/>
                  <a:pt x="6822823" y="6267436"/>
                  <a:pt x="6824879" y="6265357"/>
                </a:cubicBezTo>
                <a:cubicBezTo>
                  <a:pt x="6839275" y="6277827"/>
                  <a:pt x="6855727" y="6288220"/>
                  <a:pt x="6870123" y="6292377"/>
                </a:cubicBezTo>
                <a:cubicBezTo>
                  <a:pt x="6872180" y="6292377"/>
                  <a:pt x="6872180" y="6292377"/>
                  <a:pt x="6872180" y="6292377"/>
                </a:cubicBezTo>
                <a:cubicBezTo>
                  <a:pt x="6876293" y="6288220"/>
                  <a:pt x="6884519" y="6281985"/>
                  <a:pt x="6886576" y="6275750"/>
                </a:cubicBezTo>
                <a:cubicBezTo>
                  <a:pt x="6888632" y="6275750"/>
                  <a:pt x="6888632" y="6275750"/>
                  <a:pt x="6888632" y="6275750"/>
                </a:cubicBezTo>
                <a:cubicBezTo>
                  <a:pt x="6884519" y="6259121"/>
                  <a:pt x="6874236" y="6242494"/>
                  <a:pt x="6861897" y="6230024"/>
                </a:cubicBezTo>
                <a:cubicBezTo>
                  <a:pt x="6863954" y="6227945"/>
                  <a:pt x="6874236" y="6213395"/>
                  <a:pt x="6874236" y="6211318"/>
                </a:cubicBezTo>
                <a:cubicBezTo>
                  <a:pt x="6890689" y="6219631"/>
                  <a:pt x="6909198" y="6225866"/>
                  <a:pt x="6925650" y="6225866"/>
                </a:cubicBezTo>
                <a:cubicBezTo>
                  <a:pt x="6927706" y="6223788"/>
                  <a:pt x="6927706" y="6223788"/>
                  <a:pt x="6927706" y="6223788"/>
                </a:cubicBezTo>
                <a:cubicBezTo>
                  <a:pt x="6929763" y="6219631"/>
                  <a:pt x="6935933" y="6211318"/>
                  <a:pt x="6937989" y="6205082"/>
                </a:cubicBezTo>
                <a:cubicBezTo>
                  <a:pt x="6937989" y="6203004"/>
                  <a:pt x="6937989" y="6203004"/>
                  <a:pt x="6937989" y="6203004"/>
                </a:cubicBezTo>
                <a:cubicBezTo>
                  <a:pt x="6929763" y="6190533"/>
                  <a:pt x="6915367" y="6175983"/>
                  <a:pt x="6900972" y="6167669"/>
                </a:cubicBezTo>
                <a:cubicBezTo>
                  <a:pt x="6900972" y="6163513"/>
                  <a:pt x="6909198" y="6148963"/>
                  <a:pt x="6909198" y="6146886"/>
                </a:cubicBezTo>
                <a:cubicBezTo>
                  <a:pt x="6925650" y="6151042"/>
                  <a:pt x="6944159" y="6151042"/>
                  <a:pt x="6960611" y="6146886"/>
                </a:cubicBezTo>
                <a:cubicBezTo>
                  <a:pt x="6962667" y="6146886"/>
                  <a:pt x="6962667" y="6146886"/>
                  <a:pt x="6962667" y="6146886"/>
                </a:cubicBezTo>
                <a:cubicBezTo>
                  <a:pt x="6964724" y="6140650"/>
                  <a:pt x="6966781" y="6132336"/>
                  <a:pt x="6966781" y="6126101"/>
                </a:cubicBezTo>
                <a:cubicBezTo>
                  <a:pt x="6966781" y="6124022"/>
                  <a:pt x="6966781" y="6124022"/>
                  <a:pt x="6966781" y="6124022"/>
                </a:cubicBezTo>
                <a:cubicBezTo>
                  <a:pt x="6956498" y="6111551"/>
                  <a:pt x="6940046" y="6103237"/>
                  <a:pt x="6921537" y="6097002"/>
                </a:cubicBezTo>
                <a:cubicBezTo>
                  <a:pt x="6923593" y="6094924"/>
                  <a:pt x="6925650" y="6078296"/>
                  <a:pt x="6925650" y="6076218"/>
                </a:cubicBezTo>
                <a:cubicBezTo>
                  <a:pt x="6944159" y="6076218"/>
                  <a:pt x="6962667" y="6069983"/>
                  <a:pt x="6975007" y="6061669"/>
                </a:cubicBezTo>
                <a:cubicBezTo>
                  <a:pt x="6977063" y="6061669"/>
                  <a:pt x="6977063" y="6061669"/>
                  <a:pt x="6977063" y="6061669"/>
                </a:cubicBezTo>
                <a:cubicBezTo>
                  <a:pt x="6977063" y="6057512"/>
                  <a:pt x="6977063" y="6053355"/>
                  <a:pt x="6977063" y="6049198"/>
                </a:cubicBezTo>
                <a:cubicBezTo>
                  <a:pt x="6977063" y="6047119"/>
                  <a:pt x="6977063" y="6042963"/>
                  <a:pt x="6977063" y="6038805"/>
                </a:cubicBezTo>
                <a:cubicBezTo>
                  <a:pt x="6975007" y="6038805"/>
                  <a:pt x="6975007" y="6038805"/>
                  <a:pt x="6975007" y="6038805"/>
                </a:cubicBezTo>
                <a:cubicBezTo>
                  <a:pt x="6962667" y="6030492"/>
                  <a:pt x="6944159" y="6024257"/>
                  <a:pt x="6925650" y="6024257"/>
                </a:cubicBezTo>
                <a:cubicBezTo>
                  <a:pt x="6925650" y="6022178"/>
                  <a:pt x="6923593" y="6005551"/>
                  <a:pt x="6923593" y="6003472"/>
                </a:cubicBezTo>
                <a:cubicBezTo>
                  <a:pt x="6940046" y="5997237"/>
                  <a:pt x="6956498" y="5988923"/>
                  <a:pt x="6966781" y="5976452"/>
                </a:cubicBezTo>
                <a:cubicBezTo>
                  <a:pt x="6968837" y="5976452"/>
                  <a:pt x="6968837" y="5976452"/>
                  <a:pt x="6968837" y="5976452"/>
                </a:cubicBezTo>
                <a:cubicBezTo>
                  <a:pt x="6968837" y="5974373"/>
                  <a:pt x="6968837" y="5974373"/>
                  <a:pt x="6968837" y="5974373"/>
                </a:cubicBezTo>
                <a:cubicBezTo>
                  <a:pt x="6966781" y="5968138"/>
                  <a:pt x="6964724" y="5959825"/>
                  <a:pt x="6962667" y="5953589"/>
                </a:cubicBezTo>
                <a:cubicBezTo>
                  <a:pt x="6960611" y="5953589"/>
                  <a:pt x="6960611" y="5953589"/>
                  <a:pt x="6960611" y="5953589"/>
                </a:cubicBezTo>
                <a:cubicBezTo>
                  <a:pt x="6946215" y="5947354"/>
                  <a:pt x="6927706" y="5949432"/>
                  <a:pt x="6909198" y="5953589"/>
                </a:cubicBezTo>
                <a:cubicBezTo>
                  <a:pt x="6909198" y="5951511"/>
                  <a:pt x="6903028" y="5934883"/>
                  <a:pt x="6900972" y="5932805"/>
                </a:cubicBezTo>
                <a:cubicBezTo>
                  <a:pt x="6917424" y="5924491"/>
                  <a:pt x="6929763" y="5909941"/>
                  <a:pt x="6937989" y="5895393"/>
                </a:cubicBezTo>
                <a:cubicBezTo>
                  <a:pt x="6937989" y="5893314"/>
                  <a:pt x="6937989" y="5893314"/>
                  <a:pt x="6937989" y="5893314"/>
                </a:cubicBezTo>
                <a:cubicBezTo>
                  <a:pt x="6935933" y="5889157"/>
                  <a:pt x="6931820" y="5880843"/>
                  <a:pt x="6927706" y="5874608"/>
                </a:cubicBezTo>
                <a:cubicBezTo>
                  <a:pt x="6925650" y="5874608"/>
                  <a:pt x="6925650" y="5874608"/>
                  <a:pt x="6925650" y="5874608"/>
                </a:cubicBezTo>
                <a:cubicBezTo>
                  <a:pt x="6909198" y="5874608"/>
                  <a:pt x="6890689" y="5878765"/>
                  <a:pt x="6876293" y="5887079"/>
                </a:cubicBezTo>
                <a:cubicBezTo>
                  <a:pt x="6874236" y="5887079"/>
                  <a:pt x="6863954" y="5872529"/>
                  <a:pt x="6861897" y="5870451"/>
                </a:cubicBezTo>
                <a:cubicBezTo>
                  <a:pt x="6874236" y="5857980"/>
                  <a:pt x="6884519" y="5841353"/>
                  <a:pt x="6888632" y="5824725"/>
                </a:cubicBezTo>
                <a:cubicBezTo>
                  <a:pt x="6888632" y="5822647"/>
                  <a:pt x="6888632" y="5822647"/>
                  <a:pt x="6888632" y="5822647"/>
                </a:cubicBezTo>
                <a:cubicBezTo>
                  <a:pt x="6884519" y="5818490"/>
                  <a:pt x="6878350" y="5812254"/>
                  <a:pt x="6872180" y="5808097"/>
                </a:cubicBezTo>
                <a:cubicBezTo>
                  <a:pt x="6855727" y="5812254"/>
                  <a:pt x="6839275" y="5820568"/>
                  <a:pt x="6826936" y="5833039"/>
                </a:cubicBezTo>
                <a:cubicBezTo>
                  <a:pt x="6824879" y="5833039"/>
                  <a:pt x="6810484" y="5822647"/>
                  <a:pt x="6808427" y="5820568"/>
                </a:cubicBezTo>
                <a:cubicBezTo>
                  <a:pt x="6818710" y="5803941"/>
                  <a:pt x="6822823" y="5787313"/>
                  <a:pt x="6822823" y="5770685"/>
                </a:cubicBezTo>
                <a:cubicBezTo>
                  <a:pt x="6822823" y="5770685"/>
                  <a:pt x="6822823" y="5768607"/>
                  <a:pt x="6822823" y="5768607"/>
                </a:cubicBezTo>
                <a:cubicBezTo>
                  <a:pt x="6816653" y="5764450"/>
                  <a:pt x="6808427" y="5760293"/>
                  <a:pt x="6804314" y="5758215"/>
                </a:cubicBezTo>
                <a:cubicBezTo>
                  <a:pt x="6802257" y="5756136"/>
                  <a:pt x="6802257" y="5756136"/>
                  <a:pt x="6802257" y="5756136"/>
                </a:cubicBezTo>
                <a:cubicBezTo>
                  <a:pt x="6802257" y="5758215"/>
                  <a:pt x="6802257" y="5758215"/>
                  <a:pt x="6802257" y="5758215"/>
                </a:cubicBezTo>
                <a:cubicBezTo>
                  <a:pt x="6787862" y="5764450"/>
                  <a:pt x="6775523" y="5778999"/>
                  <a:pt x="6765240" y="5793548"/>
                </a:cubicBezTo>
                <a:cubicBezTo>
                  <a:pt x="6763183" y="5793548"/>
                  <a:pt x="6746731" y="5787313"/>
                  <a:pt x="6744675" y="5785235"/>
                </a:cubicBezTo>
                <a:cubicBezTo>
                  <a:pt x="6746731" y="5776921"/>
                  <a:pt x="6748788" y="5768607"/>
                  <a:pt x="6748788" y="5758215"/>
                </a:cubicBezTo>
                <a:cubicBezTo>
                  <a:pt x="6748788" y="5749901"/>
                  <a:pt x="6746731" y="5741587"/>
                  <a:pt x="6744675" y="5733273"/>
                </a:cubicBezTo>
                <a:cubicBezTo>
                  <a:pt x="6744675" y="5731195"/>
                  <a:pt x="6744675" y="5731195"/>
                  <a:pt x="6744675" y="5731195"/>
                </a:cubicBezTo>
                <a:cubicBezTo>
                  <a:pt x="6742618" y="5731195"/>
                  <a:pt x="6742618" y="5731195"/>
                  <a:pt x="6742618" y="5731195"/>
                </a:cubicBezTo>
                <a:cubicBezTo>
                  <a:pt x="6738505" y="5729116"/>
                  <a:pt x="6730279" y="5727038"/>
                  <a:pt x="6722053" y="5727038"/>
                </a:cubicBezTo>
                <a:cubicBezTo>
                  <a:pt x="6709714" y="5737430"/>
                  <a:pt x="6699431" y="5754058"/>
                  <a:pt x="6695318" y="5772764"/>
                </a:cubicBezTo>
                <a:cubicBezTo>
                  <a:pt x="6693261" y="5770685"/>
                  <a:pt x="6676809" y="5768607"/>
                  <a:pt x="6672696" y="5768607"/>
                </a:cubicBezTo>
                <a:cubicBezTo>
                  <a:pt x="6672696" y="5751979"/>
                  <a:pt x="6668583" y="5733273"/>
                  <a:pt x="6660357" y="5718724"/>
                </a:cubicBezTo>
                <a:cubicBezTo>
                  <a:pt x="6658300" y="5718724"/>
                  <a:pt x="6658300" y="5718724"/>
                  <a:pt x="6658300" y="5718724"/>
                </a:cubicBezTo>
                <a:cubicBezTo>
                  <a:pt x="6652131" y="5716645"/>
                  <a:pt x="6643904" y="5716645"/>
                  <a:pt x="6637734" y="5718724"/>
                </a:cubicBezTo>
                <a:cubicBezTo>
                  <a:pt x="6635678" y="5718724"/>
                  <a:pt x="6635678" y="5718724"/>
                  <a:pt x="6635678" y="57187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3474720">
            <a:noAutofit/>
          </a:bodyPr>
          <a:lstStyle>
            <a:lvl1pPr marL="0" indent="0" algn="ctr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29733" y="4174066"/>
            <a:ext cx="10532534" cy="465667"/>
          </a:xfrm>
        </p:spPr>
        <p:txBody>
          <a:bodyPr/>
          <a:lstStyle>
            <a:lvl1pPr marL="0" indent="0" algn="ctr">
              <a:buNone/>
              <a:defRPr sz="2400">
                <a:solidFill>
                  <a:srgbClr val="01B0E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5130B4A2-183C-4739-A12D-8649A5A9BA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705920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751A1306-839E-4BE0-95C1-D0AB7509740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240D857C-E5F1-4BDC-8A99-7B246164353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lIns="0" tIns="0" rIns="0" bIns="0" anchor="ctr" anchorCtr="0">
            <a:noAutofit/>
          </a:bodyPr>
          <a:lstStyle>
            <a:lvl1pPr marL="457200" indent="0" algn="ctr">
              <a:buNone/>
              <a:defRPr sz="66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29733" y="4330700"/>
            <a:ext cx="10532534" cy="465667"/>
          </a:xfrm>
        </p:spPr>
        <p:txBody>
          <a:bodyPr tIns="91440">
            <a:noAutofit/>
          </a:bodyPr>
          <a:lstStyle>
            <a:lvl1pPr marL="0" indent="0" algn="ctr">
              <a:buNone/>
              <a:defRPr sz="33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92889AC8-2B3C-43E0-AD73-A0F149AC2F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1229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ABC2B8F-6799-45DF-9C13-11714280774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FE705B7-F9CA-40F7-B96C-C2B7E5291A9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8106 w 12192000"/>
              <a:gd name="connsiteY0" fmla="*/ 6443815 h 6858000"/>
              <a:gd name="connsiteX1" fmla="*/ 11618309 w 12192000"/>
              <a:gd name="connsiteY1" fmla="*/ 6443815 h 6858000"/>
              <a:gd name="connsiteX2" fmla="*/ 11622390 w 12192000"/>
              <a:gd name="connsiteY2" fmla="*/ 6452153 h 6858000"/>
              <a:gd name="connsiteX3" fmla="*/ 11628512 w 12192000"/>
              <a:gd name="connsiteY3" fmla="*/ 6554297 h 6858000"/>
              <a:gd name="connsiteX4" fmla="*/ 11626471 w 12192000"/>
              <a:gd name="connsiteY4" fmla="*/ 6564719 h 6858000"/>
              <a:gd name="connsiteX5" fmla="*/ 11620349 w 12192000"/>
              <a:gd name="connsiteY5" fmla="*/ 6564719 h 6858000"/>
              <a:gd name="connsiteX6" fmla="*/ 11514237 w 12192000"/>
              <a:gd name="connsiteY6" fmla="*/ 6502183 h 6858000"/>
              <a:gd name="connsiteX7" fmla="*/ 11510155 w 12192000"/>
              <a:gd name="connsiteY7" fmla="*/ 6495930 h 6858000"/>
              <a:gd name="connsiteX8" fmla="*/ 11510155 w 12192000"/>
              <a:gd name="connsiteY8" fmla="*/ 6493844 h 6858000"/>
              <a:gd name="connsiteX9" fmla="*/ 11516277 w 12192000"/>
              <a:gd name="connsiteY9" fmla="*/ 6489675 h 6858000"/>
              <a:gd name="connsiteX10" fmla="*/ 11608106 w 12192000"/>
              <a:gd name="connsiteY10" fmla="*/ 6443815 h 6858000"/>
              <a:gd name="connsiteX11" fmla="*/ 11690840 w 12192000"/>
              <a:gd name="connsiteY11" fmla="*/ 6441731 h 6858000"/>
              <a:gd name="connsiteX12" fmla="*/ 11701142 w 12192000"/>
              <a:gd name="connsiteY12" fmla="*/ 6441731 h 6858000"/>
              <a:gd name="connsiteX13" fmla="*/ 11791801 w 12192000"/>
              <a:gd name="connsiteY13" fmla="*/ 6487497 h 6858000"/>
              <a:gd name="connsiteX14" fmla="*/ 11800043 w 12192000"/>
              <a:gd name="connsiteY14" fmla="*/ 6493738 h 6858000"/>
              <a:gd name="connsiteX15" fmla="*/ 11795922 w 12192000"/>
              <a:gd name="connsiteY15" fmla="*/ 6499978 h 6858000"/>
              <a:gd name="connsiteX16" fmla="*/ 11688780 w 12192000"/>
              <a:gd name="connsiteY16" fmla="*/ 6562386 h 6858000"/>
              <a:gd name="connsiteX17" fmla="*/ 11680537 w 12192000"/>
              <a:gd name="connsiteY17" fmla="*/ 6562386 h 6858000"/>
              <a:gd name="connsiteX18" fmla="*/ 11678477 w 12192000"/>
              <a:gd name="connsiteY18" fmla="*/ 6554065 h 6858000"/>
              <a:gd name="connsiteX19" fmla="*/ 11686719 w 12192000"/>
              <a:gd name="connsiteY19" fmla="*/ 6450052 h 6858000"/>
              <a:gd name="connsiteX20" fmla="*/ 11690840 w 12192000"/>
              <a:gd name="connsiteY20" fmla="*/ 6441731 h 6858000"/>
              <a:gd name="connsiteX21" fmla="*/ 10873105 w 12192000"/>
              <a:gd name="connsiteY21" fmla="*/ 6401988 h 6858000"/>
              <a:gd name="connsiteX22" fmla="*/ 10873105 w 12192000"/>
              <a:gd name="connsiteY22" fmla="*/ 6445191 h 6858000"/>
              <a:gd name="connsiteX23" fmla="*/ 10825216 w 12192000"/>
              <a:gd name="connsiteY23" fmla="*/ 6453420 h 6858000"/>
              <a:gd name="connsiteX24" fmla="*/ 10806477 w 12192000"/>
              <a:gd name="connsiteY24" fmla="*/ 6428733 h 6858000"/>
              <a:gd name="connsiteX25" fmla="*/ 10831463 w 12192000"/>
              <a:gd name="connsiteY25" fmla="*/ 6404046 h 6858000"/>
              <a:gd name="connsiteX26" fmla="*/ 10523604 w 12192000"/>
              <a:gd name="connsiteY26" fmla="*/ 6331854 h 6858000"/>
              <a:gd name="connsiteX27" fmla="*/ 10564515 w 12192000"/>
              <a:gd name="connsiteY27" fmla="*/ 6392053 h 6858000"/>
              <a:gd name="connsiteX28" fmla="*/ 10523604 w 12192000"/>
              <a:gd name="connsiteY28" fmla="*/ 6452251 h 6858000"/>
              <a:gd name="connsiteX29" fmla="*/ 10482692 w 12192000"/>
              <a:gd name="connsiteY29" fmla="*/ 6392053 h 6858000"/>
              <a:gd name="connsiteX30" fmla="*/ 10523604 w 12192000"/>
              <a:gd name="connsiteY30" fmla="*/ 6331854 h 6858000"/>
              <a:gd name="connsiteX31" fmla="*/ 11677827 w 12192000"/>
              <a:gd name="connsiteY31" fmla="*/ 6323542 h 6858000"/>
              <a:gd name="connsiteX32" fmla="*/ 11686820 w 12192000"/>
              <a:gd name="connsiteY32" fmla="*/ 6324581 h 6858000"/>
              <a:gd name="connsiteX33" fmla="*/ 11713544 w 12192000"/>
              <a:gd name="connsiteY33" fmla="*/ 6376532 h 6858000"/>
              <a:gd name="connsiteX34" fmla="*/ 11653930 w 12192000"/>
              <a:gd name="connsiteY34" fmla="*/ 6434717 h 6858000"/>
              <a:gd name="connsiteX35" fmla="*/ 11594316 w 12192000"/>
              <a:gd name="connsiteY35" fmla="*/ 6376532 h 6858000"/>
              <a:gd name="connsiteX36" fmla="*/ 11621040 w 12192000"/>
              <a:gd name="connsiteY36" fmla="*/ 6326660 h 6858000"/>
              <a:gd name="connsiteX37" fmla="*/ 11637485 w 12192000"/>
              <a:gd name="connsiteY37" fmla="*/ 6328737 h 6858000"/>
              <a:gd name="connsiteX38" fmla="*/ 11635429 w 12192000"/>
              <a:gd name="connsiteY38" fmla="*/ 6345362 h 6858000"/>
              <a:gd name="connsiteX39" fmla="*/ 11618984 w 12192000"/>
              <a:gd name="connsiteY39" fmla="*/ 6376532 h 6858000"/>
              <a:gd name="connsiteX40" fmla="*/ 11653930 w 12192000"/>
              <a:gd name="connsiteY40" fmla="*/ 6411859 h 6858000"/>
              <a:gd name="connsiteX41" fmla="*/ 11688876 w 12192000"/>
              <a:gd name="connsiteY41" fmla="*/ 6376532 h 6858000"/>
              <a:gd name="connsiteX42" fmla="*/ 11672431 w 12192000"/>
              <a:gd name="connsiteY42" fmla="*/ 6345362 h 6858000"/>
              <a:gd name="connsiteX43" fmla="*/ 11670375 w 12192000"/>
              <a:gd name="connsiteY43" fmla="*/ 6328737 h 6858000"/>
              <a:gd name="connsiteX44" fmla="*/ 11677827 w 12192000"/>
              <a:gd name="connsiteY44" fmla="*/ 6323542 h 6858000"/>
              <a:gd name="connsiteX45" fmla="*/ 11826761 w 12192000"/>
              <a:gd name="connsiteY45" fmla="*/ 6308476 h 6858000"/>
              <a:gd name="connsiteX46" fmla="*/ 11830894 w 12192000"/>
              <a:gd name="connsiteY46" fmla="*/ 6314705 h 6858000"/>
              <a:gd name="connsiteX47" fmla="*/ 11830894 w 12192000"/>
              <a:gd name="connsiteY47" fmla="*/ 6439272 h 6858000"/>
              <a:gd name="connsiteX48" fmla="*/ 11826761 w 12192000"/>
              <a:gd name="connsiteY48" fmla="*/ 6445500 h 6858000"/>
              <a:gd name="connsiteX49" fmla="*/ 11818495 w 12192000"/>
              <a:gd name="connsiteY49" fmla="*/ 6443424 h 6858000"/>
              <a:gd name="connsiteX50" fmla="*/ 11733770 w 12192000"/>
              <a:gd name="connsiteY50" fmla="*/ 6385292 h 6858000"/>
              <a:gd name="connsiteX51" fmla="*/ 11727571 w 12192000"/>
              <a:gd name="connsiteY51" fmla="*/ 6376988 h 6858000"/>
              <a:gd name="connsiteX52" fmla="*/ 11733770 w 12192000"/>
              <a:gd name="connsiteY52" fmla="*/ 6368684 h 6858000"/>
              <a:gd name="connsiteX53" fmla="*/ 11818495 w 12192000"/>
              <a:gd name="connsiteY53" fmla="*/ 6310553 h 6858000"/>
              <a:gd name="connsiteX54" fmla="*/ 11826761 w 12192000"/>
              <a:gd name="connsiteY54" fmla="*/ 6308476 h 6858000"/>
              <a:gd name="connsiteX55" fmla="*/ 11480933 w 12192000"/>
              <a:gd name="connsiteY55" fmla="*/ 6308476 h 6858000"/>
              <a:gd name="connsiteX56" fmla="*/ 11489116 w 12192000"/>
              <a:gd name="connsiteY56" fmla="*/ 6312628 h 6858000"/>
              <a:gd name="connsiteX57" fmla="*/ 11572984 w 12192000"/>
              <a:gd name="connsiteY57" fmla="*/ 6368684 h 6858000"/>
              <a:gd name="connsiteX58" fmla="*/ 11579121 w 12192000"/>
              <a:gd name="connsiteY58" fmla="*/ 6376988 h 6858000"/>
              <a:gd name="connsiteX59" fmla="*/ 11572984 w 12192000"/>
              <a:gd name="connsiteY59" fmla="*/ 6385292 h 6858000"/>
              <a:gd name="connsiteX60" fmla="*/ 11489116 w 12192000"/>
              <a:gd name="connsiteY60" fmla="*/ 6443424 h 6858000"/>
              <a:gd name="connsiteX61" fmla="*/ 11480933 w 12192000"/>
              <a:gd name="connsiteY61" fmla="*/ 6445500 h 6858000"/>
              <a:gd name="connsiteX62" fmla="*/ 11476842 w 12192000"/>
              <a:gd name="connsiteY62" fmla="*/ 6439272 h 6858000"/>
              <a:gd name="connsiteX63" fmla="*/ 11476842 w 12192000"/>
              <a:gd name="connsiteY63" fmla="*/ 6314705 h 6858000"/>
              <a:gd name="connsiteX64" fmla="*/ 11480933 w 12192000"/>
              <a:gd name="connsiteY64" fmla="*/ 6308476 h 6858000"/>
              <a:gd name="connsiteX65" fmla="*/ 11092888 w 12192000"/>
              <a:gd name="connsiteY65" fmla="*/ 6297956 h 6858000"/>
              <a:gd name="connsiteX66" fmla="*/ 11086728 w 12192000"/>
              <a:gd name="connsiteY66" fmla="*/ 6300034 h 6858000"/>
              <a:gd name="connsiteX67" fmla="*/ 11084676 w 12192000"/>
              <a:gd name="connsiteY67" fmla="*/ 6306264 h 6858000"/>
              <a:gd name="connsiteX68" fmla="*/ 11125737 w 12192000"/>
              <a:gd name="connsiteY68" fmla="*/ 6464115 h 6858000"/>
              <a:gd name="connsiteX69" fmla="*/ 11150374 w 12192000"/>
              <a:gd name="connsiteY69" fmla="*/ 6484884 h 6858000"/>
              <a:gd name="connsiteX70" fmla="*/ 11158586 w 12192000"/>
              <a:gd name="connsiteY70" fmla="*/ 6484884 h 6858000"/>
              <a:gd name="connsiteX71" fmla="*/ 11154480 w 12192000"/>
              <a:gd name="connsiteY71" fmla="*/ 6493192 h 6858000"/>
              <a:gd name="connsiteX72" fmla="*/ 11154480 w 12192000"/>
              <a:gd name="connsiteY72" fmla="*/ 6495269 h 6858000"/>
              <a:gd name="connsiteX73" fmla="*/ 11129843 w 12192000"/>
              <a:gd name="connsiteY73" fmla="*/ 6513962 h 6858000"/>
              <a:gd name="connsiteX74" fmla="*/ 11094941 w 12192000"/>
              <a:gd name="connsiteY74" fmla="*/ 6511885 h 6858000"/>
              <a:gd name="connsiteX75" fmla="*/ 11088782 w 12192000"/>
              <a:gd name="connsiteY75" fmla="*/ 6513962 h 6858000"/>
              <a:gd name="connsiteX76" fmla="*/ 11086728 w 12192000"/>
              <a:gd name="connsiteY76" fmla="*/ 6518116 h 6858000"/>
              <a:gd name="connsiteX77" fmla="*/ 11086728 w 12192000"/>
              <a:gd name="connsiteY77" fmla="*/ 6536809 h 6858000"/>
              <a:gd name="connsiteX78" fmla="*/ 11092888 w 12192000"/>
              <a:gd name="connsiteY78" fmla="*/ 6543040 h 6858000"/>
              <a:gd name="connsiteX79" fmla="*/ 11140108 w 12192000"/>
              <a:gd name="connsiteY79" fmla="*/ 6549270 h 6858000"/>
              <a:gd name="connsiteX80" fmla="*/ 11142162 w 12192000"/>
              <a:gd name="connsiteY80" fmla="*/ 6549270 h 6858000"/>
              <a:gd name="connsiteX81" fmla="*/ 11195542 w 12192000"/>
              <a:gd name="connsiteY81" fmla="*/ 6497346 h 6858000"/>
              <a:gd name="connsiteX82" fmla="*/ 11228391 w 12192000"/>
              <a:gd name="connsiteY82" fmla="*/ 6368574 h 6858000"/>
              <a:gd name="connsiteX83" fmla="*/ 11240709 w 12192000"/>
              <a:gd name="connsiteY83" fmla="*/ 6327034 h 6858000"/>
              <a:gd name="connsiteX84" fmla="*/ 11244815 w 12192000"/>
              <a:gd name="connsiteY84" fmla="*/ 6306264 h 6858000"/>
              <a:gd name="connsiteX85" fmla="*/ 11242762 w 12192000"/>
              <a:gd name="connsiteY85" fmla="*/ 6300034 h 6858000"/>
              <a:gd name="connsiteX86" fmla="*/ 11238656 w 12192000"/>
              <a:gd name="connsiteY86" fmla="*/ 6297956 h 6858000"/>
              <a:gd name="connsiteX87" fmla="*/ 11209913 w 12192000"/>
              <a:gd name="connsiteY87" fmla="*/ 6297956 h 6858000"/>
              <a:gd name="connsiteX88" fmla="*/ 11203754 w 12192000"/>
              <a:gd name="connsiteY88" fmla="*/ 6302111 h 6858000"/>
              <a:gd name="connsiteX89" fmla="*/ 11166798 w 12192000"/>
              <a:gd name="connsiteY89" fmla="*/ 6443345 h 6858000"/>
              <a:gd name="connsiteX90" fmla="*/ 11164745 w 12192000"/>
              <a:gd name="connsiteY90" fmla="*/ 6443345 h 6858000"/>
              <a:gd name="connsiteX91" fmla="*/ 11125737 w 12192000"/>
              <a:gd name="connsiteY91" fmla="*/ 6302111 h 6858000"/>
              <a:gd name="connsiteX92" fmla="*/ 11119578 w 12192000"/>
              <a:gd name="connsiteY92" fmla="*/ 6297956 h 6858000"/>
              <a:gd name="connsiteX93" fmla="*/ 11092888 w 12192000"/>
              <a:gd name="connsiteY93" fmla="*/ 6297956 h 6858000"/>
              <a:gd name="connsiteX94" fmla="*/ 11053116 w 12192000"/>
              <a:gd name="connsiteY94" fmla="*/ 6295619 h 6858000"/>
              <a:gd name="connsiteX95" fmla="*/ 11004021 w 12192000"/>
              <a:gd name="connsiteY95" fmla="*/ 6316428 h 6858000"/>
              <a:gd name="connsiteX96" fmla="*/ 11004021 w 12192000"/>
              <a:gd name="connsiteY96" fmla="*/ 6303943 h 6858000"/>
              <a:gd name="connsiteX97" fmla="*/ 10997885 w 12192000"/>
              <a:gd name="connsiteY97" fmla="*/ 6297700 h 6858000"/>
              <a:gd name="connsiteX98" fmla="*/ 10969246 w 12192000"/>
              <a:gd name="connsiteY98" fmla="*/ 6297700 h 6858000"/>
              <a:gd name="connsiteX99" fmla="*/ 10963110 w 12192000"/>
              <a:gd name="connsiteY99" fmla="*/ 6303943 h 6858000"/>
              <a:gd name="connsiteX100" fmla="*/ 10963110 w 12192000"/>
              <a:gd name="connsiteY100" fmla="*/ 6478738 h 6858000"/>
              <a:gd name="connsiteX101" fmla="*/ 10969246 w 12192000"/>
              <a:gd name="connsiteY101" fmla="*/ 6484981 h 6858000"/>
              <a:gd name="connsiteX102" fmla="*/ 10997885 w 12192000"/>
              <a:gd name="connsiteY102" fmla="*/ 6484981 h 6858000"/>
              <a:gd name="connsiteX103" fmla="*/ 11004021 w 12192000"/>
              <a:gd name="connsiteY103" fmla="*/ 6478738 h 6858000"/>
              <a:gd name="connsiteX104" fmla="*/ 11004021 w 12192000"/>
              <a:gd name="connsiteY104" fmla="*/ 6358046 h 6858000"/>
              <a:gd name="connsiteX105" fmla="*/ 11055161 w 12192000"/>
              <a:gd name="connsiteY105" fmla="*/ 6335156 h 6858000"/>
              <a:gd name="connsiteX106" fmla="*/ 11061298 w 12192000"/>
              <a:gd name="connsiteY106" fmla="*/ 6328913 h 6858000"/>
              <a:gd name="connsiteX107" fmla="*/ 11061298 w 12192000"/>
              <a:gd name="connsiteY107" fmla="*/ 6301862 h 6858000"/>
              <a:gd name="connsiteX108" fmla="*/ 11059252 w 12192000"/>
              <a:gd name="connsiteY108" fmla="*/ 6297700 h 6858000"/>
              <a:gd name="connsiteX109" fmla="*/ 11053116 w 12192000"/>
              <a:gd name="connsiteY109" fmla="*/ 6295619 h 6858000"/>
              <a:gd name="connsiteX110" fmla="*/ 10852208 w 12192000"/>
              <a:gd name="connsiteY110" fmla="*/ 6292112 h 6858000"/>
              <a:gd name="connsiteX111" fmla="*/ 10781852 w 12192000"/>
              <a:gd name="connsiteY111" fmla="*/ 6300430 h 6858000"/>
              <a:gd name="connsiteX112" fmla="*/ 10775644 w 12192000"/>
              <a:gd name="connsiteY112" fmla="*/ 6306668 h 6858000"/>
              <a:gd name="connsiteX113" fmla="*/ 10777713 w 12192000"/>
              <a:gd name="connsiteY113" fmla="*/ 6331621 h 6858000"/>
              <a:gd name="connsiteX114" fmla="*/ 10779783 w 12192000"/>
              <a:gd name="connsiteY114" fmla="*/ 6335780 h 6858000"/>
              <a:gd name="connsiteX115" fmla="*/ 10783921 w 12192000"/>
              <a:gd name="connsiteY115" fmla="*/ 6337859 h 6858000"/>
              <a:gd name="connsiteX116" fmla="*/ 10850138 w 12192000"/>
              <a:gd name="connsiteY116" fmla="*/ 6333700 h 6858000"/>
              <a:gd name="connsiteX117" fmla="*/ 10872900 w 12192000"/>
              <a:gd name="connsiteY117" fmla="*/ 6356574 h 6858000"/>
              <a:gd name="connsiteX118" fmla="*/ 10872900 w 12192000"/>
              <a:gd name="connsiteY118" fmla="*/ 6369050 h 6858000"/>
              <a:gd name="connsiteX119" fmla="*/ 10827376 w 12192000"/>
              <a:gd name="connsiteY119" fmla="*/ 6373209 h 6858000"/>
              <a:gd name="connsiteX120" fmla="*/ 10763228 w 12192000"/>
              <a:gd name="connsiteY120" fmla="*/ 6429353 h 6858000"/>
              <a:gd name="connsiteX121" fmla="*/ 10819099 w 12192000"/>
              <a:gd name="connsiteY121" fmla="*/ 6489656 h 6858000"/>
              <a:gd name="connsiteX122" fmla="*/ 10879108 w 12192000"/>
              <a:gd name="connsiteY122" fmla="*/ 6477180 h 6858000"/>
              <a:gd name="connsiteX123" fmla="*/ 10908078 w 12192000"/>
              <a:gd name="connsiteY123" fmla="*/ 6489656 h 6858000"/>
              <a:gd name="connsiteX124" fmla="*/ 10914286 w 12192000"/>
              <a:gd name="connsiteY124" fmla="*/ 6487577 h 6858000"/>
              <a:gd name="connsiteX125" fmla="*/ 10916355 w 12192000"/>
              <a:gd name="connsiteY125" fmla="*/ 6481339 h 6858000"/>
              <a:gd name="connsiteX126" fmla="*/ 10916355 w 12192000"/>
              <a:gd name="connsiteY126" fmla="*/ 6356574 h 6858000"/>
              <a:gd name="connsiteX127" fmla="*/ 10852208 w 12192000"/>
              <a:gd name="connsiteY127" fmla="*/ 6292112 h 6858000"/>
              <a:gd name="connsiteX128" fmla="*/ 10523603 w 12192000"/>
              <a:gd name="connsiteY128" fmla="*/ 6292112 h 6858000"/>
              <a:gd name="connsiteX129" fmla="*/ 10439442 w 12192000"/>
              <a:gd name="connsiteY129" fmla="*/ 6390884 h 6858000"/>
              <a:gd name="connsiteX130" fmla="*/ 10523603 w 12192000"/>
              <a:gd name="connsiteY130" fmla="*/ 6489656 h 6858000"/>
              <a:gd name="connsiteX131" fmla="*/ 10607764 w 12192000"/>
              <a:gd name="connsiteY131" fmla="*/ 6390884 h 6858000"/>
              <a:gd name="connsiteX132" fmla="*/ 10523603 w 12192000"/>
              <a:gd name="connsiteY132" fmla="*/ 6292112 h 6858000"/>
              <a:gd name="connsiteX133" fmla="*/ 10307649 w 12192000"/>
              <a:gd name="connsiteY133" fmla="*/ 6266396 h 6858000"/>
              <a:gd name="connsiteX134" fmla="*/ 10324014 w 12192000"/>
              <a:gd name="connsiteY134" fmla="*/ 6266396 h 6858000"/>
              <a:gd name="connsiteX135" fmla="*/ 10366971 w 12192000"/>
              <a:gd name="connsiteY135" fmla="*/ 6306138 h 6858000"/>
              <a:gd name="connsiteX136" fmla="*/ 10321968 w 12192000"/>
              <a:gd name="connsiteY136" fmla="*/ 6343789 h 6858000"/>
              <a:gd name="connsiteX137" fmla="*/ 10276965 w 12192000"/>
              <a:gd name="connsiteY137" fmla="*/ 6343789 h 6858000"/>
              <a:gd name="connsiteX138" fmla="*/ 10276965 w 12192000"/>
              <a:gd name="connsiteY138" fmla="*/ 6268488 h 6858000"/>
              <a:gd name="connsiteX139" fmla="*/ 10307649 w 12192000"/>
              <a:gd name="connsiteY139" fmla="*/ 6266396 h 6858000"/>
              <a:gd name="connsiteX140" fmla="*/ 10683886 w 12192000"/>
              <a:gd name="connsiteY140" fmla="*/ 6254707 h 6858000"/>
              <a:gd name="connsiteX141" fmla="*/ 10655176 w 12192000"/>
              <a:gd name="connsiteY141" fmla="*/ 6260951 h 6858000"/>
              <a:gd name="connsiteX142" fmla="*/ 10649024 w 12192000"/>
              <a:gd name="connsiteY142" fmla="*/ 6267195 h 6858000"/>
              <a:gd name="connsiteX143" fmla="*/ 10649024 w 12192000"/>
              <a:gd name="connsiteY143" fmla="*/ 6298417 h 6858000"/>
              <a:gd name="connsiteX144" fmla="*/ 10632618 w 12192000"/>
              <a:gd name="connsiteY144" fmla="*/ 6298417 h 6858000"/>
              <a:gd name="connsiteX145" fmla="*/ 10626466 w 12192000"/>
              <a:gd name="connsiteY145" fmla="*/ 6304662 h 6858000"/>
              <a:gd name="connsiteX146" fmla="*/ 10626466 w 12192000"/>
              <a:gd name="connsiteY146" fmla="*/ 6329640 h 6858000"/>
              <a:gd name="connsiteX147" fmla="*/ 10632618 w 12192000"/>
              <a:gd name="connsiteY147" fmla="*/ 6335884 h 6858000"/>
              <a:gd name="connsiteX148" fmla="*/ 10649024 w 12192000"/>
              <a:gd name="connsiteY148" fmla="*/ 6335884 h 6858000"/>
              <a:gd name="connsiteX149" fmla="*/ 10649024 w 12192000"/>
              <a:gd name="connsiteY149" fmla="*/ 6419143 h 6858000"/>
              <a:gd name="connsiteX150" fmla="*/ 10704393 w 12192000"/>
              <a:gd name="connsiteY150" fmla="*/ 6491994 h 6858000"/>
              <a:gd name="connsiteX151" fmla="*/ 10737204 w 12192000"/>
              <a:gd name="connsiteY151" fmla="*/ 6487831 h 6858000"/>
              <a:gd name="connsiteX152" fmla="*/ 10743356 w 12192000"/>
              <a:gd name="connsiteY152" fmla="*/ 6479505 h 6858000"/>
              <a:gd name="connsiteX153" fmla="*/ 10741306 w 12192000"/>
              <a:gd name="connsiteY153" fmla="*/ 6456609 h 6858000"/>
              <a:gd name="connsiteX154" fmla="*/ 10735153 w 12192000"/>
              <a:gd name="connsiteY154" fmla="*/ 6448283 h 6858000"/>
              <a:gd name="connsiteX155" fmla="*/ 10710545 w 12192000"/>
              <a:gd name="connsiteY155" fmla="*/ 6450365 h 6858000"/>
              <a:gd name="connsiteX156" fmla="*/ 10692089 w 12192000"/>
              <a:gd name="connsiteY156" fmla="*/ 6412898 h 6858000"/>
              <a:gd name="connsiteX157" fmla="*/ 10692089 w 12192000"/>
              <a:gd name="connsiteY157" fmla="*/ 6335884 h 6858000"/>
              <a:gd name="connsiteX158" fmla="*/ 10735153 w 12192000"/>
              <a:gd name="connsiteY158" fmla="*/ 6335884 h 6858000"/>
              <a:gd name="connsiteX159" fmla="*/ 10741306 w 12192000"/>
              <a:gd name="connsiteY159" fmla="*/ 6329640 h 6858000"/>
              <a:gd name="connsiteX160" fmla="*/ 10741306 w 12192000"/>
              <a:gd name="connsiteY160" fmla="*/ 6304662 h 6858000"/>
              <a:gd name="connsiteX161" fmla="*/ 10735153 w 12192000"/>
              <a:gd name="connsiteY161" fmla="*/ 6298417 h 6858000"/>
              <a:gd name="connsiteX162" fmla="*/ 10692089 w 12192000"/>
              <a:gd name="connsiteY162" fmla="*/ 6298417 h 6858000"/>
              <a:gd name="connsiteX163" fmla="*/ 10692089 w 12192000"/>
              <a:gd name="connsiteY163" fmla="*/ 6260951 h 6858000"/>
              <a:gd name="connsiteX164" fmla="*/ 10690038 w 12192000"/>
              <a:gd name="connsiteY164" fmla="*/ 6254707 h 6858000"/>
              <a:gd name="connsiteX165" fmla="*/ 10683886 w 12192000"/>
              <a:gd name="connsiteY165" fmla="*/ 6254707 h 6858000"/>
              <a:gd name="connsiteX166" fmla="*/ 10317982 w 12192000"/>
              <a:gd name="connsiteY166" fmla="*/ 6225485 h 6858000"/>
              <a:gd name="connsiteX167" fmla="*/ 10237565 w 12192000"/>
              <a:gd name="connsiteY167" fmla="*/ 6229637 h 6858000"/>
              <a:gd name="connsiteX168" fmla="*/ 10231378 w 12192000"/>
              <a:gd name="connsiteY168" fmla="*/ 6237941 h 6858000"/>
              <a:gd name="connsiteX169" fmla="*/ 10231378 w 12192000"/>
              <a:gd name="connsiteY169" fmla="*/ 6478753 h 6858000"/>
              <a:gd name="connsiteX170" fmla="*/ 10239626 w 12192000"/>
              <a:gd name="connsiteY170" fmla="*/ 6484981 h 6858000"/>
              <a:gd name="connsiteX171" fmla="*/ 10268494 w 12192000"/>
              <a:gd name="connsiteY171" fmla="*/ 6484981 h 6858000"/>
              <a:gd name="connsiteX172" fmla="*/ 10276742 w 12192000"/>
              <a:gd name="connsiteY172" fmla="*/ 6478753 h 6858000"/>
              <a:gd name="connsiteX173" fmla="*/ 10276742 w 12192000"/>
              <a:gd name="connsiteY173" fmla="*/ 6383259 h 6858000"/>
              <a:gd name="connsiteX174" fmla="*/ 10326230 w 12192000"/>
              <a:gd name="connsiteY174" fmla="*/ 6385334 h 6858000"/>
              <a:gd name="connsiteX175" fmla="*/ 10367470 w 12192000"/>
              <a:gd name="connsiteY175" fmla="*/ 6480828 h 6858000"/>
              <a:gd name="connsiteX176" fmla="*/ 10373656 w 12192000"/>
              <a:gd name="connsiteY176" fmla="*/ 6484981 h 6858000"/>
              <a:gd name="connsiteX177" fmla="*/ 10406648 w 12192000"/>
              <a:gd name="connsiteY177" fmla="*/ 6484981 h 6858000"/>
              <a:gd name="connsiteX178" fmla="*/ 10412834 w 12192000"/>
              <a:gd name="connsiteY178" fmla="*/ 6482905 h 6858000"/>
              <a:gd name="connsiteX179" fmla="*/ 10414896 w 12192000"/>
              <a:gd name="connsiteY179" fmla="*/ 6476677 h 6858000"/>
              <a:gd name="connsiteX180" fmla="*/ 10367470 w 12192000"/>
              <a:gd name="connsiteY180" fmla="*/ 6372879 h 6858000"/>
              <a:gd name="connsiteX181" fmla="*/ 10412834 w 12192000"/>
              <a:gd name="connsiteY181" fmla="*/ 6304371 h 6858000"/>
              <a:gd name="connsiteX182" fmla="*/ 10324168 w 12192000"/>
              <a:gd name="connsiteY182" fmla="*/ 6225485 h 6858000"/>
              <a:gd name="connsiteX183" fmla="*/ 10317982 w 12192000"/>
              <a:gd name="connsiteY183" fmla="*/ 6225485 h 6858000"/>
              <a:gd name="connsiteX184" fmla="*/ 11680537 w 12192000"/>
              <a:gd name="connsiteY184" fmla="*/ 6192479 h 6858000"/>
              <a:gd name="connsiteX185" fmla="*/ 11688780 w 12192000"/>
              <a:gd name="connsiteY185" fmla="*/ 6192479 h 6858000"/>
              <a:gd name="connsiteX186" fmla="*/ 11795922 w 12192000"/>
              <a:gd name="connsiteY186" fmla="*/ 6254292 h 6858000"/>
              <a:gd name="connsiteX187" fmla="*/ 11800043 w 12192000"/>
              <a:gd name="connsiteY187" fmla="*/ 6260473 h 6858000"/>
              <a:gd name="connsiteX188" fmla="*/ 11791801 w 12192000"/>
              <a:gd name="connsiteY188" fmla="*/ 6266654 h 6858000"/>
              <a:gd name="connsiteX189" fmla="*/ 11701142 w 12192000"/>
              <a:gd name="connsiteY189" fmla="*/ 6309923 h 6858000"/>
              <a:gd name="connsiteX190" fmla="*/ 11690840 w 12192000"/>
              <a:gd name="connsiteY190" fmla="*/ 6311983 h 6858000"/>
              <a:gd name="connsiteX191" fmla="*/ 11686719 w 12192000"/>
              <a:gd name="connsiteY191" fmla="*/ 6301681 h 6858000"/>
              <a:gd name="connsiteX192" fmla="*/ 11678477 w 12192000"/>
              <a:gd name="connsiteY192" fmla="*/ 6200720 h 6858000"/>
              <a:gd name="connsiteX193" fmla="*/ 11680537 w 12192000"/>
              <a:gd name="connsiteY193" fmla="*/ 6192479 h 6858000"/>
              <a:gd name="connsiteX194" fmla="*/ 11623202 w 12192000"/>
              <a:gd name="connsiteY194" fmla="*/ 6191708 h 6858000"/>
              <a:gd name="connsiteX195" fmla="*/ 11627323 w 12192000"/>
              <a:gd name="connsiteY195" fmla="*/ 6192483 h 6858000"/>
              <a:gd name="connsiteX196" fmla="*/ 11629383 w 12192000"/>
              <a:gd name="connsiteY196" fmla="*/ 6202808 h 6858000"/>
              <a:gd name="connsiteX197" fmla="*/ 11621142 w 12192000"/>
              <a:gd name="connsiteY197" fmla="*/ 6303996 h 6858000"/>
              <a:gd name="connsiteX198" fmla="*/ 11617020 w 12192000"/>
              <a:gd name="connsiteY198" fmla="*/ 6312256 h 6858000"/>
              <a:gd name="connsiteX199" fmla="*/ 11606719 w 12192000"/>
              <a:gd name="connsiteY199" fmla="*/ 6312256 h 6858000"/>
              <a:gd name="connsiteX200" fmla="*/ 11516059 w 12192000"/>
              <a:gd name="connsiteY200" fmla="*/ 6266825 h 6858000"/>
              <a:gd name="connsiteX201" fmla="*/ 11507818 w 12192000"/>
              <a:gd name="connsiteY201" fmla="*/ 6260630 h 6858000"/>
              <a:gd name="connsiteX202" fmla="*/ 11511939 w 12192000"/>
              <a:gd name="connsiteY202" fmla="*/ 6254434 h 6858000"/>
              <a:gd name="connsiteX203" fmla="*/ 11619081 w 12192000"/>
              <a:gd name="connsiteY203" fmla="*/ 6192483 h 6858000"/>
              <a:gd name="connsiteX204" fmla="*/ 11623202 w 12192000"/>
              <a:gd name="connsiteY204" fmla="*/ 6191708 h 6858000"/>
              <a:gd name="connsiteX205" fmla="*/ 11654515 w 12192000"/>
              <a:gd name="connsiteY205" fmla="*/ 6156519 h 6858000"/>
              <a:gd name="connsiteX206" fmla="*/ 11437684 w 12192000"/>
              <a:gd name="connsiteY206" fmla="*/ 6375689 h 6858000"/>
              <a:gd name="connsiteX207" fmla="*/ 11654515 w 12192000"/>
              <a:gd name="connsiteY207" fmla="*/ 6594858 h 6858000"/>
              <a:gd name="connsiteX208" fmla="*/ 11871347 w 12192000"/>
              <a:gd name="connsiteY208" fmla="*/ 6375689 h 6858000"/>
              <a:gd name="connsiteX209" fmla="*/ 11654515 w 12192000"/>
              <a:gd name="connsiteY209" fmla="*/ 6156519 h 6858000"/>
              <a:gd name="connsiteX210" fmla="*/ 11653930 w 12192000"/>
              <a:gd name="connsiteY210" fmla="*/ 6124960 h 6858000"/>
              <a:gd name="connsiteX211" fmla="*/ 11900569 w 12192000"/>
              <a:gd name="connsiteY211" fmla="*/ 6374521 h 6858000"/>
              <a:gd name="connsiteX212" fmla="*/ 11653930 w 12192000"/>
              <a:gd name="connsiteY212" fmla="*/ 6624082 h 6858000"/>
              <a:gd name="connsiteX213" fmla="*/ 11407292 w 12192000"/>
              <a:gd name="connsiteY213" fmla="*/ 6374521 h 6858000"/>
              <a:gd name="connsiteX214" fmla="*/ 11653930 w 12192000"/>
              <a:gd name="connsiteY214" fmla="*/ 6124960 h 6858000"/>
              <a:gd name="connsiteX215" fmla="*/ 11641007 w 12192000"/>
              <a:gd name="connsiteY215" fmla="*/ 6046384 h 6858000"/>
              <a:gd name="connsiteX216" fmla="*/ 11628668 w 12192000"/>
              <a:gd name="connsiteY216" fmla="*/ 6096267 h 6858000"/>
              <a:gd name="connsiteX217" fmla="*/ 11606046 w 12192000"/>
              <a:gd name="connsiteY217" fmla="*/ 6100424 h 6858000"/>
              <a:gd name="connsiteX218" fmla="*/ 11579311 w 12192000"/>
              <a:gd name="connsiteY218" fmla="*/ 6054698 h 6858000"/>
              <a:gd name="connsiteX219" fmla="*/ 11579311 w 12192000"/>
              <a:gd name="connsiteY219" fmla="*/ 6052619 h 6858000"/>
              <a:gd name="connsiteX220" fmla="*/ 11577254 w 12192000"/>
              <a:gd name="connsiteY220" fmla="*/ 6054698 h 6858000"/>
              <a:gd name="connsiteX221" fmla="*/ 11556689 w 12192000"/>
              <a:gd name="connsiteY221" fmla="*/ 6058855 h 6858000"/>
              <a:gd name="connsiteX222" fmla="*/ 11556689 w 12192000"/>
              <a:gd name="connsiteY222" fmla="*/ 6060933 h 6858000"/>
              <a:gd name="connsiteX223" fmla="*/ 11552576 w 12192000"/>
              <a:gd name="connsiteY223" fmla="*/ 6085875 h 6858000"/>
              <a:gd name="connsiteX224" fmla="*/ 11556689 w 12192000"/>
              <a:gd name="connsiteY224" fmla="*/ 6112895 h 6858000"/>
              <a:gd name="connsiteX225" fmla="*/ 11536124 w 12192000"/>
              <a:gd name="connsiteY225" fmla="*/ 6121208 h 6858000"/>
              <a:gd name="connsiteX226" fmla="*/ 11499106 w 12192000"/>
              <a:gd name="connsiteY226" fmla="*/ 6085875 h 6858000"/>
              <a:gd name="connsiteX227" fmla="*/ 11499106 w 12192000"/>
              <a:gd name="connsiteY227" fmla="*/ 6083796 h 6858000"/>
              <a:gd name="connsiteX228" fmla="*/ 11497050 w 12192000"/>
              <a:gd name="connsiteY228" fmla="*/ 6083796 h 6858000"/>
              <a:gd name="connsiteX229" fmla="*/ 11478541 w 12192000"/>
              <a:gd name="connsiteY229" fmla="*/ 6096267 h 6858000"/>
              <a:gd name="connsiteX230" fmla="*/ 11478541 w 12192000"/>
              <a:gd name="connsiteY230" fmla="*/ 6098345 h 6858000"/>
              <a:gd name="connsiteX231" fmla="*/ 11490880 w 12192000"/>
              <a:gd name="connsiteY231" fmla="*/ 6148228 h 6858000"/>
              <a:gd name="connsiteX232" fmla="*/ 11474428 w 12192000"/>
              <a:gd name="connsiteY232" fmla="*/ 6160699 h 6858000"/>
              <a:gd name="connsiteX233" fmla="*/ 11431240 w 12192000"/>
              <a:gd name="connsiteY233" fmla="*/ 6133679 h 6858000"/>
              <a:gd name="connsiteX234" fmla="*/ 11429184 w 12192000"/>
              <a:gd name="connsiteY234" fmla="*/ 6133679 h 6858000"/>
              <a:gd name="connsiteX235" fmla="*/ 11429184 w 12192000"/>
              <a:gd name="connsiteY235" fmla="*/ 6135757 h 6858000"/>
              <a:gd name="connsiteX236" fmla="*/ 11412731 w 12192000"/>
              <a:gd name="connsiteY236" fmla="*/ 6150307 h 6858000"/>
              <a:gd name="connsiteX237" fmla="*/ 11412731 w 12192000"/>
              <a:gd name="connsiteY237" fmla="*/ 6152385 h 6858000"/>
              <a:gd name="connsiteX238" fmla="*/ 11439467 w 12192000"/>
              <a:gd name="connsiteY238" fmla="*/ 6198111 h 6858000"/>
              <a:gd name="connsiteX239" fmla="*/ 11425070 w 12192000"/>
              <a:gd name="connsiteY239" fmla="*/ 6214739 h 6858000"/>
              <a:gd name="connsiteX240" fmla="*/ 11375714 w 12192000"/>
              <a:gd name="connsiteY240" fmla="*/ 6202268 h 6858000"/>
              <a:gd name="connsiteX241" fmla="*/ 11373657 w 12192000"/>
              <a:gd name="connsiteY241" fmla="*/ 6202268 h 6858000"/>
              <a:gd name="connsiteX242" fmla="*/ 11363375 w 12192000"/>
              <a:gd name="connsiteY242" fmla="*/ 6220974 h 6858000"/>
              <a:gd name="connsiteX243" fmla="*/ 11363375 w 12192000"/>
              <a:gd name="connsiteY243" fmla="*/ 6223053 h 6858000"/>
              <a:gd name="connsiteX244" fmla="*/ 11400392 w 12192000"/>
              <a:gd name="connsiteY244" fmla="*/ 6260465 h 6858000"/>
              <a:gd name="connsiteX245" fmla="*/ 11392166 w 12192000"/>
              <a:gd name="connsiteY245" fmla="*/ 6279171 h 6858000"/>
              <a:gd name="connsiteX246" fmla="*/ 11340753 w 12192000"/>
              <a:gd name="connsiteY246" fmla="*/ 6279171 h 6858000"/>
              <a:gd name="connsiteX247" fmla="*/ 11338696 w 12192000"/>
              <a:gd name="connsiteY247" fmla="*/ 6279171 h 6858000"/>
              <a:gd name="connsiteX248" fmla="*/ 11338696 w 12192000"/>
              <a:gd name="connsiteY248" fmla="*/ 6281249 h 6858000"/>
              <a:gd name="connsiteX249" fmla="*/ 11332527 w 12192000"/>
              <a:gd name="connsiteY249" fmla="*/ 6302033 h 6858000"/>
              <a:gd name="connsiteX250" fmla="*/ 11334583 w 12192000"/>
              <a:gd name="connsiteY250" fmla="*/ 6304112 h 6858000"/>
              <a:gd name="connsiteX251" fmla="*/ 11377770 w 12192000"/>
              <a:gd name="connsiteY251" fmla="*/ 6329053 h 6858000"/>
              <a:gd name="connsiteX252" fmla="*/ 11375714 w 12192000"/>
              <a:gd name="connsiteY252" fmla="*/ 6351917 h 6858000"/>
              <a:gd name="connsiteX253" fmla="*/ 11326357 w 12192000"/>
              <a:gd name="connsiteY253" fmla="*/ 6364388 h 6858000"/>
              <a:gd name="connsiteX254" fmla="*/ 11324300 w 12192000"/>
              <a:gd name="connsiteY254" fmla="*/ 6364388 h 6858000"/>
              <a:gd name="connsiteX255" fmla="*/ 11324300 w 12192000"/>
              <a:gd name="connsiteY255" fmla="*/ 6366465 h 6858000"/>
              <a:gd name="connsiteX256" fmla="*/ 11324300 w 12192000"/>
              <a:gd name="connsiteY256" fmla="*/ 6376858 h 6858000"/>
              <a:gd name="connsiteX257" fmla="*/ 11324300 w 12192000"/>
              <a:gd name="connsiteY257" fmla="*/ 6387250 h 6858000"/>
              <a:gd name="connsiteX258" fmla="*/ 11324300 w 12192000"/>
              <a:gd name="connsiteY258" fmla="*/ 6389329 h 6858000"/>
              <a:gd name="connsiteX259" fmla="*/ 11326357 w 12192000"/>
              <a:gd name="connsiteY259" fmla="*/ 6389329 h 6858000"/>
              <a:gd name="connsiteX260" fmla="*/ 11375714 w 12192000"/>
              <a:gd name="connsiteY260" fmla="*/ 6401800 h 6858000"/>
              <a:gd name="connsiteX261" fmla="*/ 11379827 w 12192000"/>
              <a:gd name="connsiteY261" fmla="*/ 6424662 h 6858000"/>
              <a:gd name="connsiteX262" fmla="*/ 11334583 w 12192000"/>
              <a:gd name="connsiteY262" fmla="*/ 6451682 h 6858000"/>
              <a:gd name="connsiteX263" fmla="*/ 11332527 w 12192000"/>
              <a:gd name="connsiteY263" fmla="*/ 6451682 h 6858000"/>
              <a:gd name="connsiteX264" fmla="*/ 11332527 w 12192000"/>
              <a:gd name="connsiteY264" fmla="*/ 6453761 h 6858000"/>
              <a:gd name="connsiteX265" fmla="*/ 11338696 w 12192000"/>
              <a:gd name="connsiteY265" fmla="*/ 6474546 h 6858000"/>
              <a:gd name="connsiteX266" fmla="*/ 11340753 w 12192000"/>
              <a:gd name="connsiteY266" fmla="*/ 6474546 h 6858000"/>
              <a:gd name="connsiteX267" fmla="*/ 11392166 w 12192000"/>
              <a:gd name="connsiteY267" fmla="*/ 6474546 h 6858000"/>
              <a:gd name="connsiteX268" fmla="*/ 11400392 w 12192000"/>
              <a:gd name="connsiteY268" fmla="*/ 6495329 h 6858000"/>
              <a:gd name="connsiteX269" fmla="*/ 11363375 w 12192000"/>
              <a:gd name="connsiteY269" fmla="*/ 6532742 h 6858000"/>
              <a:gd name="connsiteX270" fmla="*/ 11363375 w 12192000"/>
              <a:gd name="connsiteY270" fmla="*/ 6534820 h 6858000"/>
              <a:gd name="connsiteX271" fmla="*/ 11375714 w 12192000"/>
              <a:gd name="connsiteY271" fmla="*/ 6553526 h 6858000"/>
              <a:gd name="connsiteX272" fmla="*/ 11427127 w 12192000"/>
              <a:gd name="connsiteY272" fmla="*/ 6538978 h 6858000"/>
              <a:gd name="connsiteX273" fmla="*/ 11439467 w 12192000"/>
              <a:gd name="connsiteY273" fmla="*/ 6557684 h 6858000"/>
              <a:gd name="connsiteX274" fmla="*/ 11412731 w 12192000"/>
              <a:gd name="connsiteY274" fmla="*/ 6603410 h 6858000"/>
              <a:gd name="connsiteX275" fmla="*/ 11414788 w 12192000"/>
              <a:gd name="connsiteY275" fmla="*/ 6605487 h 6858000"/>
              <a:gd name="connsiteX276" fmla="*/ 11429184 w 12192000"/>
              <a:gd name="connsiteY276" fmla="*/ 6620037 h 6858000"/>
              <a:gd name="connsiteX277" fmla="*/ 11431240 w 12192000"/>
              <a:gd name="connsiteY277" fmla="*/ 6620037 h 6858000"/>
              <a:gd name="connsiteX278" fmla="*/ 11476484 w 12192000"/>
              <a:gd name="connsiteY278" fmla="*/ 6593017 h 6858000"/>
              <a:gd name="connsiteX279" fmla="*/ 11492937 w 12192000"/>
              <a:gd name="connsiteY279" fmla="*/ 6607566 h 6858000"/>
              <a:gd name="connsiteX280" fmla="*/ 11480598 w 12192000"/>
              <a:gd name="connsiteY280" fmla="*/ 6657449 h 6858000"/>
              <a:gd name="connsiteX281" fmla="*/ 11480598 w 12192000"/>
              <a:gd name="connsiteY281" fmla="*/ 6659528 h 6858000"/>
              <a:gd name="connsiteX282" fmla="*/ 11499106 w 12192000"/>
              <a:gd name="connsiteY282" fmla="*/ 6669919 h 6858000"/>
              <a:gd name="connsiteX283" fmla="*/ 11499106 w 12192000"/>
              <a:gd name="connsiteY283" fmla="*/ 6671998 h 6858000"/>
              <a:gd name="connsiteX284" fmla="*/ 11501163 w 12192000"/>
              <a:gd name="connsiteY284" fmla="*/ 6669919 h 6858000"/>
              <a:gd name="connsiteX285" fmla="*/ 11538180 w 12192000"/>
              <a:gd name="connsiteY285" fmla="*/ 6632508 h 6858000"/>
              <a:gd name="connsiteX286" fmla="*/ 11556689 w 12192000"/>
              <a:gd name="connsiteY286" fmla="*/ 6640822 h 6858000"/>
              <a:gd name="connsiteX287" fmla="*/ 11554632 w 12192000"/>
              <a:gd name="connsiteY287" fmla="*/ 6667842 h 6858000"/>
              <a:gd name="connsiteX288" fmla="*/ 11556689 w 12192000"/>
              <a:gd name="connsiteY288" fmla="*/ 6692783 h 6858000"/>
              <a:gd name="connsiteX289" fmla="*/ 11556689 w 12192000"/>
              <a:gd name="connsiteY289" fmla="*/ 6694861 h 6858000"/>
              <a:gd name="connsiteX290" fmla="*/ 11558746 w 12192000"/>
              <a:gd name="connsiteY290" fmla="*/ 6694861 h 6858000"/>
              <a:gd name="connsiteX291" fmla="*/ 11579311 w 12192000"/>
              <a:gd name="connsiteY291" fmla="*/ 6701096 h 6858000"/>
              <a:gd name="connsiteX292" fmla="*/ 11581367 w 12192000"/>
              <a:gd name="connsiteY292" fmla="*/ 6701096 h 6858000"/>
              <a:gd name="connsiteX293" fmla="*/ 11606046 w 12192000"/>
              <a:gd name="connsiteY293" fmla="*/ 6655371 h 6858000"/>
              <a:gd name="connsiteX294" fmla="*/ 11628668 w 12192000"/>
              <a:gd name="connsiteY294" fmla="*/ 6657449 h 6858000"/>
              <a:gd name="connsiteX295" fmla="*/ 11641007 w 12192000"/>
              <a:gd name="connsiteY295" fmla="*/ 6709410 h 6858000"/>
              <a:gd name="connsiteX296" fmla="*/ 11643063 w 12192000"/>
              <a:gd name="connsiteY296" fmla="*/ 6709410 h 6858000"/>
              <a:gd name="connsiteX297" fmla="*/ 11663629 w 12192000"/>
              <a:gd name="connsiteY297" fmla="*/ 6709410 h 6858000"/>
              <a:gd name="connsiteX298" fmla="*/ 11665686 w 12192000"/>
              <a:gd name="connsiteY298" fmla="*/ 6709410 h 6858000"/>
              <a:gd name="connsiteX299" fmla="*/ 11680082 w 12192000"/>
              <a:gd name="connsiteY299" fmla="*/ 6657449 h 6858000"/>
              <a:gd name="connsiteX300" fmla="*/ 11700647 w 12192000"/>
              <a:gd name="connsiteY300" fmla="*/ 6655371 h 6858000"/>
              <a:gd name="connsiteX301" fmla="*/ 11727382 w 12192000"/>
              <a:gd name="connsiteY301" fmla="*/ 6701096 h 6858000"/>
              <a:gd name="connsiteX302" fmla="*/ 11747947 w 12192000"/>
              <a:gd name="connsiteY302" fmla="*/ 6694861 h 6858000"/>
              <a:gd name="connsiteX303" fmla="*/ 11750004 w 12192000"/>
              <a:gd name="connsiteY303" fmla="*/ 6694861 h 6858000"/>
              <a:gd name="connsiteX304" fmla="*/ 11752060 w 12192000"/>
              <a:gd name="connsiteY304" fmla="*/ 6667842 h 6858000"/>
              <a:gd name="connsiteX305" fmla="*/ 11750004 w 12192000"/>
              <a:gd name="connsiteY305" fmla="*/ 6640822 h 6858000"/>
              <a:gd name="connsiteX306" fmla="*/ 11770569 w 12192000"/>
              <a:gd name="connsiteY306" fmla="*/ 6632508 h 6858000"/>
              <a:gd name="connsiteX307" fmla="*/ 11807586 w 12192000"/>
              <a:gd name="connsiteY307" fmla="*/ 6669919 h 6858000"/>
              <a:gd name="connsiteX308" fmla="*/ 11826095 w 12192000"/>
              <a:gd name="connsiteY308" fmla="*/ 6659528 h 6858000"/>
              <a:gd name="connsiteX309" fmla="*/ 11828152 w 12192000"/>
              <a:gd name="connsiteY309" fmla="*/ 6657449 h 6858000"/>
              <a:gd name="connsiteX310" fmla="*/ 11828152 w 12192000"/>
              <a:gd name="connsiteY310" fmla="*/ 6655371 h 6858000"/>
              <a:gd name="connsiteX311" fmla="*/ 11813756 w 12192000"/>
              <a:gd name="connsiteY311" fmla="*/ 6607566 h 6858000"/>
              <a:gd name="connsiteX312" fmla="*/ 11830208 w 12192000"/>
              <a:gd name="connsiteY312" fmla="*/ 6593017 h 6858000"/>
              <a:gd name="connsiteX313" fmla="*/ 11875452 w 12192000"/>
              <a:gd name="connsiteY313" fmla="*/ 6620037 h 6858000"/>
              <a:gd name="connsiteX314" fmla="*/ 11877509 w 12192000"/>
              <a:gd name="connsiteY314" fmla="*/ 6620037 h 6858000"/>
              <a:gd name="connsiteX315" fmla="*/ 11891905 w 12192000"/>
              <a:gd name="connsiteY315" fmla="*/ 6603410 h 6858000"/>
              <a:gd name="connsiteX316" fmla="*/ 11893961 w 12192000"/>
              <a:gd name="connsiteY316" fmla="*/ 6603410 h 6858000"/>
              <a:gd name="connsiteX317" fmla="*/ 11867226 w 12192000"/>
              <a:gd name="connsiteY317" fmla="*/ 6557684 h 6858000"/>
              <a:gd name="connsiteX318" fmla="*/ 11879565 w 12192000"/>
              <a:gd name="connsiteY318" fmla="*/ 6538978 h 6858000"/>
              <a:gd name="connsiteX319" fmla="*/ 11930979 w 12192000"/>
              <a:gd name="connsiteY319" fmla="*/ 6553526 h 6858000"/>
              <a:gd name="connsiteX320" fmla="*/ 11933035 w 12192000"/>
              <a:gd name="connsiteY320" fmla="*/ 6551448 h 6858000"/>
              <a:gd name="connsiteX321" fmla="*/ 11943318 w 12192000"/>
              <a:gd name="connsiteY321" fmla="*/ 6532742 h 6858000"/>
              <a:gd name="connsiteX322" fmla="*/ 11943318 w 12192000"/>
              <a:gd name="connsiteY322" fmla="*/ 6530664 h 6858000"/>
              <a:gd name="connsiteX323" fmla="*/ 11906300 w 12192000"/>
              <a:gd name="connsiteY323" fmla="*/ 6495329 h 6858000"/>
              <a:gd name="connsiteX324" fmla="*/ 11914526 w 12192000"/>
              <a:gd name="connsiteY324" fmla="*/ 6474546 h 6858000"/>
              <a:gd name="connsiteX325" fmla="*/ 11965940 w 12192000"/>
              <a:gd name="connsiteY325" fmla="*/ 6474546 h 6858000"/>
              <a:gd name="connsiteX326" fmla="*/ 11967996 w 12192000"/>
              <a:gd name="connsiteY326" fmla="*/ 6474546 h 6858000"/>
              <a:gd name="connsiteX327" fmla="*/ 11972109 w 12192000"/>
              <a:gd name="connsiteY327" fmla="*/ 6453761 h 6858000"/>
              <a:gd name="connsiteX328" fmla="*/ 11972109 w 12192000"/>
              <a:gd name="connsiteY328" fmla="*/ 6451682 h 6858000"/>
              <a:gd name="connsiteX329" fmla="*/ 11926866 w 12192000"/>
              <a:gd name="connsiteY329" fmla="*/ 6424662 h 6858000"/>
              <a:gd name="connsiteX330" fmla="*/ 11930979 w 12192000"/>
              <a:gd name="connsiteY330" fmla="*/ 6403878 h 6858000"/>
              <a:gd name="connsiteX331" fmla="*/ 11980336 w 12192000"/>
              <a:gd name="connsiteY331" fmla="*/ 6389329 h 6858000"/>
              <a:gd name="connsiteX332" fmla="*/ 11982392 w 12192000"/>
              <a:gd name="connsiteY332" fmla="*/ 6389329 h 6858000"/>
              <a:gd name="connsiteX333" fmla="*/ 11982392 w 12192000"/>
              <a:gd name="connsiteY333" fmla="*/ 6376858 h 6858000"/>
              <a:gd name="connsiteX334" fmla="*/ 11982392 w 12192000"/>
              <a:gd name="connsiteY334" fmla="*/ 6366465 h 6858000"/>
              <a:gd name="connsiteX335" fmla="*/ 11980336 w 12192000"/>
              <a:gd name="connsiteY335" fmla="*/ 6366465 h 6858000"/>
              <a:gd name="connsiteX336" fmla="*/ 11930979 w 12192000"/>
              <a:gd name="connsiteY336" fmla="*/ 6351917 h 6858000"/>
              <a:gd name="connsiteX337" fmla="*/ 11928922 w 12192000"/>
              <a:gd name="connsiteY337" fmla="*/ 6331132 h 6858000"/>
              <a:gd name="connsiteX338" fmla="*/ 11972109 w 12192000"/>
              <a:gd name="connsiteY338" fmla="*/ 6304112 h 6858000"/>
              <a:gd name="connsiteX339" fmla="*/ 11974166 w 12192000"/>
              <a:gd name="connsiteY339" fmla="*/ 6304112 h 6858000"/>
              <a:gd name="connsiteX340" fmla="*/ 11974166 w 12192000"/>
              <a:gd name="connsiteY340" fmla="*/ 6302033 h 6858000"/>
              <a:gd name="connsiteX341" fmla="*/ 11967996 w 12192000"/>
              <a:gd name="connsiteY341" fmla="*/ 6281249 h 6858000"/>
              <a:gd name="connsiteX342" fmla="*/ 11965940 w 12192000"/>
              <a:gd name="connsiteY342" fmla="*/ 6281249 h 6858000"/>
              <a:gd name="connsiteX343" fmla="*/ 11914526 w 12192000"/>
              <a:gd name="connsiteY343" fmla="*/ 6281249 h 6858000"/>
              <a:gd name="connsiteX344" fmla="*/ 11906300 w 12192000"/>
              <a:gd name="connsiteY344" fmla="*/ 6260465 h 6858000"/>
              <a:gd name="connsiteX345" fmla="*/ 11943318 w 12192000"/>
              <a:gd name="connsiteY345" fmla="*/ 6223053 h 6858000"/>
              <a:gd name="connsiteX346" fmla="*/ 11943318 w 12192000"/>
              <a:gd name="connsiteY346" fmla="*/ 6220974 h 6858000"/>
              <a:gd name="connsiteX347" fmla="*/ 11933035 w 12192000"/>
              <a:gd name="connsiteY347" fmla="*/ 6202268 h 6858000"/>
              <a:gd name="connsiteX348" fmla="*/ 11930979 w 12192000"/>
              <a:gd name="connsiteY348" fmla="*/ 6202268 h 6858000"/>
              <a:gd name="connsiteX349" fmla="*/ 11881622 w 12192000"/>
              <a:gd name="connsiteY349" fmla="*/ 6214739 h 6858000"/>
              <a:gd name="connsiteX350" fmla="*/ 11867226 w 12192000"/>
              <a:gd name="connsiteY350" fmla="*/ 6198111 h 6858000"/>
              <a:gd name="connsiteX351" fmla="*/ 11893961 w 12192000"/>
              <a:gd name="connsiteY351" fmla="*/ 6152385 h 6858000"/>
              <a:gd name="connsiteX352" fmla="*/ 11893961 w 12192000"/>
              <a:gd name="connsiteY352" fmla="*/ 6150307 h 6858000"/>
              <a:gd name="connsiteX353" fmla="*/ 11877509 w 12192000"/>
              <a:gd name="connsiteY353" fmla="*/ 6135757 h 6858000"/>
              <a:gd name="connsiteX354" fmla="*/ 11832265 w 12192000"/>
              <a:gd name="connsiteY354" fmla="*/ 6160699 h 6858000"/>
              <a:gd name="connsiteX355" fmla="*/ 11813756 w 12192000"/>
              <a:gd name="connsiteY355" fmla="*/ 6148228 h 6858000"/>
              <a:gd name="connsiteX356" fmla="*/ 11828152 w 12192000"/>
              <a:gd name="connsiteY356" fmla="*/ 6098345 h 6858000"/>
              <a:gd name="connsiteX357" fmla="*/ 11828152 w 12192000"/>
              <a:gd name="connsiteY357" fmla="*/ 6096267 h 6858000"/>
              <a:gd name="connsiteX358" fmla="*/ 11809643 w 12192000"/>
              <a:gd name="connsiteY358" fmla="*/ 6085875 h 6858000"/>
              <a:gd name="connsiteX359" fmla="*/ 11807586 w 12192000"/>
              <a:gd name="connsiteY359" fmla="*/ 6083796 h 6858000"/>
              <a:gd name="connsiteX360" fmla="*/ 11807586 w 12192000"/>
              <a:gd name="connsiteY360" fmla="*/ 6085875 h 6858000"/>
              <a:gd name="connsiteX361" fmla="*/ 11770569 w 12192000"/>
              <a:gd name="connsiteY361" fmla="*/ 6121208 h 6858000"/>
              <a:gd name="connsiteX362" fmla="*/ 11750004 w 12192000"/>
              <a:gd name="connsiteY362" fmla="*/ 6112895 h 6858000"/>
              <a:gd name="connsiteX363" fmla="*/ 11754116 w 12192000"/>
              <a:gd name="connsiteY363" fmla="*/ 6085875 h 6858000"/>
              <a:gd name="connsiteX364" fmla="*/ 11750004 w 12192000"/>
              <a:gd name="connsiteY364" fmla="*/ 6060933 h 6858000"/>
              <a:gd name="connsiteX365" fmla="*/ 11750004 w 12192000"/>
              <a:gd name="connsiteY365" fmla="*/ 6058855 h 6858000"/>
              <a:gd name="connsiteX366" fmla="*/ 11747947 w 12192000"/>
              <a:gd name="connsiteY366" fmla="*/ 6058855 h 6858000"/>
              <a:gd name="connsiteX367" fmla="*/ 11727382 w 12192000"/>
              <a:gd name="connsiteY367" fmla="*/ 6054698 h 6858000"/>
              <a:gd name="connsiteX368" fmla="*/ 11700647 w 12192000"/>
              <a:gd name="connsiteY368" fmla="*/ 6100424 h 6858000"/>
              <a:gd name="connsiteX369" fmla="*/ 11678025 w 12192000"/>
              <a:gd name="connsiteY369" fmla="*/ 6096267 h 6858000"/>
              <a:gd name="connsiteX370" fmla="*/ 11665686 w 12192000"/>
              <a:gd name="connsiteY370" fmla="*/ 6046384 h 6858000"/>
              <a:gd name="connsiteX371" fmla="*/ 11663629 w 12192000"/>
              <a:gd name="connsiteY371" fmla="*/ 6046384 h 6858000"/>
              <a:gd name="connsiteX372" fmla="*/ 11643063 w 12192000"/>
              <a:gd name="connsiteY372" fmla="*/ 6046384 h 6858000"/>
              <a:gd name="connsiteX373" fmla="*/ 11641007 w 12192000"/>
              <a:gd name="connsiteY373" fmla="*/ 604638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8106" y="6443815"/>
                </a:moveTo>
                <a:cubicBezTo>
                  <a:pt x="11612187" y="6441731"/>
                  <a:pt x="11614228" y="6441731"/>
                  <a:pt x="11618309" y="6443815"/>
                </a:cubicBezTo>
                <a:cubicBezTo>
                  <a:pt x="11620349" y="6445900"/>
                  <a:pt x="11622390" y="6447984"/>
                  <a:pt x="11622390" y="6452153"/>
                </a:cubicBezTo>
                <a:cubicBezTo>
                  <a:pt x="11628512" y="6554297"/>
                  <a:pt x="11628512" y="6554297"/>
                  <a:pt x="11628512" y="6554297"/>
                </a:cubicBezTo>
                <a:cubicBezTo>
                  <a:pt x="11630552" y="6560550"/>
                  <a:pt x="11628512" y="6562635"/>
                  <a:pt x="11626471" y="6564719"/>
                </a:cubicBezTo>
                <a:cubicBezTo>
                  <a:pt x="11624431" y="6566804"/>
                  <a:pt x="11622390" y="6564719"/>
                  <a:pt x="11620349" y="6564719"/>
                </a:cubicBezTo>
                <a:cubicBezTo>
                  <a:pt x="11575456" y="6554297"/>
                  <a:pt x="11544846" y="6535535"/>
                  <a:pt x="11514237" y="6502183"/>
                </a:cubicBezTo>
                <a:cubicBezTo>
                  <a:pt x="11512196" y="6500099"/>
                  <a:pt x="11510155" y="6498014"/>
                  <a:pt x="11510155" y="6495930"/>
                </a:cubicBezTo>
                <a:cubicBezTo>
                  <a:pt x="11510155" y="6495930"/>
                  <a:pt x="11510155" y="6495930"/>
                  <a:pt x="11510155" y="6493844"/>
                </a:cubicBezTo>
                <a:cubicBezTo>
                  <a:pt x="11510155" y="6491760"/>
                  <a:pt x="11514237" y="6489675"/>
                  <a:pt x="11516277" y="6489675"/>
                </a:cubicBezTo>
                <a:cubicBezTo>
                  <a:pt x="11608106" y="6443815"/>
                  <a:pt x="11608106" y="6443815"/>
                  <a:pt x="11608106" y="6443815"/>
                </a:cubicBezTo>
                <a:close/>
                <a:moveTo>
                  <a:pt x="11690840" y="6441731"/>
                </a:moveTo>
                <a:cubicBezTo>
                  <a:pt x="11694960" y="6441731"/>
                  <a:pt x="11697021" y="6441731"/>
                  <a:pt x="11701142" y="6441731"/>
                </a:cubicBezTo>
                <a:cubicBezTo>
                  <a:pt x="11791801" y="6487497"/>
                  <a:pt x="11791801" y="6487497"/>
                  <a:pt x="11791801" y="6487497"/>
                </a:cubicBezTo>
                <a:cubicBezTo>
                  <a:pt x="11795922" y="6489577"/>
                  <a:pt x="11797982" y="6491657"/>
                  <a:pt x="11800043" y="6493738"/>
                </a:cubicBezTo>
                <a:cubicBezTo>
                  <a:pt x="11800043" y="6495818"/>
                  <a:pt x="11797982" y="6497898"/>
                  <a:pt x="11795922" y="6499978"/>
                </a:cubicBezTo>
                <a:cubicBezTo>
                  <a:pt x="11765016" y="6533262"/>
                  <a:pt x="11732048" y="6551985"/>
                  <a:pt x="11688780" y="6562386"/>
                </a:cubicBezTo>
                <a:cubicBezTo>
                  <a:pt x="11684658" y="6564466"/>
                  <a:pt x="11682598" y="6564466"/>
                  <a:pt x="11680537" y="6562386"/>
                </a:cubicBezTo>
                <a:cubicBezTo>
                  <a:pt x="11678477" y="6560306"/>
                  <a:pt x="11678477" y="6556145"/>
                  <a:pt x="11678477" y="6554065"/>
                </a:cubicBezTo>
                <a:cubicBezTo>
                  <a:pt x="11686719" y="6450052"/>
                  <a:pt x="11686719" y="6450052"/>
                  <a:pt x="11686719" y="6450052"/>
                </a:cubicBezTo>
                <a:cubicBezTo>
                  <a:pt x="11686719" y="6447972"/>
                  <a:pt x="11688780" y="6443811"/>
                  <a:pt x="11690840" y="6441731"/>
                </a:cubicBezTo>
                <a:close/>
                <a:moveTo>
                  <a:pt x="10873105" y="6401988"/>
                </a:moveTo>
                <a:cubicBezTo>
                  <a:pt x="10873105" y="6401988"/>
                  <a:pt x="10873105" y="6401988"/>
                  <a:pt x="10873105" y="6445191"/>
                </a:cubicBezTo>
                <a:cubicBezTo>
                  <a:pt x="10873105" y="6445191"/>
                  <a:pt x="10846037" y="6453420"/>
                  <a:pt x="10825216" y="6453420"/>
                </a:cubicBezTo>
                <a:cubicBezTo>
                  <a:pt x="10808559" y="6453420"/>
                  <a:pt x="10806477" y="6436962"/>
                  <a:pt x="10806477" y="6428733"/>
                </a:cubicBezTo>
                <a:cubicBezTo>
                  <a:pt x="10806477" y="6414332"/>
                  <a:pt x="10814806" y="6406103"/>
                  <a:pt x="10831463" y="6404046"/>
                </a:cubicBezTo>
                <a:close/>
                <a:moveTo>
                  <a:pt x="10523604" y="6331854"/>
                </a:moveTo>
                <a:cubicBezTo>
                  <a:pt x="10552241" y="6331854"/>
                  <a:pt x="10564515" y="6348461"/>
                  <a:pt x="10564515" y="6392053"/>
                </a:cubicBezTo>
                <a:cubicBezTo>
                  <a:pt x="10564515" y="6429417"/>
                  <a:pt x="10558379" y="6452251"/>
                  <a:pt x="10523604" y="6452251"/>
                </a:cubicBezTo>
                <a:cubicBezTo>
                  <a:pt x="10488829" y="6452251"/>
                  <a:pt x="10482692" y="6429417"/>
                  <a:pt x="10482692" y="6392053"/>
                </a:cubicBezTo>
                <a:cubicBezTo>
                  <a:pt x="10482692" y="6348461"/>
                  <a:pt x="10492920" y="6331854"/>
                  <a:pt x="10523604" y="6331854"/>
                </a:cubicBezTo>
                <a:close/>
                <a:moveTo>
                  <a:pt x="11677827" y="6323542"/>
                </a:moveTo>
                <a:cubicBezTo>
                  <a:pt x="11680654" y="6323023"/>
                  <a:pt x="11683737" y="6323542"/>
                  <a:pt x="11686820" y="6324581"/>
                </a:cubicBezTo>
                <a:cubicBezTo>
                  <a:pt x="11703266" y="6337050"/>
                  <a:pt x="11713544" y="6355752"/>
                  <a:pt x="11713544" y="6376532"/>
                </a:cubicBezTo>
                <a:cubicBezTo>
                  <a:pt x="11713544" y="6407703"/>
                  <a:pt x="11686820" y="6434717"/>
                  <a:pt x="11653930" y="6434717"/>
                </a:cubicBezTo>
                <a:cubicBezTo>
                  <a:pt x="11621040" y="6434717"/>
                  <a:pt x="11594316" y="6407703"/>
                  <a:pt x="11594316" y="6376532"/>
                </a:cubicBezTo>
                <a:cubicBezTo>
                  <a:pt x="11594316" y="6355752"/>
                  <a:pt x="11604594" y="6337050"/>
                  <a:pt x="11621040" y="6326660"/>
                </a:cubicBezTo>
                <a:cubicBezTo>
                  <a:pt x="11627207" y="6322503"/>
                  <a:pt x="11633373" y="6322503"/>
                  <a:pt x="11637485" y="6328737"/>
                </a:cubicBezTo>
                <a:cubicBezTo>
                  <a:pt x="11641596" y="6334972"/>
                  <a:pt x="11639541" y="6341205"/>
                  <a:pt x="11635429" y="6345362"/>
                </a:cubicBezTo>
                <a:cubicBezTo>
                  <a:pt x="11625151" y="6351596"/>
                  <a:pt x="11618984" y="6364064"/>
                  <a:pt x="11618984" y="6376532"/>
                </a:cubicBezTo>
                <a:cubicBezTo>
                  <a:pt x="11618984" y="6395235"/>
                  <a:pt x="11635429" y="6411859"/>
                  <a:pt x="11653930" y="6411859"/>
                </a:cubicBezTo>
                <a:cubicBezTo>
                  <a:pt x="11672431" y="6411859"/>
                  <a:pt x="11688876" y="6395235"/>
                  <a:pt x="11688876" y="6376532"/>
                </a:cubicBezTo>
                <a:cubicBezTo>
                  <a:pt x="11688876" y="6364064"/>
                  <a:pt x="11682709" y="6351596"/>
                  <a:pt x="11672431" y="6345362"/>
                </a:cubicBezTo>
                <a:cubicBezTo>
                  <a:pt x="11668320" y="6341205"/>
                  <a:pt x="11666264" y="6334972"/>
                  <a:pt x="11670375" y="6328737"/>
                </a:cubicBezTo>
                <a:cubicBezTo>
                  <a:pt x="11672431" y="6325621"/>
                  <a:pt x="11675001" y="6324062"/>
                  <a:pt x="11677827" y="6323542"/>
                </a:cubicBezTo>
                <a:close/>
                <a:moveTo>
                  <a:pt x="11826761" y="6308476"/>
                </a:moveTo>
                <a:cubicBezTo>
                  <a:pt x="11828828" y="6308476"/>
                  <a:pt x="11830894" y="6312628"/>
                  <a:pt x="11830894" y="6314705"/>
                </a:cubicBezTo>
                <a:cubicBezTo>
                  <a:pt x="11843292" y="6358303"/>
                  <a:pt x="11843292" y="6395673"/>
                  <a:pt x="11830894" y="6439272"/>
                </a:cubicBezTo>
                <a:cubicBezTo>
                  <a:pt x="11828828" y="6443424"/>
                  <a:pt x="11828828" y="6445500"/>
                  <a:pt x="11826761" y="6445500"/>
                </a:cubicBezTo>
                <a:cubicBezTo>
                  <a:pt x="11822628" y="6447576"/>
                  <a:pt x="11820562" y="6445500"/>
                  <a:pt x="11818495" y="6443424"/>
                </a:cubicBezTo>
                <a:cubicBezTo>
                  <a:pt x="11733770" y="6385292"/>
                  <a:pt x="11733770" y="6385292"/>
                  <a:pt x="11733770" y="6385292"/>
                </a:cubicBezTo>
                <a:cubicBezTo>
                  <a:pt x="11729637" y="6383217"/>
                  <a:pt x="11727571" y="6381140"/>
                  <a:pt x="11727571" y="6376988"/>
                </a:cubicBezTo>
                <a:cubicBezTo>
                  <a:pt x="11727571" y="6374912"/>
                  <a:pt x="11729637" y="6370760"/>
                  <a:pt x="11733770" y="6368684"/>
                </a:cubicBezTo>
                <a:cubicBezTo>
                  <a:pt x="11818495" y="6310553"/>
                  <a:pt x="11818495" y="6310553"/>
                  <a:pt x="11818495" y="6310553"/>
                </a:cubicBezTo>
                <a:cubicBezTo>
                  <a:pt x="11820562" y="6308476"/>
                  <a:pt x="11824695" y="6308476"/>
                  <a:pt x="11826761" y="6308476"/>
                </a:cubicBezTo>
                <a:close/>
                <a:moveTo>
                  <a:pt x="11480933" y="6308476"/>
                </a:moveTo>
                <a:cubicBezTo>
                  <a:pt x="11485024" y="6308476"/>
                  <a:pt x="11487070" y="6310553"/>
                  <a:pt x="11489116" y="6312628"/>
                </a:cubicBezTo>
                <a:cubicBezTo>
                  <a:pt x="11572984" y="6368684"/>
                  <a:pt x="11572984" y="6368684"/>
                  <a:pt x="11572984" y="6368684"/>
                </a:cubicBezTo>
                <a:cubicBezTo>
                  <a:pt x="11577075" y="6370760"/>
                  <a:pt x="11579121" y="6374912"/>
                  <a:pt x="11579121" y="6376988"/>
                </a:cubicBezTo>
                <a:cubicBezTo>
                  <a:pt x="11579121" y="6381140"/>
                  <a:pt x="11577075" y="6383217"/>
                  <a:pt x="11572984" y="6385292"/>
                </a:cubicBezTo>
                <a:lnTo>
                  <a:pt x="11489116" y="6443424"/>
                </a:lnTo>
                <a:cubicBezTo>
                  <a:pt x="11485024" y="6445500"/>
                  <a:pt x="11482979" y="6447576"/>
                  <a:pt x="11480933" y="6445500"/>
                </a:cubicBezTo>
                <a:cubicBezTo>
                  <a:pt x="11478888" y="6445500"/>
                  <a:pt x="11476842" y="6443424"/>
                  <a:pt x="11476842" y="6439272"/>
                </a:cubicBezTo>
                <a:cubicBezTo>
                  <a:pt x="11464569" y="6395673"/>
                  <a:pt x="11464569" y="6360379"/>
                  <a:pt x="11476842" y="6314705"/>
                </a:cubicBezTo>
                <a:cubicBezTo>
                  <a:pt x="11476842" y="6312628"/>
                  <a:pt x="11478888" y="6310553"/>
                  <a:pt x="11480933" y="6308476"/>
                </a:cubicBezTo>
                <a:close/>
                <a:moveTo>
                  <a:pt x="11092888" y="6297956"/>
                </a:moveTo>
                <a:cubicBezTo>
                  <a:pt x="11090835" y="6297956"/>
                  <a:pt x="11088782" y="6297956"/>
                  <a:pt x="11086728" y="6300034"/>
                </a:cubicBezTo>
                <a:cubicBezTo>
                  <a:pt x="11084676" y="6302111"/>
                  <a:pt x="11084676" y="6304188"/>
                  <a:pt x="11084676" y="6306264"/>
                </a:cubicBezTo>
                <a:cubicBezTo>
                  <a:pt x="11125737" y="6464115"/>
                  <a:pt x="11125737" y="6464115"/>
                  <a:pt x="11125737" y="6464115"/>
                </a:cubicBezTo>
                <a:cubicBezTo>
                  <a:pt x="11127790" y="6472423"/>
                  <a:pt x="11136003" y="6484884"/>
                  <a:pt x="11150374" y="6484884"/>
                </a:cubicBezTo>
                <a:cubicBezTo>
                  <a:pt x="11158586" y="6484884"/>
                  <a:pt x="11158586" y="6484884"/>
                  <a:pt x="11158586" y="6484884"/>
                </a:cubicBezTo>
                <a:cubicBezTo>
                  <a:pt x="11156533" y="6489038"/>
                  <a:pt x="11156533" y="6491116"/>
                  <a:pt x="11154480" y="6493192"/>
                </a:cubicBezTo>
                <a:cubicBezTo>
                  <a:pt x="11154480" y="6495269"/>
                  <a:pt x="11154480" y="6495269"/>
                  <a:pt x="11154480" y="6495269"/>
                </a:cubicBezTo>
                <a:cubicBezTo>
                  <a:pt x="11152427" y="6501501"/>
                  <a:pt x="11150374" y="6513962"/>
                  <a:pt x="11129843" y="6513962"/>
                </a:cubicBezTo>
                <a:cubicBezTo>
                  <a:pt x="11094941" y="6511885"/>
                  <a:pt x="11094941" y="6511885"/>
                  <a:pt x="11094941" y="6511885"/>
                </a:cubicBezTo>
                <a:cubicBezTo>
                  <a:pt x="11092888" y="6509808"/>
                  <a:pt x="11090835" y="6511885"/>
                  <a:pt x="11088782" y="6513962"/>
                </a:cubicBezTo>
                <a:cubicBezTo>
                  <a:pt x="11086728" y="6513962"/>
                  <a:pt x="11086728" y="6516039"/>
                  <a:pt x="11086728" y="6518116"/>
                </a:cubicBezTo>
                <a:cubicBezTo>
                  <a:pt x="11086728" y="6536809"/>
                  <a:pt x="11086728" y="6536809"/>
                  <a:pt x="11086728" y="6536809"/>
                </a:cubicBezTo>
                <a:cubicBezTo>
                  <a:pt x="11086728" y="6540963"/>
                  <a:pt x="11088782" y="6543040"/>
                  <a:pt x="11092888" y="6543040"/>
                </a:cubicBezTo>
                <a:cubicBezTo>
                  <a:pt x="11103153" y="6547193"/>
                  <a:pt x="11123684" y="6549270"/>
                  <a:pt x="11140108" y="6549270"/>
                </a:cubicBezTo>
                <a:cubicBezTo>
                  <a:pt x="11140108" y="6549270"/>
                  <a:pt x="11140108" y="6549270"/>
                  <a:pt x="11142162" y="6549270"/>
                </a:cubicBezTo>
                <a:cubicBezTo>
                  <a:pt x="11168852" y="6549270"/>
                  <a:pt x="11187329" y="6532655"/>
                  <a:pt x="11195542" y="6497346"/>
                </a:cubicBezTo>
                <a:cubicBezTo>
                  <a:pt x="11205807" y="6457883"/>
                  <a:pt x="11220178" y="6405959"/>
                  <a:pt x="11228391" y="6368574"/>
                </a:cubicBezTo>
                <a:cubicBezTo>
                  <a:pt x="11232497" y="6351958"/>
                  <a:pt x="11236603" y="6337419"/>
                  <a:pt x="11240709" y="6327034"/>
                </a:cubicBezTo>
                <a:cubicBezTo>
                  <a:pt x="11244815" y="6306264"/>
                  <a:pt x="11244815" y="6306264"/>
                  <a:pt x="11244815" y="6306264"/>
                </a:cubicBezTo>
                <a:cubicBezTo>
                  <a:pt x="11244815" y="6304188"/>
                  <a:pt x="11244815" y="6302111"/>
                  <a:pt x="11242762" y="6300034"/>
                </a:cubicBezTo>
                <a:cubicBezTo>
                  <a:pt x="11242762" y="6297956"/>
                  <a:pt x="11240709" y="6297956"/>
                  <a:pt x="11238656" y="6297956"/>
                </a:cubicBezTo>
                <a:cubicBezTo>
                  <a:pt x="11209913" y="6297956"/>
                  <a:pt x="11209913" y="6297956"/>
                  <a:pt x="11209913" y="6297956"/>
                </a:cubicBezTo>
                <a:cubicBezTo>
                  <a:pt x="11207860" y="6297956"/>
                  <a:pt x="11203754" y="6300034"/>
                  <a:pt x="11203754" y="6302111"/>
                </a:cubicBezTo>
                <a:cubicBezTo>
                  <a:pt x="11166798" y="6443345"/>
                  <a:pt x="11166798" y="6443345"/>
                  <a:pt x="11166798" y="6443345"/>
                </a:cubicBezTo>
                <a:cubicBezTo>
                  <a:pt x="11164745" y="6443345"/>
                  <a:pt x="11164745" y="6443345"/>
                  <a:pt x="11164745" y="6443345"/>
                </a:cubicBezTo>
                <a:cubicBezTo>
                  <a:pt x="11125737" y="6302111"/>
                  <a:pt x="11125737" y="6302111"/>
                  <a:pt x="11125737" y="6302111"/>
                </a:cubicBezTo>
                <a:cubicBezTo>
                  <a:pt x="11125737" y="6300034"/>
                  <a:pt x="11123684" y="6297956"/>
                  <a:pt x="11119578" y="6297956"/>
                </a:cubicBezTo>
                <a:cubicBezTo>
                  <a:pt x="11092888" y="6297956"/>
                  <a:pt x="11092888" y="6297956"/>
                  <a:pt x="11092888" y="6297956"/>
                </a:cubicBezTo>
                <a:close/>
                <a:moveTo>
                  <a:pt x="11053116" y="6295619"/>
                </a:moveTo>
                <a:cubicBezTo>
                  <a:pt x="11034705" y="6295619"/>
                  <a:pt x="11016295" y="6308104"/>
                  <a:pt x="11004021" y="6316428"/>
                </a:cubicBezTo>
                <a:cubicBezTo>
                  <a:pt x="11004021" y="6303943"/>
                  <a:pt x="11004021" y="6303943"/>
                  <a:pt x="11004021" y="6303943"/>
                </a:cubicBezTo>
                <a:cubicBezTo>
                  <a:pt x="11004021" y="6299780"/>
                  <a:pt x="11001976" y="6297700"/>
                  <a:pt x="10997885" y="6297700"/>
                </a:cubicBezTo>
                <a:cubicBezTo>
                  <a:pt x="10969246" y="6297700"/>
                  <a:pt x="10969246" y="6297700"/>
                  <a:pt x="10969246" y="6297700"/>
                </a:cubicBezTo>
                <a:cubicBezTo>
                  <a:pt x="10965155" y="6297700"/>
                  <a:pt x="10963110" y="6299780"/>
                  <a:pt x="10963110" y="6303943"/>
                </a:cubicBezTo>
                <a:cubicBezTo>
                  <a:pt x="10963110" y="6478738"/>
                  <a:pt x="10963110" y="6478738"/>
                  <a:pt x="10963110" y="6478738"/>
                </a:cubicBezTo>
                <a:cubicBezTo>
                  <a:pt x="10963110" y="6482900"/>
                  <a:pt x="10965155" y="6484981"/>
                  <a:pt x="10969246" y="6484981"/>
                </a:cubicBezTo>
                <a:cubicBezTo>
                  <a:pt x="10997885" y="6484981"/>
                  <a:pt x="10997885" y="6484981"/>
                  <a:pt x="10997885" y="6484981"/>
                </a:cubicBezTo>
                <a:cubicBezTo>
                  <a:pt x="11001976" y="6484981"/>
                  <a:pt x="11004021" y="6482900"/>
                  <a:pt x="11004021" y="6478738"/>
                </a:cubicBezTo>
                <a:cubicBezTo>
                  <a:pt x="11004021" y="6358046"/>
                  <a:pt x="11004021" y="6358046"/>
                  <a:pt x="11004021" y="6358046"/>
                </a:cubicBezTo>
                <a:cubicBezTo>
                  <a:pt x="11012204" y="6351803"/>
                  <a:pt x="11030614" y="6337237"/>
                  <a:pt x="11055161" y="6335156"/>
                </a:cubicBezTo>
                <a:cubicBezTo>
                  <a:pt x="11059252" y="6335156"/>
                  <a:pt x="11061298" y="6330994"/>
                  <a:pt x="11061298" y="6328913"/>
                </a:cubicBezTo>
                <a:cubicBezTo>
                  <a:pt x="11061298" y="6301862"/>
                  <a:pt x="11061298" y="6301862"/>
                  <a:pt x="11061298" y="6301862"/>
                </a:cubicBezTo>
                <a:cubicBezTo>
                  <a:pt x="11061298" y="6299780"/>
                  <a:pt x="11061298" y="6297700"/>
                  <a:pt x="11059252" y="6297700"/>
                </a:cubicBezTo>
                <a:cubicBezTo>
                  <a:pt x="11057207" y="6295619"/>
                  <a:pt x="11055161" y="6295619"/>
                  <a:pt x="11053116" y="6295619"/>
                </a:cubicBezTo>
                <a:close/>
                <a:moveTo>
                  <a:pt x="10852208" y="6292112"/>
                </a:moveTo>
                <a:cubicBezTo>
                  <a:pt x="10831515" y="6292112"/>
                  <a:pt x="10796337" y="6298350"/>
                  <a:pt x="10781852" y="6300430"/>
                </a:cubicBezTo>
                <a:cubicBezTo>
                  <a:pt x="10777713" y="6300430"/>
                  <a:pt x="10775644" y="6304588"/>
                  <a:pt x="10775644" y="6306668"/>
                </a:cubicBezTo>
                <a:cubicBezTo>
                  <a:pt x="10775644" y="6306668"/>
                  <a:pt x="10775644" y="6306668"/>
                  <a:pt x="10777713" y="6331621"/>
                </a:cubicBezTo>
                <a:cubicBezTo>
                  <a:pt x="10777713" y="6333700"/>
                  <a:pt x="10777713" y="6335780"/>
                  <a:pt x="10779783" y="6335780"/>
                </a:cubicBezTo>
                <a:cubicBezTo>
                  <a:pt x="10781852" y="6337859"/>
                  <a:pt x="10781852" y="6337859"/>
                  <a:pt x="10783921" y="6337859"/>
                </a:cubicBezTo>
                <a:cubicBezTo>
                  <a:pt x="10800475" y="6337859"/>
                  <a:pt x="10829445" y="6333700"/>
                  <a:pt x="10850138" y="6333700"/>
                </a:cubicBezTo>
                <a:cubicBezTo>
                  <a:pt x="10864622" y="6333700"/>
                  <a:pt x="10872900" y="6342018"/>
                  <a:pt x="10872900" y="6356574"/>
                </a:cubicBezTo>
                <a:cubicBezTo>
                  <a:pt x="10872900" y="6356574"/>
                  <a:pt x="10872900" y="6356574"/>
                  <a:pt x="10872900" y="6369050"/>
                </a:cubicBezTo>
                <a:cubicBezTo>
                  <a:pt x="10872900" y="6369050"/>
                  <a:pt x="10872900" y="6369050"/>
                  <a:pt x="10827376" y="6373209"/>
                </a:cubicBezTo>
                <a:cubicBezTo>
                  <a:pt x="10781852" y="6375289"/>
                  <a:pt x="10763228" y="6391924"/>
                  <a:pt x="10763228" y="6429353"/>
                </a:cubicBezTo>
                <a:cubicBezTo>
                  <a:pt x="10763228" y="6468862"/>
                  <a:pt x="10783921" y="6489656"/>
                  <a:pt x="10819099" y="6489656"/>
                </a:cubicBezTo>
                <a:cubicBezTo>
                  <a:pt x="10848069" y="6489656"/>
                  <a:pt x="10879108" y="6477180"/>
                  <a:pt x="10879108" y="6477180"/>
                </a:cubicBezTo>
                <a:cubicBezTo>
                  <a:pt x="10887385" y="6483418"/>
                  <a:pt x="10893593" y="6487577"/>
                  <a:pt x="10908078" y="6489656"/>
                </a:cubicBezTo>
                <a:cubicBezTo>
                  <a:pt x="10910147" y="6489656"/>
                  <a:pt x="10912216" y="6489656"/>
                  <a:pt x="10914286" y="6487577"/>
                </a:cubicBezTo>
                <a:cubicBezTo>
                  <a:pt x="10914286" y="6485497"/>
                  <a:pt x="10916355" y="6483418"/>
                  <a:pt x="10916355" y="6481339"/>
                </a:cubicBezTo>
                <a:cubicBezTo>
                  <a:pt x="10916355" y="6481339"/>
                  <a:pt x="10916355" y="6481339"/>
                  <a:pt x="10916355" y="6356574"/>
                </a:cubicBezTo>
                <a:cubicBezTo>
                  <a:pt x="10916355" y="6312906"/>
                  <a:pt x="10895662" y="6292112"/>
                  <a:pt x="10852208" y="6292112"/>
                </a:cubicBezTo>
                <a:close/>
                <a:moveTo>
                  <a:pt x="10523603" y="6292112"/>
                </a:moveTo>
                <a:cubicBezTo>
                  <a:pt x="10477123" y="6292112"/>
                  <a:pt x="10439442" y="6336333"/>
                  <a:pt x="10439442" y="6390884"/>
                </a:cubicBezTo>
                <a:cubicBezTo>
                  <a:pt x="10439442" y="6445435"/>
                  <a:pt x="10477123" y="6489656"/>
                  <a:pt x="10523603" y="6489656"/>
                </a:cubicBezTo>
                <a:cubicBezTo>
                  <a:pt x="10570084" y="6489656"/>
                  <a:pt x="10607764" y="6445435"/>
                  <a:pt x="10607764" y="6390884"/>
                </a:cubicBezTo>
                <a:cubicBezTo>
                  <a:pt x="10607764" y="6336333"/>
                  <a:pt x="10570084" y="6292112"/>
                  <a:pt x="10523603" y="6292112"/>
                </a:cubicBezTo>
                <a:close/>
                <a:moveTo>
                  <a:pt x="10307649" y="6266396"/>
                </a:moveTo>
                <a:cubicBezTo>
                  <a:pt x="10307649" y="6266396"/>
                  <a:pt x="10307649" y="6266396"/>
                  <a:pt x="10324014" y="6266396"/>
                </a:cubicBezTo>
                <a:cubicBezTo>
                  <a:pt x="10354698" y="6266396"/>
                  <a:pt x="10366971" y="6287313"/>
                  <a:pt x="10366971" y="6306138"/>
                </a:cubicBezTo>
                <a:cubicBezTo>
                  <a:pt x="10366971" y="6329148"/>
                  <a:pt x="10348561" y="6343789"/>
                  <a:pt x="10321968" y="6343789"/>
                </a:cubicBezTo>
                <a:cubicBezTo>
                  <a:pt x="10299467" y="6345881"/>
                  <a:pt x="10285148" y="6343789"/>
                  <a:pt x="10276965" y="6343789"/>
                </a:cubicBezTo>
                <a:cubicBezTo>
                  <a:pt x="10276965" y="6343789"/>
                  <a:pt x="10276965" y="6343789"/>
                  <a:pt x="10276965" y="6268488"/>
                </a:cubicBezTo>
                <a:cubicBezTo>
                  <a:pt x="10281057" y="6266396"/>
                  <a:pt x="10291285" y="6266396"/>
                  <a:pt x="10307649" y="6266396"/>
                </a:cubicBezTo>
                <a:close/>
                <a:moveTo>
                  <a:pt x="10683886" y="6254707"/>
                </a:moveTo>
                <a:cubicBezTo>
                  <a:pt x="10683886" y="6254707"/>
                  <a:pt x="10683886" y="6254707"/>
                  <a:pt x="10655176" y="6260951"/>
                </a:cubicBezTo>
                <a:cubicBezTo>
                  <a:pt x="10651075" y="6263033"/>
                  <a:pt x="10649024" y="6265115"/>
                  <a:pt x="10649024" y="6267195"/>
                </a:cubicBezTo>
                <a:cubicBezTo>
                  <a:pt x="10649024" y="6267195"/>
                  <a:pt x="10649024" y="6267195"/>
                  <a:pt x="10649024" y="6298417"/>
                </a:cubicBezTo>
                <a:cubicBezTo>
                  <a:pt x="10649024" y="6298417"/>
                  <a:pt x="10649024" y="6298417"/>
                  <a:pt x="10632618" y="6298417"/>
                </a:cubicBezTo>
                <a:cubicBezTo>
                  <a:pt x="10628517" y="6298417"/>
                  <a:pt x="10626466" y="6300499"/>
                  <a:pt x="10626466" y="6304662"/>
                </a:cubicBezTo>
                <a:cubicBezTo>
                  <a:pt x="10626466" y="6304662"/>
                  <a:pt x="10626466" y="6304662"/>
                  <a:pt x="10626466" y="6329640"/>
                </a:cubicBezTo>
                <a:cubicBezTo>
                  <a:pt x="10626466" y="6333803"/>
                  <a:pt x="10628517" y="6335884"/>
                  <a:pt x="10632618" y="6335884"/>
                </a:cubicBezTo>
                <a:cubicBezTo>
                  <a:pt x="10632618" y="6335884"/>
                  <a:pt x="10632618" y="6335884"/>
                  <a:pt x="10649024" y="6335884"/>
                </a:cubicBezTo>
                <a:cubicBezTo>
                  <a:pt x="10649024" y="6335884"/>
                  <a:pt x="10649024" y="6335884"/>
                  <a:pt x="10649024" y="6419143"/>
                </a:cubicBezTo>
                <a:cubicBezTo>
                  <a:pt x="10649024" y="6475342"/>
                  <a:pt x="10663379" y="6491994"/>
                  <a:pt x="10704393" y="6491994"/>
                </a:cubicBezTo>
                <a:cubicBezTo>
                  <a:pt x="10714647" y="6491994"/>
                  <a:pt x="10726951" y="6487831"/>
                  <a:pt x="10737204" y="6487831"/>
                </a:cubicBezTo>
                <a:cubicBezTo>
                  <a:pt x="10741306" y="6485750"/>
                  <a:pt x="10743356" y="6483668"/>
                  <a:pt x="10743356" y="6479505"/>
                </a:cubicBezTo>
                <a:cubicBezTo>
                  <a:pt x="10743356" y="6479505"/>
                  <a:pt x="10743356" y="6479505"/>
                  <a:pt x="10741306" y="6456609"/>
                </a:cubicBezTo>
                <a:cubicBezTo>
                  <a:pt x="10741306" y="6452446"/>
                  <a:pt x="10739255" y="6448283"/>
                  <a:pt x="10735153" y="6448283"/>
                </a:cubicBezTo>
                <a:cubicBezTo>
                  <a:pt x="10729001" y="6448283"/>
                  <a:pt x="10718748" y="6450365"/>
                  <a:pt x="10710545" y="6450365"/>
                </a:cubicBezTo>
                <a:cubicBezTo>
                  <a:pt x="10692089" y="6450365"/>
                  <a:pt x="10692089" y="6439958"/>
                  <a:pt x="10692089" y="6412898"/>
                </a:cubicBezTo>
                <a:cubicBezTo>
                  <a:pt x="10692089" y="6412898"/>
                  <a:pt x="10692089" y="6412898"/>
                  <a:pt x="10692089" y="6335884"/>
                </a:cubicBezTo>
                <a:cubicBezTo>
                  <a:pt x="10692089" y="6335884"/>
                  <a:pt x="10692089" y="6335884"/>
                  <a:pt x="10735153" y="6335884"/>
                </a:cubicBezTo>
                <a:cubicBezTo>
                  <a:pt x="10739255" y="6335884"/>
                  <a:pt x="10741306" y="6333803"/>
                  <a:pt x="10741306" y="6329640"/>
                </a:cubicBezTo>
                <a:cubicBezTo>
                  <a:pt x="10741306" y="6329640"/>
                  <a:pt x="10741306" y="6329640"/>
                  <a:pt x="10741306" y="6304662"/>
                </a:cubicBezTo>
                <a:cubicBezTo>
                  <a:pt x="10741306" y="6300499"/>
                  <a:pt x="10739255" y="6298417"/>
                  <a:pt x="10735153" y="6298417"/>
                </a:cubicBezTo>
                <a:cubicBezTo>
                  <a:pt x="10735153" y="6298417"/>
                  <a:pt x="10735153" y="6298417"/>
                  <a:pt x="10692089" y="6298417"/>
                </a:cubicBezTo>
                <a:cubicBezTo>
                  <a:pt x="10692089" y="6298417"/>
                  <a:pt x="10692089" y="6298417"/>
                  <a:pt x="10692089" y="6260951"/>
                </a:cubicBezTo>
                <a:cubicBezTo>
                  <a:pt x="10692089" y="6258870"/>
                  <a:pt x="10690038" y="6256788"/>
                  <a:pt x="10690038" y="6254707"/>
                </a:cubicBezTo>
                <a:cubicBezTo>
                  <a:pt x="10687987" y="6254707"/>
                  <a:pt x="10685936" y="6254707"/>
                  <a:pt x="10683886" y="6254707"/>
                </a:cubicBezTo>
                <a:close/>
                <a:moveTo>
                  <a:pt x="10317982" y="6225485"/>
                </a:moveTo>
                <a:cubicBezTo>
                  <a:pt x="10307672" y="6225485"/>
                  <a:pt x="10276742" y="6225485"/>
                  <a:pt x="10237565" y="6229637"/>
                </a:cubicBezTo>
                <a:cubicBezTo>
                  <a:pt x="10235502" y="6229637"/>
                  <a:pt x="10231378" y="6233789"/>
                  <a:pt x="10231378" y="6237941"/>
                </a:cubicBezTo>
                <a:cubicBezTo>
                  <a:pt x="10231378" y="6237941"/>
                  <a:pt x="10231378" y="6237941"/>
                  <a:pt x="10231378" y="6478753"/>
                </a:cubicBezTo>
                <a:cubicBezTo>
                  <a:pt x="10231378" y="6482905"/>
                  <a:pt x="10235502" y="6484981"/>
                  <a:pt x="10239626" y="6484981"/>
                </a:cubicBezTo>
                <a:cubicBezTo>
                  <a:pt x="10239626" y="6484981"/>
                  <a:pt x="10239626" y="6484981"/>
                  <a:pt x="10268494" y="6484981"/>
                </a:cubicBezTo>
                <a:cubicBezTo>
                  <a:pt x="10272618" y="6484981"/>
                  <a:pt x="10276742" y="6482905"/>
                  <a:pt x="10276742" y="6478753"/>
                </a:cubicBezTo>
                <a:cubicBezTo>
                  <a:pt x="10276742" y="6478753"/>
                  <a:pt x="10276742" y="6478753"/>
                  <a:pt x="10276742" y="6383259"/>
                </a:cubicBezTo>
                <a:cubicBezTo>
                  <a:pt x="10284990" y="6383259"/>
                  <a:pt x="10303548" y="6385334"/>
                  <a:pt x="10326230" y="6385334"/>
                </a:cubicBezTo>
                <a:cubicBezTo>
                  <a:pt x="10326230" y="6385334"/>
                  <a:pt x="10326230" y="6385334"/>
                  <a:pt x="10367470" y="6480828"/>
                </a:cubicBezTo>
                <a:cubicBezTo>
                  <a:pt x="10369532" y="6484981"/>
                  <a:pt x="10371594" y="6484981"/>
                  <a:pt x="10373656" y="6484981"/>
                </a:cubicBezTo>
                <a:cubicBezTo>
                  <a:pt x="10373656" y="6484981"/>
                  <a:pt x="10373656" y="6484981"/>
                  <a:pt x="10406648" y="6484981"/>
                </a:cubicBezTo>
                <a:cubicBezTo>
                  <a:pt x="10410772" y="6484981"/>
                  <a:pt x="10412834" y="6484981"/>
                  <a:pt x="10412834" y="6482905"/>
                </a:cubicBezTo>
                <a:cubicBezTo>
                  <a:pt x="10414896" y="6480828"/>
                  <a:pt x="10414896" y="6478753"/>
                  <a:pt x="10414896" y="6476677"/>
                </a:cubicBezTo>
                <a:lnTo>
                  <a:pt x="10367470" y="6372879"/>
                </a:lnTo>
                <a:cubicBezTo>
                  <a:pt x="10398400" y="6358347"/>
                  <a:pt x="10412834" y="6335511"/>
                  <a:pt x="10412834" y="6304371"/>
                </a:cubicBezTo>
                <a:cubicBezTo>
                  <a:pt x="10412834" y="6269080"/>
                  <a:pt x="10396338" y="6225485"/>
                  <a:pt x="10324168" y="6225485"/>
                </a:cubicBezTo>
                <a:cubicBezTo>
                  <a:pt x="10324168" y="6225485"/>
                  <a:pt x="10322106" y="6225485"/>
                  <a:pt x="10317982" y="6225485"/>
                </a:cubicBezTo>
                <a:close/>
                <a:moveTo>
                  <a:pt x="11680537" y="6192479"/>
                </a:moveTo>
                <a:cubicBezTo>
                  <a:pt x="11682598" y="6190418"/>
                  <a:pt x="11686719" y="6190418"/>
                  <a:pt x="11688780" y="6192479"/>
                </a:cubicBezTo>
                <a:cubicBezTo>
                  <a:pt x="11732048" y="6202780"/>
                  <a:pt x="11765016" y="6221324"/>
                  <a:pt x="11795922" y="6254292"/>
                </a:cubicBezTo>
                <a:cubicBezTo>
                  <a:pt x="11797982" y="6256352"/>
                  <a:pt x="11800043" y="6258412"/>
                  <a:pt x="11800043" y="6260473"/>
                </a:cubicBezTo>
                <a:cubicBezTo>
                  <a:pt x="11797982" y="6264593"/>
                  <a:pt x="11795922" y="6264593"/>
                  <a:pt x="11791801" y="6266654"/>
                </a:cubicBezTo>
                <a:cubicBezTo>
                  <a:pt x="11701142" y="6309923"/>
                  <a:pt x="11701142" y="6309923"/>
                  <a:pt x="11701142" y="6309923"/>
                </a:cubicBezTo>
                <a:cubicBezTo>
                  <a:pt x="11697021" y="6311983"/>
                  <a:pt x="11692900" y="6311983"/>
                  <a:pt x="11690840" y="6311983"/>
                </a:cubicBezTo>
                <a:cubicBezTo>
                  <a:pt x="11688780" y="6309923"/>
                  <a:pt x="11686719" y="6305802"/>
                  <a:pt x="11686719" y="6301681"/>
                </a:cubicBezTo>
                <a:cubicBezTo>
                  <a:pt x="11678477" y="6200720"/>
                  <a:pt x="11678477" y="6200720"/>
                  <a:pt x="11678477" y="6200720"/>
                </a:cubicBezTo>
                <a:cubicBezTo>
                  <a:pt x="11678477" y="6196599"/>
                  <a:pt x="11678477" y="6194539"/>
                  <a:pt x="11680537" y="6192479"/>
                </a:cubicBezTo>
                <a:close/>
                <a:moveTo>
                  <a:pt x="11623202" y="6191708"/>
                </a:moveTo>
                <a:cubicBezTo>
                  <a:pt x="11624747" y="6191451"/>
                  <a:pt x="11626293" y="6191451"/>
                  <a:pt x="11627323" y="6192483"/>
                </a:cubicBezTo>
                <a:cubicBezTo>
                  <a:pt x="11627323" y="6194548"/>
                  <a:pt x="11629383" y="6196613"/>
                  <a:pt x="11629383" y="6202808"/>
                </a:cubicBezTo>
                <a:cubicBezTo>
                  <a:pt x="11621142" y="6303996"/>
                  <a:pt x="11621142" y="6303996"/>
                  <a:pt x="11621142" y="6303996"/>
                </a:cubicBezTo>
                <a:cubicBezTo>
                  <a:pt x="11621142" y="6308126"/>
                  <a:pt x="11619081" y="6310191"/>
                  <a:pt x="11617020" y="6312256"/>
                </a:cubicBezTo>
                <a:cubicBezTo>
                  <a:pt x="11612900" y="6314321"/>
                  <a:pt x="11610839" y="6314321"/>
                  <a:pt x="11606719" y="6312256"/>
                </a:cubicBezTo>
                <a:cubicBezTo>
                  <a:pt x="11516059" y="6266825"/>
                  <a:pt x="11516059" y="6266825"/>
                  <a:pt x="11516059" y="6266825"/>
                </a:cubicBezTo>
                <a:cubicBezTo>
                  <a:pt x="11511939" y="6266825"/>
                  <a:pt x="11509878" y="6264760"/>
                  <a:pt x="11507818" y="6260630"/>
                </a:cubicBezTo>
                <a:cubicBezTo>
                  <a:pt x="11507818" y="6258564"/>
                  <a:pt x="11509878" y="6256500"/>
                  <a:pt x="11511939" y="6254434"/>
                </a:cubicBezTo>
                <a:cubicBezTo>
                  <a:pt x="11542845" y="6221394"/>
                  <a:pt x="11575812" y="6202808"/>
                  <a:pt x="11619081" y="6192483"/>
                </a:cubicBezTo>
                <a:cubicBezTo>
                  <a:pt x="11620111" y="6192483"/>
                  <a:pt x="11621656" y="6191967"/>
                  <a:pt x="11623202" y="6191708"/>
                </a:cubicBezTo>
                <a:close/>
                <a:moveTo>
                  <a:pt x="11654515" y="6156519"/>
                </a:moveTo>
                <a:cubicBezTo>
                  <a:pt x="11534762" y="6156519"/>
                  <a:pt x="11437684" y="6254645"/>
                  <a:pt x="11437684" y="6375689"/>
                </a:cubicBezTo>
                <a:cubicBezTo>
                  <a:pt x="11437684" y="6496732"/>
                  <a:pt x="11534762" y="6594858"/>
                  <a:pt x="11654515" y="6594858"/>
                </a:cubicBezTo>
                <a:cubicBezTo>
                  <a:pt x="11774268" y="6594858"/>
                  <a:pt x="11871347" y="6496732"/>
                  <a:pt x="11871347" y="6375689"/>
                </a:cubicBezTo>
                <a:cubicBezTo>
                  <a:pt x="11871347" y="6254645"/>
                  <a:pt x="11774268" y="6156519"/>
                  <a:pt x="11654515" y="6156519"/>
                </a:cubicBezTo>
                <a:close/>
                <a:moveTo>
                  <a:pt x="11653930" y="6124960"/>
                </a:moveTo>
                <a:cubicBezTo>
                  <a:pt x="11790145" y="6124960"/>
                  <a:pt x="11900569" y="6236692"/>
                  <a:pt x="11900569" y="6374521"/>
                </a:cubicBezTo>
                <a:cubicBezTo>
                  <a:pt x="11900569" y="6512349"/>
                  <a:pt x="11790145" y="6624082"/>
                  <a:pt x="11653930" y="6624082"/>
                </a:cubicBezTo>
                <a:cubicBezTo>
                  <a:pt x="11517716" y="6624082"/>
                  <a:pt x="11407292" y="6512349"/>
                  <a:pt x="11407292" y="6374521"/>
                </a:cubicBezTo>
                <a:cubicBezTo>
                  <a:pt x="11407292" y="6236692"/>
                  <a:pt x="11517716" y="6124960"/>
                  <a:pt x="11653930" y="6124960"/>
                </a:cubicBezTo>
                <a:close/>
                <a:moveTo>
                  <a:pt x="11641007" y="6046384"/>
                </a:moveTo>
                <a:cubicBezTo>
                  <a:pt x="11632781" y="6060933"/>
                  <a:pt x="11628668" y="6079639"/>
                  <a:pt x="11628668" y="6096267"/>
                </a:cubicBezTo>
                <a:cubicBezTo>
                  <a:pt x="11624554" y="6096267"/>
                  <a:pt x="11608102" y="6098345"/>
                  <a:pt x="11606046" y="6100424"/>
                </a:cubicBezTo>
                <a:cubicBezTo>
                  <a:pt x="11599876" y="6081718"/>
                  <a:pt x="11591650" y="6065090"/>
                  <a:pt x="11579311" y="6054698"/>
                </a:cubicBezTo>
                <a:cubicBezTo>
                  <a:pt x="11579311" y="6052619"/>
                  <a:pt x="11579311" y="6052619"/>
                  <a:pt x="11579311" y="6052619"/>
                </a:cubicBezTo>
                <a:cubicBezTo>
                  <a:pt x="11577254" y="6054698"/>
                  <a:pt x="11577254" y="6054698"/>
                  <a:pt x="11577254" y="6054698"/>
                </a:cubicBezTo>
                <a:cubicBezTo>
                  <a:pt x="11571085" y="6054698"/>
                  <a:pt x="11562859" y="6056776"/>
                  <a:pt x="11556689" y="6058855"/>
                </a:cubicBezTo>
                <a:cubicBezTo>
                  <a:pt x="11556689" y="6060933"/>
                  <a:pt x="11556689" y="6060933"/>
                  <a:pt x="11556689" y="6060933"/>
                </a:cubicBezTo>
                <a:cubicBezTo>
                  <a:pt x="11554632" y="6069247"/>
                  <a:pt x="11552576" y="6077561"/>
                  <a:pt x="11552576" y="6085875"/>
                </a:cubicBezTo>
                <a:cubicBezTo>
                  <a:pt x="11552576" y="6096267"/>
                  <a:pt x="11554632" y="6104581"/>
                  <a:pt x="11556689" y="6112895"/>
                </a:cubicBezTo>
                <a:cubicBezTo>
                  <a:pt x="11554632" y="6112895"/>
                  <a:pt x="11538180" y="6121208"/>
                  <a:pt x="11536124" y="6121208"/>
                </a:cubicBezTo>
                <a:cubicBezTo>
                  <a:pt x="11525841" y="6106659"/>
                  <a:pt x="11513502" y="6092110"/>
                  <a:pt x="11499106" y="6085875"/>
                </a:cubicBezTo>
                <a:cubicBezTo>
                  <a:pt x="11499106" y="6083796"/>
                  <a:pt x="11499106" y="6083796"/>
                  <a:pt x="11499106" y="6083796"/>
                </a:cubicBezTo>
                <a:cubicBezTo>
                  <a:pt x="11497050" y="6083796"/>
                  <a:pt x="11497050" y="6083796"/>
                  <a:pt x="11497050" y="6083796"/>
                </a:cubicBezTo>
                <a:cubicBezTo>
                  <a:pt x="11490880" y="6087953"/>
                  <a:pt x="11484710" y="6092110"/>
                  <a:pt x="11478541" y="6096267"/>
                </a:cubicBezTo>
                <a:cubicBezTo>
                  <a:pt x="11478541" y="6096267"/>
                  <a:pt x="11478541" y="6098345"/>
                  <a:pt x="11478541" y="6098345"/>
                </a:cubicBezTo>
                <a:cubicBezTo>
                  <a:pt x="11478541" y="6114973"/>
                  <a:pt x="11482654" y="6131601"/>
                  <a:pt x="11490880" y="6148228"/>
                </a:cubicBezTo>
                <a:cubicBezTo>
                  <a:pt x="11488824" y="6150307"/>
                  <a:pt x="11476484" y="6158621"/>
                  <a:pt x="11474428" y="6160699"/>
                </a:cubicBezTo>
                <a:cubicBezTo>
                  <a:pt x="11462089" y="6148228"/>
                  <a:pt x="11445636" y="6137836"/>
                  <a:pt x="11431240" y="6133679"/>
                </a:cubicBezTo>
                <a:cubicBezTo>
                  <a:pt x="11429184" y="6133679"/>
                  <a:pt x="11429184" y="6133679"/>
                  <a:pt x="11429184" y="6133679"/>
                </a:cubicBezTo>
                <a:cubicBezTo>
                  <a:pt x="11429184" y="6135757"/>
                  <a:pt x="11429184" y="6135757"/>
                  <a:pt x="11429184" y="6135757"/>
                </a:cubicBezTo>
                <a:cubicBezTo>
                  <a:pt x="11423014" y="6137836"/>
                  <a:pt x="11416844" y="6144071"/>
                  <a:pt x="11412731" y="6150307"/>
                </a:cubicBezTo>
                <a:cubicBezTo>
                  <a:pt x="11412731" y="6152385"/>
                  <a:pt x="11412731" y="6152385"/>
                  <a:pt x="11412731" y="6152385"/>
                </a:cubicBezTo>
                <a:cubicBezTo>
                  <a:pt x="11416844" y="6166934"/>
                  <a:pt x="11427127" y="6183562"/>
                  <a:pt x="11439467" y="6198111"/>
                </a:cubicBezTo>
                <a:cubicBezTo>
                  <a:pt x="11437410" y="6198111"/>
                  <a:pt x="11427127" y="6212660"/>
                  <a:pt x="11425070" y="6214739"/>
                </a:cubicBezTo>
                <a:cubicBezTo>
                  <a:pt x="11410675" y="6206425"/>
                  <a:pt x="11392166" y="6202268"/>
                  <a:pt x="11375714" y="6202268"/>
                </a:cubicBezTo>
                <a:cubicBezTo>
                  <a:pt x="11373657" y="6202268"/>
                  <a:pt x="11373657" y="6202268"/>
                  <a:pt x="11373657" y="6202268"/>
                </a:cubicBezTo>
                <a:cubicBezTo>
                  <a:pt x="11369544" y="6206425"/>
                  <a:pt x="11365431" y="6214739"/>
                  <a:pt x="11363375" y="6220974"/>
                </a:cubicBezTo>
                <a:cubicBezTo>
                  <a:pt x="11363375" y="6223053"/>
                  <a:pt x="11363375" y="6223053"/>
                  <a:pt x="11363375" y="6223053"/>
                </a:cubicBezTo>
                <a:cubicBezTo>
                  <a:pt x="11371601" y="6237601"/>
                  <a:pt x="11383940" y="6250072"/>
                  <a:pt x="11400392" y="6260465"/>
                </a:cubicBezTo>
                <a:cubicBezTo>
                  <a:pt x="11398336" y="6262543"/>
                  <a:pt x="11392166" y="6277092"/>
                  <a:pt x="11392166" y="6279171"/>
                </a:cubicBezTo>
                <a:cubicBezTo>
                  <a:pt x="11373657" y="6275014"/>
                  <a:pt x="11355148" y="6275014"/>
                  <a:pt x="11340753" y="6279171"/>
                </a:cubicBezTo>
                <a:cubicBezTo>
                  <a:pt x="11338696" y="6279171"/>
                  <a:pt x="11338696" y="6279171"/>
                  <a:pt x="11338696" y="6279171"/>
                </a:cubicBezTo>
                <a:cubicBezTo>
                  <a:pt x="11338696" y="6281249"/>
                  <a:pt x="11338696" y="6281249"/>
                  <a:pt x="11338696" y="6281249"/>
                </a:cubicBezTo>
                <a:cubicBezTo>
                  <a:pt x="11336640" y="6287485"/>
                  <a:pt x="11334583" y="6295798"/>
                  <a:pt x="11332527" y="6302033"/>
                </a:cubicBezTo>
                <a:cubicBezTo>
                  <a:pt x="11334583" y="6304112"/>
                  <a:pt x="11334583" y="6304112"/>
                  <a:pt x="11334583" y="6304112"/>
                </a:cubicBezTo>
                <a:cubicBezTo>
                  <a:pt x="11344866" y="6314504"/>
                  <a:pt x="11361318" y="6324897"/>
                  <a:pt x="11377770" y="6329053"/>
                </a:cubicBezTo>
                <a:cubicBezTo>
                  <a:pt x="11377770" y="6331132"/>
                  <a:pt x="11375714" y="6349838"/>
                  <a:pt x="11375714" y="6351917"/>
                </a:cubicBezTo>
                <a:cubicBezTo>
                  <a:pt x="11357205" y="6351917"/>
                  <a:pt x="11338696" y="6356073"/>
                  <a:pt x="11326357" y="6364388"/>
                </a:cubicBezTo>
                <a:cubicBezTo>
                  <a:pt x="11324300" y="6364388"/>
                  <a:pt x="11324300" y="6364388"/>
                  <a:pt x="11324300" y="6364388"/>
                </a:cubicBezTo>
                <a:cubicBezTo>
                  <a:pt x="11324300" y="6366465"/>
                  <a:pt x="11324300" y="6366465"/>
                  <a:pt x="11324300" y="6366465"/>
                </a:cubicBezTo>
                <a:cubicBezTo>
                  <a:pt x="11324300" y="6368544"/>
                  <a:pt x="11324300" y="6372701"/>
                  <a:pt x="11324300" y="6376858"/>
                </a:cubicBezTo>
                <a:cubicBezTo>
                  <a:pt x="11324300" y="6381015"/>
                  <a:pt x="11324300" y="6385172"/>
                  <a:pt x="11324300" y="6387250"/>
                </a:cubicBezTo>
                <a:cubicBezTo>
                  <a:pt x="11324300" y="6389329"/>
                  <a:pt x="11324300" y="6389329"/>
                  <a:pt x="11324300" y="6389329"/>
                </a:cubicBezTo>
                <a:cubicBezTo>
                  <a:pt x="11326357" y="6389329"/>
                  <a:pt x="11326357" y="6389329"/>
                  <a:pt x="11326357" y="6389329"/>
                </a:cubicBezTo>
                <a:cubicBezTo>
                  <a:pt x="11338696" y="6397643"/>
                  <a:pt x="11357205" y="6401800"/>
                  <a:pt x="11375714" y="6401800"/>
                </a:cubicBezTo>
                <a:cubicBezTo>
                  <a:pt x="11375714" y="6405956"/>
                  <a:pt x="11377770" y="6422584"/>
                  <a:pt x="11379827" y="6424662"/>
                </a:cubicBezTo>
                <a:cubicBezTo>
                  <a:pt x="11361318" y="6430897"/>
                  <a:pt x="11344866" y="6439211"/>
                  <a:pt x="11334583" y="6451682"/>
                </a:cubicBezTo>
                <a:cubicBezTo>
                  <a:pt x="11332527" y="6451682"/>
                  <a:pt x="11332527" y="6451682"/>
                  <a:pt x="11332527" y="6451682"/>
                </a:cubicBezTo>
                <a:cubicBezTo>
                  <a:pt x="11332527" y="6453761"/>
                  <a:pt x="11332527" y="6453761"/>
                  <a:pt x="11332527" y="6453761"/>
                </a:cubicBezTo>
                <a:cubicBezTo>
                  <a:pt x="11334583" y="6459996"/>
                  <a:pt x="11336640" y="6468310"/>
                  <a:pt x="11338696" y="6474546"/>
                </a:cubicBezTo>
                <a:cubicBezTo>
                  <a:pt x="11340753" y="6474546"/>
                  <a:pt x="11340753" y="6474546"/>
                  <a:pt x="11340753" y="6474546"/>
                </a:cubicBezTo>
                <a:cubicBezTo>
                  <a:pt x="11355148" y="6480781"/>
                  <a:pt x="11375714" y="6478702"/>
                  <a:pt x="11392166" y="6474546"/>
                </a:cubicBezTo>
                <a:cubicBezTo>
                  <a:pt x="11392166" y="6476623"/>
                  <a:pt x="11400392" y="6493252"/>
                  <a:pt x="11400392" y="6495329"/>
                </a:cubicBezTo>
                <a:cubicBezTo>
                  <a:pt x="11385996" y="6503643"/>
                  <a:pt x="11371601" y="6518193"/>
                  <a:pt x="11363375" y="6532742"/>
                </a:cubicBezTo>
                <a:cubicBezTo>
                  <a:pt x="11363375" y="6534820"/>
                  <a:pt x="11363375" y="6534820"/>
                  <a:pt x="11363375" y="6534820"/>
                </a:cubicBezTo>
                <a:cubicBezTo>
                  <a:pt x="11365431" y="6538978"/>
                  <a:pt x="11371601" y="6547291"/>
                  <a:pt x="11375714" y="6553526"/>
                </a:cubicBezTo>
                <a:cubicBezTo>
                  <a:pt x="11392166" y="6553526"/>
                  <a:pt x="11410675" y="6549370"/>
                  <a:pt x="11427127" y="6538978"/>
                </a:cubicBezTo>
                <a:cubicBezTo>
                  <a:pt x="11427127" y="6541055"/>
                  <a:pt x="11437410" y="6555605"/>
                  <a:pt x="11439467" y="6557684"/>
                </a:cubicBezTo>
                <a:cubicBezTo>
                  <a:pt x="11427127" y="6570154"/>
                  <a:pt x="11416844" y="6586781"/>
                  <a:pt x="11412731" y="6603410"/>
                </a:cubicBezTo>
                <a:cubicBezTo>
                  <a:pt x="11414788" y="6605487"/>
                  <a:pt x="11414788" y="6605487"/>
                  <a:pt x="11414788" y="6605487"/>
                </a:cubicBezTo>
                <a:cubicBezTo>
                  <a:pt x="11416844" y="6609645"/>
                  <a:pt x="11425070" y="6615880"/>
                  <a:pt x="11429184" y="6620037"/>
                </a:cubicBezTo>
                <a:cubicBezTo>
                  <a:pt x="11431240" y="6620037"/>
                  <a:pt x="11431240" y="6620037"/>
                  <a:pt x="11431240" y="6620037"/>
                </a:cubicBezTo>
                <a:cubicBezTo>
                  <a:pt x="11445636" y="6615880"/>
                  <a:pt x="11462089" y="6607566"/>
                  <a:pt x="11476484" y="6593017"/>
                </a:cubicBezTo>
                <a:cubicBezTo>
                  <a:pt x="11478541" y="6595096"/>
                  <a:pt x="11490880" y="6605487"/>
                  <a:pt x="11492937" y="6607566"/>
                </a:cubicBezTo>
                <a:cubicBezTo>
                  <a:pt x="11484710" y="6624193"/>
                  <a:pt x="11480598" y="6640822"/>
                  <a:pt x="11480598" y="6657449"/>
                </a:cubicBezTo>
                <a:cubicBezTo>
                  <a:pt x="11480598" y="6657449"/>
                  <a:pt x="11480598" y="6659528"/>
                  <a:pt x="11480598" y="6659528"/>
                </a:cubicBezTo>
                <a:cubicBezTo>
                  <a:pt x="11484710" y="6663684"/>
                  <a:pt x="11492937" y="6667842"/>
                  <a:pt x="11499106" y="6669919"/>
                </a:cubicBezTo>
                <a:cubicBezTo>
                  <a:pt x="11499106" y="6671998"/>
                  <a:pt x="11499106" y="6671998"/>
                  <a:pt x="11499106" y="6671998"/>
                </a:cubicBezTo>
                <a:cubicBezTo>
                  <a:pt x="11501163" y="6669919"/>
                  <a:pt x="11501163" y="6669919"/>
                  <a:pt x="11501163" y="6669919"/>
                </a:cubicBezTo>
                <a:cubicBezTo>
                  <a:pt x="11515558" y="6661606"/>
                  <a:pt x="11527898" y="6649135"/>
                  <a:pt x="11538180" y="6632508"/>
                </a:cubicBezTo>
                <a:cubicBezTo>
                  <a:pt x="11540237" y="6634586"/>
                  <a:pt x="11554632" y="6640822"/>
                  <a:pt x="11556689" y="6640822"/>
                </a:cubicBezTo>
                <a:cubicBezTo>
                  <a:pt x="11554632" y="6649135"/>
                  <a:pt x="11554632" y="6659528"/>
                  <a:pt x="11554632" y="6667842"/>
                </a:cubicBezTo>
                <a:cubicBezTo>
                  <a:pt x="11554632" y="6676155"/>
                  <a:pt x="11554632" y="6686548"/>
                  <a:pt x="11556689" y="6692783"/>
                </a:cubicBezTo>
                <a:cubicBezTo>
                  <a:pt x="11556689" y="6694861"/>
                  <a:pt x="11556689" y="6694861"/>
                  <a:pt x="11556689" y="6694861"/>
                </a:cubicBezTo>
                <a:cubicBezTo>
                  <a:pt x="11558746" y="6694861"/>
                  <a:pt x="11558746" y="6694861"/>
                  <a:pt x="11558746" y="6694861"/>
                </a:cubicBezTo>
                <a:cubicBezTo>
                  <a:pt x="11562859" y="6696940"/>
                  <a:pt x="11573141" y="6699018"/>
                  <a:pt x="11579311" y="6701096"/>
                </a:cubicBezTo>
                <a:cubicBezTo>
                  <a:pt x="11581367" y="6701096"/>
                  <a:pt x="11581367" y="6701096"/>
                  <a:pt x="11581367" y="6701096"/>
                </a:cubicBezTo>
                <a:cubicBezTo>
                  <a:pt x="11591650" y="6688626"/>
                  <a:pt x="11601933" y="6671998"/>
                  <a:pt x="11606046" y="6655371"/>
                </a:cubicBezTo>
                <a:cubicBezTo>
                  <a:pt x="11608102" y="6655371"/>
                  <a:pt x="11626611" y="6657449"/>
                  <a:pt x="11628668" y="6657449"/>
                </a:cubicBezTo>
                <a:cubicBezTo>
                  <a:pt x="11628668" y="6676155"/>
                  <a:pt x="11632781" y="6694861"/>
                  <a:pt x="11641007" y="6709410"/>
                </a:cubicBezTo>
                <a:cubicBezTo>
                  <a:pt x="11643063" y="6709410"/>
                  <a:pt x="11643063" y="6709410"/>
                  <a:pt x="11643063" y="6709410"/>
                </a:cubicBezTo>
                <a:cubicBezTo>
                  <a:pt x="11649233" y="6709410"/>
                  <a:pt x="11659516" y="6709410"/>
                  <a:pt x="11663629" y="6709410"/>
                </a:cubicBezTo>
                <a:cubicBezTo>
                  <a:pt x="11665686" y="6709410"/>
                  <a:pt x="11665686" y="6709410"/>
                  <a:pt x="11665686" y="6709410"/>
                </a:cubicBezTo>
                <a:cubicBezTo>
                  <a:pt x="11673912" y="6694861"/>
                  <a:pt x="11678025" y="6676155"/>
                  <a:pt x="11680082" y="6657449"/>
                </a:cubicBezTo>
                <a:cubicBezTo>
                  <a:pt x="11682138" y="6657449"/>
                  <a:pt x="11698590" y="6655371"/>
                  <a:pt x="11700647" y="6655371"/>
                </a:cubicBezTo>
                <a:cubicBezTo>
                  <a:pt x="11704760" y="6671998"/>
                  <a:pt x="11715042" y="6688626"/>
                  <a:pt x="11727382" y="6701096"/>
                </a:cubicBezTo>
                <a:cubicBezTo>
                  <a:pt x="11733551" y="6699018"/>
                  <a:pt x="11743834" y="6696940"/>
                  <a:pt x="11747947" y="6694861"/>
                </a:cubicBezTo>
                <a:cubicBezTo>
                  <a:pt x="11750004" y="6694861"/>
                  <a:pt x="11750004" y="6694861"/>
                  <a:pt x="11750004" y="6694861"/>
                </a:cubicBezTo>
                <a:cubicBezTo>
                  <a:pt x="11752060" y="6686548"/>
                  <a:pt x="11752060" y="6676155"/>
                  <a:pt x="11752060" y="6667842"/>
                </a:cubicBezTo>
                <a:cubicBezTo>
                  <a:pt x="11752060" y="6659528"/>
                  <a:pt x="11752060" y="6649135"/>
                  <a:pt x="11750004" y="6640822"/>
                </a:cubicBezTo>
                <a:cubicBezTo>
                  <a:pt x="11752060" y="6640822"/>
                  <a:pt x="11768512" y="6634586"/>
                  <a:pt x="11770569" y="6632508"/>
                </a:cubicBezTo>
                <a:cubicBezTo>
                  <a:pt x="11778795" y="6649135"/>
                  <a:pt x="11793191" y="6661606"/>
                  <a:pt x="11807586" y="6669919"/>
                </a:cubicBezTo>
                <a:cubicBezTo>
                  <a:pt x="11813756" y="6667842"/>
                  <a:pt x="11821982" y="6663684"/>
                  <a:pt x="11826095" y="6659528"/>
                </a:cubicBezTo>
                <a:cubicBezTo>
                  <a:pt x="11828152" y="6657449"/>
                  <a:pt x="11828152" y="6657449"/>
                  <a:pt x="11828152" y="6657449"/>
                </a:cubicBezTo>
                <a:cubicBezTo>
                  <a:pt x="11828152" y="6657449"/>
                  <a:pt x="11828152" y="6657449"/>
                  <a:pt x="11828152" y="6655371"/>
                </a:cubicBezTo>
                <a:cubicBezTo>
                  <a:pt x="11828152" y="6640822"/>
                  <a:pt x="11821982" y="6622116"/>
                  <a:pt x="11813756" y="6607566"/>
                </a:cubicBezTo>
                <a:cubicBezTo>
                  <a:pt x="11815812" y="6605487"/>
                  <a:pt x="11828152" y="6595096"/>
                  <a:pt x="11830208" y="6593017"/>
                </a:cubicBezTo>
                <a:cubicBezTo>
                  <a:pt x="11844604" y="6605487"/>
                  <a:pt x="11861056" y="6615880"/>
                  <a:pt x="11875452" y="6620037"/>
                </a:cubicBezTo>
                <a:cubicBezTo>
                  <a:pt x="11877509" y="6620037"/>
                  <a:pt x="11877509" y="6620037"/>
                  <a:pt x="11877509" y="6620037"/>
                </a:cubicBezTo>
                <a:cubicBezTo>
                  <a:pt x="11881622" y="6615880"/>
                  <a:pt x="11889848" y="6609645"/>
                  <a:pt x="11891905" y="6603410"/>
                </a:cubicBezTo>
                <a:cubicBezTo>
                  <a:pt x="11893961" y="6603410"/>
                  <a:pt x="11893961" y="6603410"/>
                  <a:pt x="11893961" y="6603410"/>
                </a:cubicBezTo>
                <a:cubicBezTo>
                  <a:pt x="11889848" y="6586781"/>
                  <a:pt x="11879565" y="6570154"/>
                  <a:pt x="11867226" y="6557684"/>
                </a:cubicBezTo>
                <a:cubicBezTo>
                  <a:pt x="11869283" y="6555605"/>
                  <a:pt x="11879565" y="6541055"/>
                  <a:pt x="11879565" y="6538978"/>
                </a:cubicBezTo>
                <a:cubicBezTo>
                  <a:pt x="11896018" y="6547291"/>
                  <a:pt x="11914526" y="6553526"/>
                  <a:pt x="11930979" y="6553526"/>
                </a:cubicBezTo>
                <a:cubicBezTo>
                  <a:pt x="11933035" y="6551448"/>
                  <a:pt x="11933035" y="6551448"/>
                  <a:pt x="11933035" y="6551448"/>
                </a:cubicBezTo>
                <a:cubicBezTo>
                  <a:pt x="11935092" y="6547291"/>
                  <a:pt x="11941261" y="6538978"/>
                  <a:pt x="11943318" y="6532742"/>
                </a:cubicBezTo>
                <a:cubicBezTo>
                  <a:pt x="11943318" y="6530664"/>
                  <a:pt x="11943318" y="6530664"/>
                  <a:pt x="11943318" y="6530664"/>
                </a:cubicBezTo>
                <a:cubicBezTo>
                  <a:pt x="11935092" y="6518193"/>
                  <a:pt x="11920696" y="6503643"/>
                  <a:pt x="11906300" y="6495329"/>
                </a:cubicBezTo>
                <a:cubicBezTo>
                  <a:pt x="11906300" y="6491173"/>
                  <a:pt x="11914526" y="6476623"/>
                  <a:pt x="11914526" y="6474546"/>
                </a:cubicBezTo>
                <a:cubicBezTo>
                  <a:pt x="11930979" y="6478702"/>
                  <a:pt x="11949488" y="6478702"/>
                  <a:pt x="11965940" y="6474546"/>
                </a:cubicBezTo>
                <a:cubicBezTo>
                  <a:pt x="11967996" y="6474546"/>
                  <a:pt x="11967996" y="6474546"/>
                  <a:pt x="11967996" y="6474546"/>
                </a:cubicBezTo>
                <a:cubicBezTo>
                  <a:pt x="11970053" y="6468310"/>
                  <a:pt x="11972109" y="6459996"/>
                  <a:pt x="11972109" y="6453761"/>
                </a:cubicBezTo>
                <a:cubicBezTo>
                  <a:pt x="11972109" y="6451682"/>
                  <a:pt x="11972109" y="6451682"/>
                  <a:pt x="11972109" y="6451682"/>
                </a:cubicBezTo>
                <a:cubicBezTo>
                  <a:pt x="11961827" y="6439211"/>
                  <a:pt x="11945374" y="6430897"/>
                  <a:pt x="11926866" y="6424662"/>
                </a:cubicBezTo>
                <a:cubicBezTo>
                  <a:pt x="11928922" y="6422584"/>
                  <a:pt x="11930979" y="6405956"/>
                  <a:pt x="11930979" y="6403878"/>
                </a:cubicBezTo>
                <a:cubicBezTo>
                  <a:pt x="11949488" y="6403878"/>
                  <a:pt x="11967996" y="6397643"/>
                  <a:pt x="11980336" y="6389329"/>
                </a:cubicBezTo>
                <a:cubicBezTo>
                  <a:pt x="11982392" y="6389329"/>
                  <a:pt x="11982392" y="6389329"/>
                  <a:pt x="11982392" y="6389329"/>
                </a:cubicBezTo>
                <a:cubicBezTo>
                  <a:pt x="11982392" y="6385172"/>
                  <a:pt x="11982392" y="6381015"/>
                  <a:pt x="11982392" y="6376858"/>
                </a:cubicBezTo>
                <a:cubicBezTo>
                  <a:pt x="11982392" y="6374779"/>
                  <a:pt x="11982392" y="6370623"/>
                  <a:pt x="11982392" y="6366465"/>
                </a:cubicBezTo>
                <a:cubicBezTo>
                  <a:pt x="11980336" y="6366465"/>
                  <a:pt x="11980336" y="6366465"/>
                  <a:pt x="11980336" y="6366465"/>
                </a:cubicBezTo>
                <a:cubicBezTo>
                  <a:pt x="11967996" y="6358152"/>
                  <a:pt x="11949488" y="6351917"/>
                  <a:pt x="11930979" y="6351917"/>
                </a:cubicBezTo>
                <a:cubicBezTo>
                  <a:pt x="11930979" y="6349838"/>
                  <a:pt x="11928922" y="6333211"/>
                  <a:pt x="11928922" y="6331132"/>
                </a:cubicBezTo>
                <a:cubicBezTo>
                  <a:pt x="11945374" y="6324897"/>
                  <a:pt x="11961827" y="6316583"/>
                  <a:pt x="11972109" y="6304112"/>
                </a:cubicBezTo>
                <a:cubicBezTo>
                  <a:pt x="11974166" y="6304112"/>
                  <a:pt x="11974166" y="6304112"/>
                  <a:pt x="11974166" y="6304112"/>
                </a:cubicBezTo>
                <a:cubicBezTo>
                  <a:pt x="11974166" y="6302033"/>
                  <a:pt x="11974166" y="6302033"/>
                  <a:pt x="11974166" y="6302033"/>
                </a:cubicBezTo>
                <a:cubicBezTo>
                  <a:pt x="11972109" y="6295798"/>
                  <a:pt x="11970053" y="6287485"/>
                  <a:pt x="11967996" y="6281249"/>
                </a:cubicBezTo>
                <a:cubicBezTo>
                  <a:pt x="11965940" y="6281249"/>
                  <a:pt x="11965940" y="6281249"/>
                  <a:pt x="11965940" y="6281249"/>
                </a:cubicBezTo>
                <a:cubicBezTo>
                  <a:pt x="11951544" y="6275014"/>
                  <a:pt x="11933035" y="6277092"/>
                  <a:pt x="11914526" y="6281249"/>
                </a:cubicBezTo>
                <a:cubicBezTo>
                  <a:pt x="11914526" y="6279171"/>
                  <a:pt x="11908357" y="6262543"/>
                  <a:pt x="11906300" y="6260465"/>
                </a:cubicBezTo>
                <a:cubicBezTo>
                  <a:pt x="11922753" y="6252151"/>
                  <a:pt x="11935092" y="6237601"/>
                  <a:pt x="11943318" y="6223053"/>
                </a:cubicBezTo>
                <a:cubicBezTo>
                  <a:pt x="11943318" y="6220974"/>
                  <a:pt x="11943318" y="6220974"/>
                  <a:pt x="11943318" y="6220974"/>
                </a:cubicBezTo>
                <a:cubicBezTo>
                  <a:pt x="11941261" y="6216817"/>
                  <a:pt x="11937148" y="6208503"/>
                  <a:pt x="11933035" y="6202268"/>
                </a:cubicBezTo>
                <a:cubicBezTo>
                  <a:pt x="11930979" y="6202268"/>
                  <a:pt x="11930979" y="6202268"/>
                  <a:pt x="11930979" y="6202268"/>
                </a:cubicBezTo>
                <a:cubicBezTo>
                  <a:pt x="11914526" y="6202268"/>
                  <a:pt x="11896018" y="6206425"/>
                  <a:pt x="11881622" y="6214739"/>
                </a:cubicBezTo>
                <a:cubicBezTo>
                  <a:pt x="11879565" y="6214739"/>
                  <a:pt x="11869283" y="6200189"/>
                  <a:pt x="11867226" y="6198111"/>
                </a:cubicBezTo>
                <a:cubicBezTo>
                  <a:pt x="11879565" y="6185640"/>
                  <a:pt x="11889848" y="6169013"/>
                  <a:pt x="11893961" y="6152385"/>
                </a:cubicBezTo>
                <a:cubicBezTo>
                  <a:pt x="11893961" y="6150307"/>
                  <a:pt x="11893961" y="6150307"/>
                  <a:pt x="11893961" y="6150307"/>
                </a:cubicBezTo>
                <a:cubicBezTo>
                  <a:pt x="11889848" y="6146150"/>
                  <a:pt x="11883679" y="6139914"/>
                  <a:pt x="11877509" y="6135757"/>
                </a:cubicBezTo>
                <a:cubicBezTo>
                  <a:pt x="11861056" y="6139914"/>
                  <a:pt x="11844604" y="6148228"/>
                  <a:pt x="11832265" y="6160699"/>
                </a:cubicBezTo>
                <a:cubicBezTo>
                  <a:pt x="11830208" y="6160699"/>
                  <a:pt x="11815812" y="6150307"/>
                  <a:pt x="11813756" y="6148228"/>
                </a:cubicBezTo>
                <a:cubicBezTo>
                  <a:pt x="11824038" y="6131601"/>
                  <a:pt x="11828152" y="6114973"/>
                  <a:pt x="11828152" y="6098345"/>
                </a:cubicBezTo>
                <a:cubicBezTo>
                  <a:pt x="11828152" y="6098345"/>
                  <a:pt x="11828152" y="6096267"/>
                  <a:pt x="11828152" y="6096267"/>
                </a:cubicBezTo>
                <a:cubicBezTo>
                  <a:pt x="11821982" y="6092110"/>
                  <a:pt x="11813756" y="6087953"/>
                  <a:pt x="11809643" y="6085875"/>
                </a:cubicBezTo>
                <a:cubicBezTo>
                  <a:pt x="11807586" y="6083796"/>
                  <a:pt x="11807586" y="6083796"/>
                  <a:pt x="11807586" y="6083796"/>
                </a:cubicBezTo>
                <a:cubicBezTo>
                  <a:pt x="11807586" y="6085875"/>
                  <a:pt x="11807586" y="6085875"/>
                  <a:pt x="11807586" y="6085875"/>
                </a:cubicBezTo>
                <a:cubicBezTo>
                  <a:pt x="11793191" y="6092110"/>
                  <a:pt x="11780851" y="6106659"/>
                  <a:pt x="11770569" y="6121208"/>
                </a:cubicBezTo>
                <a:cubicBezTo>
                  <a:pt x="11768512" y="6121208"/>
                  <a:pt x="11752060" y="6114973"/>
                  <a:pt x="11750004" y="6112895"/>
                </a:cubicBezTo>
                <a:cubicBezTo>
                  <a:pt x="11752060" y="6104581"/>
                  <a:pt x="11754116" y="6096267"/>
                  <a:pt x="11754116" y="6085875"/>
                </a:cubicBezTo>
                <a:cubicBezTo>
                  <a:pt x="11754116" y="6077561"/>
                  <a:pt x="11752060" y="6069247"/>
                  <a:pt x="11750004" y="6060933"/>
                </a:cubicBezTo>
                <a:cubicBezTo>
                  <a:pt x="11750004" y="6058855"/>
                  <a:pt x="11750004" y="6058855"/>
                  <a:pt x="11750004" y="6058855"/>
                </a:cubicBezTo>
                <a:cubicBezTo>
                  <a:pt x="11747947" y="6058855"/>
                  <a:pt x="11747947" y="6058855"/>
                  <a:pt x="11747947" y="6058855"/>
                </a:cubicBezTo>
                <a:cubicBezTo>
                  <a:pt x="11743834" y="6056776"/>
                  <a:pt x="11735608" y="6054698"/>
                  <a:pt x="11727382" y="6054698"/>
                </a:cubicBezTo>
                <a:cubicBezTo>
                  <a:pt x="11715042" y="6065090"/>
                  <a:pt x="11704760" y="6081718"/>
                  <a:pt x="11700647" y="6100424"/>
                </a:cubicBezTo>
                <a:cubicBezTo>
                  <a:pt x="11698590" y="6098345"/>
                  <a:pt x="11682138" y="6096267"/>
                  <a:pt x="11678025" y="6096267"/>
                </a:cubicBezTo>
                <a:cubicBezTo>
                  <a:pt x="11678025" y="6079639"/>
                  <a:pt x="11673912" y="6060933"/>
                  <a:pt x="11665686" y="6046384"/>
                </a:cubicBezTo>
                <a:cubicBezTo>
                  <a:pt x="11663629" y="6046384"/>
                  <a:pt x="11663629" y="6046384"/>
                  <a:pt x="11663629" y="6046384"/>
                </a:cubicBezTo>
                <a:cubicBezTo>
                  <a:pt x="11657460" y="6044305"/>
                  <a:pt x="11649233" y="6044305"/>
                  <a:pt x="11643063" y="6046384"/>
                </a:cubicBezTo>
                <a:cubicBezTo>
                  <a:pt x="11641007" y="6046384"/>
                  <a:pt x="11641007" y="6046384"/>
                  <a:pt x="11641007" y="604638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C8830E89-B3DC-4845-B9D6-57EEF767FD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868629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487A99E-EF5B-439A-BE3B-E777CA5DFBD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0EEDB4C5-4D50-4C91-B9A5-A9BCE42BF8D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733" y="3429000"/>
            <a:ext cx="10532534" cy="1135062"/>
          </a:xfrm>
        </p:spPr>
        <p:txBody>
          <a:bodyPr>
            <a:normAutofit/>
          </a:bodyPr>
          <a:lstStyle>
            <a:lvl1pPr marL="0" indent="0" algn="ctr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167D3182-E237-4027-9277-305E020D6F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037295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9BB0E19E-2EC7-475B-9B28-093E8638E481}"/>
              </a:ext>
            </a:extLst>
          </p:cNvPr>
          <p:cNvSpPr/>
          <p:nvPr userDrawn="1"/>
        </p:nvSpPr>
        <p:spPr>
          <a:xfrm>
            <a:off x="-12084" y="-4763"/>
            <a:ext cx="12216168" cy="2408098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D58ED7BC-1EA4-4387-82A7-BFEBF7FA13E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2403336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0 w 12192000"/>
              <a:gd name="connsiteY377" fmla="*/ 4454665 h 4454665"/>
              <a:gd name="connsiteX378" fmla="*/ 0 w 12192000"/>
              <a:gd name="connsiteY378" fmla="*/ 4454664 h 4454665"/>
              <a:gd name="connsiteX379" fmla="*/ 0 w 12192000"/>
              <a:gd name="connsiteY379" fmla="*/ 3869777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0" y="4454665"/>
                </a:lnTo>
                <a:lnTo>
                  <a:pt x="0" y="4454664"/>
                </a:lnTo>
                <a:lnTo>
                  <a:pt x="0" y="386977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A9A7530-18B5-41FC-A93D-F8CA8070C837}"/>
              </a:ext>
            </a:extLst>
          </p:cNvPr>
          <p:cNvSpPr/>
          <p:nvPr userDrawn="1"/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0 w 12192000"/>
              <a:gd name="connsiteY377" fmla="*/ 4454665 h 4454665"/>
              <a:gd name="connsiteX378" fmla="*/ 0 w 12192000"/>
              <a:gd name="connsiteY378" fmla="*/ 4454664 h 4454665"/>
              <a:gd name="connsiteX379" fmla="*/ 0 w 12192000"/>
              <a:gd name="connsiteY379" fmla="*/ 3869777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0" y="4454665"/>
                </a:lnTo>
                <a:lnTo>
                  <a:pt x="0" y="4454664"/>
                </a:lnTo>
                <a:lnTo>
                  <a:pt x="0" y="3869777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93866"/>
            <a:ext cx="11065934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rgbClr val="01B0E3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1338932"/>
            <a:ext cx="11065934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77FD9FF6-D0F7-4D4C-BFE7-449EBFDC20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170350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35B401B-8986-425F-87D2-9CDF185F587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4539049 w 12192000"/>
              <a:gd name="connsiteY377" fmla="*/ 4454665 h 4454665"/>
              <a:gd name="connsiteX378" fmla="*/ 0 w 12192000"/>
              <a:gd name="connsiteY378" fmla="*/ 4454665 h 4454665"/>
              <a:gd name="connsiteX379" fmla="*/ 0 w 12192000"/>
              <a:gd name="connsiteY379" fmla="*/ 3869778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4539049" y="4454665"/>
                </a:lnTo>
                <a:lnTo>
                  <a:pt x="0" y="4454665"/>
                </a:lnTo>
                <a:lnTo>
                  <a:pt x="0" y="386977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9E9DC1D0-3644-45DF-A146-AEC5F8D9A0AF}"/>
              </a:ext>
            </a:extLst>
          </p:cNvPr>
          <p:cNvSpPr/>
          <p:nvPr userDrawn="1"/>
        </p:nvSpPr>
        <p:spPr>
          <a:xfrm>
            <a:off x="0" y="1"/>
            <a:ext cx="12192000" cy="2403334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93866"/>
            <a:ext cx="11065934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1338932"/>
            <a:ext cx="11065934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rgbClr val="33333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7A25AB8-018D-4AE5-A574-6BAA008440FD}"/>
              </a:ext>
            </a:extLst>
          </p:cNvPr>
          <p:cNvSpPr/>
          <p:nvPr userDrawn="1"/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4539049 w 12192000"/>
              <a:gd name="connsiteY377" fmla="*/ 4454665 h 4454665"/>
              <a:gd name="connsiteX378" fmla="*/ 0 w 12192000"/>
              <a:gd name="connsiteY378" fmla="*/ 4454665 h 4454665"/>
              <a:gd name="connsiteX379" fmla="*/ 0 w 12192000"/>
              <a:gd name="connsiteY379" fmla="*/ 3869778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4539049" y="4454665"/>
                </a:lnTo>
                <a:lnTo>
                  <a:pt x="0" y="4454665"/>
                </a:lnTo>
                <a:lnTo>
                  <a:pt x="0" y="3869778"/>
                </a:lnTo>
                <a:close/>
              </a:path>
            </a:pathLst>
          </a:custGeom>
          <a:solidFill>
            <a:srgbClr val="01B0E3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117E5071-7349-4505-A053-38E7B450BB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730852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3B5555C6-768D-4D30-811A-F66CBE74CEF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5043713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09702C4-ABB0-4FA9-AC7F-FD0C1056D0BB}"/>
              </a:ext>
            </a:extLst>
          </p:cNvPr>
          <p:cNvSpPr/>
          <p:nvPr userDrawn="1"/>
        </p:nvSpPr>
        <p:spPr>
          <a:xfrm>
            <a:off x="0" y="0"/>
            <a:ext cx="12192000" cy="504371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7432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D468973-885C-4EB1-BD5B-E7545B32CF5C}"/>
              </a:ext>
            </a:extLst>
          </p:cNvPr>
          <p:cNvSpPr/>
          <p:nvPr userDrawn="1"/>
        </p:nvSpPr>
        <p:spPr>
          <a:xfrm>
            <a:off x="0" y="5043714"/>
            <a:ext cx="12192000" cy="1814286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297713"/>
            <a:ext cx="9733038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rgbClr val="01B0E3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6042779"/>
            <a:ext cx="9733038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82C86F38-D8C8-456F-8A72-3A2DD495DC6F}"/>
              </a:ext>
            </a:extLst>
          </p:cNvPr>
          <p:cNvSpPr>
            <a:spLocks/>
          </p:cNvSpPr>
          <p:nvPr userDrawn="1"/>
        </p:nvSpPr>
        <p:spPr bwMode="auto">
          <a:xfrm>
            <a:off x="1022667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14C5DF7C-5C7E-463F-BC2C-54928278EB71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71700CBF-B968-4177-A57B-11088BD7A2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593255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3B5555C6-768D-4D30-811A-F66CBE74CEF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5043713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09702C4-ABB0-4FA9-AC7F-FD0C1056D0BB}"/>
              </a:ext>
            </a:extLst>
          </p:cNvPr>
          <p:cNvSpPr/>
          <p:nvPr userDrawn="1"/>
        </p:nvSpPr>
        <p:spPr>
          <a:xfrm>
            <a:off x="0" y="0"/>
            <a:ext cx="12192000" cy="504371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7432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D468973-885C-4EB1-BD5B-E7545B32CF5C}"/>
              </a:ext>
            </a:extLst>
          </p:cNvPr>
          <p:cNvSpPr/>
          <p:nvPr userDrawn="1"/>
        </p:nvSpPr>
        <p:spPr>
          <a:xfrm>
            <a:off x="0" y="5043714"/>
            <a:ext cx="12192000" cy="1814286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297713"/>
            <a:ext cx="9733038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6042779"/>
            <a:ext cx="9733038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rgbClr val="33333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4CD36CFD-F607-4420-9136-F367C25BD39E}"/>
              </a:ext>
            </a:extLst>
          </p:cNvPr>
          <p:cNvSpPr>
            <a:spLocks/>
          </p:cNvSpPr>
          <p:nvPr userDrawn="1"/>
        </p:nvSpPr>
        <p:spPr bwMode="auto">
          <a:xfrm>
            <a:off x="1022667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84DDCCAD-79C7-47DD-ADFA-662E6C9F15A6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B404E3BF-B02B-48D6-9216-A767209304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669890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E6EAAB-7FEE-4F68-883D-EBA6B0F104AC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TextBox 3" hidden="1">
            <a:extLst>
              <a:ext uri="{FF2B5EF4-FFF2-40B4-BE49-F238E27FC236}">
                <a16:creationId xmlns:a16="http://schemas.microsoft.com/office/drawing/2014/main" id="{690739EB-94C1-4415-B19F-879B952D09F0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498B72DB-9B3F-4174-946B-11B970D5D5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941308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4AB9660-06D7-4EC1-B41A-0141039CF0E9}"/>
              </a:ext>
            </a:extLst>
          </p:cNvPr>
          <p:cNvSpPr/>
          <p:nvPr userDrawn="1"/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440A6B87-0865-4F2E-BFC1-2085F3020671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A7B473F-4FCB-4E80-AEDD-AFF0A582E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516729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FE0DB9D-8FB1-42BC-B295-5F60662C8A6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" y="2403335"/>
            <a:ext cx="12191998" cy="4454665"/>
          </a:xfrm>
          <a:custGeom>
            <a:avLst/>
            <a:gdLst>
              <a:gd name="connsiteX0" fmla="*/ 11602874 w 12191998"/>
              <a:gd name="connsiteY0" fmla="*/ 4044919 h 4454665"/>
              <a:gd name="connsiteX1" fmla="*/ 11613077 w 12191998"/>
              <a:gd name="connsiteY1" fmla="*/ 4044919 h 4454665"/>
              <a:gd name="connsiteX2" fmla="*/ 11617158 w 12191998"/>
              <a:gd name="connsiteY2" fmla="*/ 4053257 h 4454665"/>
              <a:gd name="connsiteX3" fmla="*/ 11623280 w 12191998"/>
              <a:gd name="connsiteY3" fmla="*/ 4155401 h 4454665"/>
              <a:gd name="connsiteX4" fmla="*/ 11621239 w 12191998"/>
              <a:gd name="connsiteY4" fmla="*/ 4165823 h 4454665"/>
              <a:gd name="connsiteX5" fmla="*/ 11615118 w 12191998"/>
              <a:gd name="connsiteY5" fmla="*/ 4165823 h 4454665"/>
              <a:gd name="connsiteX6" fmla="*/ 11509005 w 12191998"/>
              <a:gd name="connsiteY6" fmla="*/ 4103287 h 4454665"/>
              <a:gd name="connsiteX7" fmla="*/ 11504924 w 12191998"/>
              <a:gd name="connsiteY7" fmla="*/ 4097034 h 4454665"/>
              <a:gd name="connsiteX8" fmla="*/ 11504924 w 12191998"/>
              <a:gd name="connsiteY8" fmla="*/ 4094948 h 4454665"/>
              <a:gd name="connsiteX9" fmla="*/ 11511045 w 12191998"/>
              <a:gd name="connsiteY9" fmla="*/ 4090779 h 4454665"/>
              <a:gd name="connsiteX10" fmla="*/ 11602874 w 12191998"/>
              <a:gd name="connsiteY10" fmla="*/ 4044919 h 4454665"/>
              <a:gd name="connsiteX11" fmla="*/ 11685608 w 12191998"/>
              <a:gd name="connsiteY11" fmla="*/ 4042835 h 4454665"/>
              <a:gd name="connsiteX12" fmla="*/ 11695910 w 12191998"/>
              <a:gd name="connsiteY12" fmla="*/ 4042835 h 4454665"/>
              <a:gd name="connsiteX13" fmla="*/ 11786569 w 12191998"/>
              <a:gd name="connsiteY13" fmla="*/ 4088601 h 4454665"/>
              <a:gd name="connsiteX14" fmla="*/ 11794811 w 12191998"/>
              <a:gd name="connsiteY14" fmla="*/ 4094842 h 4454665"/>
              <a:gd name="connsiteX15" fmla="*/ 11790690 w 12191998"/>
              <a:gd name="connsiteY15" fmla="*/ 4101082 h 4454665"/>
              <a:gd name="connsiteX16" fmla="*/ 11683548 w 12191998"/>
              <a:gd name="connsiteY16" fmla="*/ 4163490 h 4454665"/>
              <a:gd name="connsiteX17" fmla="*/ 11675305 w 12191998"/>
              <a:gd name="connsiteY17" fmla="*/ 4163490 h 4454665"/>
              <a:gd name="connsiteX18" fmla="*/ 11673245 w 12191998"/>
              <a:gd name="connsiteY18" fmla="*/ 4155169 h 4454665"/>
              <a:gd name="connsiteX19" fmla="*/ 11681487 w 12191998"/>
              <a:gd name="connsiteY19" fmla="*/ 4051156 h 4454665"/>
              <a:gd name="connsiteX20" fmla="*/ 11685608 w 12191998"/>
              <a:gd name="connsiteY20" fmla="*/ 4042835 h 4454665"/>
              <a:gd name="connsiteX21" fmla="*/ 10878610 w 12191998"/>
              <a:gd name="connsiteY21" fmla="*/ 4004127 h 4454665"/>
              <a:gd name="connsiteX22" fmla="*/ 10878610 w 12191998"/>
              <a:gd name="connsiteY22" fmla="*/ 4047670 h 4454665"/>
              <a:gd name="connsiteX23" fmla="*/ 10832845 w 12191998"/>
              <a:gd name="connsiteY23" fmla="*/ 4054927 h 4454665"/>
              <a:gd name="connsiteX24" fmla="*/ 10813523 w 12191998"/>
              <a:gd name="connsiteY24" fmla="*/ 4030046 h 4454665"/>
              <a:gd name="connsiteX25" fmla="*/ 10837930 w 12191998"/>
              <a:gd name="connsiteY25" fmla="*/ 4006201 h 4454665"/>
              <a:gd name="connsiteX26" fmla="*/ 10878610 w 12191998"/>
              <a:gd name="connsiteY26" fmla="*/ 4004127 h 4454665"/>
              <a:gd name="connsiteX27" fmla="*/ 10545885 w 12191998"/>
              <a:gd name="connsiteY27" fmla="*/ 3934277 h 4454665"/>
              <a:gd name="connsiteX28" fmla="*/ 10573810 w 12191998"/>
              <a:gd name="connsiteY28" fmla="*/ 3957858 h 4454665"/>
              <a:gd name="connsiteX29" fmla="*/ 10550022 w 12191998"/>
              <a:gd name="connsiteY29" fmla="*/ 3981440 h 4454665"/>
              <a:gd name="connsiteX30" fmla="*/ 10505548 w 12191998"/>
              <a:gd name="connsiteY30" fmla="*/ 3983490 h 4454665"/>
              <a:gd name="connsiteX31" fmla="*/ 10505548 w 12191998"/>
              <a:gd name="connsiteY31" fmla="*/ 3979389 h 4454665"/>
              <a:gd name="connsiteX32" fmla="*/ 10505548 w 12191998"/>
              <a:gd name="connsiteY32" fmla="*/ 3977339 h 4454665"/>
              <a:gd name="connsiteX33" fmla="*/ 10528302 w 12191998"/>
              <a:gd name="connsiteY33" fmla="*/ 3936328 h 4454665"/>
              <a:gd name="connsiteX34" fmla="*/ 10545885 w 12191998"/>
              <a:gd name="connsiteY34" fmla="*/ 3934277 h 4454665"/>
              <a:gd name="connsiteX35" fmla="*/ 11672595 w 12191998"/>
              <a:gd name="connsiteY35" fmla="*/ 3924646 h 4454665"/>
              <a:gd name="connsiteX36" fmla="*/ 11681588 w 12191998"/>
              <a:gd name="connsiteY36" fmla="*/ 3925685 h 4454665"/>
              <a:gd name="connsiteX37" fmla="*/ 11708312 w 12191998"/>
              <a:gd name="connsiteY37" fmla="*/ 3977636 h 4454665"/>
              <a:gd name="connsiteX38" fmla="*/ 11648698 w 12191998"/>
              <a:gd name="connsiteY38" fmla="*/ 4035821 h 4454665"/>
              <a:gd name="connsiteX39" fmla="*/ 11589084 w 12191998"/>
              <a:gd name="connsiteY39" fmla="*/ 3977636 h 4454665"/>
              <a:gd name="connsiteX40" fmla="*/ 11615808 w 12191998"/>
              <a:gd name="connsiteY40" fmla="*/ 3927764 h 4454665"/>
              <a:gd name="connsiteX41" fmla="*/ 11632253 w 12191998"/>
              <a:gd name="connsiteY41" fmla="*/ 3929841 h 4454665"/>
              <a:gd name="connsiteX42" fmla="*/ 11630197 w 12191998"/>
              <a:gd name="connsiteY42" fmla="*/ 3946466 h 4454665"/>
              <a:gd name="connsiteX43" fmla="*/ 11613752 w 12191998"/>
              <a:gd name="connsiteY43" fmla="*/ 3977636 h 4454665"/>
              <a:gd name="connsiteX44" fmla="*/ 11648698 w 12191998"/>
              <a:gd name="connsiteY44" fmla="*/ 4012963 h 4454665"/>
              <a:gd name="connsiteX45" fmla="*/ 11683644 w 12191998"/>
              <a:gd name="connsiteY45" fmla="*/ 3977636 h 4454665"/>
              <a:gd name="connsiteX46" fmla="*/ 11667199 w 12191998"/>
              <a:gd name="connsiteY46" fmla="*/ 3946466 h 4454665"/>
              <a:gd name="connsiteX47" fmla="*/ 11665144 w 12191998"/>
              <a:gd name="connsiteY47" fmla="*/ 3929841 h 4454665"/>
              <a:gd name="connsiteX48" fmla="*/ 11672595 w 12191998"/>
              <a:gd name="connsiteY48" fmla="*/ 3924646 h 4454665"/>
              <a:gd name="connsiteX49" fmla="*/ 11821529 w 12191998"/>
              <a:gd name="connsiteY49" fmla="*/ 3909580 h 4454665"/>
              <a:gd name="connsiteX50" fmla="*/ 11825662 w 12191998"/>
              <a:gd name="connsiteY50" fmla="*/ 3915809 h 4454665"/>
              <a:gd name="connsiteX51" fmla="*/ 11825662 w 12191998"/>
              <a:gd name="connsiteY51" fmla="*/ 4040376 h 4454665"/>
              <a:gd name="connsiteX52" fmla="*/ 11821529 w 12191998"/>
              <a:gd name="connsiteY52" fmla="*/ 4046604 h 4454665"/>
              <a:gd name="connsiteX53" fmla="*/ 11813263 w 12191998"/>
              <a:gd name="connsiteY53" fmla="*/ 4044528 h 4454665"/>
              <a:gd name="connsiteX54" fmla="*/ 11728538 w 12191998"/>
              <a:gd name="connsiteY54" fmla="*/ 3986396 h 4454665"/>
              <a:gd name="connsiteX55" fmla="*/ 11722339 w 12191998"/>
              <a:gd name="connsiteY55" fmla="*/ 3978092 h 4454665"/>
              <a:gd name="connsiteX56" fmla="*/ 11728538 w 12191998"/>
              <a:gd name="connsiteY56" fmla="*/ 3969788 h 4454665"/>
              <a:gd name="connsiteX57" fmla="*/ 11813263 w 12191998"/>
              <a:gd name="connsiteY57" fmla="*/ 3911657 h 4454665"/>
              <a:gd name="connsiteX58" fmla="*/ 11821529 w 12191998"/>
              <a:gd name="connsiteY58" fmla="*/ 3909580 h 4454665"/>
              <a:gd name="connsiteX59" fmla="*/ 11475701 w 12191998"/>
              <a:gd name="connsiteY59" fmla="*/ 3909580 h 4454665"/>
              <a:gd name="connsiteX60" fmla="*/ 11483884 w 12191998"/>
              <a:gd name="connsiteY60" fmla="*/ 3913732 h 4454665"/>
              <a:gd name="connsiteX61" fmla="*/ 11567753 w 12191998"/>
              <a:gd name="connsiteY61" fmla="*/ 3969788 h 4454665"/>
              <a:gd name="connsiteX62" fmla="*/ 11573889 w 12191998"/>
              <a:gd name="connsiteY62" fmla="*/ 3978092 h 4454665"/>
              <a:gd name="connsiteX63" fmla="*/ 11567753 w 12191998"/>
              <a:gd name="connsiteY63" fmla="*/ 3986396 h 4454665"/>
              <a:gd name="connsiteX64" fmla="*/ 11483884 w 12191998"/>
              <a:gd name="connsiteY64" fmla="*/ 4044528 h 4454665"/>
              <a:gd name="connsiteX65" fmla="*/ 11475701 w 12191998"/>
              <a:gd name="connsiteY65" fmla="*/ 4046604 h 4454665"/>
              <a:gd name="connsiteX66" fmla="*/ 11471610 w 12191998"/>
              <a:gd name="connsiteY66" fmla="*/ 4040376 h 4454665"/>
              <a:gd name="connsiteX67" fmla="*/ 11471610 w 12191998"/>
              <a:gd name="connsiteY67" fmla="*/ 3915809 h 4454665"/>
              <a:gd name="connsiteX68" fmla="*/ 11475701 w 12191998"/>
              <a:gd name="connsiteY68" fmla="*/ 3909580 h 4454665"/>
              <a:gd name="connsiteX69" fmla="*/ 10746019 w 12191998"/>
              <a:gd name="connsiteY69" fmla="*/ 3899352 h 4454665"/>
              <a:gd name="connsiteX70" fmla="*/ 10696807 w 12191998"/>
              <a:gd name="connsiteY70" fmla="*/ 3919016 h 4454665"/>
              <a:gd name="connsiteX71" fmla="*/ 10696807 w 12191998"/>
              <a:gd name="connsiteY71" fmla="*/ 3907632 h 4454665"/>
              <a:gd name="connsiteX72" fmla="*/ 10689630 w 12191998"/>
              <a:gd name="connsiteY72" fmla="*/ 3900387 h 4454665"/>
              <a:gd name="connsiteX73" fmla="*/ 10661948 w 12191998"/>
              <a:gd name="connsiteY73" fmla="*/ 3900387 h 4454665"/>
              <a:gd name="connsiteX74" fmla="*/ 10654771 w 12191998"/>
              <a:gd name="connsiteY74" fmla="*/ 3907632 h 4454665"/>
              <a:gd name="connsiteX75" fmla="*/ 10654771 w 12191998"/>
              <a:gd name="connsiteY75" fmla="*/ 4080468 h 4454665"/>
              <a:gd name="connsiteX76" fmla="*/ 10661948 w 12191998"/>
              <a:gd name="connsiteY76" fmla="*/ 4086677 h 4454665"/>
              <a:gd name="connsiteX77" fmla="*/ 10689630 w 12191998"/>
              <a:gd name="connsiteY77" fmla="*/ 4086677 h 4454665"/>
              <a:gd name="connsiteX78" fmla="*/ 10696807 w 12191998"/>
              <a:gd name="connsiteY78" fmla="*/ 4080468 h 4454665"/>
              <a:gd name="connsiteX79" fmla="*/ 10696807 w 12191998"/>
              <a:gd name="connsiteY79" fmla="*/ 3960414 h 4454665"/>
              <a:gd name="connsiteX80" fmla="*/ 10747045 w 12191998"/>
              <a:gd name="connsiteY80" fmla="*/ 3938680 h 4454665"/>
              <a:gd name="connsiteX81" fmla="*/ 10753197 w 12191998"/>
              <a:gd name="connsiteY81" fmla="*/ 3931436 h 4454665"/>
              <a:gd name="connsiteX82" fmla="*/ 10753197 w 12191998"/>
              <a:gd name="connsiteY82" fmla="*/ 3906597 h 4454665"/>
              <a:gd name="connsiteX83" fmla="*/ 10751146 w 12191998"/>
              <a:gd name="connsiteY83" fmla="*/ 3901422 h 4454665"/>
              <a:gd name="connsiteX84" fmla="*/ 10746019 w 12191998"/>
              <a:gd name="connsiteY84" fmla="*/ 3899352 h 4454665"/>
              <a:gd name="connsiteX85" fmla="*/ 10221292 w 12191998"/>
              <a:gd name="connsiteY85" fmla="*/ 3899352 h 4454665"/>
              <a:gd name="connsiteX86" fmla="*/ 10173013 w 12191998"/>
              <a:gd name="connsiteY86" fmla="*/ 3919016 h 4454665"/>
              <a:gd name="connsiteX87" fmla="*/ 10173013 w 12191998"/>
              <a:gd name="connsiteY87" fmla="*/ 3907632 h 4454665"/>
              <a:gd name="connsiteX88" fmla="*/ 10165823 w 12191998"/>
              <a:gd name="connsiteY88" fmla="*/ 3900387 h 4454665"/>
              <a:gd name="connsiteX89" fmla="*/ 10137062 w 12191998"/>
              <a:gd name="connsiteY89" fmla="*/ 3900387 h 4454665"/>
              <a:gd name="connsiteX90" fmla="*/ 10130898 w 12191998"/>
              <a:gd name="connsiteY90" fmla="*/ 3907632 h 4454665"/>
              <a:gd name="connsiteX91" fmla="*/ 10130898 w 12191998"/>
              <a:gd name="connsiteY91" fmla="*/ 4080468 h 4454665"/>
              <a:gd name="connsiteX92" fmla="*/ 10137062 w 12191998"/>
              <a:gd name="connsiteY92" fmla="*/ 4086677 h 4454665"/>
              <a:gd name="connsiteX93" fmla="*/ 10165823 w 12191998"/>
              <a:gd name="connsiteY93" fmla="*/ 4086677 h 4454665"/>
              <a:gd name="connsiteX94" fmla="*/ 10173013 w 12191998"/>
              <a:gd name="connsiteY94" fmla="*/ 4080468 h 4454665"/>
              <a:gd name="connsiteX95" fmla="*/ 10173013 w 12191998"/>
              <a:gd name="connsiteY95" fmla="*/ 3960414 h 4454665"/>
              <a:gd name="connsiteX96" fmla="*/ 10222319 w 12191998"/>
              <a:gd name="connsiteY96" fmla="*/ 3938680 h 4454665"/>
              <a:gd name="connsiteX97" fmla="*/ 10245945 w 12191998"/>
              <a:gd name="connsiteY97" fmla="*/ 3959379 h 4454665"/>
              <a:gd name="connsiteX98" fmla="*/ 10245945 w 12191998"/>
              <a:gd name="connsiteY98" fmla="*/ 3960414 h 4454665"/>
              <a:gd name="connsiteX99" fmla="*/ 10245945 w 12191998"/>
              <a:gd name="connsiteY99" fmla="*/ 4080468 h 4454665"/>
              <a:gd name="connsiteX100" fmla="*/ 10252109 w 12191998"/>
              <a:gd name="connsiteY100" fmla="*/ 4086677 h 4454665"/>
              <a:gd name="connsiteX101" fmla="*/ 10280870 w 12191998"/>
              <a:gd name="connsiteY101" fmla="*/ 4086677 h 4454665"/>
              <a:gd name="connsiteX102" fmla="*/ 10288061 w 12191998"/>
              <a:gd name="connsiteY102" fmla="*/ 4080468 h 4454665"/>
              <a:gd name="connsiteX103" fmla="*/ 10288061 w 12191998"/>
              <a:gd name="connsiteY103" fmla="*/ 4049419 h 4454665"/>
              <a:gd name="connsiteX104" fmla="*/ 10288061 w 12191998"/>
              <a:gd name="connsiteY104" fmla="*/ 3985253 h 4454665"/>
              <a:gd name="connsiteX105" fmla="*/ 10288061 w 12191998"/>
              <a:gd name="connsiteY105" fmla="*/ 3962484 h 4454665"/>
              <a:gd name="connsiteX106" fmla="*/ 10231564 w 12191998"/>
              <a:gd name="connsiteY106" fmla="*/ 3899352 h 4454665"/>
              <a:gd name="connsiteX107" fmla="*/ 10226428 w 12191998"/>
              <a:gd name="connsiteY107" fmla="*/ 3899352 h 4454665"/>
              <a:gd name="connsiteX108" fmla="*/ 10224374 w 12191998"/>
              <a:gd name="connsiteY108" fmla="*/ 3899352 h 4454665"/>
              <a:gd name="connsiteX109" fmla="*/ 10221292 w 12191998"/>
              <a:gd name="connsiteY109" fmla="*/ 3899352 h 4454665"/>
              <a:gd name="connsiteX110" fmla="*/ 11036971 w 12191998"/>
              <a:gd name="connsiteY110" fmla="*/ 3896177 h 4454665"/>
              <a:gd name="connsiteX111" fmla="*/ 10953221 w 12191998"/>
              <a:gd name="connsiteY111" fmla="*/ 3992770 h 4454665"/>
              <a:gd name="connsiteX112" fmla="*/ 10953221 w 12191998"/>
              <a:gd name="connsiteY112" fmla="*/ 3994847 h 4454665"/>
              <a:gd name="connsiteX113" fmla="*/ 11036971 w 12191998"/>
              <a:gd name="connsiteY113" fmla="*/ 4091440 h 4454665"/>
              <a:gd name="connsiteX114" fmla="*/ 11093143 w 12191998"/>
              <a:gd name="connsiteY114" fmla="*/ 4084170 h 4454665"/>
              <a:gd name="connsiteX115" fmla="*/ 11099271 w 12191998"/>
              <a:gd name="connsiteY115" fmla="*/ 4076899 h 4454665"/>
              <a:gd name="connsiteX116" fmla="*/ 11098250 w 12191998"/>
              <a:gd name="connsiteY116" fmla="*/ 4053011 h 4454665"/>
              <a:gd name="connsiteX117" fmla="*/ 11096207 w 12191998"/>
              <a:gd name="connsiteY117" fmla="*/ 4048856 h 4454665"/>
              <a:gd name="connsiteX118" fmla="*/ 11090079 w 12191998"/>
              <a:gd name="connsiteY118" fmla="*/ 4046779 h 4454665"/>
              <a:gd name="connsiteX119" fmla="*/ 11036971 w 12191998"/>
              <a:gd name="connsiteY119" fmla="*/ 4053011 h 4454665"/>
              <a:gd name="connsiteX120" fmla="*/ 10997138 w 12191998"/>
              <a:gd name="connsiteY120" fmla="*/ 4010427 h 4454665"/>
              <a:gd name="connsiteX121" fmla="*/ 10997138 w 12191998"/>
              <a:gd name="connsiteY121" fmla="*/ 4008350 h 4454665"/>
              <a:gd name="connsiteX122" fmla="*/ 10997138 w 12191998"/>
              <a:gd name="connsiteY122" fmla="*/ 4005234 h 4454665"/>
              <a:gd name="connsiteX123" fmla="*/ 10996117 w 12191998"/>
              <a:gd name="connsiteY123" fmla="*/ 4001079 h 4454665"/>
              <a:gd name="connsiteX124" fmla="*/ 10996117 w 12191998"/>
              <a:gd name="connsiteY124" fmla="*/ 3997963 h 4454665"/>
              <a:gd name="connsiteX125" fmla="*/ 10996117 w 12191998"/>
              <a:gd name="connsiteY125" fmla="*/ 3992770 h 4454665"/>
              <a:gd name="connsiteX126" fmla="*/ 11036971 w 12191998"/>
              <a:gd name="connsiteY126" fmla="*/ 3934607 h 4454665"/>
              <a:gd name="connsiteX127" fmla="*/ 11090079 w 12191998"/>
              <a:gd name="connsiteY127" fmla="*/ 3940838 h 4454665"/>
              <a:gd name="connsiteX128" fmla="*/ 11096207 w 12191998"/>
              <a:gd name="connsiteY128" fmla="*/ 3939800 h 4454665"/>
              <a:gd name="connsiteX129" fmla="*/ 11098250 w 12191998"/>
              <a:gd name="connsiteY129" fmla="*/ 3934607 h 4454665"/>
              <a:gd name="connsiteX130" fmla="*/ 11099271 w 12191998"/>
              <a:gd name="connsiteY130" fmla="*/ 3910718 h 4454665"/>
              <a:gd name="connsiteX131" fmla="*/ 11093143 w 12191998"/>
              <a:gd name="connsiteY131" fmla="*/ 3903448 h 4454665"/>
              <a:gd name="connsiteX132" fmla="*/ 11036971 w 12191998"/>
              <a:gd name="connsiteY132" fmla="*/ 3896177 h 4454665"/>
              <a:gd name="connsiteX133" fmla="*/ 10858462 w 12191998"/>
              <a:gd name="connsiteY133" fmla="*/ 3896177 h 4454665"/>
              <a:gd name="connsiteX134" fmla="*/ 10788221 w 12191998"/>
              <a:gd name="connsiteY134" fmla="*/ 3903448 h 4454665"/>
              <a:gd name="connsiteX135" fmla="*/ 10783056 w 12191998"/>
              <a:gd name="connsiteY135" fmla="*/ 3910718 h 4454665"/>
              <a:gd name="connsiteX136" fmla="*/ 10784089 w 12191998"/>
              <a:gd name="connsiteY136" fmla="*/ 3934607 h 4454665"/>
              <a:gd name="connsiteX137" fmla="*/ 10786155 w 12191998"/>
              <a:gd name="connsiteY137" fmla="*/ 3939800 h 4454665"/>
              <a:gd name="connsiteX138" fmla="*/ 10791320 w 12191998"/>
              <a:gd name="connsiteY138" fmla="*/ 3940838 h 4454665"/>
              <a:gd name="connsiteX139" fmla="*/ 10856397 w 12191998"/>
              <a:gd name="connsiteY139" fmla="*/ 3937723 h 4454665"/>
              <a:gd name="connsiteX140" fmla="*/ 10879123 w 12191998"/>
              <a:gd name="connsiteY140" fmla="*/ 3959534 h 4454665"/>
              <a:gd name="connsiteX141" fmla="*/ 10879123 w 12191998"/>
              <a:gd name="connsiteY141" fmla="*/ 3970959 h 4454665"/>
              <a:gd name="connsiteX142" fmla="*/ 10832639 w 12191998"/>
              <a:gd name="connsiteY142" fmla="*/ 3975113 h 4454665"/>
              <a:gd name="connsiteX143" fmla="*/ 10770660 w 12191998"/>
              <a:gd name="connsiteY143" fmla="*/ 4032238 h 4454665"/>
              <a:gd name="connsiteX144" fmla="*/ 10824374 w 12191998"/>
              <a:gd name="connsiteY144" fmla="*/ 4091440 h 4454665"/>
              <a:gd name="connsiteX145" fmla="*/ 10885319 w 12191998"/>
              <a:gd name="connsiteY145" fmla="*/ 4078977 h 4454665"/>
              <a:gd name="connsiteX146" fmla="*/ 10913210 w 12191998"/>
              <a:gd name="connsiteY146" fmla="*/ 4090402 h 4454665"/>
              <a:gd name="connsiteX147" fmla="*/ 10919407 w 12191998"/>
              <a:gd name="connsiteY147" fmla="*/ 4088324 h 4454665"/>
              <a:gd name="connsiteX148" fmla="*/ 10921473 w 12191998"/>
              <a:gd name="connsiteY148" fmla="*/ 4083131 h 4454665"/>
              <a:gd name="connsiteX149" fmla="*/ 10921473 w 12191998"/>
              <a:gd name="connsiteY149" fmla="*/ 3959534 h 4454665"/>
              <a:gd name="connsiteX150" fmla="*/ 10858462 w 12191998"/>
              <a:gd name="connsiteY150" fmla="*/ 3896177 h 4454665"/>
              <a:gd name="connsiteX151" fmla="*/ 10537848 w 12191998"/>
              <a:gd name="connsiteY151" fmla="*/ 3896177 h 4454665"/>
              <a:gd name="connsiteX152" fmla="*/ 10461097 w 12191998"/>
              <a:gd name="connsiteY152" fmla="*/ 3992770 h 4454665"/>
              <a:gd name="connsiteX153" fmla="*/ 10461097 w 12191998"/>
              <a:gd name="connsiteY153" fmla="*/ 3994847 h 4454665"/>
              <a:gd name="connsiteX154" fmla="*/ 10467320 w 12191998"/>
              <a:gd name="connsiteY154" fmla="*/ 4049895 h 4454665"/>
              <a:gd name="connsiteX155" fmla="*/ 10528513 w 12191998"/>
              <a:gd name="connsiteY155" fmla="*/ 4091440 h 4454665"/>
              <a:gd name="connsiteX156" fmla="*/ 10537848 w 12191998"/>
              <a:gd name="connsiteY156" fmla="*/ 4091440 h 4454665"/>
              <a:gd name="connsiteX157" fmla="*/ 10545109 w 12191998"/>
              <a:gd name="connsiteY157" fmla="*/ 4091440 h 4454665"/>
              <a:gd name="connsiteX158" fmla="*/ 10598004 w 12191998"/>
              <a:gd name="connsiteY158" fmla="*/ 4084170 h 4454665"/>
              <a:gd name="connsiteX159" fmla="*/ 10604227 w 12191998"/>
              <a:gd name="connsiteY159" fmla="*/ 4076899 h 4454665"/>
              <a:gd name="connsiteX160" fmla="*/ 10603190 w 12191998"/>
              <a:gd name="connsiteY160" fmla="*/ 4053011 h 4454665"/>
              <a:gd name="connsiteX161" fmla="*/ 10601116 w 12191998"/>
              <a:gd name="connsiteY161" fmla="*/ 4048856 h 4454665"/>
              <a:gd name="connsiteX162" fmla="*/ 10595930 w 12191998"/>
              <a:gd name="connsiteY162" fmla="*/ 4046779 h 4454665"/>
              <a:gd name="connsiteX163" fmla="*/ 10539922 w 12191998"/>
              <a:gd name="connsiteY163" fmla="*/ 4049895 h 4454665"/>
              <a:gd name="connsiteX164" fmla="*/ 10506733 w 12191998"/>
              <a:gd name="connsiteY164" fmla="*/ 4024968 h 4454665"/>
              <a:gd name="connsiteX165" fmla="*/ 10505695 w 12191998"/>
              <a:gd name="connsiteY165" fmla="*/ 4016659 h 4454665"/>
              <a:gd name="connsiteX166" fmla="*/ 10554442 w 12191998"/>
              <a:gd name="connsiteY166" fmla="*/ 4013543 h 4454665"/>
              <a:gd name="connsiteX167" fmla="*/ 10616672 w 12191998"/>
              <a:gd name="connsiteY167" fmla="*/ 3956418 h 4454665"/>
              <a:gd name="connsiteX168" fmla="*/ 10545109 w 12191998"/>
              <a:gd name="connsiteY168" fmla="*/ 3896177 h 4454665"/>
              <a:gd name="connsiteX169" fmla="*/ 10537848 w 12191998"/>
              <a:gd name="connsiteY169" fmla="*/ 3896177 h 4454665"/>
              <a:gd name="connsiteX170" fmla="*/ 11181077 w 12191998"/>
              <a:gd name="connsiteY170" fmla="*/ 3859105 h 4454665"/>
              <a:gd name="connsiteX171" fmla="*/ 11153387 w 12191998"/>
              <a:gd name="connsiteY171" fmla="*/ 3866301 h 4454665"/>
              <a:gd name="connsiteX172" fmla="*/ 11147234 w 12191998"/>
              <a:gd name="connsiteY172" fmla="*/ 3872470 h 4454665"/>
              <a:gd name="connsiteX173" fmla="*/ 11147234 w 12191998"/>
              <a:gd name="connsiteY173" fmla="*/ 3901255 h 4454665"/>
              <a:gd name="connsiteX174" fmla="*/ 11131850 w 12191998"/>
              <a:gd name="connsiteY174" fmla="*/ 3901255 h 4454665"/>
              <a:gd name="connsiteX175" fmla="*/ 11124671 w 12191998"/>
              <a:gd name="connsiteY175" fmla="*/ 3908451 h 4454665"/>
              <a:gd name="connsiteX176" fmla="*/ 11124671 w 12191998"/>
              <a:gd name="connsiteY176" fmla="*/ 3933123 h 4454665"/>
              <a:gd name="connsiteX177" fmla="*/ 11131850 w 12191998"/>
              <a:gd name="connsiteY177" fmla="*/ 3939292 h 4454665"/>
              <a:gd name="connsiteX178" fmla="*/ 11147234 w 12191998"/>
              <a:gd name="connsiteY178" fmla="*/ 3939292 h 4454665"/>
              <a:gd name="connsiteX179" fmla="*/ 11147234 w 12191998"/>
              <a:gd name="connsiteY179" fmla="*/ 4021534 h 4454665"/>
              <a:gd name="connsiteX180" fmla="*/ 11203639 w 12191998"/>
              <a:gd name="connsiteY180" fmla="*/ 4091440 h 4454665"/>
              <a:gd name="connsiteX181" fmla="*/ 11235431 w 12191998"/>
              <a:gd name="connsiteY181" fmla="*/ 4087328 h 4454665"/>
              <a:gd name="connsiteX182" fmla="*/ 11240559 w 12191998"/>
              <a:gd name="connsiteY182" fmla="*/ 4080132 h 4454665"/>
              <a:gd name="connsiteX183" fmla="*/ 11239534 w 12191998"/>
              <a:gd name="connsiteY183" fmla="*/ 4056487 h 4454665"/>
              <a:gd name="connsiteX184" fmla="*/ 11232355 w 12191998"/>
              <a:gd name="connsiteY184" fmla="*/ 4050319 h 4454665"/>
              <a:gd name="connsiteX185" fmla="*/ 11208767 w 12191998"/>
              <a:gd name="connsiteY185" fmla="*/ 4050319 h 4454665"/>
              <a:gd name="connsiteX186" fmla="*/ 11190307 w 12191998"/>
              <a:gd name="connsiteY186" fmla="*/ 4015366 h 4454665"/>
              <a:gd name="connsiteX187" fmla="*/ 11190307 w 12191998"/>
              <a:gd name="connsiteY187" fmla="*/ 3939292 h 4454665"/>
              <a:gd name="connsiteX188" fmla="*/ 11233380 w 12191998"/>
              <a:gd name="connsiteY188" fmla="*/ 3939292 h 4454665"/>
              <a:gd name="connsiteX189" fmla="*/ 11239534 w 12191998"/>
              <a:gd name="connsiteY189" fmla="*/ 3933123 h 4454665"/>
              <a:gd name="connsiteX190" fmla="*/ 11239534 w 12191998"/>
              <a:gd name="connsiteY190" fmla="*/ 3908451 h 4454665"/>
              <a:gd name="connsiteX191" fmla="*/ 11233380 w 12191998"/>
              <a:gd name="connsiteY191" fmla="*/ 3901255 h 4454665"/>
              <a:gd name="connsiteX192" fmla="*/ 11190307 w 12191998"/>
              <a:gd name="connsiteY192" fmla="*/ 3901255 h 4454665"/>
              <a:gd name="connsiteX193" fmla="*/ 11190307 w 12191998"/>
              <a:gd name="connsiteY193" fmla="*/ 3866301 h 4454665"/>
              <a:gd name="connsiteX194" fmla="*/ 11187230 w 12191998"/>
              <a:gd name="connsiteY194" fmla="*/ 3860133 h 4454665"/>
              <a:gd name="connsiteX195" fmla="*/ 11181077 w 12191998"/>
              <a:gd name="connsiteY195" fmla="*/ 3859105 h 4454665"/>
              <a:gd name="connsiteX196" fmla="*/ 10376216 w 12191998"/>
              <a:gd name="connsiteY196" fmla="*/ 3859105 h 4454665"/>
              <a:gd name="connsiteX197" fmla="*/ 10348526 w 12191998"/>
              <a:gd name="connsiteY197" fmla="*/ 3866301 h 4454665"/>
              <a:gd name="connsiteX198" fmla="*/ 10343399 w 12191998"/>
              <a:gd name="connsiteY198" fmla="*/ 3872470 h 4454665"/>
              <a:gd name="connsiteX199" fmla="*/ 10343399 w 12191998"/>
              <a:gd name="connsiteY199" fmla="*/ 3901255 h 4454665"/>
              <a:gd name="connsiteX200" fmla="*/ 10326990 w 12191998"/>
              <a:gd name="connsiteY200" fmla="*/ 3901255 h 4454665"/>
              <a:gd name="connsiteX201" fmla="*/ 10319811 w 12191998"/>
              <a:gd name="connsiteY201" fmla="*/ 3908451 h 4454665"/>
              <a:gd name="connsiteX202" fmla="*/ 10319811 w 12191998"/>
              <a:gd name="connsiteY202" fmla="*/ 3933123 h 4454665"/>
              <a:gd name="connsiteX203" fmla="*/ 10326990 w 12191998"/>
              <a:gd name="connsiteY203" fmla="*/ 3939292 h 4454665"/>
              <a:gd name="connsiteX204" fmla="*/ 10343399 w 12191998"/>
              <a:gd name="connsiteY204" fmla="*/ 3939292 h 4454665"/>
              <a:gd name="connsiteX205" fmla="*/ 10343399 w 12191998"/>
              <a:gd name="connsiteY205" fmla="*/ 4021534 h 4454665"/>
              <a:gd name="connsiteX206" fmla="*/ 10398779 w 12191998"/>
              <a:gd name="connsiteY206" fmla="*/ 4091440 h 4454665"/>
              <a:gd name="connsiteX207" fmla="*/ 10430571 w 12191998"/>
              <a:gd name="connsiteY207" fmla="*/ 4087328 h 4454665"/>
              <a:gd name="connsiteX208" fmla="*/ 10435698 w 12191998"/>
              <a:gd name="connsiteY208" fmla="*/ 4080132 h 4454665"/>
              <a:gd name="connsiteX209" fmla="*/ 10434673 w 12191998"/>
              <a:gd name="connsiteY209" fmla="*/ 4056487 h 4454665"/>
              <a:gd name="connsiteX210" fmla="*/ 10427495 w 12191998"/>
              <a:gd name="connsiteY210" fmla="*/ 4050319 h 4454665"/>
              <a:gd name="connsiteX211" fmla="*/ 10403906 w 12191998"/>
              <a:gd name="connsiteY211" fmla="*/ 4050319 h 4454665"/>
              <a:gd name="connsiteX212" fmla="*/ 10385446 w 12191998"/>
              <a:gd name="connsiteY212" fmla="*/ 4015366 h 4454665"/>
              <a:gd name="connsiteX213" fmla="*/ 10385446 w 12191998"/>
              <a:gd name="connsiteY213" fmla="*/ 3939292 h 4454665"/>
              <a:gd name="connsiteX214" fmla="*/ 10428520 w 12191998"/>
              <a:gd name="connsiteY214" fmla="*/ 3939292 h 4454665"/>
              <a:gd name="connsiteX215" fmla="*/ 10434673 w 12191998"/>
              <a:gd name="connsiteY215" fmla="*/ 3933123 h 4454665"/>
              <a:gd name="connsiteX216" fmla="*/ 10434673 w 12191998"/>
              <a:gd name="connsiteY216" fmla="*/ 3908451 h 4454665"/>
              <a:gd name="connsiteX217" fmla="*/ 10428520 w 12191998"/>
              <a:gd name="connsiteY217" fmla="*/ 3901255 h 4454665"/>
              <a:gd name="connsiteX218" fmla="*/ 10385446 w 12191998"/>
              <a:gd name="connsiteY218" fmla="*/ 3901255 h 4454665"/>
              <a:gd name="connsiteX219" fmla="*/ 10385446 w 12191998"/>
              <a:gd name="connsiteY219" fmla="*/ 3866301 h 4454665"/>
              <a:gd name="connsiteX220" fmla="*/ 10382370 w 12191998"/>
              <a:gd name="connsiteY220" fmla="*/ 3860133 h 4454665"/>
              <a:gd name="connsiteX221" fmla="*/ 10376216 w 12191998"/>
              <a:gd name="connsiteY221" fmla="*/ 3859105 h 4454665"/>
              <a:gd name="connsiteX222" fmla="*/ 10045025 w 12191998"/>
              <a:gd name="connsiteY222" fmla="*/ 3834265 h 4454665"/>
              <a:gd name="connsiteX223" fmla="*/ 10042958 w 12191998"/>
              <a:gd name="connsiteY223" fmla="*/ 3835300 h 4454665"/>
              <a:gd name="connsiteX224" fmla="*/ 10040890 w 12191998"/>
              <a:gd name="connsiteY224" fmla="*/ 3836334 h 4454665"/>
              <a:gd name="connsiteX225" fmla="*/ 10039857 w 12191998"/>
              <a:gd name="connsiteY225" fmla="*/ 3838403 h 4454665"/>
              <a:gd name="connsiteX226" fmla="*/ 10038822 w 12191998"/>
              <a:gd name="connsiteY226" fmla="*/ 3841507 h 4454665"/>
              <a:gd name="connsiteX227" fmla="*/ 10038822 w 12191998"/>
              <a:gd name="connsiteY227" fmla="*/ 4080471 h 4454665"/>
              <a:gd name="connsiteX228" fmla="*/ 10046058 w 12191998"/>
              <a:gd name="connsiteY228" fmla="*/ 4086678 h 4454665"/>
              <a:gd name="connsiteX229" fmla="*/ 10076036 w 12191998"/>
              <a:gd name="connsiteY229" fmla="*/ 4086678 h 4454665"/>
              <a:gd name="connsiteX230" fmla="*/ 10077071 w 12191998"/>
              <a:gd name="connsiteY230" fmla="*/ 4086678 h 4454665"/>
              <a:gd name="connsiteX231" fmla="*/ 10079138 w 12191998"/>
              <a:gd name="connsiteY231" fmla="*/ 4086678 h 4454665"/>
              <a:gd name="connsiteX232" fmla="*/ 10079138 w 12191998"/>
              <a:gd name="connsiteY232" fmla="*/ 4085644 h 4454665"/>
              <a:gd name="connsiteX233" fmla="*/ 10081206 w 12191998"/>
              <a:gd name="connsiteY233" fmla="*/ 4084609 h 4454665"/>
              <a:gd name="connsiteX234" fmla="*/ 10082239 w 12191998"/>
              <a:gd name="connsiteY234" fmla="*/ 4082540 h 4454665"/>
              <a:gd name="connsiteX235" fmla="*/ 10083273 w 12191998"/>
              <a:gd name="connsiteY235" fmla="*/ 4080471 h 4454665"/>
              <a:gd name="connsiteX236" fmla="*/ 10083273 w 12191998"/>
              <a:gd name="connsiteY236" fmla="*/ 3841507 h 4454665"/>
              <a:gd name="connsiteX237" fmla="*/ 10076036 w 12191998"/>
              <a:gd name="connsiteY237" fmla="*/ 3834265 h 4454665"/>
              <a:gd name="connsiteX238" fmla="*/ 10046058 w 12191998"/>
              <a:gd name="connsiteY238" fmla="*/ 3834265 h 4454665"/>
              <a:gd name="connsiteX239" fmla="*/ 10045025 w 12191998"/>
              <a:gd name="connsiteY239" fmla="*/ 3834265 h 4454665"/>
              <a:gd name="connsiteX240" fmla="*/ 11675305 w 12191998"/>
              <a:gd name="connsiteY240" fmla="*/ 3793583 h 4454665"/>
              <a:gd name="connsiteX241" fmla="*/ 11683548 w 12191998"/>
              <a:gd name="connsiteY241" fmla="*/ 3793583 h 4454665"/>
              <a:gd name="connsiteX242" fmla="*/ 11790690 w 12191998"/>
              <a:gd name="connsiteY242" fmla="*/ 3855396 h 4454665"/>
              <a:gd name="connsiteX243" fmla="*/ 11794811 w 12191998"/>
              <a:gd name="connsiteY243" fmla="*/ 3861577 h 4454665"/>
              <a:gd name="connsiteX244" fmla="*/ 11786569 w 12191998"/>
              <a:gd name="connsiteY244" fmla="*/ 3867758 h 4454665"/>
              <a:gd name="connsiteX245" fmla="*/ 11695910 w 12191998"/>
              <a:gd name="connsiteY245" fmla="*/ 3911027 h 4454665"/>
              <a:gd name="connsiteX246" fmla="*/ 11685608 w 12191998"/>
              <a:gd name="connsiteY246" fmla="*/ 3913087 h 4454665"/>
              <a:gd name="connsiteX247" fmla="*/ 11681487 w 12191998"/>
              <a:gd name="connsiteY247" fmla="*/ 3902785 h 4454665"/>
              <a:gd name="connsiteX248" fmla="*/ 11673245 w 12191998"/>
              <a:gd name="connsiteY248" fmla="*/ 3801824 h 4454665"/>
              <a:gd name="connsiteX249" fmla="*/ 11675305 w 12191998"/>
              <a:gd name="connsiteY249" fmla="*/ 3793583 h 4454665"/>
              <a:gd name="connsiteX250" fmla="*/ 11617970 w 12191998"/>
              <a:gd name="connsiteY250" fmla="*/ 3792812 h 4454665"/>
              <a:gd name="connsiteX251" fmla="*/ 11622091 w 12191998"/>
              <a:gd name="connsiteY251" fmla="*/ 3793587 h 4454665"/>
              <a:gd name="connsiteX252" fmla="*/ 11624151 w 12191998"/>
              <a:gd name="connsiteY252" fmla="*/ 3803912 h 4454665"/>
              <a:gd name="connsiteX253" fmla="*/ 11615910 w 12191998"/>
              <a:gd name="connsiteY253" fmla="*/ 3905100 h 4454665"/>
              <a:gd name="connsiteX254" fmla="*/ 11611789 w 12191998"/>
              <a:gd name="connsiteY254" fmla="*/ 3913360 h 4454665"/>
              <a:gd name="connsiteX255" fmla="*/ 11601487 w 12191998"/>
              <a:gd name="connsiteY255" fmla="*/ 3913360 h 4454665"/>
              <a:gd name="connsiteX256" fmla="*/ 11510827 w 12191998"/>
              <a:gd name="connsiteY256" fmla="*/ 3867929 h 4454665"/>
              <a:gd name="connsiteX257" fmla="*/ 11502586 w 12191998"/>
              <a:gd name="connsiteY257" fmla="*/ 3861734 h 4454665"/>
              <a:gd name="connsiteX258" fmla="*/ 11506707 w 12191998"/>
              <a:gd name="connsiteY258" fmla="*/ 3855538 h 4454665"/>
              <a:gd name="connsiteX259" fmla="*/ 11613849 w 12191998"/>
              <a:gd name="connsiteY259" fmla="*/ 3793587 h 4454665"/>
              <a:gd name="connsiteX260" fmla="*/ 11617970 w 12191998"/>
              <a:gd name="connsiteY260" fmla="*/ 3792812 h 4454665"/>
              <a:gd name="connsiteX261" fmla="*/ 11649283 w 12191998"/>
              <a:gd name="connsiteY261" fmla="*/ 3757623 h 4454665"/>
              <a:gd name="connsiteX262" fmla="*/ 11432452 w 12191998"/>
              <a:gd name="connsiteY262" fmla="*/ 3976793 h 4454665"/>
              <a:gd name="connsiteX263" fmla="*/ 11649283 w 12191998"/>
              <a:gd name="connsiteY263" fmla="*/ 4195962 h 4454665"/>
              <a:gd name="connsiteX264" fmla="*/ 11866115 w 12191998"/>
              <a:gd name="connsiteY264" fmla="*/ 3976793 h 4454665"/>
              <a:gd name="connsiteX265" fmla="*/ 11649283 w 12191998"/>
              <a:gd name="connsiteY265" fmla="*/ 3757623 h 4454665"/>
              <a:gd name="connsiteX266" fmla="*/ 11648699 w 12191998"/>
              <a:gd name="connsiteY266" fmla="*/ 3726063 h 4454665"/>
              <a:gd name="connsiteX267" fmla="*/ 11895337 w 12191998"/>
              <a:gd name="connsiteY267" fmla="*/ 3975624 h 4454665"/>
              <a:gd name="connsiteX268" fmla="*/ 11648699 w 12191998"/>
              <a:gd name="connsiteY268" fmla="*/ 4225185 h 4454665"/>
              <a:gd name="connsiteX269" fmla="*/ 11402060 w 12191998"/>
              <a:gd name="connsiteY269" fmla="*/ 3975624 h 4454665"/>
              <a:gd name="connsiteX270" fmla="*/ 11648699 w 12191998"/>
              <a:gd name="connsiteY270" fmla="*/ 3726063 h 4454665"/>
              <a:gd name="connsiteX271" fmla="*/ 11635775 w 12191998"/>
              <a:gd name="connsiteY271" fmla="*/ 3647487 h 4454665"/>
              <a:gd name="connsiteX272" fmla="*/ 11623436 w 12191998"/>
              <a:gd name="connsiteY272" fmla="*/ 3697370 h 4454665"/>
              <a:gd name="connsiteX273" fmla="*/ 11600814 w 12191998"/>
              <a:gd name="connsiteY273" fmla="*/ 3701527 h 4454665"/>
              <a:gd name="connsiteX274" fmla="*/ 11574079 w 12191998"/>
              <a:gd name="connsiteY274" fmla="*/ 3655801 h 4454665"/>
              <a:gd name="connsiteX275" fmla="*/ 11574079 w 12191998"/>
              <a:gd name="connsiteY275" fmla="*/ 3653722 h 4454665"/>
              <a:gd name="connsiteX276" fmla="*/ 11572023 w 12191998"/>
              <a:gd name="connsiteY276" fmla="*/ 3655801 h 4454665"/>
              <a:gd name="connsiteX277" fmla="*/ 11551457 w 12191998"/>
              <a:gd name="connsiteY277" fmla="*/ 3659958 h 4454665"/>
              <a:gd name="connsiteX278" fmla="*/ 11551457 w 12191998"/>
              <a:gd name="connsiteY278" fmla="*/ 3662036 h 4454665"/>
              <a:gd name="connsiteX279" fmla="*/ 11547344 w 12191998"/>
              <a:gd name="connsiteY279" fmla="*/ 3686978 h 4454665"/>
              <a:gd name="connsiteX280" fmla="*/ 11551457 w 12191998"/>
              <a:gd name="connsiteY280" fmla="*/ 3713998 h 4454665"/>
              <a:gd name="connsiteX281" fmla="*/ 11530892 w 12191998"/>
              <a:gd name="connsiteY281" fmla="*/ 3722311 h 4454665"/>
              <a:gd name="connsiteX282" fmla="*/ 11493874 w 12191998"/>
              <a:gd name="connsiteY282" fmla="*/ 3686978 h 4454665"/>
              <a:gd name="connsiteX283" fmla="*/ 11493874 w 12191998"/>
              <a:gd name="connsiteY283" fmla="*/ 3684899 h 4454665"/>
              <a:gd name="connsiteX284" fmla="*/ 11491818 w 12191998"/>
              <a:gd name="connsiteY284" fmla="*/ 3684899 h 4454665"/>
              <a:gd name="connsiteX285" fmla="*/ 11473309 w 12191998"/>
              <a:gd name="connsiteY285" fmla="*/ 3697370 h 4454665"/>
              <a:gd name="connsiteX286" fmla="*/ 11473309 w 12191998"/>
              <a:gd name="connsiteY286" fmla="*/ 3699448 h 4454665"/>
              <a:gd name="connsiteX287" fmla="*/ 11485648 w 12191998"/>
              <a:gd name="connsiteY287" fmla="*/ 3749331 h 4454665"/>
              <a:gd name="connsiteX288" fmla="*/ 11469196 w 12191998"/>
              <a:gd name="connsiteY288" fmla="*/ 3761802 h 4454665"/>
              <a:gd name="connsiteX289" fmla="*/ 11426008 w 12191998"/>
              <a:gd name="connsiteY289" fmla="*/ 3734782 h 4454665"/>
              <a:gd name="connsiteX290" fmla="*/ 11423952 w 12191998"/>
              <a:gd name="connsiteY290" fmla="*/ 3734782 h 4454665"/>
              <a:gd name="connsiteX291" fmla="*/ 11423952 w 12191998"/>
              <a:gd name="connsiteY291" fmla="*/ 3736860 h 4454665"/>
              <a:gd name="connsiteX292" fmla="*/ 11407499 w 12191998"/>
              <a:gd name="connsiteY292" fmla="*/ 3751410 h 4454665"/>
              <a:gd name="connsiteX293" fmla="*/ 11407499 w 12191998"/>
              <a:gd name="connsiteY293" fmla="*/ 3753488 h 4454665"/>
              <a:gd name="connsiteX294" fmla="*/ 11434235 w 12191998"/>
              <a:gd name="connsiteY294" fmla="*/ 3799214 h 4454665"/>
              <a:gd name="connsiteX295" fmla="*/ 11419839 w 12191998"/>
              <a:gd name="connsiteY295" fmla="*/ 3815842 h 4454665"/>
              <a:gd name="connsiteX296" fmla="*/ 11370482 w 12191998"/>
              <a:gd name="connsiteY296" fmla="*/ 3803371 h 4454665"/>
              <a:gd name="connsiteX297" fmla="*/ 11368425 w 12191998"/>
              <a:gd name="connsiteY297" fmla="*/ 3803371 h 4454665"/>
              <a:gd name="connsiteX298" fmla="*/ 11358143 w 12191998"/>
              <a:gd name="connsiteY298" fmla="*/ 3822077 h 4454665"/>
              <a:gd name="connsiteX299" fmla="*/ 11358143 w 12191998"/>
              <a:gd name="connsiteY299" fmla="*/ 3824156 h 4454665"/>
              <a:gd name="connsiteX300" fmla="*/ 11395160 w 12191998"/>
              <a:gd name="connsiteY300" fmla="*/ 3861568 h 4454665"/>
              <a:gd name="connsiteX301" fmla="*/ 11386934 w 12191998"/>
              <a:gd name="connsiteY301" fmla="*/ 3880274 h 4454665"/>
              <a:gd name="connsiteX302" fmla="*/ 11335521 w 12191998"/>
              <a:gd name="connsiteY302" fmla="*/ 3880274 h 4454665"/>
              <a:gd name="connsiteX303" fmla="*/ 11333464 w 12191998"/>
              <a:gd name="connsiteY303" fmla="*/ 3880274 h 4454665"/>
              <a:gd name="connsiteX304" fmla="*/ 11333464 w 12191998"/>
              <a:gd name="connsiteY304" fmla="*/ 3882352 h 4454665"/>
              <a:gd name="connsiteX305" fmla="*/ 11327295 w 12191998"/>
              <a:gd name="connsiteY305" fmla="*/ 3903136 h 4454665"/>
              <a:gd name="connsiteX306" fmla="*/ 11329351 w 12191998"/>
              <a:gd name="connsiteY306" fmla="*/ 3905215 h 4454665"/>
              <a:gd name="connsiteX307" fmla="*/ 11372538 w 12191998"/>
              <a:gd name="connsiteY307" fmla="*/ 3930156 h 4454665"/>
              <a:gd name="connsiteX308" fmla="*/ 11370482 w 12191998"/>
              <a:gd name="connsiteY308" fmla="*/ 3953020 h 4454665"/>
              <a:gd name="connsiteX309" fmla="*/ 11321125 w 12191998"/>
              <a:gd name="connsiteY309" fmla="*/ 3965491 h 4454665"/>
              <a:gd name="connsiteX310" fmla="*/ 11319069 w 12191998"/>
              <a:gd name="connsiteY310" fmla="*/ 3965491 h 4454665"/>
              <a:gd name="connsiteX311" fmla="*/ 11319069 w 12191998"/>
              <a:gd name="connsiteY311" fmla="*/ 3967568 h 4454665"/>
              <a:gd name="connsiteX312" fmla="*/ 11319069 w 12191998"/>
              <a:gd name="connsiteY312" fmla="*/ 3977961 h 4454665"/>
              <a:gd name="connsiteX313" fmla="*/ 11319069 w 12191998"/>
              <a:gd name="connsiteY313" fmla="*/ 3988353 h 4454665"/>
              <a:gd name="connsiteX314" fmla="*/ 11319069 w 12191998"/>
              <a:gd name="connsiteY314" fmla="*/ 3990432 h 4454665"/>
              <a:gd name="connsiteX315" fmla="*/ 11321125 w 12191998"/>
              <a:gd name="connsiteY315" fmla="*/ 3990432 h 4454665"/>
              <a:gd name="connsiteX316" fmla="*/ 11370482 w 12191998"/>
              <a:gd name="connsiteY316" fmla="*/ 4002903 h 4454665"/>
              <a:gd name="connsiteX317" fmla="*/ 11374595 w 12191998"/>
              <a:gd name="connsiteY317" fmla="*/ 4025765 h 4454665"/>
              <a:gd name="connsiteX318" fmla="*/ 11329351 w 12191998"/>
              <a:gd name="connsiteY318" fmla="*/ 4052785 h 4454665"/>
              <a:gd name="connsiteX319" fmla="*/ 11327295 w 12191998"/>
              <a:gd name="connsiteY319" fmla="*/ 4052785 h 4454665"/>
              <a:gd name="connsiteX320" fmla="*/ 11327295 w 12191998"/>
              <a:gd name="connsiteY320" fmla="*/ 4054864 h 4454665"/>
              <a:gd name="connsiteX321" fmla="*/ 11333464 w 12191998"/>
              <a:gd name="connsiteY321" fmla="*/ 4075649 h 4454665"/>
              <a:gd name="connsiteX322" fmla="*/ 11335521 w 12191998"/>
              <a:gd name="connsiteY322" fmla="*/ 4075649 h 4454665"/>
              <a:gd name="connsiteX323" fmla="*/ 11386934 w 12191998"/>
              <a:gd name="connsiteY323" fmla="*/ 4075649 h 4454665"/>
              <a:gd name="connsiteX324" fmla="*/ 11395160 w 12191998"/>
              <a:gd name="connsiteY324" fmla="*/ 4096432 h 4454665"/>
              <a:gd name="connsiteX325" fmla="*/ 11358143 w 12191998"/>
              <a:gd name="connsiteY325" fmla="*/ 4133845 h 4454665"/>
              <a:gd name="connsiteX326" fmla="*/ 11358143 w 12191998"/>
              <a:gd name="connsiteY326" fmla="*/ 4135923 h 4454665"/>
              <a:gd name="connsiteX327" fmla="*/ 11370482 w 12191998"/>
              <a:gd name="connsiteY327" fmla="*/ 4154629 h 4454665"/>
              <a:gd name="connsiteX328" fmla="*/ 11421895 w 12191998"/>
              <a:gd name="connsiteY328" fmla="*/ 4140081 h 4454665"/>
              <a:gd name="connsiteX329" fmla="*/ 11434235 w 12191998"/>
              <a:gd name="connsiteY329" fmla="*/ 4158787 h 4454665"/>
              <a:gd name="connsiteX330" fmla="*/ 11407499 w 12191998"/>
              <a:gd name="connsiteY330" fmla="*/ 4204513 h 4454665"/>
              <a:gd name="connsiteX331" fmla="*/ 11409556 w 12191998"/>
              <a:gd name="connsiteY331" fmla="*/ 4206590 h 4454665"/>
              <a:gd name="connsiteX332" fmla="*/ 11423952 w 12191998"/>
              <a:gd name="connsiteY332" fmla="*/ 4221140 h 4454665"/>
              <a:gd name="connsiteX333" fmla="*/ 11426008 w 12191998"/>
              <a:gd name="connsiteY333" fmla="*/ 4221140 h 4454665"/>
              <a:gd name="connsiteX334" fmla="*/ 11471253 w 12191998"/>
              <a:gd name="connsiteY334" fmla="*/ 4194120 h 4454665"/>
              <a:gd name="connsiteX335" fmla="*/ 11487705 w 12191998"/>
              <a:gd name="connsiteY335" fmla="*/ 4208669 h 4454665"/>
              <a:gd name="connsiteX336" fmla="*/ 11475366 w 12191998"/>
              <a:gd name="connsiteY336" fmla="*/ 4258552 h 4454665"/>
              <a:gd name="connsiteX337" fmla="*/ 11475366 w 12191998"/>
              <a:gd name="connsiteY337" fmla="*/ 4260631 h 4454665"/>
              <a:gd name="connsiteX338" fmla="*/ 11493874 w 12191998"/>
              <a:gd name="connsiteY338" fmla="*/ 4271022 h 4454665"/>
              <a:gd name="connsiteX339" fmla="*/ 11493874 w 12191998"/>
              <a:gd name="connsiteY339" fmla="*/ 4273101 h 4454665"/>
              <a:gd name="connsiteX340" fmla="*/ 11495931 w 12191998"/>
              <a:gd name="connsiteY340" fmla="*/ 4271022 h 4454665"/>
              <a:gd name="connsiteX341" fmla="*/ 11532948 w 12191998"/>
              <a:gd name="connsiteY341" fmla="*/ 4233611 h 4454665"/>
              <a:gd name="connsiteX342" fmla="*/ 11551457 w 12191998"/>
              <a:gd name="connsiteY342" fmla="*/ 4241925 h 4454665"/>
              <a:gd name="connsiteX343" fmla="*/ 11549401 w 12191998"/>
              <a:gd name="connsiteY343" fmla="*/ 4268945 h 4454665"/>
              <a:gd name="connsiteX344" fmla="*/ 11551457 w 12191998"/>
              <a:gd name="connsiteY344" fmla="*/ 4293886 h 4454665"/>
              <a:gd name="connsiteX345" fmla="*/ 11551457 w 12191998"/>
              <a:gd name="connsiteY345" fmla="*/ 4295964 h 4454665"/>
              <a:gd name="connsiteX346" fmla="*/ 11553514 w 12191998"/>
              <a:gd name="connsiteY346" fmla="*/ 4295964 h 4454665"/>
              <a:gd name="connsiteX347" fmla="*/ 11574079 w 12191998"/>
              <a:gd name="connsiteY347" fmla="*/ 4302199 h 4454665"/>
              <a:gd name="connsiteX348" fmla="*/ 11576136 w 12191998"/>
              <a:gd name="connsiteY348" fmla="*/ 4302199 h 4454665"/>
              <a:gd name="connsiteX349" fmla="*/ 11600814 w 12191998"/>
              <a:gd name="connsiteY349" fmla="*/ 4256474 h 4454665"/>
              <a:gd name="connsiteX350" fmla="*/ 11623436 w 12191998"/>
              <a:gd name="connsiteY350" fmla="*/ 4258552 h 4454665"/>
              <a:gd name="connsiteX351" fmla="*/ 11635775 w 12191998"/>
              <a:gd name="connsiteY351" fmla="*/ 4310513 h 4454665"/>
              <a:gd name="connsiteX352" fmla="*/ 11637831 w 12191998"/>
              <a:gd name="connsiteY352" fmla="*/ 4310513 h 4454665"/>
              <a:gd name="connsiteX353" fmla="*/ 11658397 w 12191998"/>
              <a:gd name="connsiteY353" fmla="*/ 4310513 h 4454665"/>
              <a:gd name="connsiteX354" fmla="*/ 11660454 w 12191998"/>
              <a:gd name="connsiteY354" fmla="*/ 4310513 h 4454665"/>
              <a:gd name="connsiteX355" fmla="*/ 11674850 w 12191998"/>
              <a:gd name="connsiteY355" fmla="*/ 4258552 h 4454665"/>
              <a:gd name="connsiteX356" fmla="*/ 11695415 w 12191998"/>
              <a:gd name="connsiteY356" fmla="*/ 4256474 h 4454665"/>
              <a:gd name="connsiteX357" fmla="*/ 11722150 w 12191998"/>
              <a:gd name="connsiteY357" fmla="*/ 4302199 h 4454665"/>
              <a:gd name="connsiteX358" fmla="*/ 11742715 w 12191998"/>
              <a:gd name="connsiteY358" fmla="*/ 4295964 h 4454665"/>
              <a:gd name="connsiteX359" fmla="*/ 11744772 w 12191998"/>
              <a:gd name="connsiteY359" fmla="*/ 4295964 h 4454665"/>
              <a:gd name="connsiteX360" fmla="*/ 11746828 w 12191998"/>
              <a:gd name="connsiteY360" fmla="*/ 4268945 h 4454665"/>
              <a:gd name="connsiteX361" fmla="*/ 11744772 w 12191998"/>
              <a:gd name="connsiteY361" fmla="*/ 4241925 h 4454665"/>
              <a:gd name="connsiteX362" fmla="*/ 11765337 w 12191998"/>
              <a:gd name="connsiteY362" fmla="*/ 4233611 h 4454665"/>
              <a:gd name="connsiteX363" fmla="*/ 11802354 w 12191998"/>
              <a:gd name="connsiteY363" fmla="*/ 4271022 h 4454665"/>
              <a:gd name="connsiteX364" fmla="*/ 11820863 w 12191998"/>
              <a:gd name="connsiteY364" fmla="*/ 4260631 h 4454665"/>
              <a:gd name="connsiteX365" fmla="*/ 11822920 w 12191998"/>
              <a:gd name="connsiteY365" fmla="*/ 4258552 h 4454665"/>
              <a:gd name="connsiteX366" fmla="*/ 11822920 w 12191998"/>
              <a:gd name="connsiteY366" fmla="*/ 4256474 h 4454665"/>
              <a:gd name="connsiteX367" fmla="*/ 11808524 w 12191998"/>
              <a:gd name="connsiteY367" fmla="*/ 4208669 h 4454665"/>
              <a:gd name="connsiteX368" fmla="*/ 11824976 w 12191998"/>
              <a:gd name="connsiteY368" fmla="*/ 4194120 h 4454665"/>
              <a:gd name="connsiteX369" fmla="*/ 11870220 w 12191998"/>
              <a:gd name="connsiteY369" fmla="*/ 4221140 h 4454665"/>
              <a:gd name="connsiteX370" fmla="*/ 11872277 w 12191998"/>
              <a:gd name="connsiteY370" fmla="*/ 4221140 h 4454665"/>
              <a:gd name="connsiteX371" fmla="*/ 11886673 w 12191998"/>
              <a:gd name="connsiteY371" fmla="*/ 4204513 h 4454665"/>
              <a:gd name="connsiteX372" fmla="*/ 11888729 w 12191998"/>
              <a:gd name="connsiteY372" fmla="*/ 4204513 h 4454665"/>
              <a:gd name="connsiteX373" fmla="*/ 11861994 w 12191998"/>
              <a:gd name="connsiteY373" fmla="*/ 4158787 h 4454665"/>
              <a:gd name="connsiteX374" fmla="*/ 11874333 w 12191998"/>
              <a:gd name="connsiteY374" fmla="*/ 4140081 h 4454665"/>
              <a:gd name="connsiteX375" fmla="*/ 11925747 w 12191998"/>
              <a:gd name="connsiteY375" fmla="*/ 4154629 h 4454665"/>
              <a:gd name="connsiteX376" fmla="*/ 11927803 w 12191998"/>
              <a:gd name="connsiteY376" fmla="*/ 4152551 h 4454665"/>
              <a:gd name="connsiteX377" fmla="*/ 11938086 w 12191998"/>
              <a:gd name="connsiteY377" fmla="*/ 4133845 h 4454665"/>
              <a:gd name="connsiteX378" fmla="*/ 11938086 w 12191998"/>
              <a:gd name="connsiteY378" fmla="*/ 4131767 h 4454665"/>
              <a:gd name="connsiteX379" fmla="*/ 11901069 w 12191998"/>
              <a:gd name="connsiteY379" fmla="*/ 4096432 h 4454665"/>
              <a:gd name="connsiteX380" fmla="*/ 11909295 w 12191998"/>
              <a:gd name="connsiteY380" fmla="*/ 4075649 h 4454665"/>
              <a:gd name="connsiteX381" fmla="*/ 11960708 w 12191998"/>
              <a:gd name="connsiteY381" fmla="*/ 4075649 h 4454665"/>
              <a:gd name="connsiteX382" fmla="*/ 11962764 w 12191998"/>
              <a:gd name="connsiteY382" fmla="*/ 4075649 h 4454665"/>
              <a:gd name="connsiteX383" fmla="*/ 11966878 w 12191998"/>
              <a:gd name="connsiteY383" fmla="*/ 4054864 h 4454665"/>
              <a:gd name="connsiteX384" fmla="*/ 11966878 w 12191998"/>
              <a:gd name="connsiteY384" fmla="*/ 4052785 h 4454665"/>
              <a:gd name="connsiteX385" fmla="*/ 11921634 w 12191998"/>
              <a:gd name="connsiteY385" fmla="*/ 4025765 h 4454665"/>
              <a:gd name="connsiteX386" fmla="*/ 11925747 w 12191998"/>
              <a:gd name="connsiteY386" fmla="*/ 4004981 h 4454665"/>
              <a:gd name="connsiteX387" fmla="*/ 11975104 w 12191998"/>
              <a:gd name="connsiteY387" fmla="*/ 3990432 h 4454665"/>
              <a:gd name="connsiteX388" fmla="*/ 11977160 w 12191998"/>
              <a:gd name="connsiteY388" fmla="*/ 3990432 h 4454665"/>
              <a:gd name="connsiteX389" fmla="*/ 11977160 w 12191998"/>
              <a:gd name="connsiteY389" fmla="*/ 3977961 h 4454665"/>
              <a:gd name="connsiteX390" fmla="*/ 11977160 w 12191998"/>
              <a:gd name="connsiteY390" fmla="*/ 3967568 h 4454665"/>
              <a:gd name="connsiteX391" fmla="*/ 11975104 w 12191998"/>
              <a:gd name="connsiteY391" fmla="*/ 3967568 h 4454665"/>
              <a:gd name="connsiteX392" fmla="*/ 11925747 w 12191998"/>
              <a:gd name="connsiteY392" fmla="*/ 3953020 h 4454665"/>
              <a:gd name="connsiteX393" fmla="*/ 11923690 w 12191998"/>
              <a:gd name="connsiteY393" fmla="*/ 3932235 h 4454665"/>
              <a:gd name="connsiteX394" fmla="*/ 11966878 w 12191998"/>
              <a:gd name="connsiteY394" fmla="*/ 3905215 h 4454665"/>
              <a:gd name="connsiteX395" fmla="*/ 11968934 w 12191998"/>
              <a:gd name="connsiteY395" fmla="*/ 3905215 h 4454665"/>
              <a:gd name="connsiteX396" fmla="*/ 11968934 w 12191998"/>
              <a:gd name="connsiteY396" fmla="*/ 3903136 h 4454665"/>
              <a:gd name="connsiteX397" fmla="*/ 11962764 w 12191998"/>
              <a:gd name="connsiteY397" fmla="*/ 3882352 h 4454665"/>
              <a:gd name="connsiteX398" fmla="*/ 11960708 w 12191998"/>
              <a:gd name="connsiteY398" fmla="*/ 3882352 h 4454665"/>
              <a:gd name="connsiteX399" fmla="*/ 11909295 w 12191998"/>
              <a:gd name="connsiteY399" fmla="*/ 3882352 h 4454665"/>
              <a:gd name="connsiteX400" fmla="*/ 11901069 w 12191998"/>
              <a:gd name="connsiteY400" fmla="*/ 3861568 h 4454665"/>
              <a:gd name="connsiteX401" fmla="*/ 11938086 w 12191998"/>
              <a:gd name="connsiteY401" fmla="*/ 3824156 h 4454665"/>
              <a:gd name="connsiteX402" fmla="*/ 11938086 w 12191998"/>
              <a:gd name="connsiteY402" fmla="*/ 3822077 h 4454665"/>
              <a:gd name="connsiteX403" fmla="*/ 11927803 w 12191998"/>
              <a:gd name="connsiteY403" fmla="*/ 3803371 h 4454665"/>
              <a:gd name="connsiteX404" fmla="*/ 11925747 w 12191998"/>
              <a:gd name="connsiteY404" fmla="*/ 3803371 h 4454665"/>
              <a:gd name="connsiteX405" fmla="*/ 11876390 w 12191998"/>
              <a:gd name="connsiteY405" fmla="*/ 3815842 h 4454665"/>
              <a:gd name="connsiteX406" fmla="*/ 11861994 w 12191998"/>
              <a:gd name="connsiteY406" fmla="*/ 3799214 h 4454665"/>
              <a:gd name="connsiteX407" fmla="*/ 11888729 w 12191998"/>
              <a:gd name="connsiteY407" fmla="*/ 3753488 h 4454665"/>
              <a:gd name="connsiteX408" fmla="*/ 11888729 w 12191998"/>
              <a:gd name="connsiteY408" fmla="*/ 3751410 h 4454665"/>
              <a:gd name="connsiteX409" fmla="*/ 11872277 w 12191998"/>
              <a:gd name="connsiteY409" fmla="*/ 3736860 h 4454665"/>
              <a:gd name="connsiteX410" fmla="*/ 11827033 w 12191998"/>
              <a:gd name="connsiteY410" fmla="*/ 3761802 h 4454665"/>
              <a:gd name="connsiteX411" fmla="*/ 11808524 w 12191998"/>
              <a:gd name="connsiteY411" fmla="*/ 3749331 h 4454665"/>
              <a:gd name="connsiteX412" fmla="*/ 11822920 w 12191998"/>
              <a:gd name="connsiteY412" fmla="*/ 3699448 h 4454665"/>
              <a:gd name="connsiteX413" fmla="*/ 11822920 w 12191998"/>
              <a:gd name="connsiteY413" fmla="*/ 3697370 h 4454665"/>
              <a:gd name="connsiteX414" fmla="*/ 11804411 w 12191998"/>
              <a:gd name="connsiteY414" fmla="*/ 3686978 h 4454665"/>
              <a:gd name="connsiteX415" fmla="*/ 11802354 w 12191998"/>
              <a:gd name="connsiteY415" fmla="*/ 3684899 h 4454665"/>
              <a:gd name="connsiteX416" fmla="*/ 11802354 w 12191998"/>
              <a:gd name="connsiteY416" fmla="*/ 3686978 h 4454665"/>
              <a:gd name="connsiteX417" fmla="*/ 11765337 w 12191998"/>
              <a:gd name="connsiteY417" fmla="*/ 3722311 h 4454665"/>
              <a:gd name="connsiteX418" fmla="*/ 11744772 w 12191998"/>
              <a:gd name="connsiteY418" fmla="*/ 3713998 h 4454665"/>
              <a:gd name="connsiteX419" fmla="*/ 11748885 w 12191998"/>
              <a:gd name="connsiteY419" fmla="*/ 3686978 h 4454665"/>
              <a:gd name="connsiteX420" fmla="*/ 11744772 w 12191998"/>
              <a:gd name="connsiteY420" fmla="*/ 3662036 h 4454665"/>
              <a:gd name="connsiteX421" fmla="*/ 11744772 w 12191998"/>
              <a:gd name="connsiteY421" fmla="*/ 3659958 h 4454665"/>
              <a:gd name="connsiteX422" fmla="*/ 11742715 w 12191998"/>
              <a:gd name="connsiteY422" fmla="*/ 3659958 h 4454665"/>
              <a:gd name="connsiteX423" fmla="*/ 11722150 w 12191998"/>
              <a:gd name="connsiteY423" fmla="*/ 3655801 h 4454665"/>
              <a:gd name="connsiteX424" fmla="*/ 11695415 w 12191998"/>
              <a:gd name="connsiteY424" fmla="*/ 3701527 h 4454665"/>
              <a:gd name="connsiteX425" fmla="*/ 11672793 w 12191998"/>
              <a:gd name="connsiteY425" fmla="*/ 3697370 h 4454665"/>
              <a:gd name="connsiteX426" fmla="*/ 11660454 w 12191998"/>
              <a:gd name="connsiteY426" fmla="*/ 3647487 h 4454665"/>
              <a:gd name="connsiteX427" fmla="*/ 11658397 w 12191998"/>
              <a:gd name="connsiteY427" fmla="*/ 3647487 h 4454665"/>
              <a:gd name="connsiteX428" fmla="*/ 11637831 w 12191998"/>
              <a:gd name="connsiteY428" fmla="*/ 3647487 h 4454665"/>
              <a:gd name="connsiteX429" fmla="*/ 11635775 w 12191998"/>
              <a:gd name="connsiteY429" fmla="*/ 3647487 h 4454665"/>
              <a:gd name="connsiteX430" fmla="*/ 0 w 12191998"/>
              <a:gd name="connsiteY430" fmla="*/ 0 h 4454665"/>
              <a:gd name="connsiteX431" fmla="*/ 12191998 w 12191998"/>
              <a:gd name="connsiteY431" fmla="*/ 0 h 4454665"/>
              <a:gd name="connsiteX432" fmla="*/ 12191998 w 12191998"/>
              <a:gd name="connsiteY432" fmla="*/ 4454665 h 4454665"/>
              <a:gd name="connsiteX433" fmla="*/ 0 w 12191998"/>
              <a:gd name="connsiteY433" fmla="*/ 4454665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</a:cxnLst>
            <a:rect l="l" t="t" r="r" b="b"/>
            <a:pathLst>
              <a:path w="12191998" h="4454665">
                <a:moveTo>
                  <a:pt x="11602874" y="4044919"/>
                </a:moveTo>
                <a:cubicBezTo>
                  <a:pt x="11606955" y="4042835"/>
                  <a:pt x="11608996" y="4042835"/>
                  <a:pt x="11613077" y="4044919"/>
                </a:cubicBezTo>
                <a:cubicBezTo>
                  <a:pt x="11615118" y="4047004"/>
                  <a:pt x="11617158" y="4049088"/>
                  <a:pt x="11617158" y="4053257"/>
                </a:cubicBezTo>
                <a:cubicBezTo>
                  <a:pt x="11623280" y="4155401"/>
                  <a:pt x="11623280" y="4155401"/>
                  <a:pt x="11623280" y="4155401"/>
                </a:cubicBezTo>
                <a:cubicBezTo>
                  <a:pt x="11625321" y="4161654"/>
                  <a:pt x="11623280" y="4163739"/>
                  <a:pt x="11621239" y="4165823"/>
                </a:cubicBezTo>
                <a:cubicBezTo>
                  <a:pt x="11619199" y="4167908"/>
                  <a:pt x="11617158" y="4165823"/>
                  <a:pt x="11615118" y="4165823"/>
                </a:cubicBezTo>
                <a:cubicBezTo>
                  <a:pt x="11570224" y="4155401"/>
                  <a:pt x="11539614" y="4136639"/>
                  <a:pt x="11509005" y="4103287"/>
                </a:cubicBezTo>
                <a:cubicBezTo>
                  <a:pt x="11506964" y="4101203"/>
                  <a:pt x="11504924" y="4099118"/>
                  <a:pt x="11504924" y="4097034"/>
                </a:cubicBezTo>
                <a:cubicBezTo>
                  <a:pt x="11504924" y="4097034"/>
                  <a:pt x="11504924" y="4097034"/>
                  <a:pt x="11504924" y="4094948"/>
                </a:cubicBezTo>
                <a:cubicBezTo>
                  <a:pt x="11504924" y="4092864"/>
                  <a:pt x="11509005" y="4090779"/>
                  <a:pt x="11511045" y="4090779"/>
                </a:cubicBezTo>
                <a:cubicBezTo>
                  <a:pt x="11602874" y="4044919"/>
                  <a:pt x="11602874" y="4044919"/>
                  <a:pt x="11602874" y="4044919"/>
                </a:cubicBezTo>
                <a:close/>
                <a:moveTo>
                  <a:pt x="11685608" y="4042835"/>
                </a:moveTo>
                <a:cubicBezTo>
                  <a:pt x="11689728" y="4042835"/>
                  <a:pt x="11691789" y="4042835"/>
                  <a:pt x="11695910" y="4042835"/>
                </a:cubicBezTo>
                <a:cubicBezTo>
                  <a:pt x="11786569" y="4088601"/>
                  <a:pt x="11786569" y="4088601"/>
                  <a:pt x="11786569" y="4088601"/>
                </a:cubicBezTo>
                <a:cubicBezTo>
                  <a:pt x="11790690" y="4090681"/>
                  <a:pt x="11792751" y="4092761"/>
                  <a:pt x="11794811" y="4094842"/>
                </a:cubicBezTo>
                <a:cubicBezTo>
                  <a:pt x="11794811" y="4096922"/>
                  <a:pt x="11792751" y="4099002"/>
                  <a:pt x="11790690" y="4101082"/>
                </a:cubicBezTo>
                <a:cubicBezTo>
                  <a:pt x="11759784" y="4134366"/>
                  <a:pt x="11726817" y="4153089"/>
                  <a:pt x="11683548" y="4163490"/>
                </a:cubicBezTo>
                <a:cubicBezTo>
                  <a:pt x="11679427" y="4165570"/>
                  <a:pt x="11677366" y="4165570"/>
                  <a:pt x="11675305" y="4163490"/>
                </a:cubicBezTo>
                <a:cubicBezTo>
                  <a:pt x="11673245" y="4161410"/>
                  <a:pt x="11673245" y="4157249"/>
                  <a:pt x="11673245" y="4155169"/>
                </a:cubicBezTo>
                <a:cubicBezTo>
                  <a:pt x="11681487" y="4051156"/>
                  <a:pt x="11681487" y="4051156"/>
                  <a:pt x="11681487" y="4051156"/>
                </a:cubicBezTo>
                <a:cubicBezTo>
                  <a:pt x="11681487" y="4049076"/>
                  <a:pt x="11683548" y="4044915"/>
                  <a:pt x="11685608" y="4042835"/>
                </a:cubicBezTo>
                <a:close/>
                <a:moveTo>
                  <a:pt x="10878610" y="4004127"/>
                </a:moveTo>
                <a:lnTo>
                  <a:pt x="10878610" y="4047670"/>
                </a:lnTo>
                <a:cubicBezTo>
                  <a:pt x="10878610" y="4047670"/>
                  <a:pt x="10852168" y="4054927"/>
                  <a:pt x="10832845" y="4054927"/>
                </a:cubicBezTo>
                <a:cubicBezTo>
                  <a:pt x="10816573" y="4054927"/>
                  <a:pt x="10813523" y="4039376"/>
                  <a:pt x="10813523" y="4030046"/>
                </a:cubicBezTo>
                <a:cubicBezTo>
                  <a:pt x="10813523" y="4015531"/>
                  <a:pt x="10821658" y="4008274"/>
                  <a:pt x="10837930" y="4006201"/>
                </a:cubicBezTo>
                <a:cubicBezTo>
                  <a:pt x="10878610" y="4004127"/>
                  <a:pt x="10878610" y="4004127"/>
                  <a:pt x="10878610" y="4004127"/>
                </a:cubicBezTo>
                <a:close/>
                <a:moveTo>
                  <a:pt x="10545885" y="3934277"/>
                </a:moveTo>
                <a:cubicBezTo>
                  <a:pt x="10573810" y="3934277"/>
                  <a:pt x="10573810" y="3948631"/>
                  <a:pt x="10573810" y="3957858"/>
                </a:cubicBezTo>
                <a:cubicBezTo>
                  <a:pt x="10573810" y="3972212"/>
                  <a:pt x="10566570" y="3979389"/>
                  <a:pt x="10550022" y="3981440"/>
                </a:cubicBezTo>
                <a:lnTo>
                  <a:pt x="10505548" y="3983490"/>
                </a:lnTo>
                <a:cubicBezTo>
                  <a:pt x="10505548" y="3982465"/>
                  <a:pt x="10505548" y="3980414"/>
                  <a:pt x="10505548" y="3979389"/>
                </a:cubicBezTo>
                <a:cubicBezTo>
                  <a:pt x="10505548" y="3977339"/>
                  <a:pt x="10505548" y="3977339"/>
                  <a:pt x="10505548" y="3977339"/>
                </a:cubicBezTo>
                <a:cubicBezTo>
                  <a:pt x="10507617" y="3954783"/>
                  <a:pt x="10514857" y="3941454"/>
                  <a:pt x="10528302" y="3936328"/>
                </a:cubicBezTo>
                <a:cubicBezTo>
                  <a:pt x="10533473" y="3935303"/>
                  <a:pt x="10539680" y="3934277"/>
                  <a:pt x="10545885" y="3934277"/>
                </a:cubicBezTo>
                <a:close/>
                <a:moveTo>
                  <a:pt x="11672595" y="3924646"/>
                </a:moveTo>
                <a:cubicBezTo>
                  <a:pt x="11675422" y="3924127"/>
                  <a:pt x="11678506" y="3924646"/>
                  <a:pt x="11681588" y="3925685"/>
                </a:cubicBezTo>
                <a:cubicBezTo>
                  <a:pt x="11698034" y="3938154"/>
                  <a:pt x="11708312" y="3956856"/>
                  <a:pt x="11708312" y="3977636"/>
                </a:cubicBezTo>
                <a:cubicBezTo>
                  <a:pt x="11708312" y="4008807"/>
                  <a:pt x="11681588" y="4035821"/>
                  <a:pt x="11648698" y="4035821"/>
                </a:cubicBezTo>
                <a:cubicBezTo>
                  <a:pt x="11615808" y="4035821"/>
                  <a:pt x="11589084" y="4008807"/>
                  <a:pt x="11589084" y="3977636"/>
                </a:cubicBezTo>
                <a:cubicBezTo>
                  <a:pt x="11589084" y="3956856"/>
                  <a:pt x="11599363" y="3938154"/>
                  <a:pt x="11615808" y="3927764"/>
                </a:cubicBezTo>
                <a:cubicBezTo>
                  <a:pt x="11621975" y="3923607"/>
                  <a:pt x="11628142" y="3923607"/>
                  <a:pt x="11632253" y="3929841"/>
                </a:cubicBezTo>
                <a:cubicBezTo>
                  <a:pt x="11636365" y="3936076"/>
                  <a:pt x="11634309" y="3942309"/>
                  <a:pt x="11630197" y="3946466"/>
                </a:cubicBezTo>
                <a:cubicBezTo>
                  <a:pt x="11619919" y="3952700"/>
                  <a:pt x="11613752" y="3965168"/>
                  <a:pt x="11613752" y="3977636"/>
                </a:cubicBezTo>
                <a:cubicBezTo>
                  <a:pt x="11613752" y="3996339"/>
                  <a:pt x="11630197" y="4012963"/>
                  <a:pt x="11648698" y="4012963"/>
                </a:cubicBezTo>
                <a:cubicBezTo>
                  <a:pt x="11667199" y="4012963"/>
                  <a:pt x="11683644" y="3996339"/>
                  <a:pt x="11683644" y="3977636"/>
                </a:cubicBezTo>
                <a:cubicBezTo>
                  <a:pt x="11683644" y="3965168"/>
                  <a:pt x="11677478" y="3952700"/>
                  <a:pt x="11667199" y="3946466"/>
                </a:cubicBezTo>
                <a:cubicBezTo>
                  <a:pt x="11663088" y="3942309"/>
                  <a:pt x="11661032" y="3936076"/>
                  <a:pt x="11665144" y="3929841"/>
                </a:cubicBezTo>
                <a:cubicBezTo>
                  <a:pt x="11667199" y="3926725"/>
                  <a:pt x="11669769" y="3925166"/>
                  <a:pt x="11672595" y="3924646"/>
                </a:cubicBezTo>
                <a:close/>
                <a:moveTo>
                  <a:pt x="11821529" y="3909580"/>
                </a:moveTo>
                <a:cubicBezTo>
                  <a:pt x="11823596" y="3909580"/>
                  <a:pt x="11825662" y="3913732"/>
                  <a:pt x="11825662" y="3915809"/>
                </a:cubicBezTo>
                <a:cubicBezTo>
                  <a:pt x="11838061" y="3959407"/>
                  <a:pt x="11838061" y="3996777"/>
                  <a:pt x="11825662" y="4040376"/>
                </a:cubicBezTo>
                <a:cubicBezTo>
                  <a:pt x="11823596" y="4044528"/>
                  <a:pt x="11823596" y="4046604"/>
                  <a:pt x="11821529" y="4046604"/>
                </a:cubicBezTo>
                <a:cubicBezTo>
                  <a:pt x="11817396" y="4048680"/>
                  <a:pt x="11815330" y="4046604"/>
                  <a:pt x="11813263" y="4044528"/>
                </a:cubicBezTo>
                <a:cubicBezTo>
                  <a:pt x="11728538" y="3986396"/>
                  <a:pt x="11728538" y="3986396"/>
                  <a:pt x="11728538" y="3986396"/>
                </a:cubicBezTo>
                <a:cubicBezTo>
                  <a:pt x="11724405" y="3984321"/>
                  <a:pt x="11722339" y="3982244"/>
                  <a:pt x="11722339" y="3978092"/>
                </a:cubicBezTo>
                <a:cubicBezTo>
                  <a:pt x="11722339" y="3976016"/>
                  <a:pt x="11724405" y="3971864"/>
                  <a:pt x="11728538" y="3969788"/>
                </a:cubicBezTo>
                <a:cubicBezTo>
                  <a:pt x="11813263" y="3911657"/>
                  <a:pt x="11813263" y="3911657"/>
                  <a:pt x="11813263" y="3911657"/>
                </a:cubicBezTo>
                <a:cubicBezTo>
                  <a:pt x="11815330" y="3909580"/>
                  <a:pt x="11819463" y="3909580"/>
                  <a:pt x="11821529" y="3909580"/>
                </a:cubicBezTo>
                <a:close/>
                <a:moveTo>
                  <a:pt x="11475701" y="3909580"/>
                </a:moveTo>
                <a:cubicBezTo>
                  <a:pt x="11479792" y="3909580"/>
                  <a:pt x="11481838" y="3911657"/>
                  <a:pt x="11483884" y="3913732"/>
                </a:cubicBezTo>
                <a:cubicBezTo>
                  <a:pt x="11567753" y="3969788"/>
                  <a:pt x="11567753" y="3969788"/>
                  <a:pt x="11567753" y="3969788"/>
                </a:cubicBezTo>
                <a:cubicBezTo>
                  <a:pt x="11571844" y="3971864"/>
                  <a:pt x="11573889" y="3976016"/>
                  <a:pt x="11573889" y="3978092"/>
                </a:cubicBezTo>
                <a:cubicBezTo>
                  <a:pt x="11573889" y="3982244"/>
                  <a:pt x="11571844" y="3984321"/>
                  <a:pt x="11567753" y="3986396"/>
                </a:cubicBezTo>
                <a:lnTo>
                  <a:pt x="11483884" y="4044528"/>
                </a:lnTo>
                <a:cubicBezTo>
                  <a:pt x="11479792" y="4046604"/>
                  <a:pt x="11477747" y="4048680"/>
                  <a:pt x="11475701" y="4046604"/>
                </a:cubicBezTo>
                <a:cubicBezTo>
                  <a:pt x="11473656" y="4046604"/>
                  <a:pt x="11471610" y="4044528"/>
                  <a:pt x="11471610" y="4040376"/>
                </a:cubicBezTo>
                <a:cubicBezTo>
                  <a:pt x="11459337" y="3996777"/>
                  <a:pt x="11459337" y="3961483"/>
                  <a:pt x="11471610" y="3915809"/>
                </a:cubicBezTo>
                <a:cubicBezTo>
                  <a:pt x="11471610" y="3913732"/>
                  <a:pt x="11473656" y="3911657"/>
                  <a:pt x="11475701" y="3909580"/>
                </a:cubicBezTo>
                <a:close/>
                <a:moveTo>
                  <a:pt x="10746019" y="3899352"/>
                </a:moveTo>
                <a:cubicBezTo>
                  <a:pt x="10726539" y="3900387"/>
                  <a:pt x="10708085" y="3910737"/>
                  <a:pt x="10696807" y="3919016"/>
                </a:cubicBezTo>
                <a:cubicBezTo>
                  <a:pt x="10696807" y="3907632"/>
                  <a:pt x="10696807" y="3907632"/>
                  <a:pt x="10696807" y="3907632"/>
                </a:cubicBezTo>
                <a:cubicBezTo>
                  <a:pt x="10696807" y="3903492"/>
                  <a:pt x="10693731" y="3900387"/>
                  <a:pt x="10689630" y="3900387"/>
                </a:cubicBezTo>
                <a:cubicBezTo>
                  <a:pt x="10661948" y="3900387"/>
                  <a:pt x="10661948" y="3900387"/>
                  <a:pt x="10661948" y="3900387"/>
                </a:cubicBezTo>
                <a:cubicBezTo>
                  <a:pt x="10657848" y="3900387"/>
                  <a:pt x="10654771" y="3903492"/>
                  <a:pt x="10654771" y="3907632"/>
                </a:cubicBezTo>
                <a:cubicBezTo>
                  <a:pt x="10654771" y="4080468"/>
                  <a:pt x="10654771" y="4080468"/>
                  <a:pt x="10654771" y="4080468"/>
                </a:cubicBezTo>
                <a:cubicBezTo>
                  <a:pt x="10654771" y="4083572"/>
                  <a:pt x="10657848" y="4086677"/>
                  <a:pt x="10661948" y="4086677"/>
                </a:cubicBezTo>
                <a:cubicBezTo>
                  <a:pt x="10689630" y="4086677"/>
                  <a:pt x="10689630" y="4086677"/>
                  <a:pt x="10689630" y="4086677"/>
                </a:cubicBezTo>
                <a:cubicBezTo>
                  <a:pt x="10693731" y="4086677"/>
                  <a:pt x="10696807" y="4083572"/>
                  <a:pt x="10696807" y="4080468"/>
                </a:cubicBezTo>
                <a:cubicBezTo>
                  <a:pt x="10696807" y="3960414"/>
                  <a:pt x="10696807" y="3960414"/>
                  <a:pt x="10696807" y="3960414"/>
                </a:cubicBezTo>
                <a:cubicBezTo>
                  <a:pt x="10702958" y="3955239"/>
                  <a:pt x="10723464" y="3940750"/>
                  <a:pt x="10747045" y="3938680"/>
                </a:cubicBezTo>
                <a:cubicBezTo>
                  <a:pt x="10750120" y="3938680"/>
                  <a:pt x="10753197" y="3935575"/>
                  <a:pt x="10753197" y="3931436"/>
                </a:cubicBezTo>
                <a:cubicBezTo>
                  <a:pt x="10753197" y="3906597"/>
                  <a:pt x="10753197" y="3906597"/>
                  <a:pt x="10753197" y="3906597"/>
                </a:cubicBezTo>
                <a:cubicBezTo>
                  <a:pt x="10753197" y="3904527"/>
                  <a:pt x="10752171" y="3902457"/>
                  <a:pt x="10751146" y="3901422"/>
                </a:cubicBezTo>
                <a:cubicBezTo>
                  <a:pt x="10749095" y="3899352"/>
                  <a:pt x="10747045" y="3899352"/>
                  <a:pt x="10746019" y="3899352"/>
                </a:cubicBezTo>
                <a:close/>
                <a:moveTo>
                  <a:pt x="10221292" y="3899352"/>
                </a:moveTo>
                <a:cubicBezTo>
                  <a:pt x="10202802" y="3899352"/>
                  <a:pt x="10184313" y="3910737"/>
                  <a:pt x="10173013" y="3919016"/>
                </a:cubicBezTo>
                <a:cubicBezTo>
                  <a:pt x="10173013" y="3907632"/>
                  <a:pt x="10173013" y="3907632"/>
                  <a:pt x="10173013" y="3907632"/>
                </a:cubicBezTo>
                <a:cubicBezTo>
                  <a:pt x="10173013" y="3903492"/>
                  <a:pt x="10169932" y="3900387"/>
                  <a:pt x="10165823" y="3900387"/>
                </a:cubicBezTo>
                <a:cubicBezTo>
                  <a:pt x="10137062" y="3900387"/>
                  <a:pt x="10137062" y="3900387"/>
                  <a:pt x="10137062" y="3900387"/>
                </a:cubicBezTo>
                <a:cubicBezTo>
                  <a:pt x="10133979" y="3900387"/>
                  <a:pt x="10130898" y="3903492"/>
                  <a:pt x="10130898" y="3907632"/>
                </a:cubicBezTo>
                <a:cubicBezTo>
                  <a:pt x="10130898" y="4080468"/>
                  <a:pt x="10130898" y="4080468"/>
                  <a:pt x="10130898" y="4080468"/>
                </a:cubicBezTo>
                <a:cubicBezTo>
                  <a:pt x="10130898" y="4083572"/>
                  <a:pt x="10133979" y="4086677"/>
                  <a:pt x="10137062" y="4086677"/>
                </a:cubicBezTo>
                <a:cubicBezTo>
                  <a:pt x="10165823" y="4086677"/>
                  <a:pt x="10165823" y="4086677"/>
                  <a:pt x="10165823" y="4086677"/>
                </a:cubicBezTo>
                <a:cubicBezTo>
                  <a:pt x="10169932" y="4086677"/>
                  <a:pt x="10173013" y="4083572"/>
                  <a:pt x="10173013" y="4080468"/>
                </a:cubicBezTo>
                <a:cubicBezTo>
                  <a:pt x="10173013" y="3960414"/>
                  <a:pt x="10173013" y="3960414"/>
                  <a:pt x="10173013" y="3960414"/>
                </a:cubicBezTo>
                <a:cubicBezTo>
                  <a:pt x="10179177" y="3955239"/>
                  <a:pt x="10198694" y="3940750"/>
                  <a:pt x="10222319" y="3938680"/>
                </a:cubicBezTo>
                <a:cubicBezTo>
                  <a:pt x="10236700" y="3938680"/>
                  <a:pt x="10244918" y="3944890"/>
                  <a:pt x="10245945" y="3959379"/>
                </a:cubicBezTo>
                <a:cubicBezTo>
                  <a:pt x="10245945" y="3960414"/>
                  <a:pt x="10245945" y="3960414"/>
                  <a:pt x="10245945" y="3960414"/>
                </a:cubicBezTo>
                <a:cubicBezTo>
                  <a:pt x="10245945" y="4080468"/>
                  <a:pt x="10245945" y="4080468"/>
                  <a:pt x="10245945" y="4080468"/>
                </a:cubicBezTo>
                <a:cubicBezTo>
                  <a:pt x="10245945" y="4083572"/>
                  <a:pt x="10249026" y="4086677"/>
                  <a:pt x="10252109" y="4086677"/>
                </a:cubicBezTo>
                <a:cubicBezTo>
                  <a:pt x="10280870" y="4086677"/>
                  <a:pt x="10280870" y="4086677"/>
                  <a:pt x="10280870" y="4086677"/>
                </a:cubicBezTo>
                <a:cubicBezTo>
                  <a:pt x="10284979" y="4086677"/>
                  <a:pt x="10288061" y="4083572"/>
                  <a:pt x="10288061" y="4080468"/>
                </a:cubicBezTo>
                <a:cubicBezTo>
                  <a:pt x="10288061" y="4049419"/>
                  <a:pt x="10288061" y="4049419"/>
                  <a:pt x="10288061" y="4049419"/>
                </a:cubicBezTo>
                <a:cubicBezTo>
                  <a:pt x="10288061" y="3985253"/>
                  <a:pt x="10288061" y="3985253"/>
                  <a:pt x="10288061" y="3985253"/>
                </a:cubicBezTo>
                <a:cubicBezTo>
                  <a:pt x="10288061" y="3962484"/>
                  <a:pt x="10288061" y="3962484"/>
                  <a:pt x="10288061" y="3962484"/>
                </a:cubicBezTo>
                <a:cubicBezTo>
                  <a:pt x="10288061" y="3922121"/>
                  <a:pt x="10269571" y="3901422"/>
                  <a:pt x="10231564" y="3899352"/>
                </a:cubicBezTo>
                <a:cubicBezTo>
                  <a:pt x="10231564" y="3899352"/>
                  <a:pt x="10229510" y="3899352"/>
                  <a:pt x="10226428" y="3899352"/>
                </a:cubicBezTo>
                <a:cubicBezTo>
                  <a:pt x="10225401" y="3899352"/>
                  <a:pt x="10225401" y="3899352"/>
                  <a:pt x="10224374" y="3899352"/>
                </a:cubicBezTo>
                <a:cubicBezTo>
                  <a:pt x="10223347" y="3899352"/>
                  <a:pt x="10222319" y="3899352"/>
                  <a:pt x="10221292" y="3899352"/>
                </a:cubicBezTo>
                <a:close/>
                <a:moveTo>
                  <a:pt x="11036971" y="3896177"/>
                </a:moveTo>
                <a:cubicBezTo>
                  <a:pt x="10978754" y="3896177"/>
                  <a:pt x="10953221" y="3926298"/>
                  <a:pt x="10953221" y="3992770"/>
                </a:cubicBezTo>
                <a:cubicBezTo>
                  <a:pt x="10953221" y="3993809"/>
                  <a:pt x="10953221" y="3993809"/>
                  <a:pt x="10953221" y="3994847"/>
                </a:cubicBezTo>
                <a:cubicBezTo>
                  <a:pt x="10953221" y="4061320"/>
                  <a:pt x="10978754" y="4091440"/>
                  <a:pt x="11036971" y="4091440"/>
                </a:cubicBezTo>
                <a:cubicBezTo>
                  <a:pt x="11057397" y="4091440"/>
                  <a:pt x="11079867" y="4086247"/>
                  <a:pt x="11093143" y="4084170"/>
                </a:cubicBezTo>
                <a:cubicBezTo>
                  <a:pt x="11096207" y="4084170"/>
                  <a:pt x="11099271" y="4081054"/>
                  <a:pt x="11099271" y="4076899"/>
                </a:cubicBezTo>
                <a:cubicBezTo>
                  <a:pt x="11098250" y="4053011"/>
                  <a:pt x="11098250" y="4053011"/>
                  <a:pt x="11098250" y="4053011"/>
                </a:cubicBezTo>
                <a:cubicBezTo>
                  <a:pt x="11098250" y="4051972"/>
                  <a:pt x="11097229" y="4049895"/>
                  <a:pt x="11096207" y="4048856"/>
                </a:cubicBezTo>
                <a:cubicBezTo>
                  <a:pt x="11094165" y="4046779"/>
                  <a:pt x="11092122" y="4046779"/>
                  <a:pt x="11090079" y="4046779"/>
                </a:cubicBezTo>
                <a:cubicBezTo>
                  <a:pt x="11074759" y="4047818"/>
                  <a:pt x="11056375" y="4053011"/>
                  <a:pt x="11036971" y="4053011"/>
                </a:cubicBezTo>
                <a:cubicBezTo>
                  <a:pt x="11010416" y="4053011"/>
                  <a:pt x="10999181" y="4041586"/>
                  <a:pt x="10997138" y="4010427"/>
                </a:cubicBezTo>
                <a:cubicBezTo>
                  <a:pt x="10997138" y="4009388"/>
                  <a:pt x="10997138" y="4009388"/>
                  <a:pt x="10997138" y="4008350"/>
                </a:cubicBezTo>
                <a:cubicBezTo>
                  <a:pt x="10997138" y="4007311"/>
                  <a:pt x="10997138" y="4006272"/>
                  <a:pt x="10997138" y="4005234"/>
                </a:cubicBezTo>
                <a:cubicBezTo>
                  <a:pt x="10996117" y="4003156"/>
                  <a:pt x="10996117" y="4002118"/>
                  <a:pt x="10996117" y="4001079"/>
                </a:cubicBezTo>
                <a:cubicBezTo>
                  <a:pt x="10996117" y="4000041"/>
                  <a:pt x="10996117" y="3999002"/>
                  <a:pt x="10996117" y="3997963"/>
                </a:cubicBezTo>
                <a:cubicBezTo>
                  <a:pt x="10996117" y="3995886"/>
                  <a:pt x="10996117" y="3994847"/>
                  <a:pt x="10996117" y="3992770"/>
                </a:cubicBezTo>
                <a:cubicBezTo>
                  <a:pt x="10996117" y="3950186"/>
                  <a:pt x="11007352" y="3934607"/>
                  <a:pt x="11036971" y="3934607"/>
                </a:cubicBezTo>
                <a:cubicBezTo>
                  <a:pt x="11056375" y="3934607"/>
                  <a:pt x="11074759" y="3939800"/>
                  <a:pt x="11090079" y="3940838"/>
                </a:cubicBezTo>
                <a:cubicBezTo>
                  <a:pt x="11092122" y="3940838"/>
                  <a:pt x="11094165" y="3940838"/>
                  <a:pt x="11096207" y="3939800"/>
                </a:cubicBezTo>
                <a:cubicBezTo>
                  <a:pt x="11097229" y="3937723"/>
                  <a:pt x="11098250" y="3936684"/>
                  <a:pt x="11098250" y="3934607"/>
                </a:cubicBezTo>
                <a:cubicBezTo>
                  <a:pt x="11099271" y="3910718"/>
                  <a:pt x="11099271" y="3910718"/>
                  <a:pt x="11099271" y="3910718"/>
                </a:cubicBezTo>
                <a:cubicBezTo>
                  <a:pt x="11099271" y="3906564"/>
                  <a:pt x="11096207" y="3903448"/>
                  <a:pt x="11093143" y="3903448"/>
                </a:cubicBezTo>
                <a:cubicBezTo>
                  <a:pt x="11079867" y="3901370"/>
                  <a:pt x="11057397" y="3896177"/>
                  <a:pt x="11036971" y="3896177"/>
                </a:cubicBezTo>
                <a:close/>
                <a:moveTo>
                  <a:pt x="10858462" y="3896177"/>
                </a:moveTo>
                <a:cubicBezTo>
                  <a:pt x="10836770" y="3896177"/>
                  <a:pt x="10802683" y="3901370"/>
                  <a:pt x="10788221" y="3903448"/>
                </a:cubicBezTo>
                <a:cubicBezTo>
                  <a:pt x="10785122" y="3903448"/>
                  <a:pt x="10783056" y="3906564"/>
                  <a:pt x="10783056" y="3910718"/>
                </a:cubicBezTo>
                <a:cubicBezTo>
                  <a:pt x="10784089" y="3934607"/>
                  <a:pt x="10784089" y="3934607"/>
                  <a:pt x="10784089" y="3934607"/>
                </a:cubicBezTo>
                <a:cubicBezTo>
                  <a:pt x="10784089" y="3936684"/>
                  <a:pt x="10784089" y="3937723"/>
                  <a:pt x="10786155" y="3939800"/>
                </a:cubicBezTo>
                <a:cubicBezTo>
                  <a:pt x="10787188" y="3940838"/>
                  <a:pt x="10789254" y="3940838"/>
                  <a:pt x="10791320" y="3940838"/>
                </a:cubicBezTo>
                <a:cubicBezTo>
                  <a:pt x="10806815" y="3939800"/>
                  <a:pt x="10835737" y="3937723"/>
                  <a:pt x="10856397" y="3937723"/>
                </a:cubicBezTo>
                <a:cubicBezTo>
                  <a:pt x="10870858" y="3937723"/>
                  <a:pt x="10879123" y="3946032"/>
                  <a:pt x="10879123" y="3959534"/>
                </a:cubicBezTo>
                <a:cubicBezTo>
                  <a:pt x="10879123" y="3970959"/>
                  <a:pt x="10879123" y="3970959"/>
                  <a:pt x="10879123" y="3970959"/>
                </a:cubicBezTo>
                <a:cubicBezTo>
                  <a:pt x="10832639" y="3975113"/>
                  <a:pt x="10832639" y="3975113"/>
                  <a:pt x="10832639" y="3975113"/>
                </a:cubicBezTo>
                <a:cubicBezTo>
                  <a:pt x="10788221" y="3978229"/>
                  <a:pt x="10770660" y="3994847"/>
                  <a:pt x="10770660" y="4032238"/>
                </a:cubicBezTo>
                <a:cubicBezTo>
                  <a:pt x="10770660" y="4069629"/>
                  <a:pt x="10790287" y="4091440"/>
                  <a:pt x="10824374" y="4091440"/>
                </a:cubicBezTo>
                <a:cubicBezTo>
                  <a:pt x="10853299" y="4091440"/>
                  <a:pt x="10885319" y="4078977"/>
                  <a:pt x="10885319" y="4078977"/>
                </a:cubicBezTo>
                <a:cubicBezTo>
                  <a:pt x="10892550" y="4084170"/>
                  <a:pt x="10898748" y="4088324"/>
                  <a:pt x="10913210" y="4090402"/>
                </a:cubicBezTo>
                <a:cubicBezTo>
                  <a:pt x="10915275" y="4090402"/>
                  <a:pt x="10917341" y="4090402"/>
                  <a:pt x="10919407" y="4088324"/>
                </a:cubicBezTo>
                <a:cubicBezTo>
                  <a:pt x="10920440" y="4087286"/>
                  <a:pt x="10921473" y="4085208"/>
                  <a:pt x="10921473" y="4083131"/>
                </a:cubicBezTo>
                <a:cubicBezTo>
                  <a:pt x="10921473" y="3959534"/>
                  <a:pt x="10921473" y="3959534"/>
                  <a:pt x="10921473" y="3959534"/>
                </a:cubicBezTo>
                <a:cubicBezTo>
                  <a:pt x="10921473" y="3915911"/>
                  <a:pt x="10901847" y="3896177"/>
                  <a:pt x="10858462" y="3896177"/>
                </a:cubicBezTo>
                <a:close/>
                <a:moveTo>
                  <a:pt x="10537848" y="3896177"/>
                </a:moveTo>
                <a:cubicBezTo>
                  <a:pt x="10484952" y="3898255"/>
                  <a:pt x="10461097" y="3928375"/>
                  <a:pt x="10461097" y="3992770"/>
                </a:cubicBezTo>
                <a:cubicBezTo>
                  <a:pt x="10461097" y="3993809"/>
                  <a:pt x="10461097" y="3993809"/>
                  <a:pt x="10461097" y="3994847"/>
                </a:cubicBezTo>
                <a:cubicBezTo>
                  <a:pt x="10461097" y="4016659"/>
                  <a:pt x="10463172" y="4035354"/>
                  <a:pt x="10467320" y="4049895"/>
                </a:cubicBezTo>
                <a:cubicBezTo>
                  <a:pt x="10475618" y="4077938"/>
                  <a:pt x="10500510" y="4091440"/>
                  <a:pt x="10528513" y="4091440"/>
                </a:cubicBezTo>
                <a:cubicBezTo>
                  <a:pt x="10531625" y="4091440"/>
                  <a:pt x="10534736" y="4091440"/>
                  <a:pt x="10537848" y="4091440"/>
                </a:cubicBezTo>
                <a:cubicBezTo>
                  <a:pt x="10539922" y="4091440"/>
                  <a:pt x="10543033" y="4091440"/>
                  <a:pt x="10545109" y="4091440"/>
                </a:cubicBezTo>
                <a:cubicBezTo>
                  <a:pt x="10564815" y="4089363"/>
                  <a:pt x="10587633" y="4086247"/>
                  <a:pt x="10598004" y="4084170"/>
                </a:cubicBezTo>
                <a:cubicBezTo>
                  <a:pt x="10602153" y="4084170"/>
                  <a:pt x="10604227" y="4081054"/>
                  <a:pt x="10604227" y="4076899"/>
                </a:cubicBezTo>
                <a:cubicBezTo>
                  <a:pt x="10603190" y="4053011"/>
                  <a:pt x="10603190" y="4053011"/>
                  <a:pt x="10603190" y="4053011"/>
                </a:cubicBezTo>
                <a:cubicBezTo>
                  <a:pt x="10603190" y="4051972"/>
                  <a:pt x="10602153" y="4049895"/>
                  <a:pt x="10601116" y="4048856"/>
                </a:cubicBezTo>
                <a:cubicBezTo>
                  <a:pt x="10599041" y="4046779"/>
                  <a:pt x="10598004" y="4046779"/>
                  <a:pt x="10595930" y="4046779"/>
                </a:cubicBezTo>
                <a:cubicBezTo>
                  <a:pt x="10582447" y="4047818"/>
                  <a:pt x="10558592" y="4049895"/>
                  <a:pt x="10539922" y="4049895"/>
                </a:cubicBezTo>
                <a:cubicBezTo>
                  <a:pt x="10521253" y="4049895"/>
                  <a:pt x="10511918" y="4042624"/>
                  <a:pt x="10506733" y="4024968"/>
                </a:cubicBezTo>
                <a:cubicBezTo>
                  <a:pt x="10505695" y="4016659"/>
                  <a:pt x="10505695" y="4016659"/>
                  <a:pt x="10505695" y="4016659"/>
                </a:cubicBezTo>
                <a:cubicBezTo>
                  <a:pt x="10554442" y="4013543"/>
                  <a:pt x="10554442" y="4013543"/>
                  <a:pt x="10554442" y="4013543"/>
                </a:cubicBezTo>
                <a:cubicBezTo>
                  <a:pt x="10598004" y="4009388"/>
                  <a:pt x="10616672" y="3992770"/>
                  <a:pt x="10616672" y="3956418"/>
                </a:cubicBezTo>
                <a:cubicBezTo>
                  <a:pt x="10616672" y="3917989"/>
                  <a:pt x="10599041" y="3896177"/>
                  <a:pt x="10545109" y="3896177"/>
                </a:cubicBezTo>
                <a:cubicBezTo>
                  <a:pt x="10543033" y="3896177"/>
                  <a:pt x="10539922" y="3896177"/>
                  <a:pt x="10537848" y="3896177"/>
                </a:cubicBezTo>
                <a:close/>
                <a:moveTo>
                  <a:pt x="11181077" y="3859105"/>
                </a:moveTo>
                <a:cubicBezTo>
                  <a:pt x="11153387" y="3866301"/>
                  <a:pt x="11153387" y="3866301"/>
                  <a:pt x="11153387" y="3866301"/>
                </a:cubicBezTo>
                <a:cubicBezTo>
                  <a:pt x="11150310" y="3866301"/>
                  <a:pt x="11147234" y="3869386"/>
                  <a:pt x="11147234" y="3872470"/>
                </a:cubicBezTo>
                <a:cubicBezTo>
                  <a:pt x="11147234" y="3901255"/>
                  <a:pt x="11147234" y="3901255"/>
                  <a:pt x="11147234" y="3901255"/>
                </a:cubicBezTo>
                <a:cubicBezTo>
                  <a:pt x="11131850" y="3901255"/>
                  <a:pt x="11131850" y="3901255"/>
                  <a:pt x="11131850" y="3901255"/>
                </a:cubicBezTo>
                <a:cubicBezTo>
                  <a:pt x="11127748" y="3901255"/>
                  <a:pt x="11124671" y="3904339"/>
                  <a:pt x="11124671" y="3908451"/>
                </a:cubicBezTo>
                <a:cubicBezTo>
                  <a:pt x="11124671" y="3933123"/>
                  <a:pt x="11124671" y="3933123"/>
                  <a:pt x="11124671" y="3933123"/>
                </a:cubicBezTo>
                <a:cubicBezTo>
                  <a:pt x="11124671" y="3936208"/>
                  <a:pt x="11127748" y="3939292"/>
                  <a:pt x="11131850" y="3939292"/>
                </a:cubicBezTo>
                <a:cubicBezTo>
                  <a:pt x="11147234" y="3939292"/>
                  <a:pt x="11147234" y="3939292"/>
                  <a:pt x="11147234" y="3939292"/>
                </a:cubicBezTo>
                <a:cubicBezTo>
                  <a:pt x="11147234" y="4021534"/>
                  <a:pt x="11147234" y="4021534"/>
                  <a:pt x="11147234" y="4021534"/>
                </a:cubicBezTo>
                <a:cubicBezTo>
                  <a:pt x="11147234" y="4074992"/>
                  <a:pt x="11160566" y="4091440"/>
                  <a:pt x="11203639" y="4091440"/>
                </a:cubicBezTo>
                <a:cubicBezTo>
                  <a:pt x="11211844" y="4091440"/>
                  <a:pt x="11225176" y="4089384"/>
                  <a:pt x="11235431" y="4087328"/>
                </a:cubicBezTo>
                <a:cubicBezTo>
                  <a:pt x="11238508" y="4086300"/>
                  <a:pt x="11240559" y="4083216"/>
                  <a:pt x="11240559" y="4080132"/>
                </a:cubicBezTo>
                <a:cubicBezTo>
                  <a:pt x="11239534" y="4056487"/>
                  <a:pt x="11239534" y="4056487"/>
                  <a:pt x="11239534" y="4056487"/>
                </a:cubicBezTo>
                <a:cubicBezTo>
                  <a:pt x="11239534" y="4052375"/>
                  <a:pt x="11235431" y="4050319"/>
                  <a:pt x="11232355" y="4050319"/>
                </a:cubicBezTo>
                <a:cubicBezTo>
                  <a:pt x="11226201" y="4050319"/>
                  <a:pt x="11215946" y="4050319"/>
                  <a:pt x="11208767" y="4050319"/>
                </a:cubicBezTo>
                <a:cubicBezTo>
                  <a:pt x="11191332" y="4050319"/>
                  <a:pt x="11190307" y="4042095"/>
                  <a:pt x="11190307" y="4015366"/>
                </a:cubicBezTo>
                <a:cubicBezTo>
                  <a:pt x="11190307" y="3939292"/>
                  <a:pt x="11190307" y="3939292"/>
                  <a:pt x="11190307" y="3939292"/>
                </a:cubicBezTo>
                <a:cubicBezTo>
                  <a:pt x="11233380" y="3939292"/>
                  <a:pt x="11233380" y="3939292"/>
                  <a:pt x="11233380" y="3939292"/>
                </a:cubicBezTo>
                <a:cubicBezTo>
                  <a:pt x="11236457" y="3939292"/>
                  <a:pt x="11239534" y="3936208"/>
                  <a:pt x="11239534" y="3933123"/>
                </a:cubicBezTo>
                <a:cubicBezTo>
                  <a:pt x="11239534" y="3908451"/>
                  <a:pt x="11239534" y="3908451"/>
                  <a:pt x="11239534" y="3908451"/>
                </a:cubicBezTo>
                <a:cubicBezTo>
                  <a:pt x="11239534" y="3904339"/>
                  <a:pt x="11236457" y="3901255"/>
                  <a:pt x="11233380" y="3901255"/>
                </a:cubicBezTo>
                <a:cubicBezTo>
                  <a:pt x="11190307" y="3901255"/>
                  <a:pt x="11190307" y="3901255"/>
                  <a:pt x="11190307" y="3901255"/>
                </a:cubicBezTo>
                <a:cubicBezTo>
                  <a:pt x="11190307" y="3866301"/>
                  <a:pt x="11190307" y="3866301"/>
                  <a:pt x="11190307" y="3866301"/>
                </a:cubicBezTo>
                <a:cubicBezTo>
                  <a:pt x="11190307" y="3863217"/>
                  <a:pt x="11189281" y="3862189"/>
                  <a:pt x="11187230" y="3860133"/>
                </a:cubicBezTo>
                <a:cubicBezTo>
                  <a:pt x="11185179" y="3859105"/>
                  <a:pt x="11183128" y="3858077"/>
                  <a:pt x="11181077" y="3859105"/>
                </a:cubicBezTo>
                <a:close/>
                <a:moveTo>
                  <a:pt x="10376216" y="3859105"/>
                </a:moveTo>
                <a:cubicBezTo>
                  <a:pt x="10348526" y="3866301"/>
                  <a:pt x="10348526" y="3866301"/>
                  <a:pt x="10348526" y="3866301"/>
                </a:cubicBezTo>
                <a:cubicBezTo>
                  <a:pt x="10345450" y="3866301"/>
                  <a:pt x="10343399" y="3869386"/>
                  <a:pt x="10343399" y="3872470"/>
                </a:cubicBezTo>
                <a:cubicBezTo>
                  <a:pt x="10343399" y="3901255"/>
                  <a:pt x="10343399" y="3901255"/>
                  <a:pt x="10343399" y="3901255"/>
                </a:cubicBezTo>
                <a:cubicBezTo>
                  <a:pt x="10326990" y="3901255"/>
                  <a:pt x="10326990" y="3901255"/>
                  <a:pt x="10326990" y="3901255"/>
                </a:cubicBezTo>
                <a:cubicBezTo>
                  <a:pt x="10322888" y="3901255"/>
                  <a:pt x="10319811" y="3904339"/>
                  <a:pt x="10319811" y="3908451"/>
                </a:cubicBezTo>
                <a:cubicBezTo>
                  <a:pt x="10319811" y="3933123"/>
                  <a:pt x="10319811" y="3933123"/>
                  <a:pt x="10319811" y="3933123"/>
                </a:cubicBezTo>
                <a:cubicBezTo>
                  <a:pt x="10319811" y="3936208"/>
                  <a:pt x="10322888" y="3939292"/>
                  <a:pt x="10326990" y="3939292"/>
                </a:cubicBezTo>
                <a:cubicBezTo>
                  <a:pt x="10343399" y="3939292"/>
                  <a:pt x="10343399" y="3939292"/>
                  <a:pt x="10343399" y="3939292"/>
                </a:cubicBezTo>
                <a:cubicBezTo>
                  <a:pt x="10343399" y="4021534"/>
                  <a:pt x="10343399" y="4021534"/>
                  <a:pt x="10343399" y="4021534"/>
                </a:cubicBezTo>
                <a:cubicBezTo>
                  <a:pt x="10343399" y="4074992"/>
                  <a:pt x="10355705" y="4091440"/>
                  <a:pt x="10398779" y="4091440"/>
                </a:cubicBezTo>
                <a:cubicBezTo>
                  <a:pt x="10406983" y="4091440"/>
                  <a:pt x="10420316" y="4089384"/>
                  <a:pt x="10430571" y="4087328"/>
                </a:cubicBezTo>
                <a:cubicBezTo>
                  <a:pt x="10433648" y="4086300"/>
                  <a:pt x="10435698" y="4083216"/>
                  <a:pt x="10435698" y="4080132"/>
                </a:cubicBezTo>
                <a:cubicBezTo>
                  <a:pt x="10434673" y="4056487"/>
                  <a:pt x="10434673" y="4056487"/>
                  <a:pt x="10434673" y="4056487"/>
                </a:cubicBezTo>
                <a:cubicBezTo>
                  <a:pt x="10434673" y="4052375"/>
                  <a:pt x="10431597" y="4050319"/>
                  <a:pt x="10427495" y="4050319"/>
                </a:cubicBezTo>
                <a:cubicBezTo>
                  <a:pt x="10421341" y="4050319"/>
                  <a:pt x="10411086" y="4050319"/>
                  <a:pt x="10403906" y="4050319"/>
                </a:cubicBezTo>
                <a:cubicBezTo>
                  <a:pt x="10386472" y="4050319"/>
                  <a:pt x="10385446" y="4042095"/>
                  <a:pt x="10385446" y="4015366"/>
                </a:cubicBezTo>
                <a:cubicBezTo>
                  <a:pt x="10385446" y="3939292"/>
                  <a:pt x="10385446" y="3939292"/>
                  <a:pt x="10385446" y="3939292"/>
                </a:cubicBezTo>
                <a:cubicBezTo>
                  <a:pt x="10428520" y="3939292"/>
                  <a:pt x="10428520" y="3939292"/>
                  <a:pt x="10428520" y="3939292"/>
                </a:cubicBezTo>
                <a:cubicBezTo>
                  <a:pt x="10431597" y="3939292"/>
                  <a:pt x="10434673" y="3936208"/>
                  <a:pt x="10434673" y="3933123"/>
                </a:cubicBezTo>
                <a:cubicBezTo>
                  <a:pt x="10434673" y="3908451"/>
                  <a:pt x="10434673" y="3908451"/>
                  <a:pt x="10434673" y="3908451"/>
                </a:cubicBezTo>
                <a:cubicBezTo>
                  <a:pt x="10434673" y="3904339"/>
                  <a:pt x="10431597" y="3901255"/>
                  <a:pt x="10428520" y="3901255"/>
                </a:cubicBezTo>
                <a:cubicBezTo>
                  <a:pt x="10385446" y="3901255"/>
                  <a:pt x="10385446" y="3901255"/>
                  <a:pt x="10385446" y="3901255"/>
                </a:cubicBezTo>
                <a:cubicBezTo>
                  <a:pt x="10385446" y="3866301"/>
                  <a:pt x="10385446" y="3866301"/>
                  <a:pt x="10385446" y="3866301"/>
                </a:cubicBezTo>
                <a:cubicBezTo>
                  <a:pt x="10385446" y="3863217"/>
                  <a:pt x="10384421" y="3862189"/>
                  <a:pt x="10382370" y="3860133"/>
                </a:cubicBezTo>
                <a:cubicBezTo>
                  <a:pt x="10380319" y="3859105"/>
                  <a:pt x="10378268" y="3858077"/>
                  <a:pt x="10376216" y="3859105"/>
                </a:cubicBezTo>
                <a:close/>
                <a:moveTo>
                  <a:pt x="10045025" y="3834265"/>
                </a:moveTo>
                <a:cubicBezTo>
                  <a:pt x="10045025" y="3834265"/>
                  <a:pt x="10043992" y="3834265"/>
                  <a:pt x="10042958" y="3835300"/>
                </a:cubicBezTo>
                <a:cubicBezTo>
                  <a:pt x="10041923" y="3835300"/>
                  <a:pt x="10041923" y="3836334"/>
                  <a:pt x="10040890" y="3836334"/>
                </a:cubicBezTo>
                <a:cubicBezTo>
                  <a:pt x="10040890" y="3837369"/>
                  <a:pt x="10039857" y="3838403"/>
                  <a:pt x="10039857" y="3838403"/>
                </a:cubicBezTo>
                <a:cubicBezTo>
                  <a:pt x="10039857" y="3839438"/>
                  <a:pt x="10038822" y="3840472"/>
                  <a:pt x="10038822" y="3841507"/>
                </a:cubicBezTo>
                <a:cubicBezTo>
                  <a:pt x="10038822" y="4080471"/>
                  <a:pt x="10038822" y="4080471"/>
                  <a:pt x="10038822" y="4080471"/>
                </a:cubicBezTo>
                <a:cubicBezTo>
                  <a:pt x="10038822" y="4083575"/>
                  <a:pt x="10041923" y="4086678"/>
                  <a:pt x="10046058" y="4086678"/>
                </a:cubicBezTo>
                <a:cubicBezTo>
                  <a:pt x="10076036" y="4086678"/>
                  <a:pt x="10076036" y="4086678"/>
                  <a:pt x="10076036" y="4086678"/>
                </a:cubicBezTo>
                <a:cubicBezTo>
                  <a:pt x="10076036" y="4086678"/>
                  <a:pt x="10076036" y="4086678"/>
                  <a:pt x="10077071" y="4086678"/>
                </a:cubicBezTo>
                <a:cubicBezTo>
                  <a:pt x="10078105" y="4086678"/>
                  <a:pt x="10078105" y="4086678"/>
                  <a:pt x="10079138" y="4086678"/>
                </a:cubicBezTo>
                <a:cubicBezTo>
                  <a:pt x="10079138" y="4086678"/>
                  <a:pt x="10079138" y="4086678"/>
                  <a:pt x="10079138" y="4085644"/>
                </a:cubicBezTo>
                <a:cubicBezTo>
                  <a:pt x="10080171" y="4085644"/>
                  <a:pt x="10080171" y="4085644"/>
                  <a:pt x="10081206" y="4084609"/>
                </a:cubicBezTo>
                <a:cubicBezTo>
                  <a:pt x="10081206" y="4083575"/>
                  <a:pt x="10082239" y="4083575"/>
                  <a:pt x="10082239" y="4082540"/>
                </a:cubicBezTo>
                <a:cubicBezTo>
                  <a:pt x="10082239" y="4081506"/>
                  <a:pt x="10083273" y="4080471"/>
                  <a:pt x="10083273" y="4080471"/>
                </a:cubicBezTo>
                <a:cubicBezTo>
                  <a:pt x="10083273" y="3841507"/>
                  <a:pt x="10083273" y="3841507"/>
                  <a:pt x="10083273" y="3841507"/>
                </a:cubicBezTo>
                <a:cubicBezTo>
                  <a:pt x="10083273" y="3837369"/>
                  <a:pt x="10080171" y="3834265"/>
                  <a:pt x="10076036" y="3834265"/>
                </a:cubicBezTo>
                <a:cubicBezTo>
                  <a:pt x="10046058" y="3834265"/>
                  <a:pt x="10046058" y="3834265"/>
                  <a:pt x="10046058" y="3834265"/>
                </a:cubicBezTo>
                <a:cubicBezTo>
                  <a:pt x="10045025" y="3834265"/>
                  <a:pt x="10045025" y="3834265"/>
                  <a:pt x="10045025" y="3834265"/>
                </a:cubicBezTo>
                <a:close/>
                <a:moveTo>
                  <a:pt x="11675305" y="3793583"/>
                </a:moveTo>
                <a:cubicBezTo>
                  <a:pt x="11677366" y="3791522"/>
                  <a:pt x="11681487" y="3791522"/>
                  <a:pt x="11683548" y="3793583"/>
                </a:cubicBezTo>
                <a:cubicBezTo>
                  <a:pt x="11726817" y="3803884"/>
                  <a:pt x="11759784" y="3822428"/>
                  <a:pt x="11790690" y="3855396"/>
                </a:cubicBezTo>
                <a:cubicBezTo>
                  <a:pt x="11792751" y="3857456"/>
                  <a:pt x="11794811" y="3859516"/>
                  <a:pt x="11794811" y="3861577"/>
                </a:cubicBezTo>
                <a:cubicBezTo>
                  <a:pt x="11792751" y="3865697"/>
                  <a:pt x="11790690" y="3865697"/>
                  <a:pt x="11786569" y="3867758"/>
                </a:cubicBezTo>
                <a:cubicBezTo>
                  <a:pt x="11695910" y="3911027"/>
                  <a:pt x="11695910" y="3911027"/>
                  <a:pt x="11695910" y="3911027"/>
                </a:cubicBezTo>
                <a:cubicBezTo>
                  <a:pt x="11691789" y="3913087"/>
                  <a:pt x="11687668" y="3913087"/>
                  <a:pt x="11685608" y="3913087"/>
                </a:cubicBezTo>
                <a:cubicBezTo>
                  <a:pt x="11683548" y="3911027"/>
                  <a:pt x="11681487" y="3906906"/>
                  <a:pt x="11681487" y="3902785"/>
                </a:cubicBezTo>
                <a:cubicBezTo>
                  <a:pt x="11673245" y="3801824"/>
                  <a:pt x="11673245" y="3801824"/>
                  <a:pt x="11673245" y="3801824"/>
                </a:cubicBezTo>
                <a:cubicBezTo>
                  <a:pt x="11673245" y="3797703"/>
                  <a:pt x="11673245" y="3795643"/>
                  <a:pt x="11675305" y="3793583"/>
                </a:cubicBezTo>
                <a:close/>
                <a:moveTo>
                  <a:pt x="11617970" y="3792812"/>
                </a:moveTo>
                <a:cubicBezTo>
                  <a:pt x="11619516" y="3792555"/>
                  <a:pt x="11621061" y="3792555"/>
                  <a:pt x="11622091" y="3793587"/>
                </a:cubicBezTo>
                <a:cubicBezTo>
                  <a:pt x="11622091" y="3795652"/>
                  <a:pt x="11624151" y="3797717"/>
                  <a:pt x="11624151" y="3803912"/>
                </a:cubicBezTo>
                <a:cubicBezTo>
                  <a:pt x="11615910" y="3905100"/>
                  <a:pt x="11615910" y="3905100"/>
                  <a:pt x="11615910" y="3905100"/>
                </a:cubicBezTo>
                <a:cubicBezTo>
                  <a:pt x="11615910" y="3909230"/>
                  <a:pt x="11613849" y="3911295"/>
                  <a:pt x="11611789" y="3913360"/>
                </a:cubicBezTo>
                <a:cubicBezTo>
                  <a:pt x="11607668" y="3915425"/>
                  <a:pt x="11605607" y="3915425"/>
                  <a:pt x="11601487" y="3913360"/>
                </a:cubicBezTo>
                <a:cubicBezTo>
                  <a:pt x="11510827" y="3867929"/>
                  <a:pt x="11510827" y="3867929"/>
                  <a:pt x="11510827" y="3867929"/>
                </a:cubicBezTo>
                <a:cubicBezTo>
                  <a:pt x="11506707" y="3867929"/>
                  <a:pt x="11504646" y="3865864"/>
                  <a:pt x="11502586" y="3861734"/>
                </a:cubicBezTo>
                <a:cubicBezTo>
                  <a:pt x="11502586" y="3859668"/>
                  <a:pt x="11504646" y="3857604"/>
                  <a:pt x="11506707" y="3855538"/>
                </a:cubicBezTo>
                <a:cubicBezTo>
                  <a:pt x="11537613" y="3822498"/>
                  <a:pt x="11570580" y="3803912"/>
                  <a:pt x="11613849" y="3793587"/>
                </a:cubicBezTo>
                <a:cubicBezTo>
                  <a:pt x="11614879" y="3793587"/>
                  <a:pt x="11616425" y="3793071"/>
                  <a:pt x="11617970" y="3792812"/>
                </a:cubicBezTo>
                <a:close/>
                <a:moveTo>
                  <a:pt x="11649283" y="3757623"/>
                </a:moveTo>
                <a:cubicBezTo>
                  <a:pt x="11529530" y="3757623"/>
                  <a:pt x="11432452" y="3855749"/>
                  <a:pt x="11432452" y="3976793"/>
                </a:cubicBezTo>
                <a:cubicBezTo>
                  <a:pt x="11432452" y="4097836"/>
                  <a:pt x="11529530" y="4195962"/>
                  <a:pt x="11649283" y="4195962"/>
                </a:cubicBezTo>
                <a:cubicBezTo>
                  <a:pt x="11769036" y="4195962"/>
                  <a:pt x="11866115" y="4097836"/>
                  <a:pt x="11866115" y="3976793"/>
                </a:cubicBezTo>
                <a:cubicBezTo>
                  <a:pt x="11866115" y="3855749"/>
                  <a:pt x="11769036" y="3757623"/>
                  <a:pt x="11649283" y="3757623"/>
                </a:cubicBezTo>
                <a:close/>
                <a:moveTo>
                  <a:pt x="11648699" y="3726063"/>
                </a:moveTo>
                <a:cubicBezTo>
                  <a:pt x="11784913" y="3726063"/>
                  <a:pt x="11895337" y="3837795"/>
                  <a:pt x="11895337" y="3975624"/>
                </a:cubicBezTo>
                <a:cubicBezTo>
                  <a:pt x="11895337" y="4113452"/>
                  <a:pt x="11784913" y="4225185"/>
                  <a:pt x="11648699" y="4225185"/>
                </a:cubicBezTo>
                <a:cubicBezTo>
                  <a:pt x="11512484" y="4225185"/>
                  <a:pt x="11402060" y="4113452"/>
                  <a:pt x="11402060" y="3975624"/>
                </a:cubicBezTo>
                <a:cubicBezTo>
                  <a:pt x="11402060" y="3837795"/>
                  <a:pt x="11512484" y="3726063"/>
                  <a:pt x="11648699" y="3726063"/>
                </a:cubicBezTo>
                <a:close/>
                <a:moveTo>
                  <a:pt x="11635775" y="3647487"/>
                </a:moveTo>
                <a:cubicBezTo>
                  <a:pt x="11627549" y="3662036"/>
                  <a:pt x="11623436" y="3680742"/>
                  <a:pt x="11623436" y="3697370"/>
                </a:cubicBezTo>
                <a:cubicBezTo>
                  <a:pt x="11619323" y="3697370"/>
                  <a:pt x="11602870" y="3699448"/>
                  <a:pt x="11600814" y="3701527"/>
                </a:cubicBezTo>
                <a:cubicBezTo>
                  <a:pt x="11594644" y="3682821"/>
                  <a:pt x="11586418" y="3666193"/>
                  <a:pt x="11574079" y="3655801"/>
                </a:cubicBezTo>
                <a:cubicBezTo>
                  <a:pt x="11574079" y="3653722"/>
                  <a:pt x="11574079" y="3653722"/>
                  <a:pt x="11574079" y="3653722"/>
                </a:cubicBezTo>
                <a:cubicBezTo>
                  <a:pt x="11572023" y="3655801"/>
                  <a:pt x="11572023" y="3655801"/>
                  <a:pt x="11572023" y="3655801"/>
                </a:cubicBezTo>
                <a:cubicBezTo>
                  <a:pt x="11565853" y="3655801"/>
                  <a:pt x="11557627" y="3657879"/>
                  <a:pt x="11551457" y="3659958"/>
                </a:cubicBezTo>
                <a:cubicBezTo>
                  <a:pt x="11551457" y="3662036"/>
                  <a:pt x="11551457" y="3662036"/>
                  <a:pt x="11551457" y="3662036"/>
                </a:cubicBezTo>
                <a:cubicBezTo>
                  <a:pt x="11549401" y="3670350"/>
                  <a:pt x="11547344" y="3678664"/>
                  <a:pt x="11547344" y="3686978"/>
                </a:cubicBezTo>
                <a:cubicBezTo>
                  <a:pt x="11547344" y="3697370"/>
                  <a:pt x="11549401" y="3705684"/>
                  <a:pt x="11551457" y="3713998"/>
                </a:cubicBezTo>
                <a:cubicBezTo>
                  <a:pt x="11549401" y="3713998"/>
                  <a:pt x="11532948" y="3722311"/>
                  <a:pt x="11530892" y="3722311"/>
                </a:cubicBezTo>
                <a:cubicBezTo>
                  <a:pt x="11520609" y="3707762"/>
                  <a:pt x="11508270" y="3693213"/>
                  <a:pt x="11493874" y="3686978"/>
                </a:cubicBezTo>
                <a:cubicBezTo>
                  <a:pt x="11493874" y="3684899"/>
                  <a:pt x="11493874" y="3684899"/>
                  <a:pt x="11493874" y="3684899"/>
                </a:cubicBezTo>
                <a:cubicBezTo>
                  <a:pt x="11491818" y="3684899"/>
                  <a:pt x="11491818" y="3684899"/>
                  <a:pt x="11491818" y="3684899"/>
                </a:cubicBezTo>
                <a:cubicBezTo>
                  <a:pt x="11485648" y="3689056"/>
                  <a:pt x="11479479" y="3693213"/>
                  <a:pt x="11473309" y="3697370"/>
                </a:cubicBezTo>
                <a:cubicBezTo>
                  <a:pt x="11473309" y="3697370"/>
                  <a:pt x="11473309" y="3699448"/>
                  <a:pt x="11473309" y="3699448"/>
                </a:cubicBezTo>
                <a:cubicBezTo>
                  <a:pt x="11473309" y="3716076"/>
                  <a:pt x="11477422" y="3732704"/>
                  <a:pt x="11485648" y="3749331"/>
                </a:cubicBezTo>
                <a:cubicBezTo>
                  <a:pt x="11483592" y="3751410"/>
                  <a:pt x="11471253" y="3759724"/>
                  <a:pt x="11469196" y="3761802"/>
                </a:cubicBezTo>
                <a:cubicBezTo>
                  <a:pt x="11456857" y="3749331"/>
                  <a:pt x="11440405" y="3738939"/>
                  <a:pt x="11426008" y="3734782"/>
                </a:cubicBezTo>
                <a:cubicBezTo>
                  <a:pt x="11423952" y="3734782"/>
                  <a:pt x="11423952" y="3734782"/>
                  <a:pt x="11423952" y="3734782"/>
                </a:cubicBezTo>
                <a:cubicBezTo>
                  <a:pt x="11423952" y="3736860"/>
                  <a:pt x="11423952" y="3736860"/>
                  <a:pt x="11423952" y="3736860"/>
                </a:cubicBezTo>
                <a:cubicBezTo>
                  <a:pt x="11417782" y="3738939"/>
                  <a:pt x="11411613" y="3745174"/>
                  <a:pt x="11407499" y="3751410"/>
                </a:cubicBezTo>
                <a:cubicBezTo>
                  <a:pt x="11407499" y="3753488"/>
                  <a:pt x="11407499" y="3753488"/>
                  <a:pt x="11407499" y="3753488"/>
                </a:cubicBezTo>
                <a:cubicBezTo>
                  <a:pt x="11411613" y="3768037"/>
                  <a:pt x="11421895" y="3784665"/>
                  <a:pt x="11434235" y="3799214"/>
                </a:cubicBezTo>
                <a:cubicBezTo>
                  <a:pt x="11432179" y="3799214"/>
                  <a:pt x="11421895" y="3813763"/>
                  <a:pt x="11419839" y="3815842"/>
                </a:cubicBezTo>
                <a:cubicBezTo>
                  <a:pt x="11405443" y="3807528"/>
                  <a:pt x="11386934" y="3803371"/>
                  <a:pt x="11370482" y="3803371"/>
                </a:cubicBezTo>
                <a:cubicBezTo>
                  <a:pt x="11368425" y="3803371"/>
                  <a:pt x="11368425" y="3803371"/>
                  <a:pt x="11368425" y="3803371"/>
                </a:cubicBezTo>
                <a:cubicBezTo>
                  <a:pt x="11364312" y="3807528"/>
                  <a:pt x="11360199" y="3815842"/>
                  <a:pt x="11358143" y="3822077"/>
                </a:cubicBezTo>
                <a:cubicBezTo>
                  <a:pt x="11358143" y="3824156"/>
                  <a:pt x="11358143" y="3824156"/>
                  <a:pt x="11358143" y="3824156"/>
                </a:cubicBezTo>
                <a:cubicBezTo>
                  <a:pt x="11366369" y="3838704"/>
                  <a:pt x="11378708" y="3851175"/>
                  <a:pt x="11395160" y="3861568"/>
                </a:cubicBezTo>
                <a:cubicBezTo>
                  <a:pt x="11393104" y="3863646"/>
                  <a:pt x="11386934" y="3878195"/>
                  <a:pt x="11386934" y="3880274"/>
                </a:cubicBezTo>
                <a:cubicBezTo>
                  <a:pt x="11368425" y="3876117"/>
                  <a:pt x="11349917" y="3876117"/>
                  <a:pt x="11335521" y="3880274"/>
                </a:cubicBezTo>
                <a:cubicBezTo>
                  <a:pt x="11333464" y="3880274"/>
                  <a:pt x="11333464" y="3880274"/>
                  <a:pt x="11333464" y="3880274"/>
                </a:cubicBezTo>
                <a:cubicBezTo>
                  <a:pt x="11333464" y="3882352"/>
                  <a:pt x="11333464" y="3882352"/>
                  <a:pt x="11333464" y="3882352"/>
                </a:cubicBezTo>
                <a:cubicBezTo>
                  <a:pt x="11331408" y="3888588"/>
                  <a:pt x="11329351" y="3896901"/>
                  <a:pt x="11327295" y="3903136"/>
                </a:cubicBezTo>
                <a:cubicBezTo>
                  <a:pt x="11329351" y="3905215"/>
                  <a:pt x="11329351" y="3905215"/>
                  <a:pt x="11329351" y="3905215"/>
                </a:cubicBezTo>
                <a:cubicBezTo>
                  <a:pt x="11339634" y="3915607"/>
                  <a:pt x="11356086" y="3926000"/>
                  <a:pt x="11372538" y="3930156"/>
                </a:cubicBezTo>
                <a:cubicBezTo>
                  <a:pt x="11372538" y="3932235"/>
                  <a:pt x="11370482" y="3950941"/>
                  <a:pt x="11370482" y="3953020"/>
                </a:cubicBezTo>
                <a:cubicBezTo>
                  <a:pt x="11351973" y="3953020"/>
                  <a:pt x="11333464" y="3957176"/>
                  <a:pt x="11321125" y="3965491"/>
                </a:cubicBezTo>
                <a:cubicBezTo>
                  <a:pt x="11319069" y="3965491"/>
                  <a:pt x="11319069" y="3965491"/>
                  <a:pt x="11319069" y="3965491"/>
                </a:cubicBezTo>
                <a:cubicBezTo>
                  <a:pt x="11319069" y="3967568"/>
                  <a:pt x="11319069" y="3967568"/>
                  <a:pt x="11319069" y="3967568"/>
                </a:cubicBezTo>
                <a:cubicBezTo>
                  <a:pt x="11319069" y="3969647"/>
                  <a:pt x="11319069" y="3973804"/>
                  <a:pt x="11319069" y="3977961"/>
                </a:cubicBezTo>
                <a:cubicBezTo>
                  <a:pt x="11319069" y="3982118"/>
                  <a:pt x="11319069" y="3986275"/>
                  <a:pt x="11319069" y="3988353"/>
                </a:cubicBezTo>
                <a:cubicBezTo>
                  <a:pt x="11319069" y="3990432"/>
                  <a:pt x="11319069" y="3990432"/>
                  <a:pt x="11319069" y="3990432"/>
                </a:cubicBezTo>
                <a:cubicBezTo>
                  <a:pt x="11321125" y="3990432"/>
                  <a:pt x="11321125" y="3990432"/>
                  <a:pt x="11321125" y="3990432"/>
                </a:cubicBezTo>
                <a:cubicBezTo>
                  <a:pt x="11333464" y="3998746"/>
                  <a:pt x="11351973" y="4002903"/>
                  <a:pt x="11370482" y="4002903"/>
                </a:cubicBezTo>
                <a:cubicBezTo>
                  <a:pt x="11370482" y="4007059"/>
                  <a:pt x="11372538" y="4023687"/>
                  <a:pt x="11374595" y="4025765"/>
                </a:cubicBezTo>
                <a:cubicBezTo>
                  <a:pt x="11356086" y="4032000"/>
                  <a:pt x="11339634" y="4040314"/>
                  <a:pt x="11329351" y="4052785"/>
                </a:cubicBezTo>
                <a:cubicBezTo>
                  <a:pt x="11327295" y="4052785"/>
                  <a:pt x="11327295" y="4052785"/>
                  <a:pt x="11327295" y="4052785"/>
                </a:cubicBezTo>
                <a:cubicBezTo>
                  <a:pt x="11327295" y="4054864"/>
                  <a:pt x="11327295" y="4054864"/>
                  <a:pt x="11327295" y="4054864"/>
                </a:cubicBezTo>
                <a:cubicBezTo>
                  <a:pt x="11329351" y="4061099"/>
                  <a:pt x="11331408" y="4069413"/>
                  <a:pt x="11333464" y="4075649"/>
                </a:cubicBezTo>
                <a:cubicBezTo>
                  <a:pt x="11335521" y="4075649"/>
                  <a:pt x="11335521" y="4075649"/>
                  <a:pt x="11335521" y="4075649"/>
                </a:cubicBezTo>
                <a:cubicBezTo>
                  <a:pt x="11349917" y="4081884"/>
                  <a:pt x="11370482" y="4079805"/>
                  <a:pt x="11386934" y="4075649"/>
                </a:cubicBezTo>
                <a:cubicBezTo>
                  <a:pt x="11386934" y="4077726"/>
                  <a:pt x="11395160" y="4094355"/>
                  <a:pt x="11395160" y="4096432"/>
                </a:cubicBezTo>
                <a:cubicBezTo>
                  <a:pt x="11380765" y="4104746"/>
                  <a:pt x="11366369" y="4119296"/>
                  <a:pt x="11358143" y="4133845"/>
                </a:cubicBezTo>
                <a:cubicBezTo>
                  <a:pt x="11358143" y="4135923"/>
                  <a:pt x="11358143" y="4135923"/>
                  <a:pt x="11358143" y="4135923"/>
                </a:cubicBezTo>
                <a:cubicBezTo>
                  <a:pt x="11360199" y="4140081"/>
                  <a:pt x="11366369" y="4148394"/>
                  <a:pt x="11370482" y="4154629"/>
                </a:cubicBezTo>
                <a:cubicBezTo>
                  <a:pt x="11386934" y="4154629"/>
                  <a:pt x="11405443" y="4150473"/>
                  <a:pt x="11421895" y="4140081"/>
                </a:cubicBezTo>
                <a:cubicBezTo>
                  <a:pt x="11421895" y="4142158"/>
                  <a:pt x="11432179" y="4156708"/>
                  <a:pt x="11434235" y="4158787"/>
                </a:cubicBezTo>
                <a:cubicBezTo>
                  <a:pt x="11421895" y="4171257"/>
                  <a:pt x="11411613" y="4187884"/>
                  <a:pt x="11407499" y="4204513"/>
                </a:cubicBezTo>
                <a:cubicBezTo>
                  <a:pt x="11409556" y="4206590"/>
                  <a:pt x="11409556" y="4206590"/>
                  <a:pt x="11409556" y="4206590"/>
                </a:cubicBezTo>
                <a:cubicBezTo>
                  <a:pt x="11411613" y="4210748"/>
                  <a:pt x="11419839" y="4216983"/>
                  <a:pt x="11423952" y="4221140"/>
                </a:cubicBezTo>
                <a:cubicBezTo>
                  <a:pt x="11426008" y="4221140"/>
                  <a:pt x="11426008" y="4221140"/>
                  <a:pt x="11426008" y="4221140"/>
                </a:cubicBezTo>
                <a:cubicBezTo>
                  <a:pt x="11440405" y="4216983"/>
                  <a:pt x="11456857" y="4208669"/>
                  <a:pt x="11471253" y="4194120"/>
                </a:cubicBezTo>
                <a:cubicBezTo>
                  <a:pt x="11473309" y="4196199"/>
                  <a:pt x="11485648" y="4206590"/>
                  <a:pt x="11487705" y="4208669"/>
                </a:cubicBezTo>
                <a:cubicBezTo>
                  <a:pt x="11479479" y="4225296"/>
                  <a:pt x="11475366" y="4241925"/>
                  <a:pt x="11475366" y="4258552"/>
                </a:cubicBezTo>
                <a:cubicBezTo>
                  <a:pt x="11475366" y="4258552"/>
                  <a:pt x="11475366" y="4260631"/>
                  <a:pt x="11475366" y="4260631"/>
                </a:cubicBezTo>
                <a:cubicBezTo>
                  <a:pt x="11479479" y="4264787"/>
                  <a:pt x="11487705" y="4268945"/>
                  <a:pt x="11493874" y="4271022"/>
                </a:cubicBezTo>
                <a:cubicBezTo>
                  <a:pt x="11493874" y="4273101"/>
                  <a:pt x="11493874" y="4273101"/>
                  <a:pt x="11493874" y="4273101"/>
                </a:cubicBezTo>
                <a:cubicBezTo>
                  <a:pt x="11495931" y="4271022"/>
                  <a:pt x="11495931" y="4271022"/>
                  <a:pt x="11495931" y="4271022"/>
                </a:cubicBezTo>
                <a:cubicBezTo>
                  <a:pt x="11510327" y="4262709"/>
                  <a:pt x="11522666" y="4250238"/>
                  <a:pt x="11532948" y="4233611"/>
                </a:cubicBezTo>
                <a:cubicBezTo>
                  <a:pt x="11535005" y="4235689"/>
                  <a:pt x="11549401" y="4241925"/>
                  <a:pt x="11551457" y="4241925"/>
                </a:cubicBezTo>
                <a:cubicBezTo>
                  <a:pt x="11549401" y="4250238"/>
                  <a:pt x="11549401" y="4260631"/>
                  <a:pt x="11549401" y="4268945"/>
                </a:cubicBezTo>
                <a:cubicBezTo>
                  <a:pt x="11549401" y="4277258"/>
                  <a:pt x="11549401" y="4287651"/>
                  <a:pt x="11551457" y="4293886"/>
                </a:cubicBezTo>
                <a:cubicBezTo>
                  <a:pt x="11551457" y="4295964"/>
                  <a:pt x="11551457" y="4295964"/>
                  <a:pt x="11551457" y="4295964"/>
                </a:cubicBezTo>
                <a:cubicBezTo>
                  <a:pt x="11553514" y="4295964"/>
                  <a:pt x="11553514" y="4295964"/>
                  <a:pt x="11553514" y="4295964"/>
                </a:cubicBezTo>
                <a:cubicBezTo>
                  <a:pt x="11557627" y="4298043"/>
                  <a:pt x="11567909" y="4300121"/>
                  <a:pt x="11574079" y="4302199"/>
                </a:cubicBezTo>
                <a:cubicBezTo>
                  <a:pt x="11576136" y="4302199"/>
                  <a:pt x="11576136" y="4302199"/>
                  <a:pt x="11576136" y="4302199"/>
                </a:cubicBezTo>
                <a:cubicBezTo>
                  <a:pt x="11586418" y="4289729"/>
                  <a:pt x="11596701" y="4273101"/>
                  <a:pt x="11600814" y="4256474"/>
                </a:cubicBezTo>
                <a:cubicBezTo>
                  <a:pt x="11602870" y="4256474"/>
                  <a:pt x="11621379" y="4258552"/>
                  <a:pt x="11623436" y="4258552"/>
                </a:cubicBezTo>
                <a:cubicBezTo>
                  <a:pt x="11623436" y="4277258"/>
                  <a:pt x="11627549" y="4295964"/>
                  <a:pt x="11635775" y="4310513"/>
                </a:cubicBezTo>
                <a:cubicBezTo>
                  <a:pt x="11637831" y="4310513"/>
                  <a:pt x="11637831" y="4310513"/>
                  <a:pt x="11637831" y="4310513"/>
                </a:cubicBezTo>
                <a:cubicBezTo>
                  <a:pt x="11644001" y="4310513"/>
                  <a:pt x="11654284" y="4310513"/>
                  <a:pt x="11658397" y="4310513"/>
                </a:cubicBezTo>
                <a:cubicBezTo>
                  <a:pt x="11660454" y="4310513"/>
                  <a:pt x="11660454" y="4310513"/>
                  <a:pt x="11660454" y="4310513"/>
                </a:cubicBezTo>
                <a:cubicBezTo>
                  <a:pt x="11668680" y="4295964"/>
                  <a:pt x="11672793" y="4277258"/>
                  <a:pt x="11674850" y="4258552"/>
                </a:cubicBezTo>
                <a:cubicBezTo>
                  <a:pt x="11676906" y="4258552"/>
                  <a:pt x="11693358" y="4256474"/>
                  <a:pt x="11695415" y="4256474"/>
                </a:cubicBezTo>
                <a:cubicBezTo>
                  <a:pt x="11699528" y="4273101"/>
                  <a:pt x="11709811" y="4289729"/>
                  <a:pt x="11722150" y="4302199"/>
                </a:cubicBezTo>
                <a:cubicBezTo>
                  <a:pt x="11728319" y="4300121"/>
                  <a:pt x="11738602" y="4298043"/>
                  <a:pt x="11742715" y="4295964"/>
                </a:cubicBezTo>
                <a:cubicBezTo>
                  <a:pt x="11744772" y="4295964"/>
                  <a:pt x="11744772" y="4295964"/>
                  <a:pt x="11744772" y="4295964"/>
                </a:cubicBezTo>
                <a:cubicBezTo>
                  <a:pt x="11746828" y="4287651"/>
                  <a:pt x="11746828" y="4277258"/>
                  <a:pt x="11746828" y="4268945"/>
                </a:cubicBezTo>
                <a:cubicBezTo>
                  <a:pt x="11746828" y="4260631"/>
                  <a:pt x="11746828" y="4250238"/>
                  <a:pt x="11744772" y="4241925"/>
                </a:cubicBezTo>
                <a:cubicBezTo>
                  <a:pt x="11746828" y="4241925"/>
                  <a:pt x="11763280" y="4235689"/>
                  <a:pt x="11765337" y="4233611"/>
                </a:cubicBezTo>
                <a:cubicBezTo>
                  <a:pt x="11773563" y="4250238"/>
                  <a:pt x="11787959" y="4262709"/>
                  <a:pt x="11802354" y="4271022"/>
                </a:cubicBezTo>
                <a:cubicBezTo>
                  <a:pt x="11808524" y="4268945"/>
                  <a:pt x="11816750" y="4264787"/>
                  <a:pt x="11820863" y="4260631"/>
                </a:cubicBezTo>
                <a:cubicBezTo>
                  <a:pt x="11822920" y="4258552"/>
                  <a:pt x="11822920" y="4258552"/>
                  <a:pt x="11822920" y="4258552"/>
                </a:cubicBezTo>
                <a:cubicBezTo>
                  <a:pt x="11822920" y="4258552"/>
                  <a:pt x="11822920" y="4258552"/>
                  <a:pt x="11822920" y="4256474"/>
                </a:cubicBezTo>
                <a:cubicBezTo>
                  <a:pt x="11822920" y="4241925"/>
                  <a:pt x="11816750" y="4223219"/>
                  <a:pt x="11808524" y="4208669"/>
                </a:cubicBezTo>
                <a:cubicBezTo>
                  <a:pt x="11810581" y="4206590"/>
                  <a:pt x="11822920" y="4196199"/>
                  <a:pt x="11824976" y="4194120"/>
                </a:cubicBezTo>
                <a:cubicBezTo>
                  <a:pt x="11839372" y="4206590"/>
                  <a:pt x="11855824" y="4216983"/>
                  <a:pt x="11870220" y="4221140"/>
                </a:cubicBezTo>
                <a:cubicBezTo>
                  <a:pt x="11872277" y="4221140"/>
                  <a:pt x="11872277" y="4221140"/>
                  <a:pt x="11872277" y="4221140"/>
                </a:cubicBezTo>
                <a:cubicBezTo>
                  <a:pt x="11876390" y="4216983"/>
                  <a:pt x="11884616" y="4210748"/>
                  <a:pt x="11886673" y="4204513"/>
                </a:cubicBezTo>
                <a:cubicBezTo>
                  <a:pt x="11888729" y="4204513"/>
                  <a:pt x="11888729" y="4204513"/>
                  <a:pt x="11888729" y="4204513"/>
                </a:cubicBezTo>
                <a:cubicBezTo>
                  <a:pt x="11884616" y="4187884"/>
                  <a:pt x="11874333" y="4171257"/>
                  <a:pt x="11861994" y="4158787"/>
                </a:cubicBezTo>
                <a:cubicBezTo>
                  <a:pt x="11864051" y="4156708"/>
                  <a:pt x="11874333" y="4142158"/>
                  <a:pt x="11874333" y="4140081"/>
                </a:cubicBezTo>
                <a:cubicBezTo>
                  <a:pt x="11890786" y="4148394"/>
                  <a:pt x="11909295" y="4154629"/>
                  <a:pt x="11925747" y="4154629"/>
                </a:cubicBezTo>
                <a:cubicBezTo>
                  <a:pt x="11927803" y="4152551"/>
                  <a:pt x="11927803" y="4152551"/>
                  <a:pt x="11927803" y="4152551"/>
                </a:cubicBezTo>
                <a:cubicBezTo>
                  <a:pt x="11929860" y="4148394"/>
                  <a:pt x="11936030" y="4140081"/>
                  <a:pt x="11938086" y="4133845"/>
                </a:cubicBezTo>
                <a:cubicBezTo>
                  <a:pt x="11938086" y="4131767"/>
                  <a:pt x="11938086" y="4131767"/>
                  <a:pt x="11938086" y="4131767"/>
                </a:cubicBezTo>
                <a:cubicBezTo>
                  <a:pt x="11929860" y="4119296"/>
                  <a:pt x="11915464" y="4104746"/>
                  <a:pt x="11901069" y="4096432"/>
                </a:cubicBezTo>
                <a:cubicBezTo>
                  <a:pt x="11901069" y="4092276"/>
                  <a:pt x="11909295" y="4077726"/>
                  <a:pt x="11909295" y="4075649"/>
                </a:cubicBezTo>
                <a:cubicBezTo>
                  <a:pt x="11925747" y="4079805"/>
                  <a:pt x="11944256" y="4079805"/>
                  <a:pt x="11960708" y="4075649"/>
                </a:cubicBezTo>
                <a:cubicBezTo>
                  <a:pt x="11962764" y="4075649"/>
                  <a:pt x="11962764" y="4075649"/>
                  <a:pt x="11962764" y="4075649"/>
                </a:cubicBezTo>
                <a:cubicBezTo>
                  <a:pt x="11964821" y="4069413"/>
                  <a:pt x="11966878" y="4061099"/>
                  <a:pt x="11966878" y="4054864"/>
                </a:cubicBezTo>
                <a:cubicBezTo>
                  <a:pt x="11966878" y="4052785"/>
                  <a:pt x="11966878" y="4052785"/>
                  <a:pt x="11966878" y="4052785"/>
                </a:cubicBezTo>
                <a:cubicBezTo>
                  <a:pt x="11956595" y="4040314"/>
                  <a:pt x="11940143" y="4032000"/>
                  <a:pt x="11921634" y="4025765"/>
                </a:cubicBezTo>
                <a:cubicBezTo>
                  <a:pt x="11923690" y="4023687"/>
                  <a:pt x="11925747" y="4007059"/>
                  <a:pt x="11925747" y="4004981"/>
                </a:cubicBezTo>
                <a:cubicBezTo>
                  <a:pt x="11944256" y="4004981"/>
                  <a:pt x="11962764" y="3998746"/>
                  <a:pt x="11975104" y="3990432"/>
                </a:cubicBezTo>
                <a:cubicBezTo>
                  <a:pt x="11977160" y="3990432"/>
                  <a:pt x="11977160" y="3990432"/>
                  <a:pt x="11977160" y="3990432"/>
                </a:cubicBezTo>
                <a:cubicBezTo>
                  <a:pt x="11977160" y="3986275"/>
                  <a:pt x="11977160" y="3982118"/>
                  <a:pt x="11977160" y="3977961"/>
                </a:cubicBezTo>
                <a:cubicBezTo>
                  <a:pt x="11977160" y="3975882"/>
                  <a:pt x="11977160" y="3971726"/>
                  <a:pt x="11977160" y="3967568"/>
                </a:cubicBezTo>
                <a:cubicBezTo>
                  <a:pt x="11975104" y="3967568"/>
                  <a:pt x="11975104" y="3967568"/>
                  <a:pt x="11975104" y="3967568"/>
                </a:cubicBezTo>
                <a:cubicBezTo>
                  <a:pt x="11962764" y="3959255"/>
                  <a:pt x="11944256" y="3953020"/>
                  <a:pt x="11925747" y="3953020"/>
                </a:cubicBezTo>
                <a:cubicBezTo>
                  <a:pt x="11925747" y="3950941"/>
                  <a:pt x="11923690" y="3934314"/>
                  <a:pt x="11923690" y="3932235"/>
                </a:cubicBezTo>
                <a:cubicBezTo>
                  <a:pt x="11940143" y="3926000"/>
                  <a:pt x="11956595" y="3917686"/>
                  <a:pt x="11966878" y="3905215"/>
                </a:cubicBezTo>
                <a:cubicBezTo>
                  <a:pt x="11968934" y="3905215"/>
                  <a:pt x="11968934" y="3905215"/>
                  <a:pt x="11968934" y="3905215"/>
                </a:cubicBezTo>
                <a:cubicBezTo>
                  <a:pt x="11968934" y="3903136"/>
                  <a:pt x="11968934" y="3903136"/>
                  <a:pt x="11968934" y="3903136"/>
                </a:cubicBezTo>
                <a:cubicBezTo>
                  <a:pt x="11966878" y="3896901"/>
                  <a:pt x="11964821" y="3888588"/>
                  <a:pt x="11962764" y="3882352"/>
                </a:cubicBezTo>
                <a:cubicBezTo>
                  <a:pt x="11960708" y="3882352"/>
                  <a:pt x="11960708" y="3882352"/>
                  <a:pt x="11960708" y="3882352"/>
                </a:cubicBezTo>
                <a:cubicBezTo>
                  <a:pt x="11946312" y="3876117"/>
                  <a:pt x="11927803" y="3878195"/>
                  <a:pt x="11909295" y="3882352"/>
                </a:cubicBezTo>
                <a:cubicBezTo>
                  <a:pt x="11909295" y="3880274"/>
                  <a:pt x="11903125" y="3863646"/>
                  <a:pt x="11901069" y="3861568"/>
                </a:cubicBezTo>
                <a:cubicBezTo>
                  <a:pt x="11917521" y="3853254"/>
                  <a:pt x="11929860" y="3838704"/>
                  <a:pt x="11938086" y="3824156"/>
                </a:cubicBezTo>
                <a:cubicBezTo>
                  <a:pt x="11938086" y="3822077"/>
                  <a:pt x="11938086" y="3822077"/>
                  <a:pt x="11938086" y="3822077"/>
                </a:cubicBezTo>
                <a:cubicBezTo>
                  <a:pt x="11936030" y="3817920"/>
                  <a:pt x="11931917" y="3809606"/>
                  <a:pt x="11927803" y="3803371"/>
                </a:cubicBezTo>
                <a:cubicBezTo>
                  <a:pt x="11925747" y="3803371"/>
                  <a:pt x="11925747" y="3803371"/>
                  <a:pt x="11925747" y="3803371"/>
                </a:cubicBezTo>
                <a:cubicBezTo>
                  <a:pt x="11909295" y="3803371"/>
                  <a:pt x="11890786" y="3807528"/>
                  <a:pt x="11876390" y="3815842"/>
                </a:cubicBezTo>
                <a:cubicBezTo>
                  <a:pt x="11874333" y="3815842"/>
                  <a:pt x="11864051" y="3801292"/>
                  <a:pt x="11861994" y="3799214"/>
                </a:cubicBezTo>
                <a:cubicBezTo>
                  <a:pt x="11874333" y="3786743"/>
                  <a:pt x="11884616" y="3770116"/>
                  <a:pt x="11888729" y="3753488"/>
                </a:cubicBezTo>
                <a:cubicBezTo>
                  <a:pt x="11888729" y="3751410"/>
                  <a:pt x="11888729" y="3751410"/>
                  <a:pt x="11888729" y="3751410"/>
                </a:cubicBezTo>
                <a:cubicBezTo>
                  <a:pt x="11884616" y="3747253"/>
                  <a:pt x="11878447" y="3741017"/>
                  <a:pt x="11872277" y="3736860"/>
                </a:cubicBezTo>
                <a:cubicBezTo>
                  <a:pt x="11855824" y="3741017"/>
                  <a:pt x="11839372" y="3749331"/>
                  <a:pt x="11827033" y="3761802"/>
                </a:cubicBezTo>
                <a:cubicBezTo>
                  <a:pt x="11824976" y="3761802"/>
                  <a:pt x="11810581" y="3751410"/>
                  <a:pt x="11808524" y="3749331"/>
                </a:cubicBezTo>
                <a:cubicBezTo>
                  <a:pt x="11818807" y="3732704"/>
                  <a:pt x="11822920" y="3716076"/>
                  <a:pt x="11822920" y="3699448"/>
                </a:cubicBezTo>
                <a:cubicBezTo>
                  <a:pt x="11822920" y="3699448"/>
                  <a:pt x="11822920" y="3697370"/>
                  <a:pt x="11822920" y="3697370"/>
                </a:cubicBezTo>
                <a:cubicBezTo>
                  <a:pt x="11816750" y="3693213"/>
                  <a:pt x="11808524" y="3689056"/>
                  <a:pt x="11804411" y="3686978"/>
                </a:cubicBezTo>
                <a:cubicBezTo>
                  <a:pt x="11802354" y="3684899"/>
                  <a:pt x="11802354" y="3684899"/>
                  <a:pt x="11802354" y="3684899"/>
                </a:cubicBezTo>
                <a:cubicBezTo>
                  <a:pt x="11802354" y="3686978"/>
                  <a:pt x="11802354" y="3686978"/>
                  <a:pt x="11802354" y="3686978"/>
                </a:cubicBezTo>
                <a:cubicBezTo>
                  <a:pt x="11787959" y="3693213"/>
                  <a:pt x="11775620" y="3707762"/>
                  <a:pt x="11765337" y="3722311"/>
                </a:cubicBezTo>
                <a:cubicBezTo>
                  <a:pt x="11763280" y="3722311"/>
                  <a:pt x="11746828" y="3716076"/>
                  <a:pt x="11744772" y="3713998"/>
                </a:cubicBezTo>
                <a:cubicBezTo>
                  <a:pt x="11746828" y="3705684"/>
                  <a:pt x="11748885" y="3697370"/>
                  <a:pt x="11748885" y="3686978"/>
                </a:cubicBezTo>
                <a:cubicBezTo>
                  <a:pt x="11748885" y="3678664"/>
                  <a:pt x="11746828" y="3670350"/>
                  <a:pt x="11744772" y="3662036"/>
                </a:cubicBezTo>
                <a:cubicBezTo>
                  <a:pt x="11744772" y="3659958"/>
                  <a:pt x="11744772" y="3659958"/>
                  <a:pt x="11744772" y="3659958"/>
                </a:cubicBezTo>
                <a:cubicBezTo>
                  <a:pt x="11742715" y="3659958"/>
                  <a:pt x="11742715" y="3659958"/>
                  <a:pt x="11742715" y="3659958"/>
                </a:cubicBezTo>
                <a:cubicBezTo>
                  <a:pt x="11738602" y="3657879"/>
                  <a:pt x="11730376" y="3655801"/>
                  <a:pt x="11722150" y="3655801"/>
                </a:cubicBezTo>
                <a:cubicBezTo>
                  <a:pt x="11709811" y="3666193"/>
                  <a:pt x="11699528" y="3682821"/>
                  <a:pt x="11695415" y="3701527"/>
                </a:cubicBezTo>
                <a:cubicBezTo>
                  <a:pt x="11693358" y="3699448"/>
                  <a:pt x="11676906" y="3697370"/>
                  <a:pt x="11672793" y="3697370"/>
                </a:cubicBezTo>
                <a:cubicBezTo>
                  <a:pt x="11672793" y="3680742"/>
                  <a:pt x="11668680" y="3662036"/>
                  <a:pt x="11660454" y="3647487"/>
                </a:cubicBezTo>
                <a:cubicBezTo>
                  <a:pt x="11658397" y="3647487"/>
                  <a:pt x="11658397" y="3647487"/>
                  <a:pt x="11658397" y="3647487"/>
                </a:cubicBezTo>
                <a:cubicBezTo>
                  <a:pt x="11652228" y="3645408"/>
                  <a:pt x="11644001" y="3645408"/>
                  <a:pt x="11637831" y="3647487"/>
                </a:cubicBezTo>
                <a:cubicBezTo>
                  <a:pt x="11635775" y="3647487"/>
                  <a:pt x="11635775" y="3647487"/>
                  <a:pt x="11635775" y="3647487"/>
                </a:cubicBezTo>
                <a:close/>
                <a:moveTo>
                  <a:pt x="0" y="0"/>
                </a:moveTo>
                <a:lnTo>
                  <a:pt x="12191998" y="0"/>
                </a:lnTo>
                <a:lnTo>
                  <a:pt x="12191998" y="4454665"/>
                </a:lnTo>
                <a:lnTo>
                  <a:pt x="0" y="445466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9E9DC1D0-3644-45DF-A146-AEC5F8D9A0AF}"/>
              </a:ext>
            </a:extLst>
          </p:cNvPr>
          <p:cNvSpPr/>
          <p:nvPr userDrawn="1"/>
        </p:nvSpPr>
        <p:spPr>
          <a:xfrm>
            <a:off x="0" y="1"/>
            <a:ext cx="12192000" cy="2403334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93866"/>
            <a:ext cx="11065934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1338932"/>
            <a:ext cx="11065934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rgbClr val="33333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DAF25079-D765-4DA7-AD96-927A33E8B344}"/>
              </a:ext>
            </a:extLst>
          </p:cNvPr>
          <p:cNvSpPr/>
          <p:nvPr userDrawn="1"/>
        </p:nvSpPr>
        <p:spPr>
          <a:xfrm>
            <a:off x="2" y="2403335"/>
            <a:ext cx="12191998" cy="4454665"/>
          </a:xfrm>
          <a:custGeom>
            <a:avLst/>
            <a:gdLst>
              <a:gd name="connsiteX0" fmla="*/ 11602874 w 12191998"/>
              <a:gd name="connsiteY0" fmla="*/ 4044919 h 4454665"/>
              <a:gd name="connsiteX1" fmla="*/ 11613077 w 12191998"/>
              <a:gd name="connsiteY1" fmla="*/ 4044919 h 4454665"/>
              <a:gd name="connsiteX2" fmla="*/ 11617158 w 12191998"/>
              <a:gd name="connsiteY2" fmla="*/ 4053257 h 4454665"/>
              <a:gd name="connsiteX3" fmla="*/ 11623280 w 12191998"/>
              <a:gd name="connsiteY3" fmla="*/ 4155401 h 4454665"/>
              <a:gd name="connsiteX4" fmla="*/ 11621239 w 12191998"/>
              <a:gd name="connsiteY4" fmla="*/ 4165823 h 4454665"/>
              <a:gd name="connsiteX5" fmla="*/ 11615118 w 12191998"/>
              <a:gd name="connsiteY5" fmla="*/ 4165823 h 4454665"/>
              <a:gd name="connsiteX6" fmla="*/ 11509005 w 12191998"/>
              <a:gd name="connsiteY6" fmla="*/ 4103287 h 4454665"/>
              <a:gd name="connsiteX7" fmla="*/ 11504924 w 12191998"/>
              <a:gd name="connsiteY7" fmla="*/ 4097034 h 4454665"/>
              <a:gd name="connsiteX8" fmla="*/ 11504924 w 12191998"/>
              <a:gd name="connsiteY8" fmla="*/ 4094948 h 4454665"/>
              <a:gd name="connsiteX9" fmla="*/ 11511045 w 12191998"/>
              <a:gd name="connsiteY9" fmla="*/ 4090779 h 4454665"/>
              <a:gd name="connsiteX10" fmla="*/ 11602874 w 12191998"/>
              <a:gd name="connsiteY10" fmla="*/ 4044919 h 4454665"/>
              <a:gd name="connsiteX11" fmla="*/ 11685608 w 12191998"/>
              <a:gd name="connsiteY11" fmla="*/ 4042835 h 4454665"/>
              <a:gd name="connsiteX12" fmla="*/ 11695910 w 12191998"/>
              <a:gd name="connsiteY12" fmla="*/ 4042835 h 4454665"/>
              <a:gd name="connsiteX13" fmla="*/ 11786569 w 12191998"/>
              <a:gd name="connsiteY13" fmla="*/ 4088601 h 4454665"/>
              <a:gd name="connsiteX14" fmla="*/ 11794811 w 12191998"/>
              <a:gd name="connsiteY14" fmla="*/ 4094842 h 4454665"/>
              <a:gd name="connsiteX15" fmla="*/ 11790690 w 12191998"/>
              <a:gd name="connsiteY15" fmla="*/ 4101082 h 4454665"/>
              <a:gd name="connsiteX16" fmla="*/ 11683548 w 12191998"/>
              <a:gd name="connsiteY16" fmla="*/ 4163490 h 4454665"/>
              <a:gd name="connsiteX17" fmla="*/ 11675305 w 12191998"/>
              <a:gd name="connsiteY17" fmla="*/ 4163490 h 4454665"/>
              <a:gd name="connsiteX18" fmla="*/ 11673245 w 12191998"/>
              <a:gd name="connsiteY18" fmla="*/ 4155169 h 4454665"/>
              <a:gd name="connsiteX19" fmla="*/ 11681487 w 12191998"/>
              <a:gd name="connsiteY19" fmla="*/ 4051156 h 4454665"/>
              <a:gd name="connsiteX20" fmla="*/ 11685608 w 12191998"/>
              <a:gd name="connsiteY20" fmla="*/ 4042835 h 4454665"/>
              <a:gd name="connsiteX21" fmla="*/ 10878610 w 12191998"/>
              <a:gd name="connsiteY21" fmla="*/ 4004127 h 4454665"/>
              <a:gd name="connsiteX22" fmla="*/ 10878610 w 12191998"/>
              <a:gd name="connsiteY22" fmla="*/ 4047670 h 4454665"/>
              <a:gd name="connsiteX23" fmla="*/ 10832845 w 12191998"/>
              <a:gd name="connsiteY23" fmla="*/ 4054927 h 4454665"/>
              <a:gd name="connsiteX24" fmla="*/ 10813523 w 12191998"/>
              <a:gd name="connsiteY24" fmla="*/ 4030046 h 4454665"/>
              <a:gd name="connsiteX25" fmla="*/ 10837930 w 12191998"/>
              <a:gd name="connsiteY25" fmla="*/ 4006201 h 4454665"/>
              <a:gd name="connsiteX26" fmla="*/ 10878610 w 12191998"/>
              <a:gd name="connsiteY26" fmla="*/ 4004127 h 4454665"/>
              <a:gd name="connsiteX27" fmla="*/ 10545885 w 12191998"/>
              <a:gd name="connsiteY27" fmla="*/ 3934277 h 4454665"/>
              <a:gd name="connsiteX28" fmla="*/ 10573810 w 12191998"/>
              <a:gd name="connsiteY28" fmla="*/ 3957858 h 4454665"/>
              <a:gd name="connsiteX29" fmla="*/ 10550022 w 12191998"/>
              <a:gd name="connsiteY29" fmla="*/ 3981440 h 4454665"/>
              <a:gd name="connsiteX30" fmla="*/ 10505548 w 12191998"/>
              <a:gd name="connsiteY30" fmla="*/ 3983490 h 4454665"/>
              <a:gd name="connsiteX31" fmla="*/ 10505548 w 12191998"/>
              <a:gd name="connsiteY31" fmla="*/ 3979389 h 4454665"/>
              <a:gd name="connsiteX32" fmla="*/ 10505548 w 12191998"/>
              <a:gd name="connsiteY32" fmla="*/ 3977339 h 4454665"/>
              <a:gd name="connsiteX33" fmla="*/ 10528302 w 12191998"/>
              <a:gd name="connsiteY33" fmla="*/ 3936328 h 4454665"/>
              <a:gd name="connsiteX34" fmla="*/ 10545885 w 12191998"/>
              <a:gd name="connsiteY34" fmla="*/ 3934277 h 4454665"/>
              <a:gd name="connsiteX35" fmla="*/ 11672595 w 12191998"/>
              <a:gd name="connsiteY35" fmla="*/ 3924646 h 4454665"/>
              <a:gd name="connsiteX36" fmla="*/ 11681588 w 12191998"/>
              <a:gd name="connsiteY36" fmla="*/ 3925685 h 4454665"/>
              <a:gd name="connsiteX37" fmla="*/ 11708312 w 12191998"/>
              <a:gd name="connsiteY37" fmla="*/ 3977636 h 4454665"/>
              <a:gd name="connsiteX38" fmla="*/ 11648698 w 12191998"/>
              <a:gd name="connsiteY38" fmla="*/ 4035821 h 4454665"/>
              <a:gd name="connsiteX39" fmla="*/ 11589084 w 12191998"/>
              <a:gd name="connsiteY39" fmla="*/ 3977636 h 4454665"/>
              <a:gd name="connsiteX40" fmla="*/ 11615808 w 12191998"/>
              <a:gd name="connsiteY40" fmla="*/ 3927764 h 4454665"/>
              <a:gd name="connsiteX41" fmla="*/ 11632253 w 12191998"/>
              <a:gd name="connsiteY41" fmla="*/ 3929841 h 4454665"/>
              <a:gd name="connsiteX42" fmla="*/ 11630197 w 12191998"/>
              <a:gd name="connsiteY42" fmla="*/ 3946466 h 4454665"/>
              <a:gd name="connsiteX43" fmla="*/ 11613752 w 12191998"/>
              <a:gd name="connsiteY43" fmla="*/ 3977636 h 4454665"/>
              <a:gd name="connsiteX44" fmla="*/ 11648698 w 12191998"/>
              <a:gd name="connsiteY44" fmla="*/ 4012963 h 4454665"/>
              <a:gd name="connsiteX45" fmla="*/ 11683644 w 12191998"/>
              <a:gd name="connsiteY45" fmla="*/ 3977636 h 4454665"/>
              <a:gd name="connsiteX46" fmla="*/ 11667199 w 12191998"/>
              <a:gd name="connsiteY46" fmla="*/ 3946466 h 4454665"/>
              <a:gd name="connsiteX47" fmla="*/ 11665144 w 12191998"/>
              <a:gd name="connsiteY47" fmla="*/ 3929841 h 4454665"/>
              <a:gd name="connsiteX48" fmla="*/ 11672595 w 12191998"/>
              <a:gd name="connsiteY48" fmla="*/ 3924646 h 4454665"/>
              <a:gd name="connsiteX49" fmla="*/ 11821529 w 12191998"/>
              <a:gd name="connsiteY49" fmla="*/ 3909580 h 4454665"/>
              <a:gd name="connsiteX50" fmla="*/ 11825662 w 12191998"/>
              <a:gd name="connsiteY50" fmla="*/ 3915809 h 4454665"/>
              <a:gd name="connsiteX51" fmla="*/ 11825662 w 12191998"/>
              <a:gd name="connsiteY51" fmla="*/ 4040376 h 4454665"/>
              <a:gd name="connsiteX52" fmla="*/ 11821529 w 12191998"/>
              <a:gd name="connsiteY52" fmla="*/ 4046604 h 4454665"/>
              <a:gd name="connsiteX53" fmla="*/ 11813263 w 12191998"/>
              <a:gd name="connsiteY53" fmla="*/ 4044528 h 4454665"/>
              <a:gd name="connsiteX54" fmla="*/ 11728538 w 12191998"/>
              <a:gd name="connsiteY54" fmla="*/ 3986396 h 4454665"/>
              <a:gd name="connsiteX55" fmla="*/ 11722339 w 12191998"/>
              <a:gd name="connsiteY55" fmla="*/ 3978092 h 4454665"/>
              <a:gd name="connsiteX56" fmla="*/ 11728538 w 12191998"/>
              <a:gd name="connsiteY56" fmla="*/ 3969788 h 4454665"/>
              <a:gd name="connsiteX57" fmla="*/ 11813263 w 12191998"/>
              <a:gd name="connsiteY57" fmla="*/ 3911657 h 4454665"/>
              <a:gd name="connsiteX58" fmla="*/ 11821529 w 12191998"/>
              <a:gd name="connsiteY58" fmla="*/ 3909580 h 4454665"/>
              <a:gd name="connsiteX59" fmla="*/ 11475701 w 12191998"/>
              <a:gd name="connsiteY59" fmla="*/ 3909580 h 4454665"/>
              <a:gd name="connsiteX60" fmla="*/ 11483884 w 12191998"/>
              <a:gd name="connsiteY60" fmla="*/ 3913732 h 4454665"/>
              <a:gd name="connsiteX61" fmla="*/ 11567753 w 12191998"/>
              <a:gd name="connsiteY61" fmla="*/ 3969788 h 4454665"/>
              <a:gd name="connsiteX62" fmla="*/ 11573889 w 12191998"/>
              <a:gd name="connsiteY62" fmla="*/ 3978092 h 4454665"/>
              <a:gd name="connsiteX63" fmla="*/ 11567753 w 12191998"/>
              <a:gd name="connsiteY63" fmla="*/ 3986396 h 4454665"/>
              <a:gd name="connsiteX64" fmla="*/ 11483884 w 12191998"/>
              <a:gd name="connsiteY64" fmla="*/ 4044528 h 4454665"/>
              <a:gd name="connsiteX65" fmla="*/ 11475701 w 12191998"/>
              <a:gd name="connsiteY65" fmla="*/ 4046604 h 4454665"/>
              <a:gd name="connsiteX66" fmla="*/ 11471610 w 12191998"/>
              <a:gd name="connsiteY66" fmla="*/ 4040376 h 4454665"/>
              <a:gd name="connsiteX67" fmla="*/ 11471610 w 12191998"/>
              <a:gd name="connsiteY67" fmla="*/ 3915809 h 4454665"/>
              <a:gd name="connsiteX68" fmla="*/ 11475701 w 12191998"/>
              <a:gd name="connsiteY68" fmla="*/ 3909580 h 4454665"/>
              <a:gd name="connsiteX69" fmla="*/ 10746019 w 12191998"/>
              <a:gd name="connsiteY69" fmla="*/ 3899352 h 4454665"/>
              <a:gd name="connsiteX70" fmla="*/ 10696807 w 12191998"/>
              <a:gd name="connsiteY70" fmla="*/ 3919016 h 4454665"/>
              <a:gd name="connsiteX71" fmla="*/ 10696807 w 12191998"/>
              <a:gd name="connsiteY71" fmla="*/ 3907632 h 4454665"/>
              <a:gd name="connsiteX72" fmla="*/ 10689630 w 12191998"/>
              <a:gd name="connsiteY72" fmla="*/ 3900387 h 4454665"/>
              <a:gd name="connsiteX73" fmla="*/ 10661948 w 12191998"/>
              <a:gd name="connsiteY73" fmla="*/ 3900387 h 4454665"/>
              <a:gd name="connsiteX74" fmla="*/ 10654771 w 12191998"/>
              <a:gd name="connsiteY74" fmla="*/ 3907632 h 4454665"/>
              <a:gd name="connsiteX75" fmla="*/ 10654771 w 12191998"/>
              <a:gd name="connsiteY75" fmla="*/ 4080468 h 4454665"/>
              <a:gd name="connsiteX76" fmla="*/ 10661948 w 12191998"/>
              <a:gd name="connsiteY76" fmla="*/ 4086677 h 4454665"/>
              <a:gd name="connsiteX77" fmla="*/ 10689630 w 12191998"/>
              <a:gd name="connsiteY77" fmla="*/ 4086677 h 4454665"/>
              <a:gd name="connsiteX78" fmla="*/ 10696807 w 12191998"/>
              <a:gd name="connsiteY78" fmla="*/ 4080468 h 4454665"/>
              <a:gd name="connsiteX79" fmla="*/ 10696807 w 12191998"/>
              <a:gd name="connsiteY79" fmla="*/ 3960414 h 4454665"/>
              <a:gd name="connsiteX80" fmla="*/ 10747045 w 12191998"/>
              <a:gd name="connsiteY80" fmla="*/ 3938680 h 4454665"/>
              <a:gd name="connsiteX81" fmla="*/ 10753197 w 12191998"/>
              <a:gd name="connsiteY81" fmla="*/ 3931436 h 4454665"/>
              <a:gd name="connsiteX82" fmla="*/ 10753197 w 12191998"/>
              <a:gd name="connsiteY82" fmla="*/ 3906597 h 4454665"/>
              <a:gd name="connsiteX83" fmla="*/ 10751146 w 12191998"/>
              <a:gd name="connsiteY83" fmla="*/ 3901422 h 4454665"/>
              <a:gd name="connsiteX84" fmla="*/ 10746019 w 12191998"/>
              <a:gd name="connsiteY84" fmla="*/ 3899352 h 4454665"/>
              <a:gd name="connsiteX85" fmla="*/ 10221292 w 12191998"/>
              <a:gd name="connsiteY85" fmla="*/ 3899352 h 4454665"/>
              <a:gd name="connsiteX86" fmla="*/ 10173013 w 12191998"/>
              <a:gd name="connsiteY86" fmla="*/ 3919016 h 4454665"/>
              <a:gd name="connsiteX87" fmla="*/ 10173013 w 12191998"/>
              <a:gd name="connsiteY87" fmla="*/ 3907632 h 4454665"/>
              <a:gd name="connsiteX88" fmla="*/ 10165823 w 12191998"/>
              <a:gd name="connsiteY88" fmla="*/ 3900387 h 4454665"/>
              <a:gd name="connsiteX89" fmla="*/ 10137062 w 12191998"/>
              <a:gd name="connsiteY89" fmla="*/ 3900387 h 4454665"/>
              <a:gd name="connsiteX90" fmla="*/ 10130898 w 12191998"/>
              <a:gd name="connsiteY90" fmla="*/ 3907632 h 4454665"/>
              <a:gd name="connsiteX91" fmla="*/ 10130898 w 12191998"/>
              <a:gd name="connsiteY91" fmla="*/ 4080468 h 4454665"/>
              <a:gd name="connsiteX92" fmla="*/ 10137062 w 12191998"/>
              <a:gd name="connsiteY92" fmla="*/ 4086677 h 4454665"/>
              <a:gd name="connsiteX93" fmla="*/ 10165823 w 12191998"/>
              <a:gd name="connsiteY93" fmla="*/ 4086677 h 4454665"/>
              <a:gd name="connsiteX94" fmla="*/ 10173013 w 12191998"/>
              <a:gd name="connsiteY94" fmla="*/ 4080468 h 4454665"/>
              <a:gd name="connsiteX95" fmla="*/ 10173013 w 12191998"/>
              <a:gd name="connsiteY95" fmla="*/ 3960414 h 4454665"/>
              <a:gd name="connsiteX96" fmla="*/ 10222319 w 12191998"/>
              <a:gd name="connsiteY96" fmla="*/ 3938680 h 4454665"/>
              <a:gd name="connsiteX97" fmla="*/ 10245945 w 12191998"/>
              <a:gd name="connsiteY97" fmla="*/ 3959379 h 4454665"/>
              <a:gd name="connsiteX98" fmla="*/ 10245945 w 12191998"/>
              <a:gd name="connsiteY98" fmla="*/ 3960414 h 4454665"/>
              <a:gd name="connsiteX99" fmla="*/ 10245945 w 12191998"/>
              <a:gd name="connsiteY99" fmla="*/ 4080468 h 4454665"/>
              <a:gd name="connsiteX100" fmla="*/ 10252109 w 12191998"/>
              <a:gd name="connsiteY100" fmla="*/ 4086677 h 4454665"/>
              <a:gd name="connsiteX101" fmla="*/ 10280870 w 12191998"/>
              <a:gd name="connsiteY101" fmla="*/ 4086677 h 4454665"/>
              <a:gd name="connsiteX102" fmla="*/ 10288061 w 12191998"/>
              <a:gd name="connsiteY102" fmla="*/ 4080468 h 4454665"/>
              <a:gd name="connsiteX103" fmla="*/ 10288061 w 12191998"/>
              <a:gd name="connsiteY103" fmla="*/ 4049419 h 4454665"/>
              <a:gd name="connsiteX104" fmla="*/ 10288061 w 12191998"/>
              <a:gd name="connsiteY104" fmla="*/ 3985253 h 4454665"/>
              <a:gd name="connsiteX105" fmla="*/ 10288061 w 12191998"/>
              <a:gd name="connsiteY105" fmla="*/ 3962484 h 4454665"/>
              <a:gd name="connsiteX106" fmla="*/ 10231564 w 12191998"/>
              <a:gd name="connsiteY106" fmla="*/ 3899352 h 4454665"/>
              <a:gd name="connsiteX107" fmla="*/ 10226428 w 12191998"/>
              <a:gd name="connsiteY107" fmla="*/ 3899352 h 4454665"/>
              <a:gd name="connsiteX108" fmla="*/ 10224374 w 12191998"/>
              <a:gd name="connsiteY108" fmla="*/ 3899352 h 4454665"/>
              <a:gd name="connsiteX109" fmla="*/ 10221292 w 12191998"/>
              <a:gd name="connsiteY109" fmla="*/ 3899352 h 4454665"/>
              <a:gd name="connsiteX110" fmla="*/ 11036971 w 12191998"/>
              <a:gd name="connsiteY110" fmla="*/ 3896177 h 4454665"/>
              <a:gd name="connsiteX111" fmla="*/ 10953221 w 12191998"/>
              <a:gd name="connsiteY111" fmla="*/ 3992770 h 4454665"/>
              <a:gd name="connsiteX112" fmla="*/ 10953221 w 12191998"/>
              <a:gd name="connsiteY112" fmla="*/ 3994847 h 4454665"/>
              <a:gd name="connsiteX113" fmla="*/ 11036971 w 12191998"/>
              <a:gd name="connsiteY113" fmla="*/ 4091440 h 4454665"/>
              <a:gd name="connsiteX114" fmla="*/ 11093143 w 12191998"/>
              <a:gd name="connsiteY114" fmla="*/ 4084170 h 4454665"/>
              <a:gd name="connsiteX115" fmla="*/ 11099271 w 12191998"/>
              <a:gd name="connsiteY115" fmla="*/ 4076899 h 4454665"/>
              <a:gd name="connsiteX116" fmla="*/ 11098250 w 12191998"/>
              <a:gd name="connsiteY116" fmla="*/ 4053011 h 4454665"/>
              <a:gd name="connsiteX117" fmla="*/ 11096207 w 12191998"/>
              <a:gd name="connsiteY117" fmla="*/ 4048856 h 4454665"/>
              <a:gd name="connsiteX118" fmla="*/ 11090079 w 12191998"/>
              <a:gd name="connsiteY118" fmla="*/ 4046779 h 4454665"/>
              <a:gd name="connsiteX119" fmla="*/ 11036971 w 12191998"/>
              <a:gd name="connsiteY119" fmla="*/ 4053011 h 4454665"/>
              <a:gd name="connsiteX120" fmla="*/ 10997138 w 12191998"/>
              <a:gd name="connsiteY120" fmla="*/ 4010427 h 4454665"/>
              <a:gd name="connsiteX121" fmla="*/ 10997138 w 12191998"/>
              <a:gd name="connsiteY121" fmla="*/ 4008350 h 4454665"/>
              <a:gd name="connsiteX122" fmla="*/ 10997138 w 12191998"/>
              <a:gd name="connsiteY122" fmla="*/ 4005234 h 4454665"/>
              <a:gd name="connsiteX123" fmla="*/ 10996117 w 12191998"/>
              <a:gd name="connsiteY123" fmla="*/ 4001079 h 4454665"/>
              <a:gd name="connsiteX124" fmla="*/ 10996117 w 12191998"/>
              <a:gd name="connsiteY124" fmla="*/ 3997963 h 4454665"/>
              <a:gd name="connsiteX125" fmla="*/ 10996117 w 12191998"/>
              <a:gd name="connsiteY125" fmla="*/ 3992770 h 4454665"/>
              <a:gd name="connsiteX126" fmla="*/ 11036971 w 12191998"/>
              <a:gd name="connsiteY126" fmla="*/ 3934607 h 4454665"/>
              <a:gd name="connsiteX127" fmla="*/ 11090079 w 12191998"/>
              <a:gd name="connsiteY127" fmla="*/ 3940838 h 4454665"/>
              <a:gd name="connsiteX128" fmla="*/ 11096207 w 12191998"/>
              <a:gd name="connsiteY128" fmla="*/ 3939800 h 4454665"/>
              <a:gd name="connsiteX129" fmla="*/ 11098250 w 12191998"/>
              <a:gd name="connsiteY129" fmla="*/ 3934607 h 4454665"/>
              <a:gd name="connsiteX130" fmla="*/ 11099271 w 12191998"/>
              <a:gd name="connsiteY130" fmla="*/ 3910718 h 4454665"/>
              <a:gd name="connsiteX131" fmla="*/ 11093143 w 12191998"/>
              <a:gd name="connsiteY131" fmla="*/ 3903448 h 4454665"/>
              <a:gd name="connsiteX132" fmla="*/ 11036971 w 12191998"/>
              <a:gd name="connsiteY132" fmla="*/ 3896177 h 4454665"/>
              <a:gd name="connsiteX133" fmla="*/ 10858462 w 12191998"/>
              <a:gd name="connsiteY133" fmla="*/ 3896177 h 4454665"/>
              <a:gd name="connsiteX134" fmla="*/ 10788221 w 12191998"/>
              <a:gd name="connsiteY134" fmla="*/ 3903448 h 4454665"/>
              <a:gd name="connsiteX135" fmla="*/ 10783056 w 12191998"/>
              <a:gd name="connsiteY135" fmla="*/ 3910718 h 4454665"/>
              <a:gd name="connsiteX136" fmla="*/ 10784089 w 12191998"/>
              <a:gd name="connsiteY136" fmla="*/ 3934607 h 4454665"/>
              <a:gd name="connsiteX137" fmla="*/ 10786155 w 12191998"/>
              <a:gd name="connsiteY137" fmla="*/ 3939800 h 4454665"/>
              <a:gd name="connsiteX138" fmla="*/ 10791320 w 12191998"/>
              <a:gd name="connsiteY138" fmla="*/ 3940838 h 4454665"/>
              <a:gd name="connsiteX139" fmla="*/ 10856397 w 12191998"/>
              <a:gd name="connsiteY139" fmla="*/ 3937723 h 4454665"/>
              <a:gd name="connsiteX140" fmla="*/ 10879123 w 12191998"/>
              <a:gd name="connsiteY140" fmla="*/ 3959534 h 4454665"/>
              <a:gd name="connsiteX141" fmla="*/ 10879123 w 12191998"/>
              <a:gd name="connsiteY141" fmla="*/ 3970959 h 4454665"/>
              <a:gd name="connsiteX142" fmla="*/ 10832639 w 12191998"/>
              <a:gd name="connsiteY142" fmla="*/ 3975113 h 4454665"/>
              <a:gd name="connsiteX143" fmla="*/ 10770660 w 12191998"/>
              <a:gd name="connsiteY143" fmla="*/ 4032238 h 4454665"/>
              <a:gd name="connsiteX144" fmla="*/ 10824374 w 12191998"/>
              <a:gd name="connsiteY144" fmla="*/ 4091440 h 4454665"/>
              <a:gd name="connsiteX145" fmla="*/ 10885319 w 12191998"/>
              <a:gd name="connsiteY145" fmla="*/ 4078977 h 4454665"/>
              <a:gd name="connsiteX146" fmla="*/ 10913210 w 12191998"/>
              <a:gd name="connsiteY146" fmla="*/ 4090402 h 4454665"/>
              <a:gd name="connsiteX147" fmla="*/ 10919407 w 12191998"/>
              <a:gd name="connsiteY147" fmla="*/ 4088324 h 4454665"/>
              <a:gd name="connsiteX148" fmla="*/ 10921473 w 12191998"/>
              <a:gd name="connsiteY148" fmla="*/ 4083131 h 4454665"/>
              <a:gd name="connsiteX149" fmla="*/ 10921473 w 12191998"/>
              <a:gd name="connsiteY149" fmla="*/ 3959534 h 4454665"/>
              <a:gd name="connsiteX150" fmla="*/ 10858462 w 12191998"/>
              <a:gd name="connsiteY150" fmla="*/ 3896177 h 4454665"/>
              <a:gd name="connsiteX151" fmla="*/ 10537848 w 12191998"/>
              <a:gd name="connsiteY151" fmla="*/ 3896177 h 4454665"/>
              <a:gd name="connsiteX152" fmla="*/ 10461097 w 12191998"/>
              <a:gd name="connsiteY152" fmla="*/ 3992770 h 4454665"/>
              <a:gd name="connsiteX153" fmla="*/ 10461097 w 12191998"/>
              <a:gd name="connsiteY153" fmla="*/ 3994847 h 4454665"/>
              <a:gd name="connsiteX154" fmla="*/ 10467320 w 12191998"/>
              <a:gd name="connsiteY154" fmla="*/ 4049895 h 4454665"/>
              <a:gd name="connsiteX155" fmla="*/ 10528513 w 12191998"/>
              <a:gd name="connsiteY155" fmla="*/ 4091440 h 4454665"/>
              <a:gd name="connsiteX156" fmla="*/ 10537848 w 12191998"/>
              <a:gd name="connsiteY156" fmla="*/ 4091440 h 4454665"/>
              <a:gd name="connsiteX157" fmla="*/ 10545109 w 12191998"/>
              <a:gd name="connsiteY157" fmla="*/ 4091440 h 4454665"/>
              <a:gd name="connsiteX158" fmla="*/ 10598004 w 12191998"/>
              <a:gd name="connsiteY158" fmla="*/ 4084170 h 4454665"/>
              <a:gd name="connsiteX159" fmla="*/ 10604227 w 12191998"/>
              <a:gd name="connsiteY159" fmla="*/ 4076899 h 4454665"/>
              <a:gd name="connsiteX160" fmla="*/ 10603190 w 12191998"/>
              <a:gd name="connsiteY160" fmla="*/ 4053011 h 4454665"/>
              <a:gd name="connsiteX161" fmla="*/ 10601116 w 12191998"/>
              <a:gd name="connsiteY161" fmla="*/ 4048856 h 4454665"/>
              <a:gd name="connsiteX162" fmla="*/ 10595930 w 12191998"/>
              <a:gd name="connsiteY162" fmla="*/ 4046779 h 4454665"/>
              <a:gd name="connsiteX163" fmla="*/ 10539922 w 12191998"/>
              <a:gd name="connsiteY163" fmla="*/ 4049895 h 4454665"/>
              <a:gd name="connsiteX164" fmla="*/ 10506733 w 12191998"/>
              <a:gd name="connsiteY164" fmla="*/ 4024968 h 4454665"/>
              <a:gd name="connsiteX165" fmla="*/ 10505695 w 12191998"/>
              <a:gd name="connsiteY165" fmla="*/ 4016659 h 4454665"/>
              <a:gd name="connsiteX166" fmla="*/ 10554442 w 12191998"/>
              <a:gd name="connsiteY166" fmla="*/ 4013543 h 4454665"/>
              <a:gd name="connsiteX167" fmla="*/ 10616672 w 12191998"/>
              <a:gd name="connsiteY167" fmla="*/ 3956418 h 4454665"/>
              <a:gd name="connsiteX168" fmla="*/ 10545109 w 12191998"/>
              <a:gd name="connsiteY168" fmla="*/ 3896177 h 4454665"/>
              <a:gd name="connsiteX169" fmla="*/ 10537848 w 12191998"/>
              <a:gd name="connsiteY169" fmla="*/ 3896177 h 4454665"/>
              <a:gd name="connsiteX170" fmla="*/ 11181077 w 12191998"/>
              <a:gd name="connsiteY170" fmla="*/ 3859105 h 4454665"/>
              <a:gd name="connsiteX171" fmla="*/ 11153387 w 12191998"/>
              <a:gd name="connsiteY171" fmla="*/ 3866301 h 4454665"/>
              <a:gd name="connsiteX172" fmla="*/ 11147234 w 12191998"/>
              <a:gd name="connsiteY172" fmla="*/ 3872470 h 4454665"/>
              <a:gd name="connsiteX173" fmla="*/ 11147234 w 12191998"/>
              <a:gd name="connsiteY173" fmla="*/ 3901255 h 4454665"/>
              <a:gd name="connsiteX174" fmla="*/ 11131850 w 12191998"/>
              <a:gd name="connsiteY174" fmla="*/ 3901255 h 4454665"/>
              <a:gd name="connsiteX175" fmla="*/ 11124671 w 12191998"/>
              <a:gd name="connsiteY175" fmla="*/ 3908451 h 4454665"/>
              <a:gd name="connsiteX176" fmla="*/ 11124671 w 12191998"/>
              <a:gd name="connsiteY176" fmla="*/ 3933123 h 4454665"/>
              <a:gd name="connsiteX177" fmla="*/ 11131850 w 12191998"/>
              <a:gd name="connsiteY177" fmla="*/ 3939292 h 4454665"/>
              <a:gd name="connsiteX178" fmla="*/ 11147234 w 12191998"/>
              <a:gd name="connsiteY178" fmla="*/ 3939292 h 4454665"/>
              <a:gd name="connsiteX179" fmla="*/ 11147234 w 12191998"/>
              <a:gd name="connsiteY179" fmla="*/ 4021534 h 4454665"/>
              <a:gd name="connsiteX180" fmla="*/ 11203639 w 12191998"/>
              <a:gd name="connsiteY180" fmla="*/ 4091440 h 4454665"/>
              <a:gd name="connsiteX181" fmla="*/ 11235431 w 12191998"/>
              <a:gd name="connsiteY181" fmla="*/ 4087328 h 4454665"/>
              <a:gd name="connsiteX182" fmla="*/ 11240559 w 12191998"/>
              <a:gd name="connsiteY182" fmla="*/ 4080132 h 4454665"/>
              <a:gd name="connsiteX183" fmla="*/ 11239534 w 12191998"/>
              <a:gd name="connsiteY183" fmla="*/ 4056487 h 4454665"/>
              <a:gd name="connsiteX184" fmla="*/ 11232355 w 12191998"/>
              <a:gd name="connsiteY184" fmla="*/ 4050319 h 4454665"/>
              <a:gd name="connsiteX185" fmla="*/ 11208767 w 12191998"/>
              <a:gd name="connsiteY185" fmla="*/ 4050319 h 4454665"/>
              <a:gd name="connsiteX186" fmla="*/ 11190307 w 12191998"/>
              <a:gd name="connsiteY186" fmla="*/ 4015366 h 4454665"/>
              <a:gd name="connsiteX187" fmla="*/ 11190307 w 12191998"/>
              <a:gd name="connsiteY187" fmla="*/ 3939292 h 4454665"/>
              <a:gd name="connsiteX188" fmla="*/ 11233380 w 12191998"/>
              <a:gd name="connsiteY188" fmla="*/ 3939292 h 4454665"/>
              <a:gd name="connsiteX189" fmla="*/ 11239534 w 12191998"/>
              <a:gd name="connsiteY189" fmla="*/ 3933123 h 4454665"/>
              <a:gd name="connsiteX190" fmla="*/ 11239534 w 12191998"/>
              <a:gd name="connsiteY190" fmla="*/ 3908451 h 4454665"/>
              <a:gd name="connsiteX191" fmla="*/ 11233380 w 12191998"/>
              <a:gd name="connsiteY191" fmla="*/ 3901255 h 4454665"/>
              <a:gd name="connsiteX192" fmla="*/ 11190307 w 12191998"/>
              <a:gd name="connsiteY192" fmla="*/ 3901255 h 4454665"/>
              <a:gd name="connsiteX193" fmla="*/ 11190307 w 12191998"/>
              <a:gd name="connsiteY193" fmla="*/ 3866301 h 4454665"/>
              <a:gd name="connsiteX194" fmla="*/ 11187230 w 12191998"/>
              <a:gd name="connsiteY194" fmla="*/ 3860133 h 4454665"/>
              <a:gd name="connsiteX195" fmla="*/ 11181077 w 12191998"/>
              <a:gd name="connsiteY195" fmla="*/ 3859105 h 4454665"/>
              <a:gd name="connsiteX196" fmla="*/ 10376216 w 12191998"/>
              <a:gd name="connsiteY196" fmla="*/ 3859105 h 4454665"/>
              <a:gd name="connsiteX197" fmla="*/ 10348526 w 12191998"/>
              <a:gd name="connsiteY197" fmla="*/ 3866301 h 4454665"/>
              <a:gd name="connsiteX198" fmla="*/ 10343399 w 12191998"/>
              <a:gd name="connsiteY198" fmla="*/ 3872470 h 4454665"/>
              <a:gd name="connsiteX199" fmla="*/ 10343399 w 12191998"/>
              <a:gd name="connsiteY199" fmla="*/ 3901255 h 4454665"/>
              <a:gd name="connsiteX200" fmla="*/ 10326990 w 12191998"/>
              <a:gd name="connsiteY200" fmla="*/ 3901255 h 4454665"/>
              <a:gd name="connsiteX201" fmla="*/ 10319811 w 12191998"/>
              <a:gd name="connsiteY201" fmla="*/ 3908451 h 4454665"/>
              <a:gd name="connsiteX202" fmla="*/ 10319811 w 12191998"/>
              <a:gd name="connsiteY202" fmla="*/ 3933123 h 4454665"/>
              <a:gd name="connsiteX203" fmla="*/ 10326990 w 12191998"/>
              <a:gd name="connsiteY203" fmla="*/ 3939292 h 4454665"/>
              <a:gd name="connsiteX204" fmla="*/ 10343399 w 12191998"/>
              <a:gd name="connsiteY204" fmla="*/ 3939292 h 4454665"/>
              <a:gd name="connsiteX205" fmla="*/ 10343399 w 12191998"/>
              <a:gd name="connsiteY205" fmla="*/ 4021534 h 4454665"/>
              <a:gd name="connsiteX206" fmla="*/ 10398779 w 12191998"/>
              <a:gd name="connsiteY206" fmla="*/ 4091440 h 4454665"/>
              <a:gd name="connsiteX207" fmla="*/ 10430571 w 12191998"/>
              <a:gd name="connsiteY207" fmla="*/ 4087328 h 4454665"/>
              <a:gd name="connsiteX208" fmla="*/ 10435698 w 12191998"/>
              <a:gd name="connsiteY208" fmla="*/ 4080132 h 4454665"/>
              <a:gd name="connsiteX209" fmla="*/ 10434673 w 12191998"/>
              <a:gd name="connsiteY209" fmla="*/ 4056487 h 4454665"/>
              <a:gd name="connsiteX210" fmla="*/ 10427495 w 12191998"/>
              <a:gd name="connsiteY210" fmla="*/ 4050319 h 4454665"/>
              <a:gd name="connsiteX211" fmla="*/ 10403906 w 12191998"/>
              <a:gd name="connsiteY211" fmla="*/ 4050319 h 4454665"/>
              <a:gd name="connsiteX212" fmla="*/ 10385446 w 12191998"/>
              <a:gd name="connsiteY212" fmla="*/ 4015366 h 4454665"/>
              <a:gd name="connsiteX213" fmla="*/ 10385446 w 12191998"/>
              <a:gd name="connsiteY213" fmla="*/ 3939292 h 4454665"/>
              <a:gd name="connsiteX214" fmla="*/ 10428520 w 12191998"/>
              <a:gd name="connsiteY214" fmla="*/ 3939292 h 4454665"/>
              <a:gd name="connsiteX215" fmla="*/ 10434673 w 12191998"/>
              <a:gd name="connsiteY215" fmla="*/ 3933123 h 4454665"/>
              <a:gd name="connsiteX216" fmla="*/ 10434673 w 12191998"/>
              <a:gd name="connsiteY216" fmla="*/ 3908451 h 4454665"/>
              <a:gd name="connsiteX217" fmla="*/ 10428520 w 12191998"/>
              <a:gd name="connsiteY217" fmla="*/ 3901255 h 4454665"/>
              <a:gd name="connsiteX218" fmla="*/ 10385446 w 12191998"/>
              <a:gd name="connsiteY218" fmla="*/ 3901255 h 4454665"/>
              <a:gd name="connsiteX219" fmla="*/ 10385446 w 12191998"/>
              <a:gd name="connsiteY219" fmla="*/ 3866301 h 4454665"/>
              <a:gd name="connsiteX220" fmla="*/ 10382370 w 12191998"/>
              <a:gd name="connsiteY220" fmla="*/ 3860133 h 4454665"/>
              <a:gd name="connsiteX221" fmla="*/ 10376216 w 12191998"/>
              <a:gd name="connsiteY221" fmla="*/ 3859105 h 4454665"/>
              <a:gd name="connsiteX222" fmla="*/ 10045025 w 12191998"/>
              <a:gd name="connsiteY222" fmla="*/ 3834265 h 4454665"/>
              <a:gd name="connsiteX223" fmla="*/ 10042958 w 12191998"/>
              <a:gd name="connsiteY223" fmla="*/ 3835300 h 4454665"/>
              <a:gd name="connsiteX224" fmla="*/ 10040890 w 12191998"/>
              <a:gd name="connsiteY224" fmla="*/ 3836334 h 4454665"/>
              <a:gd name="connsiteX225" fmla="*/ 10039857 w 12191998"/>
              <a:gd name="connsiteY225" fmla="*/ 3838403 h 4454665"/>
              <a:gd name="connsiteX226" fmla="*/ 10038822 w 12191998"/>
              <a:gd name="connsiteY226" fmla="*/ 3841507 h 4454665"/>
              <a:gd name="connsiteX227" fmla="*/ 10038822 w 12191998"/>
              <a:gd name="connsiteY227" fmla="*/ 4080471 h 4454665"/>
              <a:gd name="connsiteX228" fmla="*/ 10046058 w 12191998"/>
              <a:gd name="connsiteY228" fmla="*/ 4086678 h 4454665"/>
              <a:gd name="connsiteX229" fmla="*/ 10076036 w 12191998"/>
              <a:gd name="connsiteY229" fmla="*/ 4086678 h 4454665"/>
              <a:gd name="connsiteX230" fmla="*/ 10077071 w 12191998"/>
              <a:gd name="connsiteY230" fmla="*/ 4086678 h 4454665"/>
              <a:gd name="connsiteX231" fmla="*/ 10079138 w 12191998"/>
              <a:gd name="connsiteY231" fmla="*/ 4086678 h 4454665"/>
              <a:gd name="connsiteX232" fmla="*/ 10079138 w 12191998"/>
              <a:gd name="connsiteY232" fmla="*/ 4085644 h 4454665"/>
              <a:gd name="connsiteX233" fmla="*/ 10081206 w 12191998"/>
              <a:gd name="connsiteY233" fmla="*/ 4084609 h 4454665"/>
              <a:gd name="connsiteX234" fmla="*/ 10082239 w 12191998"/>
              <a:gd name="connsiteY234" fmla="*/ 4082540 h 4454665"/>
              <a:gd name="connsiteX235" fmla="*/ 10083273 w 12191998"/>
              <a:gd name="connsiteY235" fmla="*/ 4080471 h 4454665"/>
              <a:gd name="connsiteX236" fmla="*/ 10083273 w 12191998"/>
              <a:gd name="connsiteY236" fmla="*/ 3841507 h 4454665"/>
              <a:gd name="connsiteX237" fmla="*/ 10076036 w 12191998"/>
              <a:gd name="connsiteY237" fmla="*/ 3834265 h 4454665"/>
              <a:gd name="connsiteX238" fmla="*/ 10046058 w 12191998"/>
              <a:gd name="connsiteY238" fmla="*/ 3834265 h 4454665"/>
              <a:gd name="connsiteX239" fmla="*/ 10045025 w 12191998"/>
              <a:gd name="connsiteY239" fmla="*/ 3834265 h 4454665"/>
              <a:gd name="connsiteX240" fmla="*/ 11675305 w 12191998"/>
              <a:gd name="connsiteY240" fmla="*/ 3793583 h 4454665"/>
              <a:gd name="connsiteX241" fmla="*/ 11683548 w 12191998"/>
              <a:gd name="connsiteY241" fmla="*/ 3793583 h 4454665"/>
              <a:gd name="connsiteX242" fmla="*/ 11790690 w 12191998"/>
              <a:gd name="connsiteY242" fmla="*/ 3855396 h 4454665"/>
              <a:gd name="connsiteX243" fmla="*/ 11794811 w 12191998"/>
              <a:gd name="connsiteY243" fmla="*/ 3861577 h 4454665"/>
              <a:gd name="connsiteX244" fmla="*/ 11786569 w 12191998"/>
              <a:gd name="connsiteY244" fmla="*/ 3867758 h 4454665"/>
              <a:gd name="connsiteX245" fmla="*/ 11695910 w 12191998"/>
              <a:gd name="connsiteY245" fmla="*/ 3911027 h 4454665"/>
              <a:gd name="connsiteX246" fmla="*/ 11685608 w 12191998"/>
              <a:gd name="connsiteY246" fmla="*/ 3913087 h 4454665"/>
              <a:gd name="connsiteX247" fmla="*/ 11681487 w 12191998"/>
              <a:gd name="connsiteY247" fmla="*/ 3902785 h 4454665"/>
              <a:gd name="connsiteX248" fmla="*/ 11673245 w 12191998"/>
              <a:gd name="connsiteY248" fmla="*/ 3801824 h 4454665"/>
              <a:gd name="connsiteX249" fmla="*/ 11675305 w 12191998"/>
              <a:gd name="connsiteY249" fmla="*/ 3793583 h 4454665"/>
              <a:gd name="connsiteX250" fmla="*/ 11617970 w 12191998"/>
              <a:gd name="connsiteY250" fmla="*/ 3792812 h 4454665"/>
              <a:gd name="connsiteX251" fmla="*/ 11622091 w 12191998"/>
              <a:gd name="connsiteY251" fmla="*/ 3793587 h 4454665"/>
              <a:gd name="connsiteX252" fmla="*/ 11624151 w 12191998"/>
              <a:gd name="connsiteY252" fmla="*/ 3803912 h 4454665"/>
              <a:gd name="connsiteX253" fmla="*/ 11615910 w 12191998"/>
              <a:gd name="connsiteY253" fmla="*/ 3905100 h 4454665"/>
              <a:gd name="connsiteX254" fmla="*/ 11611789 w 12191998"/>
              <a:gd name="connsiteY254" fmla="*/ 3913360 h 4454665"/>
              <a:gd name="connsiteX255" fmla="*/ 11601487 w 12191998"/>
              <a:gd name="connsiteY255" fmla="*/ 3913360 h 4454665"/>
              <a:gd name="connsiteX256" fmla="*/ 11510827 w 12191998"/>
              <a:gd name="connsiteY256" fmla="*/ 3867929 h 4454665"/>
              <a:gd name="connsiteX257" fmla="*/ 11502586 w 12191998"/>
              <a:gd name="connsiteY257" fmla="*/ 3861734 h 4454665"/>
              <a:gd name="connsiteX258" fmla="*/ 11506707 w 12191998"/>
              <a:gd name="connsiteY258" fmla="*/ 3855538 h 4454665"/>
              <a:gd name="connsiteX259" fmla="*/ 11613849 w 12191998"/>
              <a:gd name="connsiteY259" fmla="*/ 3793587 h 4454665"/>
              <a:gd name="connsiteX260" fmla="*/ 11617970 w 12191998"/>
              <a:gd name="connsiteY260" fmla="*/ 3792812 h 4454665"/>
              <a:gd name="connsiteX261" fmla="*/ 11649283 w 12191998"/>
              <a:gd name="connsiteY261" fmla="*/ 3757623 h 4454665"/>
              <a:gd name="connsiteX262" fmla="*/ 11432452 w 12191998"/>
              <a:gd name="connsiteY262" fmla="*/ 3976793 h 4454665"/>
              <a:gd name="connsiteX263" fmla="*/ 11649283 w 12191998"/>
              <a:gd name="connsiteY263" fmla="*/ 4195962 h 4454665"/>
              <a:gd name="connsiteX264" fmla="*/ 11866115 w 12191998"/>
              <a:gd name="connsiteY264" fmla="*/ 3976793 h 4454665"/>
              <a:gd name="connsiteX265" fmla="*/ 11649283 w 12191998"/>
              <a:gd name="connsiteY265" fmla="*/ 3757623 h 4454665"/>
              <a:gd name="connsiteX266" fmla="*/ 11648699 w 12191998"/>
              <a:gd name="connsiteY266" fmla="*/ 3726063 h 4454665"/>
              <a:gd name="connsiteX267" fmla="*/ 11895337 w 12191998"/>
              <a:gd name="connsiteY267" fmla="*/ 3975624 h 4454665"/>
              <a:gd name="connsiteX268" fmla="*/ 11648699 w 12191998"/>
              <a:gd name="connsiteY268" fmla="*/ 4225185 h 4454665"/>
              <a:gd name="connsiteX269" fmla="*/ 11402060 w 12191998"/>
              <a:gd name="connsiteY269" fmla="*/ 3975624 h 4454665"/>
              <a:gd name="connsiteX270" fmla="*/ 11648699 w 12191998"/>
              <a:gd name="connsiteY270" fmla="*/ 3726063 h 4454665"/>
              <a:gd name="connsiteX271" fmla="*/ 11635775 w 12191998"/>
              <a:gd name="connsiteY271" fmla="*/ 3647487 h 4454665"/>
              <a:gd name="connsiteX272" fmla="*/ 11623436 w 12191998"/>
              <a:gd name="connsiteY272" fmla="*/ 3697370 h 4454665"/>
              <a:gd name="connsiteX273" fmla="*/ 11600814 w 12191998"/>
              <a:gd name="connsiteY273" fmla="*/ 3701527 h 4454665"/>
              <a:gd name="connsiteX274" fmla="*/ 11574079 w 12191998"/>
              <a:gd name="connsiteY274" fmla="*/ 3655801 h 4454665"/>
              <a:gd name="connsiteX275" fmla="*/ 11574079 w 12191998"/>
              <a:gd name="connsiteY275" fmla="*/ 3653722 h 4454665"/>
              <a:gd name="connsiteX276" fmla="*/ 11572023 w 12191998"/>
              <a:gd name="connsiteY276" fmla="*/ 3655801 h 4454665"/>
              <a:gd name="connsiteX277" fmla="*/ 11551457 w 12191998"/>
              <a:gd name="connsiteY277" fmla="*/ 3659958 h 4454665"/>
              <a:gd name="connsiteX278" fmla="*/ 11551457 w 12191998"/>
              <a:gd name="connsiteY278" fmla="*/ 3662036 h 4454665"/>
              <a:gd name="connsiteX279" fmla="*/ 11547344 w 12191998"/>
              <a:gd name="connsiteY279" fmla="*/ 3686978 h 4454665"/>
              <a:gd name="connsiteX280" fmla="*/ 11551457 w 12191998"/>
              <a:gd name="connsiteY280" fmla="*/ 3713998 h 4454665"/>
              <a:gd name="connsiteX281" fmla="*/ 11530892 w 12191998"/>
              <a:gd name="connsiteY281" fmla="*/ 3722311 h 4454665"/>
              <a:gd name="connsiteX282" fmla="*/ 11493874 w 12191998"/>
              <a:gd name="connsiteY282" fmla="*/ 3686978 h 4454665"/>
              <a:gd name="connsiteX283" fmla="*/ 11493874 w 12191998"/>
              <a:gd name="connsiteY283" fmla="*/ 3684899 h 4454665"/>
              <a:gd name="connsiteX284" fmla="*/ 11491818 w 12191998"/>
              <a:gd name="connsiteY284" fmla="*/ 3684899 h 4454665"/>
              <a:gd name="connsiteX285" fmla="*/ 11473309 w 12191998"/>
              <a:gd name="connsiteY285" fmla="*/ 3697370 h 4454665"/>
              <a:gd name="connsiteX286" fmla="*/ 11473309 w 12191998"/>
              <a:gd name="connsiteY286" fmla="*/ 3699448 h 4454665"/>
              <a:gd name="connsiteX287" fmla="*/ 11485648 w 12191998"/>
              <a:gd name="connsiteY287" fmla="*/ 3749331 h 4454665"/>
              <a:gd name="connsiteX288" fmla="*/ 11469196 w 12191998"/>
              <a:gd name="connsiteY288" fmla="*/ 3761802 h 4454665"/>
              <a:gd name="connsiteX289" fmla="*/ 11426008 w 12191998"/>
              <a:gd name="connsiteY289" fmla="*/ 3734782 h 4454665"/>
              <a:gd name="connsiteX290" fmla="*/ 11423952 w 12191998"/>
              <a:gd name="connsiteY290" fmla="*/ 3734782 h 4454665"/>
              <a:gd name="connsiteX291" fmla="*/ 11423952 w 12191998"/>
              <a:gd name="connsiteY291" fmla="*/ 3736860 h 4454665"/>
              <a:gd name="connsiteX292" fmla="*/ 11407499 w 12191998"/>
              <a:gd name="connsiteY292" fmla="*/ 3751410 h 4454665"/>
              <a:gd name="connsiteX293" fmla="*/ 11407499 w 12191998"/>
              <a:gd name="connsiteY293" fmla="*/ 3753488 h 4454665"/>
              <a:gd name="connsiteX294" fmla="*/ 11434235 w 12191998"/>
              <a:gd name="connsiteY294" fmla="*/ 3799214 h 4454665"/>
              <a:gd name="connsiteX295" fmla="*/ 11419839 w 12191998"/>
              <a:gd name="connsiteY295" fmla="*/ 3815842 h 4454665"/>
              <a:gd name="connsiteX296" fmla="*/ 11370482 w 12191998"/>
              <a:gd name="connsiteY296" fmla="*/ 3803371 h 4454665"/>
              <a:gd name="connsiteX297" fmla="*/ 11368425 w 12191998"/>
              <a:gd name="connsiteY297" fmla="*/ 3803371 h 4454665"/>
              <a:gd name="connsiteX298" fmla="*/ 11358143 w 12191998"/>
              <a:gd name="connsiteY298" fmla="*/ 3822077 h 4454665"/>
              <a:gd name="connsiteX299" fmla="*/ 11358143 w 12191998"/>
              <a:gd name="connsiteY299" fmla="*/ 3824156 h 4454665"/>
              <a:gd name="connsiteX300" fmla="*/ 11395160 w 12191998"/>
              <a:gd name="connsiteY300" fmla="*/ 3861568 h 4454665"/>
              <a:gd name="connsiteX301" fmla="*/ 11386934 w 12191998"/>
              <a:gd name="connsiteY301" fmla="*/ 3880274 h 4454665"/>
              <a:gd name="connsiteX302" fmla="*/ 11335521 w 12191998"/>
              <a:gd name="connsiteY302" fmla="*/ 3880274 h 4454665"/>
              <a:gd name="connsiteX303" fmla="*/ 11333464 w 12191998"/>
              <a:gd name="connsiteY303" fmla="*/ 3880274 h 4454665"/>
              <a:gd name="connsiteX304" fmla="*/ 11333464 w 12191998"/>
              <a:gd name="connsiteY304" fmla="*/ 3882352 h 4454665"/>
              <a:gd name="connsiteX305" fmla="*/ 11327295 w 12191998"/>
              <a:gd name="connsiteY305" fmla="*/ 3903136 h 4454665"/>
              <a:gd name="connsiteX306" fmla="*/ 11329351 w 12191998"/>
              <a:gd name="connsiteY306" fmla="*/ 3905215 h 4454665"/>
              <a:gd name="connsiteX307" fmla="*/ 11372538 w 12191998"/>
              <a:gd name="connsiteY307" fmla="*/ 3930156 h 4454665"/>
              <a:gd name="connsiteX308" fmla="*/ 11370482 w 12191998"/>
              <a:gd name="connsiteY308" fmla="*/ 3953020 h 4454665"/>
              <a:gd name="connsiteX309" fmla="*/ 11321125 w 12191998"/>
              <a:gd name="connsiteY309" fmla="*/ 3965491 h 4454665"/>
              <a:gd name="connsiteX310" fmla="*/ 11319069 w 12191998"/>
              <a:gd name="connsiteY310" fmla="*/ 3965491 h 4454665"/>
              <a:gd name="connsiteX311" fmla="*/ 11319069 w 12191998"/>
              <a:gd name="connsiteY311" fmla="*/ 3967568 h 4454665"/>
              <a:gd name="connsiteX312" fmla="*/ 11319069 w 12191998"/>
              <a:gd name="connsiteY312" fmla="*/ 3977961 h 4454665"/>
              <a:gd name="connsiteX313" fmla="*/ 11319069 w 12191998"/>
              <a:gd name="connsiteY313" fmla="*/ 3988353 h 4454665"/>
              <a:gd name="connsiteX314" fmla="*/ 11319069 w 12191998"/>
              <a:gd name="connsiteY314" fmla="*/ 3990432 h 4454665"/>
              <a:gd name="connsiteX315" fmla="*/ 11321125 w 12191998"/>
              <a:gd name="connsiteY315" fmla="*/ 3990432 h 4454665"/>
              <a:gd name="connsiteX316" fmla="*/ 11370482 w 12191998"/>
              <a:gd name="connsiteY316" fmla="*/ 4002903 h 4454665"/>
              <a:gd name="connsiteX317" fmla="*/ 11374595 w 12191998"/>
              <a:gd name="connsiteY317" fmla="*/ 4025765 h 4454665"/>
              <a:gd name="connsiteX318" fmla="*/ 11329351 w 12191998"/>
              <a:gd name="connsiteY318" fmla="*/ 4052785 h 4454665"/>
              <a:gd name="connsiteX319" fmla="*/ 11327295 w 12191998"/>
              <a:gd name="connsiteY319" fmla="*/ 4052785 h 4454665"/>
              <a:gd name="connsiteX320" fmla="*/ 11327295 w 12191998"/>
              <a:gd name="connsiteY320" fmla="*/ 4054864 h 4454665"/>
              <a:gd name="connsiteX321" fmla="*/ 11333464 w 12191998"/>
              <a:gd name="connsiteY321" fmla="*/ 4075649 h 4454665"/>
              <a:gd name="connsiteX322" fmla="*/ 11335521 w 12191998"/>
              <a:gd name="connsiteY322" fmla="*/ 4075649 h 4454665"/>
              <a:gd name="connsiteX323" fmla="*/ 11386934 w 12191998"/>
              <a:gd name="connsiteY323" fmla="*/ 4075649 h 4454665"/>
              <a:gd name="connsiteX324" fmla="*/ 11395160 w 12191998"/>
              <a:gd name="connsiteY324" fmla="*/ 4096432 h 4454665"/>
              <a:gd name="connsiteX325" fmla="*/ 11358143 w 12191998"/>
              <a:gd name="connsiteY325" fmla="*/ 4133845 h 4454665"/>
              <a:gd name="connsiteX326" fmla="*/ 11358143 w 12191998"/>
              <a:gd name="connsiteY326" fmla="*/ 4135923 h 4454665"/>
              <a:gd name="connsiteX327" fmla="*/ 11370482 w 12191998"/>
              <a:gd name="connsiteY327" fmla="*/ 4154629 h 4454665"/>
              <a:gd name="connsiteX328" fmla="*/ 11421895 w 12191998"/>
              <a:gd name="connsiteY328" fmla="*/ 4140081 h 4454665"/>
              <a:gd name="connsiteX329" fmla="*/ 11434235 w 12191998"/>
              <a:gd name="connsiteY329" fmla="*/ 4158787 h 4454665"/>
              <a:gd name="connsiteX330" fmla="*/ 11407499 w 12191998"/>
              <a:gd name="connsiteY330" fmla="*/ 4204513 h 4454665"/>
              <a:gd name="connsiteX331" fmla="*/ 11409556 w 12191998"/>
              <a:gd name="connsiteY331" fmla="*/ 4206590 h 4454665"/>
              <a:gd name="connsiteX332" fmla="*/ 11423952 w 12191998"/>
              <a:gd name="connsiteY332" fmla="*/ 4221140 h 4454665"/>
              <a:gd name="connsiteX333" fmla="*/ 11426008 w 12191998"/>
              <a:gd name="connsiteY333" fmla="*/ 4221140 h 4454665"/>
              <a:gd name="connsiteX334" fmla="*/ 11471253 w 12191998"/>
              <a:gd name="connsiteY334" fmla="*/ 4194120 h 4454665"/>
              <a:gd name="connsiteX335" fmla="*/ 11487705 w 12191998"/>
              <a:gd name="connsiteY335" fmla="*/ 4208669 h 4454665"/>
              <a:gd name="connsiteX336" fmla="*/ 11475366 w 12191998"/>
              <a:gd name="connsiteY336" fmla="*/ 4258552 h 4454665"/>
              <a:gd name="connsiteX337" fmla="*/ 11475366 w 12191998"/>
              <a:gd name="connsiteY337" fmla="*/ 4260631 h 4454665"/>
              <a:gd name="connsiteX338" fmla="*/ 11493874 w 12191998"/>
              <a:gd name="connsiteY338" fmla="*/ 4271022 h 4454665"/>
              <a:gd name="connsiteX339" fmla="*/ 11493874 w 12191998"/>
              <a:gd name="connsiteY339" fmla="*/ 4273101 h 4454665"/>
              <a:gd name="connsiteX340" fmla="*/ 11495931 w 12191998"/>
              <a:gd name="connsiteY340" fmla="*/ 4271022 h 4454665"/>
              <a:gd name="connsiteX341" fmla="*/ 11532948 w 12191998"/>
              <a:gd name="connsiteY341" fmla="*/ 4233611 h 4454665"/>
              <a:gd name="connsiteX342" fmla="*/ 11551457 w 12191998"/>
              <a:gd name="connsiteY342" fmla="*/ 4241925 h 4454665"/>
              <a:gd name="connsiteX343" fmla="*/ 11549401 w 12191998"/>
              <a:gd name="connsiteY343" fmla="*/ 4268945 h 4454665"/>
              <a:gd name="connsiteX344" fmla="*/ 11551457 w 12191998"/>
              <a:gd name="connsiteY344" fmla="*/ 4293886 h 4454665"/>
              <a:gd name="connsiteX345" fmla="*/ 11551457 w 12191998"/>
              <a:gd name="connsiteY345" fmla="*/ 4295964 h 4454665"/>
              <a:gd name="connsiteX346" fmla="*/ 11553514 w 12191998"/>
              <a:gd name="connsiteY346" fmla="*/ 4295964 h 4454665"/>
              <a:gd name="connsiteX347" fmla="*/ 11574079 w 12191998"/>
              <a:gd name="connsiteY347" fmla="*/ 4302199 h 4454665"/>
              <a:gd name="connsiteX348" fmla="*/ 11576136 w 12191998"/>
              <a:gd name="connsiteY348" fmla="*/ 4302199 h 4454665"/>
              <a:gd name="connsiteX349" fmla="*/ 11600814 w 12191998"/>
              <a:gd name="connsiteY349" fmla="*/ 4256474 h 4454665"/>
              <a:gd name="connsiteX350" fmla="*/ 11623436 w 12191998"/>
              <a:gd name="connsiteY350" fmla="*/ 4258552 h 4454665"/>
              <a:gd name="connsiteX351" fmla="*/ 11635775 w 12191998"/>
              <a:gd name="connsiteY351" fmla="*/ 4310513 h 4454665"/>
              <a:gd name="connsiteX352" fmla="*/ 11637831 w 12191998"/>
              <a:gd name="connsiteY352" fmla="*/ 4310513 h 4454665"/>
              <a:gd name="connsiteX353" fmla="*/ 11658397 w 12191998"/>
              <a:gd name="connsiteY353" fmla="*/ 4310513 h 4454665"/>
              <a:gd name="connsiteX354" fmla="*/ 11660454 w 12191998"/>
              <a:gd name="connsiteY354" fmla="*/ 4310513 h 4454665"/>
              <a:gd name="connsiteX355" fmla="*/ 11674850 w 12191998"/>
              <a:gd name="connsiteY355" fmla="*/ 4258552 h 4454665"/>
              <a:gd name="connsiteX356" fmla="*/ 11695415 w 12191998"/>
              <a:gd name="connsiteY356" fmla="*/ 4256474 h 4454665"/>
              <a:gd name="connsiteX357" fmla="*/ 11722150 w 12191998"/>
              <a:gd name="connsiteY357" fmla="*/ 4302199 h 4454665"/>
              <a:gd name="connsiteX358" fmla="*/ 11742715 w 12191998"/>
              <a:gd name="connsiteY358" fmla="*/ 4295964 h 4454665"/>
              <a:gd name="connsiteX359" fmla="*/ 11744772 w 12191998"/>
              <a:gd name="connsiteY359" fmla="*/ 4295964 h 4454665"/>
              <a:gd name="connsiteX360" fmla="*/ 11746828 w 12191998"/>
              <a:gd name="connsiteY360" fmla="*/ 4268945 h 4454665"/>
              <a:gd name="connsiteX361" fmla="*/ 11744772 w 12191998"/>
              <a:gd name="connsiteY361" fmla="*/ 4241925 h 4454665"/>
              <a:gd name="connsiteX362" fmla="*/ 11765337 w 12191998"/>
              <a:gd name="connsiteY362" fmla="*/ 4233611 h 4454665"/>
              <a:gd name="connsiteX363" fmla="*/ 11802354 w 12191998"/>
              <a:gd name="connsiteY363" fmla="*/ 4271022 h 4454665"/>
              <a:gd name="connsiteX364" fmla="*/ 11820863 w 12191998"/>
              <a:gd name="connsiteY364" fmla="*/ 4260631 h 4454665"/>
              <a:gd name="connsiteX365" fmla="*/ 11822920 w 12191998"/>
              <a:gd name="connsiteY365" fmla="*/ 4258552 h 4454665"/>
              <a:gd name="connsiteX366" fmla="*/ 11822920 w 12191998"/>
              <a:gd name="connsiteY366" fmla="*/ 4256474 h 4454665"/>
              <a:gd name="connsiteX367" fmla="*/ 11808524 w 12191998"/>
              <a:gd name="connsiteY367" fmla="*/ 4208669 h 4454665"/>
              <a:gd name="connsiteX368" fmla="*/ 11824976 w 12191998"/>
              <a:gd name="connsiteY368" fmla="*/ 4194120 h 4454665"/>
              <a:gd name="connsiteX369" fmla="*/ 11870220 w 12191998"/>
              <a:gd name="connsiteY369" fmla="*/ 4221140 h 4454665"/>
              <a:gd name="connsiteX370" fmla="*/ 11872277 w 12191998"/>
              <a:gd name="connsiteY370" fmla="*/ 4221140 h 4454665"/>
              <a:gd name="connsiteX371" fmla="*/ 11886673 w 12191998"/>
              <a:gd name="connsiteY371" fmla="*/ 4204513 h 4454665"/>
              <a:gd name="connsiteX372" fmla="*/ 11888729 w 12191998"/>
              <a:gd name="connsiteY372" fmla="*/ 4204513 h 4454665"/>
              <a:gd name="connsiteX373" fmla="*/ 11861994 w 12191998"/>
              <a:gd name="connsiteY373" fmla="*/ 4158787 h 4454665"/>
              <a:gd name="connsiteX374" fmla="*/ 11874333 w 12191998"/>
              <a:gd name="connsiteY374" fmla="*/ 4140081 h 4454665"/>
              <a:gd name="connsiteX375" fmla="*/ 11925747 w 12191998"/>
              <a:gd name="connsiteY375" fmla="*/ 4154629 h 4454665"/>
              <a:gd name="connsiteX376" fmla="*/ 11927803 w 12191998"/>
              <a:gd name="connsiteY376" fmla="*/ 4152551 h 4454665"/>
              <a:gd name="connsiteX377" fmla="*/ 11938086 w 12191998"/>
              <a:gd name="connsiteY377" fmla="*/ 4133845 h 4454665"/>
              <a:gd name="connsiteX378" fmla="*/ 11938086 w 12191998"/>
              <a:gd name="connsiteY378" fmla="*/ 4131767 h 4454665"/>
              <a:gd name="connsiteX379" fmla="*/ 11901069 w 12191998"/>
              <a:gd name="connsiteY379" fmla="*/ 4096432 h 4454665"/>
              <a:gd name="connsiteX380" fmla="*/ 11909295 w 12191998"/>
              <a:gd name="connsiteY380" fmla="*/ 4075649 h 4454665"/>
              <a:gd name="connsiteX381" fmla="*/ 11960708 w 12191998"/>
              <a:gd name="connsiteY381" fmla="*/ 4075649 h 4454665"/>
              <a:gd name="connsiteX382" fmla="*/ 11962764 w 12191998"/>
              <a:gd name="connsiteY382" fmla="*/ 4075649 h 4454665"/>
              <a:gd name="connsiteX383" fmla="*/ 11966878 w 12191998"/>
              <a:gd name="connsiteY383" fmla="*/ 4054864 h 4454665"/>
              <a:gd name="connsiteX384" fmla="*/ 11966878 w 12191998"/>
              <a:gd name="connsiteY384" fmla="*/ 4052785 h 4454665"/>
              <a:gd name="connsiteX385" fmla="*/ 11921634 w 12191998"/>
              <a:gd name="connsiteY385" fmla="*/ 4025765 h 4454665"/>
              <a:gd name="connsiteX386" fmla="*/ 11925747 w 12191998"/>
              <a:gd name="connsiteY386" fmla="*/ 4004981 h 4454665"/>
              <a:gd name="connsiteX387" fmla="*/ 11975104 w 12191998"/>
              <a:gd name="connsiteY387" fmla="*/ 3990432 h 4454665"/>
              <a:gd name="connsiteX388" fmla="*/ 11977160 w 12191998"/>
              <a:gd name="connsiteY388" fmla="*/ 3990432 h 4454665"/>
              <a:gd name="connsiteX389" fmla="*/ 11977160 w 12191998"/>
              <a:gd name="connsiteY389" fmla="*/ 3977961 h 4454665"/>
              <a:gd name="connsiteX390" fmla="*/ 11977160 w 12191998"/>
              <a:gd name="connsiteY390" fmla="*/ 3967568 h 4454665"/>
              <a:gd name="connsiteX391" fmla="*/ 11975104 w 12191998"/>
              <a:gd name="connsiteY391" fmla="*/ 3967568 h 4454665"/>
              <a:gd name="connsiteX392" fmla="*/ 11925747 w 12191998"/>
              <a:gd name="connsiteY392" fmla="*/ 3953020 h 4454665"/>
              <a:gd name="connsiteX393" fmla="*/ 11923690 w 12191998"/>
              <a:gd name="connsiteY393" fmla="*/ 3932235 h 4454665"/>
              <a:gd name="connsiteX394" fmla="*/ 11966878 w 12191998"/>
              <a:gd name="connsiteY394" fmla="*/ 3905215 h 4454665"/>
              <a:gd name="connsiteX395" fmla="*/ 11968934 w 12191998"/>
              <a:gd name="connsiteY395" fmla="*/ 3905215 h 4454665"/>
              <a:gd name="connsiteX396" fmla="*/ 11968934 w 12191998"/>
              <a:gd name="connsiteY396" fmla="*/ 3903136 h 4454665"/>
              <a:gd name="connsiteX397" fmla="*/ 11962764 w 12191998"/>
              <a:gd name="connsiteY397" fmla="*/ 3882352 h 4454665"/>
              <a:gd name="connsiteX398" fmla="*/ 11960708 w 12191998"/>
              <a:gd name="connsiteY398" fmla="*/ 3882352 h 4454665"/>
              <a:gd name="connsiteX399" fmla="*/ 11909295 w 12191998"/>
              <a:gd name="connsiteY399" fmla="*/ 3882352 h 4454665"/>
              <a:gd name="connsiteX400" fmla="*/ 11901069 w 12191998"/>
              <a:gd name="connsiteY400" fmla="*/ 3861568 h 4454665"/>
              <a:gd name="connsiteX401" fmla="*/ 11938086 w 12191998"/>
              <a:gd name="connsiteY401" fmla="*/ 3824156 h 4454665"/>
              <a:gd name="connsiteX402" fmla="*/ 11938086 w 12191998"/>
              <a:gd name="connsiteY402" fmla="*/ 3822077 h 4454665"/>
              <a:gd name="connsiteX403" fmla="*/ 11927803 w 12191998"/>
              <a:gd name="connsiteY403" fmla="*/ 3803371 h 4454665"/>
              <a:gd name="connsiteX404" fmla="*/ 11925747 w 12191998"/>
              <a:gd name="connsiteY404" fmla="*/ 3803371 h 4454665"/>
              <a:gd name="connsiteX405" fmla="*/ 11876390 w 12191998"/>
              <a:gd name="connsiteY405" fmla="*/ 3815842 h 4454665"/>
              <a:gd name="connsiteX406" fmla="*/ 11861994 w 12191998"/>
              <a:gd name="connsiteY406" fmla="*/ 3799214 h 4454665"/>
              <a:gd name="connsiteX407" fmla="*/ 11888729 w 12191998"/>
              <a:gd name="connsiteY407" fmla="*/ 3753488 h 4454665"/>
              <a:gd name="connsiteX408" fmla="*/ 11888729 w 12191998"/>
              <a:gd name="connsiteY408" fmla="*/ 3751410 h 4454665"/>
              <a:gd name="connsiteX409" fmla="*/ 11872277 w 12191998"/>
              <a:gd name="connsiteY409" fmla="*/ 3736860 h 4454665"/>
              <a:gd name="connsiteX410" fmla="*/ 11827033 w 12191998"/>
              <a:gd name="connsiteY410" fmla="*/ 3761802 h 4454665"/>
              <a:gd name="connsiteX411" fmla="*/ 11808524 w 12191998"/>
              <a:gd name="connsiteY411" fmla="*/ 3749331 h 4454665"/>
              <a:gd name="connsiteX412" fmla="*/ 11822920 w 12191998"/>
              <a:gd name="connsiteY412" fmla="*/ 3699448 h 4454665"/>
              <a:gd name="connsiteX413" fmla="*/ 11822920 w 12191998"/>
              <a:gd name="connsiteY413" fmla="*/ 3697370 h 4454665"/>
              <a:gd name="connsiteX414" fmla="*/ 11804411 w 12191998"/>
              <a:gd name="connsiteY414" fmla="*/ 3686978 h 4454665"/>
              <a:gd name="connsiteX415" fmla="*/ 11802354 w 12191998"/>
              <a:gd name="connsiteY415" fmla="*/ 3684899 h 4454665"/>
              <a:gd name="connsiteX416" fmla="*/ 11802354 w 12191998"/>
              <a:gd name="connsiteY416" fmla="*/ 3686978 h 4454665"/>
              <a:gd name="connsiteX417" fmla="*/ 11765337 w 12191998"/>
              <a:gd name="connsiteY417" fmla="*/ 3722311 h 4454665"/>
              <a:gd name="connsiteX418" fmla="*/ 11744772 w 12191998"/>
              <a:gd name="connsiteY418" fmla="*/ 3713998 h 4454665"/>
              <a:gd name="connsiteX419" fmla="*/ 11748885 w 12191998"/>
              <a:gd name="connsiteY419" fmla="*/ 3686978 h 4454665"/>
              <a:gd name="connsiteX420" fmla="*/ 11744772 w 12191998"/>
              <a:gd name="connsiteY420" fmla="*/ 3662036 h 4454665"/>
              <a:gd name="connsiteX421" fmla="*/ 11744772 w 12191998"/>
              <a:gd name="connsiteY421" fmla="*/ 3659958 h 4454665"/>
              <a:gd name="connsiteX422" fmla="*/ 11742715 w 12191998"/>
              <a:gd name="connsiteY422" fmla="*/ 3659958 h 4454665"/>
              <a:gd name="connsiteX423" fmla="*/ 11722150 w 12191998"/>
              <a:gd name="connsiteY423" fmla="*/ 3655801 h 4454665"/>
              <a:gd name="connsiteX424" fmla="*/ 11695415 w 12191998"/>
              <a:gd name="connsiteY424" fmla="*/ 3701527 h 4454665"/>
              <a:gd name="connsiteX425" fmla="*/ 11672793 w 12191998"/>
              <a:gd name="connsiteY425" fmla="*/ 3697370 h 4454665"/>
              <a:gd name="connsiteX426" fmla="*/ 11660454 w 12191998"/>
              <a:gd name="connsiteY426" fmla="*/ 3647487 h 4454665"/>
              <a:gd name="connsiteX427" fmla="*/ 11658397 w 12191998"/>
              <a:gd name="connsiteY427" fmla="*/ 3647487 h 4454665"/>
              <a:gd name="connsiteX428" fmla="*/ 11637831 w 12191998"/>
              <a:gd name="connsiteY428" fmla="*/ 3647487 h 4454665"/>
              <a:gd name="connsiteX429" fmla="*/ 11635775 w 12191998"/>
              <a:gd name="connsiteY429" fmla="*/ 3647487 h 4454665"/>
              <a:gd name="connsiteX430" fmla="*/ 0 w 12191998"/>
              <a:gd name="connsiteY430" fmla="*/ 0 h 4454665"/>
              <a:gd name="connsiteX431" fmla="*/ 12191998 w 12191998"/>
              <a:gd name="connsiteY431" fmla="*/ 0 h 4454665"/>
              <a:gd name="connsiteX432" fmla="*/ 12191998 w 12191998"/>
              <a:gd name="connsiteY432" fmla="*/ 4454665 h 4454665"/>
              <a:gd name="connsiteX433" fmla="*/ 0 w 12191998"/>
              <a:gd name="connsiteY433" fmla="*/ 4454665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</a:cxnLst>
            <a:rect l="l" t="t" r="r" b="b"/>
            <a:pathLst>
              <a:path w="12191998" h="4454665">
                <a:moveTo>
                  <a:pt x="11602874" y="4044919"/>
                </a:moveTo>
                <a:cubicBezTo>
                  <a:pt x="11606955" y="4042835"/>
                  <a:pt x="11608996" y="4042835"/>
                  <a:pt x="11613077" y="4044919"/>
                </a:cubicBezTo>
                <a:cubicBezTo>
                  <a:pt x="11615118" y="4047004"/>
                  <a:pt x="11617158" y="4049088"/>
                  <a:pt x="11617158" y="4053257"/>
                </a:cubicBezTo>
                <a:cubicBezTo>
                  <a:pt x="11623280" y="4155401"/>
                  <a:pt x="11623280" y="4155401"/>
                  <a:pt x="11623280" y="4155401"/>
                </a:cubicBezTo>
                <a:cubicBezTo>
                  <a:pt x="11625321" y="4161654"/>
                  <a:pt x="11623280" y="4163739"/>
                  <a:pt x="11621239" y="4165823"/>
                </a:cubicBezTo>
                <a:cubicBezTo>
                  <a:pt x="11619199" y="4167908"/>
                  <a:pt x="11617158" y="4165823"/>
                  <a:pt x="11615118" y="4165823"/>
                </a:cubicBezTo>
                <a:cubicBezTo>
                  <a:pt x="11570224" y="4155401"/>
                  <a:pt x="11539614" y="4136639"/>
                  <a:pt x="11509005" y="4103287"/>
                </a:cubicBezTo>
                <a:cubicBezTo>
                  <a:pt x="11506964" y="4101203"/>
                  <a:pt x="11504924" y="4099118"/>
                  <a:pt x="11504924" y="4097034"/>
                </a:cubicBezTo>
                <a:cubicBezTo>
                  <a:pt x="11504924" y="4097034"/>
                  <a:pt x="11504924" y="4097034"/>
                  <a:pt x="11504924" y="4094948"/>
                </a:cubicBezTo>
                <a:cubicBezTo>
                  <a:pt x="11504924" y="4092864"/>
                  <a:pt x="11509005" y="4090779"/>
                  <a:pt x="11511045" y="4090779"/>
                </a:cubicBezTo>
                <a:cubicBezTo>
                  <a:pt x="11602874" y="4044919"/>
                  <a:pt x="11602874" y="4044919"/>
                  <a:pt x="11602874" y="4044919"/>
                </a:cubicBezTo>
                <a:close/>
                <a:moveTo>
                  <a:pt x="11685608" y="4042835"/>
                </a:moveTo>
                <a:cubicBezTo>
                  <a:pt x="11689728" y="4042835"/>
                  <a:pt x="11691789" y="4042835"/>
                  <a:pt x="11695910" y="4042835"/>
                </a:cubicBezTo>
                <a:cubicBezTo>
                  <a:pt x="11786569" y="4088601"/>
                  <a:pt x="11786569" y="4088601"/>
                  <a:pt x="11786569" y="4088601"/>
                </a:cubicBezTo>
                <a:cubicBezTo>
                  <a:pt x="11790690" y="4090681"/>
                  <a:pt x="11792751" y="4092761"/>
                  <a:pt x="11794811" y="4094842"/>
                </a:cubicBezTo>
                <a:cubicBezTo>
                  <a:pt x="11794811" y="4096922"/>
                  <a:pt x="11792751" y="4099002"/>
                  <a:pt x="11790690" y="4101082"/>
                </a:cubicBezTo>
                <a:cubicBezTo>
                  <a:pt x="11759784" y="4134366"/>
                  <a:pt x="11726817" y="4153089"/>
                  <a:pt x="11683548" y="4163490"/>
                </a:cubicBezTo>
                <a:cubicBezTo>
                  <a:pt x="11679427" y="4165570"/>
                  <a:pt x="11677366" y="4165570"/>
                  <a:pt x="11675305" y="4163490"/>
                </a:cubicBezTo>
                <a:cubicBezTo>
                  <a:pt x="11673245" y="4161410"/>
                  <a:pt x="11673245" y="4157249"/>
                  <a:pt x="11673245" y="4155169"/>
                </a:cubicBezTo>
                <a:cubicBezTo>
                  <a:pt x="11681487" y="4051156"/>
                  <a:pt x="11681487" y="4051156"/>
                  <a:pt x="11681487" y="4051156"/>
                </a:cubicBezTo>
                <a:cubicBezTo>
                  <a:pt x="11681487" y="4049076"/>
                  <a:pt x="11683548" y="4044915"/>
                  <a:pt x="11685608" y="4042835"/>
                </a:cubicBezTo>
                <a:close/>
                <a:moveTo>
                  <a:pt x="10878610" y="4004127"/>
                </a:moveTo>
                <a:lnTo>
                  <a:pt x="10878610" y="4047670"/>
                </a:lnTo>
                <a:cubicBezTo>
                  <a:pt x="10878610" y="4047670"/>
                  <a:pt x="10852168" y="4054927"/>
                  <a:pt x="10832845" y="4054927"/>
                </a:cubicBezTo>
                <a:cubicBezTo>
                  <a:pt x="10816573" y="4054927"/>
                  <a:pt x="10813523" y="4039376"/>
                  <a:pt x="10813523" y="4030046"/>
                </a:cubicBezTo>
                <a:cubicBezTo>
                  <a:pt x="10813523" y="4015531"/>
                  <a:pt x="10821658" y="4008274"/>
                  <a:pt x="10837930" y="4006201"/>
                </a:cubicBezTo>
                <a:cubicBezTo>
                  <a:pt x="10878610" y="4004127"/>
                  <a:pt x="10878610" y="4004127"/>
                  <a:pt x="10878610" y="4004127"/>
                </a:cubicBezTo>
                <a:close/>
                <a:moveTo>
                  <a:pt x="10545885" y="3934277"/>
                </a:moveTo>
                <a:cubicBezTo>
                  <a:pt x="10573810" y="3934277"/>
                  <a:pt x="10573810" y="3948631"/>
                  <a:pt x="10573810" y="3957858"/>
                </a:cubicBezTo>
                <a:cubicBezTo>
                  <a:pt x="10573810" y="3972212"/>
                  <a:pt x="10566570" y="3979389"/>
                  <a:pt x="10550022" y="3981440"/>
                </a:cubicBezTo>
                <a:lnTo>
                  <a:pt x="10505548" y="3983490"/>
                </a:lnTo>
                <a:cubicBezTo>
                  <a:pt x="10505548" y="3982465"/>
                  <a:pt x="10505548" y="3980414"/>
                  <a:pt x="10505548" y="3979389"/>
                </a:cubicBezTo>
                <a:cubicBezTo>
                  <a:pt x="10505548" y="3977339"/>
                  <a:pt x="10505548" y="3977339"/>
                  <a:pt x="10505548" y="3977339"/>
                </a:cubicBezTo>
                <a:cubicBezTo>
                  <a:pt x="10507617" y="3954783"/>
                  <a:pt x="10514857" y="3941454"/>
                  <a:pt x="10528302" y="3936328"/>
                </a:cubicBezTo>
                <a:cubicBezTo>
                  <a:pt x="10533473" y="3935303"/>
                  <a:pt x="10539680" y="3934277"/>
                  <a:pt x="10545885" y="3934277"/>
                </a:cubicBezTo>
                <a:close/>
                <a:moveTo>
                  <a:pt x="11672595" y="3924646"/>
                </a:moveTo>
                <a:cubicBezTo>
                  <a:pt x="11675422" y="3924127"/>
                  <a:pt x="11678506" y="3924646"/>
                  <a:pt x="11681588" y="3925685"/>
                </a:cubicBezTo>
                <a:cubicBezTo>
                  <a:pt x="11698034" y="3938154"/>
                  <a:pt x="11708312" y="3956856"/>
                  <a:pt x="11708312" y="3977636"/>
                </a:cubicBezTo>
                <a:cubicBezTo>
                  <a:pt x="11708312" y="4008807"/>
                  <a:pt x="11681588" y="4035821"/>
                  <a:pt x="11648698" y="4035821"/>
                </a:cubicBezTo>
                <a:cubicBezTo>
                  <a:pt x="11615808" y="4035821"/>
                  <a:pt x="11589084" y="4008807"/>
                  <a:pt x="11589084" y="3977636"/>
                </a:cubicBezTo>
                <a:cubicBezTo>
                  <a:pt x="11589084" y="3956856"/>
                  <a:pt x="11599363" y="3938154"/>
                  <a:pt x="11615808" y="3927764"/>
                </a:cubicBezTo>
                <a:cubicBezTo>
                  <a:pt x="11621975" y="3923607"/>
                  <a:pt x="11628142" y="3923607"/>
                  <a:pt x="11632253" y="3929841"/>
                </a:cubicBezTo>
                <a:cubicBezTo>
                  <a:pt x="11636365" y="3936076"/>
                  <a:pt x="11634309" y="3942309"/>
                  <a:pt x="11630197" y="3946466"/>
                </a:cubicBezTo>
                <a:cubicBezTo>
                  <a:pt x="11619919" y="3952700"/>
                  <a:pt x="11613752" y="3965168"/>
                  <a:pt x="11613752" y="3977636"/>
                </a:cubicBezTo>
                <a:cubicBezTo>
                  <a:pt x="11613752" y="3996339"/>
                  <a:pt x="11630197" y="4012963"/>
                  <a:pt x="11648698" y="4012963"/>
                </a:cubicBezTo>
                <a:cubicBezTo>
                  <a:pt x="11667199" y="4012963"/>
                  <a:pt x="11683644" y="3996339"/>
                  <a:pt x="11683644" y="3977636"/>
                </a:cubicBezTo>
                <a:cubicBezTo>
                  <a:pt x="11683644" y="3965168"/>
                  <a:pt x="11677478" y="3952700"/>
                  <a:pt x="11667199" y="3946466"/>
                </a:cubicBezTo>
                <a:cubicBezTo>
                  <a:pt x="11663088" y="3942309"/>
                  <a:pt x="11661032" y="3936076"/>
                  <a:pt x="11665144" y="3929841"/>
                </a:cubicBezTo>
                <a:cubicBezTo>
                  <a:pt x="11667199" y="3926725"/>
                  <a:pt x="11669769" y="3925166"/>
                  <a:pt x="11672595" y="3924646"/>
                </a:cubicBezTo>
                <a:close/>
                <a:moveTo>
                  <a:pt x="11821529" y="3909580"/>
                </a:moveTo>
                <a:cubicBezTo>
                  <a:pt x="11823596" y="3909580"/>
                  <a:pt x="11825662" y="3913732"/>
                  <a:pt x="11825662" y="3915809"/>
                </a:cubicBezTo>
                <a:cubicBezTo>
                  <a:pt x="11838061" y="3959407"/>
                  <a:pt x="11838061" y="3996777"/>
                  <a:pt x="11825662" y="4040376"/>
                </a:cubicBezTo>
                <a:cubicBezTo>
                  <a:pt x="11823596" y="4044528"/>
                  <a:pt x="11823596" y="4046604"/>
                  <a:pt x="11821529" y="4046604"/>
                </a:cubicBezTo>
                <a:cubicBezTo>
                  <a:pt x="11817396" y="4048680"/>
                  <a:pt x="11815330" y="4046604"/>
                  <a:pt x="11813263" y="4044528"/>
                </a:cubicBezTo>
                <a:cubicBezTo>
                  <a:pt x="11728538" y="3986396"/>
                  <a:pt x="11728538" y="3986396"/>
                  <a:pt x="11728538" y="3986396"/>
                </a:cubicBezTo>
                <a:cubicBezTo>
                  <a:pt x="11724405" y="3984321"/>
                  <a:pt x="11722339" y="3982244"/>
                  <a:pt x="11722339" y="3978092"/>
                </a:cubicBezTo>
                <a:cubicBezTo>
                  <a:pt x="11722339" y="3976016"/>
                  <a:pt x="11724405" y="3971864"/>
                  <a:pt x="11728538" y="3969788"/>
                </a:cubicBezTo>
                <a:cubicBezTo>
                  <a:pt x="11813263" y="3911657"/>
                  <a:pt x="11813263" y="3911657"/>
                  <a:pt x="11813263" y="3911657"/>
                </a:cubicBezTo>
                <a:cubicBezTo>
                  <a:pt x="11815330" y="3909580"/>
                  <a:pt x="11819463" y="3909580"/>
                  <a:pt x="11821529" y="3909580"/>
                </a:cubicBezTo>
                <a:close/>
                <a:moveTo>
                  <a:pt x="11475701" y="3909580"/>
                </a:moveTo>
                <a:cubicBezTo>
                  <a:pt x="11479792" y="3909580"/>
                  <a:pt x="11481838" y="3911657"/>
                  <a:pt x="11483884" y="3913732"/>
                </a:cubicBezTo>
                <a:cubicBezTo>
                  <a:pt x="11567753" y="3969788"/>
                  <a:pt x="11567753" y="3969788"/>
                  <a:pt x="11567753" y="3969788"/>
                </a:cubicBezTo>
                <a:cubicBezTo>
                  <a:pt x="11571844" y="3971864"/>
                  <a:pt x="11573889" y="3976016"/>
                  <a:pt x="11573889" y="3978092"/>
                </a:cubicBezTo>
                <a:cubicBezTo>
                  <a:pt x="11573889" y="3982244"/>
                  <a:pt x="11571844" y="3984321"/>
                  <a:pt x="11567753" y="3986396"/>
                </a:cubicBezTo>
                <a:lnTo>
                  <a:pt x="11483884" y="4044528"/>
                </a:lnTo>
                <a:cubicBezTo>
                  <a:pt x="11479792" y="4046604"/>
                  <a:pt x="11477747" y="4048680"/>
                  <a:pt x="11475701" y="4046604"/>
                </a:cubicBezTo>
                <a:cubicBezTo>
                  <a:pt x="11473656" y="4046604"/>
                  <a:pt x="11471610" y="4044528"/>
                  <a:pt x="11471610" y="4040376"/>
                </a:cubicBezTo>
                <a:cubicBezTo>
                  <a:pt x="11459337" y="3996777"/>
                  <a:pt x="11459337" y="3961483"/>
                  <a:pt x="11471610" y="3915809"/>
                </a:cubicBezTo>
                <a:cubicBezTo>
                  <a:pt x="11471610" y="3913732"/>
                  <a:pt x="11473656" y="3911657"/>
                  <a:pt x="11475701" y="3909580"/>
                </a:cubicBezTo>
                <a:close/>
                <a:moveTo>
                  <a:pt x="10746019" y="3899352"/>
                </a:moveTo>
                <a:cubicBezTo>
                  <a:pt x="10726539" y="3900387"/>
                  <a:pt x="10708085" y="3910737"/>
                  <a:pt x="10696807" y="3919016"/>
                </a:cubicBezTo>
                <a:cubicBezTo>
                  <a:pt x="10696807" y="3907632"/>
                  <a:pt x="10696807" y="3907632"/>
                  <a:pt x="10696807" y="3907632"/>
                </a:cubicBezTo>
                <a:cubicBezTo>
                  <a:pt x="10696807" y="3903492"/>
                  <a:pt x="10693731" y="3900387"/>
                  <a:pt x="10689630" y="3900387"/>
                </a:cubicBezTo>
                <a:cubicBezTo>
                  <a:pt x="10661948" y="3900387"/>
                  <a:pt x="10661948" y="3900387"/>
                  <a:pt x="10661948" y="3900387"/>
                </a:cubicBezTo>
                <a:cubicBezTo>
                  <a:pt x="10657848" y="3900387"/>
                  <a:pt x="10654771" y="3903492"/>
                  <a:pt x="10654771" y="3907632"/>
                </a:cubicBezTo>
                <a:cubicBezTo>
                  <a:pt x="10654771" y="4080468"/>
                  <a:pt x="10654771" y="4080468"/>
                  <a:pt x="10654771" y="4080468"/>
                </a:cubicBezTo>
                <a:cubicBezTo>
                  <a:pt x="10654771" y="4083572"/>
                  <a:pt x="10657848" y="4086677"/>
                  <a:pt x="10661948" y="4086677"/>
                </a:cubicBezTo>
                <a:cubicBezTo>
                  <a:pt x="10689630" y="4086677"/>
                  <a:pt x="10689630" y="4086677"/>
                  <a:pt x="10689630" y="4086677"/>
                </a:cubicBezTo>
                <a:cubicBezTo>
                  <a:pt x="10693731" y="4086677"/>
                  <a:pt x="10696807" y="4083572"/>
                  <a:pt x="10696807" y="4080468"/>
                </a:cubicBezTo>
                <a:cubicBezTo>
                  <a:pt x="10696807" y="3960414"/>
                  <a:pt x="10696807" y="3960414"/>
                  <a:pt x="10696807" y="3960414"/>
                </a:cubicBezTo>
                <a:cubicBezTo>
                  <a:pt x="10702958" y="3955239"/>
                  <a:pt x="10723464" y="3940750"/>
                  <a:pt x="10747045" y="3938680"/>
                </a:cubicBezTo>
                <a:cubicBezTo>
                  <a:pt x="10750120" y="3938680"/>
                  <a:pt x="10753197" y="3935575"/>
                  <a:pt x="10753197" y="3931436"/>
                </a:cubicBezTo>
                <a:cubicBezTo>
                  <a:pt x="10753197" y="3906597"/>
                  <a:pt x="10753197" y="3906597"/>
                  <a:pt x="10753197" y="3906597"/>
                </a:cubicBezTo>
                <a:cubicBezTo>
                  <a:pt x="10753197" y="3904527"/>
                  <a:pt x="10752171" y="3902457"/>
                  <a:pt x="10751146" y="3901422"/>
                </a:cubicBezTo>
                <a:cubicBezTo>
                  <a:pt x="10749095" y="3899352"/>
                  <a:pt x="10747045" y="3899352"/>
                  <a:pt x="10746019" y="3899352"/>
                </a:cubicBezTo>
                <a:close/>
                <a:moveTo>
                  <a:pt x="10221292" y="3899352"/>
                </a:moveTo>
                <a:cubicBezTo>
                  <a:pt x="10202802" y="3899352"/>
                  <a:pt x="10184313" y="3910737"/>
                  <a:pt x="10173013" y="3919016"/>
                </a:cubicBezTo>
                <a:cubicBezTo>
                  <a:pt x="10173013" y="3907632"/>
                  <a:pt x="10173013" y="3907632"/>
                  <a:pt x="10173013" y="3907632"/>
                </a:cubicBezTo>
                <a:cubicBezTo>
                  <a:pt x="10173013" y="3903492"/>
                  <a:pt x="10169932" y="3900387"/>
                  <a:pt x="10165823" y="3900387"/>
                </a:cubicBezTo>
                <a:cubicBezTo>
                  <a:pt x="10137062" y="3900387"/>
                  <a:pt x="10137062" y="3900387"/>
                  <a:pt x="10137062" y="3900387"/>
                </a:cubicBezTo>
                <a:cubicBezTo>
                  <a:pt x="10133979" y="3900387"/>
                  <a:pt x="10130898" y="3903492"/>
                  <a:pt x="10130898" y="3907632"/>
                </a:cubicBezTo>
                <a:cubicBezTo>
                  <a:pt x="10130898" y="4080468"/>
                  <a:pt x="10130898" y="4080468"/>
                  <a:pt x="10130898" y="4080468"/>
                </a:cubicBezTo>
                <a:cubicBezTo>
                  <a:pt x="10130898" y="4083572"/>
                  <a:pt x="10133979" y="4086677"/>
                  <a:pt x="10137062" y="4086677"/>
                </a:cubicBezTo>
                <a:cubicBezTo>
                  <a:pt x="10165823" y="4086677"/>
                  <a:pt x="10165823" y="4086677"/>
                  <a:pt x="10165823" y="4086677"/>
                </a:cubicBezTo>
                <a:cubicBezTo>
                  <a:pt x="10169932" y="4086677"/>
                  <a:pt x="10173013" y="4083572"/>
                  <a:pt x="10173013" y="4080468"/>
                </a:cubicBezTo>
                <a:cubicBezTo>
                  <a:pt x="10173013" y="3960414"/>
                  <a:pt x="10173013" y="3960414"/>
                  <a:pt x="10173013" y="3960414"/>
                </a:cubicBezTo>
                <a:cubicBezTo>
                  <a:pt x="10179177" y="3955239"/>
                  <a:pt x="10198694" y="3940750"/>
                  <a:pt x="10222319" y="3938680"/>
                </a:cubicBezTo>
                <a:cubicBezTo>
                  <a:pt x="10236700" y="3938680"/>
                  <a:pt x="10244918" y="3944890"/>
                  <a:pt x="10245945" y="3959379"/>
                </a:cubicBezTo>
                <a:cubicBezTo>
                  <a:pt x="10245945" y="3960414"/>
                  <a:pt x="10245945" y="3960414"/>
                  <a:pt x="10245945" y="3960414"/>
                </a:cubicBezTo>
                <a:cubicBezTo>
                  <a:pt x="10245945" y="4080468"/>
                  <a:pt x="10245945" y="4080468"/>
                  <a:pt x="10245945" y="4080468"/>
                </a:cubicBezTo>
                <a:cubicBezTo>
                  <a:pt x="10245945" y="4083572"/>
                  <a:pt x="10249026" y="4086677"/>
                  <a:pt x="10252109" y="4086677"/>
                </a:cubicBezTo>
                <a:cubicBezTo>
                  <a:pt x="10280870" y="4086677"/>
                  <a:pt x="10280870" y="4086677"/>
                  <a:pt x="10280870" y="4086677"/>
                </a:cubicBezTo>
                <a:cubicBezTo>
                  <a:pt x="10284979" y="4086677"/>
                  <a:pt x="10288061" y="4083572"/>
                  <a:pt x="10288061" y="4080468"/>
                </a:cubicBezTo>
                <a:cubicBezTo>
                  <a:pt x="10288061" y="4049419"/>
                  <a:pt x="10288061" y="4049419"/>
                  <a:pt x="10288061" y="4049419"/>
                </a:cubicBezTo>
                <a:cubicBezTo>
                  <a:pt x="10288061" y="3985253"/>
                  <a:pt x="10288061" y="3985253"/>
                  <a:pt x="10288061" y="3985253"/>
                </a:cubicBezTo>
                <a:cubicBezTo>
                  <a:pt x="10288061" y="3962484"/>
                  <a:pt x="10288061" y="3962484"/>
                  <a:pt x="10288061" y="3962484"/>
                </a:cubicBezTo>
                <a:cubicBezTo>
                  <a:pt x="10288061" y="3922121"/>
                  <a:pt x="10269571" y="3901422"/>
                  <a:pt x="10231564" y="3899352"/>
                </a:cubicBezTo>
                <a:cubicBezTo>
                  <a:pt x="10231564" y="3899352"/>
                  <a:pt x="10229510" y="3899352"/>
                  <a:pt x="10226428" y="3899352"/>
                </a:cubicBezTo>
                <a:cubicBezTo>
                  <a:pt x="10225401" y="3899352"/>
                  <a:pt x="10225401" y="3899352"/>
                  <a:pt x="10224374" y="3899352"/>
                </a:cubicBezTo>
                <a:cubicBezTo>
                  <a:pt x="10223347" y="3899352"/>
                  <a:pt x="10222319" y="3899352"/>
                  <a:pt x="10221292" y="3899352"/>
                </a:cubicBezTo>
                <a:close/>
                <a:moveTo>
                  <a:pt x="11036971" y="3896177"/>
                </a:moveTo>
                <a:cubicBezTo>
                  <a:pt x="10978754" y="3896177"/>
                  <a:pt x="10953221" y="3926298"/>
                  <a:pt x="10953221" y="3992770"/>
                </a:cubicBezTo>
                <a:cubicBezTo>
                  <a:pt x="10953221" y="3993809"/>
                  <a:pt x="10953221" y="3993809"/>
                  <a:pt x="10953221" y="3994847"/>
                </a:cubicBezTo>
                <a:cubicBezTo>
                  <a:pt x="10953221" y="4061320"/>
                  <a:pt x="10978754" y="4091440"/>
                  <a:pt x="11036971" y="4091440"/>
                </a:cubicBezTo>
                <a:cubicBezTo>
                  <a:pt x="11057397" y="4091440"/>
                  <a:pt x="11079867" y="4086247"/>
                  <a:pt x="11093143" y="4084170"/>
                </a:cubicBezTo>
                <a:cubicBezTo>
                  <a:pt x="11096207" y="4084170"/>
                  <a:pt x="11099271" y="4081054"/>
                  <a:pt x="11099271" y="4076899"/>
                </a:cubicBezTo>
                <a:cubicBezTo>
                  <a:pt x="11098250" y="4053011"/>
                  <a:pt x="11098250" y="4053011"/>
                  <a:pt x="11098250" y="4053011"/>
                </a:cubicBezTo>
                <a:cubicBezTo>
                  <a:pt x="11098250" y="4051972"/>
                  <a:pt x="11097229" y="4049895"/>
                  <a:pt x="11096207" y="4048856"/>
                </a:cubicBezTo>
                <a:cubicBezTo>
                  <a:pt x="11094165" y="4046779"/>
                  <a:pt x="11092122" y="4046779"/>
                  <a:pt x="11090079" y="4046779"/>
                </a:cubicBezTo>
                <a:cubicBezTo>
                  <a:pt x="11074759" y="4047818"/>
                  <a:pt x="11056375" y="4053011"/>
                  <a:pt x="11036971" y="4053011"/>
                </a:cubicBezTo>
                <a:cubicBezTo>
                  <a:pt x="11010416" y="4053011"/>
                  <a:pt x="10999181" y="4041586"/>
                  <a:pt x="10997138" y="4010427"/>
                </a:cubicBezTo>
                <a:cubicBezTo>
                  <a:pt x="10997138" y="4009388"/>
                  <a:pt x="10997138" y="4009388"/>
                  <a:pt x="10997138" y="4008350"/>
                </a:cubicBezTo>
                <a:cubicBezTo>
                  <a:pt x="10997138" y="4007311"/>
                  <a:pt x="10997138" y="4006272"/>
                  <a:pt x="10997138" y="4005234"/>
                </a:cubicBezTo>
                <a:cubicBezTo>
                  <a:pt x="10996117" y="4003156"/>
                  <a:pt x="10996117" y="4002118"/>
                  <a:pt x="10996117" y="4001079"/>
                </a:cubicBezTo>
                <a:cubicBezTo>
                  <a:pt x="10996117" y="4000041"/>
                  <a:pt x="10996117" y="3999002"/>
                  <a:pt x="10996117" y="3997963"/>
                </a:cubicBezTo>
                <a:cubicBezTo>
                  <a:pt x="10996117" y="3995886"/>
                  <a:pt x="10996117" y="3994847"/>
                  <a:pt x="10996117" y="3992770"/>
                </a:cubicBezTo>
                <a:cubicBezTo>
                  <a:pt x="10996117" y="3950186"/>
                  <a:pt x="11007352" y="3934607"/>
                  <a:pt x="11036971" y="3934607"/>
                </a:cubicBezTo>
                <a:cubicBezTo>
                  <a:pt x="11056375" y="3934607"/>
                  <a:pt x="11074759" y="3939800"/>
                  <a:pt x="11090079" y="3940838"/>
                </a:cubicBezTo>
                <a:cubicBezTo>
                  <a:pt x="11092122" y="3940838"/>
                  <a:pt x="11094165" y="3940838"/>
                  <a:pt x="11096207" y="3939800"/>
                </a:cubicBezTo>
                <a:cubicBezTo>
                  <a:pt x="11097229" y="3937723"/>
                  <a:pt x="11098250" y="3936684"/>
                  <a:pt x="11098250" y="3934607"/>
                </a:cubicBezTo>
                <a:cubicBezTo>
                  <a:pt x="11099271" y="3910718"/>
                  <a:pt x="11099271" y="3910718"/>
                  <a:pt x="11099271" y="3910718"/>
                </a:cubicBezTo>
                <a:cubicBezTo>
                  <a:pt x="11099271" y="3906564"/>
                  <a:pt x="11096207" y="3903448"/>
                  <a:pt x="11093143" y="3903448"/>
                </a:cubicBezTo>
                <a:cubicBezTo>
                  <a:pt x="11079867" y="3901370"/>
                  <a:pt x="11057397" y="3896177"/>
                  <a:pt x="11036971" y="3896177"/>
                </a:cubicBezTo>
                <a:close/>
                <a:moveTo>
                  <a:pt x="10858462" y="3896177"/>
                </a:moveTo>
                <a:cubicBezTo>
                  <a:pt x="10836770" y="3896177"/>
                  <a:pt x="10802683" y="3901370"/>
                  <a:pt x="10788221" y="3903448"/>
                </a:cubicBezTo>
                <a:cubicBezTo>
                  <a:pt x="10785122" y="3903448"/>
                  <a:pt x="10783056" y="3906564"/>
                  <a:pt x="10783056" y="3910718"/>
                </a:cubicBezTo>
                <a:cubicBezTo>
                  <a:pt x="10784089" y="3934607"/>
                  <a:pt x="10784089" y="3934607"/>
                  <a:pt x="10784089" y="3934607"/>
                </a:cubicBezTo>
                <a:cubicBezTo>
                  <a:pt x="10784089" y="3936684"/>
                  <a:pt x="10784089" y="3937723"/>
                  <a:pt x="10786155" y="3939800"/>
                </a:cubicBezTo>
                <a:cubicBezTo>
                  <a:pt x="10787188" y="3940838"/>
                  <a:pt x="10789254" y="3940838"/>
                  <a:pt x="10791320" y="3940838"/>
                </a:cubicBezTo>
                <a:cubicBezTo>
                  <a:pt x="10806815" y="3939800"/>
                  <a:pt x="10835737" y="3937723"/>
                  <a:pt x="10856397" y="3937723"/>
                </a:cubicBezTo>
                <a:cubicBezTo>
                  <a:pt x="10870858" y="3937723"/>
                  <a:pt x="10879123" y="3946032"/>
                  <a:pt x="10879123" y="3959534"/>
                </a:cubicBezTo>
                <a:cubicBezTo>
                  <a:pt x="10879123" y="3970959"/>
                  <a:pt x="10879123" y="3970959"/>
                  <a:pt x="10879123" y="3970959"/>
                </a:cubicBezTo>
                <a:cubicBezTo>
                  <a:pt x="10832639" y="3975113"/>
                  <a:pt x="10832639" y="3975113"/>
                  <a:pt x="10832639" y="3975113"/>
                </a:cubicBezTo>
                <a:cubicBezTo>
                  <a:pt x="10788221" y="3978229"/>
                  <a:pt x="10770660" y="3994847"/>
                  <a:pt x="10770660" y="4032238"/>
                </a:cubicBezTo>
                <a:cubicBezTo>
                  <a:pt x="10770660" y="4069629"/>
                  <a:pt x="10790287" y="4091440"/>
                  <a:pt x="10824374" y="4091440"/>
                </a:cubicBezTo>
                <a:cubicBezTo>
                  <a:pt x="10853299" y="4091440"/>
                  <a:pt x="10885319" y="4078977"/>
                  <a:pt x="10885319" y="4078977"/>
                </a:cubicBezTo>
                <a:cubicBezTo>
                  <a:pt x="10892550" y="4084170"/>
                  <a:pt x="10898748" y="4088324"/>
                  <a:pt x="10913210" y="4090402"/>
                </a:cubicBezTo>
                <a:cubicBezTo>
                  <a:pt x="10915275" y="4090402"/>
                  <a:pt x="10917341" y="4090402"/>
                  <a:pt x="10919407" y="4088324"/>
                </a:cubicBezTo>
                <a:cubicBezTo>
                  <a:pt x="10920440" y="4087286"/>
                  <a:pt x="10921473" y="4085208"/>
                  <a:pt x="10921473" y="4083131"/>
                </a:cubicBezTo>
                <a:cubicBezTo>
                  <a:pt x="10921473" y="3959534"/>
                  <a:pt x="10921473" y="3959534"/>
                  <a:pt x="10921473" y="3959534"/>
                </a:cubicBezTo>
                <a:cubicBezTo>
                  <a:pt x="10921473" y="3915911"/>
                  <a:pt x="10901847" y="3896177"/>
                  <a:pt x="10858462" y="3896177"/>
                </a:cubicBezTo>
                <a:close/>
                <a:moveTo>
                  <a:pt x="10537848" y="3896177"/>
                </a:moveTo>
                <a:cubicBezTo>
                  <a:pt x="10484952" y="3898255"/>
                  <a:pt x="10461097" y="3928375"/>
                  <a:pt x="10461097" y="3992770"/>
                </a:cubicBezTo>
                <a:cubicBezTo>
                  <a:pt x="10461097" y="3993809"/>
                  <a:pt x="10461097" y="3993809"/>
                  <a:pt x="10461097" y="3994847"/>
                </a:cubicBezTo>
                <a:cubicBezTo>
                  <a:pt x="10461097" y="4016659"/>
                  <a:pt x="10463172" y="4035354"/>
                  <a:pt x="10467320" y="4049895"/>
                </a:cubicBezTo>
                <a:cubicBezTo>
                  <a:pt x="10475618" y="4077938"/>
                  <a:pt x="10500510" y="4091440"/>
                  <a:pt x="10528513" y="4091440"/>
                </a:cubicBezTo>
                <a:cubicBezTo>
                  <a:pt x="10531625" y="4091440"/>
                  <a:pt x="10534736" y="4091440"/>
                  <a:pt x="10537848" y="4091440"/>
                </a:cubicBezTo>
                <a:cubicBezTo>
                  <a:pt x="10539922" y="4091440"/>
                  <a:pt x="10543033" y="4091440"/>
                  <a:pt x="10545109" y="4091440"/>
                </a:cubicBezTo>
                <a:cubicBezTo>
                  <a:pt x="10564815" y="4089363"/>
                  <a:pt x="10587633" y="4086247"/>
                  <a:pt x="10598004" y="4084170"/>
                </a:cubicBezTo>
                <a:cubicBezTo>
                  <a:pt x="10602153" y="4084170"/>
                  <a:pt x="10604227" y="4081054"/>
                  <a:pt x="10604227" y="4076899"/>
                </a:cubicBezTo>
                <a:cubicBezTo>
                  <a:pt x="10603190" y="4053011"/>
                  <a:pt x="10603190" y="4053011"/>
                  <a:pt x="10603190" y="4053011"/>
                </a:cubicBezTo>
                <a:cubicBezTo>
                  <a:pt x="10603190" y="4051972"/>
                  <a:pt x="10602153" y="4049895"/>
                  <a:pt x="10601116" y="4048856"/>
                </a:cubicBezTo>
                <a:cubicBezTo>
                  <a:pt x="10599041" y="4046779"/>
                  <a:pt x="10598004" y="4046779"/>
                  <a:pt x="10595930" y="4046779"/>
                </a:cubicBezTo>
                <a:cubicBezTo>
                  <a:pt x="10582447" y="4047818"/>
                  <a:pt x="10558592" y="4049895"/>
                  <a:pt x="10539922" y="4049895"/>
                </a:cubicBezTo>
                <a:cubicBezTo>
                  <a:pt x="10521253" y="4049895"/>
                  <a:pt x="10511918" y="4042624"/>
                  <a:pt x="10506733" y="4024968"/>
                </a:cubicBezTo>
                <a:cubicBezTo>
                  <a:pt x="10505695" y="4016659"/>
                  <a:pt x="10505695" y="4016659"/>
                  <a:pt x="10505695" y="4016659"/>
                </a:cubicBezTo>
                <a:cubicBezTo>
                  <a:pt x="10554442" y="4013543"/>
                  <a:pt x="10554442" y="4013543"/>
                  <a:pt x="10554442" y="4013543"/>
                </a:cubicBezTo>
                <a:cubicBezTo>
                  <a:pt x="10598004" y="4009388"/>
                  <a:pt x="10616672" y="3992770"/>
                  <a:pt x="10616672" y="3956418"/>
                </a:cubicBezTo>
                <a:cubicBezTo>
                  <a:pt x="10616672" y="3917989"/>
                  <a:pt x="10599041" y="3896177"/>
                  <a:pt x="10545109" y="3896177"/>
                </a:cubicBezTo>
                <a:cubicBezTo>
                  <a:pt x="10543033" y="3896177"/>
                  <a:pt x="10539922" y="3896177"/>
                  <a:pt x="10537848" y="3896177"/>
                </a:cubicBezTo>
                <a:close/>
                <a:moveTo>
                  <a:pt x="11181077" y="3859105"/>
                </a:moveTo>
                <a:cubicBezTo>
                  <a:pt x="11153387" y="3866301"/>
                  <a:pt x="11153387" y="3866301"/>
                  <a:pt x="11153387" y="3866301"/>
                </a:cubicBezTo>
                <a:cubicBezTo>
                  <a:pt x="11150310" y="3866301"/>
                  <a:pt x="11147234" y="3869386"/>
                  <a:pt x="11147234" y="3872470"/>
                </a:cubicBezTo>
                <a:cubicBezTo>
                  <a:pt x="11147234" y="3901255"/>
                  <a:pt x="11147234" y="3901255"/>
                  <a:pt x="11147234" y="3901255"/>
                </a:cubicBezTo>
                <a:cubicBezTo>
                  <a:pt x="11131850" y="3901255"/>
                  <a:pt x="11131850" y="3901255"/>
                  <a:pt x="11131850" y="3901255"/>
                </a:cubicBezTo>
                <a:cubicBezTo>
                  <a:pt x="11127748" y="3901255"/>
                  <a:pt x="11124671" y="3904339"/>
                  <a:pt x="11124671" y="3908451"/>
                </a:cubicBezTo>
                <a:cubicBezTo>
                  <a:pt x="11124671" y="3933123"/>
                  <a:pt x="11124671" y="3933123"/>
                  <a:pt x="11124671" y="3933123"/>
                </a:cubicBezTo>
                <a:cubicBezTo>
                  <a:pt x="11124671" y="3936208"/>
                  <a:pt x="11127748" y="3939292"/>
                  <a:pt x="11131850" y="3939292"/>
                </a:cubicBezTo>
                <a:cubicBezTo>
                  <a:pt x="11147234" y="3939292"/>
                  <a:pt x="11147234" y="3939292"/>
                  <a:pt x="11147234" y="3939292"/>
                </a:cubicBezTo>
                <a:cubicBezTo>
                  <a:pt x="11147234" y="4021534"/>
                  <a:pt x="11147234" y="4021534"/>
                  <a:pt x="11147234" y="4021534"/>
                </a:cubicBezTo>
                <a:cubicBezTo>
                  <a:pt x="11147234" y="4074992"/>
                  <a:pt x="11160566" y="4091440"/>
                  <a:pt x="11203639" y="4091440"/>
                </a:cubicBezTo>
                <a:cubicBezTo>
                  <a:pt x="11211844" y="4091440"/>
                  <a:pt x="11225176" y="4089384"/>
                  <a:pt x="11235431" y="4087328"/>
                </a:cubicBezTo>
                <a:cubicBezTo>
                  <a:pt x="11238508" y="4086300"/>
                  <a:pt x="11240559" y="4083216"/>
                  <a:pt x="11240559" y="4080132"/>
                </a:cubicBezTo>
                <a:cubicBezTo>
                  <a:pt x="11239534" y="4056487"/>
                  <a:pt x="11239534" y="4056487"/>
                  <a:pt x="11239534" y="4056487"/>
                </a:cubicBezTo>
                <a:cubicBezTo>
                  <a:pt x="11239534" y="4052375"/>
                  <a:pt x="11235431" y="4050319"/>
                  <a:pt x="11232355" y="4050319"/>
                </a:cubicBezTo>
                <a:cubicBezTo>
                  <a:pt x="11226201" y="4050319"/>
                  <a:pt x="11215946" y="4050319"/>
                  <a:pt x="11208767" y="4050319"/>
                </a:cubicBezTo>
                <a:cubicBezTo>
                  <a:pt x="11191332" y="4050319"/>
                  <a:pt x="11190307" y="4042095"/>
                  <a:pt x="11190307" y="4015366"/>
                </a:cubicBezTo>
                <a:cubicBezTo>
                  <a:pt x="11190307" y="3939292"/>
                  <a:pt x="11190307" y="3939292"/>
                  <a:pt x="11190307" y="3939292"/>
                </a:cubicBezTo>
                <a:cubicBezTo>
                  <a:pt x="11233380" y="3939292"/>
                  <a:pt x="11233380" y="3939292"/>
                  <a:pt x="11233380" y="3939292"/>
                </a:cubicBezTo>
                <a:cubicBezTo>
                  <a:pt x="11236457" y="3939292"/>
                  <a:pt x="11239534" y="3936208"/>
                  <a:pt x="11239534" y="3933123"/>
                </a:cubicBezTo>
                <a:cubicBezTo>
                  <a:pt x="11239534" y="3908451"/>
                  <a:pt x="11239534" y="3908451"/>
                  <a:pt x="11239534" y="3908451"/>
                </a:cubicBezTo>
                <a:cubicBezTo>
                  <a:pt x="11239534" y="3904339"/>
                  <a:pt x="11236457" y="3901255"/>
                  <a:pt x="11233380" y="3901255"/>
                </a:cubicBezTo>
                <a:cubicBezTo>
                  <a:pt x="11190307" y="3901255"/>
                  <a:pt x="11190307" y="3901255"/>
                  <a:pt x="11190307" y="3901255"/>
                </a:cubicBezTo>
                <a:cubicBezTo>
                  <a:pt x="11190307" y="3866301"/>
                  <a:pt x="11190307" y="3866301"/>
                  <a:pt x="11190307" y="3866301"/>
                </a:cubicBezTo>
                <a:cubicBezTo>
                  <a:pt x="11190307" y="3863217"/>
                  <a:pt x="11189281" y="3862189"/>
                  <a:pt x="11187230" y="3860133"/>
                </a:cubicBezTo>
                <a:cubicBezTo>
                  <a:pt x="11185179" y="3859105"/>
                  <a:pt x="11183128" y="3858077"/>
                  <a:pt x="11181077" y="3859105"/>
                </a:cubicBezTo>
                <a:close/>
                <a:moveTo>
                  <a:pt x="10376216" y="3859105"/>
                </a:moveTo>
                <a:cubicBezTo>
                  <a:pt x="10348526" y="3866301"/>
                  <a:pt x="10348526" y="3866301"/>
                  <a:pt x="10348526" y="3866301"/>
                </a:cubicBezTo>
                <a:cubicBezTo>
                  <a:pt x="10345450" y="3866301"/>
                  <a:pt x="10343399" y="3869386"/>
                  <a:pt x="10343399" y="3872470"/>
                </a:cubicBezTo>
                <a:cubicBezTo>
                  <a:pt x="10343399" y="3901255"/>
                  <a:pt x="10343399" y="3901255"/>
                  <a:pt x="10343399" y="3901255"/>
                </a:cubicBezTo>
                <a:cubicBezTo>
                  <a:pt x="10326990" y="3901255"/>
                  <a:pt x="10326990" y="3901255"/>
                  <a:pt x="10326990" y="3901255"/>
                </a:cubicBezTo>
                <a:cubicBezTo>
                  <a:pt x="10322888" y="3901255"/>
                  <a:pt x="10319811" y="3904339"/>
                  <a:pt x="10319811" y="3908451"/>
                </a:cubicBezTo>
                <a:cubicBezTo>
                  <a:pt x="10319811" y="3933123"/>
                  <a:pt x="10319811" y="3933123"/>
                  <a:pt x="10319811" y="3933123"/>
                </a:cubicBezTo>
                <a:cubicBezTo>
                  <a:pt x="10319811" y="3936208"/>
                  <a:pt x="10322888" y="3939292"/>
                  <a:pt x="10326990" y="3939292"/>
                </a:cubicBezTo>
                <a:cubicBezTo>
                  <a:pt x="10343399" y="3939292"/>
                  <a:pt x="10343399" y="3939292"/>
                  <a:pt x="10343399" y="3939292"/>
                </a:cubicBezTo>
                <a:cubicBezTo>
                  <a:pt x="10343399" y="4021534"/>
                  <a:pt x="10343399" y="4021534"/>
                  <a:pt x="10343399" y="4021534"/>
                </a:cubicBezTo>
                <a:cubicBezTo>
                  <a:pt x="10343399" y="4074992"/>
                  <a:pt x="10355705" y="4091440"/>
                  <a:pt x="10398779" y="4091440"/>
                </a:cubicBezTo>
                <a:cubicBezTo>
                  <a:pt x="10406983" y="4091440"/>
                  <a:pt x="10420316" y="4089384"/>
                  <a:pt x="10430571" y="4087328"/>
                </a:cubicBezTo>
                <a:cubicBezTo>
                  <a:pt x="10433648" y="4086300"/>
                  <a:pt x="10435698" y="4083216"/>
                  <a:pt x="10435698" y="4080132"/>
                </a:cubicBezTo>
                <a:cubicBezTo>
                  <a:pt x="10434673" y="4056487"/>
                  <a:pt x="10434673" y="4056487"/>
                  <a:pt x="10434673" y="4056487"/>
                </a:cubicBezTo>
                <a:cubicBezTo>
                  <a:pt x="10434673" y="4052375"/>
                  <a:pt x="10431597" y="4050319"/>
                  <a:pt x="10427495" y="4050319"/>
                </a:cubicBezTo>
                <a:cubicBezTo>
                  <a:pt x="10421341" y="4050319"/>
                  <a:pt x="10411086" y="4050319"/>
                  <a:pt x="10403906" y="4050319"/>
                </a:cubicBezTo>
                <a:cubicBezTo>
                  <a:pt x="10386472" y="4050319"/>
                  <a:pt x="10385446" y="4042095"/>
                  <a:pt x="10385446" y="4015366"/>
                </a:cubicBezTo>
                <a:cubicBezTo>
                  <a:pt x="10385446" y="3939292"/>
                  <a:pt x="10385446" y="3939292"/>
                  <a:pt x="10385446" y="3939292"/>
                </a:cubicBezTo>
                <a:cubicBezTo>
                  <a:pt x="10428520" y="3939292"/>
                  <a:pt x="10428520" y="3939292"/>
                  <a:pt x="10428520" y="3939292"/>
                </a:cubicBezTo>
                <a:cubicBezTo>
                  <a:pt x="10431597" y="3939292"/>
                  <a:pt x="10434673" y="3936208"/>
                  <a:pt x="10434673" y="3933123"/>
                </a:cubicBezTo>
                <a:cubicBezTo>
                  <a:pt x="10434673" y="3908451"/>
                  <a:pt x="10434673" y="3908451"/>
                  <a:pt x="10434673" y="3908451"/>
                </a:cubicBezTo>
                <a:cubicBezTo>
                  <a:pt x="10434673" y="3904339"/>
                  <a:pt x="10431597" y="3901255"/>
                  <a:pt x="10428520" y="3901255"/>
                </a:cubicBezTo>
                <a:cubicBezTo>
                  <a:pt x="10385446" y="3901255"/>
                  <a:pt x="10385446" y="3901255"/>
                  <a:pt x="10385446" y="3901255"/>
                </a:cubicBezTo>
                <a:cubicBezTo>
                  <a:pt x="10385446" y="3866301"/>
                  <a:pt x="10385446" y="3866301"/>
                  <a:pt x="10385446" y="3866301"/>
                </a:cubicBezTo>
                <a:cubicBezTo>
                  <a:pt x="10385446" y="3863217"/>
                  <a:pt x="10384421" y="3862189"/>
                  <a:pt x="10382370" y="3860133"/>
                </a:cubicBezTo>
                <a:cubicBezTo>
                  <a:pt x="10380319" y="3859105"/>
                  <a:pt x="10378268" y="3858077"/>
                  <a:pt x="10376216" y="3859105"/>
                </a:cubicBezTo>
                <a:close/>
                <a:moveTo>
                  <a:pt x="10045025" y="3834265"/>
                </a:moveTo>
                <a:cubicBezTo>
                  <a:pt x="10045025" y="3834265"/>
                  <a:pt x="10043992" y="3834265"/>
                  <a:pt x="10042958" y="3835300"/>
                </a:cubicBezTo>
                <a:cubicBezTo>
                  <a:pt x="10041923" y="3835300"/>
                  <a:pt x="10041923" y="3836334"/>
                  <a:pt x="10040890" y="3836334"/>
                </a:cubicBezTo>
                <a:cubicBezTo>
                  <a:pt x="10040890" y="3837369"/>
                  <a:pt x="10039857" y="3838403"/>
                  <a:pt x="10039857" y="3838403"/>
                </a:cubicBezTo>
                <a:cubicBezTo>
                  <a:pt x="10039857" y="3839438"/>
                  <a:pt x="10038822" y="3840472"/>
                  <a:pt x="10038822" y="3841507"/>
                </a:cubicBezTo>
                <a:cubicBezTo>
                  <a:pt x="10038822" y="4080471"/>
                  <a:pt x="10038822" y="4080471"/>
                  <a:pt x="10038822" y="4080471"/>
                </a:cubicBezTo>
                <a:cubicBezTo>
                  <a:pt x="10038822" y="4083575"/>
                  <a:pt x="10041923" y="4086678"/>
                  <a:pt x="10046058" y="4086678"/>
                </a:cubicBezTo>
                <a:cubicBezTo>
                  <a:pt x="10076036" y="4086678"/>
                  <a:pt x="10076036" y="4086678"/>
                  <a:pt x="10076036" y="4086678"/>
                </a:cubicBezTo>
                <a:cubicBezTo>
                  <a:pt x="10076036" y="4086678"/>
                  <a:pt x="10076036" y="4086678"/>
                  <a:pt x="10077071" y="4086678"/>
                </a:cubicBezTo>
                <a:cubicBezTo>
                  <a:pt x="10078105" y="4086678"/>
                  <a:pt x="10078105" y="4086678"/>
                  <a:pt x="10079138" y="4086678"/>
                </a:cubicBezTo>
                <a:cubicBezTo>
                  <a:pt x="10079138" y="4086678"/>
                  <a:pt x="10079138" y="4086678"/>
                  <a:pt x="10079138" y="4085644"/>
                </a:cubicBezTo>
                <a:cubicBezTo>
                  <a:pt x="10080171" y="4085644"/>
                  <a:pt x="10080171" y="4085644"/>
                  <a:pt x="10081206" y="4084609"/>
                </a:cubicBezTo>
                <a:cubicBezTo>
                  <a:pt x="10081206" y="4083575"/>
                  <a:pt x="10082239" y="4083575"/>
                  <a:pt x="10082239" y="4082540"/>
                </a:cubicBezTo>
                <a:cubicBezTo>
                  <a:pt x="10082239" y="4081506"/>
                  <a:pt x="10083273" y="4080471"/>
                  <a:pt x="10083273" y="4080471"/>
                </a:cubicBezTo>
                <a:cubicBezTo>
                  <a:pt x="10083273" y="3841507"/>
                  <a:pt x="10083273" y="3841507"/>
                  <a:pt x="10083273" y="3841507"/>
                </a:cubicBezTo>
                <a:cubicBezTo>
                  <a:pt x="10083273" y="3837369"/>
                  <a:pt x="10080171" y="3834265"/>
                  <a:pt x="10076036" y="3834265"/>
                </a:cubicBezTo>
                <a:cubicBezTo>
                  <a:pt x="10046058" y="3834265"/>
                  <a:pt x="10046058" y="3834265"/>
                  <a:pt x="10046058" y="3834265"/>
                </a:cubicBezTo>
                <a:cubicBezTo>
                  <a:pt x="10045025" y="3834265"/>
                  <a:pt x="10045025" y="3834265"/>
                  <a:pt x="10045025" y="3834265"/>
                </a:cubicBezTo>
                <a:close/>
                <a:moveTo>
                  <a:pt x="11675305" y="3793583"/>
                </a:moveTo>
                <a:cubicBezTo>
                  <a:pt x="11677366" y="3791522"/>
                  <a:pt x="11681487" y="3791522"/>
                  <a:pt x="11683548" y="3793583"/>
                </a:cubicBezTo>
                <a:cubicBezTo>
                  <a:pt x="11726817" y="3803884"/>
                  <a:pt x="11759784" y="3822428"/>
                  <a:pt x="11790690" y="3855396"/>
                </a:cubicBezTo>
                <a:cubicBezTo>
                  <a:pt x="11792751" y="3857456"/>
                  <a:pt x="11794811" y="3859516"/>
                  <a:pt x="11794811" y="3861577"/>
                </a:cubicBezTo>
                <a:cubicBezTo>
                  <a:pt x="11792751" y="3865697"/>
                  <a:pt x="11790690" y="3865697"/>
                  <a:pt x="11786569" y="3867758"/>
                </a:cubicBezTo>
                <a:cubicBezTo>
                  <a:pt x="11695910" y="3911027"/>
                  <a:pt x="11695910" y="3911027"/>
                  <a:pt x="11695910" y="3911027"/>
                </a:cubicBezTo>
                <a:cubicBezTo>
                  <a:pt x="11691789" y="3913087"/>
                  <a:pt x="11687668" y="3913087"/>
                  <a:pt x="11685608" y="3913087"/>
                </a:cubicBezTo>
                <a:cubicBezTo>
                  <a:pt x="11683548" y="3911027"/>
                  <a:pt x="11681487" y="3906906"/>
                  <a:pt x="11681487" y="3902785"/>
                </a:cubicBezTo>
                <a:cubicBezTo>
                  <a:pt x="11673245" y="3801824"/>
                  <a:pt x="11673245" y="3801824"/>
                  <a:pt x="11673245" y="3801824"/>
                </a:cubicBezTo>
                <a:cubicBezTo>
                  <a:pt x="11673245" y="3797703"/>
                  <a:pt x="11673245" y="3795643"/>
                  <a:pt x="11675305" y="3793583"/>
                </a:cubicBezTo>
                <a:close/>
                <a:moveTo>
                  <a:pt x="11617970" y="3792812"/>
                </a:moveTo>
                <a:cubicBezTo>
                  <a:pt x="11619516" y="3792555"/>
                  <a:pt x="11621061" y="3792555"/>
                  <a:pt x="11622091" y="3793587"/>
                </a:cubicBezTo>
                <a:cubicBezTo>
                  <a:pt x="11622091" y="3795652"/>
                  <a:pt x="11624151" y="3797717"/>
                  <a:pt x="11624151" y="3803912"/>
                </a:cubicBezTo>
                <a:cubicBezTo>
                  <a:pt x="11615910" y="3905100"/>
                  <a:pt x="11615910" y="3905100"/>
                  <a:pt x="11615910" y="3905100"/>
                </a:cubicBezTo>
                <a:cubicBezTo>
                  <a:pt x="11615910" y="3909230"/>
                  <a:pt x="11613849" y="3911295"/>
                  <a:pt x="11611789" y="3913360"/>
                </a:cubicBezTo>
                <a:cubicBezTo>
                  <a:pt x="11607668" y="3915425"/>
                  <a:pt x="11605607" y="3915425"/>
                  <a:pt x="11601487" y="3913360"/>
                </a:cubicBezTo>
                <a:cubicBezTo>
                  <a:pt x="11510827" y="3867929"/>
                  <a:pt x="11510827" y="3867929"/>
                  <a:pt x="11510827" y="3867929"/>
                </a:cubicBezTo>
                <a:cubicBezTo>
                  <a:pt x="11506707" y="3867929"/>
                  <a:pt x="11504646" y="3865864"/>
                  <a:pt x="11502586" y="3861734"/>
                </a:cubicBezTo>
                <a:cubicBezTo>
                  <a:pt x="11502586" y="3859668"/>
                  <a:pt x="11504646" y="3857604"/>
                  <a:pt x="11506707" y="3855538"/>
                </a:cubicBezTo>
                <a:cubicBezTo>
                  <a:pt x="11537613" y="3822498"/>
                  <a:pt x="11570580" y="3803912"/>
                  <a:pt x="11613849" y="3793587"/>
                </a:cubicBezTo>
                <a:cubicBezTo>
                  <a:pt x="11614879" y="3793587"/>
                  <a:pt x="11616425" y="3793071"/>
                  <a:pt x="11617970" y="3792812"/>
                </a:cubicBezTo>
                <a:close/>
                <a:moveTo>
                  <a:pt x="11649283" y="3757623"/>
                </a:moveTo>
                <a:cubicBezTo>
                  <a:pt x="11529530" y="3757623"/>
                  <a:pt x="11432452" y="3855749"/>
                  <a:pt x="11432452" y="3976793"/>
                </a:cubicBezTo>
                <a:cubicBezTo>
                  <a:pt x="11432452" y="4097836"/>
                  <a:pt x="11529530" y="4195962"/>
                  <a:pt x="11649283" y="4195962"/>
                </a:cubicBezTo>
                <a:cubicBezTo>
                  <a:pt x="11769036" y="4195962"/>
                  <a:pt x="11866115" y="4097836"/>
                  <a:pt x="11866115" y="3976793"/>
                </a:cubicBezTo>
                <a:cubicBezTo>
                  <a:pt x="11866115" y="3855749"/>
                  <a:pt x="11769036" y="3757623"/>
                  <a:pt x="11649283" y="3757623"/>
                </a:cubicBezTo>
                <a:close/>
                <a:moveTo>
                  <a:pt x="11648699" y="3726063"/>
                </a:moveTo>
                <a:cubicBezTo>
                  <a:pt x="11784913" y="3726063"/>
                  <a:pt x="11895337" y="3837795"/>
                  <a:pt x="11895337" y="3975624"/>
                </a:cubicBezTo>
                <a:cubicBezTo>
                  <a:pt x="11895337" y="4113452"/>
                  <a:pt x="11784913" y="4225185"/>
                  <a:pt x="11648699" y="4225185"/>
                </a:cubicBezTo>
                <a:cubicBezTo>
                  <a:pt x="11512484" y="4225185"/>
                  <a:pt x="11402060" y="4113452"/>
                  <a:pt x="11402060" y="3975624"/>
                </a:cubicBezTo>
                <a:cubicBezTo>
                  <a:pt x="11402060" y="3837795"/>
                  <a:pt x="11512484" y="3726063"/>
                  <a:pt x="11648699" y="3726063"/>
                </a:cubicBezTo>
                <a:close/>
                <a:moveTo>
                  <a:pt x="11635775" y="3647487"/>
                </a:moveTo>
                <a:cubicBezTo>
                  <a:pt x="11627549" y="3662036"/>
                  <a:pt x="11623436" y="3680742"/>
                  <a:pt x="11623436" y="3697370"/>
                </a:cubicBezTo>
                <a:cubicBezTo>
                  <a:pt x="11619323" y="3697370"/>
                  <a:pt x="11602870" y="3699448"/>
                  <a:pt x="11600814" y="3701527"/>
                </a:cubicBezTo>
                <a:cubicBezTo>
                  <a:pt x="11594644" y="3682821"/>
                  <a:pt x="11586418" y="3666193"/>
                  <a:pt x="11574079" y="3655801"/>
                </a:cubicBezTo>
                <a:cubicBezTo>
                  <a:pt x="11574079" y="3653722"/>
                  <a:pt x="11574079" y="3653722"/>
                  <a:pt x="11574079" y="3653722"/>
                </a:cubicBezTo>
                <a:cubicBezTo>
                  <a:pt x="11572023" y="3655801"/>
                  <a:pt x="11572023" y="3655801"/>
                  <a:pt x="11572023" y="3655801"/>
                </a:cubicBezTo>
                <a:cubicBezTo>
                  <a:pt x="11565853" y="3655801"/>
                  <a:pt x="11557627" y="3657879"/>
                  <a:pt x="11551457" y="3659958"/>
                </a:cubicBezTo>
                <a:cubicBezTo>
                  <a:pt x="11551457" y="3662036"/>
                  <a:pt x="11551457" y="3662036"/>
                  <a:pt x="11551457" y="3662036"/>
                </a:cubicBezTo>
                <a:cubicBezTo>
                  <a:pt x="11549401" y="3670350"/>
                  <a:pt x="11547344" y="3678664"/>
                  <a:pt x="11547344" y="3686978"/>
                </a:cubicBezTo>
                <a:cubicBezTo>
                  <a:pt x="11547344" y="3697370"/>
                  <a:pt x="11549401" y="3705684"/>
                  <a:pt x="11551457" y="3713998"/>
                </a:cubicBezTo>
                <a:cubicBezTo>
                  <a:pt x="11549401" y="3713998"/>
                  <a:pt x="11532948" y="3722311"/>
                  <a:pt x="11530892" y="3722311"/>
                </a:cubicBezTo>
                <a:cubicBezTo>
                  <a:pt x="11520609" y="3707762"/>
                  <a:pt x="11508270" y="3693213"/>
                  <a:pt x="11493874" y="3686978"/>
                </a:cubicBezTo>
                <a:cubicBezTo>
                  <a:pt x="11493874" y="3684899"/>
                  <a:pt x="11493874" y="3684899"/>
                  <a:pt x="11493874" y="3684899"/>
                </a:cubicBezTo>
                <a:cubicBezTo>
                  <a:pt x="11491818" y="3684899"/>
                  <a:pt x="11491818" y="3684899"/>
                  <a:pt x="11491818" y="3684899"/>
                </a:cubicBezTo>
                <a:cubicBezTo>
                  <a:pt x="11485648" y="3689056"/>
                  <a:pt x="11479479" y="3693213"/>
                  <a:pt x="11473309" y="3697370"/>
                </a:cubicBezTo>
                <a:cubicBezTo>
                  <a:pt x="11473309" y="3697370"/>
                  <a:pt x="11473309" y="3699448"/>
                  <a:pt x="11473309" y="3699448"/>
                </a:cubicBezTo>
                <a:cubicBezTo>
                  <a:pt x="11473309" y="3716076"/>
                  <a:pt x="11477422" y="3732704"/>
                  <a:pt x="11485648" y="3749331"/>
                </a:cubicBezTo>
                <a:cubicBezTo>
                  <a:pt x="11483592" y="3751410"/>
                  <a:pt x="11471253" y="3759724"/>
                  <a:pt x="11469196" y="3761802"/>
                </a:cubicBezTo>
                <a:cubicBezTo>
                  <a:pt x="11456857" y="3749331"/>
                  <a:pt x="11440405" y="3738939"/>
                  <a:pt x="11426008" y="3734782"/>
                </a:cubicBezTo>
                <a:cubicBezTo>
                  <a:pt x="11423952" y="3734782"/>
                  <a:pt x="11423952" y="3734782"/>
                  <a:pt x="11423952" y="3734782"/>
                </a:cubicBezTo>
                <a:cubicBezTo>
                  <a:pt x="11423952" y="3736860"/>
                  <a:pt x="11423952" y="3736860"/>
                  <a:pt x="11423952" y="3736860"/>
                </a:cubicBezTo>
                <a:cubicBezTo>
                  <a:pt x="11417782" y="3738939"/>
                  <a:pt x="11411613" y="3745174"/>
                  <a:pt x="11407499" y="3751410"/>
                </a:cubicBezTo>
                <a:cubicBezTo>
                  <a:pt x="11407499" y="3753488"/>
                  <a:pt x="11407499" y="3753488"/>
                  <a:pt x="11407499" y="3753488"/>
                </a:cubicBezTo>
                <a:cubicBezTo>
                  <a:pt x="11411613" y="3768037"/>
                  <a:pt x="11421895" y="3784665"/>
                  <a:pt x="11434235" y="3799214"/>
                </a:cubicBezTo>
                <a:cubicBezTo>
                  <a:pt x="11432179" y="3799214"/>
                  <a:pt x="11421895" y="3813763"/>
                  <a:pt x="11419839" y="3815842"/>
                </a:cubicBezTo>
                <a:cubicBezTo>
                  <a:pt x="11405443" y="3807528"/>
                  <a:pt x="11386934" y="3803371"/>
                  <a:pt x="11370482" y="3803371"/>
                </a:cubicBezTo>
                <a:cubicBezTo>
                  <a:pt x="11368425" y="3803371"/>
                  <a:pt x="11368425" y="3803371"/>
                  <a:pt x="11368425" y="3803371"/>
                </a:cubicBezTo>
                <a:cubicBezTo>
                  <a:pt x="11364312" y="3807528"/>
                  <a:pt x="11360199" y="3815842"/>
                  <a:pt x="11358143" y="3822077"/>
                </a:cubicBezTo>
                <a:cubicBezTo>
                  <a:pt x="11358143" y="3824156"/>
                  <a:pt x="11358143" y="3824156"/>
                  <a:pt x="11358143" y="3824156"/>
                </a:cubicBezTo>
                <a:cubicBezTo>
                  <a:pt x="11366369" y="3838704"/>
                  <a:pt x="11378708" y="3851175"/>
                  <a:pt x="11395160" y="3861568"/>
                </a:cubicBezTo>
                <a:cubicBezTo>
                  <a:pt x="11393104" y="3863646"/>
                  <a:pt x="11386934" y="3878195"/>
                  <a:pt x="11386934" y="3880274"/>
                </a:cubicBezTo>
                <a:cubicBezTo>
                  <a:pt x="11368425" y="3876117"/>
                  <a:pt x="11349917" y="3876117"/>
                  <a:pt x="11335521" y="3880274"/>
                </a:cubicBezTo>
                <a:cubicBezTo>
                  <a:pt x="11333464" y="3880274"/>
                  <a:pt x="11333464" y="3880274"/>
                  <a:pt x="11333464" y="3880274"/>
                </a:cubicBezTo>
                <a:cubicBezTo>
                  <a:pt x="11333464" y="3882352"/>
                  <a:pt x="11333464" y="3882352"/>
                  <a:pt x="11333464" y="3882352"/>
                </a:cubicBezTo>
                <a:cubicBezTo>
                  <a:pt x="11331408" y="3888588"/>
                  <a:pt x="11329351" y="3896901"/>
                  <a:pt x="11327295" y="3903136"/>
                </a:cubicBezTo>
                <a:cubicBezTo>
                  <a:pt x="11329351" y="3905215"/>
                  <a:pt x="11329351" y="3905215"/>
                  <a:pt x="11329351" y="3905215"/>
                </a:cubicBezTo>
                <a:cubicBezTo>
                  <a:pt x="11339634" y="3915607"/>
                  <a:pt x="11356086" y="3926000"/>
                  <a:pt x="11372538" y="3930156"/>
                </a:cubicBezTo>
                <a:cubicBezTo>
                  <a:pt x="11372538" y="3932235"/>
                  <a:pt x="11370482" y="3950941"/>
                  <a:pt x="11370482" y="3953020"/>
                </a:cubicBezTo>
                <a:cubicBezTo>
                  <a:pt x="11351973" y="3953020"/>
                  <a:pt x="11333464" y="3957176"/>
                  <a:pt x="11321125" y="3965491"/>
                </a:cubicBezTo>
                <a:cubicBezTo>
                  <a:pt x="11319069" y="3965491"/>
                  <a:pt x="11319069" y="3965491"/>
                  <a:pt x="11319069" y="3965491"/>
                </a:cubicBezTo>
                <a:cubicBezTo>
                  <a:pt x="11319069" y="3967568"/>
                  <a:pt x="11319069" y="3967568"/>
                  <a:pt x="11319069" y="3967568"/>
                </a:cubicBezTo>
                <a:cubicBezTo>
                  <a:pt x="11319069" y="3969647"/>
                  <a:pt x="11319069" y="3973804"/>
                  <a:pt x="11319069" y="3977961"/>
                </a:cubicBezTo>
                <a:cubicBezTo>
                  <a:pt x="11319069" y="3982118"/>
                  <a:pt x="11319069" y="3986275"/>
                  <a:pt x="11319069" y="3988353"/>
                </a:cubicBezTo>
                <a:cubicBezTo>
                  <a:pt x="11319069" y="3990432"/>
                  <a:pt x="11319069" y="3990432"/>
                  <a:pt x="11319069" y="3990432"/>
                </a:cubicBezTo>
                <a:cubicBezTo>
                  <a:pt x="11321125" y="3990432"/>
                  <a:pt x="11321125" y="3990432"/>
                  <a:pt x="11321125" y="3990432"/>
                </a:cubicBezTo>
                <a:cubicBezTo>
                  <a:pt x="11333464" y="3998746"/>
                  <a:pt x="11351973" y="4002903"/>
                  <a:pt x="11370482" y="4002903"/>
                </a:cubicBezTo>
                <a:cubicBezTo>
                  <a:pt x="11370482" y="4007059"/>
                  <a:pt x="11372538" y="4023687"/>
                  <a:pt x="11374595" y="4025765"/>
                </a:cubicBezTo>
                <a:cubicBezTo>
                  <a:pt x="11356086" y="4032000"/>
                  <a:pt x="11339634" y="4040314"/>
                  <a:pt x="11329351" y="4052785"/>
                </a:cubicBezTo>
                <a:cubicBezTo>
                  <a:pt x="11327295" y="4052785"/>
                  <a:pt x="11327295" y="4052785"/>
                  <a:pt x="11327295" y="4052785"/>
                </a:cubicBezTo>
                <a:cubicBezTo>
                  <a:pt x="11327295" y="4054864"/>
                  <a:pt x="11327295" y="4054864"/>
                  <a:pt x="11327295" y="4054864"/>
                </a:cubicBezTo>
                <a:cubicBezTo>
                  <a:pt x="11329351" y="4061099"/>
                  <a:pt x="11331408" y="4069413"/>
                  <a:pt x="11333464" y="4075649"/>
                </a:cubicBezTo>
                <a:cubicBezTo>
                  <a:pt x="11335521" y="4075649"/>
                  <a:pt x="11335521" y="4075649"/>
                  <a:pt x="11335521" y="4075649"/>
                </a:cubicBezTo>
                <a:cubicBezTo>
                  <a:pt x="11349917" y="4081884"/>
                  <a:pt x="11370482" y="4079805"/>
                  <a:pt x="11386934" y="4075649"/>
                </a:cubicBezTo>
                <a:cubicBezTo>
                  <a:pt x="11386934" y="4077726"/>
                  <a:pt x="11395160" y="4094355"/>
                  <a:pt x="11395160" y="4096432"/>
                </a:cubicBezTo>
                <a:cubicBezTo>
                  <a:pt x="11380765" y="4104746"/>
                  <a:pt x="11366369" y="4119296"/>
                  <a:pt x="11358143" y="4133845"/>
                </a:cubicBezTo>
                <a:cubicBezTo>
                  <a:pt x="11358143" y="4135923"/>
                  <a:pt x="11358143" y="4135923"/>
                  <a:pt x="11358143" y="4135923"/>
                </a:cubicBezTo>
                <a:cubicBezTo>
                  <a:pt x="11360199" y="4140081"/>
                  <a:pt x="11366369" y="4148394"/>
                  <a:pt x="11370482" y="4154629"/>
                </a:cubicBezTo>
                <a:cubicBezTo>
                  <a:pt x="11386934" y="4154629"/>
                  <a:pt x="11405443" y="4150473"/>
                  <a:pt x="11421895" y="4140081"/>
                </a:cubicBezTo>
                <a:cubicBezTo>
                  <a:pt x="11421895" y="4142158"/>
                  <a:pt x="11432179" y="4156708"/>
                  <a:pt x="11434235" y="4158787"/>
                </a:cubicBezTo>
                <a:cubicBezTo>
                  <a:pt x="11421895" y="4171257"/>
                  <a:pt x="11411613" y="4187884"/>
                  <a:pt x="11407499" y="4204513"/>
                </a:cubicBezTo>
                <a:cubicBezTo>
                  <a:pt x="11409556" y="4206590"/>
                  <a:pt x="11409556" y="4206590"/>
                  <a:pt x="11409556" y="4206590"/>
                </a:cubicBezTo>
                <a:cubicBezTo>
                  <a:pt x="11411613" y="4210748"/>
                  <a:pt x="11419839" y="4216983"/>
                  <a:pt x="11423952" y="4221140"/>
                </a:cubicBezTo>
                <a:cubicBezTo>
                  <a:pt x="11426008" y="4221140"/>
                  <a:pt x="11426008" y="4221140"/>
                  <a:pt x="11426008" y="4221140"/>
                </a:cubicBezTo>
                <a:cubicBezTo>
                  <a:pt x="11440405" y="4216983"/>
                  <a:pt x="11456857" y="4208669"/>
                  <a:pt x="11471253" y="4194120"/>
                </a:cubicBezTo>
                <a:cubicBezTo>
                  <a:pt x="11473309" y="4196199"/>
                  <a:pt x="11485648" y="4206590"/>
                  <a:pt x="11487705" y="4208669"/>
                </a:cubicBezTo>
                <a:cubicBezTo>
                  <a:pt x="11479479" y="4225296"/>
                  <a:pt x="11475366" y="4241925"/>
                  <a:pt x="11475366" y="4258552"/>
                </a:cubicBezTo>
                <a:cubicBezTo>
                  <a:pt x="11475366" y="4258552"/>
                  <a:pt x="11475366" y="4260631"/>
                  <a:pt x="11475366" y="4260631"/>
                </a:cubicBezTo>
                <a:cubicBezTo>
                  <a:pt x="11479479" y="4264787"/>
                  <a:pt x="11487705" y="4268945"/>
                  <a:pt x="11493874" y="4271022"/>
                </a:cubicBezTo>
                <a:cubicBezTo>
                  <a:pt x="11493874" y="4273101"/>
                  <a:pt x="11493874" y="4273101"/>
                  <a:pt x="11493874" y="4273101"/>
                </a:cubicBezTo>
                <a:cubicBezTo>
                  <a:pt x="11495931" y="4271022"/>
                  <a:pt x="11495931" y="4271022"/>
                  <a:pt x="11495931" y="4271022"/>
                </a:cubicBezTo>
                <a:cubicBezTo>
                  <a:pt x="11510327" y="4262709"/>
                  <a:pt x="11522666" y="4250238"/>
                  <a:pt x="11532948" y="4233611"/>
                </a:cubicBezTo>
                <a:cubicBezTo>
                  <a:pt x="11535005" y="4235689"/>
                  <a:pt x="11549401" y="4241925"/>
                  <a:pt x="11551457" y="4241925"/>
                </a:cubicBezTo>
                <a:cubicBezTo>
                  <a:pt x="11549401" y="4250238"/>
                  <a:pt x="11549401" y="4260631"/>
                  <a:pt x="11549401" y="4268945"/>
                </a:cubicBezTo>
                <a:cubicBezTo>
                  <a:pt x="11549401" y="4277258"/>
                  <a:pt x="11549401" y="4287651"/>
                  <a:pt x="11551457" y="4293886"/>
                </a:cubicBezTo>
                <a:cubicBezTo>
                  <a:pt x="11551457" y="4295964"/>
                  <a:pt x="11551457" y="4295964"/>
                  <a:pt x="11551457" y="4295964"/>
                </a:cubicBezTo>
                <a:cubicBezTo>
                  <a:pt x="11553514" y="4295964"/>
                  <a:pt x="11553514" y="4295964"/>
                  <a:pt x="11553514" y="4295964"/>
                </a:cubicBezTo>
                <a:cubicBezTo>
                  <a:pt x="11557627" y="4298043"/>
                  <a:pt x="11567909" y="4300121"/>
                  <a:pt x="11574079" y="4302199"/>
                </a:cubicBezTo>
                <a:cubicBezTo>
                  <a:pt x="11576136" y="4302199"/>
                  <a:pt x="11576136" y="4302199"/>
                  <a:pt x="11576136" y="4302199"/>
                </a:cubicBezTo>
                <a:cubicBezTo>
                  <a:pt x="11586418" y="4289729"/>
                  <a:pt x="11596701" y="4273101"/>
                  <a:pt x="11600814" y="4256474"/>
                </a:cubicBezTo>
                <a:cubicBezTo>
                  <a:pt x="11602870" y="4256474"/>
                  <a:pt x="11621379" y="4258552"/>
                  <a:pt x="11623436" y="4258552"/>
                </a:cubicBezTo>
                <a:cubicBezTo>
                  <a:pt x="11623436" y="4277258"/>
                  <a:pt x="11627549" y="4295964"/>
                  <a:pt x="11635775" y="4310513"/>
                </a:cubicBezTo>
                <a:cubicBezTo>
                  <a:pt x="11637831" y="4310513"/>
                  <a:pt x="11637831" y="4310513"/>
                  <a:pt x="11637831" y="4310513"/>
                </a:cubicBezTo>
                <a:cubicBezTo>
                  <a:pt x="11644001" y="4310513"/>
                  <a:pt x="11654284" y="4310513"/>
                  <a:pt x="11658397" y="4310513"/>
                </a:cubicBezTo>
                <a:cubicBezTo>
                  <a:pt x="11660454" y="4310513"/>
                  <a:pt x="11660454" y="4310513"/>
                  <a:pt x="11660454" y="4310513"/>
                </a:cubicBezTo>
                <a:cubicBezTo>
                  <a:pt x="11668680" y="4295964"/>
                  <a:pt x="11672793" y="4277258"/>
                  <a:pt x="11674850" y="4258552"/>
                </a:cubicBezTo>
                <a:cubicBezTo>
                  <a:pt x="11676906" y="4258552"/>
                  <a:pt x="11693358" y="4256474"/>
                  <a:pt x="11695415" y="4256474"/>
                </a:cubicBezTo>
                <a:cubicBezTo>
                  <a:pt x="11699528" y="4273101"/>
                  <a:pt x="11709811" y="4289729"/>
                  <a:pt x="11722150" y="4302199"/>
                </a:cubicBezTo>
                <a:cubicBezTo>
                  <a:pt x="11728319" y="4300121"/>
                  <a:pt x="11738602" y="4298043"/>
                  <a:pt x="11742715" y="4295964"/>
                </a:cubicBezTo>
                <a:cubicBezTo>
                  <a:pt x="11744772" y="4295964"/>
                  <a:pt x="11744772" y="4295964"/>
                  <a:pt x="11744772" y="4295964"/>
                </a:cubicBezTo>
                <a:cubicBezTo>
                  <a:pt x="11746828" y="4287651"/>
                  <a:pt x="11746828" y="4277258"/>
                  <a:pt x="11746828" y="4268945"/>
                </a:cubicBezTo>
                <a:cubicBezTo>
                  <a:pt x="11746828" y="4260631"/>
                  <a:pt x="11746828" y="4250238"/>
                  <a:pt x="11744772" y="4241925"/>
                </a:cubicBezTo>
                <a:cubicBezTo>
                  <a:pt x="11746828" y="4241925"/>
                  <a:pt x="11763280" y="4235689"/>
                  <a:pt x="11765337" y="4233611"/>
                </a:cubicBezTo>
                <a:cubicBezTo>
                  <a:pt x="11773563" y="4250238"/>
                  <a:pt x="11787959" y="4262709"/>
                  <a:pt x="11802354" y="4271022"/>
                </a:cubicBezTo>
                <a:cubicBezTo>
                  <a:pt x="11808524" y="4268945"/>
                  <a:pt x="11816750" y="4264787"/>
                  <a:pt x="11820863" y="4260631"/>
                </a:cubicBezTo>
                <a:cubicBezTo>
                  <a:pt x="11822920" y="4258552"/>
                  <a:pt x="11822920" y="4258552"/>
                  <a:pt x="11822920" y="4258552"/>
                </a:cubicBezTo>
                <a:cubicBezTo>
                  <a:pt x="11822920" y="4258552"/>
                  <a:pt x="11822920" y="4258552"/>
                  <a:pt x="11822920" y="4256474"/>
                </a:cubicBezTo>
                <a:cubicBezTo>
                  <a:pt x="11822920" y="4241925"/>
                  <a:pt x="11816750" y="4223219"/>
                  <a:pt x="11808524" y="4208669"/>
                </a:cubicBezTo>
                <a:cubicBezTo>
                  <a:pt x="11810581" y="4206590"/>
                  <a:pt x="11822920" y="4196199"/>
                  <a:pt x="11824976" y="4194120"/>
                </a:cubicBezTo>
                <a:cubicBezTo>
                  <a:pt x="11839372" y="4206590"/>
                  <a:pt x="11855824" y="4216983"/>
                  <a:pt x="11870220" y="4221140"/>
                </a:cubicBezTo>
                <a:cubicBezTo>
                  <a:pt x="11872277" y="4221140"/>
                  <a:pt x="11872277" y="4221140"/>
                  <a:pt x="11872277" y="4221140"/>
                </a:cubicBezTo>
                <a:cubicBezTo>
                  <a:pt x="11876390" y="4216983"/>
                  <a:pt x="11884616" y="4210748"/>
                  <a:pt x="11886673" y="4204513"/>
                </a:cubicBezTo>
                <a:cubicBezTo>
                  <a:pt x="11888729" y="4204513"/>
                  <a:pt x="11888729" y="4204513"/>
                  <a:pt x="11888729" y="4204513"/>
                </a:cubicBezTo>
                <a:cubicBezTo>
                  <a:pt x="11884616" y="4187884"/>
                  <a:pt x="11874333" y="4171257"/>
                  <a:pt x="11861994" y="4158787"/>
                </a:cubicBezTo>
                <a:cubicBezTo>
                  <a:pt x="11864051" y="4156708"/>
                  <a:pt x="11874333" y="4142158"/>
                  <a:pt x="11874333" y="4140081"/>
                </a:cubicBezTo>
                <a:cubicBezTo>
                  <a:pt x="11890786" y="4148394"/>
                  <a:pt x="11909295" y="4154629"/>
                  <a:pt x="11925747" y="4154629"/>
                </a:cubicBezTo>
                <a:cubicBezTo>
                  <a:pt x="11927803" y="4152551"/>
                  <a:pt x="11927803" y="4152551"/>
                  <a:pt x="11927803" y="4152551"/>
                </a:cubicBezTo>
                <a:cubicBezTo>
                  <a:pt x="11929860" y="4148394"/>
                  <a:pt x="11936030" y="4140081"/>
                  <a:pt x="11938086" y="4133845"/>
                </a:cubicBezTo>
                <a:cubicBezTo>
                  <a:pt x="11938086" y="4131767"/>
                  <a:pt x="11938086" y="4131767"/>
                  <a:pt x="11938086" y="4131767"/>
                </a:cubicBezTo>
                <a:cubicBezTo>
                  <a:pt x="11929860" y="4119296"/>
                  <a:pt x="11915464" y="4104746"/>
                  <a:pt x="11901069" y="4096432"/>
                </a:cubicBezTo>
                <a:cubicBezTo>
                  <a:pt x="11901069" y="4092276"/>
                  <a:pt x="11909295" y="4077726"/>
                  <a:pt x="11909295" y="4075649"/>
                </a:cubicBezTo>
                <a:cubicBezTo>
                  <a:pt x="11925747" y="4079805"/>
                  <a:pt x="11944256" y="4079805"/>
                  <a:pt x="11960708" y="4075649"/>
                </a:cubicBezTo>
                <a:cubicBezTo>
                  <a:pt x="11962764" y="4075649"/>
                  <a:pt x="11962764" y="4075649"/>
                  <a:pt x="11962764" y="4075649"/>
                </a:cubicBezTo>
                <a:cubicBezTo>
                  <a:pt x="11964821" y="4069413"/>
                  <a:pt x="11966878" y="4061099"/>
                  <a:pt x="11966878" y="4054864"/>
                </a:cubicBezTo>
                <a:cubicBezTo>
                  <a:pt x="11966878" y="4052785"/>
                  <a:pt x="11966878" y="4052785"/>
                  <a:pt x="11966878" y="4052785"/>
                </a:cubicBezTo>
                <a:cubicBezTo>
                  <a:pt x="11956595" y="4040314"/>
                  <a:pt x="11940143" y="4032000"/>
                  <a:pt x="11921634" y="4025765"/>
                </a:cubicBezTo>
                <a:cubicBezTo>
                  <a:pt x="11923690" y="4023687"/>
                  <a:pt x="11925747" y="4007059"/>
                  <a:pt x="11925747" y="4004981"/>
                </a:cubicBezTo>
                <a:cubicBezTo>
                  <a:pt x="11944256" y="4004981"/>
                  <a:pt x="11962764" y="3998746"/>
                  <a:pt x="11975104" y="3990432"/>
                </a:cubicBezTo>
                <a:cubicBezTo>
                  <a:pt x="11977160" y="3990432"/>
                  <a:pt x="11977160" y="3990432"/>
                  <a:pt x="11977160" y="3990432"/>
                </a:cubicBezTo>
                <a:cubicBezTo>
                  <a:pt x="11977160" y="3986275"/>
                  <a:pt x="11977160" y="3982118"/>
                  <a:pt x="11977160" y="3977961"/>
                </a:cubicBezTo>
                <a:cubicBezTo>
                  <a:pt x="11977160" y="3975882"/>
                  <a:pt x="11977160" y="3971726"/>
                  <a:pt x="11977160" y="3967568"/>
                </a:cubicBezTo>
                <a:cubicBezTo>
                  <a:pt x="11975104" y="3967568"/>
                  <a:pt x="11975104" y="3967568"/>
                  <a:pt x="11975104" y="3967568"/>
                </a:cubicBezTo>
                <a:cubicBezTo>
                  <a:pt x="11962764" y="3959255"/>
                  <a:pt x="11944256" y="3953020"/>
                  <a:pt x="11925747" y="3953020"/>
                </a:cubicBezTo>
                <a:cubicBezTo>
                  <a:pt x="11925747" y="3950941"/>
                  <a:pt x="11923690" y="3934314"/>
                  <a:pt x="11923690" y="3932235"/>
                </a:cubicBezTo>
                <a:cubicBezTo>
                  <a:pt x="11940143" y="3926000"/>
                  <a:pt x="11956595" y="3917686"/>
                  <a:pt x="11966878" y="3905215"/>
                </a:cubicBezTo>
                <a:cubicBezTo>
                  <a:pt x="11968934" y="3905215"/>
                  <a:pt x="11968934" y="3905215"/>
                  <a:pt x="11968934" y="3905215"/>
                </a:cubicBezTo>
                <a:cubicBezTo>
                  <a:pt x="11968934" y="3903136"/>
                  <a:pt x="11968934" y="3903136"/>
                  <a:pt x="11968934" y="3903136"/>
                </a:cubicBezTo>
                <a:cubicBezTo>
                  <a:pt x="11966878" y="3896901"/>
                  <a:pt x="11964821" y="3888588"/>
                  <a:pt x="11962764" y="3882352"/>
                </a:cubicBezTo>
                <a:cubicBezTo>
                  <a:pt x="11960708" y="3882352"/>
                  <a:pt x="11960708" y="3882352"/>
                  <a:pt x="11960708" y="3882352"/>
                </a:cubicBezTo>
                <a:cubicBezTo>
                  <a:pt x="11946312" y="3876117"/>
                  <a:pt x="11927803" y="3878195"/>
                  <a:pt x="11909295" y="3882352"/>
                </a:cubicBezTo>
                <a:cubicBezTo>
                  <a:pt x="11909295" y="3880274"/>
                  <a:pt x="11903125" y="3863646"/>
                  <a:pt x="11901069" y="3861568"/>
                </a:cubicBezTo>
                <a:cubicBezTo>
                  <a:pt x="11917521" y="3853254"/>
                  <a:pt x="11929860" y="3838704"/>
                  <a:pt x="11938086" y="3824156"/>
                </a:cubicBezTo>
                <a:cubicBezTo>
                  <a:pt x="11938086" y="3822077"/>
                  <a:pt x="11938086" y="3822077"/>
                  <a:pt x="11938086" y="3822077"/>
                </a:cubicBezTo>
                <a:cubicBezTo>
                  <a:pt x="11936030" y="3817920"/>
                  <a:pt x="11931917" y="3809606"/>
                  <a:pt x="11927803" y="3803371"/>
                </a:cubicBezTo>
                <a:cubicBezTo>
                  <a:pt x="11925747" y="3803371"/>
                  <a:pt x="11925747" y="3803371"/>
                  <a:pt x="11925747" y="3803371"/>
                </a:cubicBezTo>
                <a:cubicBezTo>
                  <a:pt x="11909295" y="3803371"/>
                  <a:pt x="11890786" y="3807528"/>
                  <a:pt x="11876390" y="3815842"/>
                </a:cubicBezTo>
                <a:cubicBezTo>
                  <a:pt x="11874333" y="3815842"/>
                  <a:pt x="11864051" y="3801292"/>
                  <a:pt x="11861994" y="3799214"/>
                </a:cubicBezTo>
                <a:cubicBezTo>
                  <a:pt x="11874333" y="3786743"/>
                  <a:pt x="11884616" y="3770116"/>
                  <a:pt x="11888729" y="3753488"/>
                </a:cubicBezTo>
                <a:cubicBezTo>
                  <a:pt x="11888729" y="3751410"/>
                  <a:pt x="11888729" y="3751410"/>
                  <a:pt x="11888729" y="3751410"/>
                </a:cubicBezTo>
                <a:cubicBezTo>
                  <a:pt x="11884616" y="3747253"/>
                  <a:pt x="11878447" y="3741017"/>
                  <a:pt x="11872277" y="3736860"/>
                </a:cubicBezTo>
                <a:cubicBezTo>
                  <a:pt x="11855824" y="3741017"/>
                  <a:pt x="11839372" y="3749331"/>
                  <a:pt x="11827033" y="3761802"/>
                </a:cubicBezTo>
                <a:cubicBezTo>
                  <a:pt x="11824976" y="3761802"/>
                  <a:pt x="11810581" y="3751410"/>
                  <a:pt x="11808524" y="3749331"/>
                </a:cubicBezTo>
                <a:cubicBezTo>
                  <a:pt x="11818807" y="3732704"/>
                  <a:pt x="11822920" y="3716076"/>
                  <a:pt x="11822920" y="3699448"/>
                </a:cubicBezTo>
                <a:cubicBezTo>
                  <a:pt x="11822920" y="3699448"/>
                  <a:pt x="11822920" y="3697370"/>
                  <a:pt x="11822920" y="3697370"/>
                </a:cubicBezTo>
                <a:cubicBezTo>
                  <a:pt x="11816750" y="3693213"/>
                  <a:pt x="11808524" y="3689056"/>
                  <a:pt x="11804411" y="3686978"/>
                </a:cubicBezTo>
                <a:cubicBezTo>
                  <a:pt x="11802354" y="3684899"/>
                  <a:pt x="11802354" y="3684899"/>
                  <a:pt x="11802354" y="3684899"/>
                </a:cubicBezTo>
                <a:cubicBezTo>
                  <a:pt x="11802354" y="3686978"/>
                  <a:pt x="11802354" y="3686978"/>
                  <a:pt x="11802354" y="3686978"/>
                </a:cubicBezTo>
                <a:cubicBezTo>
                  <a:pt x="11787959" y="3693213"/>
                  <a:pt x="11775620" y="3707762"/>
                  <a:pt x="11765337" y="3722311"/>
                </a:cubicBezTo>
                <a:cubicBezTo>
                  <a:pt x="11763280" y="3722311"/>
                  <a:pt x="11746828" y="3716076"/>
                  <a:pt x="11744772" y="3713998"/>
                </a:cubicBezTo>
                <a:cubicBezTo>
                  <a:pt x="11746828" y="3705684"/>
                  <a:pt x="11748885" y="3697370"/>
                  <a:pt x="11748885" y="3686978"/>
                </a:cubicBezTo>
                <a:cubicBezTo>
                  <a:pt x="11748885" y="3678664"/>
                  <a:pt x="11746828" y="3670350"/>
                  <a:pt x="11744772" y="3662036"/>
                </a:cubicBezTo>
                <a:cubicBezTo>
                  <a:pt x="11744772" y="3659958"/>
                  <a:pt x="11744772" y="3659958"/>
                  <a:pt x="11744772" y="3659958"/>
                </a:cubicBezTo>
                <a:cubicBezTo>
                  <a:pt x="11742715" y="3659958"/>
                  <a:pt x="11742715" y="3659958"/>
                  <a:pt x="11742715" y="3659958"/>
                </a:cubicBezTo>
                <a:cubicBezTo>
                  <a:pt x="11738602" y="3657879"/>
                  <a:pt x="11730376" y="3655801"/>
                  <a:pt x="11722150" y="3655801"/>
                </a:cubicBezTo>
                <a:cubicBezTo>
                  <a:pt x="11709811" y="3666193"/>
                  <a:pt x="11699528" y="3682821"/>
                  <a:pt x="11695415" y="3701527"/>
                </a:cubicBezTo>
                <a:cubicBezTo>
                  <a:pt x="11693358" y="3699448"/>
                  <a:pt x="11676906" y="3697370"/>
                  <a:pt x="11672793" y="3697370"/>
                </a:cubicBezTo>
                <a:cubicBezTo>
                  <a:pt x="11672793" y="3680742"/>
                  <a:pt x="11668680" y="3662036"/>
                  <a:pt x="11660454" y="3647487"/>
                </a:cubicBezTo>
                <a:cubicBezTo>
                  <a:pt x="11658397" y="3647487"/>
                  <a:pt x="11658397" y="3647487"/>
                  <a:pt x="11658397" y="3647487"/>
                </a:cubicBezTo>
                <a:cubicBezTo>
                  <a:pt x="11652228" y="3645408"/>
                  <a:pt x="11644001" y="3645408"/>
                  <a:pt x="11637831" y="3647487"/>
                </a:cubicBezTo>
                <a:cubicBezTo>
                  <a:pt x="11635775" y="3647487"/>
                  <a:pt x="11635775" y="3647487"/>
                  <a:pt x="11635775" y="3647487"/>
                </a:cubicBezTo>
                <a:close/>
                <a:moveTo>
                  <a:pt x="0" y="0"/>
                </a:moveTo>
                <a:lnTo>
                  <a:pt x="12191998" y="0"/>
                </a:lnTo>
                <a:lnTo>
                  <a:pt x="12191998" y="4454665"/>
                </a:lnTo>
                <a:lnTo>
                  <a:pt x="0" y="4454665"/>
                </a:lnTo>
                <a:close/>
              </a:path>
            </a:pathLst>
          </a:custGeom>
          <a:solidFill>
            <a:srgbClr val="01B0E3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lvl="0" indent="-22860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bg1">
                    <a:alpha val="0"/>
                  </a:schemeClr>
                </a:solidFill>
              </a:rPr>
              <a:t>z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117E5071-7349-4505-A053-38E7B450BB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617936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6B15CEA-7F4D-4111-91E1-C24BB8942014}"/>
              </a:ext>
            </a:extLst>
          </p:cNvPr>
          <p:cNvSpPr/>
          <p:nvPr userDrawn="1"/>
        </p:nvSpPr>
        <p:spPr>
          <a:xfrm flipV="1"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B110B65-104E-48DA-9FDA-01FF9A48E8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9A633E9E-2A95-4274-8C9E-B12F3C8F05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rgbClr val="333333"/>
                </a:solidFill>
              </a:defRPr>
            </a:lvl1pPr>
            <a:lvl2pPr marL="457200" indent="-228600">
              <a:defRPr sz="2000">
                <a:solidFill>
                  <a:srgbClr val="333333"/>
                </a:solidFill>
              </a:defRPr>
            </a:lvl2pPr>
            <a:lvl3pPr marL="685800" indent="-228600">
              <a:defRPr sz="1800">
                <a:solidFill>
                  <a:srgbClr val="333333"/>
                </a:solidFill>
              </a:defRPr>
            </a:lvl3pPr>
            <a:lvl4pPr marL="914400" indent="-228600">
              <a:defRPr sz="1600">
                <a:solidFill>
                  <a:srgbClr val="333333"/>
                </a:solidFill>
              </a:defRPr>
            </a:lvl4pPr>
            <a:lvl5pPr marL="1143000" indent="-228600">
              <a:defRPr sz="1600">
                <a:solidFill>
                  <a:srgbClr val="33333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134820A4-D5DF-4EEE-9F8B-8C9C8D423F7B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CE2B2F9D-68E3-43FB-86DA-500515AC83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145982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6B15CEA-7F4D-4111-91E1-C24BB8942014}"/>
              </a:ext>
            </a:extLst>
          </p:cNvPr>
          <p:cNvSpPr/>
          <p:nvPr userDrawn="1"/>
        </p:nvSpPr>
        <p:spPr>
          <a:xfrm flipV="1"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B110B65-104E-48DA-9FDA-01FF9A48E8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9A633E9E-2A95-4274-8C9E-B12F3C8F05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436811"/>
            <a:ext cx="11506199" cy="3836989"/>
          </a:xfrm>
        </p:spPr>
        <p:txBody>
          <a:bodyPr>
            <a:normAutofit/>
          </a:bodyPr>
          <a:lstStyle>
            <a:lvl1pPr>
              <a:defRPr sz="2400">
                <a:solidFill>
                  <a:srgbClr val="333333"/>
                </a:solidFill>
              </a:defRPr>
            </a:lvl1pPr>
            <a:lvl2pPr marL="457200" indent="-228600">
              <a:defRPr sz="2000">
                <a:solidFill>
                  <a:srgbClr val="333333"/>
                </a:solidFill>
              </a:defRPr>
            </a:lvl2pPr>
            <a:lvl3pPr marL="685800" indent="-228600">
              <a:defRPr sz="1800">
                <a:solidFill>
                  <a:srgbClr val="333333"/>
                </a:solidFill>
              </a:defRPr>
            </a:lvl3pPr>
            <a:lvl4pPr marL="914400" indent="-228600">
              <a:defRPr sz="1600">
                <a:solidFill>
                  <a:srgbClr val="333333"/>
                </a:solidFill>
              </a:defRPr>
            </a:lvl4pPr>
            <a:lvl5pPr marL="1143000" indent="-228600">
              <a:defRPr sz="1600">
                <a:solidFill>
                  <a:srgbClr val="33333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11B1EC5A-E690-43D2-A0E3-D50BD6A53AFE}"/>
              </a:ext>
            </a:extLst>
          </p:cNvPr>
          <p:cNvSpPr>
            <a:spLocks noGrp="1"/>
          </p:cNvSpPr>
          <p:nvPr>
            <p:ph type="subTitle" idx="13"/>
          </p:nvPr>
        </p:nvSpPr>
        <p:spPr>
          <a:xfrm>
            <a:off x="380999" y="1796132"/>
            <a:ext cx="11506199" cy="615279"/>
          </a:xfrm>
        </p:spPr>
        <p:txBody>
          <a:bodyPr>
            <a:normAutofit/>
          </a:bodyPr>
          <a:lstStyle>
            <a:lvl1pPr marL="0" indent="0" algn="l">
              <a:buNone/>
              <a:defRPr sz="2400" b="1" cap="all" baseline="0">
                <a:solidFill>
                  <a:srgbClr val="333333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7" name="TextBox 6" hidden="1">
            <a:extLst>
              <a:ext uri="{FF2B5EF4-FFF2-40B4-BE49-F238E27FC236}">
                <a16:creationId xmlns:a16="http://schemas.microsoft.com/office/drawing/2014/main" id="{C429B5C5-40F0-413F-82DE-781C809F82A3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FD10926E-D815-4592-97B7-8EE7A9786A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7614605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1540042"/>
            <a:ext cx="12192000" cy="5317958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3720C02A-46A0-4BE0-B1BF-F34465AC27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6356350"/>
            <a:ext cx="42333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C48881AF-761E-4663-9A5E-BC34236BC1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rgbClr val="48595D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Box 4" hidden="1">
            <a:extLst>
              <a:ext uri="{FF2B5EF4-FFF2-40B4-BE49-F238E27FC236}">
                <a16:creationId xmlns:a16="http://schemas.microsoft.com/office/drawing/2014/main" id="{31265F87-D1A9-4FC6-9F13-66361C11DF35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8D424E8-3A20-4BF1-B53F-7A284F46F6A4}"/>
              </a:ext>
            </a:extLst>
          </p:cNvPr>
          <p:cNvSpPr txBox="1">
            <a:spLocks/>
          </p:cNvSpPr>
          <p:nvPr userDrawn="1"/>
        </p:nvSpPr>
        <p:spPr>
          <a:xfrm>
            <a:off x="11650133" y="115570"/>
            <a:ext cx="42333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lang="en-US" sz="120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947506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C0EF89B-F057-4EA3-BC61-71F9D7BF9F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F6A0DDC-8464-4003-BDFD-127BB593AA78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FF64A36E-6351-44F5-8371-4CD912E771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587200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BFE6C60-BD51-4C06-972B-D598C068A30B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8702E8D-AEBF-49D4-9D69-00802EFEB7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50000" y="2141538"/>
            <a:ext cx="5537200" cy="3141662"/>
          </a:xfrm>
        </p:spPr>
        <p:txBody>
          <a:bodyPr>
            <a:normAutofit/>
          </a:bodyPr>
          <a:lstStyle>
            <a:lvl1pPr marL="0" indent="0">
              <a:buNone/>
              <a:defRPr sz="2200"/>
            </a:lvl1pPr>
            <a:lvl2pPr marL="228600" indent="-169863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defRPr sz="18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1" name="Text Placeholder 11">
            <a:extLst>
              <a:ext uri="{FF2B5EF4-FFF2-40B4-BE49-F238E27FC236}">
                <a16:creationId xmlns:a16="http://schemas.microsoft.com/office/drawing/2014/main" id="{573E487D-389A-425E-93B1-6E466DB120C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2" name="Subtitle 2">
            <a:extLst>
              <a:ext uri="{FF2B5EF4-FFF2-40B4-BE49-F238E27FC236}">
                <a16:creationId xmlns:a16="http://schemas.microsoft.com/office/drawing/2014/main" id="{08ACE488-B9EE-4F80-9093-0D25C49D3C1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A5D6F820-5DA9-442B-93E8-9740D3002517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9D2C925-BE4C-4057-86A9-05FBB940D62D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</p:spTree>
    <p:extLst>
      <p:ext uri="{BB962C8B-B14F-4D97-AF65-F5344CB8AC3E}">
        <p14:creationId xmlns:p14="http://schemas.microsoft.com/office/powerpoint/2010/main" val="37173613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16">
          <p15:clr>
            <a:srgbClr val="FBAE40"/>
          </p15:clr>
        </p15:guide>
      </p15:sldGuideLst>
    </p:ext>
  </p:extLs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BFE6C60-BD51-4C06-972B-D598C068A30B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4D0FBAC-275F-4558-B592-D14B0D07426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519863" y="398463"/>
            <a:ext cx="5265737" cy="60198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F4016360-4C79-4F76-A938-3BBB6229913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rgbClr val="333333"/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rgbClr val="333333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E1D181C7-949B-4052-9076-6B318782A37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rgbClr val="333333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F4EF337-F8F4-4151-B616-10707ECBE95F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CEA03AD6-A795-41C0-B0E9-C5E66A8C8F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8091331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D0F8D7EE-C41C-4CDB-AAA2-6FAC12F10A5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F3DCB0E-7364-4B69-BA11-325DFB75F03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8FA3288-E931-4B57-91D2-DD2960072EA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4539049 w 6096000"/>
              <a:gd name="connsiteY3" fmla="*/ 6858000 h 6858000"/>
              <a:gd name="connsiteX4" fmla="*/ 0 w 6096000"/>
              <a:gd name="connsiteY4" fmla="*/ 6858000 h 6858000"/>
              <a:gd name="connsiteX5" fmla="*/ 0 w 6096000"/>
              <a:gd name="connsiteY5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01B4E7">
              <a:alpha val="38000"/>
            </a:srgbClr>
          </a:solidFill>
        </p:spPr>
        <p:txBody>
          <a:bodyPr wrap="square" anchor="b">
            <a:noAutofit/>
          </a:bodyPr>
          <a:lstStyle>
            <a:lvl1pPr marL="0" indent="0" algn="r">
              <a:buNone/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en-US" dirty="0"/>
              <a:t>c</a:t>
            </a:r>
          </a:p>
        </p:txBody>
      </p:sp>
      <p:sp>
        <p:nvSpPr>
          <p:cNvPr id="25" name="Text Placeholder 11">
            <a:extLst>
              <a:ext uri="{FF2B5EF4-FFF2-40B4-BE49-F238E27FC236}">
                <a16:creationId xmlns:a16="http://schemas.microsoft.com/office/drawing/2014/main" id="{C02B76E2-7589-4337-BF82-0C18E133FEF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6" name="Subtitle 2">
            <a:extLst>
              <a:ext uri="{FF2B5EF4-FFF2-40B4-BE49-F238E27FC236}">
                <a16:creationId xmlns:a16="http://schemas.microsoft.com/office/drawing/2014/main" id="{4E8986D0-5FBE-4E27-A81A-78A0B31033D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1D36450B-DFC0-48BB-9AD4-A3DF476727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177265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3703CCB-4515-447B-9D4C-C361026CC13F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 dirty="0"/>
              <a:t> 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71B4E8BC-C3BC-4E7C-B3C2-AB5029B8FB2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96000" y="0"/>
            <a:ext cx="6096000" cy="6858000"/>
          </a:xfrm>
          <a:custGeom>
            <a:avLst/>
            <a:gdLst>
              <a:gd name="connsiteX0" fmla="*/ 5507402 w 6096000"/>
              <a:gd name="connsiteY0" fmla="*/ 6448102 h 6858000"/>
              <a:gd name="connsiteX1" fmla="*/ 5517605 w 6096000"/>
              <a:gd name="connsiteY1" fmla="*/ 6448102 h 6858000"/>
              <a:gd name="connsiteX2" fmla="*/ 5521686 w 6096000"/>
              <a:gd name="connsiteY2" fmla="*/ 6456440 h 6858000"/>
              <a:gd name="connsiteX3" fmla="*/ 5527808 w 6096000"/>
              <a:gd name="connsiteY3" fmla="*/ 6558584 h 6858000"/>
              <a:gd name="connsiteX4" fmla="*/ 5525767 w 6096000"/>
              <a:gd name="connsiteY4" fmla="*/ 6569006 h 6858000"/>
              <a:gd name="connsiteX5" fmla="*/ 5519645 w 6096000"/>
              <a:gd name="connsiteY5" fmla="*/ 6569006 h 6858000"/>
              <a:gd name="connsiteX6" fmla="*/ 5413533 w 6096000"/>
              <a:gd name="connsiteY6" fmla="*/ 6506470 h 6858000"/>
              <a:gd name="connsiteX7" fmla="*/ 5409451 w 6096000"/>
              <a:gd name="connsiteY7" fmla="*/ 6500217 h 6858000"/>
              <a:gd name="connsiteX8" fmla="*/ 5409451 w 6096000"/>
              <a:gd name="connsiteY8" fmla="*/ 6498131 h 6858000"/>
              <a:gd name="connsiteX9" fmla="*/ 5415573 w 6096000"/>
              <a:gd name="connsiteY9" fmla="*/ 6493962 h 6858000"/>
              <a:gd name="connsiteX10" fmla="*/ 5507402 w 6096000"/>
              <a:gd name="connsiteY10" fmla="*/ 6448102 h 6858000"/>
              <a:gd name="connsiteX11" fmla="*/ 5590136 w 6096000"/>
              <a:gd name="connsiteY11" fmla="*/ 6446018 h 6858000"/>
              <a:gd name="connsiteX12" fmla="*/ 5600438 w 6096000"/>
              <a:gd name="connsiteY12" fmla="*/ 6446018 h 6858000"/>
              <a:gd name="connsiteX13" fmla="*/ 5691097 w 6096000"/>
              <a:gd name="connsiteY13" fmla="*/ 6491784 h 6858000"/>
              <a:gd name="connsiteX14" fmla="*/ 5699339 w 6096000"/>
              <a:gd name="connsiteY14" fmla="*/ 6498025 h 6858000"/>
              <a:gd name="connsiteX15" fmla="*/ 5695218 w 6096000"/>
              <a:gd name="connsiteY15" fmla="*/ 6504265 h 6858000"/>
              <a:gd name="connsiteX16" fmla="*/ 5588076 w 6096000"/>
              <a:gd name="connsiteY16" fmla="*/ 6566673 h 6858000"/>
              <a:gd name="connsiteX17" fmla="*/ 5579833 w 6096000"/>
              <a:gd name="connsiteY17" fmla="*/ 6566673 h 6858000"/>
              <a:gd name="connsiteX18" fmla="*/ 5577773 w 6096000"/>
              <a:gd name="connsiteY18" fmla="*/ 6558352 h 6858000"/>
              <a:gd name="connsiteX19" fmla="*/ 5586015 w 6096000"/>
              <a:gd name="connsiteY19" fmla="*/ 6454339 h 6858000"/>
              <a:gd name="connsiteX20" fmla="*/ 5590136 w 6096000"/>
              <a:gd name="connsiteY20" fmla="*/ 6446018 h 6858000"/>
              <a:gd name="connsiteX21" fmla="*/ 4772401 w 6096000"/>
              <a:gd name="connsiteY21" fmla="*/ 6406275 h 6858000"/>
              <a:gd name="connsiteX22" fmla="*/ 4772401 w 6096000"/>
              <a:gd name="connsiteY22" fmla="*/ 6449478 h 6858000"/>
              <a:gd name="connsiteX23" fmla="*/ 4724512 w 6096000"/>
              <a:gd name="connsiteY23" fmla="*/ 6457707 h 6858000"/>
              <a:gd name="connsiteX24" fmla="*/ 4705773 w 6096000"/>
              <a:gd name="connsiteY24" fmla="*/ 6433020 h 6858000"/>
              <a:gd name="connsiteX25" fmla="*/ 4730759 w 6096000"/>
              <a:gd name="connsiteY25" fmla="*/ 6408333 h 6858000"/>
              <a:gd name="connsiteX26" fmla="*/ 4422900 w 6096000"/>
              <a:gd name="connsiteY26" fmla="*/ 6336141 h 6858000"/>
              <a:gd name="connsiteX27" fmla="*/ 4463811 w 6096000"/>
              <a:gd name="connsiteY27" fmla="*/ 6396340 h 6858000"/>
              <a:gd name="connsiteX28" fmla="*/ 4422900 w 6096000"/>
              <a:gd name="connsiteY28" fmla="*/ 6456538 h 6858000"/>
              <a:gd name="connsiteX29" fmla="*/ 4381988 w 6096000"/>
              <a:gd name="connsiteY29" fmla="*/ 6396340 h 6858000"/>
              <a:gd name="connsiteX30" fmla="*/ 4422900 w 6096000"/>
              <a:gd name="connsiteY30" fmla="*/ 6336141 h 6858000"/>
              <a:gd name="connsiteX31" fmla="*/ 5577123 w 6096000"/>
              <a:gd name="connsiteY31" fmla="*/ 6327829 h 6858000"/>
              <a:gd name="connsiteX32" fmla="*/ 5586116 w 6096000"/>
              <a:gd name="connsiteY32" fmla="*/ 6328868 h 6858000"/>
              <a:gd name="connsiteX33" fmla="*/ 5612840 w 6096000"/>
              <a:gd name="connsiteY33" fmla="*/ 6380819 h 6858000"/>
              <a:gd name="connsiteX34" fmla="*/ 5553226 w 6096000"/>
              <a:gd name="connsiteY34" fmla="*/ 6439004 h 6858000"/>
              <a:gd name="connsiteX35" fmla="*/ 5493612 w 6096000"/>
              <a:gd name="connsiteY35" fmla="*/ 6380819 h 6858000"/>
              <a:gd name="connsiteX36" fmla="*/ 5520336 w 6096000"/>
              <a:gd name="connsiteY36" fmla="*/ 6330947 h 6858000"/>
              <a:gd name="connsiteX37" fmla="*/ 5536781 w 6096000"/>
              <a:gd name="connsiteY37" fmla="*/ 6333024 h 6858000"/>
              <a:gd name="connsiteX38" fmla="*/ 5534725 w 6096000"/>
              <a:gd name="connsiteY38" fmla="*/ 6349649 h 6858000"/>
              <a:gd name="connsiteX39" fmla="*/ 5518280 w 6096000"/>
              <a:gd name="connsiteY39" fmla="*/ 6380819 h 6858000"/>
              <a:gd name="connsiteX40" fmla="*/ 5553226 w 6096000"/>
              <a:gd name="connsiteY40" fmla="*/ 6416146 h 6858000"/>
              <a:gd name="connsiteX41" fmla="*/ 5588172 w 6096000"/>
              <a:gd name="connsiteY41" fmla="*/ 6380819 h 6858000"/>
              <a:gd name="connsiteX42" fmla="*/ 5571727 w 6096000"/>
              <a:gd name="connsiteY42" fmla="*/ 6349649 h 6858000"/>
              <a:gd name="connsiteX43" fmla="*/ 5569671 w 6096000"/>
              <a:gd name="connsiteY43" fmla="*/ 6333024 h 6858000"/>
              <a:gd name="connsiteX44" fmla="*/ 5577123 w 6096000"/>
              <a:gd name="connsiteY44" fmla="*/ 6327829 h 6858000"/>
              <a:gd name="connsiteX45" fmla="*/ 5726057 w 6096000"/>
              <a:gd name="connsiteY45" fmla="*/ 6312763 h 6858000"/>
              <a:gd name="connsiteX46" fmla="*/ 5730190 w 6096000"/>
              <a:gd name="connsiteY46" fmla="*/ 6318992 h 6858000"/>
              <a:gd name="connsiteX47" fmla="*/ 5730190 w 6096000"/>
              <a:gd name="connsiteY47" fmla="*/ 6443559 h 6858000"/>
              <a:gd name="connsiteX48" fmla="*/ 5726057 w 6096000"/>
              <a:gd name="connsiteY48" fmla="*/ 6449787 h 6858000"/>
              <a:gd name="connsiteX49" fmla="*/ 5717791 w 6096000"/>
              <a:gd name="connsiteY49" fmla="*/ 6447711 h 6858000"/>
              <a:gd name="connsiteX50" fmla="*/ 5633066 w 6096000"/>
              <a:gd name="connsiteY50" fmla="*/ 6389579 h 6858000"/>
              <a:gd name="connsiteX51" fmla="*/ 5626867 w 6096000"/>
              <a:gd name="connsiteY51" fmla="*/ 6381275 h 6858000"/>
              <a:gd name="connsiteX52" fmla="*/ 5633066 w 6096000"/>
              <a:gd name="connsiteY52" fmla="*/ 6372971 h 6858000"/>
              <a:gd name="connsiteX53" fmla="*/ 5717791 w 6096000"/>
              <a:gd name="connsiteY53" fmla="*/ 6314840 h 6858000"/>
              <a:gd name="connsiteX54" fmla="*/ 5726057 w 6096000"/>
              <a:gd name="connsiteY54" fmla="*/ 6312763 h 6858000"/>
              <a:gd name="connsiteX55" fmla="*/ 5380229 w 6096000"/>
              <a:gd name="connsiteY55" fmla="*/ 6312763 h 6858000"/>
              <a:gd name="connsiteX56" fmla="*/ 5388412 w 6096000"/>
              <a:gd name="connsiteY56" fmla="*/ 6316915 h 6858000"/>
              <a:gd name="connsiteX57" fmla="*/ 5472280 w 6096000"/>
              <a:gd name="connsiteY57" fmla="*/ 6372971 h 6858000"/>
              <a:gd name="connsiteX58" fmla="*/ 5478417 w 6096000"/>
              <a:gd name="connsiteY58" fmla="*/ 6381275 h 6858000"/>
              <a:gd name="connsiteX59" fmla="*/ 5472280 w 6096000"/>
              <a:gd name="connsiteY59" fmla="*/ 6389579 h 6858000"/>
              <a:gd name="connsiteX60" fmla="*/ 5388412 w 6096000"/>
              <a:gd name="connsiteY60" fmla="*/ 6447711 h 6858000"/>
              <a:gd name="connsiteX61" fmla="*/ 5380229 w 6096000"/>
              <a:gd name="connsiteY61" fmla="*/ 6449787 h 6858000"/>
              <a:gd name="connsiteX62" fmla="*/ 5376138 w 6096000"/>
              <a:gd name="connsiteY62" fmla="*/ 6443559 h 6858000"/>
              <a:gd name="connsiteX63" fmla="*/ 5376138 w 6096000"/>
              <a:gd name="connsiteY63" fmla="*/ 6318992 h 6858000"/>
              <a:gd name="connsiteX64" fmla="*/ 5380229 w 6096000"/>
              <a:gd name="connsiteY64" fmla="*/ 6312763 h 6858000"/>
              <a:gd name="connsiteX65" fmla="*/ 4992184 w 6096000"/>
              <a:gd name="connsiteY65" fmla="*/ 6302243 h 6858000"/>
              <a:gd name="connsiteX66" fmla="*/ 4986024 w 6096000"/>
              <a:gd name="connsiteY66" fmla="*/ 6304321 h 6858000"/>
              <a:gd name="connsiteX67" fmla="*/ 4983972 w 6096000"/>
              <a:gd name="connsiteY67" fmla="*/ 6310551 h 6858000"/>
              <a:gd name="connsiteX68" fmla="*/ 5025033 w 6096000"/>
              <a:gd name="connsiteY68" fmla="*/ 6468402 h 6858000"/>
              <a:gd name="connsiteX69" fmla="*/ 5049670 w 6096000"/>
              <a:gd name="connsiteY69" fmla="*/ 6489171 h 6858000"/>
              <a:gd name="connsiteX70" fmla="*/ 5057882 w 6096000"/>
              <a:gd name="connsiteY70" fmla="*/ 6489171 h 6858000"/>
              <a:gd name="connsiteX71" fmla="*/ 5053776 w 6096000"/>
              <a:gd name="connsiteY71" fmla="*/ 6497479 h 6858000"/>
              <a:gd name="connsiteX72" fmla="*/ 5053776 w 6096000"/>
              <a:gd name="connsiteY72" fmla="*/ 6499556 h 6858000"/>
              <a:gd name="connsiteX73" fmla="*/ 5029139 w 6096000"/>
              <a:gd name="connsiteY73" fmla="*/ 6518249 h 6858000"/>
              <a:gd name="connsiteX74" fmla="*/ 4994237 w 6096000"/>
              <a:gd name="connsiteY74" fmla="*/ 6516172 h 6858000"/>
              <a:gd name="connsiteX75" fmla="*/ 4988078 w 6096000"/>
              <a:gd name="connsiteY75" fmla="*/ 6518249 h 6858000"/>
              <a:gd name="connsiteX76" fmla="*/ 4986024 w 6096000"/>
              <a:gd name="connsiteY76" fmla="*/ 6522403 h 6858000"/>
              <a:gd name="connsiteX77" fmla="*/ 4986024 w 6096000"/>
              <a:gd name="connsiteY77" fmla="*/ 6541096 h 6858000"/>
              <a:gd name="connsiteX78" fmla="*/ 4992184 w 6096000"/>
              <a:gd name="connsiteY78" fmla="*/ 6547327 h 6858000"/>
              <a:gd name="connsiteX79" fmla="*/ 5039404 w 6096000"/>
              <a:gd name="connsiteY79" fmla="*/ 6553557 h 6858000"/>
              <a:gd name="connsiteX80" fmla="*/ 5041458 w 6096000"/>
              <a:gd name="connsiteY80" fmla="*/ 6553557 h 6858000"/>
              <a:gd name="connsiteX81" fmla="*/ 5094838 w 6096000"/>
              <a:gd name="connsiteY81" fmla="*/ 6501633 h 6858000"/>
              <a:gd name="connsiteX82" fmla="*/ 5127687 w 6096000"/>
              <a:gd name="connsiteY82" fmla="*/ 6372861 h 6858000"/>
              <a:gd name="connsiteX83" fmla="*/ 5140005 w 6096000"/>
              <a:gd name="connsiteY83" fmla="*/ 6331321 h 6858000"/>
              <a:gd name="connsiteX84" fmla="*/ 5144111 w 6096000"/>
              <a:gd name="connsiteY84" fmla="*/ 6310551 h 6858000"/>
              <a:gd name="connsiteX85" fmla="*/ 5142058 w 6096000"/>
              <a:gd name="connsiteY85" fmla="*/ 6304321 h 6858000"/>
              <a:gd name="connsiteX86" fmla="*/ 5137952 w 6096000"/>
              <a:gd name="connsiteY86" fmla="*/ 6302243 h 6858000"/>
              <a:gd name="connsiteX87" fmla="*/ 5109209 w 6096000"/>
              <a:gd name="connsiteY87" fmla="*/ 6302243 h 6858000"/>
              <a:gd name="connsiteX88" fmla="*/ 5103050 w 6096000"/>
              <a:gd name="connsiteY88" fmla="*/ 6306398 h 6858000"/>
              <a:gd name="connsiteX89" fmla="*/ 5066094 w 6096000"/>
              <a:gd name="connsiteY89" fmla="*/ 6447632 h 6858000"/>
              <a:gd name="connsiteX90" fmla="*/ 5064041 w 6096000"/>
              <a:gd name="connsiteY90" fmla="*/ 6447632 h 6858000"/>
              <a:gd name="connsiteX91" fmla="*/ 5025033 w 6096000"/>
              <a:gd name="connsiteY91" fmla="*/ 6306398 h 6858000"/>
              <a:gd name="connsiteX92" fmla="*/ 5018874 w 6096000"/>
              <a:gd name="connsiteY92" fmla="*/ 6302243 h 6858000"/>
              <a:gd name="connsiteX93" fmla="*/ 4992184 w 6096000"/>
              <a:gd name="connsiteY93" fmla="*/ 6302243 h 6858000"/>
              <a:gd name="connsiteX94" fmla="*/ 4952412 w 6096000"/>
              <a:gd name="connsiteY94" fmla="*/ 6299906 h 6858000"/>
              <a:gd name="connsiteX95" fmla="*/ 4903317 w 6096000"/>
              <a:gd name="connsiteY95" fmla="*/ 6320715 h 6858000"/>
              <a:gd name="connsiteX96" fmla="*/ 4903317 w 6096000"/>
              <a:gd name="connsiteY96" fmla="*/ 6308230 h 6858000"/>
              <a:gd name="connsiteX97" fmla="*/ 4897181 w 6096000"/>
              <a:gd name="connsiteY97" fmla="*/ 6301987 h 6858000"/>
              <a:gd name="connsiteX98" fmla="*/ 4868542 w 6096000"/>
              <a:gd name="connsiteY98" fmla="*/ 6301987 h 6858000"/>
              <a:gd name="connsiteX99" fmla="*/ 4862406 w 6096000"/>
              <a:gd name="connsiteY99" fmla="*/ 6308230 h 6858000"/>
              <a:gd name="connsiteX100" fmla="*/ 4862406 w 6096000"/>
              <a:gd name="connsiteY100" fmla="*/ 6483025 h 6858000"/>
              <a:gd name="connsiteX101" fmla="*/ 4868542 w 6096000"/>
              <a:gd name="connsiteY101" fmla="*/ 6489268 h 6858000"/>
              <a:gd name="connsiteX102" fmla="*/ 4897181 w 6096000"/>
              <a:gd name="connsiteY102" fmla="*/ 6489268 h 6858000"/>
              <a:gd name="connsiteX103" fmla="*/ 4903317 w 6096000"/>
              <a:gd name="connsiteY103" fmla="*/ 6483025 h 6858000"/>
              <a:gd name="connsiteX104" fmla="*/ 4903317 w 6096000"/>
              <a:gd name="connsiteY104" fmla="*/ 6362333 h 6858000"/>
              <a:gd name="connsiteX105" fmla="*/ 4954457 w 6096000"/>
              <a:gd name="connsiteY105" fmla="*/ 6339443 h 6858000"/>
              <a:gd name="connsiteX106" fmla="*/ 4960594 w 6096000"/>
              <a:gd name="connsiteY106" fmla="*/ 6333200 h 6858000"/>
              <a:gd name="connsiteX107" fmla="*/ 4960594 w 6096000"/>
              <a:gd name="connsiteY107" fmla="*/ 6306149 h 6858000"/>
              <a:gd name="connsiteX108" fmla="*/ 4958548 w 6096000"/>
              <a:gd name="connsiteY108" fmla="*/ 6301987 h 6858000"/>
              <a:gd name="connsiteX109" fmla="*/ 4952412 w 6096000"/>
              <a:gd name="connsiteY109" fmla="*/ 6299906 h 6858000"/>
              <a:gd name="connsiteX110" fmla="*/ 4751504 w 6096000"/>
              <a:gd name="connsiteY110" fmla="*/ 6296399 h 6858000"/>
              <a:gd name="connsiteX111" fmla="*/ 4681148 w 6096000"/>
              <a:gd name="connsiteY111" fmla="*/ 6304717 h 6858000"/>
              <a:gd name="connsiteX112" fmla="*/ 4674940 w 6096000"/>
              <a:gd name="connsiteY112" fmla="*/ 6310955 h 6858000"/>
              <a:gd name="connsiteX113" fmla="*/ 4677009 w 6096000"/>
              <a:gd name="connsiteY113" fmla="*/ 6335908 h 6858000"/>
              <a:gd name="connsiteX114" fmla="*/ 4679079 w 6096000"/>
              <a:gd name="connsiteY114" fmla="*/ 6340067 h 6858000"/>
              <a:gd name="connsiteX115" fmla="*/ 4683217 w 6096000"/>
              <a:gd name="connsiteY115" fmla="*/ 6342146 h 6858000"/>
              <a:gd name="connsiteX116" fmla="*/ 4749434 w 6096000"/>
              <a:gd name="connsiteY116" fmla="*/ 6337987 h 6858000"/>
              <a:gd name="connsiteX117" fmla="*/ 4772196 w 6096000"/>
              <a:gd name="connsiteY117" fmla="*/ 6360861 h 6858000"/>
              <a:gd name="connsiteX118" fmla="*/ 4772196 w 6096000"/>
              <a:gd name="connsiteY118" fmla="*/ 6373337 h 6858000"/>
              <a:gd name="connsiteX119" fmla="*/ 4726672 w 6096000"/>
              <a:gd name="connsiteY119" fmla="*/ 6377496 h 6858000"/>
              <a:gd name="connsiteX120" fmla="*/ 4662524 w 6096000"/>
              <a:gd name="connsiteY120" fmla="*/ 6433640 h 6858000"/>
              <a:gd name="connsiteX121" fmla="*/ 4718395 w 6096000"/>
              <a:gd name="connsiteY121" fmla="*/ 6493943 h 6858000"/>
              <a:gd name="connsiteX122" fmla="*/ 4778404 w 6096000"/>
              <a:gd name="connsiteY122" fmla="*/ 6481467 h 6858000"/>
              <a:gd name="connsiteX123" fmla="*/ 4807374 w 6096000"/>
              <a:gd name="connsiteY123" fmla="*/ 6493943 h 6858000"/>
              <a:gd name="connsiteX124" fmla="*/ 4813582 w 6096000"/>
              <a:gd name="connsiteY124" fmla="*/ 6491864 h 6858000"/>
              <a:gd name="connsiteX125" fmla="*/ 4815651 w 6096000"/>
              <a:gd name="connsiteY125" fmla="*/ 6485626 h 6858000"/>
              <a:gd name="connsiteX126" fmla="*/ 4815651 w 6096000"/>
              <a:gd name="connsiteY126" fmla="*/ 6360861 h 6858000"/>
              <a:gd name="connsiteX127" fmla="*/ 4751504 w 6096000"/>
              <a:gd name="connsiteY127" fmla="*/ 6296399 h 6858000"/>
              <a:gd name="connsiteX128" fmla="*/ 4422899 w 6096000"/>
              <a:gd name="connsiteY128" fmla="*/ 6296399 h 6858000"/>
              <a:gd name="connsiteX129" fmla="*/ 4338738 w 6096000"/>
              <a:gd name="connsiteY129" fmla="*/ 6395171 h 6858000"/>
              <a:gd name="connsiteX130" fmla="*/ 4422899 w 6096000"/>
              <a:gd name="connsiteY130" fmla="*/ 6493943 h 6858000"/>
              <a:gd name="connsiteX131" fmla="*/ 4507060 w 6096000"/>
              <a:gd name="connsiteY131" fmla="*/ 6395171 h 6858000"/>
              <a:gd name="connsiteX132" fmla="*/ 4422899 w 6096000"/>
              <a:gd name="connsiteY132" fmla="*/ 6296399 h 6858000"/>
              <a:gd name="connsiteX133" fmla="*/ 4206945 w 6096000"/>
              <a:gd name="connsiteY133" fmla="*/ 6270683 h 6858000"/>
              <a:gd name="connsiteX134" fmla="*/ 4223310 w 6096000"/>
              <a:gd name="connsiteY134" fmla="*/ 6270683 h 6858000"/>
              <a:gd name="connsiteX135" fmla="*/ 4266267 w 6096000"/>
              <a:gd name="connsiteY135" fmla="*/ 6310425 h 6858000"/>
              <a:gd name="connsiteX136" fmla="*/ 4221264 w 6096000"/>
              <a:gd name="connsiteY136" fmla="*/ 6348076 h 6858000"/>
              <a:gd name="connsiteX137" fmla="*/ 4176261 w 6096000"/>
              <a:gd name="connsiteY137" fmla="*/ 6348076 h 6858000"/>
              <a:gd name="connsiteX138" fmla="*/ 4176261 w 6096000"/>
              <a:gd name="connsiteY138" fmla="*/ 6272775 h 6858000"/>
              <a:gd name="connsiteX139" fmla="*/ 4206945 w 6096000"/>
              <a:gd name="connsiteY139" fmla="*/ 6270683 h 6858000"/>
              <a:gd name="connsiteX140" fmla="*/ 4583182 w 6096000"/>
              <a:gd name="connsiteY140" fmla="*/ 6258994 h 6858000"/>
              <a:gd name="connsiteX141" fmla="*/ 4554472 w 6096000"/>
              <a:gd name="connsiteY141" fmla="*/ 6265238 h 6858000"/>
              <a:gd name="connsiteX142" fmla="*/ 4548320 w 6096000"/>
              <a:gd name="connsiteY142" fmla="*/ 6271482 h 6858000"/>
              <a:gd name="connsiteX143" fmla="*/ 4548320 w 6096000"/>
              <a:gd name="connsiteY143" fmla="*/ 6302704 h 6858000"/>
              <a:gd name="connsiteX144" fmla="*/ 4531914 w 6096000"/>
              <a:gd name="connsiteY144" fmla="*/ 6302704 h 6858000"/>
              <a:gd name="connsiteX145" fmla="*/ 4525762 w 6096000"/>
              <a:gd name="connsiteY145" fmla="*/ 6308949 h 6858000"/>
              <a:gd name="connsiteX146" fmla="*/ 4525762 w 6096000"/>
              <a:gd name="connsiteY146" fmla="*/ 6333927 h 6858000"/>
              <a:gd name="connsiteX147" fmla="*/ 4531914 w 6096000"/>
              <a:gd name="connsiteY147" fmla="*/ 6340171 h 6858000"/>
              <a:gd name="connsiteX148" fmla="*/ 4548320 w 6096000"/>
              <a:gd name="connsiteY148" fmla="*/ 6340171 h 6858000"/>
              <a:gd name="connsiteX149" fmla="*/ 4548320 w 6096000"/>
              <a:gd name="connsiteY149" fmla="*/ 6423430 h 6858000"/>
              <a:gd name="connsiteX150" fmla="*/ 4603689 w 6096000"/>
              <a:gd name="connsiteY150" fmla="*/ 6496281 h 6858000"/>
              <a:gd name="connsiteX151" fmla="*/ 4636500 w 6096000"/>
              <a:gd name="connsiteY151" fmla="*/ 6492118 h 6858000"/>
              <a:gd name="connsiteX152" fmla="*/ 4642652 w 6096000"/>
              <a:gd name="connsiteY152" fmla="*/ 6483792 h 6858000"/>
              <a:gd name="connsiteX153" fmla="*/ 4640602 w 6096000"/>
              <a:gd name="connsiteY153" fmla="*/ 6460896 h 6858000"/>
              <a:gd name="connsiteX154" fmla="*/ 4634449 w 6096000"/>
              <a:gd name="connsiteY154" fmla="*/ 6452570 h 6858000"/>
              <a:gd name="connsiteX155" fmla="*/ 4609841 w 6096000"/>
              <a:gd name="connsiteY155" fmla="*/ 6454652 h 6858000"/>
              <a:gd name="connsiteX156" fmla="*/ 4591385 w 6096000"/>
              <a:gd name="connsiteY156" fmla="*/ 6417185 h 6858000"/>
              <a:gd name="connsiteX157" fmla="*/ 4591385 w 6096000"/>
              <a:gd name="connsiteY157" fmla="*/ 6340171 h 6858000"/>
              <a:gd name="connsiteX158" fmla="*/ 4634449 w 6096000"/>
              <a:gd name="connsiteY158" fmla="*/ 6340171 h 6858000"/>
              <a:gd name="connsiteX159" fmla="*/ 4640602 w 6096000"/>
              <a:gd name="connsiteY159" fmla="*/ 6333927 h 6858000"/>
              <a:gd name="connsiteX160" fmla="*/ 4640602 w 6096000"/>
              <a:gd name="connsiteY160" fmla="*/ 6308949 h 6858000"/>
              <a:gd name="connsiteX161" fmla="*/ 4634449 w 6096000"/>
              <a:gd name="connsiteY161" fmla="*/ 6302704 h 6858000"/>
              <a:gd name="connsiteX162" fmla="*/ 4591385 w 6096000"/>
              <a:gd name="connsiteY162" fmla="*/ 6302704 h 6858000"/>
              <a:gd name="connsiteX163" fmla="*/ 4591385 w 6096000"/>
              <a:gd name="connsiteY163" fmla="*/ 6265238 h 6858000"/>
              <a:gd name="connsiteX164" fmla="*/ 4589334 w 6096000"/>
              <a:gd name="connsiteY164" fmla="*/ 6258994 h 6858000"/>
              <a:gd name="connsiteX165" fmla="*/ 4583182 w 6096000"/>
              <a:gd name="connsiteY165" fmla="*/ 6258994 h 6858000"/>
              <a:gd name="connsiteX166" fmla="*/ 4217278 w 6096000"/>
              <a:gd name="connsiteY166" fmla="*/ 6229772 h 6858000"/>
              <a:gd name="connsiteX167" fmla="*/ 4136861 w 6096000"/>
              <a:gd name="connsiteY167" fmla="*/ 6233924 h 6858000"/>
              <a:gd name="connsiteX168" fmla="*/ 4130674 w 6096000"/>
              <a:gd name="connsiteY168" fmla="*/ 6242228 h 6858000"/>
              <a:gd name="connsiteX169" fmla="*/ 4130674 w 6096000"/>
              <a:gd name="connsiteY169" fmla="*/ 6483040 h 6858000"/>
              <a:gd name="connsiteX170" fmla="*/ 4138922 w 6096000"/>
              <a:gd name="connsiteY170" fmla="*/ 6489268 h 6858000"/>
              <a:gd name="connsiteX171" fmla="*/ 4167790 w 6096000"/>
              <a:gd name="connsiteY171" fmla="*/ 6489268 h 6858000"/>
              <a:gd name="connsiteX172" fmla="*/ 4176038 w 6096000"/>
              <a:gd name="connsiteY172" fmla="*/ 6483040 h 6858000"/>
              <a:gd name="connsiteX173" fmla="*/ 4176038 w 6096000"/>
              <a:gd name="connsiteY173" fmla="*/ 6387546 h 6858000"/>
              <a:gd name="connsiteX174" fmla="*/ 4225526 w 6096000"/>
              <a:gd name="connsiteY174" fmla="*/ 6389621 h 6858000"/>
              <a:gd name="connsiteX175" fmla="*/ 4266766 w 6096000"/>
              <a:gd name="connsiteY175" fmla="*/ 6485115 h 6858000"/>
              <a:gd name="connsiteX176" fmla="*/ 4272952 w 6096000"/>
              <a:gd name="connsiteY176" fmla="*/ 6489268 h 6858000"/>
              <a:gd name="connsiteX177" fmla="*/ 4305944 w 6096000"/>
              <a:gd name="connsiteY177" fmla="*/ 6489268 h 6858000"/>
              <a:gd name="connsiteX178" fmla="*/ 4312130 w 6096000"/>
              <a:gd name="connsiteY178" fmla="*/ 6487192 h 6858000"/>
              <a:gd name="connsiteX179" fmla="*/ 4314192 w 6096000"/>
              <a:gd name="connsiteY179" fmla="*/ 6480964 h 6858000"/>
              <a:gd name="connsiteX180" fmla="*/ 4266766 w 6096000"/>
              <a:gd name="connsiteY180" fmla="*/ 6377166 h 6858000"/>
              <a:gd name="connsiteX181" fmla="*/ 4312130 w 6096000"/>
              <a:gd name="connsiteY181" fmla="*/ 6308658 h 6858000"/>
              <a:gd name="connsiteX182" fmla="*/ 4223464 w 6096000"/>
              <a:gd name="connsiteY182" fmla="*/ 6229772 h 6858000"/>
              <a:gd name="connsiteX183" fmla="*/ 4217278 w 6096000"/>
              <a:gd name="connsiteY183" fmla="*/ 6229772 h 6858000"/>
              <a:gd name="connsiteX184" fmla="*/ 5579833 w 6096000"/>
              <a:gd name="connsiteY184" fmla="*/ 6196766 h 6858000"/>
              <a:gd name="connsiteX185" fmla="*/ 5588076 w 6096000"/>
              <a:gd name="connsiteY185" fmla="*/ 6196766 h 6858000"/>
              <a:gd name="connsiteX186" fmla="*/ 5695218 w 6096000"/>
              <a:gd name="connsiteY186" fmla="*/ 6258579 h 6858000"/>
              <a:gd name="connsiteX187" fmla="*/ 5699339 w 6096000"/>
              <a:gd name="connsiteY187" fmla="*/ 6264760 h 6858000"/>
              <a:gd name="connsiteX188" fmla="*/ 5691097 w 6096000"/>
              <a:gd name="connsiteY188" fmla="*/ 6270941 h 6858000"/>
              <a:gd name="connsiteX189" fmla="*/ 5600438 w 6096000"/>
              <a:gd name="connsiteY189" fmla="*/ 6314210 h 6858000"/>
              <a:gd name="connsiteX190" fmla="*/ 5590136 w 6096000"/>
              <a:gd name="connsiteY190" fmla="*/ 6316270 h 6858000"/>
              <a:gd name="connsiteX191" fmla="*/ 5586015 w 6096000"/>
              <a:gd name="connsiteY191" fmla="*/ 6305968 h 6858000"/>
              <a:gd name="connsiteX192" fmla="*/ 5577773 w 6096000"/>
              <a:gd name="connsiteY192" fmla="*/ 6205007 h 6858000"/>
              <a:gd name="connsiteX193" fmla="*/ 5579833 w 6096000"/>
              <a:gd name="connsiteY193" fmla="*/ 6196766 h 6858000"/>
              <a:gd name="connsiteX194" fmla="*/ 5522498 w 6096000"/>
              <a:gd name="connsiteY194" fmla="*/ 6195995 h 6858000"/>
              <a:gd name="connsiteX195" fmla="*/ 5526619 w 6096000"/>
              <a:gd name="connsiteY195" fmla="*/ 6196770 h 6858000"/>
              <a:gd name="connsiteX196" fmla="*/ 5528679 w 6096000"/>
              <a:gd name="connsiteY196" fmla="*/ 6207095 h 6858000"/>
              <a:gd name="connsiteX197" fmla="*/ 5520438 w 6096000"/>
              <a:gd name="connsiteY197" fmla="*/ 6308283 h 6858000"/>
              <a:gd name="connsiteX198" fmla="*/ 5516316 w 6096000"/>
              <a:gd name="connsiteY198" fmla="*/ 6316543 h 6858000"/>
              <a:gd name="connsiteX199" fmla="*/ 5506015 w 6096000"/>
              <a:gd name="connsiteY199" fmla="*/ 6316543 h 6858000"/>
              <a:gd name="connsiteX200" fmla="*/ 5415355 w 6096000"/>
              <a:gd name="connsiteY200" fmla="*/ 6271112 h 6858000"/>
              <a:gd name="connsiteX201" fmla="*/ 5407114 w 6096000"/>
              <a:gd name="connsiteY201" fmla="*/ 6264917 h 6858000"/>
              <a:gd name="connsiteX202" fmla="*/ 5411235 w 6096000"/>
              <a:gd name="connsiteY202" fmla="*/ 6258721 h 6858000"/>
              <a:gd name="connsiteX203" fmla="*/ 5518377 w 6096000"/>
              <a:gd name="connsiteY203" fmla="*/ 6196770 h 6858000"/>
              <a:gd name="connsiteX204" fmla="*/ 5522498 w 6096000"/>
              <a:gd name="connsiteY204" fmla="*/ 6195995 h 6858000"/>
              <a:gd name="connsiteX205" fmla="*/ 5553811 w 6096000"/>
              <a:gd name="connsiteY205" fmla="*/ 6160806 h 6858000"/>
              <a:gd name="connsiteX206" fmla="*/ 5336980 w 6096000"/>
              <a:gd name="connsiteY206" fmla="*/ 6379976 h 6858000"/>
              <a:gd name="connsiteX207" fmla="*/ 5553811 w 6096000"/>
              <a:gd name="connsiteY207" fmla="*/ 6599145 h 6858000"/>
              <a:gd name="connsiteX208" fmla="*/ 5770643 w 6096000"/>
              <a:gd name="connsiteY208" fmla="*/ 6379976 h 6858000"/>
              <a:gd name="connsiteX209" fmla="*/ 5553811 w 6096000"/>
              <a:gd name="connsiteY209" fmla="*/ 6160806 h 6858000"/>
              <a:gd name="connsiteX210" fmla="*/ 5553226 w 6096000"/>
              <a:gd name="connsiteY210" fmla="*/ 6129247 h 6858000"/>
              <a:gd name="connsiteX211" fmla="*/ 5799865 w 6096000"/>
              <a:gd name="connsiteY211" fmla="*/ 6378808 h 6858000"/>
              <a:gd name="connsiteX212" fmla="*/ 5553226 w 6096000"/>
              <a:gd name="connsiteY212" fmla="*/ 6628369 h 6858000"/>
              <a:gd name="connsiteX213" fmla="*/ 5306588 w 6096000"/>
              <a:gd name="connsiteY213" fmla="*/ 6378808 h 6858000"/>
              <a:gd name="connsiteX214" fmla="*/ 5553226 w 6096000"/>
              <a:gd name="connsiteY214" fmla="*/ 6129247 h 6858000"/>
              <a:gd name="connsiteX215" fmla="*/ 5540303 w 6096000"/>
              <a:gd name="connsiteY215" fmla="*/ 6050671 h 6858000"/>
              <a:gd name="connsiteX216" fmla="*/ 5527964 w 6096000"/>
              <a:gd name="connsiteY216" fmla="*/ 6100554 h 6858000"/>
              <a:gd name="connsiteX217" fmla="*/ 5505342 w 6096000"/>
              <a:gd name="connsiteY217" fmla="*/ 6104711 h 6858000"/>
              <a:gd name="connsiteX218" fmla="*/ 5478607 w 6096000"/>
              <a:gd name="connsiteY218" fmla="*/ 6058985 h 6858000"/>
              <a:gd name="connsiteX219" fmla="*/ 5478607 w 6096000"/>
              <a:gd name="connsiteY219" fmla="*/ 6056906 h 6858000"/>
              <a:gd name="connsiteX220" fmla="*/ 5476550 w 6096000"/>
              <a:gd name="connsiteY220" fmla="*/ 6058985 h 6858000"/>
              <a:gd name="connsiteX221" fmla="*/ 5455985 w 6096000"/>
              <a:gd name="connsiteY221" fmla="*/ 6063142 h 6858000"/>
              <a:gd name="connsiteX222" fmla="*/ 5455985 w 6096000"/>
              <a:gd name="connsiteY222" fmla="*/ 6065220 h 6858000"/>
              <a:gd name="connsiteX223" fmla="*/ 5451872 w 6096000"/>
              <a:gd name="connsiteY223" fmla="*/ 6090162 h 6858000"/>
              <a:gd name="connsiteX224" fmla="*/ 5455985 w 6096000"/>
              <a:gd name="connsiteY224" fmla="*/ 6117182 h 6858000"/>
              <a:gd name="connsiteX225" fmla="*/ 5435420 w 6096000"/>
              <a:gd name="connsiteY225" fmla="*/ 6125495 h 6858000"/>
              <a:gd name="connsiteX226" fmla="*/ 5398402 w 6096000"/>
              <a:gd name="connsiteY226" fmla="*/ 6090162 h 6858000"/>
              <a:gd name="connsiteX227" fmla="*/ 5398402 w 6096000"/>
              <a:gd name="connsiteY227" fmla="*/ 6088083 h 6858000"/>
              <a:gd name="connsiteX228" fmla="*/ 5396346 w 6096000"/>
              <a:gd name="connsiteY228" fmla="*/ 6088083 h 6858000"/>
              <a:gd name="connsiteX229" fmla="*/ 5377837 w 6096000"/>
              <a:gd name="connsiteY229" fmla="*/ 6100554 h 6858000"/>
              <a:gd name="connsiteX230" fmla="*/ 5377837 w 6096000"/>
              <a:gd name="connsiteY230" fmla="*/ 6102632 h 6858000"/>
              <a:gd name="connsiteX231" fmla="*/ 5390176 w 6096000"/>
              <a:gd name="connsiteY231" fmla="*/ 6152515 h 6858000"/>
              <a:gd name="connsiteX232" fmla="*/ 5373724 w 6096000"/>
              <a:gd name="connsiteY232" fmla="*/ 6164986 h 6858000"/>
              <a:gd name="connsiteX233" fmla="*/ 5330536 w 6096000"/>
              <a:gd name="connsiteY233" fmla="*/ 6137966 h 6858000"/>
              <a:gd name="connsiteX234" fmla="*/ 5328480 w 6096000"/>
              <a:gd name="connsiteY234" fmla="*/ 6137966 h 6858000"/>
              <a:gd name="connsiteX235" fmla="*/ 5328480 w 6096000"/>
              <a:gd name="connsiteY235" fmla="*/ 6140044 h 6858000"/>
              <a:gd name="connsiteX236" fmla="*/ 5312027 w 6096000"/>
              <a:gd name="connsiteY236" fmla="*/ 6154594 h 6858000"/>
              <a:gd name="connsiteX237" fmla="*/ 5312027 w 6096000"/>
              <a:gd name="connsiteY237" fmla="*/ 6156672 h 6858000"/>
              <a:gd name="connsiteX238" fmla="*/ 5338763 w 6096000"/>
              <a:gd name="connsiteY238" fmla="*/ 6202398 h 6858000"/>
              <a:gd name="connsiteX239" fmla="*/ 5324366 w 6096000"/>
              <a:gd name="connsiteY239" fmla="*/ 6219026 h 6858000"/>
              <a:gd name="connsiteX240" fmla="*/ 5275010 w 6096000"/>
              <a:gd name="connsiteY240" fmla="*/ 6206555 h 6858000"/>
              <a:gd name="connsiteX241" fmla="*/ 5272953 w 6096000"/>
              <a:gd name="connsiteY241" fmla="*/ 6206555 h 6858000"/>
              <a:gd name="connsiteX242" fmla="*/ 5262671 w 6096000"/>
              <a:gd name="connsiteY242" fmla="*/ 6225261 h 6858000"/>
              <a:gd name="connsiteX243" fmla="*/ 5262671 w 6096000"/>
              <a:gd name="connsiteY243" fmla="*/ 6227340 h 6858000"/>
              <a:gd name="connsiteX244" fmla="*/ 5299688 w 6096000"/>
              <a:gd name="connsiteY244" fmla="*/ 6264752 h 6858000"/>
              <a:gd name="connsiteX245" fmla="*/ 5291462 w 6096000"/>
              <a:gd name="connsiteY245" fmla="*/ 6283458 h 6858000"/>
              <a:gd name="connsiteX246" fmla="*/ 5240049 w 6096000"/>
              <a:gd name="connsiteY246" fmla="*/ 6283458 h 6858000"/>
              <a:gd name="connsiteX247" fmla="*/ 5237992 w 6096000"/>
              <a:gd name="connsiteY247" fmla="*/ 6283458 h 6858000"/>
              <a:gd name="connsiteX248" fmla="*/ 5237992 w 6096000"/>
              <a:gd name="connsiteY248" fmla="*/ 6285536 h 6858000"/>
              <a:gd name="connsiteX249" fmla="*/ 5231823 w 6096000"/>
              <a:gd name="connsiteY249" fmla="*/ 6306320 h 6858000"/>
              <a:gd name="connsiteX250" fmla="*/ 5233879 w 6096000"/>
              <a:gd name="connsiteY250" fmla="*/ 6308399 h 6858000"/>
              <a:gd name="connsiteX251" fmla="*/ 5277066 w 6096000"/>
              <a:gd name="connsiteY251" fmla="*/ 6333340 h 6858000"/>
              <a:gd name="connsiteX252" fmla="*/ 5275010 w 6096000"/>
              <a:gd name="connsiteY252" fmla="*/ 6356204 h 6858000"/>
              <a:gd name="connsiteX253" fmla="*/ 5225653 w 6096000"/>
              <a:gd name="connsiteY253" fmla="*/ 6368675 h 6858000"/>
              <a:gd name="connsiteX254" fmla="*/ 5223596 w 6096000"/>
              <a:gd name="connsiteY254" fmla="*/ 6368675 h 6858000"/>
              <a:gd name="connsiteX255" fmla="*/ 5223596 w 6096000"/>
              <a:gd name="connsiteY255" fmla="*/ 6370752 h 6858000"/>
              <a:gd name="connsiteX256" fmla="*/ 5223596 w 6096000"/>
              <a:gd name="connsiteY256" fmla="*/ 6381145 h 6858000"/>
              <a:gd name="connsiteX257" fmla="*/ 5223596 w 6096000"/>
              <a:gd name="connsiteY257" fmla="*/ 6391537 h 6858000"/>
              <a:gd name="connsiteX258" fmla="*/ 5223596 w 6096000"/>
              <a:gd name="connsiteY258" fmla="*/ 6393616 h 6858000"/>
              <a:gd name="connsiteX259" fmla="*/ 5225653 w 6096000"/>
              <a:gd name="connsiteY259" fmla="*/ 6393616 h 6858000"/>
              <a:gd name="connsiteX260" fmla="*/ 5275010 w 6096000"/>
              <a:gd name="connsiteY260" fmla="*/ 6406087 h 6858000"/>
              <a:gd name="connsiteX261" fmla="*/ 5279123 w 6096000"/>
              <a:gd name="connsiteY261" fmla="*/ 6428949 h 6858000"/>
              <a:gd name="connsiteX262" fmla="*/ 5233879 w 6096000"/>
              <a:gd name="connsiteY262" fmla="*/ 6455969 h 6858000"/>
              <a:gd name="connsiteX263" fmla="*/ 5231823 w 6096000"/>
              <a:gd name="connsiteY263" fmla="*/ 6455969 h 6858000"/>
              <a:gd name="connsiteX264" fmla="*/ 5231823 w 6096000"/>
              <a:gd name="connsiteY264" fmla="*/ 6458048 h 6858000"/>
              <a:gd name="connsiteX265" fmla="*/ 5237992 w 6096000"/>
              <a:gd name="connsiteY265" fmla="*/ 6478833 h 6858000"/>
              <a:gd name="connsiteX266" fmla="*/ 5240049 w 6096000"/>
              <a:gd name="connsiteY266" fmla="*/ 6478833 h 6858000"/>
              <a:gd name="connsiteX267" fmla="*/ 5291462 w 6096000"/>
              <a:gd name="connsiteY267" fmla="*/ 6478833 h 6858000"/>
              <a:gd name="connsiteX268" fmla="*/ 5299688 w 6096000"/>
              <a:gd name="connsiteY268" fmla="*/ 6499616 h 6858000"/>
              <a:gd name="connsiteX269" fmla="*/ 5262671 w 6096000"/>
              <a:gd name="connsiteY269" fmla="*/ 6537029 h 6858000"/>
              <a:gd name="connsiteX270" fmla="*/ 5262671 w 6096000"/>
              <a:gd name="connsiteY270" fmla="*/ 6539107 h 6858000"/>
              <a:gd name="connsiteX271" fmla="*/ 5275010 w 6096000"/>
              <a:gd name="connsiteY271" fmla="*/ 6557813 h 6858000"/>
              <a:gd name="connsiteX272" fmla="*/ 5326423 w 6096000"/>
              <a:gd name="connsiteY272" fmla="*/ 6543265 h 6858000"/>
              <a:gd name="connsiteX273" fmla="*/ 5338763 w 6096000"/>
              <a:gd name="connsiteY273" fmla="*/ 6561971 h 6858000"/>
              <a:gd name="connsiteX274" fmla="*/ 5312027 w 6096000"/>
              <a:gd name="connsiteY274" fmla="*/ 6607697 h 6858000"/>
              <a:gd name="connsiteX275" fmla="*/ 5314084 w 6096000"/>
              <a:gd name="connsiteY275" fmla="*/ 6609774 h 6858000"/>
              <a:gd name="connsiteX276" fmla="*/ 5328480 w 6096000"/>
              <a:gd name="connsiteY276" fmla="*/ 6624324 h 6858000"/>
              <a:gd name="connsiteX277" fmla="*/ 5330536 w 6096000"/>
              <a:gd name="connsiteY277" fmla="*/ 6624324 h 6858000"/>
              <a:gd name="connsiteX278" fmla="*/ 5375780 w 6096000"/>
              <a:gd name="connsiteY278" fmla="*/ 6597304 h 6858000"/>
              <a:gd name="connsiteX279" fmla="*/ 5392233 w 6096000"/>
              <a:gd name="connsiteY279" fmla="*/ 6611853 h 6858000"/>
              <a:gd name="connsiteX280" fmla="*/ 5379894 w 6096000"/>
              <a:gd name="connsiteY280" fmla="*/ 6661736 h 6858000"/>
              <a:gd name="connsiteX281" fmla="*/ 5379894 w 6096000"/>
              <a:gd name="connsiteY281" fmla="*/ 6663815 h 6858000"/>
              <a:gd name="connsiteX282" fmla="*/ 5398402 w 6096000"/>
              <a:gd name="connsiteY282" fmla="*/ 6674206 h 6858000"/>
              <a:gd name="connsiteX283" fmla="*/ 5398402 w 6096000"/>
              <a:gd name="connsiteY283" fmla="*/ 6676285 h 6858000"/>
              <a:gd name="connsiteX284" fmla="*/ 5400459 w 6096000"/>
              <a:gd name="connsiteY284" fmla="*/ 6674206 h 6858000"/>
              <a:gd name="connsiteX285" fmla="*/ 5437476 w 6096000"/>
              <a:gd name="connsiteY285" fmla="*/ 6636795 h 6858000"/>
              <a:gd name="connsiteX286" fmla="*/ 5455985 w 6096000"/>
              <a:gd name="connsiteY286" fmla="*/ 6645109 h 6858000"/>
              <a:gd name="connsiteX287" fmla="*/ 5453928 w 6096000"/>
              <a:gd name="connsiteY287" fmla="*/ 6672129 h 6858000"/>
              <a:gd name="connsiteX288" fmla="*/ 5455985 w 6096000"/>
              <a:gd name="connsiteY288" fmla="*/ 6697070 h 6858000"/>
              <a:gd name="connsiteX289" fmla="*/ 5455985 w 6096000"/>
              <a:gd name="connsiteY289" fmla="*/ 6699148 h 6858000"/>
              <a:gd name="connsiteX290" fmla="*/ 5458042 w 6096000"/>
              <a:gd name="connsiteY290" fmla="*/ 6699148 h 6858000"/>
              <a:gd name="connsiteX291" fmla="*/ 5478607 w 6096000"/>
              <a:gd name="connsiteY291" fmla="*/ 6705383 h 6858000"/>
              <a:gd name="connsiteX292" fmla="*/ 5480663 w 6096000"/>
              <a:gd name="connsiteY292" fmla="*/ 6705383 h 6858000"/>
              <a:gd name="connsiteX293" fmla="*/ 5505342 w 6096000"/>
              <a:gd name="connsiteY293" fmla="*/ 6659658 h 6858000"/>
              <a:gd name="connsiteX294" fmla="*/ 5527964 w 6096000"/>
              <a:gd name="connsiteY294" fmla="*/ 6661736 h 6858000"/>
              <a:gd name="connsiteX295" fmla="*/ 5540303 w 6096000"/>
              <a:gd name="connsiteY295" fmla="*/ 6713697 h 6858000"/>
              <a:gd name="connsiteX296" fmla="*/ 5542359 w 6096000"/>
              <a:gd name="connsiteY296" fmla="*/ 6713697 h 6858000"/>
              <a:gd name="connsiteX297" fmla="*/ 5562925 w 6096000"/>
              <a:gd name="connsiteY297" fmla="*/ 6713697 h 6858000"/>
              <a:gd name="connsiteX298" fmla="*/ 5564982 w 6096000"/>
              <a:gd name="connsiteY298" fmla="*/ 6713697 h 6858000"/>
              <a:gd name="connsiteX299" fmla="*/ 5579378 w 6096000"/>
              <a:gd name="connsiteY299" fmla="*/ 6661736 h 6858000"/>
              <a:gd name="connsiteX300" fmla="*/ 5599943 w 6096000"/>
              <a:gd name="connsiteY300" fmla="*/ 6659658 h 6858000"/>
              <a:gd name="connsiteX301" fmla="*/ 5626678 w 6096000"/>
              <a:gd name="connsiteY301" fmla="*/ 6705383 h 6858000"/>
              <a:gd name="connsiteX302" fmla="*/ 5647243 w 6096000"/>
              <a:gd name="connsiteY302" fmla="*/ 6699148 h 6858000"/>
              <a:gd name="connsiteX303" fmla="*/ 5649300 w 6096000"/>
              <a:gd name="connsiteY303" fmla="*/ 6699148 h 6858000"/>
              <a:gd name="connsiteX304" fmla="*/ 5651356 w 6096000"/>
              <a:gd name="connsiteY304" fmla="*/ 6672129 h 6858000"/>
              <a:gd name="connsiteX305" fmla="*/ 5649300 w 6096000"/>
              <a:gd name="connsiteY305" fmla="*/ 6645109 h 6858000"/>
              <a:gd name="connsiteX306" fmla="*/ 5669865 w 6096000"/>
              <a:gd name="connsiteY306" fmla="*/ 6636795 h 6858000"/>
              <a:gd name="connsiteX307" fmla="*/ 5706882 w 6096000"/>
              <a:gd name="connsiteY307" fmla="*/ 6674206 h 6858000"/>
              <a:gd name="connsiteX308" fmla="*/ 5725391 w 6096000"/>
              <a:gd name="connsiteY308" fmla="*/ 6663815 h 6858000"/>
              <a:gd name="connsiteX309" fmla="*/ 5727448 w 6096000"/>
              <a:gd name="connsiteY309" fmla="*/ 6661736 h 6858000"/>
              <a:gd name="connsiteX310" fmla="*/ 5727448 w 6096000"/>
              <a:gd name="connsiteY310" fmla="*/ 6659658 h 6858000"/>
              <a:gd name="connsiteX311" fmla="*/ 5713052 w 6096000"/>
              <a:gd name="connsiteY311" fmla="*/ 6611853 h 6858000"/>
              <a:gd name="connsiteX312" fmla="*/ 5729504 w 6096000"/>
              <a:gd name="connsiteY312" fmla="*/ 6597304 h 6858000"/>
              <a:gd name="connsiteX313" fmla="*/ 5774748 w 6096000"/>
              <a:gd name="connsiteY313" fmla="*/ 6624324 h 6858000"/>
              <a:gd name="connsiteX314" fmla="*/ 5776805 w 6096000"/>
              <a:gd name="connsiteY314" fmla="*/ 6624324 h 6858000"/>
              <a:gd name="connsiteX315" fmla="*/ 5791201 w 6096000"/>
              <a:gd name="connsiteY315" fmla="*/ 6607697 h 6858000"/>
              <a:gd name="connsiteX316" fmla="*/ 5793257 w 6096000"/>
              <a:gd name="connsiteY316" fmla="*/ 6607697 h 6858000"/>
              <a:gd name="connsiteX317" fmla="*/ 5766522 w 6096000"/>
              <a:gd name="connsiteY317" fmla="*/ 6561971 h 6858000"/>
              <a:gd name="connsiteX318" fmla="*/ 5778861 w 6096000"/>
              <a:gd name="connsiteY318" fmla="*/ 6543265 h 6858000"/>
              <a:gd name="connsiteX319" fmla="*/ 5830275 w 6096000"/>
              <a:gd name="connsiteY319" fmla="*/ 6557813 h 6858000"/>
              <a:gd name="connsiteX320" fmla="*/ 5832331 w 6096000"/>
              <a:gd name="connsiteY320" fmla="*/ 6555735 h 6858000"/>
              <a:gd name="connsiteX321" fmla="*/ 5842614 w 6096000"/>
              <a:gd name="connsiteY321" fmla="*/ 6537029 h 6858000"/>
              <a:gd name="connsiteX322" fmla="*/ 5842614 w 6096000"/>
              <a:gd name="connsiteY322" fmla="*/ 6534951 h 6858000"/>
              <a:gd name="connsiteX323" fmla="*/ 5805596 w 6096000"/>
              <a:gd name="connsiteY323" fmla="*/ 6499616 h 6858000"/>
              <a:gd name="connsiteX324" fmla="*/ 5813822 w 6096000"/>
              <a:gd name="connsiteY324" fmla="*/ 6478833 h 6858000"/>
              <a:gd name="connsiteX325" fmla="*/ 5865236 w 6096000"/>
              <a:gd name="connsiteY325" fmla="*/ 6478833 h 6858000"/>
              <a:gd name="connsiteX326" fmla="*/ 5867292 w 6096000"/>
              <a:gd name="connsiteY326" fmla="*/ 6478833 h 6858000"/>
              <a:gd name="connsiteX327" fmla="*/ 5871405 w 6096000"/>
              <a:gd name="connsiteY327" fmla="*/ 6458048 h 6858000"/>
              <a:gd name="connsiteX328" fmla="*/ 5871405 w 6096000"/>
              <a:gd name="connsiteY328" fmla="*/ 6455969 h 6858000"/>
              <a:gd name="connsiteX329" fmla="*/ 5826162 w 6096000"/>
              <a:gd name="connsiteY329" fmla="*/ 6428949 h 6858000"/>
              <a:gd name="connsiteX330" fmla="*/ 5830275 w 6096000"/>
              <a:gd name="connsiteY330" fmla="*/ 6408165 h 6858000"/>
              <a:gd name="connsiteX331" fmla="*/ 5879632 w 6096000"/>
              <a:gd name="connsiteY331" fmla="*/ 6393616 h 6858000"/>
              <a:gd name="connsiteX332" fmla="*/ 5881688 w 6096000"/>
              <a:gd name="connsiteY332" fmla="*/ 6393616 h 6858000"/>
              <a:gd name="connsiteX333" fmla="*/ 5881688 w 6096000"/>
              <a:gd name="connsiteY333" fmla="*/ 6381145 h 6858000"/>
              <a:gd name="connsiteX334" fmla="*/ 5881688 w 6096000"/>
              <a:gd name="connsiteY334" fmla="*/ 6370752 h 6858000"/>
              <a:gd name="connsiteX335" fmla="*/ 5879632 w 6096000"/>
              <a:gd name="connsiteY335" fmla="*/ 6370752 h 6858000"/>
              <a:gd name="connsiteX336" fmla="*/ 5830275 w 6096000"/>
              <a:gd name="connsiteY336" fmla="*/ 6356204 h 6858000"/>
              <a:gd name="connsiteX337" fmla="*/ 5828218 w 6096000"/>
              <a:gd name="connsiteY337" fmla="*/ 6335419 h 6858000"/>
              <a:gd name="connsiteX338" fmla="*/ 5871405 w 6096000"/>
              <a:gd name="connsiteY338" fmla="*/ 6308399 h 6858000"/>
              <a:gd name="connsiteX339" fmla="*/ 5873462 w 6096000"/>
              <a:gd name="connsiteY339" fmla="*/ 6308399 h 6858000"/>
              <a:gd name="connsiteX340" fmla="*/ 5873462 w 6096000"/>
              <a:gd name="connsiteY340" fmla="*/ 6306320 h 6858000"/>
              <a:gd name="connsiteX341" fmla="*/ 5867292 w 6096000"/>
              <a:gd name="connsiteY341" fmla="*/ 6285536 h 6858000"/>
              <a:gd name="connsiteX342" fmla="*/ 5865236 w 6096000"/>
              <a:gd name="connsiteY342" fmla="*/ 6285536 h 6858000"/>
              <a:gd name="connsiteX343" fmla="*/ 5813822 w 6096000"/>
              <a:gd name="connsiteY343" fmla="*/ 6285536 h 6858000"/>
              <a:gd name="connsiteX344" fmla="*/ 5805596 w 6096000"/>
              <a:gd name="connsiteY344" fmla="*/ 6264752 h 6858000"/>
              <a:gd name="connsiteX345" fmla="*/ 5842614 w 6096000"/>
              <a:gd name="connsiteY345" fmla="*/ 6227340 h 6858000"/>
              <a:gd name="connsiteX346" fmla="*/ 5842614 w 6096000"/>
              <a:gd name="connsiteY346" fmla="*/ 6225261 h 6858000"/>
              <a:gd name="connsiteX347" fmla="*/ 5832331 w 6096000"/>
              <a:gd name="connsiteY347" fmla="*/ 6206555 h 6858000"/>
              <a:gd name="connsiteX348" fmla="*/ 5830275 w 6096000"/>
              <a:gd name="connsiteY348" fmla="*/ 6206555 h 6858000"/>
              <a:gd name="connsiteX349" fmla="*/ 5780918 w 6096000"/>
              <a:gd name="connsiteY349" fmla="*/ 6219026 h 6858000"/>
              <a:gd name="connsiteX350" fmla="*/ 5766522 w 6096000"/>
              <a:gd name="connsiteY350" fmla="*/ 6202398 h 6858000"/>
              <a:gd name="connsiteX351" fmla="*/ 5793257 w 6096000"/>
              <a:gd name="connsiteY351" fmla="*/ 6156672 h 6858000"/>
              <a:gd name="connsiteX352" fmla="*/ 5793257 w 6096000"/>
              <a:gd name="connsiteY352" fmla="*/ 6154594 h 6858000"/>
              <a:gd name="connsiteX353" fmla="*/ 5776805 w 6096000"/>
              <a:gd name="connsiteY353" fmla="*/ 6140044 h 6858000"/>
              <a:gd name="connsiteX354" fmla="*/ 5731561 w 6096000"/>
              <a:gd name="connsiteY354" fmla="*/ 6164986 h 6858000"/>
              <a:gd name="connsiteX355" fmla="*/ 5713052 w 6096000"/>
              <a:gd name="connsiteY355" fmla="*/ 6152515 h 6858000"/>
              <a:gd name="connsiteX356" fmla="*/ 5727448 w 6096000"/>
              <a:gd name="connsiteY356" fmla="*/ 6102632 h 6858000"/>
              <a:gd name="connsiteX357" fmla="*/ 5727448 w 6096000"/>
              <a:gd name="connsiteY357" fmla="*/ 6100554 h 6858000"/>
              <a:gd name="connsiteX358" fmla="*/ 5708939 w 6096000"/>
              <a:gd name="connsiteY358" fmla="*/ 6090162 h 6858000"/>
              <a:gd name="connsiteX359" fmla="*/ 5706882 w 6096000"/>
              <a:gd name="connsiteY359" fmla="*/ 6088083 h 6858000"/>
              <a:gd name="connsiteX360" fmla="*/ 5706882 w 6096000"/>
              <a:gd name="connsiteY360" fmla="*/ 6090162 h 6858000"/>
              <a:gd name="connsiteX361" fmla="*/ 5669865 w 6096000"/>
              <a:gd name="connsiteY361" fmla="*/ 6125495 h 6858000"/>
              <a:gd name="connsiteX362" fmla="*/ 5649300 w 6096000"/>
              <a:gd name="connsiteY362" fmla="*/ 6117182 h 6858000"/>
              <a:gd name="connsiteX363" fmla="*/ 5653412 w 6096000"/>
              <a:gd name="connsiteY363" fmla="*/ 6090162 h 6858000"/>
              <a:gd name="connsiteX364" fmla="*/ 5649300 w 6096000"/>
              <a:gd name="connsiteY364" fmla="*/ 6065220 h 6858000"/>
              <a:gd name="connsiteX365" fmla="*/ 5649300 w 6096000"/>
              <a:gd name="connsiteY365" fmla="*/ 6063142 h 6858000"/>
              <a:gd name="connsiteX366" fmla="*/ 5647243 w 6096000"/>
              <a:gd name="connsiteY366" fmla="*/ 6063142 h 6858000"/>
              <a:gd name="connsiteX367" fmla="*/ 5626678 w 6096000"/>
              <a:gd name="connsiteY367" fmla="*/ 6058985 h 6858000"/>
              <a:gd name="connsiteX368" fmla="*/ 5599943 w 6096000"/>
              <a:gd name="connsiteY368" fmla="*/ 6104711 h 6858000"/>
              <a:gd name="connsiteX369" fmla="*/ 5577321 w 6096000"/>
              <a:gd name="connsiteY369" fmla="*/ 6100554 h 6858000"/>
              <a:gd name="connsiteX370" fmla="*/ 5564982 w 6096000"/>
              <a:gd name="connsiteY370" fmla="*/ 6050671 h 6858000"/>
              <a:gd name="connsiteX371" fmla="*/ 5562925 w 6096000"/>
              <a:gd name="connsiteY371" fmla="*/ 6050671 h 6858000"/>
              <a:gd name="connsiteX372" fmla="*/ 5542359 w 6096000"/>
              <a:gd name="connsiteY372" fmla="*/ 6050671 h 6858000"/>
              <a:gd name="connsiteX373" fmla="*/ 5540303 w 6096000"/>
              <a:gd name="connsiteY373" fmla="*/ 6050671 h 6858000"/>
              <a:gd name="connsiteX374" fmla="*/ 0 w 6096000"/>
              <a:gd name="connsiteY374" fmla="*/ 0 h 6858000"/>
              <a:gd name="connsiteX375" fmla="*/ 6096000 w 6096000"/>
              <a:gd name="connsiteY375" fmla="*/ 0 h 6858000"/>
              <a:gd name="connsiteX376" fmla="*/ 6096000 w 6096000"/>
              <a:gd name="connsiteY376" fmla="*/ 6858000 h 6858000"/>
              <a:gd name="connsiteX377" fmla="*/ 0 w 6096000"/>
              <a:gd name="connsiteY37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</a:cxnLst>
            <a:rect l="l" t="t" r="r" b="b"/>
            <a:pathLst>
              <a:path w="6096000" h="6858000">
                <a:moveTo>
                  <a:pt x="5507402" y="6448102"/>
                </a:moveTo>
                <a:cubicBezTo>
                  <a:pt x="5511483" y="6446018"/>
                  <a:pt x="5513524" y="6446018"/>
                  <a:pt x="5517605" y="6448102"/>
                </a:cubicBezTo>
                <a:cubicBezTo>
                  <a:pt x="5519645" y="6450187"/>
                  <a:pt x="5521686" y="6452271"/>
                  <a:pt x="5521686" y="6456440"/>
                </a:cubicBezTo>
                <a:cubicBezTo>
                  <a:pt x="5527808" y="6558584"/>
                  <a:pt x="5527808" y="6558584"/>
                  <a:pt x="5527808" y="6558584"/>
                </a:cubicBezTo>
                <a:cubicBezTo>
                  <a:pt x="5529848" y="6564837"/>
                  <a:pt x="5527808" y="6566922"/>
                  <a:pt x="5525767" y="6569006"/>
                </a:cubicBezTo>
                <a:cubicBezTo>
                  <a:pt x="5523727" y="6571091"/>
                  <a:pt x="5521686" y="6569006"/>
                  <a:pt x="5519645" y="6569006"/>
                </a:cubicBezTo>
                <a:cubicBezTo>
                  <a:pt x="5474752" y="6558584"/>
                  <a:pt x="5444142" y="6539822"/>
                  <a:pt x="5413533" y="6506470"/>
                </a:cubicBezTo>
                <a:cubicBezTo>
                  <a:pt x="5411492" y="6504386"/>
                  <a:pt x="5409451" y="6502301"/>
                  <a:pt x="5409451" y="6500217"/>
                </a:cubicBezTo>
                <a:cubicBezTo>
                  <a:pt x="5409451" y="6500217"/>
                  <a:pt x="5409451" y="6500217"/>
                  <a:pt x="5409451" y="6498131"/>
                </a:cubicBezTo>
                <a:cubicBezTo>
                  <a:pt x="5409451" y="6496047"/>
                  <a:pt x="5413533" y="6493962"/>
                  <a:pt x="5415573" y="6493962"/>
                </a:cubicBezTo>
                <a:cubicBezTo>
                  <a:pt x="5507402" y="6448102"/>
                  <a:pt x="5507402" y="6448102"/>
                  <a:pt x="5507402" y="6448102"/>
                </a:cubicBezTo>
                <a:close/>
                <a:moveTo>
                  <a:pt x="5590136" y="6446018"/>
                </a:moveTo>
                <a:cubicBezTo>
                  <a:pt x="5594256" y="6446018"/>
                  <a:pt x="5596317" y="6446018"/>
                  <a:pt x="5600438" y="6446018"/>
                </a:cubicBezTo>
                <a:cubicBezTo>
                  <a:pt x="5691097" y="6491784"/>
                  <a:pt x="5691097" y="6491784"/>
                  <a:pt x="5691097" y="6491784"/>
                </a:cubicBezTo>
                <a:cubicBezTo>
                  <a:pt x="5695218" y="6493864"/>
                  <a:pt x="5697278" y="6495944"/>
                  <a:pt x="5699339" y="6498025"/>
                </a:cubicBezTo>
                <a:cubicBezTo>
                  <a:pt x="5699339" y="6500105"/>
                  <a:pt x="5697278" y="6502185"/>
                  <a:pt x="5695218" y="6504265"/>
                </a:cubicBezTo>
                <a:cubicBezTo>
                  <a:pt x="5664312" y="6537549"/>
                  <a:pt x="5631344" y="6556272"/>
                  <a:pt x="5588076" y="6566673"/>
                </a:cubicBezTo>
                <a:cubicBezTo>
                  <a:pt x="5583954" y="6568753"/>
                  <a:pt x="5581894" y="6568753"/>
                  <a:pt x="5579833" y="6566673"/>
                </a:cubicBezTo>
                <a:cubicBezTo>
                  <a:pt x="5577773" y="6564593"/>
                  <a:pt x="5577773" y="6560432"/>
                  <a:pt x="5577773" y="6558352"/>
                </a:cubicBezTo>
                <a:cubicBezTo>
                  <a:pt x="5586015" y="6454339"/>
                  <a:pt x="5586015" y="6454339"/>
                  <a:pt x="5586015" y="6454339"/>
                </a:cubicBezTo>
                <a:cubicBezTo>
                  <a:pt x="5586015" y="6452259"/>
                  <a:pt x="5588076" y="6448098"/>
                  <a:pt x="5590136" y="6446018"/>
                </a:cubicBezTo>
                <a:close/>
                <a:moveTo>
                  <a:pt x="4772401" y="6406275"/>
                </a:moveTo>
                <a:cubicBezTo>
                  <a:pt x="4772401" y="6406275"/>
                  <a:pt x="4772401" y="6406275"/>
                  <a:pt x="4772401" y="6449478"/>
                </a:cubicBezTo>
                <a:cubicBezTo>
                  <a:pt x="4772401" y="6449478"/>
                  <a:pt x="4745333" y="6457707"/>
                  <a:pt x="4724512" y="6457707"/>
                </a:cubicBezTo>
                <a:cubicBezTo>
                  <a:pt x="4707855" y="6457707"/>
                  <a:pt x="4705773" y="6441249"/>
                  <a:pt x="4705773" y="6433020"/>
                </a:cubicBezTo>
                <a:cubicBezTo>
                  <a:pt x="4705773" y="6418619"/>
                  <a:pt x="4714102" y="6410390"/>
                  <a:pt x="4730759" y="6408333"/>
                </a:cubicBezTo>
                <a:close/>
                <a:moveTo>
                  <a:pt x="4422900" y="6336141"/>
                </a:moveTo>
                <a:cubicBezTo>
                  <a:pt x="4451537" y="6336141"/>
                  <a:pt x="4463811" y="6352748"/>
                  <a:pt x="4463811" y="6396340"/>
                </a:cubicBezTo>
                <a:cubicBezTo>
                  <a:pt x="4463811" y="6433704"/>
                  <a:pt x="4457675" y="6456538"/>
                  <a:pt x="4422900" y="6456538"/>
                </a:cubicBezTo>
                <a:cubicBezTo>
                  <a:pt x="4388125" y="6456538"/>
                  <a:pt x="4381988" y="6433704"/>
                  <a:pt x="4381988" y="6396340"/>
                </a:cubicBezTo>
                <a:cubicBezTo>
                  <a:pt x="4381988" y="6352748"/>
                  <a:pt x="4392216" y="6336141"/>
                  <a:pt x="4422900" y="6336141"/>
                </a:cubicBezTo>
                <a:close/>
                <a:moveTo>
                  <a:pt x="5577123" y="6327829"/>
                </a:moveTo>
                <a:cubicBezTo>
                  <a:pt x="5579950" y="6327310"/>
                  <a:pt x="5583033" y="6327829"/>
                  <a:pt x="5586116" y="6328868"/>
                </a:cubicBezTo>
                <a:cubicBezTo>
                  <a:pt x="5602562" y="6341337"/>
                  <a:pt x="5612840" y="6360039"/>
                  <a:pt x="5612840" y="6380819"/>
                </a:cubicBezTo>
                <a:cubicBezTo>
                  <a:pt x="5612840" y="6411990"/>
                  <a:pt x="5586116" y="6439004"/>
                  <a:pt x="5553226" y="6439004"/>
                </a:cubicBezTo>
                <a:cubicBezTo>
                  <a:pt x="5520336" y="6439004"/>
                  <a:pt x="5493612" y="6411990"/>
                  <a:pt x="5493612" y="6380819"/>
                </a:cubicBezTo>
                <a:cubicBezTo>
                  <a:pt x="5493612" y="6360039"/>
                  <a:pt x="5503890" y="6341337"/>
                  <a:pt x="5520336" y="6330947"/>
                </a:cubicBezTo>
                <a:cubicBezTo>
                  <a:pt x="5526503" y="6326790"/>
                  <a:pt x="5532669" y="6326790"/>
                  <a:pt x="5536781" y="6333024"/>
                </a:cubicBezTo>
                <a:cubicBezTo>
                  <a:pt x="5540892" y="6339259"/>
                  <a:pt x="5538837" y="6345492"/>
                  <a:pt x="5534725" y="6349649"/>
                </a:cubicBezTo>
                <a:cubicBezTo>
                  <a:pt x="5524447" y="6355883"/>
                  <a:pt x="5518280" y="6368351"/>
                  <a:pt x="5518280" y="6380819"/>
                </a:cubicBezTo>
                <a:cubicBezTo>
                  <a:pt x="5518280" y="6399522"/>
                  <a:pt x="5534725" y="6416146"/>
                  <a:pt x="5553226" y="6416146"/>
                </a:cubicBezTo>
                <a:cubicBezTo>
                  <a:pt x="5571727" y="6416146"/>
                  <a:pt x="5588172" y="6399522"/>
                  <a:pt x="5588172" y="6380819"/>
                </a:cubicBezTo>
                <a:cubicBezTo>
                  <a:pt x="5588172" y="6368351"/>
                  <a:pt x="5582005" y="6355883"/>
                  <a:pt x="5571727" y="6349649"/>
                </a:cubicBezTo>
                <a:cubicBezTo>
                  <a:pt x="5567616" y="6345492"/>
                  <a:pt x="5565560" y="6339259"/>
                  <a:pt x="5569671" y="6333024"/>
                </a:cubicBezTo>
                <a:cubicBezTo>
                  <a:pt x="5571727" y="6329908"/>
                  <a:pt x="5574297" y="6328349"/>
                  <a:pt x="5577123" y="6327829"/>
                </a:cubicBezTo>
                <a:close/>
                <a:moveTo>
                  <a:pt x="5726057" y="6312763"/>
                </a:moveTo>
                <a:cubicBezTo>
                  <a:pt x="5728124" y="6312763"/>
                  <a:pt x="5730190" y="6316915"/>
                  <a:pt x="5730190" y="6318992"/>
                </a:cubicBezTo>
                <a:cubicBezTo>
                  <a:pt x="5742588" y="6362590"/>
                  <a:pt x="5742588" y="6399960"/>
                  <a:pt x="5730190" y="6443559"/>
                </a:cubicBezTo>
                <a:cubicBezTo>
                  <a:pt x="5728124" y="6447711"/>
                  <a:pt x="5728124" y="6449787"/>
                  <a:pt x="5726057" y="6449787"/>
                </a:cubicBezTo>
                <a:cubicBezTo>
                  <a:pt x="5721924" y="6451863"/>
                  <a:pt x="5719858" y="6449787"/>
                  <a:pt x="5717791" y="6447711"/>
                </a:cubicBezTo>
                <a:cubicBezTo>
                  <a:pt x="5633066" y="6389579"/>
                  <a:pt x="5633066" y="6389579"/>
                  <a:pt x="5633066" y="6389579"/>
                </a:cubicBezTo>
                <a:cubicBezTo>
                  <a:pt x="5628933" y="6387504"/>
                  <a:pt x="5626867" y="6385427"/>
                  <a:pt x="5626867" y="6381275"/>
                </a:cubicBezTo>
                <a:cubicBezTo>
                  <a:pt x="5626867" y="6379199"/>
                  <a:pt x="5628933" y="6375047"/>
                  <a:pt x="5633066" y="6372971"/>
                </a:cubicBezTo>
                <a:cubicBezTo>
                  <a:pt x="5717791" y="6314840"/>
                  <a:pt x="5717791" y="6314840"/>
                  <a:pt x="5717791" y="6314840"/>
                </a:cubicBezTo>
                <a:cubicBezTo>
                  <a:pt x="5719858" y="6312763"/>
                  <a:pt x="5723991" y="6312763"/>
                  <a:pt x="5726057" y="6312763"/>
                </a:cubicBezTo>
                <a:close/>
                <a:moveTo>
                  <a:pt x="5380229" y="6312763"/>
                </a:moveTo>
                <a:cubicBezTo>
                  <a:pt x="5384320" y="6312763"/>
                  <a:pt x="5386366" y="6314840"/>
                  <a:pt x="5388412" y="6316915"/>
                </a:cubicBezTo>
                <a:cubicBezTo>
                  <a:pt x="5472280" y="6372971"/>
                  <a:pt x="5472280" y="6372971"/>
                  <a:pt x="5472280" y="6372971"/>
                </a:cubicBezTo>
                <a:cubicBezTo>
                  <a:pt x="5476371" y="6375047"/>
                  <a:pt x="5478417" y="6379199"/>
                  <a:pt x="5478417" y="6381275"/>
                </a:cubicBezTo>
                <a:cubicBezTo>
                  <a:pt x="5478417" y="6385427"/>
                  <a:pt x="5476371" y="6387504"/>
                  <a:pt x="5472280" y="6389579"/>
                </a:cubicBezTo>
                <a:lnTo>
                  <a:pt x="5388412" y="6447711"/>
                </a:lnTo>
                <a:cubicBezTo>
                  <a:pt x="5384320" y="6449787"/>
                  <a:pt x="5382275" y="6451863"/>
                  <a:pt x="5380229" y="6449787"/>
                </a:cubicBezTo>
                <a:cubicBezTo>
                  <a:pt x="5378184" y="6449787"/>
                  <a:pt x="5376138" y="6447711"/>
                  <a:pt x="5376138" y="6443559"/>
                </a:cubicBezTo>
                <a:cubicBezTo>
                  <a:pt x="5363865" y="6399960"/>
                  <a:pt x="5363865" y="6364666"/>
                  <a:pt x="5376138" y="6318992"/>
                </a:cubicBezTo>
                <a:cubicBezTo>
                  <a:pt x="5376138" y="6316915"/>
                  <a:pt x="5378184" y="6314840"/>
                  <a:pt x="5380229" y="6312763"/>
                </a:cubicBezTo>
                <a:close/>
                <a:moveTo>
                  <a:pt x="4992184" y="6302243"/>
                </a:moveTo>
                <a:cubicBezTo>
                  <a:pt x="4990131" y="6302243"/>
                  <a:pt x="4988078" y="6302243"/>
                  <a:pt x="4986024" y="6304321"/>
                </a:cubicBezTo>
                <a:cubicBezTo>
                  <a:pt x="4983972" y="6306398"/>
                  <a:pt x="4983972" y="6308475"/>
                  <a:pt x="4983972" y="6310551"/>
                </a:cubicBezTo>
                <a:cubicBezTo>
                  <a:pt x="5025033" y="6468402"/>
                  <a:pt x="5025033" y="6468402"/>
                  <a:pt x="5025033" y="6468402"/>
                </a:cubicBezTo>
                <a:cubicBezTo>
                  <a:pt x="5027086" y="6476710"/>
                  <a:pt x="5035299" y="6489171"/>
                  <a:pt x="5049670" y="6489171"/>
                </a:cubicBezTo>
                <a:cubicBezTo>
                  <a:pt x="5057882" y="6489171"/>
                  <a:pt x="5057882" y="6489171"/>
                  <a:pt x="5057882" y="6489171"/>
                </a:cubicBezTo>
                <a:cubicBezTo>
                  <a:pt x="5055829" y="6493325"/>
                  <a:pt x="5055829" y="6495403"/>
                  <a:pt x="5053776" y="6497479"/>
                </a:cubicBezTo>
                <a:cubicBezTo>
                  <a:pt x="5053776" y="6499556"/>
                  <a:pt x="5053776" y="6499556"/>
                  <a:pt x="5053776" y="6499556"/>
                </a:cubicBezTo>
                <a:cubicBezTo>
                  <a:pt x="5051723" y="6505788"/>
                  <a:pt x="5049670" y="6518249"/>
                  <a:pt x="5029139" y="6518249"/>
                </a:cubicBezTo>
                <a:cubicBezTo>
                  <a:pt x="4994237" y="6516172"/>
                  <a:pt x="4994237" y="6516172"/>
                  <a:pt x="4994237" y="6516172"/>
                </a:cubicBezTo>
                <a:cubicBezTo>
                  <a:pt x="4992184" y="6514095"/>
                  <a:pt x="4990131" y="6516172"/>
                  <a:pt x="4988078" y="6518249"/>
                </a:cubicBezTo>
                <a:cubicBezTo>
                  <a:pt x="4986024" y="6518249"/>
                  <a:pt x="4986024" y="6520326"/>
                  <a:pt x="4986024" y="6522403"/>
                </a:cubicBezTo>
                <a:cubicBezTo>
                  <a:pt x="4986024" y="6541096"/>
                  <a:pt x="4986024" y="6541096"/>
                  <a:pt x="4986024" y="6541096"/>
                </a:cubicBezTo>
                <a:cubicBezTo>
                  <a:pt x="4986024" y="6545250"/>
                  <a:pt x="4988078" y="6547327"/>
                  <a:pt x="4992184" y="6547327"/>
                </a:cubicBezTo>
                <a:cubicBezTo>
                  <a:pt x="5002449" y="6551480"/>
                  <a:pt x="5022980" y="6553557"/>
                  <a:pt x="5039404" y="6553557"/>
                </a:cubicBezTo>
                <a:cubicBezTo>
                  <a:pt x="5039404" y="6553557"/>
                  <a:pt x="5039404" y="6553557"/>
                  <a:pt x="5041458" y="6553557"/>
                </a:cubicBezTo>
                <a:cubicBezTo>
                  <a:pt x="5068148" y="6553557"/>
                  <a:pt x="5086625" y="6536942"/>
                  <a:pt x="5094838" y="6501633"/>
                </a:cubicBezTo>
                <a:cubicBezTo>
                  <a:pt x="5105103" y="6462170"/>
                  <a:pt x="5119474" y="6410246"/>
                  <a:pt x="5127687" y="6372861"/>
                </a:cubicBezTo>
                <a:cubicBezTo>
                  <a:pt x="5131793" y="6356245"/>
                  <a:pt x="5135899" y="6341706"/>
                  <a:pt x="5140005" y="6331321"/>
                </a:cubicBezTo>
                <a:cubicBezTo>
                  <a:pt x="5144111" y="6310551"/>
                  <a:pt x="5144111" y="6310551"/>
                  <a:pt x="5144111" y="6310551"/>
                </a:cubicBezTo>
                <a:cubicBezTo>
                  <a:pt x="5144111" y="6308475"/>
                  <a:pt x="5144111" y="6306398"/>
                  <a:pt x="5142058" y="6304321"/>
                </a:cubicBezTo>
                <a:cubicBezTo>
                  <a:pt x="5142058" y="6302243"/>
                  <a:pt x="5140005" y="6302243"/>
                  <a:pt x="5137952" y="6302243"/>
                </a:cubicBezTo>
                <a:cubicBezTo>
                  <a:pt x="5109209" y="6302243"/>
                  <a:pt x="5109209" y="6302243"/>
                  <a:pt x="5109209" y="6302243"/>
                </a:cubicBezTo>
                <a:cubicBezTo>
                  <a:pt x="5107156" y="6302243"/>
                  <a:pt x="5103050" y="6304321"/>
                  <a:pt x="5103050" y="6306398"/>
                </a:cubicBezTo>
                <a:cubicBezTo>
                  <a:pt x="5066094" y="6447632"/>
                  <a:pt x="5066094" y="6447632"/>
                  <a:pt x="5066094" y="6447632"/>
                </a:cubicBezTo>
                <a:cubicBezTo>
                  <a:pt x="5064041" y="6447632"/>
                  <a:pt x="5064041" y="6447632"/>
                  <a:pt x="5064041" y="6447632"/>
                </a:cubicBezTo>
                <a:cubicBezTo>
                  <a:pt x="5025033" y="6306398"/>
                  <a:pt x="5025033" y="6306398"/>
                  <a:pt x="5025033" y="6306398"/>
                </a:cubicBezTo>
                <a:cubicBezTo>
                  <a:pt x="5025033" y="6304321"/>
                  <a:pt x="5022980" y="6302243"/>
                  <a:pt x="5018874" y="6302243"/>
                </a:cubicBezTo>
                <a:cubicBezTo>
                  <a:pt x="4992184" y="6302243"/>
                  <a:pt x="4992184" y="6302243"/>
                  <a:pt x="4992184" y="6302243"/>
                </a:cubicBezTo>
                <a:close/>
                <a:moveTo>
                  <a:pt x="4952412" y="6299906"/>
                </a:moveTo>
                <a:cubicBezTo>
                  <a:pt x="4934001" y="6299906"/>
                  <a:pt x="4915591" y="6312391"/>
                  <a:pt x="4903317" y="6320715"/>
                </a:cubicBezTo>
                <a:cubicBezTo>
                  <a:pt x="4903317" y="6308230"/>
                  <a:pt x="4903317" y="6308230"/>
                  <a:pt x="4903317" y="6308230"/>
                </a:cubicBezTo>
                <a:cubicBezTo>
                  <a:pt x="4903317" y="6304067"/>
                  <a:pt x="4901272" y="6301987"/>
                  <a:pt x="4897181" y="6301987"/>
                </a:cubicBezTo>
                <a:cubicBezTo>
                  <a:pt x="4868542" y="6301987"/>
                  <a:pt x="4868542" y="6301987"/>
                  <a:pt x="4868542" y="6301987"/>
                </a:cubicBezTo>
                <a:cubicBezTo>
                  <a:pt x="4864451" y="6301987"/>
                  <a:pt x="4862406" y="6304067"/>
                  <a:pt x="4862406" y="6308230"/>
                </a:cubicBezTo>
                <a:cubicBezTo>
                  <a:pt x="4862406" y="6483025"/>
                  <a:pt x="4862406" y="6483025"/>
                  <a:pt x="4862406" y="6483025"/>
                </a:cubicBezTo>
                <a:cubicBezTo>
                  <a:pt x="4862406" y="6487187"/>
                  <a:pt x="4864451" y="6489268"/>
                  <a:pt x="4868542" y="6489268"/>
                </a:cubicBezTo>
                <a:cubicBezTo>
                  <a:pt x="4897181" y="6489268"/>
                  <a:pt x="4897181" y="6489268"/>
                  <a:pt x="4897181" y="6489268"/>
                </a:cubicBezTo>
                <a:cubicBezTo>
                  <a:pt x="4901272" y="6489268"/>
                  <a:pt x="4903317" y="6487187"/>
                  <a:pt x="4903317" y="6483025"/>
                </a:cubicBezTo>
                <a:cubicBezTo>
                  <a:pt x="4903317" y="6362333"/>
                  <a:pt x="4903317" y="6362333"/>
                  <a:pt x="4903317" y="6362333"/>
                </a:cubicBezTo>
                <a:cubicBezTo>
                  <a:pt x="4911500" y="6356090"/>
                  <a:pt x="4929910" y="6341524"/>
                  <a:pt x="4954457" y="6339443"/>
                </a:cubicBezTo>
                <a:cubicBezTo>
                  <a:pt x="4958548" y="6339443"/>
                  <a:pt x="4960594" y="6335281"/>
                  <a:pt x="4960594" y="6333200"/>
                </a:cubicBezTo>
                <a:cubicBezTo>
                  <a:pt x="4960594" y="6306149"/>
                  <a:pt x="4960594" y="6306149"/>
                  <a:pt x="4960594" y="6306149"/>
                </a:cubicBezTo>
                <a:cubicBezTo>
                  <a:pt x="4960594" y="6304067"/>
                  <a:pt x="4960594" y="6301987"/>
                  <a:pt x="4958548" y="6301987"/>
                </a:cubicBezTo>
                <a:cubicBezTo>
                  <a:pt x="4956503" y="6299906"/>
                  <a:pt x="4954457" y="6299906"/>
                  <a:pt x="4952412" y="6299906"/>
                </a:cubicBezTo>
                <a:close/>
                <a:moveTo>
                  <a:pt x="4751504" y="6296399"/>
                </a:moveTo>
                <a:cubicBezTo>
                  <a:pt x="4730811" y="6296399"/>
                  <a:pt x="4695633" y="6302637"/>
                  <a:pt x="4681148" y="6304717"/>
                </a:cubicBezTo>
                <a:cubicBezTo>
                  <a:pt x="4677009" y="6304717"/>
                  <a:pt x="4674940" y="6308875"/>
                  <a:pt x="4674940" y="6310955"/>
                </a:cubicBezTo>
                <a:cubicBezTo>
                  <a:pt x="4674940" y="6310955"/>
                  <a:pt x="4674940" y="6310955"/>
                  <a:pt x="4677009" y="6335908"/>
                </a:cubicBezTo>
                <a:cubicBezTo>
                  <a:pt x="4677009" y="6337987"/>
                  <a:pt x="4677009" y="6340067"/>
                  <a:pt x="4679079" y="6340067"/>
                </a:cubicBezTo>
                <a:cubicBezTo>
                  <a:pt x="4681148" y="6342146"/>
                  <a:pt x="4681148" y="6342146"/>
                  <a:pt x="4683217" y="6342146"/>
                </a:cubicBezTo>
                <a:cubicBezTo>
                  <a:pt x="4699771" y="6342146"/>
                  <a:pt x="4728741" y="6337987"/>
                  <a:pt x="4749434" y="6337987"/>
                </a:cubicBezTo>
                <a:cubicBezTo>
                  <a:pt x="4763918" y="6337987"/>
                  <a:pt x="4772196" y="6346305"/>
                  <a:pt x="4772196" y="6360861"/>
                </a:cubicBezTo>
                <a:cubicBezTo>
                  <a:pt x="4772196" y="6360861"/>
                  <a:pt x="4772196" y="6360861"/>
                  <a:pt x="4772196" y="6373337"/>
                </a:cubicBezTo>
                <a:cubicBezTo>
                  <a:pt x="4772196" y="6373337"/>
                  <a:pt x="4772196" y="6373337"/>
                  <a:pt x="4726672" y="6377496"/>
                </a:cubicBezTo>
                <a:cubicBezTo>
                  <a:pt x="4681148" y="6379576"/>
                  <a:pt x="4662524" y="6396211"/>
                  <a:pt x="4662524" y="6433640"/>
                </a:cubicBezTo>
                <a:cubicBezTo>
                  <a:pt x="4662524" y="6473149"/>
                  <a:pt x="4683217" y="6493943"/>
                  <a:pt x="4718395" y="6493943"/>
                </a:cubicBezTo>
                <a:cubicBezTo>
                  <a:pt x="4747365" y="6493943"/>
                  <a:pt x="4778404" y="6481467"/>
                  <a:pt x="4778404" y="6481467"/>
                </a:cubicBezTo>
                <a:cubicBezTo>
                  <a:pt x="4786681" y="6487705"/>
                  <a:pt x="4792889" y="6491864"/>
                  <a:pt x="4807374" y="6493943"/>
                </a:cubicBezTo>
                <a:cubicBezTo>
                  <a:pt x="4809443" y="6493943"/>
                  <a:pt x="4811512" y="6493943"/>
                  <a:pt x="4813582" y="6491864"/>
                </a:cubicBezTo>
                <a:cubicBezTo>
                  <a:pt x="4813582" y="6489784"/>
                  <a:pt x="4815651" y="6487705"/>
                  <a:pt x="4815651" y="6485626"/>
                </a:cubicBezTo>
                <a:cubicBezTo>
                  <a:pt x="4815651" y="6485626"/>
                  <a:pt x="4815651" y="6485626"/>
                  <a:pt x="4815651" y="6360861"/>
                </a:cubicBezTo>
                <a:cubicBezTo>
                  <a:pt x="4815651" y="6317193"/>
                  <a:pt x="4794958" y="6296399"/>
                  <a:pt x="4751504" y="6296399"/>
                </a:cubicBezTo>
                <a:close/>
                <a:moveTo>
                  <a:pt x="4422899" y="6296399"/>
                </a:moveTo>
                <a:cubicBezTo>
                  <a:pt x="4376419" y="6296399"/>
                  <a:pt x="4338738" y="6340620"/>
                  <a:pt x="4338738" y="6395171"/>
                </a:cubicBezTo>
                <a:cubicBezTo>
                  <a:pt x="4338738" y="6449722"/>
                  <a:pt x="4376419" y="6493943"/>
                  <a:pt x="4422899" y="6493943"/>
                </a:cubicBezTo>
                <a:cubicBezTo>
                  <a:pt x="4469380" y="6493943"/>
                  <a:pt x="4507060" y="6449722"/>
                  <a:pt x="4507060" y="6395171"/>
                </a:cubicBezTo>
                <a:cubicBezTo>
                  <a:pt x="4507060" y="6340620"/>
                  <a:pt x="4469380" y="6296399"/>
                  <a:pt x="4422899" y="6296399"/>
                </a:cubicBezTo>
                <a:close/>
                <a:moveTo>
                  <a:pt x="4206945" y="6270683"/>
                </a:moveTo>
                <a:cubicBezTo>
                  <a:pt x="4206945" y="6270683"/>
                  <a:pt x="4206945" y="6270683"/>
                  <a:pt x="4223310" y="6270683"/>
                </a:cubicBezTo>
                <a:cubicBezTo>
                  <a:pt x="4253994" y="6270683"/>
                  <a:pt x="4266267" y="6291600"/>
                  <a:pt x="4266267" y="6310425"/>
                </a:cubicBezTo>
                <a:cubicBezTo>
                  <a:pt x="4266267" y="6333435"/>
                  <a:pt x="4247857" y="6348076"/>
                  <a:pt x="4221264" y="6348076"/>
                </a:cubicBezTo>
                <a:cubicBezTo>
                  <a:pt x="4198763" y="6350168"/>
                  <a:pt x="4184444" y="6348076"/>
                  <a:pt x="4176261" y="6348076"/>
                </a:cubicBezTo>
                <a:cubicBezTo>
                  <a:pt x="4176261" y="6348076"/>
                  <a:pt x="4176261" y="6348076"/>
                  <a:pt x="4176261" y="6272775"/>
                </a:cubicBezTo>
                <a:cubicBezTo>
                  <a:pt x="4180353" y="6270683"/>
                  <a:pt x="4190581" y="6270683"/>
                  <a:pt x="4206945" y="6270683"/>
                </a:cubicBezTo>
                <a:close/>
                <a:moveTo>
                  <a:pt x="4583182" y="6258994"/>
                </a:moveTo>
                <a:cubicBezTo>
                  <a:pt x="4583182" y="6258994"/>
                  <a:pt x="4583182" y="6258994"/>
                  <a:pt x="4554472" y="6265238"/>
                </a:cubicBezTo>
                <a:cubicBezTo>
                  <a:pt x="4550371" y="6267320"/>
                  <a:pt x="4548320" y="6269402"/>
                  <a:pt x="4548320" y="6271482"/>
                </a:cubicBezTo>
                <a:cubicBezTo>
                  <a:pt x="4548320" y="6271482"/>
                  <a:pt x="4548320" y="6271482"/>
                  <a:pt x="4548320" y="6302704"/>
                </a:cubicBezTo>
                <a:cubicBezTo>
                  <a:pt x="4548320" y="6302704"/>
                  <a:pt x="4548320" y="6302704"/>
                  <a:pt x="4531914" y="6302704"/>
                </a:cubicBezTo>
                <a:cubicBezTo>
                  <a:pt x="4527813" y="6302704"/>
                  <a:pt x="4525762" y="6304786"/>
                  <a:pt x="4525762" y="6308949"/>
                </a:cubicBezTo>
                <a:cubicBezTo>
                  <a:pt x="4525762" y="6308949"/>
                  <a:pt x="4525762" y="6308949"/>
                  <a:pt x="4525762" y="6333927"/>
                </a:cubicBezTo>
                <a:cubicBezTo>
                  <a:pt x="4525762" y="6338090"/>
                  <a:pt x="4527813" y="6340171"/>
                  <a:pt x="4531914" y="6340171"/>
                </a:cubicBezTo>
                <a:cubicBezTo>
                  <a:pt x="4531914" y="6340171"/>
                  <a:pt x="4531914" y="6340171"/>
                  <a:pt x="4548320" y="6340171"/>
                </a:cubicBezTo>
                <a:cubicBezTo>
                  <a:pt x="4548320" y="6340171"/>
                  <a:pt x="4548320" y="6340171"/>
                  <a:pt x="4548320" y="6423430"/>
                </a:cubicBezTo>
                <a:cubicBezTo>
                  <a:pt x="4548320" y="6479629"/>
                  <a:pt x="4562675" y="6496281"/>
                  <a:pt x="4603689" y="6496281"/>
                </a:cubicBezTo>
                <a:cubicBezTo>
                  <a:pt x="4613943" y="6496281"/>
                  <a:pt x="4626247" y="6492118"/>
                  <a:pt x="4636500" y="6492118"/>
                </a:cubicBezTo>
                <a:cubicBezTo>
                  <a:pt x="4640602" y="6490037"/>
                  <a:pt x="4642652" y="6487955"/>
                  <a:pt x="4642652" y="6483792"/>
                </a:cubicBezTo>
                <a:cubicBezTo>
                  <a:pt x="4642652" y="6483792"/>
                  <a:pt x="4642652" y="6483792"/>
                  <a:pt x="4640602" y="6460896"/>
                </a:cubicBezTo>
                <a:cubicBezTo>
                  <a:pt x="4640602" y="6456733"/>
                  <a:pt x="4638551" y="6452570"/>
                  <a:pt x="4634449" y="6452570"/>
                </a:cubicBezTo>
                <a:cubicBezTo>
                  <a:pt x="4628297" y="6452570"/>
                  <a:pt x="4618044" y="6454652"/>
                  <a:pt x="4609841" y="6454652"/>
                </a:cubicBezTo>
                <a:cubicBezTo>
                  <a:pt x="4591385" y="6454652"/>
                  <a:pt x="4591385" y="6444245"/>
                  <a:pt x="4591385" y="6417185"/>
                </a:cubicBezTo>
                <a:cubicBezTo>
                  <a:pt x="4591385" y="6417185"/>
                  <a:pt x="4591385" y="6417185"/>
                  <a:pt x="4591385" y="6340171"/>
                </a:cubicBezTo>
                <a:cubicBezTo>
                  <a:pt x="4591385" y="6340171"/>
                  <a:pt x="4591385" y="6340171"/>
                  <a:pt x="4634449" y="6340171"/>
                </a:cubicBezTo>
                <a:cubicBezTo>
                  <a:pt x="4638551" y="6340171"/>
                  <a:pt x="4640602" y="6338090"/>
                  <a:pt x="4640602" y="6333927"/>
                </a:cubicBezTo>
                <a:cubicBezTo>
                  <a:pt x="4640602" y="6333927"/>
                  <a:pt x="4640602" y="6333927"/>
                  <a:pt x="4640602" y="6308949"/>
                </a:cubicBezTo>
                <a:cubicBezTo>
                  <a:pt x="4640602" y="6304786"/>
                  <a:pt x="4638551" y="6302704"/>
                  <a:pt x="4634449" y="6302704"/>
                </a:cubicBezTo>
                <a:cubicBezTo>
                  <a:pt x="4634449" y="6302704"/>
                  <a:pt x="4634449" y="6302704"/>
                  <a:pt x="4591385" y="6302704"/>
                </a:cubicBezTo>
                <a:cubicBezTo>
                  <a:pt x="4591385" y="6302704"/>
                  <a:pt x="4591385" y="6302704"/>
                  <a:pt x="4591385" y="6265238"/>
                </a:cubicBezTo>
                <a:cubicBezTo>
                  <a:pt x="4591385" y="6263157"/>
                  <a:pt x="4589334" y="6261075"/>
                  <a:pt x="4589334" y="6258994"/>
                </a:cubicBezTo>
                <a:cubicBezTo>
                  <a:pt x="4587283" y="6258994"/>
                  <a:pt x="4585232" y="6258994"/>
                  <a:pt x="4583182" y="6258994"/>
                </a:cubicBezTo>
                <a:close/>
                <a:moveTo>
                  <a:pt x="4217278" y="6229772"/>
                </a:moveTo>
                <a:cubicBezTo>
                  <a:pt x="4206968" y="6229772"/>
                  <a:pt x="4176038" y="6229772"/>
                  <a:pt x="4136861" y="6233924"/>
                </a:cubicBezTo>
                <a:cubicBezTo>
                  <a:pt x="4134798" y="6233924"/>
                  <a:pt x="4130674" y="6238076"/>
                  <a:pt x="4130674" y="6242228"/>
                </a:cubicBezTo>
                <a:cubicBezTo>
                  <a:pt x="4130674" y="6242228"/>
                  <a:pt x="4130674" y="6242228"/>
                  <a:pt x="4130674" y="6483040"/>
                </a:cubicBezTo>
                <a:cubicBezTo>
                  <a:pt x="4130674" y="6487192"/>
                  <a:pt x="4134798" y="6489268"/>
                  <a:pt x="4138922" y="6489268"/>
                </a:cubicBezTo>
                <a:cubicBezTo>
                  <a:pt x="4138922" y="6489268"/>
                  <a:pt x="4138922" y="6489268"/>
                  <a:pt x="4167790" y="6489268"/>
                </a:cubicBezTo>
                <a:cubicBezTo>
                  <a:pt x="4171914" y="6489268"/>
                  <a:pt x="4176038" y="6487192"/>
                  <a:pt x="4176038" y="6483040"/>
                </a:cubicBezTo>
                <a:cubicBezTo>
                  <a:pt x="4176038" y="6483040"/>
                  <a:pt x="4176038" y="6483040"/>
                  <a:pt x="4176038" y="6387546"/>
                </a:cubicBezTo>
                <a:cubicBezTo>
                  <a:pt x="4184286" y="6387546"/>
                  <a:pt x="4202844" y="6389621"/>
                  <a:pt x="4225526" y="6389621"/>
                </a:cubicBezTo>
                <a:cubicBezTo>
                  <a:pt x="4225526" y="6389621"/>
                  <a:pt x="4225526" y="6389621"/>
                  <a:pt x="4266766" y="6485115"/>
                </a:cubicBezTo>
                <a:cubicBezTo>
                  <a:pt x="4268828" y="6489268"/>
                  <a:pt x="4270890" y="6489268"/>
                  <a:pt x="4272952" y="6489268"/>
                </a:cubicBezTo>
                <a:cubicBezTo>
                  <a:pt x="4272952" y="6489268"/>
                  <a:pt x="4272952" y="6489268"/>
                  <a:pt x="4305944" y="6489268"/>
                </a:cubicBezTo>
                <a:cubicBezTo>
                  <a:pt x="4310068" y="6489268"/>
                  <a:pt x="4312130" y="6489268"/>
                  <a:pt x="4312130" y="6487192"/>
                </a:cubicBezTo>
                <a:cubicBezTo>
                  <a:pt x="4314192" y="6485115"/>
                  <a:pt x="4314192" y="6483040"/>
                  <a:pt x="4314192" y="6480964"/>
                </a:cubicBezTo>
                <a:lnTo>
                  <a:pt x="4266766" y="6377166"/>
                </a:lnTo>
                <a:cubicBezTo>
                  <a:pt x="4297696" y="6362634"/>
                  <a:pt x="4312130" y="6339798"/>
                  <a:pt x="4312130" y="6308658"/>
                </a:cubicBezTo>
                <a:cubicBezTo>
                  <a:pt x="4312130" y="6273367"/>
                  <a:pt x="4295634" y="6229772"/>
                  <a:pt x="4223464" y="6229772"/>
                </a:cubicBezTo>
                <a:cubicBezTo>
                  <a:pt x="4223464" y="6229772"/>
                  <a:pt x="4221402" y="6229772"/>
                  <a:pt x="4217278" y="6229772"/>
                </a:cubicBezTo>
                <a:close/>
                <a:moveTo>
                  <a:pt x="5579833" y="6196766"/>
                </a:moveTo>
                <a:cubicBezTo>
                  <a:pt x="5581894" y="6194705"/>
                  <a:pt x="5586015" y="6194705"/>
                  <a:pt x="5588076" y="6196766"/>
                </a:cubicBezTo>
                <a:cubicBezTo>
                  <a:pt x="5631344" y="6207067"/>
                  <a:pt x="5664312" y="6225611"/>
                  <a:pt x="5695218" y="6258579"/>
                </a:cubicBezTo>
                <a:cubicBezTo>
                  <a:pt x="5697278" y="6260639"/>
                  <a:pt x="5699339" y="6262699"/>
                  <a:pt x="5699339" y="6264760"/>
                </a:cubicBezTo>
                <a:cubicBezTo>
                  <a:pt x="5697278" y="6268880"/>
                  <a:pt x="5695218" y="6268880"/>
                  <a:pt x="5691097" y="6270941"/>
                </a:cubicBezTo>
                <a:cubicBezTo>
                  <a:pt x="5600438" y="6314210"/>
                  <a:pt x="5600438" y="6314210"/>
                  <a:pt x="5600438" y="6314210"/>
                </a:cubicBezTo>
                <a:cubicBezTo>
                  <a:pt x="5596317" y="6316270"/>
                  <a:pt x="5592196" y="6316270"/>
                  <a:pt x="5590136" y="6316270"/>
                </a:cubicBezTo>
                <a:cubicBezTo>
                  <a:pt x="5588076" y="6314210"/>
                  <a:pt x="5586015" y="6310089"/>
                  <a:pt x="5586015" y="6305968"/>
                </a:cubicBezTo>
                <a:cubicBezTo>
                  <a:pt x="5577773" y="6205007"/>
                  <a:pt x="5577773" y="6205007"/>
                  <a:pt x="5577773" y="6205007"/>
                </a:cubicBezTo>
                <a:cubicBezTo>
                  <a:pt x="5577773" y="6200886"/>
                  <a:pt x="5577773" y="6198826"/>
                  <a:pt x="5579833" y="6196766"/>
                </a:cubicBezTo>
                <a:close/>
                <a:moveTo>
                  <a:pt x="5522498" y="6195995"/>
                </a:moveTo>
                <a:cubicBezTo>
                  <a:pt x="5524043" y="6195738"/>
                  <a:pt x="5525589" y="6195738"/>
                  <a:pt x="5526619" y="6196770"/>
                </a:cubicBezTo>
                <a:cubicBezTo>
                  <a:pt x="5526619" y="6198835"/>
                  <a:pt x="5528679" y="6200900"/>
                  <a:pt x="5528679" y="6207095"/>
                </a:cubicBezTo>
                <a:cubicBezTo>
                  <a:pt x="5520438" y="6308283"/>
                  <a:pt x="5520438" y="6308283"/>
                  <a:pt x="5520438" y="6308283"/>
                </a:cubicBezTo>
                <a:cubicBezTo>
                  <a:pt x="5520438" y="6312413"/>
                  <a:pt x="5518377" y="6314478"/>
                  <a:pt x="5516316" y="6316543"/>
                </a:cubicBezTo>
                <a:cubicBezTo>
                  <a:pt x="5512196" y="6318608"/>
                  <a:pt x="5510135" y="6318608"/>
                  <a:pt x="5506015" y="6316543"/>
                </a:cubicBezTo>
                <a:cubicBezTo>
                  <a:pt x="5415355" y="6271112"/>
                  <a:pt x="5415355" y="6271112"/>
                  <a:pt x="5415355" y="6271112"/>
                </a:cubicBezTo>
                <a:cubicBezTo>
                  <a:pt x="5411235" y="6271112"/>
                  <a:pt x="5409174" y="6269047"/>
                  <a:pt x="5407114" y="6264917"/>
                </a:cubicBezTo>
                <a:cubicBezTo>
                  <a:pt x="5407114" y="6262851"/>
                  <a:pt x="5409174" y="6260787"/>
                  <a:pt x="5411235" y="6258721"/>
                </a:cubicBezTo>
                <a:cubicBezTo>
                  <a:pt x="5442141" y="6225681"/>
                  <a:pt x="5475108" y="6207095"/>
                  <a:pt x="5518377" y="6196770"/>
                </a:cubicBezTo>
                <a:cubicBezTo>
                  <a:pt x="5519407" y="6196770"/>
                  <a:pt x="5520952" y="6196254"/>
                  <a:pt x="5522498" y="6195995"/>
                </a:cubicBezTo>
                <a:close/>
                <a:moveTo>
                  <a:pt x="5553811" y="6160806"/>
                </a:moveTo>
                <a:cubicBezTo>
                  <a:pt x="5434058" y="6160806"/>
                  <a:pt x="5336980" y="6258932"/>
                  <a:pt x="5336980" y="6379976"/>
                </a:cubicBezTo>
                <a:cubicBezTo>
                  <a:pt x="5336980" y="6501019"/>
                  <a:pt x="5434058" y="6599145"/>
                  <a:pt x="5553811" y="6599145"/>
                </a:cubicBezTo>
                <a:cubicBezTo>
                  <a:pt x="5673564" y="6599145"/>
                  <a:pt x="5770643" y="6501019"/>
                  <a:pt x="5770643" y="6379976"/>
                </a:cubicBezTo>
                <a:cubicBezTo>
                  <a:pt x="5770643" y="6258932"/>
                  <a:pt x="5673564" y="6160806"/>
                  <a:pt x="5553811" y="6160806"/>
                </a:cubicBezTo>
                <a:close/>
                <a:moveTo>
                  <a:pt x="5553226" y="6129247"/>
                </a:moveTo>
                <a:cubicBezTo>
                  <a:pt x="5689441" y="6129247"/>
                  <a:pt x="5799865" y="6240979"/>
                  <a:pt x="5799865" y="6378808"/>
                </a:cubicBezTo>
                <a:cubicBezTo>
                  <a:pt x="5799865" y="6516636"/>
                  <a:pt x="5689441" y="6628369"/>
                  <a:pt x="5553226" y="6628369"/>
                </a:cubicBezTo>
                <a:cubicBezTo>
                  <a:pt x="5417012" y="6628369"/>
                  <a:pt x="5306588" y="6516636"/>
                  <a:pt x="5306588" y="6378808"/>
                </a:cubicBezTo>
                <a:cubicBezTo>
                  <a:pt x="5306588" y="6240979"/>
                  <a:pt x="5417012" y="6129247"/>
                  <a:pt x="5553226" y="6129247"/>
                </a:cubicBezTo>
                <a:close/>
                <a:moveTo>
                  <a:pt x="5540303" y="6050671"/>
                </a:moveTo>
                <a:cubicBezTo>
                  <a:pt x="5532077" y="6065220"/>
                  <a:pt x="5527964" y="6083926"/>
                  <a:pt x="5527964" y="6100554"/>
                </a:cubicBezTo>
                <a:cubicBezTo>
                  <a:pt x="5523850" y="6100554"/>
                  <a:pt x="5507398" y="6102632"/>
                  <a:pt x="5505342" y="6104711"/>
                </a:cubicBezTo>
                <a:cubicBezTo>
                  <a:pt x="5499172" y="6086005"/>
                  <a:pt x="5490946" y="6069377"/>
                  <a:pt x="5478607" y="6058985"/>
                </a:cubicBezTo>
                <a:cubicBezTo>
                  <a:pt x="5478607" y="6056906"/>
                  <a:pt x="5478607" y="6056906"/>
                  <a:pt x="5478607" y="6056906"/>
                </a:cubicBezTo>
                <a:cubicBezTo>
                  <a:pt x="5476550" y="6058985"/>
                  <a:pt x="5476550" y="6058985"/>
                  <a:pt x="5476550" y="6058985"/>
                </a:cubicBezTo>
                <a:cubicBezTo>
                  <a:pt x="5470381" y="6058985"/>
                  <a:pt x="5462155" y="6061063"/>
                  <a:pt x="5455985" y="6063142"/>
                </a:cubicBezTo>
                <a:cubicBezTo>
                  <a:pt x="5455985" y="6065220"/>
                  <a:pt x="5455985" y="6065220"/>
                  <a:pt x="5455985" y="6065220"/>
                </a:cubicBezTo>
                <a:cubicBezTo>
                  <a:pt x="5453928" y="6073534"/>
                  <a:pt x="5451872" y="6081848"/>
                  <a:pt x="5451872" y="6090162"/>
                </a:cubicBezTo>
                <a:cubicBezTo>
                  <a:pt x="5451872" y="6100554"/>
                  <a:pt x="5453928" y="6108868"/>
                  <a:pt x="5455985" y="6117182"/>
                </a:cubicBezTo>
                <a:cubicBezTo>
                  <a:pt x="5453928" y="6117182"/>
                  <a:pt x="5437476" y="6125495"/>
                  <a:pt x="5435420" y="6125495"/>
                </a:cubicBezTo>
                <a:cubicBezTo>
                  <a:pt x="5425137" y="6110946"/>
                  <a:pt x="5412798" y="6096397"/>
                  <a:pt x="5398402" y="6090162"/>
                </a:cubicBezTo>
                <a:cubicBezTo>
                  <a:pt x="5398402" y="6088083"/>
                  <a:pt x="5398402" y="6088083"/>
                  <a:pt x="5398402" y="6088083"/>
                </a:cubicBezTo>
                <a:cubicBezTo>
                  <a:pt x="5396346" y="6088083"/>
                  <a:pt x="5396346" y="6088083"/>
                  <a:pt x="5396346" y="6088083"/>
                </a:cubicBezTo>
                <a:cubicBezTo>
                  <a:pt x="5390176" y="6092240"/>
                  <a:pt x="5384006" y="6096397"/>
                  <a:pt x="5377837" y="6100554"/>
                </a:cubicBezTo>
                <a:cubicBezTo>
                  <a:pt x="5377837" y="6100554"/>
                  <a:pt x="5377837" y="6102632"/>
                  <a:pt x="5377837" y="6102632"/>
                </a:cubicBezTo>
                <a:cubicBezTo>
                  <a:pt x="5377837" y="6119260"/>
                  <a:pt x="5381950" y="6135888"/>
                  <a:pt x="5390176" y="6152515"/>
                </a:cubicBezTo>
                <a:cubicBezTo>
                  <a:pt x="5388120" y="6154594"/>
                  <a:pt x="5375780" y="6162908"/>
                  <a:pt x="5373724" y="6164986"/>
                </a:cubicBezTo>
                <a:cubicBezTo>
                  <a:pt x="5361385" y="6152515"/>
                  <a:pt x="5344932" y="6142123"/>
                  <a:pt x="5330536" y="6137966"/>
                </a:cubicBezTo>
                <a:cubicBezTo>
                  <a:pt x="5328480" y="6137966"/>
                  <a:pt x="5328480" y="6137966"/>
                  <a:pt x="5328480" y="6137966"/>
                </a:cubicBezTo>
                <a:cubicBezTo>
                  <a:pt x="5328480" y="6140044"/>
                  <a:pt x="5328480" y="6140044"/>
                  <a:pt x="5328480" y="6140044"/>
                </a:cubicBezTo>
                <a:cubicBezTo>
                  <a:pt x="5322310" y="6142123"/>
                  <a:pt x="5316140" y="6148358"/>
                  <a:pt x="5312027" y="6154594"/>
                </a:cubicBezTo>
                <a:cubicBezTo>
                  <a:pt x="5312027" y="6156672"/>
                  <a:pt x="5312027" y="6156672"/>
                  <a:pt x="5312027" y="6156672"/>
                </a:cubicBezTo>
                <a:cubicBezTo>
                  <a:pt x="5316140" y="6171221"/>
                  <a:pt x="5326423" y="6187849"/>
                  <a:pt x="5338763" y="6202398"/>
                </a:cubicBezTo>
                <a:cubicBezTo>
                  <a:pt x="5336706" y="6202398"/>
                  <a:pt x="5326423" y="6216947"/>
                  <a:pt x="5324366" y="6219026"/>
                </a:cubicBezTo>
                <a:cubicBezTo>
                  <a:pt x="5309971" y="6210712"/>
                  <a:pt x="5291462" y="6206555"/>
                  <a:pt x="5275010" y="6206555"/>
                </a:cubicBezTo>
                <a:cubicBezTo>
                  <a:pt x="5272953" y="6206555"/>
                  <a:pt x="5272953" y="6206555"/>
                  <a:pt x="5272953" y="6206555"/>
                </a:cubicBezTo>
                <a:cubicBezTo>
                  <a:pt x="5268840" y="6210712"/>
                  <a:pt x="5264727" y="6219026"/>
                  <a:pt x="5262671" y="6225261"/>
                </a:cubicBezTo>
                <a:cubicBezTo>
                  <a:pt x="5262671" y="6227340"/>
                  <a:pt x="5262671" y="6227340"/>
                  <a:pt x="5262671" y="6227340"/>
                </a:cubicBezTo>
                <a:cubicBezTo>
                  <a:pt x="5270897" y="6241888"/>
                  <a:pt x="5283236" y="6254359"/>
                  <a:pt x="5299688" y="6264752"/>
                </a:cubicBezTo>
                <a:cubicBezTo>
                  <a:pt x="5297632" y="6266830"/>
                  <a:pt x="5291462" y="6281379"/>
                  <a:pt x="5291462" y="6283458"/>
                </a:cubicBezTo>
                <a:cubicBezTo>
                  <a:pt x="5272953" y="6279301"/>
                  <a:pt x="5254444" y="6279301"/>
                  <a:pt x="5240049" y="6283458"/>
                </a:cubicBezTo>
                <a:cubicBezTo>
                  <a:pt x="5237992" y="6283458"/>
                  <a:pt x="5237992" y="6283458"/>
                  <a:pt x="5237992" y="6283458"/>
                </a:cubicBezTo>
                <a:cubicBezTo>
                  <a:pt x="5237992" y="6285536"/>
                  <a:pt x="5237992" y="6285536"/>
                  <a:pt x="5237992" y="6285536"/>
                </a:cubicBezTo>
                <a:cubicBezTo>
                  <a:pt x="5235936" y="6291772"/>
                  <a:pt x="5233879" y="6300085"/>
                  <a:pt x="5231823" y="6306320"/>
                </a:cubicBezTo>
                <a:cubicBezTo>
                  <a:pt x="5233879" y="6308399"/>
                  <a:pt x="5233879" y="6308399"/>
                  <a:pt x="5233879" y="6308399"/>
                </a:cubicBezTo>
                <a:cubicBezTo>
                  <a:pt x="5244162" y="6318791"/>
                  <a:pt x="5260614" y="6329184"/>
                  <a:pt x="5277066" y="6333340"/>
                </a:cubicBezTo>
                <a:cubicBezTo>
                  <a:pt x="5277066" y="6335419"/>
                  <a:pt x="5275010" y="6354125"/>
                  <a:pt x="5275010" y="6356204"/>
                </a:cubicBezTo>
                <a:cubicBezTo>
                  <a:pt x="5256501" y="6356204"/>
                  <a:pt x="5237992" y="6360360"/>
                  <a:pt x="5225653" y="6368675"/>
                </a:cubicBezTo>
                <a:cubicBezTo>
                  <a:pt x="5223596" y="6368675"/>
                  <a:pt x="5223596" y="6368675"/>
                  <a:pt x="5223596" y="6368675"/>
                </a:cubicBezTo>
                <a:cubicBezTo>
                  <a:pt x="5223596" y="6370752"/>
                  <a:pt x="5223596" y="6370752"/>
                  <a:pt x="5223596" y="6370752"/>
                </a:cubicBezTo>
                <a:cubicBezTo>
                  <a:pt x="5223596" y="6372831"/>
                  <a:pt x="5223596" y="6376988"/>
                  <a:pt x="5223596" y="6381145"/>
                </a:cubicBezTo>
                <a:cubicBezTo>
                  <a:pt x="5223596" y="6385302"/>
                  <a:pt x="5223596" y="6389459"/>
                  <a:pt x="5223596" y="6391537"/>
                </a:cubicBezTo>
                <a:cubicBezTo>
                  <a:pt x="5223596" y="6393616"/>
                  <a:pt x="5223596" y="6393616"/>
                  <a:pt x="5223596" y="6393616"/>
                </a:cubicBezTo>
                <a:cubicBezTo>
                  <a:pt x="5225653" y="6393616"/>
                  <a:pt x="5225653" y="6393616"/>
                  <a:pt x="5225653" y="6393616"/>
                </a:cubicBezTo>
                <a:cubicBezTo>
                  <a:pt x="5237992" y="6401930"/>
                  <a:pt x="5256501" y="6406087"/>
                  <a:pt x="5275010" y="6406087"/>
                </a:cubicBezTo>
                <a:cubicBezTo>
                  <a:pt x="5275010" y="6410243"/>
                  <a:pt x="5277066" y="6426871"/>
                  <a:pt x="5279123" y="6428949"/>
                </a:cubicBezTo>
                <a:cubicBezTo>
                  <a:pt x="5260614" y="6435184"/>
                  <a:pt x="5244162" y="6443498"/>
                  <a:pt x="5233879" y="6455969"/>
                </a:cubicBezTo>
                <a:cubicBezTo>
                  <a:pt x="5231823" y="6455969"/>
                  <a:pt x="5231823" y="6455969"/>
                  <a:pt x="5231823" y="6455969"/>
                </a:cubicBezTo>
                <a:cubicBezTo>
                  <a:pt x="5231823" y="6458048"/>
                  <a:pt x="5231823" y="6458048"/>
                  <a:pt x="5231823" y="6458048"/>
                </a:cubicBezTo>
                <a:cubicBezTo>
                  <a:pt x="5233879" y="6464283"/>
                  <a:pt x="5235936" y="6472597"/>
                  <a:pt x="5237992" y="6478833"/>
                </a:cubicBezTo>
                <a:cubicBezTo>
                  <a:pt x="5240049" y="6478833"/>
                  <a:pt x="5240049" y="6478833"/>
                  <a:pt x="5240049" y="6478833"/>
                </a:cubicBezTo>
                <a:cubicBezTo>
                  <a:pt x="5254444" y="6485068"/>
                  <a:pt x="5275010" y="6482989"/>
                  <a:pt x="5291462" y="6478833"/>
                </a:cubicBezTo>
                <a:cubicBezTo>
                  <a:pt x="5291462" y="6480910"/>
                  <a:pt x="5299688" y="6497539"/>
                  <a:pt x="5299688" y="6499616"/>
                </a:cubicBezTo>
                <a:cubicBezTo>
                  <a:pt x="5285292" y="6507930"/>
                  <a:pt x="5270897" y="6522480"/>
                  <a:pt x="5262671" y="6537029"/>
                </a:cubicBezTo>
                <a:cubicBezTo>
                  <a:pt x="5262671" y="6539107"/>
                  <a:pt x="5262671" y="6539107"/>
                  <a:pt x="5262671" y="6539107"/>
                </a:cubicBezTo>
                <a:cubicBezTo>
                  <a:pt x="5264727" y="6543265"/>
                  <a:pt x="5270897" y="6551578"/>
                  <a:pt x="5275010" y="6557813"/>
                </a:cubicBezTo>
                <a:cubicBezTo>
                  <a:pt x="5291462" y="6557813"/>
                  <a:pt x="5309971" y="6553657"/>
                  <a:pt x="5326423" y="6543265"/>
                </a:cubicBezTo>
                <a:cubicBezTo>
                  <a:pt x="5326423" y="6545342"/>
                  <a:pt x="5336706" y="6559892"/>
                  <a:pt x="5338763" y="6561971"/>
                </a:cubicBezTo>
                <a:cubicBezTo>
                  <a:pt x="5326423" y="6574441"/>
                  <a:pt x="5316140" y="6591068"/>
                  <a:pt x="5312027" y="6607697"/>
                </a:cubicBezTo>
                <a:cubicBezTo>
                  <a:pt x="5314084" y="6609774"/>
                  <a:pt x="5314084" y="6609774"/>
                  <a:pt x="5314084" y="6609774"/>
                </a:cubicBezTo>
                <a:cubicBezTo>
                  <a:pt x="5316140" y="6613932"/>
                  <a:pt x="5324366" y="6620167"/>
                  <a:pt x="5328480" y="6624324"/>
                </a:cubicBezTo>
                <a:cubicBezTo>
                  <a:pt x="5330536" y="6624324"/>
                  <a:pt x="5330536" y="6624324"/>
                  <a:pt x="5330536" y="6624324"/>
                </a:cubicBezTo>
                <a:cubicBezTo>
                  <a:pt x="5344932" y="6620167"/>
                  <a:pt x="5361385" y="6611853"/>
                  <a:pt x="5375780" y="6597304"/>
                </a:cubicBezTo>
                <a:cubicBezTo>
                  <a:pt x="5377837" y="6599383"/>
                  <a:pt x="5390176" y="6609774"/>
                  <a:pt x="5392233" y="6611853"/>
                </a:cubicBezTo>
                <a:cubicBezTo>
                  <a:pt x="5384006" y="6628480"/>
                  <a:pt x="5379894" y="6645109"/>
                  <a:pt x="5379894" y="6661736"/>
                </a:cubicBezTo>
                <a:cubicBezTo>
                  <a:pt x="5379894" y="6661736"/>
                  <a:pt x="5379894" y="6663815"/>
                  <a:pt x="5379894" y="6663815"/>
                </a:cubicBezTo>
                <a:cubicBezTo>
                  <a:pt x="5384006" y="6667971"/>
                  <a:pt x="5392233" y="6672129"/>
                  <a:pt x="5398402" y="6674206"/>
                </a:cubicBezTo>
                <a:cubicBezTo>
                  <a:pt x="5398402" y="6676285"/>
                  <a:pt x="5398402" y="6676285"/>
                  <a:pt x="5398402" y="6676285"/>
                </a:cubicBezTo>
                <a:cubicBezTo>
                  <a:pt x="5400459" y="6674206"/>
                  <a:pt x="5400459" y="6674206"/>
                  <a:pt x="5400459" y="6674206"/>
                </a:cubicBezTo>
                <a:cubicBezTo>
                  <a:pt x="5414854" y="6665893"/>
                  <a:pt x="5427194" y="6653422"/>
                  <a:pt x="5437476" y="6636795"/>
                </a:cubicBezTo>
                <a:cubicBezTo>
                  <a:pt x="5439533" y="6638873"/>
                  <a:pt x="5453928" y="6645109"/>
                  <a:pt x="5455985" y="6645109"/>
                </a:cubicBezTo>
                <a:cubicBezTo>
                  <a:pt x="5453928" y="6653422"/>
                  <a:pt x="5453928" y="6663815"/>
                  <a:pt x="5453928" y="6672129"/>
                </a:cubicBezTo>
                <a:cubicBezTo>
                  <a:pt x="5453928" y="6680442"/>
                  <a:pt x="5453928" y="6690835"/>
                  <a:pt x="5455985" y="6697070"/>
                </a:cubicBezTo>
                <a:cubicBezTo>
                  <a:pt x="5455985" y="6699148"/>
                  <a:pt x="5455985" y="6699148"/>
                  <a:pt x="5455985" y="6699148"/>
                </a:cubicBezTo>
                <a:cubicBezTo>
                  <a:pt x="5458042" y="6699148"/>
                  <a:pt x="5458042" y="6699148"/>
                  <a:pt x="5458042" y="6699148"/>
                </a:cubicBezTo>
                <a:cubicBezTo>
                  <a:pt x="5462155" y="6701227"/>
                  <a:pt x="5472437" y="6703305"/>
                  <a:pt x="5478607" y="6705383"/>
                </a:cubicBezTo>
                <a:cubicBezTo>
                  <a:pt x="5480663" y="6705383"/>
                  <a:pt x="5480663" y="6705383"/>
                  <a:pt x="5480663" y="6705383"/>
                </a:cubicBezTo>
                <a:cubicBezTo>
                  <a:pt x="5490946" y="6692913"/>
                  <a:pt x="5501229" y="6676285"/>
                  <a:pt x="5505342" y="6659658"/>
                </a:cubicBezTo>
                <a:cubicBezTo>
                  <a:pt x="5507398" y="6659658"/>
                  <a:pt x="5525907" y="6661736"/>
                  <a:pt x="5527964" y="6661736"/>
                </a:cubicBezTo>
                <a:cubicBezTo>
                  <a:pt x="5527964" y="6680442"/>
                  <a:pt x="5532077" y="6699148"/>
                  <a:pt x="5540303" y="6713697"/>
                </a:cubicBezTo>
                <a:cubicBezTo>
                  <a:pt x="5542359" y="6713697"/>
                  <a:pt x="5542359" y="6713697"/>
                  <a:pt x="5542359" y="6713697"/>
                </a:cubicBezTo>
                <a:cubicBezTo>
                  <a:pt x="5548529" y="6713697"/>
                  <a:pt x="5558812" y="6713697"/>
                  <a:pt x="5562925" y="6713697"/>
                </a:cubicBezTo>
                <a:cubicBezTo>
                  <a:pt x="5564982" y="6713697"/>
                  <a:pt x="5564982" y="6713697"/>
                  <a:pt x="5564982" y="6713697"/>
                </a:cubicBezTo>
                <a:cubicBezTo>
                  <a:pt x="5573208" y="6699148"/>
                  <a:pt x="5577321" y="6680442"/>
                  <a:pt x="5579378" y="6661736"/>
                </a:cubicBezTo>
                <a:cubicBezTo>
                  <a:pt x="5581434" y="6661736"/>
                  <a:pt x="5597886" y="6659658"/>
                  <a:pt x="5599943" y="6659658"/>
                </a:cubicBezTo>
                <a:cubicBezTo>
                  <a:pt x="5604056" y="6676285"/>
                  <a:pt x="5614338" y="6692913"/>
                  <a:pt x="5626678" y="6705383"/>
                </a:cubicBezTo>
                <a:cubicBezTo>
                  <a:pt x="5632847" y="6703305"/>
                  <a:pt x="5643130" y="6701227"/>
                  <a:pt x="5647243" y="6699148"/>
                </a:cubicBezTo>
                <a:cubicBezTo>
                  <a:pt x="5649300" y="6699148"/>
                  <a:pt x="5649300" y="6699148"/>
                  <a:pt x="5649300" y="6699148"/>
                </a:cubicBezTo>
                <a:cubicBezTo>
                  <a:pt x="5651356" y="6690835"/>
                  <a:pt x="5651356" y="6680442"/>
                  <a:pt x="5651356" y="6672129"/>
                </a:cubicBezTo>
                <a:cubicBezTo>
                  <a:pt x="5651356" y="6663815"/>
                  <a:pt x="5651356" y="6653422"/>
                  <a:pt x="5649300" y="6645109"/>
                </a:cubicBezTo>
                <a:cubicBezTo>
                  <a:pt x="5651356" y="6645109"/>
                  <a:pt x="5667808" y="6638873"/>
                  <a:pt x="5669865" y="6636795"/>
                </a:cubicBezTo>
                <a:cubicBezTo>
                  <a:pt x="5678091" y="6653422"/>
                  <a:pt x="5692487" y="6665893"/>
                  <a:pt x="5706882" y="6674206"/>
                </a:cubicBezTo>
                <a:cubicBezTo>
                  <a:pt x="5713052" y="6672129"/>
                  <a:pt x="5721278" y="6667971"/>
                  <a:pt x="5725391" y="6663815"/>
                </a:cubicBezTo>
                <a:cubicBezTo>
                  <a:pt x="5727448" y="6661736"/>
                  <a:pt x="5727448" y="6661736"/>
                  <a:pt x="5727448" y="6661736"/>
                </a:cubicBezTo>
                <a:cubicBezTo>
                  <a:pt x="5727448" y="6661736"/>
                  <a:pt x="5727448" y="6661736"/>
                  <a:pt x="5727448" y="6659658"/>
                </a:cubicBezTo>
                <a:cubicBezTo>
                  <a:pt x="5727448" y="6645109"/>
                  <a:pt x="5721278" y="6626403"/>
                  <a:pt x="5713052" y="6611853"/>
                </a:cubicBezTo>
                <a:cubicBezTo>
                  <a:pt x="5715108" y="6609774"/>
                  <a:pt x="5727448" y="6599383"/>
                  <a:pt x="5729504" y="6597304"/>
                </a:cubicBezTo>
                <a:cubicBezTo>
                  <a:pt x="5743900" y="6609774"/>
                  <a:pt x="5760352" y="6620167"/>
                  <a:pt x="5774748" y="6624324"/>
                </a:cubicBezTo>
                <a:cubicBezTo>
                  <a:pt x="5776805" y="6624324"/>
                  <a:pt x="5776805" y="6624324"/>
                  <a:pt x="5776805" y="6624324"/>
                </a:cubicBezTo>
                <a:cubicBezTo>
                  <a:pt x="5780918" y="6620167"/>
                  <a:pt x="5789144" y="6613932"/>
                  <a:pt x="5791201" y="6607697"/>
                </a:cubicBezTo>
                <a:cubicBezTo>
                  <a:pt x="5793257" y="6607697"/>
                  <a:pt x="5793257" y="6607697"/>
                  <a:pt x="5793257" y="6607697"/>
                </a:cubicBezTo>
                <a:cubicBezTo>
                  <a:pt x="5789144" y="6591068"/>
                  <a:pt x="5778861" y="6574441"/>
                  <a:pt x="5766522" y="6561971"/>
                </a:cubicBezTo>
                <a:cubicBezTo>
                  <a:pt x="5768579" y="6559892"/>
                  <a:pt x="5778861" y="6545342"/>
                  <a:pt x="5778861" y="6543265"/>
                </a:cubicBezTo>
                <a:cubicBezTo>
                  <a:pt x="5795314" y="6551578"/>
                  <a:pt x="5813822" y="6557813"/>
                  <a:pt x="5830275" y="6557813"/>
                </a:cubicBezTo>
                <a:cubicBezTo>
                  <a:pt x="5832331" y="6555735"/>
                  <a:pt x="5832331" y="6555735"/>
                  <a:pt x="5832331" y="6555735"/>
                </a:cubicBezTo>
                <a:cubicBezTo>
                  <a:pt x="5834388" y="6551578"/>
                  <a:pt x="5840557" y="6543265"/>
                  <a:pt x="5842614" y="6537029"/>
                </a:cubicBezTo>
                <a:cubicBezTo>
                  <a:pt x="5842614" y="6534951"/>
                  <a:pt x="5842614" y="6534951"/>
                  <a:pt x="5842614" y="6534951"/>
                </a:cubicBezTo>
                <a:cubicBezTo>
                  <a:pt x="5834388" y="6522480"/>
                  <a:pt x="5819992" y="6507930"/>
                  <a:pt x="5805596" y="6499616"/>
                </a:cubicBezTo>
                <a:cubicBezTo>
                  <a:pt x="5805596" y="6495460"/>
                  <a:pt x="5813822" y="6480910"/>
                  <a:pt x="5813822" y="6478833"/>
                </a:cubicBezTo>
                <a:cubicBezTo>
                  <a:pt x="5830275" y="6482989"/>
                  <a:pt x="5848784" y="6482989"/>
                  <a:pt x="5865236" y="6478833"/>
                </a:cubicBezTo>
                <a:cubicBezTo>
                  <a:pt x="5867292" y="6478833"/>
                  <a:pt x="5867292" y="6478833"/>
                  <a:pt x="5867292" y="6478833"/>
                </a:cubicBezTo>
                <a:cubicBezTo>
                  <a:pt x="5869349" y="6472597"/>
                  <a:pt x="5871405" y="6464283"/>
                  <a:pt x="5871405" y="6458048"/>
                </a:cubicBezTo>
                <a:cubicBezTo>
                  <a:pt x="5871405" y="6455969"/>
                  <a:pt x="5871405" y="6455969"/>
                  <a:pt x="5871405" y="6455969"/>
                </a:cubicBezTo>
                <a:cubicBezTo>
                  <a:pt x="5861123" y="6443498"/>
                  <a:pt x="5844670" y="6435184"/>
                  <a:pt x="5826162" y="6428949"/>
                </a:cubicBezTo>
                <a:cubicBezTo>
                  <a:pt x="5828218" y="6426871"/>
                  <a:pt x="5830275" y="6410243"/>
                  <a:pt x="5830275" y="6408165"/>
                </a:cubicBezTo>
                <a:cubicBezTo>
                  <a:pt x="5848784" y="6408165"/>
                  <a:pt x="5867292" y="6401930"/>
                  <a:pt x="5879632" y="6393616"/>
                </a:cubicBezTo>
                <a:cubicBezTo>
                  <a:pt x="5881688" y="6393616"/>
                  <a:pt x="5881688" y="6393616"/>
                  <a:pt x="5881688" y="6393616"/>
                </a:cubicBezTo>
                <a:cubicBezTo>
                  <a:pt x="5881688" y="6389459"/>
                  <a:pt x="5881688" y="6385302"/>
                  <a:pt x="5881688" y="6381145"/>
                </a:cubicBezTo>
                <a:cubicBezTo>
                  <a:pt x="5881688" y="6379066"/>
                  <a:pt x="5881688" y="6374910"/>
                  <a:pt x="5881688" y="6370752"/>
                </a:cubicBezTo>
                <a:cubicBezTo>
                  <a:pt x="5879632" y="6370752"/>
                  <a:pt x="5879632" y="6370752"/>
                  <a:pt x="5879632" y="6370752"/>
                </a:cubicBezTo>
                <a:cubicBezTo>
                  <a:pt x="5867292" y="6362439"/>
                  <a:pt x="5848784" y="6356204"/>
                  <a:pt x="5830275" y="6356204"/>
                </a:cubicBezTo>
                <a:cubicBezTo>
                  <a:pt x="5830275" y="6354125"/>
                  <a:pt x="5828218" y="6337498"/>
                  <a:pt x="5828218" y="6335419"/>
                </a:cubicBezTo>
                <a:cubicBezTo>
                  <a:pt x="5844670" y="6329184"/>
                  <a:pt x="5861123" y="6320870"/>
                  <a:pt x="5871405" y="6308399"/>
                </a:cubicBezTo>
                <a:cubicBezTo>
                  <a:pt x="5873462" y="6308399"/>
                  <a:pt x="5873462" y="6308399"/>
                  <a:pt x="5873462" y="6308399"/>
                </a:cubicBezTo>
                <a:cubicBezTo>
                  <a:pt x="5873462" y="6306320"/>
                  <a:pt x="5873462" y="6306320"/>
                  <a:pt x="5873462" y="6306320"/>
                </a:cubicBezTo>
                <a:cubicBezTo>
                  <a:pt x="5871405" y="6300085"/>
                  <a:pt x="5869349" y="6291772"/>
                  <a:pt x="5867292" y="6285536"/>
                </a:cubicBezTo>
                <a:cubicBezTo>
                  <a:pt x="5865236" y="6285536"/>
                  <a:pt x="5865236" y="6285536"/>
                  <a:pt x="5865236" y="6285536"/>
                </a:cubicBezTo>
                <a:cubicBezTo>
                  <a:pt x="5850840" y="6279301"/>
                  <a:pt x="5832331" y="6281379"/>
                  <a:pt x="5813822" y="6285536"/>
                </a:cubicBezTo>
                <a:cubicBezTo>
                  <a:pt x="5813822" y="6283458"/>
                  <a:pt x="5807653" y="6266830"/>
                  <a:pt x="5805596" y="6264752"/>
                </a:cubicBezTo>
                <a:cubicBezTo>
                  <a:pt x="5822049" y="6256438"/>
                  <a:pt x="5834388" y="6241888"/>
                  <a:pt x="5842614" y="6227340"/>
                </a:cubicBezTo>
                <a:cubicBezTo>
                  <a:pt x="5842614" y="6225261"/>
                  <a:pt x="5842614" y="6225261"/>
                  <a:pt x="5842614" y="6225261"/>
                </a:cubicBezTo>
                <a:cubicBezTo>
                  <a:pt x="5840557" y="6221104"/>
                  <a:pt x="5836444" y="6212790"/>
                  <a:pt x="5832331" y="6206555"/>
                </a:cubicBezTo>
                <a:cubicBezTo>
                  <a:pt x="5830275" y="6206555"/>
                  <a:pt x="5830275" y="6206555"/>
                  <a:pt x="5830275" y="6206555"/>
                </a:cubicBezTo>
                <a:cubicBezTo>
                  <a:pt x="5813822" y="6206555"/>
                  <a:pt x="5795314" y="6210712"/>
                  <a:pt x="5780918" y="6219026"/>
                </a:cubicBezTo>
                <a:cubicBezTo>
                  <a:pt x="5778861" y="6219026"/>
                  <a:pt x="5768579" y="6204476"/>
                  <a:pt x="5766522" y="6202398"/>
                </a:cubicBezTo>
                <a:cubicBezTo>
                  <a:pt x="5778861" y="6189927"/>
                  <a:pt x="5789144" y="6173300"/>
                  <a:pt x="5793257" y="6156672"/>
                </a:cubicBezTo>
                <a:cubicBezTo>
                  <a:pt x="5793257" y="6154594"/>
                  <a:pt x="5793257" y="6154594"/>
                  <a:pt x="5793257" y="6154594"/>
                </a:cubicBezTo>
                <a:cubicBezTo>
                  <a:pt x="5789144" y="6150437"/>
                  <a:pt x="5782975" y="6144201"/>
                  <a:pt x="5776805" y="6140044"/>
                </a:cubicBezTo>
                <a:cubicBezTo>
                  <a:pt x="5760352" y="6144201"/>
                  <a:pt x="5743900" y="6152515"/>
                  <a:pt x="5731561" y="6164986"/>
                </a:cubicBezTo>
                <a:cubicBezTo>
                  <a:pt x="5729504" y="6164986"/>
                  <a:pt x="5715108" y="6154594"/>
                  <a:pt x="5713052" y="6152515"/>
                </a:cubicBezTo>
                <a:cubicBezTo>
                  <a:pt x="5723334" y="6135888"/>
                  <a:pt x="5727448" y="6119260"/>
                  <a:pt x="5727448" y="6102632"/>
                </a:cubicBezTo>
                <a:cubicBezTo>
                  <a:pt x="5727448" y="6102632"/>
                  <a:pt x="5727448" y="6100554"/>
                  <a:pt x="5727448" y="6100554"/>
                </a:cubicBezTo>
                <a:cubicBezTo>
                  <a:pt x="5721278" y="6096397"/>
                  <a:pt x="5713052" y="6092240"/>
                  <a:pt x="5708939" y="6090162"/>
                </a:cubicBezTo>
                <a:cubicBezTo>
                  <a:pt x="5706882" y="6088083"/>
                  <a:pt x="5706882" y="6088083"/>
                  <a:pt x="5706882" y="6088083"/>
                </a:cubicBezTo>
                <a:cubicBezTo>
                  <a:pt x="5706882" y="6090162"/>
                  <a:pt x="5706882" y="6090162"/>
                  <a:pt x="5706882" y="6090162"/>
                </a:cubicBezTo>
                <a:cubicBezTo>
                  <a:pt x="5692487" y="6096397"/>
                  <a:pt x="5680147" y="6110946"/>
                  <a:pt x="5669865" y="6125495"/>
                </a:cubicBezTo>
                <a:cubicBezTo>
                  <a:pt x="5667808" y="6125495"/>
                  <a:pt x="5651356" y="6119260"/>
                  <a:pt x="5649300" y="6117182"/>
                </a:cubicBezTo>
                <a:cubicBezTo>
                  <a:pt x="5651356" y="6108868"/>
                  <a:pt x="5653412" y="6100554"/>
                  <a:pt x="5653412" y="6090162"/>
                </a:cubicBezTo>
                <a:cubicBezTo>
                  <a:pt x="5653412" y="6081848"/>
                  <a:pt x="5651356" y="6073534"/>
                  <a:pt x="5649300" y="6065220"/>
                </a:cubicBezTo>
                <a:cubicBezTo>
                  <a:pt x="5649300" y="6063142"/>
                  <a:pt x="5649300" y="6063142"/>
                  <a:pt x="5649300" y="6063142"/>
                </a:cubicBezTo>
                <a:cubicBezTo>
                  <a:pt x="5647243" y="6063142"/>
                  <a:pt x="5647243" y="6063142"/>
                  <a:pt x="5647243" y="6063142"/>
                </a:cubicBezTo>
                <a:cubicBezTo>
                  <a:pt x="5643130" y="6061063"/>
                  <a:pt x="5634904" y="6058985"/>
                  <a:pt x="5626678" y="6058985"/>
                </a:cubicBezTo>
                <a:cubicBezTo>
                  <a:pt x="5614338" y="6069377"/>
                  <a:pt x="5604056" y="6086005"/>
                  <a:pt x="5599943" y="6104711"/>
                </a:cubicBezTo>
                <a:cubicBezTo>
                  <a:pt x="5597886" y="6102632"/>
                  <a:pt x="5581434" y="6100554"/>
                  <a:pt x="5577321" y="6100554"/>
                </a:cubicBezTo>
                <a:cubicBezTo>
                  <a:pt x="5577321" y="6083926"/>
                  <a:pt x="5573208" y="6065220"/>
                  <a:pt x="5564982" y="6050671"/>
                </a:cubicBezTo>
                <a:cubicBezTo>
                  <a:pt x="5562925" y="6050671"/>
                  <a:pt x="5562925" y="6050671"/>
                  <a:pt x="5562925" y="6050671"/>
                </a:cubicBezTo>
                <a:cubicBezTo>
                  <a:pt x="5556756" y="6048592"/>
                  <a:pt x="5548529" y="6048592"/>
                  <a:pt x="5542359" y="6050671"/>
                </a:cubicBezTo>
                <a:cubicBezTo>
                  <a:pt x="5540303" y="6050671"/>
                  <a:pt x="5540303" y="6050671"/>
                  <a:pt x="5540303" y="6050671"/>
                </a:cubicBezTo>
                <a:close/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01B4E7">
              <a:alpha val="60000"/>
            </a:srgbClr>
          </a:solidFill>
        </p:spPr>
        <p:txBody>
          <a:bodyPr vert="horz" wrap="square" lIns="91440" tIns="45720" rIns="91440" bIns="45720" rtlCol="0" anchor="b">
            <a:noAutofit/>
          </a:bodyPr>
          <a:lstStyle>
            <a:lvl1pPr>
              <a:defRPr lang="en-US" dirty="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indent="0" algn="r">
              <a:buNone/>
            </a:pPr>
            <a:r>
              <a:rPr lang="en-US" dirty="0"/>
              <a:t> 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79771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71304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86011E95-A43E-42BE-BADC-044BB62745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782575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FD90A5B-A048-4B19-8F52-8094F1D3050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1" cy="6858000"/>
          </a:xfrm>
          <a:custGeom>
            <a:avLst/>
            <a:gdLst>
              <a:gd name="connsiteX0" fmla="*/ 1 w 6096001"/>
              <a:gd name="connsiteY0" fmla="*/ 0 h 6858000"/>
              <a:gd name="connsiteX1" fmla="*/ 6096001 w 6096001"/>
              <a:gd name="connsiteY1" fmla="*/ 0 h 6858000"/>
              <a:gd name="connsiteX2" fmla="*/ 6096001 w 6096001"/>
              <a:gd name="connsiteY2" fmla="*/ 6858000 h 6858000"/>
              <a:gd name="connsiteX3" fmla="*/ 4539049 w 6096001"/>
              <a:gd name="connsiteY3" fmla="*/ 6858000 h 6858000"/>
              <a:gd name="connsiteX4" fmla="*/ 1 w 6096001"/>
              <a:gd name="connsiteY4" fmla="*/ 6858000 h 6858000"/>
              <a:gd name="connsiteX5" fmla="*/ 0 w 6096001"/>
              <a:gd name="connsiteY5" fmla="*/ 6858000 h 6858000"/>
              <a:gd name="connsiteX6" fmla="*/ 0 w 6096001"/>
              <a:gd name="connsiteY6" fmla="*/ 6273113 h 6858000"/>
              <a:gd name="connsiteX7" fmla="*/ 1 w 6096001"/>
              <a:gd name="connsiteY7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96001" h="6858000">
                <a:moveTo>
                  <a:pt x="1" y="0"/>
                </a:moveTo>
                <a:lnTo>
                  <a:pt x="6096001" y="0"/>
                </a:lnTo>
                <a:lnTo>
                  <a:pt x="6096001" y="6858000"/>
                </a:lnTo>
                <a:lnTo>
                  <a:pt x="4539049" y="6858000"/>
                </a:lnTo>
                <a:lnTo>
                  <a:pt x="1" y="6858000"/>
                </a:lnTo>
                <a:lnTo>
                  <a:pt x="0" y="6858000"/>
                </a:lnTo>
                <a:lnTo>
                  <a:pt x="0" y="6273113"/>
                </a:lnTo>
                <a:lnTo>
                  <a:pt x="1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7E3D8B2A-F4E2-4C5C-8C97-DF59F5F89A1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6001" y="0"/>
            <a:ext cx="6096000" cy="6858000"/>
          </a:xfrm>
          <a:solidFill>
            <a:srgbClr val="48595D"/>
          </a:solidFill>
        </p:spPr>
        <p:txBody>
          <a:bodyPr anchor="b"/>
          <a:lstStyle>
            <a:lvl1pPr marL="0" indent="0" algn="r">
              <a:buNone/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en-US" dirty="0"/>
              <a:t>c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79771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71304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C81BA61-2441-45F0-AE3C-5DEA958300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6155241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7DB56AF-4B87-40BA-AACA-91EF23DAEF6B}"/>
              </a:ext>
            </a:extLst>
          </p:cNvPr>
          <p:cNvSpPr/>
          <p:nvPr userDrawn="1"/>
        </p:nvSpPr>
        <p:spPr>
          <a:xfrm>
            <a:off x="0" y="1540042"/>
            <a:ext cx="12192000" cy="5317958"/>
          </a:xfrm>
          <a:custGeom>
            <a:avLst/>
            <a:gdLst>
              <a:gd name="connsiteX0" fmla="*/ 0 w 12192000"/>
              <a:gd name="connsiteY0" fmla="*/ 0 h 5317958"/>
              <a:gd name="connsiteX1" fmla="*/ 12192000 w 12192000"/>
              <a:gd name="connsiteY1" fmla="*/ 0 h 5317958"/>
              <a:gd name="connsiteX2" fmla="*/ 12192000 w 12192000"/>
              <a:gd name="connsiteY2" fmla="*/ 5317958 h 5317958"/>
              <a:gd name="connsiteX3" fmla="*/ 4539049 w 12192000"/>
              <a:gd name="connsiteY3" fmla="*/ 5317958 h 5317958"/>
              <a:gd name="connsiteX4" fmla="*/ 0 w 12192000"/>
              <a:gd name="connsiteY4" fmla="*/ 5317958 h 5317958"/>
              <a:gd name="connsiteX5" fmla="*/ 0 w 12192000"/>
              <a:gd name="connsiteY5" fmla="*/ 4733071 h 5317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2000" h="5317958">
                <a:moveTo>
                  <a:pt x="0" y="0"/>
                </a:moveTo>
                <a:lnTo>
                  <a:pt x="12192000" y="0"/>
                </a:lnTo>
                <a:lnTo>
                  <a:pt x="12192000" y="5317958"/>
                </a:lnTo>
                <a:lnTo>
                  <a:pt x="4539049" y="5317958"/>
                </a:lnTo>
                <a:lnTo>
                  <a:pt x="0" y="5317958"/>
                </a:lnTo>
                <a:lnTo>
                  <a:pt x="0" y="4733071"/>
                </a:lnTo>
                <a:close/>
              </a:path>
            </a:pathLst>
          </a:cu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AA8D5CE7-BEF2-4FE4-B11E-5B9925320D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rgbClr val="48595D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F881E11F-8C40-406B-8C33-2D779A9666EE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2AEE185A-70FF-4A55-93AA-EBBF90E6E5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1" name="Rectangle 10" hidden="1">
            <a:extLst>
              <a:ext uri="{FF2B5EF4-FFF2-40B4-BE49-F238E27FC236}">
                <a16:creationId xmlns:a16="http://schemas.microsoft.com/office/drawing/2014/main" id="{E89C1C0D-FEFF-4DBE-B7EB-C7C2E923BA77}"/>
              </a:ext>
            </a:extLst>
          </p:cNvPr>
          <p:cNvSpPr/>
          <p:nvPr userDrawn="1"/>
        </p:nvSpPr>
        <p:spPr>
          <a:xfrm>
            <a:off x="0" y="6273113"/>
            <a:ext cx="4539049" cy="58488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7051436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3B5555C6-768D-4D30-811A-F66CBE74CEF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5043713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09702C4-ABB0-4FA9-AC7F-FD0C1056D0BB}"/>
              </a:ext>
            </a:extLst>
          </p:cNvPr>
          <p:cNvSpPr/>
          <p:nvPr userDrawn="1"/>
        </p:nvSpPr>
        <p:spPr>
          <a:xfrm>
            <a:off x="0" y="0"/>
            <a:ext cx="12192000" cy="504371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74320" rtlCol="0" anchor="b"/>
          <a:lstStyle/>
          <a:p>
            <a:pPr algn="l"/>
            <a:r>
              <a:rPr lang="en-US" dirty="0">
                <a:solidFill>
                  <a:schemeClr val="lt1">
                    <a:alpha val="0"/>
                  </a:schemeClr>
                </a:solidFill>
              </a:rPr>
              <a:t>z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D468973-885C-4EB1-BD5B-E7545B32CF5C}"/>
              </a:ext>
            </a:extLst>
          </p:cNvPr>
          <p:cNvSpPr/>
          <p:nvPr userDrawn="1"/>
        </p:nvSpPr>
        <p:spPr>
          <a:xfrm>
            <a:off x="0" y="5043714"/>
            <a:ext cx="12192000" cy="1814286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297713"/>
            <a:ext cx="9733038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rgbClr val="01B0E3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6042779"/>
            <a:ext cx="9733038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14C5DF7C-5C7E-463F-BC2C-54928278EB71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dirty="0">
                <a:solidFill>
                  <a:schemeClr val="bg2">
                    <a:lumMod val="75000"/>
                  </a:schemeClr>
                </a:solidFill>
              </a:rPr>
              <a:t>© 2019 Rotary International. Internal Use Only. Not For Distribution. Private and Confidential.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71700CBF-B968-4177-A57B-11088BD7A2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E9A9850-5F17-4FB5-AD4B-BB18773A2834}"/>
              </a:ext>
            </a:extLst>
          </p:cNvPr>
          <p:cNvGrpSpPr/>
          <p:nvPr userDrawn="1"/>
        </p:nvGrpSpPr>
        <p:grpSpPr>
          <a:xfrm>
            <a:off x="10038824" y="6049262"/>
            <a:ext cx="1938338" cy="664586"/>
            <a:chOff x="10038824" y="6049262"/>
            <a:chExt cx="1938338" cy="664586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36579E7-6C9D-4179-9DB4-4BF42FA0B1D1}"/>
                </a:ext>
              </a:extLst>
            </p:cNvPr>
            <p:cNvSpPr/>
            <p:nvPr userDrawn="1"/>
          </p:nvSpPr>
          <p:spPr>
            <a:xfrm>
              <a:off x="11319071" y="6049262"/>
              <a:ext cx="658091" cy="664586"/>
            </a:xfrm>
            <a:custGeom>
              <a:avLst/>
              <a:gdLst>
                <a:gd name="connsiteX0" fmla="*/ 316706 w 658091"/>
                <a:gd name="connsiteY0" fmla="*/ 1560 h 664586"/>
                <a:gd name="connsiteX1" fmla="*/ 318762 w 658091"/>
                <a:gd name="connsiteY1" fmla="*/ 1560 h 664586"/>
                <a:gd name="connsiteX2" fmla="*/ 339328 w 658091"/>
                <a:gd name="connsiteY2" fmla="*/ 1560 h 664586"/>
                <a:gd name="connsiteX3" fmla="*/ 341385 w 658091"/>
                <a:gd name="connsiteY3" fmla="*/ 1560 h 664586"/>
                <a:gd name="connsiteX4" fmla="*/ 353724 w 658091"/>
                <a:gd name="connsiteY4" fmla="*/ 51443 h 664586"/>
                <a:gd name="connsiteX5" fmla="*/ 376346 w 658091"/>
                <a:gd name="connsiteY5" fmla="*/ 55600 h 664586"/>
                <a:gd name="connsiteX6" fmla="*/ 403081 w 658091"/>
                <a:gd name="connsiteY6" fmla="*/ 9874 h 664586"/>
                <a:gd name="connsiteX7" fmla="*/ 423646 w 658091"/>
                <a:gd name="connsiteY7" fmla="*/ 14031 h 664586"/>
                <a:gd name="connsiteX8" fmla="*/ 425703 w 658091"/>
                <a:gd name="connsiteY8" fmla="*/ 14031 h 664586"/>
                <a:gd name="connsiteX9" fmla="*/ 425703 w 658091"/>
                <a:gd name="connsiteY9" fmla="*/ 16109 h 664586"/>
                <a:gd name="connsiteX10" fmla="*/ 429816 w 658091"/>
                <a:gd name="connsiteY10" fmla="*/ 41051 h 664586"/>
                <a:gd name="connsiteX11" fmla="*/ 425703 w 658091"/>
                <a:gd name="connsiteY11" fmla="*/ 68071 h 664586"/>
                <a:gd name="connsiteX12" fmla="*/ 446268 w 658091"/>
                <a:gd name="connsiteY12" fmla="*/ 76384 h 664586"/>
                <a:gd name="connsiteX13" fmla="*/ 483285 w 658091"/>
                <a:gd name="connsiteY13" fmla="*/ 41051 h 664586"/>
                <a:gd name="connsiteX14" fmla="*/ 483285 w 658091"/>
                <a:gd name="connsiteY14" fmla="*/ 38972 h 664586"/>
                <a:gd name="connsiteX15" fmla="*/ 485342 w 658091"/>
                <a:gd name="connsiteY15" fmla="*/ 41051 h 664586"/>
                <a:gd name="connsiteX16" fmla="*/ 503851 w 658091"/>
                <a:gd name="connsiteY16" fmla="*/ 51443 h 664586"/>
                <a:gd name="connsiteX17" fmla="*/ 503851 w 658091"/>
                <a:gd name="connsiteY17" fmla="*/ 53521 h 664586"/>
                <a:gd name="connsiteX18" fmla="*/ 489455 w 658091"/>
                <a:gd name="connsiteY18" fmla="*/ 103404 h 664586"/>
                <a:gd name="connsiteX19" fmla="*/ 507964 w 658091"/>
                <a:gd name="connsiteY19" fmla="*/ 115875 h 664586"/>
                <a:gd name="connsiteX20" fmla="*/ 553208 w 658091"/>
                <a:gd name="connsiteY20" fmla="*/ 90933 h 664586"/>
                <a:gd name="connsiteX21" fmla="*/ 569660 w 658091"/>
                <a:gd name="connsiteY21" fmla="*/ 105483 h 664586"/>
                <a:gd name="connsiteX22" fmla="*/ 569660 w 658091"/>
                <a:gd name="connsiteY22" fmla="*/ 107561 h 664586"/>
                <a:gd name="connsiteX23" fmla="*/ 542925 w 658091"/>
                <a:gd name="connsiteY23" fmla="*/ 153287 h 664586"/>
                <a:gd name="connsiteX24" fmla="*/ 557321 w 658091"/>
                <a:gd name="connsiteY24" fmla="*/ 169915 h 664586"/>
                <a:gd name="connsiteX25" fmla="*/ 606678 w 658091"/>
                <a:gd name="connsiteY25" fmla="*/ 157444 h 664586"/>
                <a:gd name="connsiteX26" fmla="*/ 608734 w 658091"/>
                <a:gd name="connsiteY26" fmla="*/ 157444 h 664586"/>
                <a:gd name="connsiteX27" fmla="*/ 619017 w 658091"/>
                <a:gd name="connsiteY27" fmla="*/ 176150 h 664586"/>
                <a:gd name="connsiteX28" fmla="*/ 619017 w 658091"/>
                <a:gd name="connsiteY28" fmla="*/ 178229 h 664586"/>
                <a:gd name="connsiteX29" fmla="*/ 582000 w 658091"/>
                <a:gd name="connsiteY29" fmla="*/ 215641 h 664586"/>
                <a:gd name="connsiteX30" fmla="*/ 590226 w 658091"/>
                <a:gd name="connsiteY30" fmla="*/ 236425 h 664586"/>
                <a:gd name="connsiteX31" fmla="*/ 641639 w 658091"/>
                <a:gd name="connsiteY31" fmla="*/ 236425 h 664586"/>
                <a:gd name="connsiteX32" fmla="*/ 643695 w 658091"/>
                <a:gd name="connsiteY32" fmla="*/ 236425 h 664586"/>
                <a:gd name="connsiteX33" fmla="*/ 649865 w 658091"/>
                <a:gd name="connsiteY33" fmla="*/ 257209 h 664586"/>
                <a:gd name="connsiteX34" fmla="*/ 649865 w 658091"/>
                <a:gd name="connsiteY34" fmla="*/ 259288 h 664586"/>
                <a:gd name="connsiteX35" fmla="*/ 647809 w 658091"/>
                <a:gd name="connsiteY35" fmla="*/ 259288 h 664586"/>
                <a:gd name="connsiteX36" fmla="*/ 604621 w 658091"/>
                <a:gd name="connsiteY36" fmla="*/ 286308 h 664586"/>
                <a:gd name="connsiteX37" fmla="*/ 606678 w 658091"/>
                <a:gd name="connsiteY37" fmla="*/ 307093 h 664586"/>
                <a:gd name="connsiteX38" fmla="*/ 656035 w 658091"/>
                <a:gd name="connsiteY38" fmla="*/ 321641 h 664586"/>
                <a:gd name="connsiteX39" fmla="*/ 658091 w 658091"/>
                <a:gd name="connsiteY39" fmla="*/ 321641 h 664586"/>
                <a:gd name="connsiteX40" fmla="*/ 658091 w 658091"/>
                <a:gd name="connsiteY40" fmla="*/ 332034 h 664586"/>
                <a:gd name="connsiteX41" fmla="*/ 658091 w 658091"/>
                <a:gd name="connsiteY41" fmla="*/ 344505 h 664586"/>
                <a:gd name="connsiteX42" fmla="*/ 656035 w 658091"/>
                <a:gd name="connsiteY42" fmla="*/ 344505 h 664586"/>
                <a:gd name="connsiteX43" fmla="*/ 606678 w 658091"/>
                <a:gd name="connsiteY43" fmla="*/ 359054 h 664586"/>
                <a:gd name="connsiteX44" fmla="*/ 602565 w 658091"/>
                <a:gd name="connsiteY44" fmla="*/ 379838 h 664586"/>
                <a:gd name="connsiteX45" fmla="*/ 647809 w 658091"/>
                <a:gd name="connsiteY45" fmla="*/ 406858 h 664586"/>
                <a:gd name="connsiteX46" fmla="*/ 647809 w 658091"/>
                <a:gd name="connsiteY46" fmla="*/ 408937 h 664586"/>
                <a:gd name="connsiteX47" fmla="*/ 643695 w 658091"/>
                <a:gd name="connsiteY47" fmla="*/ 429722 h 664586"/>
                <a:gd name="connsiteX48" fmla="*/ 641639 w 658091"/>
                <a:gd name="connsiteY48" fmla="*/ 429722 h 664586"/>
                <a:gd name="connsiteX49" fmla="*/ 590226 w 658091"/>
                <a:gd name="connsiteY49" fmla="*/ 429722 h 664586"/>
                <a:gd name="connsiteX50" fmla="*/ 582000 w 658091"/>
                <a:gd name="connsiteY50" fmla="*/ 450505 h 664586"/>
                <a:gd name="connsiteX51" fmla="*/ 619017 w 658091"/>
                <a:gd name="connsiteY51" fmla="*/ 485840 h 664586"/>
                <a:gd name="connsiteX52" fmla="*/ 619017 w 658091"/>
                <a:gd name="connsiteY52" fmla="*/ 487918 h 664586"/>
                <a:gd name="connsiteX53" fmla="*/ 608734 w 658091"/>
                <a:gd name="connsiteY53" fmla="*/ 506624 h 664586"/>
                <a:gd name="connsiteX54" fmla="*/ 606678 w 658091"/>
                <a:gd name="connsiteY54" fmla="*/ 508702 h 664586"/>
                <a:gd name="connsiteX55" fmla="*/ 555264 w 658091"/>
                <a:gd name="connsiteY55" fmla="*/ 494154 h 664586"/>
                <a:gd name="connsiteX56" fmla="*/ 542925 w 658091"/>
                <a:gd name="connsiteY56" fmla="*/ 512860 h 664586"/>
                <a:gd name="connsiteX57" fmla="*/ 569660 w 658091"/>
                <a:gd name="connsiteY57" fmla="*/ 558586 h 664586"/>
                <a:gd name="connsiteX58" fmla="*/ 567604 w 658091"/>
                <a:gd name="connsiteY58" fmla="*/ 558586 h 664586"/>
                <a:gd name="connsiteX59" fmla="*/ 553208 w 658091"/>
                <a:gd name="connsiteY59" fmla="*/ 575213 h 664586"/>
                <a:gd name="connsiteX60" fmla="*/ 551151 w 658091"/>
                <a:gd name="connsiteY60" fmla="*/ 575213 h 664586"/>
                <a:gd name="connsiteX61" fmla="*/ 505907 w 658091"/>
                <a:gd name="connsiteY61" fmla="*/ 548193 h 664586"/>
                <a:gd name="connsiteX62" fmla="*/ 489455 w 658091"/>
                <a:gd name="connsiteY62" fmla="*/ 562742 h 664586"/>
                <a:gd name="connsiteX63" fmla="*/ 503851 w 658091"/>
                <a:gd name="connsiteY63" fmla="*/ 610547 h 664586"/>
                <a:gd name="connsiteX64" fmla="*/ 503851 w 658091"/>
                <a:gd name="connsiteY64" fmla="*/ 612625 h 664586"/>
                <a:gd name="connsiteX65" fmla="*/ 501794 w 658091"/>
                <a:gd name="connsiteY65" fmla="*/ 614704 h 664586"/>
                <a:gd name="connsiteX66" fmla="*/ 483285 w 658091"/>
                <a:gd name="connsiteY66" fmla="*/ 625095 h 664586"/>
                <a:gd name="connsiteX67" fmla="*/ 446268 w 658091"/>
                <a:gd name="connsiteY67" fmla="*/ 587684 h 664586"/>
                <a:gd name="connsiteX68" fmla="*/ 425703 w 658091"/>
                <a:gd name="connsiteY68" fmla="*/ 595998 h 664586"/>
                <a:gd name="connsiteX69" fmla="*/ 427759 w 658091"/>
                <a:gd name="connsiteY69" fmla="*/ 623018 h 664586"/>
                <a:gd name="connsiteX70" fmla="*/ 425703 w 658091"/>
                <a:gd name="connsiteY70" fmla="*/ 650037 h 664586"/>
                <a:gd name="connsiteX71" fmla="*/ 423646 w 658091"/>
                <a:gd name="connsiteY71" fmla="*/ 650037 h 664586"/>
                <a:gd name="connsiteX72" fmla="*/ 403081 w 658091"/>
                <a:gd name="connsiteY72" fmla="*/ 656272 h 664586"/>
                <a:gd name="connsiteX73" fmla="*/ 376346 w 658091"/>
                <a:gd name="connsiteY73" fmla="*/ 610547 h 664586"/>
                <a:gd name="connsiteX74" fmla="*/ 355781 w 658091"/>
                <a:gd name="connsiteY74" fmla="*/ 612625 h 664586"/>
                <a:gd name="connsiteX75" fmla="*/ 341385 w 658091"/>
                <a:gd name="connsiteY75" fmla="*/ 664586 h 664586"/>
                <a:gd name="connsiteX76" fmla="*/ 339328 w 658091"/>
                <a:gd name="connsiteY76" fmla="*/ 664586 h 664586"/>
                <a:gd name="connsiteX77" fmla="*/ 318762 w 658091"/>
                <a:gd name="connsiteY77" fmla="*/ 664586 h 664586"/>
                <a:gd name="connsiteX78" fmla="*/ 316706 w 658091"/>
                <a:gd name="connsiteY78" fmla="*/ 664586 h 664586"/>
                <a:gd name="connsiteX79" fmla="*/ 304367 w 658091"/>
                <a:gd name="connsiteY79" fmla="*/ 612625 h 664586"/>
                <a:gd name="connsiteX80" fmla="*/ 281745 w 658091"/>
                <a:gd name="connsiteY80" fmla="*/ 610547 h 664586"/>
                <a:gd name="connsiteX81" fmla="*/ 257067 w 658091"/>
                <a:gd name="connsiteY81" fmla="*/ 656272 h 664586"/>
                <a:gd name="connsiteX82" fmla="*/ 255010 w 658091"/>
                <a:gd name="connsiteY82" fmla="*/ 656272 h 664586"/>
                <a:gd name="connsiteX83" fmla="*/ 234445 w 658091"/>
                <a:gd name="connsiteY83" fmla="*/ 650037 h 664586"/>
                <a:gd name="connsiteX84" fmla="*/ 232388 w 658091"/>
                <a:gd name="connsiteY84" fmla="*/ 650037 h 664586"/>
                <a:gd name="connsiteX85" fmla="*/ 232388 w 658091"/>
                <a:gd name="connsiteY85" fmla="*/ 647959 h 664586"/>
                <a:gd name="connsiteX86" fmla="*/ 230332 w 658091"/>
                <a:gd name="connsiteY86" fmla="*/ 623018 h 664586"/>
                <a:gd name="connsiteX87" fmla="*/ 232388 w 658091"/>
                <a:gd name="connsiteY87" fmla="*/ 595998 h 664586"/>
                <a:gd name="connsiteX88" fmla="*/ 213879 w 658091"/>
                <a:gd name="connsiteY88" fmla="*/ 587684 h 664586"/>
                <a:gd name="connsiteX89" fmla="*/ 176862 w 658091"/>
                <a:gd name="connsiteY89" fmla="*/ 625095 h 664586"/>
                <a:gd name="connsiteX90" fmla="*/ 174805 w 658091"/>
                <a:gd name="connsiteY90" fmla="*/ 627174 h 664586"/>
                <a:gd name="connsiteX91" fmla="*/ 174805 w 658091"/>
                <a:gd name="connsiteY91" fmla="*/ 625095 h 664586"/>
                <a:gd name="connsiteX92" fmla="*/ 156297 w 658091"/>
                <a:gd name="connsiteY92" fmla="*/ 614704 h 664586"/>
                <a:gd name="connsiteX93" fmla="*/ 156297 w 658091"/>
                <a:gd name="connsiteY93" fmla="*/ 612625 h 664586"/>
                <a:gd name="connsiteX94" fmla="*/ 168636 w 658091"/>
                <a:gd name="connsiteY94" fmla="*/ 562742 h 664586"/>
                <a:gd name="connsiteX95" fmla="*/ 152184 w 658091"/>
                <a:gd name="connsiteY95" fmla="*/ 548193 h 664586"/>
                <a:gd name="connsiteX96" fmla="*/ 106939 w 658091"/>
                <a:gd name="connsiteY96" fmla="*/ 575213 h 664586"/>
                <a:gd name="connsiteX97" fmla="*/ 104883 w 658091"/>
                <a:gd name="connsiteY97" fmla="*/ 575213 h 664586"/>
                <a:gd name="connsiteX98" fmla="*/ 90487 w 658091"/>
                <a:gd name="connsiteY98" fmla="*/ 560663 h 664586"/>
                <a:gd name="connsiteX99" fmla="*/ 88430 w 658091"/>
                <a:gd name="connsiteY99" fmla="*/ 558586 h 664586"/>
                <a:gd name="connsiteX100" fmla="*/ 115166 w 658091"/>
                <a:gd name="connsiteY100" fmla="*/ 512860 h 664586"/>
                <a:gd name="connsiteX101" fmla="*/ 102826 w 658091"/>
                <a:gd name="connsiteY101" fmla="*/ 494154 h 664586"/>
                <a:gd name="connsiteX102" fmla="*/ 51413 w 658091"/>
                <a:gd name="connsiteY102" fmla="*/ 508702 h 664586"/>
                <a:gd name="connsiteX103" fmla="*/ 39074 w 658091"/>
                <a:gd name="connsiteY103" fmla="*/ 489996 h 664586"/>
                <a:gd name="connsiteX104" fmla="*/ 39074 w 658091"/>
                <a:gd name="connsiteY104" fmla="*/ 487918 h 664586"/>
                <a:gd name="connsiteX105" fmla="*/ 76091 w 658091"/>
                <a:gd name="connsiteY105" fmla="*/ 450505 h 664586"/>
                <a:gd name="connsiteX106" fmla="*/ 67865 w 658091"/>
                <a:gd name="connsiteY106" fmla="*/ 429722 h 664586"/>
                <a:gd name="connsiteX107" fmla="*/ 16452 w 658091"/>
                <a:gd name="connsiteY107" fmla="*/ 429722 h 664586"/>
                <a:gd name="connsiteX108" fmla="*/ 14395 w 658091"/>
                <a:gd name="connsiteY108" fmla="*/ 429722 h 664586"/>
                <a:gd name="connsiteX109" fmla="*/ 8226 w 658091"/>
                <a:gd name="connsiteY109" fmla="*/ 408937 h 664586"/>
                <a:gd name="connsiteX110" fmla="*/ 8226 w 658091"/>
                <a:gd name="connsiteY110" fmla="*/ 406858 h 664586"/>
                <a:gd name="connsiteX111" fmla="*/ 10282 w 658091"/>
                <a:gd name="connsiteY111" fmla="*/ 406858 h 664586"/>
                <a:gd name="connsiteX112" fmla="*/ 55526 w 658091"/>
                <a:gd name="connsiteY112" fmla="*/ 379838 h 664586"/>
                <a:gd name="connsiteX113" fmla="*/ 51413 w 658091"/>
                <a:gd name="connsiteY113" fmla="*/ 356976 h 664586"/>
                <a:gd name="connsiteX114" fmla="*/ 2056 w 658091"/>
                <a:gd name="connsiteY114" fmla="*/ 344505 h 664586"/>
                <a:gd name="connsiteX115" fmla="*/ 0 w 658091"/>
                <a:gd name="connsiteY115" fmla="*/ 344505 h 664586"/>
                <a:gd name="connsiteX116" fmla="*/ 0 w 658091"/>
                <a:gd name="connsiteY116" fmla="*/ 342426 h 664586"/>
                <a:gd name="connsiteX117" fmla="*/ 0 w 658091"/>
                <a:gd name="connsiteY117" fmla="*/ 332034 h 664586"/>
                <a:gd name="connsiteX118" fmla="*/ 0 w 658091"/>
                <a:gd name="connsiteY118" fmla="*/ 321641 h 664586"/>
                <a:gd name="connsiteX119" fmla="*/ 0 w 658091"/>
                <a:gd name="connsiteY119" fmla="*/ 319564 h 664586"/>
                <a:gd name="connsiteX120" fmla="*/ 2056 w 658091"/>
                <a:gd name="connsiteY120" fmla="*/ 319564 h 664586"/>
                <a:gd name="connsiteX121" fmla="*/ 51413 w 658091"/>
                <a:gd name="connsiteY121" fmla="*/ 307093 h 664586"/>
                <a:gd name="connsiteX122" fmla="*/ 53469 w 658091"/>
                <a:gd name="connsiteY122" fmla="*/ 284229 h 664586"/>
                <a:gd name="connsiteX123" fmla="*/ 10282 w 658091"/>
                <a:gd name="connsiteY123" fmla="*/ 259288 h 664586"/>
                <a:gd name="connsiteX124" fmla="*/ 8226 w 658091"/>
                <a:gd name="connsiteY124" fmla="*/ 257209 h 664586"/>
                <a:gd name="connsiteX125" fmla="*/ 14395 w 658091"/>
                <a:gd name="connsiteY125" fmla="*/ 236425 h 664586"/>
                <a:gd name="connsiteX126" fmla="*/ 14395 w 658091"/>
                <a:gd name="connsiteY126" fmla="*/ 234347 h 664586"/>
                <a:gd name="connsiteX127" fmla="*/ 16452 w 658091"/>
                <a:gd name="connsiteY127" fmla="*/ 234347 h 664586"/>
                <a:gd name="connsiteX128" fmla="*/ 67865 w 658091"/>
                <a:gd name="connsiteY128" fmla="*/ 234347 h 664586"/>
                <a:gd name="connsiteX129" fmla="*/ 76091 w 658091"/>
                <a:gd name="connsiteY129" fmla="*/ 215641 h 664586"/>
                <a:gd name="connsiteX130" fmla="*/ 39074 w 658091"/>
                <a:gd name="connsiteY130" fmla="*/ 178229 h 664586"/>
                <a:gd name="connsiteX131" fmla="*/ 39074 w 658091"/>
                <a:gd name="connsiteY131" fmla="*/ 176150 h 664586"/>
                <a:gd name="connsiteX132" fmla="*/ 49356 w 658091"/>
                <a:gd name="connsiteY132" fmla="*/ 157444 h 664586"/>
                <a:gd name="connsiteX133" fmla="*/ 51413 w 658091"/>
                <a:gd name="connsiteY133" fmla="*/ 157444 h 664586"/>
                <a:gd name="connsiteX134" fmla="*/ 100770 w 658091"/>
                <a:gd name="connsiteY134" fmla="*/ 169915 h 664586"/>
                <a:gd name="connsiteX135" fmla="*/ 115166 w 658091"/>
                <a:gd name="connsiteY135" fmla="*/ 153287 h 664586"/>
                <a:gd name="connsiteX136" fmla="*/ 88430 w 658091"/>
                <a:gd name="connsiteY136" fmla="*/ 107561 h 664586"/>
                <a:gd name="connsiteX137" fmla="*/ 88430 w 658091"/>
                <a:gd name="connsiteY137" fmla="*/ 105483 h 664586"/>
                <a:gd name="connsiteX138" fmla="*/ 104883 w 658091"/>
                <a:gd name="connsiteY138" fmla="*/ 90933 h 664586"/>
                <a:gd name="connsiteX139" fmla="*/ 104883 w 658091"/>
                <a:gd name="connsiteY139" fmla="*/ 88855 h 664586"/>
                <a:gd name="connsiteX140" fmla="*/ 106939 w 658091"/>
                <a:gd name="connsiteY140" fmla="*/ 88855 h 664586"/>
                <a:gd name="connsiteX141" fmla="*/ 150127 w 658091"/>
                <a:gd name="connsiteY141" fmla="*/ 115875 h 664586"/>
                <a:gd name="connsiteX142" fmla="*/ 166579 w 658091"/>
                <a:gd name="connsiteY142" fmla="*/ 103404 h 664586"/>
                <a:gd name="connsiteX143" fmla="*/ 154240 w 658091"/>
                <a:gd name="connsiteY143" fmla="*/ 53521 h 664586"/>
                <a:gd name="connsiteX144" fmla="*/ 154240 w 658091"/>
                <a:gd name="connsiteY144" fmla="*/ 51443 h 664586"/>
                <a:gd name="connsiteX145" fmla="*/ 172749 w 658091"/>
                <a:gd name="connsiteY145" fmla="*/ 38972 h 664586"/>
                <a:gd name="connsiteX146" fmla="*/ 174805 w 658091"/>
                <a:gd name="connsiteY146" fmla="*/ 38972 h 664586"/>
                <a:gd name="connsiteX147" fmla="*/ 174805 w 658091"/>
                <a:gd name="connsiteY147" fmla="*/ 41051 h 664586"/>
                <a:gd name="connsiteX148" fmla="*/ 211823 w 658091"/>
                <a:gd name="connsiteY148" fmla="*/ 76384 h 664586"/>
                <a:gd name="connsiteX149" fmla="*/ 232388 w 658091"/>
                <a:gd name="connsiteY149" fmla="*/ 68071 h 664586"/>
                <a:gd name="connsiteX150" fmla="*/ 228275 w 658091"/>
                <a:gd name="connsiteY150" fmla="*/ 41051 h 664586"/>
                <a:gd name="connsiteX151" fmla="*/ 232388 w 658091"/>
                <a:gd name="connsiteY151" fmla="*/ 16109 h 664586"/>
                <a:gd name="connsiteX152" fmla="*/ 232388 w 658091"/>
                <a:gd name="connsiteY152" fmla="*/ 14031 h 664586"/>
                <a:gd name="connsiteX153" fmla="*/ 252954 w 658091"/>
                <a:gd name="connsiteY153" fmla="*/ 9874 h 664586"/>
                <a:gd name="connsiteX154" fmla="*/ 255010 w 658091"/>
                <a:gd name="connsiteY154" fmla="*/ 7795 h 664586"/>
                <a:gd name="connsiteX155" fmla="*/ 255010 w 658091"/>
                <a:gd name="connsiteY155" fmla="*/ 9874 h 664586"/>
                <a:gd name="connsiteX156" fmla="*/ 281745 w 658091"/>
                <a:gd name="connsiteY156" fmla="*/ 55600 h 664586"/>
                <a:gd name="connsiteX157" fmla="*/ 304367 w 658091"/>
                <a:gd name="connsiteY157" fmla="*/ 51443 h 664586"/>
                <a:gd name="connsiteX158" fmla="*/ 316706 w 658091"/>
                <a:gd name="connsiteY158" fmla="*/ 1560 h 664586"/>
                <a:gd name="connsiteX159" fmla="*/ 329630 w 658091"/>
                <a:gd name="connsiteY159" fmla="*/ 80136 h 664586"/>
                <a:gd name="connsiteX160" fmla="*/ 82991 w 658091"/>
                <a:gd name="connsiteY160" fmla="*/ 329697 h 664586"/>
                <a:gd name="connsiteX161" fmla="*/ 329630 w 658091"/>
                <a:gd name="connsiteY161" fmla="*/ 579258 h 664586"/>
                <a:gd name="connsiteX162" fmla="*/ 576268 w 658091"/>
                <a:gd name="connsiteY162" fmla="*/ 329697 h 664586"/>
                <a:gd name="connsiteX163" fmla="*/ 329630 w 658091"/>
                <a:gd name="connsiteY163" fmla="*/ 80136 h 66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658091" h="664586">
                  <a:moveTo>
                    <a:pt x="316706" y="1560"/>
                  </a:moveTo>
                  <a:cubicBezTo>
                    <a:pt x="316706" y="1560"/>
                    <a:pt x="316706" y="1560"/>
                    <a:pt x="318762" y="1560"/>
                  </a:cubicBezTo>
                  <a:cubicBezTo>
                    <a:pt x="324932" y="-519"/>
                    <a:pt x="333159" y="-519"/>
                    <a:pt x="339328" y="1560"/>
                  </a:cubicBezTo>
                  <a:cubicBezTo>
                    <a:pt x="339328" y="1560"/>
                    <a:pt x="339328" y="1560"/>
                    <a:pt x="341385" y="1560"/>
                  </a:cubicBezTo>
                  <a:cubicBezTo>
                    <a:pt x="349611" y="16109"/>
                    <a:pt x="353724" y="34815"/>
                    <a:pt x="353724" y="51443"/>
                  </a:cubicBezTo>
                  <a:cubicBezTo>
                    <a:pt x="357837" y="51443"/>
                    <a:pt x="374289" y="53521"/>
                    <a:pt x="376346" y="55600"/>
                  </a:cubicBezTo>
                  <a:cubicBezTo>
                    <a:pt x="380459" y="36894"/>
                    <a:pt x="390742" y="20266"/>
                    <a:pt x="403081" y="9874"/>
                  </a:cubicBezTo>
                  <a:cubicBezTo>
                    <a:pt x="411307" y="9874"/>
                    <a:pt x="419533" y="11952"/>
                    <a:pt x="423646" y="14031"/>
                  </a:cubicBezTo>
                  <a:cubicBezTo>
                    <a:pt x="423646" y="14031"/>
                    <a:pt x="423646" y="14031"/>
                    <a:pt x="425703" y="14031"/>
                  </a:cubicBezTo>
                  <a:cubicBezTo>
                    <a:pt x="425703" y="14031"/>
                    <a:pt x="425703" y="14031"/>
                    <a:pt x="425703" y="16109"/>
                  </a:cubicBezTo>
                  <a:cubicBezTo>
                    <a:pt x="427759" y="24423"/>
                    <a:pt x="429816" y="32737"/>
                    <a:pt x="429816" y="41051"/>
                  </a:cubicBezTo>
                  <a:cubicBezTo>
                    <a:pt x="429816" y="51443"/>
                    <a:pt x="427759" y="59757"/>
                    <a:pt x="425703" y="68071"/>
                  </a:cubicBezTo>
                  <a:cubicBezTo>
                    <a:pt x="427759" y="70149"/>
                    <a:pt x="444211" y="76384"/>
                    <a:pt x="446268" y="76384"/>
                  </a:cubicBezTo>
                  <a:cubicBezTo>
                    <a:pt x="456551" y="61835"/>
                    <a:pt x="468890" y="47286"/>
                    <a:pt x="483285" y="41051"/>
                  </a:cubicBezTo>
                  <a:cubicBezTo>
                    <a:pt x="483285" y="41051"/>
                    <a:pt x="483285" y="41051"/>
                    <a:pt x="483285" y="38972"/>
                  </a:cubicBezTo>
                  <a:cubicBezTo>
                    <a:pt x="483285" y="38972"/>
                    <a:pt x="483285" y="38972"/>
                    <a:pt x="485342" y="41051"/>
                  </a:cubicBezTo>
                  <a:cubicBezTo>
                    <a:pt x="489455" y="43129"/>
                    <a:pt x="497681" y="47286"/>
                    <a:pt x="503851" y="51443"/>
                  </a:cubicBezTo>
                  <a:cubicBezTo>
                    <a:pt x="503851" y="51443"/>
                    <a:pt x="503851" y="53521"/>
                    <a:pt x="503851" y="53521"/>
                  </a:cubicBezTo>
                  <a:cubicBezTo>
                    <a:pt x="503851" y="70149"/>
                    <a:pt x="499738" y="86777"/>
                    <a:pt x="489455" y="103404"/>
                  </a:cubicBezTo>
                  <a:cubicBezTo>
                    <a:pt x="491512" y="105483"/>
                    <a:pt x="505907" y="115875"/>
                    <a:pt x="507964" y="115875"/>
                  </a:cubicBezTo>
                  <a:cubicBezTo>
                    <a:pt x="520303" y="103404"/>
                    <a:pt x="536755" y="95090"/>
                    <a:pt x="553208" y="90933"/>
                  </a:cubicBezTo>
                  <a:cubicBezTo>
                    <a:pt x="559378" y="95090"/>
                    <a:pt x="565547" y="101326"/>
                    <a:pt x="569660" y="105483"/>
                  </a:cubicBezTo>
                  <a:cubicBezTo>
                    <a:pt x="569660" y="105483"/>
                    <a:pt x="569660" y="105483"/>
                    <a:pt x="569660" y="107561"/>
                  </a:cubicBezTo>
                  <a:cubicBezTo>
                    <a:pt x="565547" y="124189"/>
                    <a:pt x="555264" y="140816"/>
                    <a:pt x="542925" y="153287"/>
                  </a:cubicBezTo>
                  <a:cubicBezTo>
                    <a:pt x="544982" y="155365"/>
                    <a:pt x="555264" y="169915"/>
                    <a:pt x="557321" y="169915"/>
                  </a:cubicBezTo>
                  <a:cubicBezTo>
                    <a:pt x="571717" y="161601"/>
                    <a:pt x="590226" y="157444"/>
                    <a:pt x="606678" y="157444"/>
                  </a:cubicBezTo>
                  <a:cubicBezTo>
                    <a:pt x="606678" y="157444"/>
                    <a:pt x="606678" y="157444"/>
                    <a:pt x="608734" y="157444"/>
                  </a:cubicBezTo>
                  <a:cubicBezTo>
                    <a:pt x="612848" y="163679"/>
                    <a:pt x="616961" y="171993"/>
                    <a:pt x="619017" y="176150"/>
                  </a:cubicBezTo>
                  <a:cubicBezTo>
                    <a:pt x="619017" y="176150"/>
                    <a:pt x="619017" y="176150"/>
                    <a:pt x="619017" y="178229"/>
                  </a:cubicBezTo>
                  <a:cubicBezTo>
                    <a:pt x="610791" y="192777"/>
                    <a:pt x="598452" y="207327"/>
                    <a:pt x="582000" y="215641"/>
                  </a:cubicBezTo>
                  <a:cubicBezTo>
                    <a:pt x="584056" y="217719"/>
                    <a:pt x="590226" y="234347"/>
                    <a:pt x="590226" y="236425"/>
                  </a:cubicBezTo>
                  <a:cubicBezTo>
                    <a:pt x="608734" y="232268"/>
                    <a:pt x="627243" y="230190"/>
                    <a:pt x="641639" y="236425"/>
                  </a:cubicBezTo>
                  <a:cubicBezTo>
                    <a:pt x="641639" y="236425"/>
                    <a:pt x="641639" y="236425"/>
                    <a:pt x="643695" y="236425"/>
                  </a:cubicBezTo>
                  <a:cubicBezTo>
                    <a:pt x="645752" y="242661"/>
                    <a:pt x="647809" y="250974"/>
                    <a:pt x="649865" y="257209"/>
                  </a:cubicBezTo>
                  <a:cubicBezTo>
                    <a:pt x="649865" y="257209"/>
                    <a:pt x="649865" y="257209"/>
                    <a:pt x="649865" y="259288"/>
                  </a:cubicBezTo>
                  <a:cubicBezTo>
                    <a:pt x="649865" y="259288"/>
                    <a:pt x="649865" y="259288"/>
                    <a:pt x="647809" y="259288"/>
                  </a:cubicBezTo>
                  <a:cubicBezTo>
                    <a:pt x="637526" y="271759"/>
                    <a:pt x="621074" y="280073"/>
                    <a:pt x="604621" y="286308"/>
                  </a:cubicBezTo>
                  <a:cubicBezTo>
                    <a:pt x="604621" y="288387"/>
                    <a:pt x="606678" y="305014"/>
                    <a:pt x="606678" y="307093"/>
                  </a:cubicBezTo>
                  <a:cubicBezTo>
                    <a:pt x="625187" y="307093"/>
                    <a:pt x="643695" y="313328"/>
                    <a:pt x="656035" y="321641"/>
                  </a:cubicBezTo>
                  <a:cubicBezTo>
                    <a:pt x="656035" y="321641"/>
                    <a:pt x="656035" y="321641"/>
                    <a:pt x="658091" y="321641"/>
                  </a:cubicBezTo>
                  <a:cubicBezTo>
                    <a:pt x="658091" y="325799"/>
                    <a:pt x="658091" y="329955"/>
                    <a:pt x="658091" y="332034"/>
                  </a:cubicBezTo>
                  <a:cubicBezTo>
                    <a:pt x="658091" y="336191"/>
                    <a:pt x="658091" y="340348"/>
                    <a:pt x="658091" y="344505"/>
                  </a:cubicBezTo>
                  <a:cubicBezTo>
                    <a:pt x="658091" y="344505"/>
                    <a:pt x="658091" y="344505"/>
                    <a:pt x="656035" y="344505"/>
                  </a:cubicBezTo>
                  <a:cubicBezTo>
                    <a:pt x="643695" y="352819"/>
                    <a:pt x="625187" y="359054"/>
                    <a:pt x="606678" y="359054"/>
                  </a:cubicBezTo>
                  <a:cubicBezTo>
                    <a:pt x="606678" y="361132"/>
                    <a:pt x="604621" y="377760"/>
                    <a:pt x="602565" y="379838"/>
                  </a:cubicBezTo>
                  <a:cubicBezTo>
                    <a:pt x="621074" y="386073"/>
                    <a:pt x="637526" y="394387"/>
                    <a:pt x="647809" y="406858"/>
                  </a:cubicBezTo>
                  <a:cubicBezTo>
                    <a:pt x="647809" y="406858"/>
                    <a:pt x="647809" y="406858"/>
                    <a:pt x="647809" y="408937"/>
                  </a:cubicBezTo>
                  <a:cubicBezTo>
                    <a:pt x="647809" y="415172"/>
                    <a:pt x="645752" y="423486"/>
                    <a:pt x="643695" y="429722"/>
                  </a:cubicBezTo>
                  <a:cubicBezTo>
                    <a:pt x="643695" y="429722"/>
                    <a:pt x="643695" y="429722"/>
                    <a:pt x="641639" y="429722"/>
                  </a:cubicBezTo>
                  <a:cubicBezTo>
                    <a:pt x="625187" y="433878"/>
                    <a:pt x="606678" y="433878"/>
                    <a:pt x="590226" y="429722"/>
                  </a:cubicBezTo>
                  <a:cubicBezTo>
                    <a:pt x="590226" y="431799"/>
                    <a:pt x="582000" y="446349"/>
                    <a:pt x="582000" y="450505"/>
                  </a:cubicBezTo>
                  <a:cubicBezTo>
                    <a:pt x="596395" y="458819"/>
                    <a:pt x="610791" y="473369"/>
                    <a:pt x="619017" y="485840"/>
                  </a:cubicBezTo>
                  <a:cubicBezTo>
                    <a:pt x="619017" y="485840"/>
                    <a:pt x="619017" y="485840"/>
                    <a:pt x="619017" y="487918"/>
                  </a:cubicBezTo>
                  <a:cubicBezTo>
                    <a:pt x="616961" y="494154"/>
                    <a:pt x="610791" y="502467"/>
                    <a:pt x="608734" y="506624"/>
                  </a:cubicBezTo>
                  <a:cubicBezTo>
                    <a:pt x="608734" y="506624"/>
                    <a:pt x="608734" y="506624"/>
                    <a:pt x="606678" y="508702"/>
                  </a:cubicBezTo>
                  <a:cubicBezTo>
                    <a:pt x="590226" y="508702"/>
                    <a:pt x="571717" y="502467"/>
                    <a:pt x="555264" y="494154"/>
                  </a:cubicBezTo>
                  <a:cubicBezTo>
                    <a:pt x="555264" y="496231"/>
                    <a:pt x="544982" y="510781"/>
                    <a:pt x="542925" y="512860"/>
                  </a:cubicBezTo>
                  <a:cubicBezTo>
                    <a:pt x="555264" y="525330"/>
                    <a:pt x="565547" y="541957"/>
                    <a:pt x="569660" y="558586"/>
                  </a:cubicBezTo>
                  <a:cubicBezTo>
                    <a:pt x="569660" y="558586"/>
                    <a:pt x="569660" y="558586"/>
                    <a:pt x="567604" y="558586"/>
                  </a:cubicBezTo>
                  <a:cubicBezTo>
                    <a:pt x="565547" y="564821"/>
                    <a:pt x="557321" y="571056"/>
                    <a:pt x="553208" y="575213"/>
                  </a:cubicBezTo>
                  <a:cubicBezTo>
                    <a:pt x="553208" y="575213"/>
                    <a:pt x="553208" y="575213"/>
                    <a:pt x="551151" y="575213"/>
                  </a:cubicBezTo>
                  <a:cubicBezTo>
                    <a:pt x="536755" y="571056"/>
                    <a:pt x="520303" y="560663"/>
                    <a:pt x="505907" y="548193"/>
                  </a:cubicBezTo>
                  <a:cubicBezTo>
                    <a:pt x="503851" y="550272"/>
                    <a:pt x="491512" y="560663"/>
                    <a:pt x="489455" y="562742"/>
                  </a:cubicBezTo>
                  <a:cubicBezTo>
                    <a:pt x="497681" y="577292"/>
                    <a:pt x="503851" y="595998"/>
                    <a:pt x="503851" y="610547"/>
                  </a:cubicBezTo>
                  <a:cubicBezTo>
                    <a:pt x="503851" y="612625"/>
                    <a:pt x="503851" y="612625"/>
                    <a:pt x="503851" y="612625"/>
                  </a:cubicBezTo>
                  <a:cubicBezTo>
                    <a:pt x="503851" y="612625"/>
                    <a:pt x="503851" y="612625"/>
                    <a:pt x="501794" y="614704"/>
                  </a:cubicBezTo>
                  <a:cubicBezTo>
                    <a:pt x="497681" y="618860"/>
                    <a:pt x="489455" y="623018"/>
                    <a:pt x="483285" y="625095"/>
                  </a:cubicBezTo>
                  <a:cubicBezTo>
                    <a:pt x="468890" y="616782"/>
                    <a:pt x="454494" y="604311"/>
                    <a:pt x="446268" y="587684"/>
                  </a:cubicBezTo>
                  <a:cubicBezTo>
                    <a:pt x="444211" y="589762"/>
                    <a:pt x="427759" y="595998"/>
                    <a:pt x="425703" y="595998"/>
                  </a:cubicBezTo>
                  <a:cubicBezTo>
                    <a:pt x="427759" y="604311"/>
                    <a:pt x="427759" y="614704"/>
                    <a:pt x="427759" y="623018"/>
                  </a:cubicBezTo>
                  <a:cubicBezTo>
                    <a:pt x="427759" y="631331"/>
                    <a:pt x="427759" y="641724"/>
                    <a:pt x="425703" y="650037"/>
                  </a:cubicBezTo>
                  <a:cubicBezTo>
                    <a:pt x="425703" y="650037"/>
                    <a:pt x="425703" y="650037"/>
                    <a:pt x="423646" y="650037"/>
                  </a:cubicBezTo>
                  <a:cubicBezTo>
                    <a:pt x="419533" y="652116"/>
                    <a:pt x="409250" y="654194"/>
                    <a:pt x="403081" y="656272"/>
                  </a:cubicBezTo>
                  <a:cubicBezTo>
                    <a:pt x="390742" y="643802"/>
                    <a:pt x="380459" y="627174"/>
                    <a:pt x="376346" y="610547"/>
                  </a:cubicBezTo>
                  <a:cubicBezTo>
                    <a:pt x="374289" y="610547"/>
                    <a:pt x="357837" y="612625"/>
                    <a:pt x="355781" y="612625"/>
                  </a:cubicBezTo>
                  <a:cubicBezTo>
                    <a:pt x="353724" y="631331"/>
                    <a:pt x="349611" y="650037"/>
                    <a:pt x="341385" y="664586"/>
                  </a:cubicBezTo>
                  <a:cubicBezTo>
                    <a:pt x="341385" y="664586"/>
                    <a:pt x="341385" y="664586"/>
                    <a:pt x="339328" y="664586"/>
                  </a:cubicBezTo>
                  <a:cubicBezTo>
                    <a:pt x="335215" y="664586"/>
                    <a:pt x="324932" y="664586"/>
                    <a:pt x="318762" y="664586"/>
                  </a:cubicBezTo>
                  <a:cubicBezTo>
                    <a:pt x="318762" y="664586"/>
                    <a:pt x="318762" y="664586"/>
                    <a:pt x="316706" y="664586"/>
                  </a:cubicBezTo>
                  <a:cubicBezTo>
                    <a:pt x="308480" y="650037"/>
                    <a:pt x="304367" y="631331"/>
                    <a:pt x="304367" y="612625"/>
                  </a:cubicBezTo>
                  <a:cubicBezTo>
                    <a:pt x="302310" y="612625"/>
                    <a:pt x="283801" y="610547"/>
                    <a:pt x="281745" y="610547"/>
                  </a:cubicBezTo>
                  <a:cubicBezTo>
                    <a:pt x="277632" y="627174"/>
                    <a:pt x="267349" y="643802"/>
                    <a:pt x="257067" y="656272"/>
                  </a:cubicBezTo>
                  <a:cubicBezTo>
                    <a:pt x="257067" y="656272"/>
                    <a:pt x="257067" y="656272"/>
                    <a:pt x="255010" y="656272"/>
                  </a:cubicBezTo>
                  <a:cubicBezTo>
                    <a:pt x="248840" y="654194"/>
                    <a:pt x="238558" y="652116"/>
                    <a:pt x="234445" y="650037"/>
                  </a:cubicBezTo>
                  <a:cubicBezTo>
                    <a:pt x="234445" y="650037"/>
                    <a:pt x="234445" y="650037"/>
                    <a:pt x="232388" y="650037"/>
                  </a:cubicBezTo>
                  <a:cubicBezTo>
                    <a:pt x="232388" y="650037"/>
                    <a:pt x="232388" y="650037"/>
                    <a:pt x="232388" y="647959"/>
                  </a:cubicBezTo>
                  <a:cubicBezTo>
                    <a:pt x="230332" y="641724"/>
                    <a:pt x="230332" y="631331"/>
                    <a:pt x="230332" y="623018"/>
                  </a:cubicBezTo>
                  <a:cubicBezTo>
                    <a:pt x="230332" y="614704"/>
                    <a:pt x="230332" y="604311"/>
                    <a:pt x="232388" y="595998"/>
                  </a:cubicBezTo>
                  <a:cubicBezTo>
                    <a:pt x="230332" y="595998"/>
                    <a:pt x="215936" y="589762"/>
                    <a:pt x="213879" y="587684"/>
                  </a:cubicBezTo>
                  <a:cubicBezTo>
                    <a:pt x="203597" y="604311"/>
                    <a:pt x="191258" y="616782"/>
                    <a:pt x="176862" y="625095"/>
                  </a:cubicBezTo>
                  <a:cubicBezTo>
                    <a:pt x="176862" y="625095"/>
                    <a:pt x="176862" y="625095"/>
                    <a:pt x="174805" y="627174"/>
                  </a:cubicBezTo>
                  <a:cubicBezTo>
                    <a:pt x="174805" y="627174"/>
                    <a:pt x="174805" y="627174"/>
                    <a:pt x="174805" y="625095"/>
                  </a:cubicBezTo>
                  <a:cubicBezTo>
                    <a:pt x="168636" y="623018"/>
                    <a:pt x="160410" y="618860"/>
                    <a:pt x="156297" y="614704"/>
                  </a:cubicBezTo>
                  <a:cubicBezTo>
                    <a:pt x="156297" y="614704"/>
                    <a:pt x="156297" y="612625"/>
                    <a:pt x="156297" y="612625"/>
                  </a:cubicBezTo>
                  <a:cubicBezTo>
                    <a:pt x="156297" y="595998"/>
                    <a:pt x="160410" y="579369"/>
                    <a:pt x="168636" y="562742"/>
                  </a:cubicBezTo>
                  <a:cubicBezTo>
                    <a:pt x="166579" y="560663"/>
                    <a:pt x="154240" y="550272"/>
                    <a:pt x="152184" y="548193"/>
                  </a:cubicBezTo>
                  <a:cubicBezTo>
                    <a:pt x="137788" y="562742"/>
                    <a:pt x="121336" y="571056"/>
                    <a:pt x="106939" y="575213"/>
                  </a:cubicBezTo>
                  <a:cubicBezTo>
                    <a:pt x="106939" y="575213"/>
                    <a:pt x="106939" y="575213"/>
                    <a:pt x="104883" y="575213"/>
                  </a:cubicBezTo>
                  <a:cubicBezTo>
                    <a:pt x="100770" y="571056"/>
                    <a:pt x="92544" y="564821"/>
                    <a:pt x="90487" y="560663"/>
                  </a:cubicBezTo>
                  <a:cubicBezTo>
                    <a:pt x="90487" y="560663"/>
                    <a:pt x="90487" y="560663"/>
                    <a:pt x="88430" y="558586"/>
                  </a:cubicBezTo>
                  <a:cubicBezTo>
                    <a:pt x="92544" y="541957"/>
                    <a:pt x="102826" y="525330"/>
                    <a:pt x="115166" y="512860"/>
                  </a:cubicBezTo>
                  <a:cubicBezTo>
                    <a:pt x="113110" y="510781"/>
                    <a:pt x="102826" y="496231"/>
                    <a:pt x="102826" y="494154"/>
                  </a:cubicBezTo>
                  <a:cubicBezTo>
                    <a:pt x="86374" y="504546"/>
                    <a:pt x="67865" y="508702"/>
                    <a:pt x="51413" y="508702"/>
                  </a:cubicBezTo>
                  <a:cubicBezTo>
                    <a:pt x="47300" y="502467"/>
                    <a:pt x="41130" y="494154"/>
                    <a:pt x="39074" y="489996"/>
                  </a:cubicBezTo>
                  <a:cubicBezTo>
                    <a:pt x="39074" y="489996"/>
                    <a:pt x="39074" y="489996"/>
                    <a:pt x="39074" y="487918"/>
                  </a:cubicBezTo>
                  <a:cubicBezTo>
                    <a:pt x="47300" y="473369"/>
                    <a:pt x="61696" y="458819"/>
                    <a:pt x="76091" y="450505"/>
                  </a:cubicBezTo>
                  <a:cubicBezTo>
                    <a:pt x="76091" y="448428"/>
                    <a:pt x="67865" y="431799"/>
                    <a:pt x="67865" y="429722"/>
                  </a:cubicBezTo>
                  <a:cubicBezTo>
                    <a:pt x="51413" y="433878"/>
                    <a:pt x="30848" y="435957"/>
                    <a:pt x="16452" y="429722"/>
                  </a:cubicBezTo>
                  <a:cubicBezTo>
                    <a:pt x="16452" y="429722"/>
                    <a:pt x="16452" y="429722"/>
                    <a:pt x="14395" y="429722"/>
                  </a:cubicBezTo>
                  <a:cubicBezTo>
                    <a:pt x="12339" y="423486"/>
                    <a:pt x="10282" y="415172"/>
                    <a:pt x="8226" y="408937"/>
                  </a:cubicBezTo>
                  <a:cubicBezTo>
                    <a:pt x="8226" y="408937"/>
                    <a:pt x="8226" y="408937"/>
                    <a:pt x="8226" y="406858"/>
                  </a:cubicBezTo>
                  <a:cubicBezTo>
                    <a:pt x="8226" y="406858"/>
                    <a:pt x="8226" y="406858"/>
                    <a:pt x="10282" y="406858"/>
                  </a:cubicBezTo>
                  <a:cubicBezTo>
                    <a:pt x="20565" y="394387"/>
                    <a:pt x="37017" y="386073"/>
                    <a:pt x="55526" y="379838"/>
                  </a:cubicBezTo>
                  <a:cubicBezTo>
                    <a:pt x="53469" y="377760"/>
                    <a:pt x="51413" y="361132"/>
                    <a:pt x="51413" y="356976"/>
                  </a:cubicBezTo>
                  <a:cubicBezTo>
                    <a:pt x="32904" y="356976"/>
                    <a:pt x="14395" y="352819"/>
                    <a:pt x="2056" y="344505"/>
                  </a:cubicBezTo>
                  <a:cubicBezTo>
                    <a:pt x="2056" y="344505"/>
                    <a:pt x="2056" y="344505"/>
                    <a:pt x="0" y="344505"/>
                  </a:cubicBezTo>
                  <a:cubicBezTo>
                    <a:pt x="0" y="344505"/>
                    <a:pt x="0" y="344505"/>
                    <a:pt x="0" y="342426"/>
                  </a:cubicBezTo>
                  <a:cubicBezTo>
                    <a:pt x="0" y="340348"/>
                    <a:pt x="0" y="336191"/>
                    <a:pt x="0" y="332034"/>
                  </a:cubicBezTo>
                  <a:cubicBezTo>
                    <a:pt x="0" y="327877"/>
                    <a:pt x="0" y="323720"/>
                    <a:pt x="0" y="321641"/>
                  </a:cubicBezTo>
                  <a:cubicBezTo>
                    <a:pt x="0" y="321641"/>
                    <a:pt x="0" y="321641"/>
                    <a:pt x="0" y="319564"/>
                  </a:cubicBezTo>
                  <a:cubicBezTo>
                    <a:pt x="0" y="319564"/>
                    <a:pt x="0" y="319564"/>
                    <a:pt x="2056" y="319564"/>
                  </a:cubicBezTo>
                  <a:cubicBezTo>
                    <a:pt x="14395" y="311249"/>
                    <a:pt x="32904" y="307093"/>
                    <a:pt x="51413" y="307093"/>
                  </a:cubicBezTo>
                  <a:cubicBezTo>
                    <a:pt x="51413" y="305014"/>
                    <a:pt x="53469" y="286308"/>
                    <a:pt x="53469" y="284229"/>
                  </a:cubicBezTo>
                  <a:cubicBezTo>
                    <a:pt x="37017" y="280073"/>
                    <a:pt x="20565" y="269680"/>
                    <a:pt x="10282" y="259288"/>
                  </a:cubicBezTo>
                  <a:cubicBezTo>
                    <a:pt x="10282" y="259288"/>
                    <a:pt x="10282" y="259288"/>
                    <a:pt x="8226" y="257209"/>
                  </a:cubicBezTo>
                  <a:cubicBezTo>
                    <a:pt x="10282" y="250974"/>
                    <a:pt x="12339" y="242661"/>
                    <a:pt x="14395" y="236425"/>
                  </a:cubicBezTo>
                  <a:cubicBezTo>
                    <a:pt x="14395" y="236425"/>
                    <a:pt x="14395" y="236425"/>
                    <a:pt x="14395" y="234347"/>
                  </a:cubicBezTo>
                  <a:cubicBezTo>
                    <a:pt x="14395" y="234347"/>
                    <a:pt x="14395" y="234347"/>
                    <a:pt x="16452" y="234347"/>
                  </a:cubicBezTo>
                  <a:cubicBezTo>
                    <a:pt x="30848" y="230190"/>
                    <a:pt x="49356" y="230190"/>
                    <a:pt x="67865" y="234347"/>
                  </a:cubicBezTo>
                  <a:cubicBezTo>
                    <a:pt x="67865" y="232268"/>
                    <a:pt x="74035" y="217719"/>
                    <a:pt x="76091" y="215641"/>
                  </a:cubicBezTo>
                  <a:cubicBezTo>
                    <a:pt x="59639" y="205248"/>
                    <a:pt x="47300" y="192777"/>
                    <a:pt x="39074" y="178229"/>
                  </a:cubicBezTo>
                  <a:cubicBezTo>
                    <a:pt x="39074" y="178229"/>
                    <a:pt x="39074" y="178229"/>
                    <a:pt x="39074" y="176150"/>
                  </a:cubicBezTo>
                  <a:cubicBezTo>
                    <a:pt x="41130" y="169915"/>
                    <a:pt x="45243" y="161601"/>
                    <a:pt x="49356" y="157444"/>
                  </a:cubicBezTo>
                  <a:cubicBezTo>
                    <a:pt x="49356" y="157444"/>
                    <a:pt x="49356" y="157444"/>
                    <a:pt x="51413" y="157444"/>
                  </a:cubicBezTo>
                  <a:cubicBezTo>
                    <a:pt x="67865" y="157444"/>
                    <a:pt x="86374" y="161601"/>
                    <a:pt x="100770" y="169915"/>
                  </a:cubicBezTo>
                  <a:cubicBezTo>
                    <a:pt x="102826" y="167836"/>
                    <a:pt x="113110" y="153287"/>
                    <a:pt x="115166" y="153287"/>
                  </a:cubicBezTo>
                  <a:cubicBezTo>
                    <a:pt x="102826" y="138738"/>
                    <a:pt x="92544" y="122110"/>
                    <a:pt x="88430" y="107561"/>
                  </a:cubicBezTo>
                  <a:cubicBezTo>
                    <a:pt x="88430" y="107561"/>
                    <a:pt x="88430" y="107561"/>
                    <a:pt x="88430" y="105483"/>
                  </a:cubicBezTo>
                  <a:cubicBezTo>
                    <a:pt x="92544" y="99247"/>
                    <a:pt x="98713" y="93012"/>
                    <a:pt x="104883" y="90933"/>
                  </a:cubicBezTo>
                  <a:cubicBezTo>
                    <a:pt x="104883" y="90933"/>
                    <a:pt x="104883" y="90933"/>
                    <a:pt x="104883" y="88855"/>
                  </a:cubicBezTo>
                  <a:cubicBezTo>
                    <a:pt x="104883" y="88855"/>
                    <a:pt x="104883" y="88855"/>
                    <a:pt x="106939" y="88855"/>
                  </a:cubicBezTo>
                  <a:cubicBezTo>
                    <a:pt x="121336" y="93012"/>
                    <a:pt x="137788" y="103404"/>
                    <a:pt x="150127" y="115875"/>
                  </a:cubicBezTo>
                  <a:cubicBezTo>
                    <a:pt x="152184" y="113797"/>
                    <a:pt x="164523" y="105483"/>
                    <a:pt x="166579" y="103404"/>
                  </a:cubicBezTo>
                  <a:cubicBezTo>
                    <a:pt x="158353" y="86777"/>
                    <a:pt x="154240" y="70149"/>
                    <a:pt x="154240" y="53521"/>
                  </a:cubicBezTo>
                  <a:cubicBezTo>
                    <a:pt x="154240" y="53521"/>
                    <a:pt x="154240" y="51443"/>
                    <a:pt x="154240" y="51443"/>
                  </a:cubicBezTo>
                  <a:cubicBezTo>
                    <a:pt x="160410" y="47286"/>
                    <a:pt x="166579" y="43129"/>
                    <a:pt x="172749" y="38972"/>
                  </a:cubicBezTo>
                  <a:cubicBezTo>
                    <a:pt x="172749" y="38972"/>
                    <a:pt x="172749" y="38972"/>
                    <a:pt x="174805" y="38972"/>
                  </a:cubicBezTo>
                  <a:cubicBezTo>
                    <a:pt x="174805" y="38972"/>
                    <a:pt x="174805" y="38972"/>
                    <a:pt x="174805" y="41051"/>
                  </a:cubicBezTo>
                  <a:cubicBezTo>
                    <a:pt x="189201" y="47286"/>
                    <a:pt x="201540" y="61835"/>
                    <a:pt x="211823" y="76384"/>
                  </a:cubicBezTo>
                  <a:cubicBezTo>
                    <a:pt x="213879" y="76384"/>
                    <a:pt x="230332" y="68071"/>
                    <a:pt x="232388" y="68071"/>
                  </a:cubicBezTo>
                  <a:cubicBezTo>
                    <a:pt x="230332" y="59757"/>
                    <a:pt x="228275" y="51443"/>
                    <a:pt x="228275" y="41051"/>
                  </a:cubicBezTo>
                  <a:cubicBezTo>
                    <a:pt x="228275" y="32737"/>
                    <a:pt x="230332" y="24423"/>
                    <a:pt x="232388" y="16109"/>
                  </a:cubicBezTo>
                  <a:cubicBezTo>
                    <a:pt x="232388" y="16109"/>
                    <a:pt x="232388" y="16109"/>
                    <a:pt x="232388" y="14031"/>
                  </a:cubicBezTo>
                  <a:cubicBezTo>
                    <a:pt x="238558" y="11952"/>
                    <a:pt x="246784" y="9874"/>
                    <a:pt x="252954" y="9874"/>
                  </a:cubicBezTo>
                  <a:cubicBezTo>
                    <a:pt x="252954" y="9874"/>
                    <a:pt x="252954" y="9874"/>
                    <a:pt x="255010" y="7795"/>
                  </a:cubicBezTo>
                  <a:cubicBezTo>
                    <a:pt x="255010" y="7795"/>
                    <a:pt x="255010" y="7795"/>
                    <a:pt x="255010" y="9874"/>
                  </a:cubicBezTo>
                  <a:cubicBezTo>
                    <a:pt x="267349" y="20266"/>
                    <a:pt x="275575" y="36894"/>
                    <a:pt x="281745" y="55600"/>
                  </a:cubicBezTo>
                  <a:cubicBezTo>
                    <a:pt x="283801" y="53521"/>
                    <a:pt x="300254" y="51443"/>
                    <a:pt x="304367" y="51443"/>
                  </a:cubicBezTo>
                  <a:cubicBezTo>
                    <a:pt x="304367" y="34815"/>
                    <a:pt x="308480" y="16109"/>
                    <a:pt x="316706" y="1560"/>
                  </a:cubicBezTo>
                  <a:close/>
                  <a:moveTo>
                    <a:pt x="329630" y="80136"/>
                  </a:moveTo>
                  <a:cubicBezTo>
                    <a:pt x="193415" y="80136"/>
                    <a:pt x="82991" y="191868"/>
                    <a:pt x="82991" y="329697"/>
                  </a:cubicBezTo>
                  <a:cubicBezTo>
                    <a:pt x="82991" y="467525"/>
                    <a:pt x="193415" y="579258"/>
                    <a:pt x="329630" y="579258"/>
                  </a:cubicBezTo>
                  <a:cubicBezTo>
                    <a:pt x="465844" y="579258"/>
                    <a:pt x="576268" y="467525"/>
                    <a:pt x="576268" y="329697"/>
                  </a:cubicBezTo>
                  <a:cubicBezTo>
                    <a:pt x="576268" y="191868"/>
                    <a:pt x="465844" y="80136"/>
                    <a:pt x="329630" y="801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E7395A6-FC9E-4874-9979-94C8771D588C}"/>
                </a:ext>
              </a:extLst>
            </p:cNvPr>
            <p:cNvSpPr/>
            <p:nvPr userDrawn="1"/>
          </p:nvSpPr>
          <p:spPr>
            <a:xfrm>
              <a:off x="11432454" y="6160958"/>
              <a:ext cx="433663" cy="438339"/>
            </a:xfrm>
            <a:custGeom>
              <a:avLst/>
              <a:gdLst>
                <a:gd name="connsiteX0" fmla="*/ 216831 w 433663"/>
                <a:gd name="connsiteY0" fmla="*/ 0 h 438339"/>
                <a:gd name="connsiteX1" fmla="*/ 433663 w 433663"/>
                <a:gd name="connsiteY1" fmla="*/ 219170 h 438339"/>
                <a:gd name="connsiteX2" fmla="*/ 216831 w 433663"/>
                <a:gd name="connsiteY2" fmla="*/ 438339 h 438339"/>
                <a:gd name="connsiteX3" fmla="*/ 0 w 433663"/>
                <a:gd name="connsiteY3" fmla="*/ 219170 h 438339"/>
                <a:gd name="connsiteX4" fmla="*/ 216831 w 433663"/>
                <a:gd name="connsiteY4" fmla="*/ 0 h 438339"/>
                <a:gd name="connsiteX5" fmla="*/ 185518 w 433663"/>
                <a:gd name="connsiteY5" fmla="*/ 35189 h 438339"/>
                <a:gd name="connsiteX6" fmla="*/ 181397 w 433663"/>
                <a:gd name="connsiteY6" fmla="*/ 35964 h 438339"/>
                <a:gd name="connsiteX7" fmla="*/ 74255 w 433663"/>
                <a:gd name="connsiteY7" fmla="*/ 97915 h 438339"/>
                <a:gd name="connsiteX8" fmla="*/ 70134 w 433663"/>
                <a:gd name="connsiteY8" fmla="*/ 104111 h 438339"/>
                <a:gd name="connsiteX9" fmla="*/ 78375 w 433663"/>
                <a:gd name="connsiteY9" fmla="*/ 110306 h 438339"/>
                <a:gd name="connsiteX10" fmla="*/ 169035 w 433663"/>
                <a:gd name="connsiteY10" fmla="*/ 155737 h 438339"/>
                <a:gd name="connsiteX11" fmla="*/ 179337 w 433663"/>
                <a:gd name="connsiteY11" fmla="*/ 155737 h 438339"/>
                <a:gd name="connsiteX12" fmla="*/ 183458 w 433663"/>
                <a:gd name="connsiteY12" fmla="*/ 147477 h 438339"/>
                <a:gd name="connsiteX13" fmla="*/ 191699 w 433663"/>
                <a:gd name="connsiteY13" fmla="*/ 46289 h 438339"/>
                <a:gd name="connsiteX14" fmla="*/ 189639 w 433663"/>
                <a:gd name="connsiteY14" fmla="*/ 35964 h 438339"/>
                <a:gd name="connsiteX15" fmla="*/ 185518 w 433663"/>
                <a:gd name="connsiteY15" fmla="*/ 35189 h 438339"/>
                <a:gd name="connsiteX16" fmla="*/ 242853 w 433663"/>
                <a:gd name="connsiteY16" fmla="*/ 35960 h 438339"/>
                <a:gd name="connsiteX17" fmla="*/ 240793 w 433663"/>
                <a:gd name="connsiteY17" fmla="*/ 44201 h 438339"/>
                <a:gd name="connsiteX18" fmla="*/ 249035 w 433663"/>
                <a:gd name="connsiteY18" fmla="*/ 145162 h 438339"/>
                <a:gd name="connsiteX19" fmla="*/ 253156 w 433663"/>
                <a:gd name="connsiteY19" fmla="*/ 155464 h 438339"/>
                <a:gd name="connsiteX20" fmla="*/ 263458 w 433663"/>
                <a:gd name="connsiteY20" fmla="*/ 153404 h 438339"/>
                <a:gd name="connsiteX21" fmla="*/ 354117 w 433663"/>
                <a:gd name="connsiteY21" fmla="*/ 110135 h 438339"/>
                <a:gd name="connsiteX22" fmla="*/ 362359 w 433663"/>
                <a:gd name="connsiteY22" fmla="*/ 103954 h 438339"/>
                <a:gd name="connsiteX23" fmla="*/ 358238 w 433663"/>
                <a:gd name="connsiteY23" fmla="*/ 97773 h 438339"/>
                <a:gd name="connsiteX24" fmla="*/ 251096 w 433663"/>
                <a:gd name="connsiteY24" fmla="*/ 35960 h 438339"/>
                <a:gd name="connsiteX25" fmla="*/ 242853 w 433663"/>
                <a:gd name="connsiteY25" fmla="*/ 35960 h 438339"/>
                <a:gd name="connsiteX26" fmla="*/ 389077 w 433663"/>
                <a:gd name="connsiteY26" fmla="*/ 151957 h 438339"/>
                <a:gd name="connsiteX27" fmla="*/ 380811 w 433663"/>
                <a:gd name="connsiteY27" fmla="*/ 154034 h 438339"/>
                <a:gd name="connsiteX28" fmla="*/ 296086 w 433663"/>
                <a:gd name="connsiteY28" fmla="*/ 212165 h 438339"/>
                <a:gd name="connsiteX29" fmla="*/ 289887 w 433663"/>
                <a:gd name="connsiteY29" fmla="*/ 220469 h 438339"/>
                <a:gd name="connsiteX30" fmla="*/ 296086 w 433663"/>
                <a:gd name="connsiteY30" fmla="*/ 228773 h 438339"/>
                <a:gd name="connsiteX31" fmla="*/ 380811 w 433663"/>
                <a:gd name="connsiteY31" fmla="*/ 286905 h 438339"/>
                <a:gd name="connsiteX32" fmla="*/ 389077 w 433663"/>
                <a:gd name="connsiteY32" fmla="*/ 288981 h 438339"/>
                <a:gd name="connsiteX33" fmla="*/ 393210 w 433663"/>
                <a:gd name="connsiteY33" fmla="*/ 282753 h 438339"/>
                <a:gd name="connsiteX34" fmla="*/ 393210 w 433663"/>
                <a:gd name="connsiteY34" fmla="*/ 158186 h 438339"/>
                <a:gd name="connsiteX35" fmla="*/ 389077 w 433663"/>
                <a:gd name="connsiteY35" fmla="*/ 151957 h 438339"/>
                <a:gd name="connsiteX36" fmla="*/ 43249 w 433663"/>
                <a:gd name="connsiteY36" fmla="*/ 151957 h 438339"/>
                <a:gd name="connsiteX37" fmla="*/ 39158 w 433663"/>
                <a:gd name="connsiteY37" fmla="*/ 158186 h 438339"/>
                <a:gd name="connsiteX38" fmla="*/ 39158 w 433663"/>
                <a:gd name="connsiteY38" fmla="*/ 282753 h 438339"/>
                <a:gd name="connsiteX39" fmla="*/ 43249 w 433663"/>
                <a:gd name="connsiteY39" fmla="*/ 288981 h 438339"/>
                <a:gd name="connsiteX40" fmla="*/ 51432 w 433663"/>
                <a:gd name="connsiteY40" fmla="*/ 286905 h 438339"/>
                <a:gd name="connsiteX41" fmla="*/ 135301 w 433663"/>
                <a:gd name="connsiteY41" fmla="*/ 228773 h 438339"/>
                <a:gd name="connsiteX42" fmla="*/ 141437 w 433663"/>
                <a:gd name="connsiteY42" fmla="*/ 220469 h 438339"/>
                <a:gd name="connsiteX43" fmla="*/ 135301 w 433663"/>
                <a:gd name="connsiteY43" fmla="*/ 212165 h 438339"/>
                <a:gd name="connsiteX44" fmla="*/ 51432 w 433663"/>
                <a:gd name="connsiteY44" fmla="*/ 156109 h 438339"/>
                <a:gd name="connsiteX45" fmla="*/ 43249 w 433663"/>
                <a:gd name="connsiteY45" fmla="*/ 151957 h 438339"/>
                <a:gd name="connsiteX46" fmla="*/ 240143 w 433663"/>
                <a:gd name="connsiteY46" fmla="*/ 167023 h 438339"/>
                <a:gd name="connsiteX47" fmla="*/ 232692 w 433663"/>
                <a:gd name="connsiteY47" fmla="*/ 172218 h 438339"/>
                <a:gd name="connsiteX48" fmla="*/ 234747 w 433663"/>
                <a:gd name="connsiteY48" fmla="*/ 188843 h 438339"/>
                <a:gd name="connsiteX49" fmla="*/ 251192 w 433663"/>
                <a:gd name="connsiteY49" fmla="*/ 220013 h 438339"/>
                <a:gd name="connsiteX50" fmla="*/ 216246 w 433663"/>
                <a:gd name="connsiteY50" fmla="*/ 255340 h 438339"/>
                <a:gd name="connsiteX51" fmla="*/ 181300 w 433663"/>
                <a:gd name="connsiteY51" fmla="*/ 220013 h 438339"/>
                <a:gd name="connsiteX52" fmla="*/ 197745 w 433663"/>
                <a:gd name="connsiteY52" fmla="*/ 188843 h 438339"/>
                <a:gd name="connsiteX53" fmla="*/ 199801 w 433663"/>
                <a:gd name="connsiteY53" fmla="*/ 172218 h 438339"/>
                <a:gd name="connsiteX54" fmla="*/ 183356 w 433663"/>
                <a:gd name="connsiteY54" fmla="*/ 170141 h 438339"/>
                <a:gd name="connsiteX55" fmla="*/ 156632 w 433663"/>
                <a:gd name="connsiteY55" fmla="*/ 220013 h 438339"/>
                <a:gd name="connsiteX56" fmla="*/ 216246 w 433663"/>
                <a:gd name="connsiteY56" fmla="*/ 278198 h 438339"/>
                <a:gd name="connsiteX57" fmla="*/ 275860 w 433663"/>
                <a:gd name="connsiteY57" fmla="*/ 220013 h 438339"/>
                <a:gd name="connsiteX58" fmla="*/ 249136 w 433663"/>
                <a:gd name="connsiteY58" fmla="*/ 168062 h 438339"/>
                <a:gd name="connsiteX59" fmla="*/ 240143 w 433663"/>
                <a:gd name="connsiteY59" fmla="*/ 167023 h 438339"/>
                <a:gd name="connsiteX60" fmla="*/ 253156 w 433663"/>
                <a:gd name="connsiteY60" fmla="*/ 285212 h 438339"/>
                <a:gd name="connsiteX61" fmla="*/ 249035 w 433663"/>
                <a:gd name="connsiteY61" fmla="*/ 293533 h 438339"/>
                <a:gd name="connsiteX62" fmla="*/ 240793 w 433663"/>
                <a:gd name="connsiteY62" fmla="*/ 397546 h 438339"/>
                <a:gd name="connsiteX63" fmla="*/ 242853 w 433663"/>
                <a:gd name="connsiteY63" fmla="*/ 405867 h 438339"/>
                <a:gd name="connsiteX64" fmla="*/ 251096 w 433663"/>
                <a:gd name="connsiteY64" fmla="*/ 405867 h 438339"/>
                <a:gd name="connsiteX65" fmla="*/ 358238 w 433663"/>
                <a:gd name="connsiteY65" fmla="*/ 343459 h 438339"/>
                <a:gd name="connsiteX66" fmla="*/ 362359 w 433663"/>
                <a:gd name="connsiteY66" fmla="*/ 337219 h 438339"/>
                <a:gd name="connsiteX67" fmla="*/ 354117 w 433663"/>
                <a:gd name="connsiteY67" fmla="*/ 330978 h 438339"/>
                <a:gd name="connsiteX68" fmla="*/ 263458 w 433663"/>
                <a:gd name="connsiteY68" fmla="*/ 285212 h 438339"/>
                <a:gd name="connsiteX69" fmla="*/ 253156 w 433663"/>
                <a:gd name="connsiteY69" fmla="*/ 285212 h 438339"/>
                <a:gd name="connsiteX70" fmla="*/ 170422 w 433663"/>
                <a:gd name="connsiteY70" fmla="*/ 287296 h 438339"/>
                <a:gd name="connsiteX71" fmla="*/ 78593 w 433663"/>
                <a:gd name="connsiteY71" fmla="*/ 333156 h 438339"/>
                <a:gd name="connsiteX72" fmla="*/ 72472 w 433663"/>
                <a:gd name="connsiteY72" fmla="*/ 337325 h 438339"/>
                <a:gd name="connsiteX73" fmla="*/ 72472 w 433663"/>
                <a:gd name="connsiteY73" fmla="*/ 339411 h 438339"/>
                <a:gd name="connsiteX74" fmla="*/ 76553 w 433663"/>
                <a:gd name="connsiteY74" fmla="*/ 345664 h 438339"/>
                <a:gd name="connsiteX75" fmla="*/ 182666 w 433663"/>
                <a:gd name="connsiteY75" fmla="*/ 408200 h 438339"/>
                <a:gd name="connsiteX76" fmla="*/ 188787 w 433663"/>
                <a:gd name="connsiteY76" fmla="*/ 408200 h 438339"/>
                <a:gd name="connsiteX77" fmla="*/ 190828 w 433663"/>
                <a:gd name="connsiteY77" fmla="*/ 397778 h 438339"/>
                <a:gd name="connsiteX78" fmla="*/ 184706 w 433663"/>
                <a:gd name="connsiteY78" fmla="*/ 295634 h 438339"/>
                <a:gd name="connsiteX79" fmla="*/ 180625 w 433663"/>
                <a:gd name="connsiteY79" fmla="*/ 287296 h 438339"/>
                <a:gd name="connsiteX80" fmla="*/ 170422 w 433663"/>
                <a:gd name="connsiteY80" fmla="*/ 287296 h 43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33663" h="438339">
                  <a:moveTo>
                    <a:pt x="216831" y="0"/>
                  </a:moveTo>
                  <a:cubicBezTo>
                    <a:pt x="336584" y="0"/>
                    <a:pt x="433663" y="98126"/>
                    <a:pt x="433663" y="219170"/>
                  </a:cubicBezTo>
                  <a:cubicBezTo>
                    <a:pt x="433663" y="340213"/>
                    <a:pt x="336584" y="438339"/>
                    <a:pt x="216831" y="438339"/>
                  </a:cubicBezTo>
                  <a:cubicBezTo>
                    <a:pt x="97078" y="438339"/>
                    <a:pt x="0" y="340213"/>
                    <a:pt x="0" y="219170"/>
                  </a:cubicBezTo>
                  <a:cubicBezTo>
                    <a:pt x="0" y="98126"/>
                    <a:pt x="97078" y="0"/>
                    <a:pt x="216831" y="0"/>
                  </a:cubicBezTo>
                  <a:close/>
                  <a:moveTo>
                    <a:pt x="185518" y="35189"/>
                  </a:moveTo>
                  <a:cubicBezTo>
                    <a:pt x="183973" y="35448"/>
                    <a:pt x="182427" y="35964"/>
                    <a:pt x="181397" y="35964"/>
                  </a:cubicBezTo>
                  <a:cubicBezTo>
                    <a:pt x="138128" y="46289"/>
                    <a:pt x="105161" y="64875"/>
                    <a:pt x="74255" y="97915"/>
                  </a:cubicBezTo>
                  <a:cubicBezTo>
                    <a:pt x="72194" y="99981"/>
                    <a:pt x="70134" y="102045"/>
                    <a:pt x="70134" y="104111"/>
                  </a:cubicBezTo>
                  <a:cubicBezTo>
                    <a:pt x="72194" y="108241"/>
                    <a:pt x="74255" y="110306"/>
                    <a:pt x="78375" y="110306"/>
                  </a:cubicBezTo>
                  <a:cubicBezTo>
                    <a:pt x="78375" y="110306"/>
                    <a:pt x="78375" y="110306"/>
                    <a:pt x="169035" y="155737"/>
                  </a:cubicBezTo>
                  <a:cubicBezTo>
                    <a:pt x="173155" y="157802"/>
                    <a:pt x="175216" y="157802"/>
                    <a:pt x="179337" y="155737"/>
                  </a:cubicBezTo>
                  <a:cubicBezTo>
                    <a:pt x="181397" y="153672"/>
                    <a:pt x="183458" y="151607"/>
                    <a:pt x="183458" y="147477"/>
                  </a:cubicBezTo>
                  <a:cubicBezTo>
                    <a:pt x="183458" y="147477"/>
                    <a:pt x="183458" y="147477"/>
                    <a:pt x="191699" y="46289"/>
                  </a:cubicBezTo>
                  <a:cubicBezTo>
                    <a:pt x="191699" y="40094"/>
                    <a:pt x="189639" y="38029"/>
                    <a:pt x="189639" y="35964"/>
                  </a:cubicBezTo>
                  <a:cubicBezTo>
                    <a:pt x="188609" y="34932"/>
                    <a:pt x="187064" y="34932"/>
                    <a:pt x="185518" y="35189"/>
                  </a:cubicBezTo>
                  <a:close/>
                  <a:moveTo>
                    <a:pt x="242853" y="35960"/>
                  </a:moveTo>
                  <a:cubicBezTo>
                    <a:pt x="240793" y="38020"/>
                    <a:pt x="240793" y="40080"/>
                    <a:pt x="240793" y="44201"/>
                  </a:cubicBezTo>
                  <a:cubicBezTo>
                    <a:pt x="240793" y="44201"/>
                    <a:pt x="240793" y="44201"/>
                    <a:pt x="249035" y="145162"/>
                  </a:cubicBezTo>
                  <a:cubicBezTo>
                    <a:pt x="249035" y="149283"/>
                    <a:pt x="251096" y="153404"/>
                    <a:pt x="253156" y="155464"/>
                  </a:cubicBezTo>
                  <a:cubicBezTo>
                    <a:pt x="255216" y="155464"/>
                    <a:pt x="259337" y="155464"/>
                    <a:pt x="263458" y="153404"/>
                  </a:cubicBezTo>
                  <a:cubicBezTo>
                    <a:pt x="263458" y="153404"/>
                    <a:pt x="263458" y="153404"/>
                    <a:pt x="354117" y="110135"/>
                  </a:cubicBezTo>
                  <a:cubicBezTo>
                    <a:pt x="358238" y="108074"/>
                    <a:pt x="360299" y="108074"/>
                    <a:pt x="362359" y="103954"/>
                  </a:cubicBezTo>
                  <a:cubicBezTo>
                    <a:pt x="362359" y="101893"/>
                    <a:pt x="360299" y="99833"/>
                    <a:pt x="358238" y="97773"/>
                  </a:cubicBezTo>
                  <a:cubicBezTo>
                    <a:pt x="327332" y="64805"/>
                    <a:pt x="294365" y="46261"/>
                    <a:pt x="251096" y="35960"/>
                  </a:cubicBezTo>
                  <a:cubicBezTo>
                    <a:pt x="249035" y="33899"/>
                    <a:pt x="244914" y="33899"/>
                    <a:pt x="242853" y="35960"/>
                  </a:cubicBezTo>
                  <a:close/>
                  <a:moveTo>
                    <a:pt x="389077" y="151957"/>
                  </a:moveTo>
                  <a:cubicBezTo>
                    <a:pt x="387011" y="151957"/>
                    <a:pt x="382878" y="151957"/>
                    <a:pt x="380811" y="154034"/>
                  </a:cubicBezTo>
                  <a:cubicBezTo>
                    <a:pt x="380811" y="154034"/>
                    <a:pt x="380811" y="154034"/>
                    <a:pt x="296086" y="212165"/>
                  </a:cubicBezTo>
                  <a:cubicBezTo>
                    <a:pt x="291953" y="214241"/>
                    <a:pt x="289887" y="218393"/>
                    <a:pt x="289887" y="220469"/>
                  </a:cubicBezTo>
                  <a:cubicBezTo>
                    <a:pt x="289887" y="224621"/>
                    <a:pt x="291953" y="226698"/>
                    <a:pt x="296086" y="228773"/>
                  </a:cubicBezTo>
                  <a:cubicBezTo>
                    <a:pt x="296086" y="228773"/>
                    <a:pt x="296086" y="228773"/>
                    <a:pt x="380811" y="286905"/>
                  </a:cubicBezTo>
                  <a:cubicBezTo>
                    <a:pt x="382878" y="288981"/>
                    <a:pt x="384944" y="291057"/>
                    <a:pt x="389077" y="288981"/>
                  </a:cubicBezTo>
                  <a:cubicBezTo>
                    <a:pt x="391144" y="288981"/>
                    <a:pt x="391144" y="286905"/>
                    <a:pt x="393210" y="282753"/>
                  </a:cubicBezTo>
                  <a:cubicBezTo>
                    <a:pt x="405609" y="239154"/>
                    <a:pt x="405609" y="201784"/>
                    <a:pt x="393210" y="158186"/>
                  </a:cubicBezTo>
                  <a:cubicBezTo>
                    <a:pt x="393210" y="156109"/>
                    <a:pt x="391144" y="151957"/>
                    <a:pt x="389077" y="151957"/>
                  </a:cubicBezTo>
                  <a:close/>
                  <a:moveTo>
                    <a:pt x="43249" y="151957"/>
                  </a:moveTo>
                  <a:cubicBezTo>
                    <a:pt x="41204" y="154034"/>
                    <a:pt x="39158" y="156109"/>
                    <a:pt x="39158" y="158186"/>
                  </a:cubicBezTo>
                  <a:cubicBezTo>
                    <a:pt x="26885" y="203860"/>
                    <a:pt x="26885" y="239154"/>
                    <a:pt x="39158" y="282753"/>
                  </a:cubicBezTo>
                  <a:cubicBezTo>
                    <a:pt x="39158" y="286905"/>
                    <a:pt x="41204" y="288981"/>
                    <a:pt x="43249" y="288981"/>
                  </a:cubicBezTo>
                  <a:cubicBezTo>
                    <a:pt x="45295" y="291057"/>
                    <a:pt x="47340" y="288981"/>
                    <a:pt x="51432" y="286905"/>
                  </a:cubicBezTo>
                  <a:lnTo>
                    <a:pt x="135301" y="228773"/>
                  </a:lnTo>
                  <a:cubicBezTo>
                    <a:pt x="139392" y="226698"/>
                    <a:pt x="141437" y="224621"/>
                    <a:pt x="141437" y="220469"/>
                  </a:cubicBezTo>
                  <a:cubicBezTo>
                    <a:pt x="141437" y="218393"/>
                    <a:pt x="139392" y="214241"/>
                    <a:pt x="135301" y="212165"/>
                  </a:cubicBezTo>
                  <a:cubicBezTo>
                    <a:pt x="135301" y="212165"/>
                    <a:pt x="135301" y="212165"/>
                    <a:pt x="51432" y="156109"/>
                  </a:cubicBezTo>
                  <a:cubicBezTo>
                    <a:pt x="49386" y="154034"/>
                    <a:pt x="47340" y="151957"/>
                    <a:pt x="43249" y="151957"/>
                  </a:cubicBezTo>
                  <a:close/>
                  <a:moveTo>
                    <a:pt x="240143" y="167023"/>
                  </a:moveTo>
                  <a:cubicBezTo>
                    <a:pt x="237317" y="167543"/>
                    <a:pt x="234747" y="169102"/>
                    <a:pt x="232692" y="172218"/>
                  </a:cubicBezTo>
                  <a:cubicBezTo>
                    <a:pt x="228580" y="178453"/>
                    <a:pt x="230636" y="184686"/>
                    <a:pt x="234747" y="188843"/>
                  </a:cubicBezTo>
                  <a:cubicBezTo>
                    <a:pt x="245026" y="195077"/>
                    <a:pt x="251192" y="207545"/>
                    <a:pt x="251192" y="220013"/>
                  </a:cubicBezTo>
                  <a:cubicBezTo>
                    <a:pt x="251192" y="238716"/>
                    <a:pt x="234747" y="255340"/>
                    <a:pt x="216246" y="255340"/>
                  </a:cubicBezTo>
                  <a:cubicBezTo>
                    <a:pt x="197745" y="255340"/>
                    <a:pt x="181300" y="238716"/>
                    <a:pt x="181300" y="220013"/>
                  </a:cubicBezTo>
                  <a:cubicBezTo>
                    <a:pt x="181300" y="207545"/>
                    <a:pt x="187467" y="195077"/>
                    <a:pt x="197745" y="188843"/>
                  </a:cubicBezTo>
                  <a:cubicBezTo>
                    <a:pt x="201857" y="184686"/>
                    <a:pt x="203913" y="178453"/>
                    <a:pt x="199801" y="172218"/>
                  </a:cubicBezTo>
                  <a:cubicBezTo>
                    <a:pt x="195690" y="165984"/>
                    <a:pt x="189523" y="165984"/>
                    <a:pt x="183356" y="170141"/>
                  </a:cubicBezTo>
                  <a:cubicBezTo>
                    <a:pt x="166911" y="180531"/>
                    <a:pt x="156632" y="199233"/>
                    <a:pt x="156632" y="220013"/>
                  </a:cubicBezTo>
                  <a:cubicBezTo>
                    <a:pt x="156632" y="251184"/>
                    <a:pt x="183356" y="278198"/>
                    <a:pt x="216246" y="278198"/>
                  </a:cubicBezTo>
                  <a:cubicBezTo>
                    <a:pt x="249136" y="278198"/>
                    <a:pt x="275860" y="251184"/>
                    <a:pt x="275860" y="220013"/>
                  </a:cubicBezTo>
                  <a:cubicBezTo>
                    <a:pt x="275860" y="199233"/>
                    <a:pt x="265582" y="180531"/>
                    <a:pt x="249136" y="168062"/>
                  </a:cubicBezTo>
                  <a:cubicBezTo>
                    <a:pt x="246054" y="167023"/>
                    <a:pt x="242970" y="166504"/>
                    <a:pt x="240143" y="167023"/>
                  </a:cubicBezTo>
                  <a:close/>
                  <a:moveTo>
                    <a:pt x="253156" y="285212"/>
                  </a:moveTo>
                  <a:cubicBezTo>
                    <a:pt x="251096" y="287292"/>
                    <a:pt x="249035" y="291453"/>
                    <a:pt x="249035" y="293533"/>
                  </a:cubicBezTo>
                  <a:cubicBezTo>
                    <a:pt x="249035" y="293533"/>
                    <a:pt x="249035" y="293533"/>
                    <a:pt x="240793" y="397546"/>
                  </a:cubicBezTo>
                  <a:cubicBezTo>
                    <a:pt x="240793" y="399626"/>
                    <a:pt x="240793" y="403787"/>
                    <a:pt x="242853" y="405867"/>
                  </a:cubicBezTo>
                  <a:cubicBezTo>
                    <a:pt x="244914" y="407947"/>
                    <a:pt x="246975" y="407947"/>
                    <a:pt x="251096" y="405867"/>
                  </a:cubicBezTo>
                  <a:cubicBezTo>
                    <a:pt x="294365" y="395466"/>
                    <a:pt x="327332" y="376743"/>
                    <a:pt x="358238" y="343459"/>
                  </a:cubicBezTo>
                  <a:cubicBezTo>
                    <a:pt x="360299" y="341379"/>
                    <a:pt x="362359" y="339299"/>
                    <a:pt x="362359" y="337219"/>
                  </a:cubicBezTo>
                  <a:cubicBezTo>
                    <a:pt x="360299" y="335138"/>
                    <a:pt x="358238" y="333058"/>
                    <a:pt x="354117" y="330978"/>
                  </a:cubicBezTo>
                  <a:cubicBezTo>
                    <a:pt x="354117" y="330978"/>
                    <a:pt x="354117" y="330978"/>
                    <a:pt x="263458" y="285212"/>
                  </a:cubicBezTo>
                  <a:cubicBezTo>
                    <a:pt x="259337" y="285212"/>
                    <a:pt x="257276" y="285212"/>
                    <a:pt x="253156" y="285212"/>
                  </a:cubicBezTo>
                  <a:close/>
                  <a:moveTo>
                    <a:pt x="170422" y="287296"/>
                  </a:moveTo>
                  <a:cubicBezTo>
                    <a:pt x="170422" y="287296"/>
                    <a:pt x="170422" y="287296"/>
                    <a:pt x="78593" y="333156"/>
                  </a:cubicBezTo>
                  <a:cubicBezTo>
                    <a:pt x="76553" y="333156"/>
                    <a:pt x="72472" y="335241"/>
                    <a:pt x="72472" y="337325"/>
                  </a:cubicBezTo>
                  <a:cubicBezTo>
                    <a:pt x="72472" y="339411"/>
                    <a:pt x="72472" y="339411"/>
                    <a:pt x="72472" y="339411"/>
                  </a:cubicBezTo>
                  <a:cubicBezTo>
                    <a:pt x="72472" y="341495"/>
                    <a:pt x="74512" y="343580"/>
                    <a:pt x="76553" y="345664"/>
                  </a:cubicBezTo>
                  <a:cubicBezTo>
                    <a:pt x="107162" y="379016"/>
                    <a:pt x="137772" y="397778"/>
                    <a:pt x="182666" y="408200"/>
                  </a:cubicBezTo>
                  <a:cubicBezTo>
                    <a:pt x="184706" y="408200"/>
                    <a:pt x="186747" y="410285"/>
                    <a:pt x="188787" y="408200"/>
                  </a:cubicBezTo>
                  <a:cubicBezTo>
                    <a:pt x="190828" y="406116"/>
                    <a:pt x="192869" y="404031"/>
                    <a:pt x="190828" y="397778"/>
                  </a:cubicBezTo>
                  <a:cubicBezTo>
                    <a:pt x="190828" y="397778"/>
                    <a:pt x="190828" y="397778"/>
                    <a:pt x="184706" y="295634"/>
                  </a:cubicBezTo>
                  <a:cubicBezTo>
                    <a:pt x="184706" y="291465"/>
                    <a:pt x="182666" y="289381"/>
                    <a:pt x="180625" y="287296"/>
                  </a:cubicBezTo>
                  <a:cubicBezTo>
                    <a:pt x="176544" y="285212"/>
                    <a:pt x="174503" y="285212"/>
                    <a:pt x="170422" y="2872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FB079B6-B0C9-4C21-90E4-EC4031C3E97F}"/>
                </a:ext>
              </a:extLst>
            </p:cNvPr>
            <p:cNvSpPr/>
            <p:nvPr userDrawn="1"/>
          </p:nvSpPr>
          <p:spPr>
            <a:xfrm>
              <a:off x="10038824" y="6237600"/>
              <a:ext cx="44451" cy="252413"/>
            </a:xfrm>
            <a:custGeom>
              <a:avLst/>
              <a:gdLst>
                <a:gd name="connsiteX0" fmla="*/ 6203 w 44451"/>
                <a:gd name="connsiteY0" fmla="*/ 0 h 252413"/>
                <a:gd name="connsiteX1" fmla="*/ 7236 w 44451"/>
                <a:gd name="connsiteY1" fmla="*/ 0 h 252413"/>
                <a:gd name="connsiteX2" fmla="*/ 37214 w 44451"/>
                <a:gd name="connsiteY2" fmla="*/ 0 h 252413"/>
                <a:gd name="connsiteX3" fmla="*/ 44451 w 44451"/>
                <a:gd name="connsiteY3" fmla="*/ 7242 h 252413"/>
                <a:gd name="connsiteX4" fmla="*/ 44451 w 44451"/>
                <a:gd name="connsiteY4" fmla="*/ 246206 h 252413"/>
                <a:gd name="connsiteX5" fmla="*/ 43417 w 44451"/>
                <a:gd name="connsiteY5" fmla="*/ 248275 h 252413"/>
                <a:gd name="connsiteX6" fmla="*/ 42384 w 44451"/>
                <a:gd name="connsiteY6" fmla="*/ 250344 h 252413"/>
                <a:gd name="connsiteX7" fmla="*/ 40316 w 44451"/>
                <a:gd name="connsiteY7" fmla="*/ 251379 h 252413"/>
                <a:gd name="connsiteX8" fmla="*/ 40316 w 44451"/>
                <a:gd name="connsiteY8" fmla="*/ 252413 h 252413"/>
                <a:gd name="connsiteX9" fmla="*/ 38249 w 44451"/>
                <a:gd name="connsiteY9" fmla="*/ 252413 h 252413"/>
                <a:gd name="connsiteX10" fmla="*/ 37214 w 44451"/>
                <a:gd name="connsiteY10" fmla="*/ 252413 h 252413"/>
                <a:gd name="connsiteX11" fmla="*/ 7236 w 44451"/>
                <a:gd name="connsiteY11" fmla="*/ 252413 h 252413"/>
                <a:gd name="connsiteX12" fmla="*/ 0 w 44451"/>
                <a:gd name="connsiteY12" fmla="*/ 246206 h 252413"/>
                <a:gd name="connsiteX13" fmla="*/ 0 w 44451"/>
                <a:gd name="connsiteY13" fmla="*/ 7242 h 252413"/>
                <a:gd name="connsiteX14" fmla="*/ 1035 w 44451"/>
                <a:gd name="connsiteY14" fmla="*/ 4138 h 252413"/>
                <a:gd name="connsiteX15" fmla="*/ 2068 w 44451"/>
                <a:gd name="connsiteY15" fmla="*/ 2069 h 252413"/>
                <a:gd name="connsiteX16" fmla="*/ 4136 w 44451"/>
                <a:gd name="connsiteY16" fmla="*/ 1035 h 252413"/>
                <a:gd name="connsiteX17" fmla="*/ 6203 w 44451"/>
                <a:gd name="connsiteY17" fmla="*/ 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451" h="252413">
                  <a:moveTo>
                    <a:pt x="6203" y="0"/>
                  </a:moveTo>
                  <a:cubicBezTo>
                    <a:pt x="6203" y="0"/>
                    <a:pt x="6203" y="0"/>
                    <a:pt x="7236" y="0"/>
                  </a:cubicBezTo>
                  <a:cubicBezTo>
                    <a:pt x="7236" y="0"/>
                    <a:pt x="7236" y="0"/>
                    <a:pt x="37214" y="0"/>
                  </a:cubicBezTo>
                  <a:cubicBezTo>
                    <a:pt x="41349" y="0"/>
                    <a:pt x="44451" y="3104"/>
                    <a:pt x="44451" y="7242"/>
                  </a:cubicBezTo>
                  <a:cubicBezTo>
                    <a:pt x="44451" y="7242"/>
                    <a:pt x="44451" y="7242"/>
                    <a:pt x="44451" y="246206"/>
                  </a:cubicBezTo>
                  <a:cubicBezTo>
                    <a:pt x="44451" y="246206"/>
                    <a:pt x="43417" y="247241"/>
                    <a:pt x="43417" y="248275"/>
                  </a:cubicBezTo>
                  <a:cubicBezTo>
                    <a:pt x="43417" y="249310"/>
                    <a:pt x="42384" y="249310"/>
                    <a:pt x="42384" y="250344"/>
                  </a:cubicBezTo>
                  <a:cubicBezTo>
                    <a:pt x="41349" y="251379"/>
                    <a:pt x="41349" y="251379"/>
                    <a:pt x="40316" y="251379"/>
                  </a:cubicBezTo>
                  <a:cubicBezTo>
                    <a:pt x="40316" y="252413"/>
                    <a:pt x="40316" y="252413"/>
                    <a:pt x="40316" y="252413"/>
                  </a:cubicBezTo>
                  <a:cubicBezTo>
                    <a:pt x="39283" y="252413"/>
                    <a:pt x="39283" y="252413"/>
                    <a:pt x="38249" y="252413"/>
                  </a:cubicBezTo>
                  <a:cubicBezTo>
                    <a:pt x="37214" y="252413"/>
                    <a:pt x="37214" y="252413"/>
                    <a:pt x="37214" y="252413"/>
                  </a:cubicBezTo>
                  <a:cubicBezTo>
                    <a:pt x="37214" y="252413"/>
                    <a:pt x="37214" y="252413"/>
                    <a:pt x="7236" y="252413"/>
                  </a:cubicBezTo>
                  <a:cubicBezTo>
                    <a:pt x="3101" y="252413"/>
                    <a:pt x="0" y="249310"/>
                    <a:pt x="0" y="246206"/>
                  </a:cubicBezTo>
                  <a:cubicBezTo>
                    <a:pt x="0" y="246206"/>
                    <a:pt x="0" y="246206"/>
                    <a:pt x="0" y="7242"/>
                  </a:cubicBezTo>
                  <a:cubicBezTo>
                    <a:pt x="0" y="6207"/>
                    <a:pt x="1035" y="5173"/>
                    <a:pt x="1035" y="4138"/>
                  </a:cubicBezTo>
                  <a:cubicBezTo>
                    <a:pt x="1035" y="4138"/>
                    <a:pt x="2068" y="3104"/>
                    <a:pt x="2068" y="2069"/>
                  </a:cubicBezTo>
                  <a:cubicBezTo>
                    <a:pt x="3101" y="2069"/>
                    <a:pt x="3101" y="1035"/>
                    <a:pt x="4136" y="1035"/>
                  </a:cubicBezTo>
                  <a:cubicBezTo>
                    <a:pt x="5170" y="0"/>
                    <a:pt x="6203" y="0"/>
                    <a:pt x="620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90BBBDF-CD2C-4281-BD45-D24DB431059A}"/>
                </a:ext>
              </a:extLst>
            </p:cNvPr>
            <p:cNvSpPr/>
            <p:nvPr userDrawn="1"/>
          </p:nvSpPr>
          <p:spPr>
            <a:xfrm>
              <a:off x="10319813" y="6262014"/>
              <a:ext cx="115887" cy="232761"/>
            </a:xfrm>
            <a:custGeom>
              <a:avLst/>
              <a:gdLst>
                <a:gd name="connsiteX0" fmla="*/ 56405 w 115887"/>
                <a:gd name="connsiteY0" fmla="*/ 426 h 232761"/>
                <a:gd name="connsiteX1" fmla="*/ 62559 w 115887"/>
                <a:gd name="connsiteY1" fmla="*/ 1454 h 232761"/>
                <a:gd name="connsiteX2" fmla="*/ 65635 w 115887"/>
                <a:gd name="connsiteY2" fmla="*/ 7622 h 232761"/>
                <a:gd name="connsiteX3" fmla="*/ 65635 w 115887"/>
                <a:gd name="connsiteY3" fmla="*/ 42576 h 232761"/>
                <a:gd name="connsiteX4" fmla="*/ 108709 w 115887"/>
                <a:gd name="connsiteY4" fmla="*/ 42576 h 232761"/>
                <a:gd name="connsiteX5" fmla="*/ 114862 w 115887"/>
                <a:gd name="connsiteY5" fmla="*/ 49772 h 232761"/>
                <a:gd name="connsiteX6" fmla="*/ 114862 w 115887"/>
                <a:gd name="connsiteY6" fmla="*/ 74444 h 232761"/>
                <a:gd name="connsiteX7" fmla="*/ 108709 w 115887"/>
                <a:gd name="connsiteY7" fmla="*/ 80613 h 232761"/>
                <a:gd name="connsiteX8" fmla="*/ 65635 w 115887"/>
                <a:gd name="connsiteY8" fmla="*/ 80613 h 232761"/>
                <a:gd name="connsiteX9" fmla="*/ 65635 w 115887"/>
                <a:gd name="connsiteY9" fmla="*/ 156687 h 232761"/>
                <a:gd name="connsiteX10" fmla="*/ 84095 w 115887"/>
                <a:gd name="connsiteY10" fmla="*/ 191640 h 232761"/>
                <a:gd name="connsiteX11" fmla="*/ 107684 w 115887"/>
                <a:gd name="connsiteY11" fmla="*/ 191640 h 232761"/>
                <a:gd name="connsiteX12" fmla="*/ 114862 w 115887"/>
                <a:gd name="connsiteY12" fmla="*/ 197808 h 232761"/>
                <a:gd name="connsiteX13" fmla="*/ 115887 w 115887"/>
                <a:gd name="connsiteY13" fmla="*/ 221453 h 232761"/>
                <a:gd name="connsiteX14" fmla="*/ 110760 w 115887"/>
                <a:gd name="connsiteY14" fmla="*/ 228649 h 232761"/>
                <a:gd name="connsiteX15" fmla="*/ 78968 w 115887"/>
                <a:gd name="connsiteY15" fmla="*/ 232761 h 232761"/>
                <a:gd name="connsiteX16" fmla="*/ 23588 w 115887"/>
                <a:gd name="connsiteY16" fmla="*/ 162855 h 232761"/>
                <a:gd name="connsiteX17" fmla="*/ 23588 w 115887"/>
                <a:gd name="connsiteY17" fmla="*/ 80613 h 232761"/>
                <a:gd name="connsiteX18" fmla="*/ 7179 w 115887"/>
                <a:gd name="connsiteY18" fmla="*/ 80613 h 232761"/>
                <a:gd name="connsiteX19" fmla="*/ 0 w 115887"/>
                <a:gd name="connsiteY19" fmla="*/ 74444 h 232761"/>
                <a:gd name="connsiteX20" fmla="*/ 0 w 115887"/>
                <a:gd name="connsiteY20" fmla="*/ 49772 h 232761"/>
                <a:gd name="connsiteX21" fmla="*/ 7179 w 115887"/>
                <a:gd name="connsiteY21" fmla="*/ 42576 h 232761"/>
                <a:gd name="connsiteX22" fmla="*/ 23588 w 115887"/>
                <a:gd name="connsiteY22" fmla="*/ 42576 h 232761"/>
                <a:gd name="connsiteX23" fmla="*/ 23588 w 115887"/>
                <a:gd name="connsiteY23" fmla="*/ 13791 h 232761"/>
                <a:gd name="connsiteX24" fmla="*/ 28715 w 115887"/>
                <a:gd name="connsiteY24" fmla="*/ 7622 h 232761"/>
                <a:gd name="connsiteX25" fmla="*/ 56405 w 115887"/>
                <a:gd name="connsiteY25" fmla="*/ 426 h 23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887" h="232761">
                  <a:moveTo>
                    <a:pt x="56405" y="426"/>
                  </a:moveTo>
                  <a:cubicBezTo>
                    <a:pt x="58457" y="-602"/>
                    <a:pt x="60508" y="426"/>
                    <a:pt x="62559" y="1454"/>
                  </a:cubicBezTo>
                  <a:cubicBezTo>
                    <a:pt x="64610" y="3510"/>
                    <a:pt x="65635" y="4538"/>
                    <a:pt x="65635" y="7622"/>
                  </a:cubicBezTo>
                  <a:cubicBezTo>
                    <a:pt x="65635" y="7622"/>
                    <a:pt x="65635" y="7622"/>
                    <a:pt x="65635" y="42576"/>
                  </a:cubicBezTo>
                  <a:cubicBezTo>
                    <a:pt x="65635" y="42576"/>
                    <a:pt x="65635" y="42576"/>
                    <a:pt x="108709" y="42576"/>
                  </a:cubicBezTo>
                  <a:cubicBezTo>
                    <a:pt x="111786" y="42576"/>
                    <a:pt x="114862" y="45660"/>
                    <a:pt x="114862" y="49772"/>
                  </a:cubicBezTo>
                  <a:cubicBezTo>
                    <a:pt x="114862" y="49772"/>
                    <a:pt x="114862" y="49772"/>
                    <a:pt x="114862" y="74444"/>
                  </a:cubicBezTo>
                  <a:cubicBezTo>
                    <a:pt x="114862" y="77529"/>
                    <a:pt x="111786" y="80613"/>
                    <a:pt x="108709" y="80613"/>
                  </a:cubicBezTo>
                  <a:cubicBezTo>
                    <a:pt x="108709" y="80613"/>
                    <a:pt x="108709" y="80613"/>
                    <a:pt x="65635" y="80613"/>
                  </a:cubicBezTo>
                  <a:cubicBezTo>
                    <a:pt x="65635" y="80613"/>
                    <a:pt x="65635" y="80613"/>
                    <a:pt x="65635" y="156687"/>
                  </a:cubicBezTo>
                  <a:cubicBezTo>
                    <a:pt x="65635" y="183416"/>
                    <a:pt x="66661" y="191640"/>
                    <a:pt x="84095" y="191640"/>
                  </a:cubicBezTo>
                  <a:cubicBezTo>
                    <a:pt x="91275" y="191640"/>
                    <a:pt x="101530" y="191640"/>
                    <a:pt x="107684" y="191640"/>
                  </a:cubicBezTo>
                  <a:cubicBezTo>
                    <a:pt x="111786" y="191640"/>
                    <a:pt x="114862" y="193696"/>
                    <a:pt x="114862" y="197808"/>
                  </a:cubicBezTo>
                  <a:cubicBezTo>
                    <a:pt x="114862" y="197808"/>
                    <a:pt x="114862" y="197808"/>
                    <a:pt x="115887" y="221453"/>
                  </a:cubicBezTo>
                  <a:cubicBezTo>
                    <a:pt x="115887" y="224537"/>
                    <a:pt x="113837" y="227621"/>
                    <a:pt x="110760" y="228649"/>
                  </a:cubicBezTo>
                  <a:cubicBezTo>
                    <a:pt x="100505" y="230705"/>
                    <a:pt x="87172" y="232761"/>
                    <a:pt x="78968" y="232761"/>
                  </a:cubicBezTo>
                  <a:cubicBezTo>
                    <a:pt x="35894" y="232761"/>
                    <a:pt x="23588" y="216313"/>
                    <a:pt x="23588" y="162855"/>
                  </a:cubicBezTo>
                  <a:cubicBezTo>
                    <a:pt x="23588" y="162855"/>
                    <a:pt x="23588" y="162855"/>
                    <a:pt x="23588" y="80613"/>
                  </a:cubicBezTo>
                  <a:cubicBezTo>
                    <a:pt x="23588" y="80613"/>
                    <a:pt x="23588" y="80613"/>
                    <a:pt x="7179" y="80613"/>
                  </a:cubicBezTo>
                  <a:cubicBezTo>
                    <a:pt x="3077" y="80613"/>
                    <a:pt x="0" y="77529"/>
                    <a:pt x="0" y="74444"/>
                  </a:cubicBezTo>
                  <a:cubicBezTo>
                    <a:pt x="0" y="74444"/>
                    <a:pt x="0" y="74444"/>
                    <a:pt x="0" y="49772"/>
                  </a:cubicBezTo>
                  <a:cubicBezTo>
                    <a:pt x="0" y="45660"/>
                    <a:pt x="3077" y="42576"/>
                    <a:pt x="7179" y="42576"/>
                  </a:cubicBezTo>
                  <a:cubicBezTo>
                    <a:pt x="7179" y="42576"/>
                    <a:pt x="7179" y="42576"/>
                    <a:pt x="23588" y="42576"/>
                  </a:cubicBezTo>
                  <a:cubicBezTo>
                    <a:pt x="23588" y="42576"/>
                    <a:pt x="23588" y="42576"/>
                    <a:pt x="23588" y="13791"/>
                  </a:cubicBezTo>
                  <a:cubicBezTo>
                    <a:pt x="23588" y="10707"/>
                    <a:pt x="25639" y="7622"/>
                    <a:pt x="28715" y="7622"/>
                  </a:cubicBezTo>
                  <a:cubicBezTo>
                    <a:pt x="28715" y="7622"/>
                    <a:pt x="28715" y="7622"/>
                    <a:pt x="56405" y="4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512029-F967-4C9C-8B96-9B93A27ED316}"/>
                </a:ext>
              </a:extLst>
            </p:cNvPr>
            <p:cNvSpPr/>
            <p:nvPr userDrawn="1"/>
          </p:nvSpPr>
          <p:spPr>
            <a:xfrm>
              <a:off x="11124673" y="6262014"/>
              <a:ext cx="115888" cy="232761"/>
            </a:xfrm>
            <a:custGeom>
              <a:avLst/>
              <a:gdLst>
                <a:gd name="connsiteX0" fmla="*/ 56406 w 115888"/>
                <a:gd name="connsiteY0" fmla="*/ 426 h 232761"/>
                <a:gd name="connsiteX1" fmla="*/ 62559 w 115888"/>
                <a:gd name="connsiteY1" fmla="*/ 1454 h 232761"/>
                <a:gd name="connsiteX2" fmla="*/ 65636 w 115888"/>
                <a:gd name="connsiteY2" fmla="*/ 7622 h 232761"/>
                <a:gd name="connsiteX3" fmla="*/ 65636 w 115888"/>
                <a:gd name="connsiteY3" fmla="*/ 42576 h 232761"/>
                <a:gd name="connsiteX4" fmla="*/ 108709 w 115888"/>
                <a:gd name="connsiteY4" fmla="*/ 42576 h 232761"/>
                <a:gd name="connsiteX5" fmla="*/ 114863 w 115888"/>
                <a:gd name="connsiteY5" fmla="*/ 49772 h 232761"/>
                <a:gd name="connsiteX6" fmla="*/ 114863 w 115888"/>
                <a:gd name="connsiteY6" fmla="*/ 74444 h 232761"/>
                <a:gd name="connsiteX7" fmla="*/ 108709 w 115888"/>
                <a:gd name="connsiteY7" fmla="*/ 80613 h 232761"/>
                <a:gd name="connsiteX8" fmla="*/ 65636 w 115888"/>
                <a:gd name="connsiteY8" fmla="*/ 80613 h 232761"/>
                <a:gd name="connsiteX9" fmla="*/ 65636 w 115888"/>
                <a:gd name="connsiteY9" fmla="*/ 156687 h 232761"/>
                <a:gd name="connsiteX10" fmla="*/ 84096 w 115888"/>
                <a:gd name="connsiteY10" fmla="*/ 191640 h 232761"/>
                <a:gd name="connsiteX11" fmla="*/ 107684 w 115888"/>
                <a:gd name="connsiteY11" fmla="*/ 191640 h 232761"/>
                <a:gd name="connsiteX12" fmla="*/ 114863 w 115888"/>
                <a:gd name="connsiteY12" fmla="*/ 197808 h 232761"/>
                <a:gd name="connsiteX13" fmla="*/ 115888 w 115888"/>
                <a:gd name="connsiteY13" fmla="*/ 221453 h 232761"/>
                <a:gd name="connsiteX14" fmla="*/ 110760 w 115888"/>
                <a:gd name="connsiteY14" fmla="*/ 228649 h 232761"/>
                <a:gd name="connsiteX15" fmla="*/ 78968 w 115888"/>
                <a:gd name="connsiteY15" fmla="*/ 232761 h 232761"/>
                <a:gd name="connsiteX16" fmla="*/ 22563 w 115888"/>
                <a:gd name="connsiteY16" fmla="*/ 162855 h 232761"/>
                <a:gd name="connsiteX17" fmla="*/ 22563 w 115888"/>
                <a:gd name="connsiteY17" fmla="*/ 80613 h 232761"/>
                <a:gd name="connsiteX18" fmla="*/ 7179 w 115888"/>
                <a:gd name="connsiteY18" fmla="*/ 80613 h 232761"/>
                <a:gd name="connsiteX19" fmla="*/ 0 w 115888"/>
                <a:gd name="connsiteY19" fmla="*/ 74444 h 232761"/>
                <a:gd name="connsiteX20" fmla="*/ 0 w 115888"/>
                <a:gd name="connsiteY20" fmla="*/ 49772 h 232761"/>
                <a:gd name="connsiteX21" fmla="*/ 7179 w 115888"/>
                <a:gd name="connsiteY21" fmla="*/ 42576 h 232761"/>
                <a:gd name="connsiteX22" fmla="*/ 22563 w 115888"/>
                <a:gd name="connsiteY22" fmla="*/ 42576 h 232761"/>
                <a:gd name="connsiteX23" fmla="*/ 22563 w 115888"/>
                <a:gd name="connsiteY23" fmla="*/ 13791 h 232761"/>
                <a:gd name="connsiteX24" fmla="*/ 28716 w 115888"/>
                <a:gd name="connsiteY24" fmla="*/ 7622 h 232761"/>
                <a:gd name="connsiteX25" fmla="*/ 56406 w 115888"/>
                <a:gd name="connsiteY25" fmla="*/ 426 h 23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888" h="232761">
                  <a:moveTo>
                    <a:pt x="56406" y="426"/>
                  </a:moveTo>
                  <a:cubicBezTo>
                    <a:pt x="58457" y="-602"/>
                    <a:pt x="60508" y="426"/>
                    <a:pt x="62559" y="1454"/>
                  </a:cubicBezTo>
                  <a:cubicBezTo>
                    <a:pt x="64610" y="3510"/>
                    <a:pt x="65636" y="4538"/>
                    <a:pt x="65636" y="7622"/>
                  </a:cubicBezTo>
                  <a:cubicBezTo>
                    <a:pt x="65636" y="7622"/>
                    <a:pt x="65636" y="7622"/>
                    <a:pt x="65636" y="42576"/>
                  </a:cubicBezTo>
                  <a:cubicBezTo>
                    <a:pt x="65636" y="42576"/>
                    <a:pt x="65636" y="42576"/>
                    <a:pt x="108709" y="42576"/>
                  </a:cubicBezTo>
                  <a:cubicBezTo>
                    <a:pt x="111786" y="42576"/>
                    <a:pt x="114863" y="45660"/>
                    <a:pt x="114863" y="49772"/>
                  </a:cubicBezTo>
                  <a:cubicBezTo>
                    <a:pt x="114863" y="49772"/>
                    <a:pt x="114863" y="49772"/>
                    <a:pt x="114863" y="74444"/>
                  </a:cubicBezTo>
                  <a:cubicBezTo>
                    <a:pt x="114863" y="77529"/>
                    <a:pt x="111786" y="80613"/>
                    <a:pt x="108709" y="80613"/>
                  </a:cubicBezTo>
                  <a:cubicBezTo>
                    <a:pt x="108709" y="80613"/>
                    <a:pt x="108709" y="80613"/>
                    <a:pt x="65636" y="80613"/>
                  </a:cubicBezTo>
                  <a:cubicBezTo>
                    <a:pt x="65636" y="80613"/>
                    <a:pt x="65636" y="80613"/>
                    <a:pt x="65636" y="156687"/>
                  </a:cubicBezTo>
                  <a:cubicBezTo>
                    <a:pt x="65636" y="183416"/>
                    <a:pt x="66661" y="191640"/>
                    <a:pt x="84096" y="191640"/>
                  </a:cubicBezTo>
                  <a:cubicBezTo>
                    <a:pt x="91275" y="191640"/>
                    <a:pt x="101530" y="191640"/>
                    <a:pt x="107684" y="191640"/>
                  </a:cubicBezTo>
                  <a:cubicBezTo>
                    <a:pt x="110760" y="191640"/>
                    <a:pt x="114863" y="193696"/>
                    <a:pt x="114863" y="197808"/>
                  </a:cubicBezTo>
                  <a:cubicBezTo>
                    <a:pt x="114863" y="197808"/>
                    <a:pt x="114863" y="197808"/>
                    <a:pt x="115888" y="221453"/>
                  </a:cubicBezTo>
                  <a:cubicBezTo>
                    <a:pt x="115888" y="224537"/>
                    <a:pt x="113837" y="227621"/>
                    <a:pt x="110760" y="228649"/>
                  </a:cubicBezTo>
                  <a:cubicBezTo>
                    <a:pt x="100505" y="230705"/>
                    <a:pt x="87173" y="232761"/>
                    <a:pt x="78968" y="232761"/>
                  </a:cubicBezTo>
                  <a:cubicBezTo>
                    <a:pt x="35895" y="232761"/>
                    <a:pt x="22563" y="216313"/>
                    <a:pt x="22563" y="162855"/>
                  </a:cubicBezTo>
                  <a:cubicBezTo>
                    <a:pt x="22563" y="162855"/>
                    <a:pt x="22563" y="162855"/>
                    <a:pt x="22563" y="80613"/>
                  </a:cubicBezTo>
                  <a:cubicBezTo>
                    <a:pt x="22563" y="80613"/>
                    <a:pt x="22563" y="80613"/>
                    <a:pt x="7179" y="80613"/>
                  </a:cubicBezTo>
                  <a:cubicBezTo>
                    <a:pt x="3077" y="80613"/>
                    <a:pt x="0" y="77529"/>
                    <a:pt x="0" y="74444"/>
                  </a:cubicBezTo>
                  <a:cubicBezTo>
                    <a:pt x="0" y="74444"/>
                    <a:pt x="0" y="74444"/>
                    <a:pt x="0" y="49772"/>
                  </a:cubicBezTo>
                  <a:cubicBezTo>
                    <a:pt x="0" y="45660"/>
                    <a:pt x="3077" y="42576"/>
                    <a:pt x="7179" y="42576"/>
                  </a:cubicBezTo>
                  <a:cubicBezTo>
                    <a:pt x="7179" y="42576"/>
                    <a:pt x="7179" y="42576"/>
                    <a:pt x="22563" y="42576"/>
                  </a:cubicBezTo>
                  <a:cubicBezTo>
                    <a:pt x="22563" y="42576"/>
                    <a:pt x="22563" y="42576"/>
                    <a:pt x="22563" y="13791"/>
                  </a:cubicBezTo>
                  <a:cubicBezTo>
                    <a:pt x="22563" y="10707"/>
                    <a:pt x="25639" y="7622"/>
                    <a:pt x="28716" y="7622"/>
                  </a:cubicBezTo>
                  <a:cubicBezTo>
                    <a:pt x="28716" y="7622"/>
                    <a:pt x="28716" y="7622"/>
                    <a:pt x="56406" y="4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B9BCD7D-1B6F-426C-9A87-B5C299D2EABA}"/>
                </a:ext>
              </a:extLst>
            </p:cNvPr>
            <p:cNvSpPr/>
            <p:nvPr userDrawn="1"/>
          </p:nvSpPr>
          <p:spPr>
            <a:xfrm>
              <a:off x="10461099" y="6299512"/>
              <a:ext cx="155575" cy="195263"/>
            </a:xfrm>
            <a:custGeom>
              <a:avLst/>
              <a:gdLst>
                <a:gd name="connsiteX0" fmla="*/ 76751 w 155575"/>
                <a:gd name="connsiteY0" fmla="*/ 0 h 195263"/>
                <a:gd name="connsiteX1" fmla="*/ 84012 w 155575"/>
                <a:gd name="connsiteY1" fmla="*/ 0 h 195263"/>
                <a:gd name="connsiteX2" fmla="*/ 155575 w 155575"/>
                <a:gd name="connsiteY2" fmla="*/ 60241 h 195263"/>
                <a:gd name="connsiteX3" fmla="*/ 93345 w 155575"/>
                <a:gd name="connsiteY3" fmla="*/ 117366 h 195263"/>
                <a:gd name="connsiteX4" fmla="*/ 44598 w 155575"/>
                <a:gd name="connsiteY4" fmla="*/ 120482 h 195263"/>
                <a:gd name="connsiteX5" fmla="*/ 45636 w 155575"/>
                <a:gd name="connsiteY5" fmla="*/ 128791 h 195263"/>
                <a:gd name="connsiteX6" fmla="*/ 78825 w 155575"/>
                <a:gd name="connsiteY6" fmla="*/ 153718 h 195263"/>
                <a:gd name="connsiteX7" fmla="*/ 134833 w 155575"/>
                <a:gd name="connsiteY7" fmla="*/ 150602 h 195263"/>
                <a:gd name="connsiteX8" fmla="*/ 140019 w 155575"/>
                <a:gd name="connsiteY8" fmla="*/ 152679 h 195263"/>
                <a:gd name="connsiteX9" fmla="*/ 142093 w 155575"/>
                <a:gd name="connsiteY9" fmla="*/ 156834 h 195263"/>
                <a:gd name="connsiteX10" fmla="*/ 143130 w 155575"/>
                <a:gd name="connsiteY10" fmla="*/ 180722 h 195263"/>
                <a:gd name="connsiteX11" fmla="*/ 136907 w 155575"/>
                <a:gd name="connsiteY11" fmla="*/ 187993 h 195263"/>
                <a:gd name="connsiteX12" fmla="*/ 84012 w 155575"/>
                <a:gd name="connsiteY12" fmla="*/ 195263 h 195263"/>
                <a:gd name="connsiteX13" fmla="*/ 76751 w 155575"/>
                <a:gd name="connsiteY13" fmla="*/ 195263 h 195263"/>
                <a:gd name="connsiteX14" fmla="*/ 67416 w 155575"/>
                <a:gd name="connsiteY14" fmla="*/ 195263 h 195263"/>
                <a:gd name="connsiteX15" fmla="*/ 6223 w 155575"/>
                <a:gd name="connsiteY15" fmla="*/ 153718 h 195263"/>
                <a:gd name="connsiteX16" fmla="*/ 0 w 155575"/>
                <a:gd name="connsiteY16" fmla="*/ 98670 h 195263"/>
                <a:gd name="connsiteX17" fmla="*/ 0 w 155575"/>
                <a:gd name="connsiteY17" fmla="*/ 96593 h 195263"/>
                <a:gd name="connsiteX18" fmla="*/ 76751 w 155575"/>
                <a:gd name="connsiteY18" fmla="*/ 0 h 195263"/>
                <a:gd name="connsiteX19" fmla="*/ 84788 w 155575"/>
                <a:gd name="connsiteY19" fmla="*/ 38100 h 195263"/>
                <a:gd name="connsiteX20" fmla="*/ 67205 w 155575"/>
                <a:gd name="connsiteY20" fmla="*/ 40151 h 195263"/>
                <a:gd name="connsiteX21" fmla="*/ 44451 w 155575"/>
                <a:gd name="connsiteY21" fmla="*/ 81162 h 195263"/>
                <a:gd name="connsiteX22" fmla="*/ 44451 w 155575"/>
                <a:gd name="connsiteY22" fmla="*/ 83212 h 195263"/>
                <a:gd name="connsiteX23" fmla="*/ 44451 w 155575"/>
                <a:gd name="connsiteY23" fmla="*/ 87313 h 195263"/>
                <a:gd name="connsiteX24" fmla="*/ 88925 w 155575"/>
                <a:gd name="connsiteY24" fmla="*/ 85263 h 195263"/>
                <a:gd name="connsiteX25" fmla="*/ 112713 w 155575"/>
                <a:gd name="connsiteY25" fmla="*/ 61681 h 195263"/>
                <a:gd name="connsiteX26" fmla="*/ 84788 w 155575"/>
                <a:gd name="connsiteY26" fmla="*/ 3810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5575" h="195263">
                  <a:moveTo>
                    <a:pt x="76751" y="0"/>
                  </a:moveTo>
                  <a:cubicBezTo>
                    <a:pt x="78825" y="0"/>
                    <a:pt x="81936" y="0"/>
                    <a:pt x="84012" y="0"/>
                  </a:cubicBezTo>
                  <a:cubicBezTo>
                    <a:pt x="137944" y="0"/>
                    <a:pt x="155575" y="21812"/>
                    <a:pt x="155575" y="60241"/>
                  </a:cubicBezTo>
                  <a:cubicBezTo>
                    <a:pt x="155575" y="96593"/>
                    <a:pt x="136907" y="113211"/>
                    <a:pt x="93345" y="117366"/>
                  </a:cubicBezTo>
                  <a:cubicBezTo>
                    <a:pt x="93345" y="117366"/>
                    <a:pt x="93345" y="117366"/>
                    <a:pt x="44598" y="120482"/>
                  </a:cubicBezTo>
                  <a:cubicBezTo>
                    <a:pt x="44598" y="120482"/>
                    <a:pt x="44598" y="120482"/>
                    <a:pt x="45636" y="128791"/>
                  </a:cubicBezTo>
                  <a:cubicBezTo>
                    <a:pt x="50821" y="146447"/>
                    <a:pt x="60156" y="153718"/>
                    <a:pt x="78825" y="153718"/>
                  </a:cubicBezTo>
                  <a:cubicBezTo>
                    <a:pt x="97495" y="153718"/>
                    <a:pt x="121350" y="151641"/>
                    <a:pt x="134833" y="150602"/>
                  </a:cubicBezTo>
                  <a:cubicBezTo>
                    <a:pt x="136907" y="150602"/>
                    <a:pt x="137944" y="150602"/>
                    <a:pt x="140019" y="152679"/>
                  </a:cubicBezTo>
                  <a:cubicBezTo>
                    <a:pt x="141056" y="153718"/>
                    <a:pt x="142093" y="155795"/>
                    <a:pt x="142093" y="156834"/>
                  </a:cubicBezTo>
                  <a:cubicBezTo>
                    <a:pt x="142093" y="156834"/>
                    <a:pt x="142093" y="156834"/>
                    <a:pt x="143130" y="180722"/>
                  </a:cubicBezTo>
                  <a:cubicBezTo>
                    <a:pt x="143130" y="184877"/>
                    <a:pt x="141056" y="187993"/>
                    <a:pt x="136907" y="187993"/>
                  </a:cubicBezTo>
                  <a:cubicBezTo>
                    <a:pt x="126536" y="190070"/>
                    <a:pt x="103718" y="193186"/>
                    <a:pt x="84012" y="195263"/>
                  </a:cubicBezTo>
                  <a:cubicBezTo>
                    <a:pt x="81936" y="195263"/>
                    <a:pt x="78825" y="195263"/>
                    <a:pt x="76751" y="195263"/>
                  </a:cubicBezTo>
                  <a:cubicBezTo>
                    <a:pt x="73639" y="195263"/>
                    <a:pt x="70528" y="195263"/>
                    <a:pt x="67416" y="195263"/>
                  </a:cubicBezTo>
                  <a:cubicBezTo>
                    <a:pt x="39413" y="195263"/>
                    <a:pt x="14521" y="181761"/>
                    <a:pt x="6223" y="153718"/>
                  </a:cubicBezTo>
                  <a:cubicBezTo>
                    <a:pt x="2075" y="139177"/>
                    <a:pt x="0" y="120482"/>
                    <a:pt x="0" y="98670"/>
                  </a:cubicBezTo>
                  <a:cubicBezTo>
                    <a:pt x="0" y="97632"/>
                    <a:pt x="0" y="97632"/>
                    <a:pt x="0" y="96593"/>
                  </a:cubicBezTo>
                  <a:cubicBezTo>
                    <a:pt x="0" y="32198"/>
                    <a:pt x="23855" y="2078"/>
                    <a:pt x="76751" y="0"/>
                  </a:cubicBezTo>
                  <a:close/>
                  <a:moveTo>
                    <a:pt x="84788" y="38100"/>
                  </a:moveTo>
                  <a:cubicBezTo>
                    <a:pt x="78583" y="38100"/>
                    <a:pt x="72376" y="39126"/>
                    <a:pt x="67205" y="40151"/>
                  </a:cubicBezTo>
                  <a:cubicBezTo>
                    <a:pt x="53760" y="45277"/>
                    <a:pt x="46520" y="58606"/>
                    <a:pt x="44451" y="81162"/>
                  </a:cubicBezTo>
                  <a:cubicBezTo>
                    <a:pt x="44451" y="81162"/>
                    <a:pt x="44451" y="81162"/>
                    <a:pt x="44451" y="83212"/>
                  </a:cubicBezTo>
                  <a:cubicBezTo>
                    <a:pt x="44451" y="84237"/>
                    <a:pt x="44451" y="86288"/>
                    <a:pt x="44451" y="87313"/>
                  </a:cubicBezTo>
                  <a:lnTo>
                    <a:pt x="88925" y="85263"/>
                  </a:lnTo>
                  <a:cubicBezTo>
                    <a:pt x="105473" y="83212"/>
                    <a:pt x="112713" y="76035"/>
                    <a:pt x="112713" y="61681"/>
                  </a:cubicBezTo>
                  <a:cubicBezTo>
                    <a:pt x="112713" y="52454"/>
                    <a:pt x="112713" y="38100"/>
                    <a:pt x="84788" y="3810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82FBA8E-A607-49D3-A35F-9B8EF003340B}"/>
                </a:ext>
              </a:extLst>
            </p:cNvPr>
            <p:cNvSpPr/>
            <p:nvPr userDrawn="1"/>
          </p:nvSpPr>
          <p:spPr>
            <a:xfrm>
              <a:off x="10770662" y="6299512"/>
              <a:ext cx="150813" cy="195263"/>
            </a:xfrm>
            <a:custGeom>
              <a:avLst/>
              <a:gdLst>
                <a:gd name="connsiteX0" fmla="*/ 87802 w 150813"/>
                <a:gd name="connsiteY0" fmla="*/ 0 h 195263"/>
                <a:gd name="connsiteX1" fmla="*/ 150813 w 150813"/>
                <a:gd name="connsiteY1" fmla="*/ 63357 h 195263"/>
                <a:gd name="connsiteX2" fmla="*/ 150813 w 150813"/>
                <a:gd name="connsiteY2" fmla="*/ 186954 h 195263"/>
                <a:gd name="connsiteX3" fmla="*/ 148747 w 150813"/>
                <a:gd name="connsiteY3" fmla="*/ 192147 h 195263"/>
                <a:gd name="connsiteX4" fmla="*/ 142550 w 150813"/>
                <a:gd name="connsiteY4" fmla="*/ 194225 h 195263"/>
                <a:gd name="connsiteX5" fmla="*/ 114659 w 150813"/>
                <a:gd name="connsiteY5" fmla="*/ 182800 h 195263"/>
                <a:gd name="connsiteX6" fmla="*/ 53714 w 150813"/>
                <a:gd name="connsiteY6" fmla="*/ 195263 h 195263"/>
                <a:gd name="connsiteX7" fmla="*/ 0 w 150813"/>
                <a:gd name="connsiteY7" fmla="*/ 136061 h 195263"/>
                <a:gd name="connsiteX8" fmla="*/ 61979 w 150813"/>
                <a:gd name="connsiteY8" fmla="*/ 78936 h 195263"/>
                <a:gd name="connsiteX9" fmla="*/ 108463 w 150813"/>
                <a:gd name="connsiteY9" fmla="*/ 74782 h 195263"/>
                <a:gd name="connsiteX10" fmla="*/ 108463 w 150813"/>
                <a:gd name="connsiteY10" fmla="*/ 63357 h 195263"/>
                <a:gd name="connsiteX11" fmla="*/ 85737 w 150813"/>
                <a:gd name="connsiteY11" fmla="*/ 41546 h 195263"/>
                <a:gd name="connsiteX12" fmla="*/ 20660 w 150813"/>
                <a:gd name="connsiteY12" fmla="*/ 44661 h 195263"/>
                <a:gd name="connsiteX13" fmla="*/ 15495 w 150813"/>
                <a:gd name="connsiteY13" fmla="*/ 43623 h 195263"/>
                <a:gd name="connsiteX14" fmla="*/ 13429 w 150813"/>
                <a:gd name="connsiteY14" fmla="*/ 38430 h 195263"/>
                <a:gd name="connsiteX15" fmla="*/ 12396 w 150813"/>
                <a:gd name="connsiteY15" fmla="*/ 14541 h 195263"/>
                <a:gd name="connsiteX16" fmla="*/ 17561 w 150813"/>
                <a:gd name="connsiteY16" fmla="*/ 7271 h 195263"/>
                <a:gd name="connsiteX17" fmla="*/ 87802 w 150813"/>
                <a:gd name="connsiteY17" fmla="*/ 0 h 195263"/>
                <a:gd name="connsiteX18" fmla="*/ 107950 w 150813"/>
                <a:gd name="connsiteY18" fmla="*/ 107950 h 195263"/>
                <a:gd name="connsiteX19" fmla="*/ 67270 w 150813"/>
                <a:gd name="connsiteY19" fmla="*/ 110024 h 195263"/>
                <a:gd name="connsiteX20" fmla="*/ 42863 w 150813"/>
                <a:gd name="connsiteY20" fmla="*/ 133869 h 195263"/>
                <a:gd name="connsiteX21" fmla="*/ 62185 w 150813"/>
                <a:gd name="connsiteY21" fmla="*/ 158750 h 195263"/>
                <a:gd name="connsiteX22" fmla="*/ 107950 w 150813"/>
                <a:gd name="connsiteY22" fmla="*/ 151493 h 195263"/>
                <a:gd name="connsiteX23" fmla="*/ 107950 w 150813"/>
                <a:gd name="connsiteY23" fmla="*/ 10795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0813" h="195263">
                  <a:moveTo>
                    <a:pt x="87802" y="0"/>
                  </a:moveTo>
                  <a:cubicBezTo>
                    <a:pt x="131187" y="0"/>
                    <a:pt x="150813" y="19734"/>
                    <a:pt x="150813" y="63357"/>
                  </a:cubicBezTo>
                  <a:cubicBezTo>
                    <a:pt x="150813" y="63357"/>
                    <a:pt x="150813" y="63357"/>
                    <a:pt x="150813" y="186954"/>
                  </a:cubicBezTo>
                  <a:cubicBezTo>
                    <a:pt x="150813" y="189031"/>
                    <a:pt x="149780" y="191109"/>
                    <a:pt x="148747" y="192147"/>
                  </a:cubicBezTo>
                  <a:cubicBezTo>
                    <a:pt x="146681" y="194225"/>
                    <a:pt x="144615" y="194225"/>
                    <a:pt x="142550" y="194225"/>
                  </a:cubicBezTo>
                  <a:cubicBezTo>
                    <a:pt x="128088" y="192147"/>
                    <a:pt x="121890" y="187993"/>
                    <a:pt x="114659" y="182800"/>
                  </a:cubicBezTo>
                  <a:cubicBezTo>
                    <a:pt x="114659" y="182800"/>
                    <a:pt x="82639" y="195263"/>
                    <a:pt x="53714" y="195263"/>
                  </a:cubicBezTo>
                  <a:cubicBezTo>
                    <a:pt x="19627" y="195263"/>
                    <a:pt x="0" y="173452"/>
                    <a:pt x="0" y="136061"/>
                  </a:cubicBezTo>
                  <a:cubicBezTo>
                    <a:pt x="0" y="98670"/>
                    <a:pt x="17561" y="82052"/>
                    <a:pt x="61979" y="78936"/>
                  </a:cubicBezTo>
                  <a:cubicBezTo>
                    <a:pt x="61979" y="78936"/>
                    <a:pt x="61979" y="78936"/>
                    <a:pt x="108463" y="74782"/>
                  </a:cubicBezTo>
                  <a:cubicBezTo>
                    <a:pt x="108463" y="74782"/>
                    <a:pt x="108463" y="74782"/>
                    <a:pt x="108463" y="63357"/>
                  </a:cubicBezTo>
                  <a:cubicBezTo>
                    <a:pt x="108463" y="49855"/>
                    <a:pt x="100198" y="41546"/>
                    <a:pt x="85737" y="41546"/>
                  </a:cubicBezTo>
                  <a:cubicBezTo>
                    <a:pt x="65077" y="41546"/>
                    <a:pt x="36155" y="43623"/>
                    <a:pt x="20660" y="44661"/>
                  </a:cubicBezTo>
                  <a:cubicBezTo>
                    <a:pt x="18594" y="44661"/>
                    <a:pt x="16528" y="44661"/>
                    <a:pt x="15495" y="43623"/>
                  </a:cubicBezTo>
                  <a:cubicBezTo>
                    <a:pt x="13429" y="41546"/>
                    <a:pt x="13429" y="40507"/>
                    <a:pt x="13429" y="38430"/>
                  </a:cubicBezTo>
                  <a:cubicBezTo>
                    <a:pt x="13429" y="38430"/>
                    <a:pt x="13429" y="38430"/>
                    <a:pt x="12396" y="14541"/>
                  </a:cubicBezTo>
                  <a:cubicBezTo>
                    <a:pt x="12396" y="10387"/>
                    <a:pt x="14462" y="7271"/>
                    <a:pt x="17561" y="7271"/>
                  </a:cubicBezTo>
                  <a:cubicBezTo>
                    <a:pt x="32023" y="5193"/>
                    <a:pt x="66110" y="0"/>
                    <a:pt x="87802" y="0"/>
                  </a:cubicBezTo>
                  <a:close/>
                  <a:moveTo>
                    <a:pt x="107950" y="107950"/>
                  </a:moveTo>
                  <a:cubicBezTo>
                    <a:pt x="107950" y="107950"/>
                    <a:pt x="107950" y="107950"/>
                    <a:pt x="67270" y="110024"/>
                  </a:cubicBezTo>
                  <a:cubicBezTo>
                    <a:pt x="50998" y="112097"/>
                    <a:pt x="42863" y="119354"/>
                    <a:pt x="42863" y="133869"/>
                  </a:cubicBezTo>
                  <a:cubicBezTo>
                    <a:pt x="42863" y="143199"/>
                    <a:pt x="45913" y="158750"/>
                    <a:pt x="62185" y="158750"/>
                  </a:cubicBezTo>
                  <a:cubicBezTo>
                    <a:pt x="81508" y="158750"/>
                    <a:pt x="107950" y="151493"/>
                    <a:pt x="107950" y="151493"/>
                  </a:cubicBezTo>
                  <a:lnTo>
                    <a:pt x="107950" y="10795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B6F7887B-E79C-466C-8259-50CBA6D9E7F5}"/>
                </a:ext>
              </a:extLst>
            </p:cNvPr>
            <p:cNvSpPr/>
            <p:nvPr userDrawn="1"/>
          </p:nvSpPr>
          <p:spPr>
            <a:xfrm>
              <a:off x="10953223" y="6299512"/>
              <a:ext cx="146050" cy="195263"/>
            </a:xfrm>
            <a:custGeom>
              <a:avLst/>
              <a:gdLst>
                <a:gd name="connsiteX0" fmla="*/ 83750 w 146050"/>
                <a:gd name="connsiteY0" fmla="*/ 0 h 195263"/>
                <a:gd name="connsiteX1" fmla="*/ 139922 w 146050"/>
                <a:gd name="connsiteY1" fmla="*/ 7271 h 195263"/>
                <a:gd name="connsiteX2" fmla="*/ 146050 w 146050"/>
                <a:gd name="connsiteY2" fmla="*/ 14541 h 195263"/>
                <a:gd name="connsiteX3" fmla="*/ 145029 w 146050"/>
                <a:gd name="connsiteY3" fmla="*/ 38430 h 195263"/>
                <a:gd name="connsiteX4" fmla="*/ 142986 w 146050"/>
                <a:gd name="connsiteY4" fmla="*/ 43623 h 195263"/>
                <a:gd name="connsiteX5" fmla="*/ 136858 w 146050"/>
                <a:gd name="connsiteY5" fmla="*/ 44661 h 195263"/>
                <a:gd name="connsiteX6" fmla="*/ 83750 w 146050"/>
                <a:gd name="connsiteY6" fmla="*/ 38430 h 195263"/>
                <a:gd name="connsiteX7" fmla="*/ 42896 w 146050"/>
                <a:gd name="connsiteY7" fmla="*/ 96593 h 195263"/>
                <a:gd name="connsiteX8" fmla="*/ 42896 w 146050"/>
                <a:gd name="connsiteY8" fmla="*/ 101786 h 195263"/>
                <a:gd name="connsiteX9" fmla="*/ 42896 w 146050"/>
                <a:gd name="connsiteY9" fmla="*/ 104902 h 195263"/>
                <a:gd name="connsiteX10" fmla="*/ 43917 w 146050"/>
                <a:gd name="connsiteY10" fmla="*/ 109057 h 195263"/>
                <a:gd name="connsiteX11" fmla="*/ 43917 w 146050"/>
                <a:gd name="connsiteY11" fmla="*/ 112173 h 195263"/>
                <a:gd name="connsiteX12" fmla="*/ 43917 w 146050"/>
                <a:gd name="connsiteY12" fmla="*/ 114250 h 195263"/>
                <a:gd name="connsiteX13" fmla="*/ 83750 w 146050"/>
                <a:gd name="connsiteY13" fmla="*/ 156834 h 195263"/>
                <a:gd name="connsiteX14" fmla="*/ 136858 w 146050"/>
                <a:gd name="connsiteY14" fmla="*/ 150602 h 195263"/>
                <a:gd name="connsiteX15" fmla="*/ 142986 w 146050"/>
                <a:gd name="connsiteY15" fmla="*/ 152679 h 195263"/>
                <a:gd name="connsiteX16" fmla="*/ 145029 w 146050"/>
                <a:gd name="connsiteY16" fmla="*/ 156834 h 195263"/>
                <a:gd name="connsiteX17" fmla="*/ 146050 w 146050"/>
                <a:gd name="connsiteY17" fmla="*/ 180722 h 195263"/>
                <a:gd name="connsiteX18" fmla="*/ 139922 w 146050"/>
                <a:gd name="connsiteY18" fmla="*/ 187993 h 195263"/>
                <a:gd name="connsiteX19" fmla="*/ 83750 w 146050"/>
                <a:gd name="connsiteY19" fmla="*/ 195263 h 195263"/>
                <a:gd name="connsiteX20" fmla="*/ 0 w 146050"/>
                <a:gd name="connsiteY20" fmla="*/ 98670 h 195263"/>
                <a:gd name="connsiteX21" fmla="*/ 0 w 146050"/>
                <a:gd name="connsiteY21" fmla="*/ 96593 h 195263"/>
                <a:gd name="connsiteX22" fmla="*/ 83750 w 146050"/>
                <a:gd name="connsiteY22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6050" h="195263">
                  <a:moveTo>
                    <a:pt x="83750" y="0"/>
                  </a:moveTo>
                  <a:cubicBezTo>
                    <a:pt x="104176" y="0"/>
                    <a:pt x="126646" y="5193"/>
                    <a:pt x="139922" y="7271"/>
                  </a:cubicBezTo>
                  <a:cubicBezTo>
                    <a:pt x="142986" y="7271"/>
                    <a:pt x="146050" y="10387"/>
                    <a:pt x="146050" y="14541"/>
                  </a:cubicBezTo>
                  <a:cubicBezTo>
                    <a:pt x="146050" y="14541"/>
                    <a:pt x="146050" y="14541"/>
                    <a:pt x="145029" y="38430"/>
                  </a:cubicBezTo>
                  <a:cubicBezTo>
                    <a:pt x="145029" y="40507"/>
                    <a:pt x="144008" y="41546"/>
                    <a:pt x="142986" y="43623"/>
                  </a:cubicBezTo>
                  <a:cubicBezTo>
                    <a:pt x="140944" y="44661"/>
                    <a:pt x="138901" y="44661"/>
                    <a:pt x="136858" y="44661"/>
                  </a:cubicBezTo>
                  <a:cubicBezTo>
                    <a:pt x="121538" y="43623"/>
                    <a:pt x="103154" y="38430"/>
                    <a:pt x="83750" y="38430"/>
                  </a:cubicBezTo>
                  <a:cubicBezTo>
                    <a:pt x="54131" y="38430"/>
                    <a:pt x="42896" y="54009"/>
                    <a:pt x="42896" y="96593"/>
                  </a:cubicBezTo>
                  <a:cubicBezTo>
                    <a:pt x="42896" y="98670"/>
                    <a:pt x="42896" y="99709"/>
                    <a:pt x="42896" y="101786"/>
                  </a:cubicBezTo>
                  <a:cubicBezTo>
                    <a:pt x="42896" y="102825"/>
                    <a:pt x="42896" y="103864"/>
                    <a:pt x="42896" y="104902"/>
                  </a:cubicBezTo>
                  <a:cubicBezTo>
                    <a:pt x="42896" y="105941"/>
                    <a:pt x="42896" y="106979"/>
                    <a:pt x="43917" y="109057"/>
                  </a:cubicBezTo>
                  <a:cubicBezTo>
                    <a:pt x="43917" y="110095"/>
                    <a:pt x="43917" y="111134"/>
                    <a:pt x="43917" y="112173"/>
                  </a:cubicBezTo>
                  <a:cubicBezTo>
                    <a:pt x="43917" y="113211"/>
                    <a:pt x="43917" y="113211"/>
                    <a:pt x="43917" y="114250"/>
                  </a:cubicBezTo>
                  <a:cubicBezTo>
                    <a:pt x="45960" y="145409"/>
                    <a:pt x="57195" y="156834"/>
                    <a:pt x="83750" y="156834"/>
                  </a:cubicBezTo>
                  <a:cubicBezTo>
                    <a:pt x="103154" y="156834"/>
                    <a:pt x="121538" y="151641"/>
                    <a:pt x="136858" y="150602"/>
                  </a:cubicBezTo>
                  <a:cubicBezTo>
                    <a:pt x="138901" y="150602"/>
                    <a:pt x="140944" y="150602"/>
                    <a:pt x="142986" y="152679"/>
                  </a:cubicBezTo>
                  <a:cubicBezTo>
                    <a:pt x="144008" y="153718"/>
                    <a:pt x="145029" y="155795"/>
                    <a:pt x="145029" y="156834"/>
                  </a:cubicBezTo>
                  <a:cubicBezTo>
                    <a:pt x="145029" y="156834"/>
                    <a:pt x="145029" y="156834"/>
                    <a:pt x="146050" y="180722"/>
                  </a:cubicBezTo>
                  <a:cubicBezTo>
                    <a:pt x="146050" y="184877"/>
                    <a:pt x="142986" y="187993"/>
                    <a:pt x="139922" y="187993"/>
                  </a:cubicBezTo>
                  <a:cubicBezTo>
                    <a:pt x="126646" y="190070"/>
                    <a:pt x="104176" y="195263"/>
                    <a:pt x="83750" y="195263"/>
                  </a:cubicBezTo>
                  <a:cubicBezTo>
                    <a:pt x="25533" y="195263"/>
                    <a:pt x="0" y="165143"/>
                    <a:pt x="0" y="98670"/>
                  </a:cubicBezTo>
                  <a:cubicBezTo>
                    <a:pt x="0" y="97632"/>
                    <a:pt x="0" y="97632"/>
                    <a:pt x="0" y="96593"/>
                  </a:cubicBezTo>
                  <a:cubicBezTo>
                    <a:pt x="0" y="30121"/>
                    <a:pt x="25533" y="0"/>
                    <a:pt x="8375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0BDF935-E0C8-4020-A597-A120C18306B7}"/>
                </a:ext>
              </a:extLst>
            </p:cNvPr>
            <p:cNvSpPr/>
            <p:nvPr userDrawn="1"/>
          </p:nvSpPr>
          <p:spPr>
            <a:xfrm>
              <a:off x="10130900" y="6302687"/>
              <a:ext cx="157163" cy="187325"/>
            </a:xfrm>
            <a:custGeom>
              <a:avLst/>
              <a:gdLst>
                <a:gd name="connsiteX0" fmla="*/ 90394 w 157163"/>
                <a:gd name="connsiteY0" fmla="*/ 0 h 187325"/>
                <a:gd name="connsiteX1" fmla="*/ 93476 w 157163"/>
                <a:gd name="connsiteY1" fmla="*/ 0 h 187325"/>
                <a:gd name="connsiteX2" fmla="*/ 95530 w 157163"/>
                <a:gd name="connsiteY2" fmla="*/ 0 h 187325"/>
                <a:gd name="connsiteX3" fmla="*/ 100666 w 157163"/>
                <a:gd name="connsiteY3" fmla="*/ 0 h 187325"/>
                <a:gd name="connsiteX4" fmla="*/ 157163 w 157163"/>
                <a:gd name="connsiteY4" fmla="*/ 63132 h 187325"/>
                <a:gd name="connsiteX5" fmla="*/ 157163 w 157163"/>
                <a:gd name="connsiteY5" fmla="*/ 85901 h 187325"/>
                <a:gd name="connsiteX6" fmla="*/ 157163 w 157163"/>
                <a:gd name="connsiteY6" fmla="*/ 150067 h 187325"/>
                <a:gd name="connsiteX7" fmla="*/ 157163 w 157163"/>
                <a:gd name="connsiteY7" fmla="*/ 181116 h 187325"/>
                <a:gd name="connsiteX8" fmla="*/ 149972 w 157163"/>
                <a:gd name="connsiteY8" fmla="*/ 187325 h 187325"/>
                <a:gd name="connsiteX9" fmla="*/ 121211 w 157163"/>
                <a:gd name="connsiteY9" fmla="*/ 187325 h 187325"/>
                <a:gd name="connsiteX10" fmla="*/ 115047 w 157163"/>
                <a:gd name="connsiteY10" fmla="*/ 181116 h 187325"/>
                <a:gd name="connsiteX11" fmla="*/ 115047 w 157163"/>
                <a:gd name="connsiteY11" fmla="*/ 61062 h 187325"/>
                <a:gd name="connsiteX12" fmla="*/ 115047 w 157163"/>
                <a:gd name="connsiteY12" fmla="*/ 60027 h 187325"/>
                <a:gd name="connsiteX13" fmla="*/ 91421 w 157163"/>
                <a:gd name="connsiteY13" fmla="*/ 39328 h 187325"/>
                <a:gd name="connsiteX14" fmla="*/ 42115 w 157163"/>
                <a:gd name="connsiteY14" fmla="*/ 61062 h 187325"/>
                <a:gd name="connsiteX15" fmla="*/ 42115 w 157163"/>
                <a:gd name="connsiteY15" fmla="*/ 181116 h 187325"/>
                <a:gd name="connsiteX16" fmla="*/ 34925 w 157163"/>
                <a:gd name="connsiteY16" fmla="*/ 187325 h 187325"/>
                <a:gd name="connsiteX17" fmla="*/ 6164 w 157163"/>
                <a:gd name="connsiteY17" fmla="*/ 187325 h 187325"/>
                <a:gd name="connsiteX18" fmla="*/ 0 w 157163"/>
                <a:gd name="connsiteY18" fmla="*/ 181116 h 187325"/>
                <a:gd name="connsiteX19" fmla="*/ 0 w 157163"/>
                <a:gd name="connsiteY19" fmla="*/ 8280 h 187325"/>
                <a:gd name="connsiteX20" fmla="*/ 6164 w 157163"/>
                <a:gd name="connsiteY20" fmla="*/ 1035 h 187325"/>
                <a:gd name="connsiteX21" fmla="*/ 34925 w 157163"/>
                <a:gd name="connsiteY21" fmla="*/ 1035 h 187325"/>
                <a:gd name="connsiteX22" fmla="*/ 42115 w 157163"/>
                <a:gd name="connsiteY22" fmla="*/ 8280 h 187325"/>
                <a:gd name="connsiteX23" fmla="*/ 42115 w 157163"/>
                <a:gd name="connsiteY23" fmla="*/ 19664 h 187325"/>
                <a:gd name="connsiteX24" fmla="*/ 90394 w 157163"/>
                <a:gd name="connsiteY24" fmla="*/ 0 h 18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163" h="187325">
                  <a:moveTo>
                    <a:pt x="90394" y="0"/>
                  </a:moveTo>
                  <a:cubicBezTo>
                    <a:pt x="91421" y="0"/>
                    <a:pt x="92449" y="0"/>
                    <a:pt x="93476" y="0"/>
                  </a:cubicBezTo>
                  <a:cubicBezTo>
                    <a:pt x="94503" y="0"/>
                    <a:pt x="94503" y="0"/>
                    <a:pt x="95530" y="0"/>
                  </a:cubicBezTo>
                  <a:cubicBezTo>
                    <a:pt x="98612" y="0"/>
                    <a:pt x="100666" y="0"/>
                    <a:pt x="100666" y="0"/>
                  </a:cubicBezTo>
                  <a:cubicBezTo>
                    <a:pt x="138673" y="2070"/>
                    <a:pt x="157163" y="22769"/>
                    <a:pt x="157163" y="63132"/>
                  </a:cubicBezTo>
                  <a:cubicBezTo>
                    <a:pt x="157163" y="63132"/>
                    <a:pt x="157163" y="63132"/>
                    <a:pt x="157163" y="85901"/>
                  </a:cubicBezTo>
                  <a:cubicBezTo>
                    <a:pt x="157163" y="85901"/>
                    <a:pt x="157163" y="85901"/>
                    <a:pt x="157163" y="150067"/>
                  </a:cubicBezTo>
                  <a:cubicBezTo>
                    <a:pt x="157163" y="150067"/>
                    <a:pt x="157163" y="150067"/>
                    <a:pt x="157163" y="181116"/>
                  </a:cubicBezTo>
                  <a:cubicBezTo>
                    <a:pt x="157163" y="184220"/>
                    <a:pt x="154081" y="187325"/>
                    <a:pt x="149972" y="187325"/>
                  </a:cubicBezTo>
                  <a:cubicBezTo>
                    <a:pt x="149972" y="187325"/>
                    <a:pt x="149972" y="187325"/>
                    <a:pt x="121211" y="187325"/>
                  </a:cubicBezTo>
                  <a:cubicBezTo>
                    <a:pt x="118128" y="187325"/>
                    <a:pt x="115047" y="184220"/>
                    <a:pt x="115047" y="181116"/>
                  </a:cubicBezTo>
                  <a:cubicBezTo>
                    <a:pt x="115047" y="181116"/>
                    <a:pt x="115047" y="181116"/>
                    <a:pt x="115047" y="61062"/>
                  </a:cubicBezTo>
                  <a:cubicBezTo>
                    <a:pt x="115047" y="61062"/>
                    <a:pt x="115047" y="61062"/>
                    <a:pt x="115047" y="60027"/>
                  </a:cubicBezTo>
                  <a:cubicBezTo>
                    <a:pt x="114020" y="45538"/>
                    <a:pt x="105802" y="39328"/>
                    <a:pt x="91421" y="39328"/>
                  </a:cubicBezTo>
                  <a:cubicBezTo>
                    <a:pt x="67796" y="41398"/>
                    <a:pt x="48279" y="55887"/>
                    <a:pt x="42115" y="61062"/>
                  </a:cubicBezTo>
                  <a:cubicBezTo>
                    <a:pt x="42115" y="61062"/>
                    <a:pt x="42115" y="61062"/>
                    <a:pt x="42115" y="181116"/>
                  </a:cubicBezTo>
                  <a:cubicBezTo>
                    <a:pt x="42115" y="184220"/>
                    <a:pt x="39034" y="187325"/>
                    <a:pt x="34925" y="187325"/>
                  </a:cubicBezTo>
                  <a:cubicBezTo>
                    <a:pt x="34925" y="187325"/>
                    <a:pt x="34925" y="187325"/>
                    <a:pt x="6164" y="187325"/>
                  </a:cubicBezTo>
                  <a:cubicBezTo>
                    <a:pt x="3081" y="187325"/>
                    <a:pt x="0" y="184220"/>
                    <a:pt x="0" y="181116"/>
                  </a:cubicBezTo>
                  <a:cubicBezTo>
                    <a:pt x="0" y="181116"/>
                    <a:pt x="0" y="181116"/>
                    <a:pt x="0" y="8280"/>
                  </a:cubicBezTo>
                  <a:cubicBezTo>
                    <a:pt x="0" y="4140"/>
                    <a:pt x="3081" y="1035"/>
                    <a:pt x="6164" y="1035"/>
                  </a:cubicBezTo>
                  <a:cubicBezTo>
                    <a:pt x="6164" y="1035"/>
                    <a:pt x="6164" y="1035"/>
                    <a:pt x="34925" y="1035"/>
                  </a:cubicBezTo>
                  <a:cubicBezTo>
                    <a:pt x="39034" y="1035"/>
                    <a:pt x="42115" y="4140"/>
                    <a:pt x="42115" y="8280"/>
                  </a:cubicBezTo>
                  <a:cubicBezTo>
                    <a:pt x="42115" y="8280"/>
                    <a:pt x="42115" y="8280"/>
                    <a:pt x="42115" y="19664"/>
                  </a:cubicBezTo>
                  <a:cubicBezTo>
                    <a:pt x="53415" y="11385"/>
                    <a:pt x="71904" y="0"/>
                    <a:pt x="9039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75C0C5D-2F69-41D7-93C2-5A2CE4CB1569}"/>
                </a:ext>
              </a:extLst>
            </p:cNvPr>
            <p:cNvSpPr/>
            <p:nvPr userDrawn="1"/>
          </p:nvSpPr>
          <p:spPr>
            <a:xfrm>
              <a:off x="10654773" y="6302687"/>
              <a:ext cx="98426" cy="187325"/>
            </a:xfrm>
            <a:custGeom>
              <a:avLst/>
              <a:gdLst>
                <a:gd name="connsiteX0" fmla="*/ 91248 w 98426"/>
                <a:gd name="connsiteY0" fmla="*/ 0 h 187325"/>
                <a:gd name="connsiteX1" fmla="*/ 96375 w 98426"/>
                <a:gd name="connsiteY1" fmla="*/ 2070 h 187325"/>
                <a:gd name="connsiteX2" fmla="*/ 98426 w 98426"/>
                <a:gd name="connsiteY2" fmla="*/ 7245 h 187325"/>
                <a:gd name="connsiteX3" fmla="*/ 98426 w 98426"/>
                <a:gd name="connsiteY3" fmla="*/ 32084 h 187325"/>
                <a:gd name="connsiteX4" fmla="*/ 92274 w 98426"/>
                <a:gd name="connsiteY4" fmla="*/ 39328 h 187325"/>
                <a:gd name="connsiteX5" fmla="*/ 42036 w 98426"/>
                <a:gd name="connsiteY5" fmla="*/ 61062 h 187325"/>
                <a:gd name="connsiteX6" fmla="*/ 42036 w 98426"/>
                <a:gd name="connsiteY6" fmla="*/ 181116 h 187325"/>
                <a:gd name="connsiteX7" fmla="*/ 34859 w 98426"/>
                <a:gd name="connsiteY7" fmla="*/ 187325 h 187325"/>
                <a:gd name="connsiteX8" fmla="*/ 7177 w 98426"/>
                <a:gd name="connsiteY8" fmla="*/ 187325 h 187325"/>
                <a:gd name="connsiteX9" fmla="*/ 0 w 98426"/>
                <a:gd name="connsiteY9" fmla="*/ 181116 h 187325"/>
                <a:gd name="connsiteX10" fmla="*/ 0 w 98426"/>
                <a:gd name="connsiteY10" fmla="*/ 8280 h 187325"/>
                <a:gd name="connsiteX11" fmla="*/ 7177 w 98426"/>
                <a:gd name="connsiteY11" fmla="*/ 1035 h 187325"/>
                <a:gd name="connsiteX12" fmla="*/ 34859 w 98426"/>
                <a:gd name="connsiteY12" fmla="*/ 1035 h 187325"/>
                <a:gd name="connsiteX13" fmla="*/ 42036 w 98426"/>
                <a:gd name="connsiteY13" fmla="*/ 8280 h 187325"/>
                <a:gd name="connsiteX14" fmla="*/ 42036 w 98426"/>
                <a:gd name="connsiteY14" fmla="*/ 19664 h 187325"/>
                <a:gd name="connsiteX15" fmla="*/ 91248 w 98426"/>
                <a:gd name="connsiteY15" fmla="*/ 0 h 18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426" h="187325">
                  <a:moveTo>
                    <a:pt x="91248" y="0"/>
                  </a:moveTo>
                  <a:cubicBezTo>
                    <a:pt x="92274" y="0"/>
                    <a:pt x="94324" y="0"/>
                    <a:pt x="96375" y="2070"/>
                  </a:cubicBezTo>
                  <a:cubicBezTo>
                    <a:pt x="97400" y="3105"/>
                    <a:pt x="98426" y="5175"/>
                    <a:pt x="98426" y="7245"/>
                  </a:cubicBezTo>
                  <a:cubicBezTo>
                    <a:pt x="98426" y="7245"/>
                    <a:pt x="98426" y="7245"/>
                    <a:pt x="98426" y="32084"/>
                  </a:cubicBezTo>
                  <a:cubicBezTo>
                    <a:pt x="98426" y="36223"/>
                    <a:pt x="95349" y="39328"/>
                    <a:pt x="92274" y="39328"/>
                  </a:cubicBezTo>
                  <a:cubicBezTo>
                    <a:pt x="68693" y="41398"/>
                    <a:pt x="48187" y="55887"/>
                    <a:pt x="42036" y="61062"/>
                  </a:cubicBezTo>
                  <a:cubicBezTo>
                    <a:pt x="42036" y="61062"/>
                    <a:pt x="42036" y="61062"/>
                    <a:pt x="42036" y="181116"/>
                  </a:cubicBezTo>
                  <a:cubicBezTo>
                    <a:pt x="42036" y="184220"/>
                    <a:pt x="38960" y="187325"/>
                    <a:pt x="34859" y="187325"/>
                  </a:cubicBezTo>
                  <a:cubicBezTo>
                    <a:pt x="34859" y="187325"/>
                    <a:pt x="34859" y="187325"/>
                    <a:pt x="7177" y="187325"/>
                  </a:cubicBezTo>
                  <a:cubicBezTo>
                    <a:pt x="3077" y="187325"/>
                    <a:pt x="0" y="184220"/>
                    <a:pt x="0" y="181116"/>
                  </a:cubicBezTo>
                  <a:cubicBezTo>
                    <a:pt x="0" y="181116"/>
                    <a:pt x="0" y="181116"/>
                    <a:pt x="0" y="8280"/>
                  </a:cubicBezTo>
                  <a:cubicBezTo>
                    <a:pt x="0" y="4140"/>
                    <a:pt x="3077" y="1035"/>
                    <a:pt x="7177" y="1035"/>
                  </a:cubicBezTo>
                  <a:cubicBezTo>
                    <a:pt x="7177" y="1035"/>
                    <a:pt x="7177" y="1035"/>
                    <a:pt x="34859" y="1035"/>
                  </a:cubicBezTo>
                  <a:cubicBezTo>
                    <a:pt x="38960" y="1035"/>
                    <a:pt x="42036" y="4140"/>
                    <a:pt x="42036" y="8280"/>
                  </a:cubicBezTo>
                  <a:cubicBezTo>
                    <a:pt x="42036" y="8280"/>
                    <a:pt x="42036" y="8280"/>
                    <a:pt x="42036" y="19664"/>
                  </a:cubicBezTo>
                  <a:cubicBezTo>
                    <a:pt x="53314" y="11385"/>
                    <a:pt x="71768" y="1035"/>
                    <a:pt x="9124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9714625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AEE19C2C-CAF3-4741-8F52-00E4422A13F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1"/>
            <a:ext cx="12192000" cy="939799"/>
          </a:xfrm>
          <a:noFill/>
        </p:spPr>
        <p:txBody>
          <a:bodyPr tIns="274320" bIns="91440" anchor="t">
            <a:normAutofit/>
          </a:bodyPr>
          <a:lstStyle>
            <a:lvl1pPr marL="398463" indent="0">
              <a:defRPr sz="4400" cap="all" baseline="0">
                <a:solidFill>
                  <a:srgbClr val="01B4E7"/>
                </a:solidFill>
              </a:defRPr>
            </a:lvl1pPr>
          </a:lstStyle>
          <a:p>
            <a:r>
              <a:rPr lang="en-US" dirty="0"/>
              <a:t>PHOTO HEADER WITH TEXT Subhead</a:t>
            </a:r>
          </a:p>
        </p:txBody>
      </p:sp>
      <p:sp>
        <p:nvSpPr>
          <p:cNvPr id="10" name="Subtitle 2">
            <a:extLst>
              <a:ext uri="{FF2B5EF4-FFF2-40B4-BE49-F238E27FC236}">
                <a16:creationId xmlns:a16="http://schemas.microsoft.com/office/drawing/2014/main" id="{3B73BEBA-ADDE-40D0-AC62-4FF8FDDBEAA5}"/>
              </a:ext>
            </a:extLst>
          </p:cNvPr>
          <p:cNvSpPr>
            <a:spLocks noGrp="1"/>
          </p:cNvSpPr>
          <p:nvPr>
            <p:ph type="subTitle" idx="13"/>
          </p:nvPr>
        </p:nvSpPr>
        <p:spPr>
          <a:xfrm>
            <a:off x="380999" y="1012898"/>
            <a:ext cx="11365894" cy="600002"/>
          </a:xfr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C74794E8-6A05-4ADA-8C35-21FE1E2A9FCB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E616CDF5-DE71-477B-89CA-ABAF0CD39B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368519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AD84134-AF73-4C60-A1A9-43F1411D04B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192000" cy="240333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2403335"/>
            <a:ext cx="12192000" cy="4454664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667653"/>
            <a:ext cx="11506199" cy="3773628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7A3F1B4D-9E1F-465D-AFF7-028507FC44F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2419070"/>
          </a:xfrm>
          <a:solidFill>
            <a:srgbClr val="48595D">
              <a:alpha val="70000"/>
            </a:srgbClr>
          </a:solidFill>
        </p:spPr>
        <p:txBody>
          <a:bodyPr lIns="822960" tIns="457200">
            <a:normAutofit/>
          </a:bodyPr>
          <a:lstStyle>
            <a:lvl1pPr marL="0" indent="0">
              <a:buNone/>
              <a:defRPr sz="4400" b="1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E86D5449-CD56-4478-BDD4-BC492E69988A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3720C02A-46A0-4BE0-B1BF-F34465AC27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88003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552">
          <p15:clr>
            <a:srgbClr val="FBAE40"/>
          </p15:clr>
        </p15:guide>
        <p15:guide id="2" orient="horz" pos="576">
          <p15:clr>
            <a:srgbClr val="FBAE40"/>
          </p15:clr>
        </p15:guide>
      </p15:sldGuideLst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54C825D-5F5D-434C-A6D6-C1178618AE5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410FD076-A070-4324-8DB4-2E57334110C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>
                    <a:alpha val="0"/>
                  </a:schemeClr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E5AC0397-2DA6-4540-8C1F-56B2F3337EE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19138" y="1358900"/>
            <a:ext cx="3860800" cy="2434167"/>
          </a:xfrm>
          <a:noFill/>
          <a:ln w="50800">
            <a:solidFill>
              <a:schemeClr val="bg1"/>
            </a:solidFill>
          </a:ln>
        </p:spPr>
        <p:txBody>
          <a:bodyPr anchor="ctr">
            <a:normAutofit/>
          </a:bodyPr>
          <a:lstStyle>
            <a:lvl1pPr marL="0" indent="0">
              <a:buNone/>
              <a:defRPr sz="3300">
                <a:solidFill>
                  <a:schemeClr val="bg1"/>
                </a:solidFill>
                <a:latin typeface="+mn-lt"/>
              </a:defRPr>
            </a:lvl1pPr>
            <a:lvl2pPr marL="457200" indent="0">
              <a:buFont typeface="Arial" panose="020B0604020202020204" pitchFamily="34" charset="0"/>
              <a:buNone/>
              <a:defRPr sz="3300">
                <a:solidFill>
                  <a:schemeClr val="bg1"/>
                </a:solidFill>
                <a:latin typeface="+mn-lt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endParaRPr lang="en-US" dirty="0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CB44E7F6-F31E-4A39-A72C-52DF93197E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19138" y="3793068"/>
            <a:ext cx="3860800" cy="651932"/>
          </a:xfrm>
          <a:noFill/>
          <a:ln w="50800">
            <a:solidFill>
              <a:schemeClr val="bg1"/>
            </a:solidFill>
          </a:ln>
        </p:spPr>
        <p:txBody>
          <a:bodyPr tIns="0" bIns="0" anchor="ctr">
            <a:noAutofit/>
          </a:bodyPr>
          <a:lstStyle>
            <a:lvl1pPr marL="0" indent="0">
              <a:buNone/>
              <a:defRPr sz="3300">
                <a:solidFill>
                  <a:schemeClr val="bg1"/>
                </a:solidFill>
                <a:latin typeface="+mn-lt"/>
              </a:defRPr>
            </a:lvl1pPr>
            <a:lvl2pPr marL="457200" indent="0">
              <a:buFont typeface="Arial" panose="020B0604020202020204" pitchFamily="34" charset="0"/>
              <a:buNone/>
              <a:defRPr sz="3300">
                <a:solidFill>
                  <a:schemeClr val="bg1"/>
                </a:solidFill>
                <a:latin typeface="+mn-lt"/>
              </a:defRPr>
            </a:lvl2pPr>
          </a:lstStyle>
          <a:p>
            <a:pPr lvl="0"/>
            <a:r>
              <a:rPr lang="en-US" dirty="0"/>
              <a:t>Click to edit Master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2A7DCC2E-35BA-4F5F-A36B-1B0E622326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458588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342A258-AFA5-4BA1-AA41-952099F1FF0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B5A16267-4880-4253-B86A-25B0E5E8738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>
                    <a:alpha val="0"/>
                  </a:schemeClr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33455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33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920966B7-D1BD-4B62-9DEB-FE17AF3EED7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2" y="2141538"/>
            <a:ext cx="5906347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63EA0955-37FE-447B-A91D-F8B3D55349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830191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29546063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1D0F0E6-22D0-49A2-8945-52AEAD9041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6602777 w 12192000"/>
              <a:gd name="connsiteY0" fmla="*/ 6116155 h 6858000"/>
              <a:gd name="connsiteX1" fmla="*/ 6612980 w 12192000"/>
              <a:gd name="connsiteY1" fmla="*/ 6116155 h 6858000"/>
              <a:gd name="connsiteX2" fmla="*/ 6617061 w 12192000"/>
              <a:gd name="connsiteY2" fmla="*/ 6124493 h 6858000"/>
              <a:gd name="connsiteX3" fmla="*/ 6623183 w 12192000"/>
              <a:gd name="connsiteY3" fmla="*/ 6226637 h 6858000"/>
              <a:gd name="connsiteX4" fmla="*/ 6621142 w 12192000"/>
              <a:gd name="connsiteY4" fmla="*/ 6237059 h 6858000"/>
              <a:gd name="connsiteX5" fmla="*/ 6615021 w 12192000"/>
              <a:gd name="connsiteY5" fmla="*/ 6237059 h 6858000"/>
              <a:gd name="connsiteX6" fmla="*/ 6508908 w 12192000"/>
              <a:gd name="connsiteY6" fmla="*/ 6174523 h 6858000"/>
              <a:gd name="connsiteX7" fmla="*/ 6504827 w 12192000"/>
              <a:gd name="connsiteY7" fmla="*/ 6168270 h 6858000"/>
              <a:gd name="connsiteX8" fmla="*/ 6504827 w 12192000"/>
              <a:gd name="connsiteY8" fmla="*/ 6166184 h 6858000"/>
              <a:gd name="connsiteX9" fmla="*/ 6510948 w 12192000"/>
              <a:gd name="connsiteY9" fmla="*/ 6162015 h 6858000"/>
              <a:gd name="connsiteX10" fmla="*/ 6602777 w 12192000"/>
              <a:gd name="connsiteY10" fmla="*/ 6116155 h 6858000"/>
              <a:gd name="connsiteX11" fmla="*/ 6685511 w 12192000"/>
              <a:gd name="connsiteY11" fmla="*/ 6114071 h 6858000"/>
              <a:gd name="connsiteX12" fmla="*/ 6695813 w 12192000"/>
              <a:gd name="connsiteY12" fmla="*/ 6114071 h 6858000"/>
              <a:gd name="connsiteX13" fmla="*/ 6786472 w 12192000"/>
              <a:gd name="connsiteY13" fmla="*/ 6159837 h 6858000"/>
              <a:gd name="connsiteX14" fmla="*/ 6794714 w 12192000"/>
              <a:gd name="connsiteY14" fmla="*/ 6166078 h 6858000"/>
              <a:gd name="connsiteX15" fmla="*/ 6790593 w 12192000"/>
              <a:gd name="connsiteY15" fmla="*/ 6172318 h 6858000"/>
              <a:gd name="connsiteX16" fmla="*/ 6683451 w 12192000"/>
              <a:gd name="connsiteY16" fmla="*/ 6234726 h 6858000"/>
              <a:gd name="connsiteX17" fmla="*/ 6675208 w 12192000"/>
              <a:gd name="connsiteY17" fmla="*/ 6234726 h 6858000"/>
              <a:gd name="connsiteX18" fmla="*/ 6673148 w 12192000"/>
              <a:gd name="connsiteY18" fmla="*/ 6226405 h 6858000"/>
              <a:gd name="connsiteX19" fmla="*/ 6681390 w 12192000"/>
              <a:gd name="connsiteY19" fmla="*/ 6122392 h 6858000"/>
              <a:gd name="connsiteX20" fmla="*/ 6685511 w 12192000"/>
              <a:gd name="connsiteY20" fmla="*/ 6114071 h 6858000"/>
              <a:gd name="connsiteX21" fmla="*/ 5867776 w 12192000"/>
              <a:gd name="connsiteY21" fmla="*/ 6074328 h 6858000"/>
              <a:gd name="connsiteX22" fmla="*/ 5867776 w 12192000"/>
              <a:gd name="connsiteY22" fmla="*/ 6117531 h 6858000"/>
              <a:gd name="connsiteX23" fmla="*/ 5819888 w 12192000"/>
              <a:gd name="connsiteY23" fmla="*/ 6125760 h 6858000"/>
              <a:gd name="connsiteX24" fmla="*/ 5801149 w 12192000"/>
              <a:gd name="connsiteY24" fmla="*/ 6101073 h 6858000"/>
              <a:gd name="connsiteX25" fmla="*/ 5826134 w 12192000"/>
              <a:gd name="connsiteY25" fmla="*/ 6076386 h 6858000"/>
              <a:gd name="connsiteX26" fmla="*/ 5518276 w 12192000"/>
              <a:gd name="connsiteY26" fmla="*/ 6004194 h 6858000"/>
              <a:gd name="connsiteX27" fmla="*/ 5559186 w 12192000"/>
              <a:gd name="connsiteY27" fmla="*/ 6064393 h 6858000"/>
              <a:gd name="connsiteX28" fmla="*/ 5518276 w 12192000"/>
              <a:gd name="connsiteY28" fmla="*/ 6124591 h 6858000"/>
              <a:gd name="connsiteX29" fmla="*/ 5477363 w 12192000"/>
              <a:gd name="connsiteY29" fmla="*/ 6064393 h 6858000"/>
              <a:gd name="connsiteX30" fmla="*/ 5518276 w 12192000"/>
              <a:gd name="connsiteY30" fmla="*/ 6004194 h 6858000"/>
              <a:gd name="connsiteX31" fmla="*/ 6672498 w 12192000"/>
              <a:gd name="connsiteY31" fmla="*/ 5995882 h 6858000"/>
              <a:gd name="connsiteX32" fmla="*/ 6681491 w 12192000"/>
              <a:gd name="connsiteY32" fmla="*/ 5996921 h 6858000"/>
              <a:gd name="connsiteX33" fmla="*/ 6708215 w 12192000"/>
              <a:gd name="connsiteY33" fmla="*/ 6048872 h 6858000"/>
              <a:gd name="connsiteX34" fmla="*/ 6648601 w 12192000"/>
              <a:gd name="connsiteY34" fmla="*/ 6107057 h 6858000"/>
              <a:gd name="connsiteX35" fmla="*/ 6588987 w 12192000"/>
              <a:gd name="connsiteY35" fmla="*/ 6048872 h 6858000"/>
              <a:gd name="connsiteX36" fmla="*/ 6615711 w 12192000"/>
              <a:gd name="connsiteY36" fmla="*/ 5999000 h 6858000"/>
              <a:gd name="connsiteX37" fmla="*/ 6632156 w 12192000"/>
              <a:gd name="connsiteY37" fmla="*/ 6001077 h 6858000"/>
              <a:gd name="connsiteX38" fmla="*/ 6630100 w 12192000"/>
              <a:gd name="connsiteY38" fmla="*/ 6017702 h 6858000"/>
              <a:gd name="connsiteX39" fmla="*/ 6613655 w 12192000"/>
              <a:gd name="connsiteY39" fmla="*/ 6048872 h 6858000"/>
              <a:gd name="connsiteX40" fmla="*/ 6648601 w 12192000"/>
              <a:gd name="connsiteY40" fmla="*/ 6084199 h 6858000"/>
              <a:gd name="connsiteX41" fmla="*/ 6683547 w 12192000"/>
              <a:gd name="connsiteY41" fmla="*/ 6048872 h 6858000"/>
              <a:gd name="connsiteX42" fmla="*/ 6667102 w 12192000"/>
              <a:gd name="connsiteY42" fmla="*/ 6017702 h 6858000"/>
              <a:gd name="connsiteX43" fmla="*/ 6665047 w 12192000"/>
              <a:gd name="connsiteY43" fmla="*/ 6001077 h 6858000"/>
              <a:gd name="connsiteX44" fmla="*/ 6672498 w 12192000"/>
              <a:gd name="connsiteY44" fmla="*/ 5995882 h 6858000"/>
              <a:gd name="connsiteX45" fmla="*/ 6821432 w 12192000"/>
              <a:gd name="connsiteY45" fmla="*/ 5980816 h 6858000"/>
              <a:gd name="connsiteX46" fmla="*/ 6825565 w 12192000"/>
              <a:gd name="connsiteY46" fmla="*/ 5987045 h 6858000"/>
              <a:gd name="connsiteX47" fmla="*/ 6825565 w 12192000"/>
              <a:gd name="connsiteY47" fmla="*/ 6111612 h 6858000"/>
              <a:gd name="connsiteX48" fmla="*/ 6821432 w 12192000"/>
              <a:gd name="connsiteY48" fmla="*/ 6117840 h 6858000"/>
              <a:gd name="connsiteX49" fmla="*/ 6813166 w 12192000"/>
              <a:gd name="connsiteY49" fmla="*/ 6115764 h 6858000"/>
              <a:gd name="connsiteX50" fmla="*/ 6728441 w 12192000"/>
              <a:gd name="connsiteY50" fmla="*/ 6057632 h 6858000"/>
              <a:gd name="connsiteX51" fmla="*/ 6722242 w 12192000"/>
              <a:gd name="connsiteY51" fmla="*/ 6049328 h 6858000"/>
              <a:gd name="connsiteX52" fmla="*/ 6728441 w 12192000"/>
              <a:gd name="connsiteY52" fmla="*/ 6041024 h 6858000"/>
              <a:gd name="connsiteX53" fmla="*/ 6813166 w 12192000"/>
              <a:gd name="connsiteY53" fmla="*/ 5982893 h 6858000"/>
              <a:gd name="connsiteX54" fmla="*/ 6821432 w 12192000"/>
              <a:gd name="connsiteY54" fmla="*/ 5980816 h 6858000"/>
              <a:gd name="connsiteX55" fmla="*/ 6475604 w 12192000"/>
              <a:gd name="connsiteY55" fmla="*/ 5980816 h 6858000"/>
              <a:gd name="connsiteX56" fmla="*/ 6483787 w 12192000"/>
              <a:gd name="connsiteY56" fmla="*/ 5984968 h 6858000"/>
              <a:gd name="connsiteX57" fmla="*/ 6567656 w 12192000"/>
              <a:gd name="connsiteY57" fmla="*/ 6041024 h 6858000"/>
              <a:gd name="connsiteX58" fmla="*/ 6573792 w 12192000"/>
              <a:gd name="connsiteY58" fmla="*/ 6049328 h 6858000"/>
              <a:gd name="connsiteX59" fmla="*/ 6567656 w 12192000"/>
              <a:gd name="connsiteY59" fmla="*/ 6057632 h 6858000"/>
              <a:gd name="connsiteX60" fmla="*/ 6483787 w 12192000"/>
              <a:gd name="connsiteY60" fmla="*/ 6115764 h 6858000"/>
              <a:gd name="connsiteX61" fmla="*/ 6475604 w 12192000"/>
              <a:gd name="connsiteY61" fmla="*/ 6117840 h 6858000"/>
              <a:gd name="connsiteX62" fmla="*/ 6471513 w 12192000"/>
              <a:gd name="connsiteY62" fmla="*/ 6111612 h 6858000"/>
              <a:gd name="connsiteX63" fmla="*/ 6471513 w 12192000"/>
              <a:gd name="connsiteY63" fmla="*/ 5987045 h 6858000"/>
              <a:gd name="connsiteX64" fmla="*/ 6475604 w 12192000"/>
              <a:gd name="connsiteY64" fmla="*/ 5980816 h 6858000"/>
              <a:gd name="connsiteX65" fmla="*/ 6087559 w 12192000"/>
              <a:gd name="connsiteY65" fmla="*/ 5970296 h 6858000"/>
              <a:gd name="connsiteX66" fmla="*/ 6081400 w 12192000"/>
              <a:gd name="connsiteY66" fmla="*/ 5972374 h 6858000"/>
              <a:gd name="connsiteX67" fmla="*/ 6079347 w 12192000"/>
              <a:gd name="connsiteY67" fmla="*/ 5978604 h 6858000"/>
              <a:gd name="connsiteX68" fmla="*/ 6120408 w 12192000"/>
              <a:gd name="connsiteY68" fmla="*/ 6136455 h 6858000"/>
              <a:gd name="connsiteX69" fmla="*/ 6145045 w 12192000"/>
              <a:gd name="connsiteY69" fmla="*/ 6157224 h 6858000"/>
              <a:gd name="connsiteX70" fmla="*/ 6153257 w 12192000"/>
              <a:gd name="connsiteY70" fmla="*/ 6157224 h 6858000"/>
              <a:gd name="connsiteX71" fmla="*/ 6149151 w 12192000"/>
              <a:gd name="connsiteY71" fmla="*/ 6165532 h 6858000"/>
              <a:gd name="connsiteX72" fmla="*/ 6149151 w 12192000"/>
              <a:gd name="connsiteY72" fmla="*/ 6167609 h 6858000"/>
              <a:gd name="connsiteX73" fmla="*/ 6124515 w 12192000"/>
              <a:gd name="connsiteY73" fmla="*/ 6186302 h 6858000"/>
              <a:gd name="connsiteX74" fmla="*/ 6089612 w 12192000"/>
              <a:gd name="connsiteY74" fmla="*/ 6184225 h 6858000"/>
              <a:gd name="connsiteX75" fmla="*/ 6083453 w 12192000"/>
              <a:gd name="connsiteY75" fmla="*/ 6186302 h 6858000"/>
              <a:gd name="connsiteX76" fmla="*/ 6081400 w 12192000"/>
              <a:gd name="connsiteY76" fmla="*/ 6190456 h 6858000"/>
              <a:gd name="connsiteX77" fmla="*/ 6081400 w 12192000"/>
              <a:gd name="connsiteY77" fmla="*/ 6209149 h 6858000"/>
              <a:gd name="connsiteX78" fmla="*/ 6087559 w 12192000"/>
              <a:gd name="connsiteY78" fmla="*/ 6215380 h 6858000"/>
              <a:gd name="connsiteX79" fmla="*/ 6134780 w 12192000"/>
              <a:gd name="connsiteY79" fmla="*/ 6221610 h 6858000"/>
              <a:gd name="connsiteX80" fmla="*/ 6136833 w 12192000"/>
              <a:gd name="connsiteY80" fmla="*/ 6221610 h 6858000"/>
              <a:gd name="connsiteX81" fmla="*/ 6190213 w 12192000"/>
              <a:gd name="connsiteY81" fmla="*/ 6169686 h 6858000"/>
              <a:gd name="connsiteX82" fmla="*/ 6223062 w 12192000"/>
              <a:gd name="connsiteY82" fmla="*/ 6040914 h 6858000"/>
              <a:gd name="connsiteX83" fmla="*/ 6235380 w 12192000"/>
              <a:gd name="connsiteY83" fmla="*/ 5999374 h 6858000"/>
              <a:gd name="connsiteX84" fmla="*/ 6239487 w 12192000"/>
              <a:gd name="connsiteY84" fmla="*/ 5978604 h 6858000"/>
              <a:gd name="connsiteX85" fmla="*/ 6237434 w 12192000"/>
              <a:gd name="connsiteY85" fmla="*/ 5972374 h 6858000"/>
              <a:gd name="connsiteX86" fmla="*/ 6233327 w 12192000"/>
              <a:gd name="connsiteY86" fmla="*/ 5970296 h 6858000"/>
              <a:gd name="connsiteX87" fmla="*/ 6204584 w 12192000"/>
              <a:gd name="connsiteY87" fmla="*/ 5970296 h 6858000"/>
              <a:gd name="connsiteX88" fmla="*/ 6198425 w 12192000"/>
              <a:gd name="connsiteY88" fmla="*/ 5974451 h 6858000"/>
              <a:gd name="connsiteX89" fmla="*/ 6161469 w 12192000"/>
              <a:gd name="connsiteY89" fmla="*/ 6115685 h 6858000"/>
              <a:gd name="connsiteX90" fmla="*/ 6159417 w 12192000"/>
              <a:gd name="connsiteY90" fmla="*/ 6115685 h 6858000"/>
              <a:gd name="connsiteX91" fmla="*/ 6120408 w 12192000"/>
              <a:gd name="connsiteY91" fmla="*/ 5974451 h 6858000"/>
              <a:gd name="connsiteX92" fmla="*/ 6114249 w 12192000"/>
              <a:gd name="connsiteY92" fmla="*/ 5970296 h 6858000"/>
              <a:gd name="connsiteX93" fmla="*/ 6087559 w 12192000"/>
              <a:gd name="connsiteY93" fmla="*/ 5970296 h 6858000"/>
              <a:gd name="connsiteX94" fmla="*/ 6047787 w 12192000"/>
              <a:gd name="connsiteY94" fmla="*/ 5967959 h 6858000"/>
              <a:gd name="connsiteX95" fmla="*/ 5998692 w 12192000"/>
              <a:gd name="connsiteY95" fmla="*/ 5988768 h 6858000"/>
              <a:gd name="connsiteX96" fmla="*/ 5998692 w 12192000"/>
              <a:gd name="connsiteY96" fmla="*/ 5976283 h 6858000"/>
              <a:gd name="connsiteX97" fmla="*/ 5992556 w 12192000"/>
              <a:gd name="connsiteY97" fmla="*/ 5970040 h 6858000"/>
              <a:gd name="connsiteX98" fmla="*/ 5963918 w 12192000"/>
              <a:gd name="connsiteY98" fmla="*/ 5970040 h 6858000"/>
              <a:gd name="connsiteX99" fmla="*/ 5957781 w 12192000"/>
              <a:gd name="connsiteY99" fmla="*/ 5976283 h 6858000"/>
              <a:gd name="connsiteX100" fmla="*/ 5957781 w 12192000"/>
              <a:gd name="connsiteY100" fmla="*/ 6151078 h 6858000"/>
              <a:gd name="connsiteX101" fmla="*/ 5963918 w 12192000"/>
              <a:gd name="connsiteY101" fmla="*/ 6157321 h 6858000"/>
              <a:gd name="connsiteX102" fmla="*/ 5992556 w 12192000"/>
              <a:gd name="connsiteY102" fmla="*/ 6157321 h 6858000"/>
              <a:gd name="connsiteX103" fmla="*/ 5998692 w 12192000"/>
              <a:gd name="connsiteY103" fmla="*/ 6151078 h 6858000"/>
              <a:gd name="connsiteX104" fmla="*/ 5998692 w 12192000"/>
              <a:gd name="connsiteY104" fmla="*/ 6030386 h 6858000"/>
              <a:gd name="connsiteX105" fmla="*/ 6049832 w 12192000"/>
              <a:gd name="connsiteY105" fmla="*/ 6007496 h 6858000"/>
              <a:gd name="connsiteX106" fmla="*/ 6055969 w 12192000"/>
              <a:gd name="connsiteY106" fmla="*/ 6001253 h 6858000"/>
              <a:gd name="connsiteX107" fmla="*/ 6055969 w 12192000"/>
              <a:gd name="connsiteY107" fmla="*/ 5974202 h 6858000"/>
              <a:gd name="connsiteX108" fmla="*/ 6053923 w 12192000"/>
              <a:gd name="connsiteY108" fmla="*/ 5970040 h 6858000"/>
              <a:gd name="connsiteX109" fmla="*/ 6047787 w 12192000"/>
              <a:gd name="connsiteY109" fmla="*/ 5967959 h 6858000"/>
              <a:gd name="connsiteX110" fmla="*/ 5846879 w 12192000"/>
              <a:gd name="connsiteY110" fmla="*/ 5964452 h 6858000"/>
              <a:gd name="connsiteX111" fmla="*/ 5776523 w 12192000"/>
              <a:gd name="connsiteY111" fmla="*/ 5972770 h 6858000"/>
              <a:gd name="connsiteX112" fmla="*/ 5770315 w 12192000"/>
              <a:gd name="connsiteY112" fmla="*/ 5979008 h 6858000"/>
              <a:gd name="connsiteX113" fmla="*/ 5772384 w 12192000"/>
              <a:gd name="connsiteY113" fmla="*/ 6003961 h 6858000"/>
              <a:gd name="connsiteX114" fmla="*/ 5774454 w 12192000"/>
              <a:gd name="connsiteY114" fmla="*/ 6008120 h 6858000"/>
              <a:gd name="connsiteX115" fmla="*/ 5778592 w 12192000"/>
              <a:gd name="connsiteY115" fmla="*/ 6010199 h 6858000"/>
              <a:gd name="connsiteX116" fmla="*/ 5844809 w 12192000"/>
              <a:gd name="connsiteY116" fmla="*/ 6006040 h 6858000"/>
              <a:gd name="connsiteX117" fmla="*/ 5867571 w 12192000"/>
              <a:gd name="connsiteY117" fmla="*/ 6028914 h 6858000"/>
              <a:gd name="connsiteX118" fmla="*/ 5867571 w 12192000"/>
              <a:gd name="connsiteY118" fmla="*/ 6041390 h 6858000"/>
              <a:gd name="connsiteX119" fmla="*/ 5822047 w 12192000"/>
              <a:gd name="connsiteY119" fmla="*/ 6045549 h 6858000"/>
              <a:gd name="connsiteX120" fmla="*/ 5757900 w 12192000"/>
              <a:gd name="connsiteY120" fmla="*/ 6101693 h 6858000"/>
              <a:gd name="connsiteX121" fmla="*/ 5813770 w 12192000"/>
              <a:gd name="connsiteY121" fmla="*/ 6161996 h 6858000"/>
              <a:gd name="connsiteX122" fmla="*/ 5873779 w 12192000"/>
              <a:gd name="connsiteY122" fmla="*/ 6149520 h 6858000"/>
              <a:gd name="connsiteX123" fmla="*/ 5902750 w 12192000"/>
              <a:gd name="connsiteY123" fmla="*/ 6161996 h 6858000"/>
              <a:gd name="connsiteX124" fmla="*/ 5908957 w 12192000"/>
              <a:gd name="connsiteY124" fmla="*/ 6159917 h 6858000"/>
              <a:gd name="connsiteX125" fmla="*/ 5911026 w 12192000"/>
              <a:gd name="connsiteY125" fmla="*/ 6153679 h 6858000"/>
              <a:gd name="connsiteX126" fmla="*/ 5911026 w 12192000"/>
              <a:gd name="connsiteY126" fmla="*/ 6028914 h 6858000"/>
              <a:gd name="connsiteX127" fmla="*/ 5846879 w 12192000"/>
              <a:gd name="connsiteY127" fmla="*/ 5964452 h 6858000"/>
              <a:gd name="connsiteX128" fmla="*/ 5518274 w 12192000"/>
              <a:gd name="connsiteY128" fmla="*/ 5964452 h 6858000"/>
              <a:gd name="connsiteX129" fmla="*/ 5434114 w 12192000"/>
              <a:gd name="connsiteY129" fmla="*/ 6063224 h 6858000"/>
              <a:gd name="connsiteX130" fmla="*/ 5518274 w 12192000"/>
              <a:gd name="connsiteY130" fmla="*/ 6161996 h 6858000"/>
              <a:gd name="connsiteX131" fmla="*/ 5602435 w 12192000"/>
              <a:gd name="connsiteY131" fmla="*/ 6063224 h 6858000"/>
              <a:gd name="connsiteX132" fmla="*/ 5518274 w 12192000"/>
              <a:gd name="connsiteY132" fmla="*/ 5964452 h 6858000"/>
              <a:gd name="connsiteX133" fmla="*/ 5302320 w 12192000"/>
              <a:gd name="connsiteY133" fmla="*/ 5938736 h 6858000"/>
              <a:gd name="connsiteX134" fmla="*/ 5318685 w 12192000"/>
              <a:gd name="connsiteY134" fmla="*/ 5938736 h 6858000"/>
              <a:gd name="connsiteX135" fmla="*/ 5361642 w 12192000"/>
              <a:gd name="connsiteY135" fmla="*/ 5978478 h 6858000"/>
              <a:gd name="connsiteX136" fmla="*/ 5316640 w 12192000"/>
              <a:gd name="connsiteY136" fmla="*/ 6016129 h 6858000"/>
              <a:gd name="connsiteX137" fmla="*/ 5271637 w 12192000"/>
              <a:gd name="connsiteY137" fmla="*/ 6016129 h 6858000"/>
              <a:gd name="connsiteX138" fmla="*/ 5271637 w 12192000"/>
              <a:gd name="connsiteY138" fmla="*/ 5940828 h 6858000"/>
              <a:gd name="connsiteX139" fmla="*/ 5302320 w 12192000"/>
              <a:gd name="connsiteY139" fmla="*/ 5938736 h 6858000"/>
              <a:gd name="connsiteX140" fmla="*/ 5678557 w 12192000"/>
              <a:gd name="connsiteY140" fmla="*/ 5927047 h 6858000"/>
              <a:gd name="connsiteX141" fmla="*/ 5649847 w 12192000"/>
              <a:gd name="connsiteY141" fmla="*/ 5933291 h 6858000"/>
              <a:gd name="connsiteX142" fmla="*/ 5643695 w 12192000"/>
              <a:gd name="connsiteY142" fmla="*/ 5939535 h 6858000"/>
              <a:gd name="connsiteX143" fmla="*/ 5643695 w 12192000"/>
              <a:gd name="connsiteY143" fmla="*/ 5970757 h 6858000"/>
              <a:gd name="connsiteX144" fmla="*/ 5627290 w 12192000"/>
              <a:gd name="connsiteY144" fmla="*/ 5970757 h 6858000"/>
              <a:gd name="connsiteX145" fmla="*/ 5621138 w 12192000"/>
              <a:gd name="connsiteY145" fmla="*/ 5977002 h 6858000"/>
              <a:gd name="connsiteX146" fmla="*/ 5621138 w 12192000"/>
              <a:gd name="connsiteY146" fmla="*/ 6001980 h 6858000"/>
              <a:gd name="connsiteX147" fmla="*/ 5627290 w 12192000"/>
              <a:gd name="connsiteY147" fmla="*/ 6008224 h 6858000"/>
              <a:gd name="connsiteX148" fmla="*/ 5643695 w 12192000"/>
              <a:gd name="connsiteY148" fmla="*/ 6008224 h 6858000"/>
              <a:gd name="connsiteX149" fmla="*/ 5643695 w 12192000"/>
              <a:gd name="connsiteY149" fmla="*/ 6091483 h 6858000"/>
              <a:gd name="connsiteX150" fmla="*/ 5699064 w 12192000"/>
              <a:gd name="connsiteY150" fmla="*/ 6164334 h 6858000"/>
              <a:gd name="connsiteX151" fmla="*/ 5731875 w 12192000"/>
              <a:gd name="connsiteY151" fmla="*/ 6160171 h 6858000"/>
              <a:gd name="connsiteX152" fmla="*/ 5738028 w 12192000"/>
              <a:gd name="connsiteY152" fmla="*/ 6151845 h 6858000"/>
              <a:gd name="connsiteX153" fmla="*/ 5735977 w 12192000"/>
              <a:gd name="connsiteY153" fmla="*/ 6128949 h 6858000"/>
              <a:gd name="connsiteX154" fmla="*/ 5729824 w 12192000"/>
              <a:gd name="connsiteY154" fmla="*/ 6120623 h 6858000"/>
              <a:gd name="connsiteX155" fmla="*/ 5705217 w 12192000"/>
              <a:gd name="connsiteY155" fmla="*/ 6122705 h 6858000"/>
              <a:gd name="connsiteX156" fmla="*/ 5686761 w 12192000"/>
              <a:gd name="connsiteY156" fmla="*/ 6085238 h 6858000"/>
              <a:gd name="connsiteX157" fmla="*/ 5686761 w 12192000"/>
              <a:gd name="connsiteY157" fmla="*/ 6008224 h 6858000"/>
              <a:gd name="connsiteX158" fmla="*/ 5729824 w 12192000"/>
              <a:gd name="connsiteY158" fmla="*/ 6008224 h 6858000"/>
              <a:gd name="connsiteX159" fmla="*/ 5735977 w 12192000"/>
              <a:gd name="connsiteY159" fmla="*/ 6001980 h 6858000"/>
              <a:gd name="connsiteX160" fmla="*/ 5735977 w 12192000"/>
              <a:gd name="connsiteY160" fmla="*/ 5977002 h 6858000"/>
              <a:gd name="connsiteX161" fmla="*/ 5729824 w 12192000"/>
              <a:gd name="connsiteY161" fmla="*/ 5970757 h 6858000"/>
              <a:gd name="connsiteX162" fmla="*/ 5686761 w 12192000"/>
              <a:gd name="connsiteY162" fmla="*/ 5970757 h 6858000"/>
              <a:gd name="connsiteX163" fmla="*/ 5686761 w 12192000"/>
              <a:gd name="connsiteY163" fmla="*/ 5933291 h 6858000"/>
              <a:gd name="connsiteX164" fmla="*/ 5684709 w 12192000"/>
              <a:gd name="connsiteY164" fmla="*/ 5927047 h 6858000"/>
              <a:gd name="connsiteX165" fmla="*/ 5678557 w 12192000"/>
              <a:gd name="connsiteY165" fmla="*/ 5927047 h 6858000"/>
              <a:gd name="connsiteX166" fmla="*/ 5312653 w 12192000"/>
              <a:gd name="connsiteY166" fmla="*/ 5897825 h 6858000"/>
              <a:gd name="connsiteX167" fmla="*/ 5232236 w 12192000"/>
              <a:gd name="connsiteY167" fmla="*/ 5901977 h 6858000"/>
              <a:gd name="connsiteX168" fmla="*/ 5226049 w 12192000"/>
              <a:gd name="connsiteY168" fmla="*/ 5910281 h 6858000"/>
              <a:gd name="connsiteX169" fmla="*/ 5226049 w 12192000"/>
              <a:gd name="connsiteY169" fmla="*/ 6151093 h 6858000"/>
              <a:gd name="connsiteX170" fmla="*/ 5234297 w 12192000"/>
              <a:gd name="connsiteY170" fmla="*/ 6157321 h 6858000"/>
              <a:gd name="connsiteX171" fmla="*/ 5263165 w 12192000"/>
              <a:gd name="connsiteY171" fmla="*/ 6157321 h 6858000"/>
              <a:gd name="connsiteX172" fmla="*/ 5271414 w 12192000"/>
              <a:gd name="connsiteY172" fmla="*/ 6151093 h 6858000"/>
              <a:gd name="connsiteX173" fmla="*/ 5271414 w 12192000"/>
              <a:gd name="connsiteY173" fmla="*/ 6055599 h 6858000"/>
              <a:gd name="connsiteX174" fmla="*/ 5320901 w 12192000"/>
              <a:gd name="connsiteY174" fmla="*/ 6057674 h 6858000"/>
              <a:gd name="connsiteX175" fmla="*/ 5362142 w 12192000"/>
              <a:gd name="connsiteY175" fmla="*/ 6153168 h 6858000"/>
              <a:gd name="connsiteX176" fmla="*/ 5368327 w 12192000"/>
              <a:gd name="connsiteY176" fmla="*/ 6157321 h 6858000"/>
              <a:gd name="connsiteX177" fmla="*/ 5401320 w 12192000"/>
              <a:gd name="connsiteY177" fmla="*/ 6157321 h 6858000"/>
              <a:gd name="connsiteX178" fmla="*/ 5407505 w 12192000"/>
              <a:gd name="connsiteY178" fmla="*/ 6155245 h 6858000"/>
              <a:gd name="connsiteX179" fmla="*/ 5409567 w 12192000"/>
              <a:gd name="connsiteY179" fmla="*/ 6149017 h 6858000"/>
              <a:gd name="connsiteX180" fmla="*/ 5362142 w 12192000"/>
              <a:gd name="connsiteY180" fmla="*/ 6045219 h 6858000"/>
              <a:gd name="connsiteX181" fmla="*/ 5407505 w 12192000"/>
              <a:gd name="connsiteY181" fmla="*/ 5976711 h 6858000"/>
              <a:gd name="connsiteX182" fmla="*/ 5318839 w 12192000"/>
              <a:gd name="connsiteY182" fmla="*/ 5897825 h 6858000"/>
              <a:gd name="connsiteX183" fmla="*/ 5312653 w 12192000"/>
              <a:gd name="connsiteY183" fmla="*/ 5897825 h 6858000"/>
              <a:gd name="connsiteX184" fmla="*/ 6675208 w 12192000"/>
              <a:gd name="connsiteY184" fmla="*/ 5864819 h 6858000"/>
              <a:gd name="connsiteX185" fmla="*/ 6683451 w 12192000"/>
              <a:gd name="connsiteY185" fmla="*/ 5864819 h 6858000"/>
              <a:gd name="connsiteX186" fmla="*/ 6790593 w 12192000"/>
              <a:gd name="connsiteY186" fmla="*/ 5926632 h 6858000"/>
              <a:gd name="connsiteX187" fmla="*/ 6794714 w 12192000"/>
              <a:gd name="connsiteY187" fmla="*/ 5932813 h 6858000"/>
              <a:gd name="connsiteX188" fmla="*/ 6786472 w 12192000"/>
              <a:gd name="connsiteY188" fmla="*/ 5938994 h 6858000"/>
              <a:gd name="connsiteX189" fmla="*/ 6695813 w 12192000"/>
              <a:gd name="connsiteY189" fmla="*/ 5982263 h 6858000"/>
              <a:gd name="connsiteX190" fmla="*/ 6685511 w 12192000"/>
              <a:gd name="connsiteY190" fmla="*/ 5984323 h 6858000"/>
              <a:gd name="connsiteX191" fmla="*/ 6681390 w 12192000"/>
              <a:gd name="connsiteY191" fmla="*/ 5974021 h 6858000"/>
              <a:gd name="connsiteX192" fmla="*/ 6673148 w 12192000"/>
              <a:gd name="connsiteY192" fmla="*/ 5873060 h 6858000"/>
              <a:gd name="connsiteX193" fmla="*/ 6675208 w 12192000"/>
              <a:gd name="connsiteY193" fmla="*/ 5864819 h 6858000"/>
              <a:gd name="connsiteX194" fmla="*/ 6617873 w 12192000"/>
              <a:gd name="connsiteY194" fmla="*/ 5864048 h 6858000"/>
              <a:gd name="connsiteX195" fmla="*/ 6621994 w 12192000"/>
              <a:gd name="connsiteY195" fmla="*/ 5864823 h 6858000"/>
              <a:gd name="connsiteX196" fmla="*/ 6624054 w 12192000"/>
              <a:gd name="connsiteY196" fmla="*/ 5875148 h 6858000"/>
              <a:gd name="connsiteX197" fmla="*/ 6615813 w 12192000"/>
              <a:gd name="connsiteY197" fmla="*/ 5976336 h 6858000"/>
              <a:gd name="connsiteX198" fmla="*/ 6611692 w 12192000"/>
              <a:gd name="connsiteY198" fmla="*/ 5984596 h 6858000"/>
              <a:gd name="connsiteX199" fmla="*/ 6601390 w 12192000"/>
              <a:gd name="connsiteY199" fmla="*/ 5984596 h 6858000"/>
              <a:gd name="connsiteX200" fmla="*/ 6510730 w 12192000"/>
              <a:gd name="connsiteY200" fmla="*/ 5939165 h 6858000"/>
              <a:gd name="connsiteX201" fmla="*/ 6502489 w 12192000"/>
              <a:gd name="connsiteY201" fmla="*/ 5932970 h 6858000"/>
              <a:gd name="connsiteX202" fmla="*/ 6506610 w 12192000"/>
              <a:gd name="connsiteY202" fmla="*/ 5926774 h 6858000"/>
              <a:gd name="connsiteX203" fmla="*/ 6613752 w 12192000"/>
              <a:gd name="connsiteY203" fmla="*/ 5864823 h 6858000"/>
              <a:gd name="connsiteX204" fmla="*/ 6617873 w 12192000"/>
              <a:gd name="connsiteY204" fmla="*/ 5864048 h 6858000"/>
              <a:gd name="connsiteX205" fmla="*/ 6649186 w 12192000"/>
              <a:gd name="connsiteY205" fmla="*/ 5828859 h 6858000"/>
              <a:gd name="connsiteX206" fmla="*/ 6432355 w 12192000"/>
              <a:gd name="connsiteY206" fmla="*/ 6048029 h 6858000"/>
              <a:gd name="connsiteX207" fmla="*/ 6649186 w 12192000"/>
              <a:gd name="connsiteY207" fmla="*/ 6267198 h 6858000"/>
              <a:gd name="connsiteX208" fmla="*/ 6866018 w 12192000"/>
              <a:gd name="connsiteY208" fmla="*/ 6048029 h 6858000"/>
              <a:gd name="connsiteX209" fmla="*/ 6649186 w 12192000"/>
              <a:gd name="connsiteY209" fmla="*/ 5828859 h 6858000"/>
              <a:gd name="connsiteX210" fmla="*/ 6648602 w 12192000"/>
              <a:gd name="connsiteY210" fmla="*/ 5797300 h 6858000"/>
              <a:gd name="connsiteX211" fmla="*/ 6895240 w 12192000"/>
              <a:gd name="connsiteY211" fmla="*/ 6046861 h 6858000"/>
              <a:gd name="connsiteX212" fmla="*/ 6648602 w 12192000"/>
              <a:gd name="connsiteY212" fmla="*/ 6296422 h 6858000"/>
              <a:gd name="connsiteX213" fmla="*/ 6401963 w 12192000"/>
              <a:gd name="connsiteY213" fmla="*/ 6046861 h 6858000"/>
              <a:gd name="connsiteX214" fmla="*/ 6648602 w 12192000"/>
              <a:gd name="connsiteY214" fmla="*/ 5797300 h 6858000"/>
              <a:gd name="connsiteX215" fmla="*/ 6635678 w 12192000"/>
              <a:gd name="connsiteY215" fmla="*/ 5718724 h 6858000"/>
              <a:gd name="connsiteX216" fmla="*/ 6623339 w 12192000"/>
              <a:gd name="connsiteY216" fmla="*/ 5768607 h 6858000"/>
              <a:gd name="connsiteX217" fmla="*/ 6600717 w 12192000"/>
              <a:gd name="connsiteY217" fmla="*/ 5772764 h 6858000"/>
              <a:gd name="connsiteX218" fmla="*/ 6573982 w 12192000"/>
              <a:gd name="connsiteY218" fmla="*/ 5727038 h 6858000"/>
              <a:gd name="connsiteX219" fmla="*/ 6573982 w 12192000"/>
              <a:gd name="connsiteY219" fmla="*/ 5724959 h 6858000"/>
              <a:gd name="connsiteX220" fmla="*/ 6571926 w 12192000"/>
              <a:gd name="connsiteY220" fmla="*/ 5727038 h 6858000"/>
              <a:gd name="connsiteX221" fmla="*/ 6551360 w 12192000"/>
              <a:gd name="connsiteY221" fmla="*/ 5731195 h 6858000"/>
              <a:gd name="connsiteX222" fmla="*/ 6551360 w 12192000"/>
              <a:gd name="connsiteY222" fmla="*/ 5733273 h 6858000"/>
              <a:gd name="connsiteX223" fmla="*/ 6547247 w 12192000"/>
              <a:gd name="connsiteY223" fmla="*/ 5758215 h 6858000"/>
              <a:gd name="connsiteX224" fmla="*/ 6551360 w 12192000"/>
              <a:gd name="connsiteY224" fmla="*/ 5785235 h 6858000"/>
              <a:gd name="connsiteX225" fmla="*/ 6530795 w 12192000"/>
              <a:gd name="connsiteY225" fmla="*/ 5793548 h 6858000"/>
              <a:gd name="connsiteX226" fmla="*/ 6493777 w 12192000"/>
              <a:gd name="connsiteY226" fmla="*/ 5758215 h 6858000"/>
              <a:gd name="connsiteX227" fmla="*/ 6493777 w 12192000"/>
              <a:gd name="connsiteY227" fmla="*/ 5756136 h 6858000"/>
              <a:gd name="connsiteX228" fmla="*/ 6491721 w 12192000"/>
              <a:gd name="connsiteY228" fmla="*/ 5756136 h 6858000"/>
              <a:gd name="connsiteX229" fmla="*/ 6473212 w 12192000"/>
              <a:gd name="connsiteY229" fmla="*/ 5768607 h 6858000"/>
              <a:gd name="connsiteX230" fmla="*/ 6473212 w 12192000"/>
              <a:gd name="connsiteY230" fmla="*/ 5770685 h 6858000"/>
              <a:gd name="connsiteX231" fmla="*/ 6485551 w 12192000"/>
              <a:gd name="connsiteY231" fmla="*/ 5820568 h 6858000"/>
              <a:gd name="connsiteX232" fmla="*/ 6469099 w 12192000"/>
              <a:gd name="connsiteY232" fmla="*/ 5833039 h 6858000"/>
              <a:gd name="connsiteX233" fmla="*/ 6425911 w 12192000"/>
              <a:gd name="connsiteY233" fmla="*/ 5806019 h 6858000"/>
              <a:gd name="connsiteX234" fmla="*/ 6423855 w 12192000"/>
              <a:gd name="connsiteY234" fmla="*/ 5806019 h 6858000"/>
              <a:gd name="connsiteX235" fmla="*/ 6423855 w 12192000"/>
              <a:gd name="connsiteY235" fmla="*/ 5808097 h 6858000"/>
              <a:gd name="connsiteX236" fmla="*/ 6407402 w 12192000"/>
              <a:gd name="connsiteY236" fmla="*/ 5822647 h 6858000"/>
              <a:gd name="connsiteX237" fmla="*/ 6407402 w 12192000"/>
              <a:gd name="connsiteY237" fmla="*/ 5824725 h 6858000"/>
              <a:gd name="connsiteX238" fmla="*/ 6434138 w 12192000"/>
              <a:gd name="connsiteY238" fmla="*/ 5870451 h 6858000"/>
              <a:gd name="connsiteX239" fmla="*/ 6419742 w 12192000"/>
              <a:gd name="connsiteY239" fmla="*/ 5887079 h 6858000"/>
              <a:gd name="connsiteX240" fmla="*/ 6370385 w 12192000"/>
              <a:gd name="connsiteY240" fmla="*/ 5874608 h 6858000"/>
              <a:gd name="connsiteX241" fmla="*/ 6368328 w 12192000"/>
              <a:gd name="connsiteY241" fmla="*/ 5874608 h 6858000"/>
              <a:gd name="connsiteX242" fmla="*/ 6358046 w 12192000"/>
              <a:gd name="connsiteY242" fmla="*/ 5893314 h 6858000"/>
              <a:gd name="connsiteX243" fmla="*/ 6358046 w 12192000"/>
              <a:gd name="connsiteY243" fmla="*/ 5895393 h 6858000"/>
              <a:gd name="connsiteX244" fmla="*/ 6395063 w 12192000"/>
              <a:gd name="connsiteY244" fmla="*/ 5932805 h 6858000"/>
              <a:gd name="connsiteX245" fmla="*/ 6386837 w 12192000"/>
              <a:gd name="connsiteY245" fmla="*/ 5951511 h 6858000"/>
              <a:gd name="connsiteX246" fmla="*/ 6335424 w 12192000"/>
              <a:gd name="connsiteY246" fmla="*/ 5951511 h 6858000"/>
              <a:gd name="connsiteX247" fmla="*/ 6333367 w 12192000"/>
              <a:gd name="connsiteY247" fmla="*/ 5951511 h 6858000"/>
              <a:gd name="connsiteX248" fmla="*/ 6333367 w 12192000"/>
              <a:gd name="connsiteY248" fmla="*/ 5953589 h 6858000"/>
              <a:gd name="connsiteX249" fmla="*/ 6327198 w 12192000"/>
              <a:gd name="connsiteY249" fmla="*/ 5974373 h 6858000"/>
              <a:gd name="connsiteX250" fmla="*/ 6329254 w 12192000"/>
              <a:gd name="connsiteY250" fmla="*/ 5976452 h 6858000"/>
              <a:gd name="connsiteX251" fmla="*/ 6372441 w 12192000"/>
              <a:gd name="connsiteY251" fmla="*/ 6001393 h 6858000"/>
              <a:gd name="connsiteX252" fmla="*/ 6370385 w 12192000"/>
              <a:gd name="connsiteY252" fmla="*/ 6024257 h 6858000"/>
              <a:gd name="connsiteX253" fmla="*/ 6321028 w 12192000"/>
              <a:gd name="connsiteY253" fmla="*/ 6036728 h 6858000"/>
              <a:gd name="connsiteX254" fmla="*/ 6318972 w 12192000"/>
              <a:gd name="connsiteY254" fmla="*/ 6036728 h 6858000"/>
              <a:gd name="connsiteX255" fmla="*/ 6318972 w 12192000"/>
              <a:gd name="connsiteY255" fmla="*/ 6038805 h 6858000"/>
              <a:gd name="connsiteX256" fmla="*/ 6318972 w 12192000"/>
              <a:gd name="connsiteY256" fmla="*/ 6049198 h 6858000"/>
              <a:gd name="connsiteX257" fmla="*/ 6318972 w 12192000"/>
              <a:gd name="connsiteY257" fmla="*/ 6059590 h 6858000"/>
              <a:gd name="connsiteX258" fmla="*/ 6318972 w 12192000"/>
              <a:gd name="connsiteY258" fmla="*/ 6061669 h 6858000"/>
              <a:gd name="connsiteX259" fmla="*/ 6321028 w 12192000"/>
              <a:gd name="connsiteY259" fmla="*/ 6061669 h 6858000"/>
              <a:gd name="connsiteX260" fmla="*/ 6370385 w 12192000"/>
              <a:gd name="connsiteY260" fmla="*/ 6074140 h 6858000"/>
              <a:gd name="connsiteX261" fmla="*/ 6374498 w 12192000"/>
              <a:gd name="connsiteY261" fmla="*/ 6097002 h 6858000"/>
              <a:gd name="connsiteX262" fmla="*/ 6329254 w 12192000"/>
              <a:gd name="connsiteY262" fmla="*/ 6124022 h 6858000"/>
              <a:gd name="connsiteX263" fmla="*/ 6327198 w 12192000"/>
              <a:gd name="connsiteY263" fmla="*/ 6124022 h 6858000"/>
              <a:gd name="connsiteX264" fmla="*/ 6327198 w 12192000"/>
              <a:gd name="connsiteY264" fmla="*/ 6126101 h 6858000"/>
              <a:gd name="connsiteX265" fmla="*/ 6333367 w 12192000"/>
              <a:gd name="connsiteY265" fmla="*/ 6146886 h 6858000"/>
              <a:gd name="connsiteX266" fmla="*/ 6335424 w 12192000"/>
              <a:gd name="connsiteY266" fmla="*/ 6146886 h 6858000"/>
              <a:gd name="connsiteX267" fmla="*/ 6386837 w 12192000"/>
              <a:gd name="connsiteY267" fmla="*/ 6146886 h 6858000"/>
              <a:gd name="connsiteX268" fmla="*/ 6395063 w 12192000"/>
              <a:gd name="connsiteY268" fmla="*/ 6167669 h 6858000"/>
              <a:gd name="connsiteX269" fmla="*/ 6358046 w 12192000"/>
              <a:gd name="connsiteY269" fmla="*/ 6205082 h 6858000"/>
              <a:gd name="connsiteX270" fmla="*/ 6358046 w 12192000"/>
              <a:gd name="connsiteY270" fmla="*/ 6207160 h 6858000"/>
              <a:gd name="connsiteX271" fmla="*/ 6370385 w 12192000"/>
              <a:gd name="connsiteY271" fmla="*/ 6225866 h 6858000"/>
              <a:gd name="connsiteX272" fmla="*/ 6421798 w 12192000"/>
              <a:gd name="connsiteY272" fmla="*/ 6211318 h 6858000"/>
              <a:gd name="connsiteX273" fmla="*/ 6434138 w 12192000"/>
              <a:gd name="connsiteY273" fmla="*/ 6230024 h 6858000"/>
              <a:gd name="connsiteX274" fmla="*/ 6407402 w 12192000"/>
              <a:gd name="connsiteY274" fmla="*/ 6275750 h 6858000"/>
              <a:gd name="connsiteX275" fmla="*/ 6409459 w 12192000"/>
              <a:gd name="connsiteY275" fmla="*/ 6277827 h 6858000"/>
              <a:gd name="connsiteX276" fmla="*/ 6423855 w 12192000"/>
              <a:gd name="connsiteY276" fmla="*/ 6292377 h 6858000"/>
              <a:gd name="connsiteX277" fmla="*/ 6425911 w 12192000"/>
              <a:gd name="connsiteY277" fmla="*/ 6292377 h 6858000"/>
              <a:gd name="connsiteX278" fmla="*/ 6471156 w 12192000"/>
              <a:gd name="connsiteY278" fmla="*/ 6265357 h 6858000"/>
              <a:gd name="connsiteX279" fmla="*/ 6487608 w 12192000"/>
              <a:gd name="connsiteY279" fmla="*/ 6279906 h 6858000"/>
              <a:gd name="connsiteX280" fmla="*/ 6475269 w 12192000"/>
              <a:gd name="connsiteY280" fmla="*/ 6329789 h 6858000"/>
              <a:gd name="connsiteX281" fmla="*/ 6475269 w 12192000"/>
              <a:gd name="connsiteY281" fmla="*/ 6331868 h 6858000"/>
              <a:gd name="connsiteX282" fmla="*/ 6493777 w 12192000"/>
              <a:gd name="connsiteY282" fmla="*/ 6342259 h 6858000"/>
              <a:gd name="connsiteX283" fmla="*/ 6493777 w 12192000"/>
              <a:gd name="connsiteY283" fmla="*/ 6344338 h 6858000"/>
              <a:gd name="connsiteX284" fmla="*/ 6495834 w 12192000"/>
              <a:gd name="connsiteY284" fmla="*/ 6342259 h 6858000"/>
              <a:gd name="connsiteX285" fmla="*/ 6532851 w 12192000"/>
              <a:gd name="connsiteY285" fmla="*/ 6304848 h 6858000"/>
              <a:gd name="connsiteX286" fmla="*/ 6551360 w 12192000"/>
              <a:gd name="connsiteY286" fmla="*/ 6313162 h 6858000"/>
              <a:gd name="connsiteX287" fmla="*/ 6549304 w 12192000"/>
              <a:gd name="connsiteY287" fmla="*/ 6340182 h 6858000"/>
              <a:gd name="connsiteX288" fmla="*/ 6551360 w 12192000"/>
              <a:gd name="connsiteY288" fmla="*/ 6365123 h 6858000"/>
              <a:gd name="connsiteX289" fmla="*/ 6551360 w 12192000"/>
              <a:gd name="connsiteY289" fmla="*/ 6367201 h 6858000"/>
              <a:gd name="connsiteX290" fmla="*/ 6553417 w 12192000"/>
              <a:gd name="connsiteY290" fmla="*/ 6367201 h 6858000"/>
              <a:gd name="connsiteX291" fmla="*/ 6573982 w 12192000"/>
              <a:gd name="connsiteY291" fmla="*/ 6373436 h 6858000"/>
              <a:gd name="connsiteX292" fmla="*/ 6576039 w 12192000"/>
              <a:gd name="connsiteY292" fmla="*/ 6373436 h 6858000"/>
              <a:gd name="connsiteX293" fmla="*/ 6600717 w 12192000"/>
              <a:gd name="connsiteY293" fmla="*/ 6327711 h 6858000"/>
              <a:gd name="connsiteX294" fmla="*/ 6623339 w 12192000"/>
              <a:gd name="connsiteY294" fmla="*/ 6329789 h 6858000"/>
              <a:gd name="connsiteX295" fmla="*/ 6635678 w 12192000"/>
              <a:gd name="connsiteY295" fmla="*/ 6381750 h 6858000"/>
              <a:gd name="connsiteX296" fmla="*/ 6637734 w 12192000"/>
              <a:gd name="connsiteY296" fmla="*/ 6381750 h 6858000"/>
              <a:gd name="connsiteX297" fmla="*/ 6658300 w 12192000"/>
              <a:gd name="connsiteY297" fmla="*/ 6381750 h 6858000"/>
              <a:gd name="connsiteX298" fmla="*/ 6660357 w 12192000"/>
              <a:gd name="connsiteY298" fmla="*/ 6381750 h 6858000"/>
              <a:gd name="connsiteX299" fmla="*/ 6674753 w 12192000"/>
              <a:gd name="connsiteY299" fmla="*/ 6329789 h 6858000"/>
              <a:gd name="connsiteX300" fmla="*/ 6695318 w 12192000"/>
              <a:gd name="connsiteY300" fmla="*/ 6327711 h 6858000"/>
              <a:gd name="connsiteX301" fmla="*/ 6722053 w 12192000"/>
              <a:gd name="connsiteY301" fmla="*/ 6373436 h 6858000"/>
              <a:gd name="connsiteX302" fmla="*/ 6742618 w 12192000"/>
              <a:gd name="connsiteY302" fmla="*/ 6367201 h 6858000"/>
              <a:gd name="connsiteX303" fmla="*/ 6744675 w 12192000"/>
              <a:gd name="connsiteY303" fmla="*/ 6367201 h 6858000"/>
              <a:gd name="connsiteX304" fmla="*/ 6746731 w 12192000"/>
              <a:gd name="connsiteY304" fmla="*/ 6340182 h 6858000"/>
              <a:gd name="connsiteX305" fmla="*/ 6744675 w 12192000"/>
              <a:gd name="connsiteY305" fmla="*/ 6313162 h 6858000"/>
              <a:gd name="connsiteX306" fmla="*/ 6765240 w 12192000"/>
              <a:gd name="connsiteY306" fmla="*/ 6304848 h 6858000"/>
              <a:gd name="connsiteX307" fmla="*/ 6802257 w 12192000"/>
              <a:gd name="connsiteY307" fmla="*/ 6342259 h 6858000"/>
              <a:gd name="connsiteX308" fmla="*/ 6820766 w 12192000"/>
              <a:gd name="connsiteY308" fmla="*/ 6331868 h 6858000"/>
              <a:gd name="connsiteX309" fmla="*/ 6822823 w 12192000"/>
              <a:gd name="connsiteY309" fmla="*/ 6329789 h 6858000"/>
              <a:gd name="connsiteX310" fmla="*/ 6822823 w 12192000"/>
              <a:gd name="connsiteY310" fmla="*/ 6327711 h 6858000"/>
              <a:gd name="connsiteX311" fmla="*/ 6808427 w 12192000"/>
              <a:gd name="connsiteY311" fmla="*/ 6279906 h 6858000"/>
              <a:gd name="connsiteX312" fmla="*/ 6824879 w 12192000"/>
              <a:gd name="connsiteY312" fmla="*/ 6265357 h 6858000"/>
              <a:gd name="connsiteX313" fmla="*/ 6870123 w 12192000"/>
              <a:gd name="connsiteY313" fmla="*/ 6292377 h 6858000"/>
              <a:gd name="connsiteX314" fmla="*/ 6872180 w 12192000"/>
              <a:gd name="connsiteY314" fmla="*/ 6292377 h 6858000"/>
              <a:gd name="connsiteX315" fmla="*/ 6886576 w 12192000"/>
              <a:gd name="connsiteY315" fmla="*/ 6275750 h 6858000"/>
              <a:gd name="connsiteX316" fmla="*/ 6888632 w 12192000"/>
              <a:gd name="connsiteY316" fmla="*/ 6275750 h 6858000"/>
              <a:gd name="connsiteX317" fmla="*/ 6861897 w 12192000"/>
              <a:gd name="connsiteY317" fmla="*/ 6230024 h 6858000"/>
              <a:gd name="connsiteX318" fmla="*/ 6874236 w 12192000"/>
              <a:gd name="connsiteY318" fmla="*/ 6211318 h 6858000"/>
              <a:gd name="connsiteX319" fmla="*/ 6925650 w 12192000"/>
              <a:gd name="connsiteY319" fmla="*/ 6225866 h 6858000"/>
              <a:gd name="connsiteX320" fmla="*/ 6927706 w 12192000"/>
              <a:gd name="connsiteY320" fmla="*/ 6223788 h 6858000"/>
              <a:gd name="connsiteX321" fmla="*/ 6937989 w 12192000"/>
              <a:gd name="connsiteY321" fmla="*/ 6205082 h 6858000"/>
              <a:gd name="connsiteX322" fmla="*/ 6937989 w 12192000"/>
              <a:gd name="connsiteY322" fmla="*/ 6203004 h 6858000"/>
              <a:gd name="connsiteX323" fmla="*/ 6900972 w 12192000"/>
              <a:gd name="connsiteY323" fmla="*/ 6167669 h 6858000"/>
              <a:gd name="connsiteX324" fmla="*/ 6909198 w 12192000"/>
              <a:gd name="connsiteY324" fmla="*/ 6146886 h 6858000"/>
              <a:gd name="connsiteX325" fmla="*/ 6960611 w 12192000"/>
              <a:gd name="connsiteY325" fmla="*/ 6146886 h 6858000"/>
              <a:gd name="connsiteX326" fmla="*/ 6962667 w 12192000"/>
              <a:gd name="connsiteY326" fmla="*/ 6146886 h 6858000"/>
              <a:gd name="connsiteX327" fmla="*/ 6966781 w 12192000"/>
              <a:gd name="connsiteY327" fmla="*/ 6126101 h 6858000"/>
              <a:gd name="connsiteX328" fmla="*/ 6966781 w 12192000"/>
              <a:gd name="connsiteY328" fmla="*/ 6124022 h 6858000"/>
              <a:gd name="connsiteX329" fmla="*/ 6921537 w 12192000"/>
              <a:gd name="connsiteY329" fmla="*/ 6097002 h 6858000"/>
              <a:gd name="connsiteX330" fmla="*/ 6925650 w 12192000"/>
              <a:gd name="connsiteY330" fmla="*/ 6076218 h 6858000"/>
              <a:gd name="connsiteX331" fmla="*/ 6975007 w 12192000"/>
              <a:gd name="connsiteY331" fmla="*/ 6061669 h 6858000"/>
              <a:gd name="connsiteX332" fmla="*/ 6977063 w 12192000"/>
              <a:gd name="connsiteY332" fmla="*/ 6061669 h 6858000"/>
              <a:gd name="connsiteX333" fmla="*/ 6977063 w 12192000"/>
              <a:gd name="connsiteY333" fmla="*/ 6049198 h 6858000"/>
              <a:gd name="connsiteX334" fmla="*/ 6977063 w 12192000"/>
              <a:gd name="connsiteY334" fmla="*/ 6038805 h 6858000"/>
              <a:gd name="connsiteX335" fmla="*/ 6975007 w 12192000"/>
              <a:gd name="connsiteY335" fmla="*/ 6038805 h 6858000"/>
              <a:gd name="connsiteX336" fmla="*/ 6925650 w 12192000"/>
              <a:gd name="connsiteY336" fmla="*/ 6024257 h 6858000"/>
              <a:gd name="connsiteX337" fmla="*/ 6923593 w 12192000"/>
              <a:gd name="connsiteY337" fmla="*/ 6003472 h 6858000"/>
              <a:gd name="connsiteX338" fmla="*/ 6966781 w 12192000"/>
              <a:gd name="connsiteY338" fmla="*/ 5976452 h 6858000"/>
              <a:gd name="connsiteX339" fmla="*/ 6968837 w 12192000"/>
              <a:gd name="connsiteY339" fmla="*/ 5976452 h 6858000"/>
              <a:gd name="connsiteX340" fmla="*/ 6968837 w 12192000"/>
              <a:gd name="connsiteY340" fmla="*/ 5974373 h 6858000"/>
              <a:gd name="connsiteX341" fmla="*/ 6962667 w 12192000"/>
              <a:gd name="connsiteY341" fmla="*/ 5953589 h 6858000"/>
              <a:gd name="connsiteX342" fmla="*/ 6960611 w 12192000"/>
              <a:gd name="connsiteY342" fmla="*/ 5953589 h 6858000"/>
              <a:gd name="connsiteX343" fmla="*/ 6909198 w 12192000"/>
              <a:gd name="connsiteY343" fmla="*/ 5953589 h 6858000"/>
              <a:gd name="connsiteX344" fmla="*/ 6900972 w 12192000"/>
              <a:gd name="connsiteY344" fmla="*/ 5932805 h 6858000"/>
              <a:gd name="connsiteX345" fmla="*/ 6937989 w 12192000"/>
              <a:gd name="connsiteY345" fmla="*/ 5895393 h 6858000"/>
              <a:gd name="connsiteX346" fmla="*/ 6937989 w 12192000"/>
              <a:gd name="connsiteY346" fmla="*/ 5893314 h 6858000"/>
              <a:gd name="connsiteX347" fmla="*/ 6927706 w 12192000"/>
              <a:gd name="connsiteY347" fmla="*/ 5874608 h 6858000"/>
              <a:gd name="connsiteX348" fmla="*/ 6925650 w 12192000"/>
              <a:gd name="connsiteY348" fmla="*/ 5874608 h 6858000"/>
              <a:gd name="connsiteX349" fmla="*/ 6876293 w 12192000"/>
              <a:gd name="connsiteY349" fmla="*/ 5887079 h 6858000"/>
              <a:gd name="connsiteX350" fmla="*/ 6861897 w 12192000"/>
              <a:gd name="connsiteY350" fmla="*/ 5870451 h 6858000"/>
              <a:gd name="connsiteX351" fmla="*/ 6888632 w 12192000"/>
              <a:gd name="connsiteY351" fmla="*/ 5824725 h 6858000"/>
              <a:gd name="connsiteX352" fmla="*/ 6888632 w 12192000"/>
              <a:gd name="connsiteY352" fmla="*/ 5822647 h 6858000"/>
              <a:gd name="connsiteX353" fmla="*/ 6872180 w 12192000"/>
              <a:gd name="connsiteY353" fmla="*/ 5808097 h 6858000"/>
              <a:gd name="connsiteX354" fmla="*/ 6826936 w 12192000"/>
              <a:gd name="connsiteY354" fmla="*/ 5833039 h 6858000"/>
              <a:gd name="connsiteX355" fmla="*/ 6808427 w 12192000"/>
              <a:gd name="connsiteY355" fmla="*/ 5820568 h 6858000"/>
              <a:gd name="connsiteX356" fmla="*/ 6822823 w 12192000"/>
              <a:gd name="connsiteY356" fmla="*/ 5770685 h 6858000"/>
              <a:gd name="connsiteX357" fmla="*/ 6822823 w 12192000"/>
              <a:gd name="connsiteY357" fmla="*/ 5768607 h 6858000"/>
              <a:gd name="connsiteX358" fmla="*/ 6804314 w 12192000"/>
              <a:gd name="connsiteY358" fmla="*/ 5758215 h 6858000"/>
              <a:gd name="connsiteX359" fmla="*/ 6802257 w 12192000"/>
              <a:gd name="connsiteY359" fmla="*/ 5756136 h 6858000"/>
              <a:gd name="connsiteX360" fmla="*/ 6802257 w 12192000"/>
              <a:gd name="connsiteY360" fmla="*/ 5758215 h 6858000"/>
              <a:gd name="connsiteX361" fmla="*/ 6765240 w 12192000"/>
              <a:gd name="connsiteY361" fmla="*/ 5793548 h 6858000"/>
              <a:gd name="connsiteX362" fmla="*/ 6744675 w 12192000"/>
              <a:gd name="connsiteY362" fmla="*/ 5785235 h 6858000"/>
              <a:gd name="connsiteX363" fmla="*/ 6748788 w 12192000"/>
              <a:gd name="connsiteY363" fmla="*/ 5758215 h 6858000"/>
              <a:gd name="connsiteX364" fmla="*/ 6744675 w 12192000"/>
              <a:gd name="connsiteY364" fmla="*/ 5733273 h 6858000"/>
              <a:gd name="connsiteX365" fmla="*/ 6744675 w 12192000"/>
              <a:gd name="connsiteY365" fmla="*/ 5731195 h 6858000"/>
              <a:gd name="connsiteX366" fmla="*/ 6742618 w 12192000"/>
              <a:gd name="connsiteY366" fmla="*/ 5731195 h 6858000"/>
              <a:gd name="connsiteX367" fmla="*/ 6722053 w 12192000"/>
              <a:gd name="connsiteY367" fmla="*/ 5727038 h 6858000"/>
              <a:gd name="connsiteX368" fmla="*/ 6695318 w 12192000"/>
              <a:gd name="connsiteY368" fmla="*/ 5772764 h 6858000"/>
              <a:gd name="connsiteX369" fmla="*/ 6672696 w 12192000"/>
              <a:gd name="connsiteY369" fmla="*/ 5768607 h 6858000"/>
              <a:gd name="connsiteX370" fmla="*/ 6660357 w 12192000"/>
              <a:gd name="connsiteY370" fmla="*/ 5718724 h 6858000"/>
              <a:gd name="connsiteX371" fmla="*/ 6658300 w 12192000"/>
              <a:gd name="connsiteY371" fmla="*/ 5718724 h 6858000"/>
              <a:gd name="connsiteX372" fmla="*/ 6637734 w 12192000"/>
              <a:gd name="connsiteY372" fmla="*/ 5718724 h 6858000"/>
              <a:gd name="connsiteX373" fmla="*/ 6635678 w 12192000"/>
              <a:gd name="connsiteY373" fmla="*/ 571872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6602777" y="6116155"/>
                </a:moveTo>
                <a:cubicBezTo>
                  <a:pt x="6606858" y="6114071"/>
                  <a:pt x="6608899" y="6114071"/>
                  <a:pt x="6612980" y="6116155"/>
                </a:cubicBezTo>
                <a:cubicBezTo>
                  <a:pt x="6615021" y="6118240"/>
                  <a:pt x="6617061" y="6120324"/>
                  <a:pt x="6617061" y="6124493"/>
                </a:cubicBezTo>
                <a:cubicBezTo>
                  <a:pt x="6623183" y="6226637"/>
                  <a:pt x="6623183" y="6226637"/>
                  <a:pt x="6623183" y="6226637"/>
                </a:cubicBezTo>
                <a:cubicBezTo>
                  <a:pt x="6625224" y="6232890"/>
                  <a:pt x="6623183" y="6234975"/>
                  <a:pt x="6621142" y="6237059"/>
                </a:cubicBezTo>
                <a:cubicBezTo>
                  <a:pt x="6619102" y="6239144"/>
                  <a:pt x="6617061" y="6237059"/>
                  <a:pt x="6615021" y="6237059"/>
                </a:cubicBezTo>
                <a:cubicBezTo>
                  <a:pt x="6570127" y="6226637"/>
                  <a:pt x="6539517" y="6207875"/>
                  <a:pt x="6508908" y="6174523"/>
                </a:cubicBezTo>
                <a:cubicBezTo>
                  <a:pt x="6506867" y="6172439"/>
                  <a:pt x="6504827" y="6170354"/>
                  <a:pt x="6504827" y="6168270"/>
                </a:cubicBezTo>
                <a:cubicBezTo>
                  <a:pt x="6504827" y="6168270"/>
                  <a:pt x="6504827" y="6168270"/>
                  <a:pt x="6504827" y="6166184"/>
                </a:cubicBezTo>
                <a:cubicBezTo>
                  <a:pt x="6504827" y="6164100"/>
                  <a:pt x="6508908" y="6162015"/>
                  <a:pt x="6510948" y="6162015"/>
                </a:cubicBezTo>
                <a:cubicBezTo>
                  <a:pt x="6602777" y="6116155"/>
                  <a:pt x="6602777" y="6116155"/>
                  <a:pt x="6602777" y="6116155"/>
                </a:cubicBezTo>
                <a:close/>
                <a:moveTo>
                  <a:pt x="6685511" y="6114071"/>
                </a:moveTo>
                <a:cubicBezTo>
                  <a:pt x="6689631" y="6114071"/>
                  <a:pt x="6691692" y="6114071"/>
                  <a:pt x="6695813" y="6114071"/>
                </a:cubicBezTo>
                <a:cubicBezTo>
                  <a:pt x="6786472" y="6159837"/>
                  <a:pt x="6786472" y="6159837"/>
                  <a:pt x="6786472" y="6159837"/>
                </a:cubicBezTo>
                <a:cubicBezTo>
                  <a:pt x="6790593" y="6161917"/>
                  <a:pt x="6792654" y="6163997"/>
                  <a:pt x="6794714" y="6166078"/>
                </a:cubicBezTo>
                <a:cubicBezTo>
                  <a:pt x="6794714" y="6168158"/>
                  <a:pt x="6792654" y="6170238"/>
                  <a:pt x="6790593" y="6172318"/>
                </a:cubicBezTo>
                <a:cubicBezTo>
                  <a:pt x="6759687" y="6205602"/>
                  <a:pt x="6726720" y="6224325"/>
                  <a:pt x="6683451" y="6234726"/>
                </a:cubicBezTo>
                <a:cubicBezTo>
                  <a:pt x="6679330" y="6236806"/>
                  <a:pt x="6677269" y="6236806"/>
                  <a:pt x="6675208" y="6234726"/>
                </a:cubicBezTo>
                <a:cubicBezTo>
                  <a:pt x="6673148" y="6232646"/>
                  <a:pt x="6673148" y="6228485"/>
                  <a:pt x="6673148" y="6226405"/>
                </a:cubicBezTo>
                <a:cubicBezTo>
                  <a:pt x="6681390" y="6122392"/>
                  <a:pt x="6681390" y="6122392"/>
                  <a:pt x="6681390" y="6122392"/>
                </a:cubicBezTo>
                <a:cubicBezTo>
                  <a:pt x="6681390" y="6120312"/>
                  <a:pt x="6683451" y="6116151"/>
                  <a:pt x="6685511" y="6114071"/>
                </a:cubicBezTo>
                <a:close/>
                <a:moveTo>
                  <a:pt x="5867776" y="6074328"/>
                </a:moveTo>
                <a:cubicBezTo>
                  <a:pt x="5867776" y="6074328"/>
                  <a:pt x="5867776" y="6074328"/>
                  <a:pt x="5867776" y="6117531"/>
                </a:cubicBezTo>
                <a:cubicBezTo>
                  <a:pt x="5867776" y="6117531"/>
                  <a:pt x="5840708" y="6125760"/>
                  <a:pt x="5819888" y="6125760"/>
                </a:cubicBezTo>
                <a:cubicBezTo>
                  <a:pt x="5803231" y="6125760"/>
                  <a:pt x="5801149" y="6109302"/>
                  <a:pt x="5801149" y="6101073"/>
                </a:cubicBezTo>
                <a:cubicBezTo>
                  <a:pt x="5801149" y="6086672"/>
                  <a:pt x="5809477" y="6078443"/>
                  <a:pt x="5826134" y="6076386"/>
                </a:cubicBezTo>
                <a:close/>
                <a:moveTo>
                  <a:pt x="5518276" y="6004194"/>
                </a:moveTo>
                <a:cubicBezTo>
                  <a:pt x="5546913" y="6004194"/>
                  <a:pt x="5559186" y="6020801"/>
                  <a:pt x="5559186" y="6064393"/>
                </a:cubicBezTo>
                <a:cubicBezTo>
                  <a:pt x="5559186" y="6101757"/>
                  <a:pt x="5553050" y="6124591"/>
                  <a:pt x="5518276" y="6124591"/>
                </a:cubicBezTo>
                <a:cubicBezTo>
                  <a:pt x="5483500" y="6124591"/>
                  <a:pt x="5477363" y="6101757"/>
                  <a:pt x="5477363" y="6064393"/>
                </a:cubicBezTo>
                <a:cubicBezTo>
                  <a:pt x="5477363" y="6020801"/>
                  <a:pt x="5487591" y="6004194"/>
                  <a:pt x="5518276" y="6004194"/>
                </a:cubicBezTo>
                <a:close/>
                <a:moveTo>
                  <a:pt x="6672498" y="5995882"/>
                </a:moveTo>
                <a:cubicBezTo>
                  <a:pt x="6675325" y="5995363"/>
                  <a:pt x="6678409" y="5995882"/>
                  <a:pt x="6681491" y="5996921"/>
                </a:cubicBezTo>
                <a:cubicBezTo>
                  <a:pt x="6697937" y="6009390"/>
                  <a:pt x="6708215" y="6028092"/>
                  <a:pt x="6708215" y="6048872"/>
                </a:cubicBezTo>
                <a:cubicBezTo>
                  <a:pt x="6708215" y="6080043"/>
                  <a:pt x="6681491" y="6107057"/>
                  <a:pt x="6648601" y="6107057"/>
                </a:cubicBezTo>
                <a:cubicBezTo>
                  <a:pt x="6615711" y="6107057"/>
                  <a:pt x="6588987" y="6080043"/>
                  <a:pt x="6588987" y="6048872"/>
                </a:cubicBezTo>
                <a:cubicBezTo>
                  <a:pt x="6588987" y="6028092"/>
                  <a:pt x="6599266" y="6009390"/>
                  <a:pt x="6615711" y="5999000"/>
                </a:cubicBezTo>
                <a:cubicBezTo>
                  <a:pt x="6621878" y="5994843"/>
                  <a:pt x="6628045" y="5994843"/>
                  <a:pt x="6632156" y="6001077"/>
                </a:cubicBezTo>
                <a:cubicBezTo>
                  <a:pt x="6636268" y="6007312"/>
                  <a:pt x="6634212" y="6013545"/>
                  <a:pt x="6630100" y="6017702"/>
                </a:cubicBezTo>
                <a:cubicBezTo>
                  <a:pt x="6619822" y="6023936"/>
                  <a:pt x="6613655" y="6036404"/>
                  <a:pt x="6613655" y="6048872"/>
                </a:cubicBezTo>
                <a:cubicBezTo>
                  <a:pt x="6613655" y="6067575"/>
                  <a:pt x="6630100" y="6084199"/>
                  <a:pt x="6648601" y="6084199"/>
                </a:cubicBezTo>
                <a:cubicBezTo>
                  <a:pt x="6667102" y="6084199"/>
                  <a:pt x="6683547" y="6067575"/>
                  <a:pt x="6683547" y="6048872"/>
                </a:cubicBezTo>
                <a:cubicBezTo>
                  <a:pt x="6683547" y="6036404"/>
                  <a:pt x="6677381" y="6023936"/>
                  <a:pt x="6667102" y="6017702"/>
                </a:cubicBezTo>
                <a:cubicBezTo>
                  <a:pt x="6662991" y="6013545"/>
                  <a:pt x="6660935" y="6007312"/>
                  <a:pt x="6665047" y="6001077"/>
                </a:cubicBezTo>
                <a:cubicBezTo>
                  <a:pt x="6667102" y="5997961"/>
                  <a:pt x="6669672" y="5996402"/>
                  <a:pt x="6672498" y="5995882"/>
                </a:cubicBezTo>
                <a:close/>
                <a:moveTo>
                  <a:pt x="6821432" y="5980816"/>
                </a:moveTo>
                <a:cubicBezTo>
                  <a:pt x="6823499" y="5980816"/>
                  <a:pt x="6825565" y="5984968"/>
                  <a:pt x="6825565" y="5987045"/>
                </a:cubicBezTo>
                <a:cubicBezTo>
                  <a:pt x="6837964" y="6030643"/>
                  <a:pt x="6837964" y="6068013"/>
                  <a:pt x="6825565" y="6111612"/>
                </a:cubicBezTo>
                <a:cubicBezTo>
                  <a:pt x="6823499" y="6115764"/>
                  <a:pt x="6823499" y="6117840"/>
                  <a:pt x="6821432" y="6117840"/>
                </a:cubicBezTo>
                <a:cubicBezTo>
                  <a:pt x="6817299" y="6119916"/>
                  <a:pt x="6815233" y="6117840"/>
                  <a:pt x="6813166" y="6115764"/>
                </a:cubicBezTo>
                <a:cubicBezTo>
                  <a:pt x="6728441" y="6057632"/>
                  <a:pt x="6728441" y="6057632"/>
                  <a:pt x="6728441" y="6057632"/>
                </a:cubicBezTo>
                <a:cubicBezTo>
                  <a:pt x="6724308" y="6055557"/>
                  <a:pt x="6722242" y="6053480"/>
                  <a:pt x="6722242" y="6049328"/>
                </a:cubicBezTo>
                <a:cubicBezTo>
                  <a:pt x="6722242" y="6047252"/>
                  <a:pt x="6724308" y="6043100"/>
                  <a:pt x="6728441" y="6041024"/>
                </a:cubicBezTo>
                <a:cubicBezTo>
                  <a:pt x="6813166" y="5982893"/>
                  <a:pt x="6813166" y="5982893"/>
                  <a:pt x="6813166" y="5982893"/>
                </a:cubicBezTo>
                <a:cubicBezTo>
                  <a:pt x="6815233" y="5980816"/>
                  <a:pt x="6819366" y="5980816"/>
                  <a:pt x="6821432" y="5980816"/>
                </a:cubicBezTo>
                <a:close/>
                <a:moveTo>
                  <a:pt x="6475604" y="5980816"/>
                </a:moveTo>
                <a:cubicBezTo>
                  <a:pt x="6479695" y="5980816"/>
                  <a:pt x="6481741" y="5982893"/>
                  <a:pt x="6483787" y="5984968"/>
                </a:cubicBezTo>
                <a:cubicBezTo>
                  <a:pt x="6567656" y="6041024"/>
                  <a:pt x="6567656" y="6041024"/>
                  <a:pt x="6567656" y="6041024"/>
                </a:cubicBezTo>
                <a:cubicBezTo>
                  <a:pt x="6571747" y="6043100"/>
                  <a:pt x="6573792" y="6047252"/>
                  <a:pt x="6573792" y="6049328"/>
                </a:cubicBezTo>
                <a:cubicBezTo>
                  <a:pt x="6573792" y="6053480"/>
                  <a:pt x="6571747" y="6055557"/>
                  <a:pt x="6567656" y="6057632"/>
                </a:cubicBezTo>
                <a:lnTo>
                  <a:pt x="6483787" y="6115764"/>
                </a:lnTo>
                <a:cubicBezTo>
                  <a:pt x="6479695" y="6117840"/>
                  <a:pt x="6477650" y="6119916"/>
                  <a:pt x="6475604" y="6117840"/>
                </a:cubicBezTo>
                <a:cubicBezTo>
                  <a:pt x="6473559" y="6117840"/>
                  <a:pt x="6471513" y="6115764"/>
                  <a:pt x="6471513" y="6111612"/>
                </a:cubicBezTo>
                <a:cubicBezTo>
                  <a:pt x="6459240" y="6068013"/>
                  <a:pt x="6459240" y="6032719"/>
                  <a:pt x="6471513" y="5987045"/>
                </a:cubicBezTo>
                <a:cubicBezTo>
                  <a:pt x="6471513" y="5984968"/>
                  <a:pt x="6473559" y="5982893"/>
                  <a:pt x="6475604" y="5980816"/>
                </a:cubicBezTo>
                <a:close/>
                <a:moveTo>
                  <a:pt x="6087559" y="5970296"/>
                </a:moveTo>
                <a:cubicBezTo>
                  <a:pt x="6085506" y="5970296"/>
                  <a:pt x="6083453" y="5970296"/>
                  <a:pt x="6081400" y="5972374"/>
                </a:cubicBezTo>
                <a:cubicBezTo>
                  <a:pt x="6079347" y="5974451"/>
                  <a:pt x="6079347" y="5976528"/>
                  <a:pt x="6079347" y="5978604"/>
                </a:cubicBezTo>
                <a:cubicBezTo>
                  <a:pt x="6120408" y="6136455"/>
                  <a:pt x="6120408" y="6136455"/>
                  <a:pt x="6120408" y="6136455"/>
                </a:cubicBezTo>
                <a:cubicBezTo>
                  <a:pt x="6122461" y="6144763"/>
                  <a:pt x="6130674" y="6157224"/>
                  <a:pt x="6145045" y="6157224"/>
                </a:cubicBezTo>
                <a:cubicBezTo>
                  <a:pt x="6153257" y="6157224"/>
                  <a:pt x="6153257" y="6157224"/>
                  <a:pt x="6153257" y="6157224"/>
                </a:cubicBezTo>
                <a:cubicBezTo>
                  <a:pt x="6151204" y="6161378"/>
                  <a:pt x="6151204" y="6163456"/>
                  <a:pt x="6149151" y="6165532"/>
                </a:cubicBezTo>
                <a:cubicBezTo>
                  <a:pt x="6149151" y="6167609"/>
                  <a:pt x="6149151" y="6167609"/>
                  <a:pt x="6149151" y="6167609"/>
                </a:cubicBezTo>
                <a:cubicBezTo>
                  <a:pt x="6147098" y="6173841"/>
                  <a:pt x="6145045" y="6186302"/>
                  <a:pt x="6124515" y="6186302"/>
                </a:cubicBezTo>
                <a:cubicBezTo>
                  <a:pt x="6089612" y="6184225"/>
                  <a:pt x="6089612" y="6184225"/>
                  <a:pt x="6089612" y="6184225"/>
                </a:cubicBezTo>
                <a:cubicBezTo>
                  <a:pt x="6087559" y="6182148"/>
                  <a:pt x="6085506" y="6184225"/>
                  <a:pt x="6083453" y="6186302"/>
                </a:cubicBezTo>
                <a:cubicBezTo>
                  <a:pt x="6081400" y="6186302"/>
                  <a:pt x="6081400" y="6188379"/>
                  <a:pt x="6081400" y="6190456"/>
                </a:cubicBezTo>
                <a:cubicBezTo>
                  <a:pt x="6081400" y="6209149"/>
                  <a:pt x="6081400" y="6209149"/>
                  <a:pt x="6081400" y="6209149"/>
                </a:cubicBezTo>
                <a:cubicBezTo>
                  <a:pt x="6081400" y="6213303"/>
                  <a:pt x="6083453" y="6215380"/>
                  <a:pt x="6087559" y="6215380"/>
                </a:cubicBezTo>
                <a:cubicBezTo>
                  <a:pt x="6097825" y="6219533"/>
                  <a:pt x="6118355" y="6221610"/>
                  <a:pt x="6134780" y="6221610"/>
                </a:cubicBezTo>
                <a:cubicBezTo>
                  <a:pt x="6134780" y="6221610"/>
                  <a:pt x="6134780" y="6221610"/>
                  <a:pt x="6136833" y="6221610"/>
                </a:cubicBezTo>
                <a:cubicBezTo>
                  <a:pt x="6163523" y="6221610"/>
                  <a:pt x="6182000" y="6204995"/>
                  <a:pt x="6190213" y="6169686"/>
                </a:cubicBezTo>
                <a:cubicBezTo>
                  <a:pt x="6200478" y="6130223"/>
                  <a:pt x="6214849" y="6078299"/>
                  <a:pt x="6223062" y="6040914"/>
                </a:cubicBezTo>
                <a:cubicBezTo>
                  <a:pt x="6227168" y="6024298"/>
                  <a:pt x="6231274" y="6009759"/>
                  <a:pt x="6235380" y="5999374"/>
                </a:cubicBezTo>
                <a:cubicBezTo>
                  <a:pt x="6239487" y="5978604"/>
                  <a:pt x="6239487" y="5978604"/>
                  <a:pt x="6239487" y="5978604"/>
                </a:cubicBezTo>
                <a:cubicBezTo>
                  <a:pt x="6239487" y="5976528"/>
                  <a:pt x="6239487" y="5974451"/>
                  <a:pt x="6237434" y="5972374"/>
                </a:cubicBezTo>
                <a:cubicBezTo>
                  <a:pt x="6237434" y="5970296"/>
                  <a:pt x="6235380" y="5970296"/>
                  <a:pt x="6233327" y="5970296"/>
                </a:cubicBezTo>
                <a:cubicBezTo>
                  <a:pt x="6204584" y="5970296"/>
                  <a:pt x="6204584" y="5970296"/>
                  <a:pt x="6204584" y="5970296"/>
                </a:cubicBezTo>
                <a:cubicBezTo>
                  <a:pt x="6202531" y="5970296"/>
                  <a:pt x="6198425" y="5972374"/>
                  <a:pt x="6198425" y="5974451"/>
                </a:cubicBezTo>
                <a:cubicBezTo>
                  <a:pt x="6161469" y="6115685"/>
                  <a:pt x="6161469" y="6115685"/>
                  <a:pt x="6161469" y="6115685"/>
                </a:cubicBezTo>
                <a:cubicBezTo>
                  <a:pt x="6159417" y="6115685"/>
                  <a:pt x="6159417" y="6115685"/>
                  <a:pt x="6159417" y="6115685"/>
                </a:cubicBezTo>
                <a:cubicBezTo>
                  <a:pt x="6120408" y="5974451"/>
                  <a:pt x="6120408" y="5974451"/>
                  <a:pt x="6120408" y="5974451"/>
                </a:cubicBezTo>
                <a:cubicBezTo>
                  <a:pt x="6120408" y="5972374"/>
                  <a:pt x="6118355" y="5970296"/>
                  <a:pt x="6114249" y="5970296"/>
                </a:cubicBezTo>
                <a:cubicBezTo>
                  <a:pt x="6087559" y="5970296"/>
                  <a:pt x="6087559" y="5970296"/>
                  <a:pt x="6087559" y="5970296"/>
                </a:cubicBezTo>
                <a:close/>
                <a:moveTo>
                  <a:pt x="6047787" y="5967959"/>
                </a:moveTo>
                <a:cubicBezTo>
                  <a:pt x="6029376" y="5967959"/>
                  <a:pt x="6010966" y="5980444"/>
                  <a:pt x="5998692" y="5988768"/>
                </a:cubicBezTo>
                <a:cubicBezTo>
                  <a:pt x="5998692" y="5976283"/>
                  <a:pt x="5998692" y="5976283"/>
                  <a:pt x="5998692" y="5976283"/>
                </a:cubicBezTo>
                <a:cubicBezTo>
                  <a:pt x="5998692" y="5972120"/>
                  <a:pt x="5996647" y="5970040"/>
                  <a:pt x="5992556" y="5970040"/>
                </a:cubicBezTo>
                <a:cubicBezTo>
                  <a:pt x="5963918" y="5970040"/>
                  <a:pt x="5963918" y="5970040"/>
                  <a:pt x="5963918" y="5970040"/>
                </a:cubicBezTo>
                <a:cubicBezTo>
                  <a:pt x="5959827" y="5970040"/>
                  <a:pt x="5957781" y="5972120"/>
                  <a:pt x="5957781" y="5976283"/>
                </a:cubicBezTo>
                <a:cubicBezTo>
                  <a:pt x="5957781" y="6151078"/>
                  <a:pt x="5957781" y="6151078"/>
                  <a:pt x="5957781" y="6151078"/>
                </a:cubicBezTo>
                <a:cubicBezTo>
                  <a:pt x="5957781" y="6155240"/>
                  <a:pt x="5959827" y="6157321"/>
                  <a:pt x="5963918" y="6157321"/>
                </a:cubicBezTo>
                <a:cubicBezTo>
                  <a:pt x="5992556" y="6157321"/>
                  <a:pt x="5992556" y="6157321"/>
                  <a:pt x="5992556" y="6157321"/>
                </a:cubicBezTo>
                <a:cubicBezTo>
                  <a:pt x="5996647" y="6157321"/>
                  <a:pt x="5998692" y="6155240"/>
                  <a:pt x="5998692" y="6151078"/>
                </a:cubicBezTo>
                <a:cubicBezTo>
                  <a:pt x="5998692" y="6030386"/>
                  <a:pt x="5998692" y="6030386"/>
                  <a:pt x="5998692" y="6030386"/>
                </a:cubicBezTo>
                <a:cubicBezTo>
                  <a:pt x="6006875" y="6024143"/>
                  <a:pt x="6025285" y="6009577"/>
                  <a:pt x="6049832" y="6007496"/>
                </a:cubicBezTo>
                <a:cubicBezTo>
                  <a:pt x="6053923" y="6007496"/>
                  <a:pt x="6055969" y="6003334"/>
                  <a:pt x="6055969" y="6001253"/>
                </a:cubicBezTo>
                <a:cubicBezTo>
                  <a:pt x="6055969" y="5974202"/>
                  <a:pt x="6055969" y="5974202"/>
                  <a:pt x="6055969" y="5974202"/>
                </a:cubicBezTo>
                <a:cubicBezTo>
                  <a:pt x="6055969" y="5972120"/>
                  <a:pt x="6055969" y="5970040"/>
                  <a:pt x="6053923" y="5970040"/>
                </a:cubicBezTo>
                <a:cubicBezTo>
                  <a:pt x="6051878" y="5967959"/>
                  <a:pt x="6049832" y="5967959"/>
                  <a:pt x="6047787" y="5967959"/>
                </a:cubicBezTo>
                <a:close/>
                <a:moveTo>
                  <a:pt x="5846879" y="5964452"/>
                </a:moveTo>
                <a:cubicBezTo>
                  <a:pt x="5826186" y="5964452"/>
                  <a:pt x="5791009" y="5970690"/>
                  <a:pt x="5776523" y="5972770"/>
                </a:cubicBezTo>
                <a:cubicBezTo>
                  <a:pt x="5772384" y="5972770"/>
                  <a:pt x="5770315" y="5976928"/>
                  <a:pt x="5770315" y="5979008"/>
                </a:cubicBezTo>
                <a:cubicBezTo>
                  <a:pt x="5770315" y="5979008"/>
                  <a:pt x="5770315" y="5979008"/>
                  <a:pt x="5772384" y="6003961"/>
                </a:cubicBezTo>
                <a:cubicBezTo>
                  <a:pt x="5772384" y="6006040"/>
                  <a:pt x="5772384" y="6008120"/>
                  <a:pt x="5774454" y="6008120"/>
                </a:cubicBezTo>
                <a:cubicBezTo>
                  <a:pt x="5776523" y="6010199"/>
                  <a:pt x="5776523" y="6010199"/>
                  <a:pt x="5778592" y="6010199"/>
                </a:cubicBezTo>
                <a:cubicBezTo>
                  <a:pt x="5795147" y="6010199"/>
                  <a:pt x="5824116" y="6006040"/>
                  <a:pt x="5844809" y="6006040"/>
                </a:cubicBezTo>
                <a:cubicBezTo>
                  <a:pt x="5859294" y="6006040"/>
                  <a:pt x="5867571" y="6014358"/>
                  <a:pt x="5867571" y="6028914"/>
                </a:cubicBezTo>
                <a:cubicBezTo>
                  <a:pt x="5867571" y="6028914"/>
                  <a:pt x="5867571" y="6028914"/>
                  <a:pt x="5867571" y="6041390"/>
                </a:cubicBezTo>
                <a:cubicBezTo>
                  <a:pt x="5867571" y="6041390"/>
                  <a:pt x="5867571" y="6041390"/>
                  <a:pt x="5822047" y="6045549"/>
                </a:cubicBezTo>
                <a:cubicBezTo>
                  <a:pt x="5776523" y="6047629"/>
                  <a:pt x="5757900" y="6064264"/>
                  <a:pt x="5757900" y="6101693"/>
                </a:cubicBezTo>
                <a:cubicBezTo>
                  <a:pt x="5757900" y="6141202"/>
                  <a:pt x="5778592" y="6161996"/>
                  <a:pt x="5813770" y="6161996"/>
                </a:cubicBezTo>
                <a:cubicBezTo>
                  <a:pt x="5842740" y="6161996"/>
                  <a:pt x="5873779" y="6149520"/>
                  <a:pt x="5873779" y="6149520"/>
                </a:cubicBezTo>
                <a:cubicBezTo>
                  <a:pt x="5882056" y="6155758"/>
                  <a:pt x="5888264" y="6159917"/>
                  <a:pt x="5902750" y="6161996"/>
                </a:cubicBezTo>
                <a:cubicBezTo>
                  <a:pt x="5904818" y="6161996"/>
                  <a:pt x="5906888" y="6161996"/>
                  <a:pt x="5908957" y="6159917"/>
                </a:cubicBezTo>
                <a:cubicBezTo>
                  <a:pt x="5908957" y="6157837"/>
                  <a:pt x="5911026" y="6155758"/>
                  <a:pt x="5911026" y="6153679"/>
                </a:cubicBezTo>
                <a:cubicBezTo>
                  <a:pt x="5911026" y="6153679"/>
                  <a:pt x="5911026" y="6153679"/>
                  <a:pt x="5911026" y="6028914"/>
                </a:cubicBezTo>
                <a:cubicBezTo>
                  <a:pt x="5911026" y="5985246"/>
                  <a:pt x="5890333" y="5964452"/>
                  <a:pt x="5846879" y="5964452"/>
                </a:cubicBezTo>
                <a:close/>
                <a:moveTo>
                  <a:pt x="5518274" y="5964452"/>
                </a:moveTo>
                <a:cubicBezTo>
                  <a:pt x="5471794" y="5964452"/>
                  <a:pt x="5434114" y="6008673"/>
                  <a:pt x="5434114" y="6063224"/>
                </a:cubicBezTo>
                <a:cubicBezTo>
                  <a:pt x="5434114" y="6117775"/>
                  <a:pt x="5471794" y="6161996"/>
                  <a:pt x="5518274" y="6161996"/>
                </a:cubicBezTo>
                <a:cubicBezTo>
                  <a:pt x="5564755" y="6161996"/>
                  <a:pt x="5602435" y="6117775"/>
                  <a:pt x="5602435" y="6063224"/>
                </a:cubicBezTo>
                <a:cubicBezTo>
                  <a:pt x="5602435" y="6008673"/>
                  <a:pt x="5564755" y="5964452"/>
                  <a:pt x="5518274" y="5964452"/>
                </a:cubicBezTo>
                <a:close/>
                <a:moveTo>
                  <a:pt x="5302320" y="5938736"/>
                </a:moveTo>
                <a:cubicBezTo>
                  <a:pt x="5302320" y="5938736"/>
                  <a:pt x="5302320" y="5938736"/>
                  <a:pt x="5318685" y="5938736"/>
                </a:cubicBezTo>
                <a:cubicBezTo>
                  <a:pt x="5349369" y="5938736"/>
                  <a:pt x="5361642" y="5959653"/>
                  <a:pt x="5361642" y="5978478"/>
                </a:cubicBezTo>
                <a:cubicBezTo>
                  <a:pt x="5361642" y="6001488"/>
                  <a:pt x="5343232" y="6016129"/>
                  <a:pt x="5316640" y="6016129"/>
                </a:cubicBezTo>
                <a:cubicBezTo>
                  <a:pt x="5294139" y="6018221"/>
                  <a:pt x="5279820" y="6016129"/>
                  <a:pt x="5271637" y="6016129"/>
                </a:cubicBezTo>
                <a:cubicBezTo>
                  <a:pt x="5271637" y="6016129"/>
                  <a:pt x="5271637" y="6016129"/>
                  <a:pt x="5271637" y="5940828"/>
                </a:cubicBezTo>
                <a:cubicBezTo>
                  <a:pt x="5275728" y="5938736"/>
                  <a:pt x="5285956" y="5938736"/>
                  <a:pt x="5302320" y="5938736"/>
                </a:cubicBezTo>
                <a:close/>
                <a:moveTo>
                  <a:pt x="5678557" y="5927047"/>
                </a:moveTo>
                <a:cubicBezTo>
                  <a:pt x="5678557" y="5927047"/>
                  <a:pt x="5678557" y="5927047"/>
                  <a:pt x="5649847" y="5933291"/>
                </a:cubicBezTo>
                <a:cubicBezTo>
                  <a:pt x="5645746" y="5935373"/>
                  <a:pt x="5643695" y="5937455"/>
                  <a:pt x="5643695" y="5939535"/>
                </a:cubicBezTo>
                <a:cubicBezTo>
                  <a:pt x="5643695" y="5939535"/>
                  <a:pt x="5643695" y="5939535"/>
                  <a:pt x="5643695" y="5970757"/>
                </a:cubicBezTo>
                <a:cubicBezTo>
                  <a:pt x="5643695" y="5970757"/>
                  <a:pt x="5643695" y="5970757"/>
                  <a:pt x="5627290" y="5970757"/>
                </a:cubicBezTo>
                <a:cubicBezTo>
                  <a:pt x="5623188" y="5970757"/>
                  <a:pt x="5621138" y="5972839"/>
                  <a:pt x="5621138" y="5977002"/>
                </a:cubicBezTo>
                <a:cubicBezTo>
                  <a:pt x="5621138" y="5977002"/>
                  <a:pt x="5621138" y="5977002"/>
                  <a:pt x="5621138" y="6001980"/>
                </a:cubicBezTo>
                <a:cubicBezTo>
                  <a:pt x="5621138" y="6006143"/>
                  <a:pt x="5623188" y="6008224"/>
                  <a:pt x="5627290" y="6008224"/>
                </a:cubicBezTo>
                <a:cubicBezTo>
                  <a:pt x="5627290" y="6008224"/>
                  <a:pt x="5627290" y="6008224"/>
                  <a:pt x="5643695" y="6008224"/>
                </a:cubicBezTo>
                <a:cubicBezTo>
                  <a:pt x="5643695" y="6008224"/>
                  <a:pt x="5643695" y="6008224"/>
                  <a:pt x="5643695" y="6091483"/>
                </a:cubicBezTo>
                <a:cubicBezTo>
                  <a:pt x="5643695" y="6147682"/>
                  <a:pt x="5658050" y="6164334"/>
                  <a:pt x="5699064" y="6164334"/>
                </a:cubicBezTo>
                <a:cubicBezTo>
                  <a:pt x="5709318" y="6164334"/>
                  <a:pt x="5721622" y="6160171"/>
                  <a:pt x="5731875" y="6160171"/>
                </a:cubicBezTo>
                <a:cubicBezTo>
                  <a:pt x="5735977" y="6158090"/>
                  <a:pt x="5738028" y="6156008"/>
                  <a:pt x="5738028" y="6151845"/>
                </a:cubicBezTo>
                <a:cubicBezTo>
                  <a:pt x="5738028" y="6151845"/>
                  <a:pt x="5738028" y="6151845"/>
                  <a:pt x="5735977" y="6128949"/>
                </a:cubicBezTo>
                <a:cubicBezTo>
                  <a:pt x="5735977" y="6124786"/>
                  <a:pt x="5733926" y="6120623"/>
                  <a:pt x="5729824" y="6120623"/>
                </a:cubicBezTo>
                <a:cubicBezTo>
                  <a:pt x="5723673" y="6120623"/>
                  <a:pt x="5713419" y="6122705"/>
                  <a:pt x="5705217" y="6122705"/>
                </a:cubicBezTo>
                <a:cubicBezTo>
                  <a:pt x="5686761" y="6122705"/>
                  <a:pt x="5686761" y="6112298"/>
                  <a:pt x="5686761" y="6085238"/>
                </a:cubicBezTo>
                <a:cubicBezTo>
                  <a:pt x="5686761" y="6085238"/>
                  <a:pt x="5686761" y="6085238"/>
                  <a:pt x="5686761" y="6008224"/>
                </a:cubicBezTo>
                <a:cubicBezTo>
                  <a:pt x="5686761" y="6008224"/>
                  <a:pt x="5686761" y="6008224"/>
                  <a:pt x="5729824" y="6008224"/>
                </a:cubicBezTo>
                <a:cubicBezTo>
                  <a:pt x="5733926" y="6008224"/>
                  <a:pt x="5735977" y="6006143"/>
                  <a:pt x="5735977" y="6001980"/>
                </a:cubicBezTo>
                <a:cubicBezTo>
                  <a:pt x="5735977" y="6001980"/>
                  <a:pt x="5735977" y="6001980"/>
                  <a:pt x="5735977" y="5977002"/>
                </a:cubicBezTo>
                <a:cubicBezTo>
                  <a:pt x="5735977" y="5972839"/>
                  <a:pt x="5733926" y="5970757"/>
                  <a:pt x="5729824" y="5970757"/>
                </a:cubicBezTo>
                <a:cubicBezTo>
                  <a:pt x="5729824" y="5970757"/>
                  <a:pt x="5729824" y="5970757"/>
                  <a:pt x="5686761" y="5970757"/>
                </a:cubicBezTo>
                <a:cubicBezTo>
                  <a:pt x="5686761" y="5970757"/>
                  <a:pt x="5686761" y="5970757"/>
                  <a:pt x="5686761" y="5933291"/>
                </a:cubicBezTo>
                <a:cubicBezTo>
                  <a:pt x="5686761" y="5931210"/>
                  <a:pt x="5684709" y="5929128"/>
                  <a:pt x="5684709" y="5927047"/>
                </a:cubicBezTo>
                <a:cubicBezTo>
                  <a:pt x="5682658" y="5927047"/>
                  <a:pt x="5680608" y="5927047"/>
                  <a:pt x="5678557" y="5927047"/>
                </a:cubicBezTo>
                <a:close/>
                <a:moveTo>
                  <a:pt x="5312653" y="5897825"/>
                </a:moveTo>
                <a:cubicBezTo>
                  <a:pt x="5302343" y="5897825"/>
                  <a:pt x="5271414" y="5897825"/>
                  <a:pt x="5232236" y="5901977"/>
                </a:cubicBezTo>
                <a:cubicBezTo>
                  <a:pt x="5230173" y="5901977"/>
                  <a:pt x="5226049" y="5906129"/>
                  <a:pt x="5226049" y="5910281"/>
                </a:cubicBezTo>
                <a:cubicBezTo>
                  <a:pt x="5226049" y="5910281"/>
                  <a:pt x="5226049" y="5910281"/>
                  <a:pt x="5226049" y="6151093"/>
                </a:cubicBezTo>
                <a:cubicBezTo>
                  <a:pt x="5226049" y="6155245"/>
                  <a:pt x="5230173" y="6157321"/>
                  <a:pt x="5234297" y="6157321"/>
                </a:cubicBezTo>
                <a:cubicBezTo>
                  <a:pt x="5234297" y="6157321"/>
                  <a:pt x="5234297" y="6157321"/>
                  <a:pt x="5263165" y="6157321"/>
                </a:cubicBezTo>
                <a:cubicBezTo>
                  <a:pt x="5267290" y="6157321"/>
                  <a:pt x="5271414" y="6155245"/>
                  <a:pt x="5271414" y="6151093"/>
                </a:cubicBezTo>
                <a:cubicBezTo>
                  <a:pt x="5271414" y="6151093"/>
                  <a:pt x="5271414" y="6151093"/>
                  <a:pt x="5271414" y="6055599"/>
                </a:cubicBezTo>
                <a:cubicBezTo>
                  <a:pt x="5279661" y="6055599"/>
                  <a:pt x="5298219" y="6057674"/>
                  <a:pt x="5320901" y="6057674"/>
                </a:cubicBezTo>
                <a:cubicBezTo>
                  <a:pt x="5320901" y="6057674"/>
                  <a:pt x="5320901" y="6057674"/>
                  <a:pt x="5362142" y="6153168"/>
                </a:cubicBezTo>
                <a:cubicBezTo>
                  <a:pt x="5364203" y="6157321"/>
                  <a:pt x="5366265" y="6157321"/>
                  <a:pt x="5368327" y="6157321"/>
                </a:cubicBezTo>
                <a:cubicBezTo>
                  <a:pt x="5368327" y="6157321"/>
                  <a:pt x="5368327" y="6157321"/>
                  <a:pt x="5401320" y="6157321"/>
                </a:cubicBezTo>
                <a:cubicBezTo>
                  <a:pt x="5405443" y="6157321"/>
                  <a:pt x="5407505" y="6157321"/>
                  <a:pt x="5407505" y="6155245"/>
                </a:cubicBezTo>
                <a:cubicBezTo>
                  <a:pt x="5409567" y="6153168"/>
                  <a:pt x="5409567" y="6151093"/>
                  <a:pt x="5409567" y="6149017"/>
                </a:cubicBezTo>
                <a:lnTo>
                  <a:pt x="5362142" y="6045219"/>
                </a:lnTo>
                <a:cubicBezTo>
                  <a:pt x="5393071" y="6030687"/>
                  <a:pt x="5407505" y="6007851"/>
                  <a:pt x="5407505" y="5976711"/>
                </a:cubicBezTo>
                <a:cubicBezTo>
                  <a:pt x="5407505" y="5941420"/>
                  <a:pt x="5391009" y="5897825"/>
                  <a:pt x="5318839" y="5897825"/>
                </a:cubicBezTo>
                <a:cubicBezTo>
                  <a:pt x="5318839" y="5897825"/>
                  <a:pt x="5316777" y="5897825"/>
                  <a:pt x="5312653" y="5897825"/>
                </a:cubicBezTo>
                <a:close/>
                <a:moveTo>
                  <a:pt x="6675208" y="5864819"/>
                </a:moveTo>
                <a:cubicBezTo>
                  <a:pt x="6677269" y="5862758"/>
                  <a:pt x="6681390" y="5862758"/>
                  <a:pt x="6683451" y="5864819"/>
                </a:cubicBezTo>
                <a:cubicBezTo>
                  <a:pt x="6726720" y="5875120"/>
                  <a:pt x="6759687" y="5893664"/>
                  <a:pt x="6790593" y="5926632"/>
                </a:cubicBezTo>
                <a:cubicBezTo>
                  <a:pt x="6792654" y="5928692"/>
                  <a:pt x="6794714" y="5930752"/>
                  <a:pt x="6794714" y="5932813"/>
                </a:cubicBezTo>
                <a:cubicBezTo>
                  <a:pt x="6792654" y="5936933"/>
                  <a:pt x="6790593" y="5936933"/>
                  <a:pt x="6786472" y="5938994"/>
                </a:cubicBezTo>
                <a:cubicBezTo>
                  <a:pt x="6695813" y="5982263"/>
                  <a:pt x="6695813" y="5982263"/>
                  <a:pt x="6695813" y="5982263"/>
                </a:cubicBezTo>
                <a:cubicBezTo>
                  <a:pt x="6691692" y="5984323"/>
                  <a:pt x="6687571" y="5984323"/>
                  <a:pt x="6685511" y="5984323"/>
                </a:cubicBezTo>
                <a:cubicBezTo>
                  <a:pt x="6683451" y="5982263"/>
                  <a:pt x="6681390" y="5978142"/>
                  <a:pt x="6681390" y="5974021"/>
                </a:cubicBezTo>
                <a:cubicBezTo>
                  <a:pt x="6673148" y="5873060"/>
                  <a:pt x="6673148" y="5873060"/>
                  <a:pt x="6673148" y="5873060"/>
                </a:cubicBezTo>
                <a:cubicBezTo>
                  <a:pt x="6673148" y="5868939"/>
                  <a:pt x="6673148" y="5866879"/>
                  <a:pt x="6675208" y="5864819"/>
                </a:cubicBezTo>
                <a:close/>
                <a:moveTo>
                  <a:pt x="6617873" y="5864048"/>
                </a:moveTo>
                <a:cubicBezTo>
                  <a:pt x="6619419" y="5863791"/>
                  <a:pt x="6620964" y="5863791"/>
                  <a:pt x="6621994" y="5864823"/>
                </a:cubicBezTo>
                <a:cubicBezTo>
                  <a:pt x="6621994" y="5866888"/>
                  <a:pt x="6624054" y="5868953"/>
                  <a:pt x="6624054" y="5875148"/>
                </a:cubicBezTo>
                <a:cubicBezTo>
                  <a:pt x="6615813" y="5976336"/>
                  <a:pt x="6615813" y="5976336"/>
                  <a:pt x="6615813" y="5976336"/>
                </a:cubicBezTo>
                <a:cubicBezTo>
                  <a:pt x="6615813" y="5980466"/>
                  <a:pt x="6613752" y="5982531"/>
                  <a:pt x="6611692" y="5984596"/>
                </a:cubicBezTo>
                <a:cubicBezTo>
                  <a:pt x="6607571" y="5986661"/>
                  <a:pt x="6605510" y="5986661"/>
                  <a:pt x="6601390" y="5984596"/>
                </a:cubicBezTo>
                <a:cubicBezTo>
                  <a:pt x="6510730" y="5939165"/>
                  <a:pt x="6510730" y="5939165"/>
                  <a:pt x="6510730" y="5939165"/>
                </a:cubicBezTo>
                <a:cubicBezTo>
                  <a:pt x="6506610" y="5939165"/>
                  <a:pt x="6504549" y="5937100"/>
                  <a:pt x="6502489" y="5932970"/>
                </a:cubicBezTo>
                <a:cubicBezTo>
                  <a:pt x="6502489" y="5930904"/>
                  <a:pt x="6504549" y="5928840"/>
                  <a:pt x="6506610" y="5926774"/>
                </a:cubicBezTo>
                <a:cubicBezTo>
                  <a:pt x="6537516" y="5893734"/>
                  <a:pt x="6570483" y="5875148"/>
                  <a:pt x="6613752" y="5864823"/>
                </a:cubicBezTo>
                <a:cubicBezTo>
                  <a:pt x="6614782" y="5864823"/>
                  <a:pt x="6616328" y="5864307"/>
                  <a:pt x="6617873" y="5864048"/>
                </a:cubicBezTo>
                <a:close/>
                <a:moveTo>
                  <a:pt x="6649186" y="5828859"/>
                </a:moveTo>
                <a:cubicBezTo>
                  <a:pt x="6529433" y="5828859"/>
                  <a:pt x="6432355" y="5926985"/>
                  <a:pt x="6432355" y="6048029"/>
                </a:cubicBezTo>
                <a:cubicBezTo>
                  <a:pt x="6432355" y="6169072"/>
                  <a:pt x="6529433" y="6267198"/>
                  <a:pt x="6649186" y="6267198"/>
                </a:cubicBezTo>
                <a:cubicBezTo>
                  <a:pt x="6768939" y="6267198"/>
                  <a:pt x="6866018" y="6169072"/>
                  <a:pt x="6866018" y="6048029"/>
                </a:cubicBezTo>
                <a:cubicBezTo>
                  <a:pt x="6866018" y="5926985"/>
                  <a:pt x="6768939" y="5828859"/>
                  <a:pt x="6649186" y="5828859"/>
                </a:cubicBezTo>
                <a:close/>
                <a:moveTo>
                  <a:pt x="6648602" y="5797300"/>
                </a:moveTo>
                <a:cubicBezTo>
                  <a:pt x="6784816" y="5797300"/>
                  <a:pt x="6895240" y="5909032"/>
                  <a:pt x="6895240" y="6046861"/>
                </a:cubicBezTo>
                <a:cubicBezTo>
                  <a:pt x="6895240" y="6184689"/>
                  <a:pt x="6784816" y="6296422"/>
                  <a:pt x="6648602" y="6296422"/>
                </a:cubicBezTo>
                <a:cubicBezTo>
                  <a:pt x="6512387" y="6296422"/>
                  <a:pt x="6401963" y="6184689"/>
                  <a:pt x="6401963" y="6046861"/>
                </a:cubicBezTo>
                <a:cubicBezTo>
                  <a:pt x="6401963" y="5909032"/>
                  <a:pt x="6512387" y="5797300"/>
                  <a:pt x="6648602" y="5797300"/>
                </a:cubicBezTo>
                <a:close/>
                <a:moveTo>
                  <a:pt x="6635678" y="5718724"/>
                </a:moveTo>
                <a:cubicBezTo>
                  <a:pt x="6627452" y="5733273"/>
                  <a:pt x="6623339" y="5751979"/>
                  <a:pt x="6623339" y="5768607"/>
                </a:cubicBezTo>
                <a:cubicBezTo>
                  <a:pt x="6619226" y="5768607"/>
                  <a:pt x="6602773" y="5770685"/>
                  <a:pt x="6600717" y="5772764"/>
                </a:cubicBezTo>
                <a:cubicBezTo>
                  <a:pt x="6594547" y="5754058"/>
                  <a:pt x="6586321" y="5737430"/>
                  <a:pt x="6573982" y="5727038"/>
                </a:cubicBezTo>
                <a:cubicBezTo>
                  <a:pt x="6573982" y="5724959"/>
                  <a:pt x="6573982" y="5724959"/>
                  <a:pt x="6573982" y="5724959"/>
                </a:cubicBezTo>
                <a:cubicBezTo>
                  <a:pt x="6571926" y="5727038"/>
                  <a:pt x="6571926" y="5727038"/>
                  <a:pt x="6571926" y="5727038"/>
                </a:cubicBezTo>
                <a:cubicBezTo>
                  <a:pt x="6565756" y="5727038"/>
                  <a:pt x="6557530" y="5729116"/>
                  <a:pt x="6551360" y="5731195"/>
                </a:cubicBezTo>
                <a:cubicBezTo>
                  <a:pt x="6551360" y="5733273"/>
                  <a:pt x="6551360" y="5733273"/>
                  <a:pt x="6551360" y="5733273"/>
                </a:cubicBezTo>
                <a:cubicBezTo>
                  <a:pt x="6549304" y="5741587"/>
                  <a:pt x="6547247" y="5749901"/>
                  <a:pt x="6547247" y="5758215"/>
                </a:cubicBezTo>
                <a:cubicBezTo>
                  <a:pt x="6547247" y="5768607"/>
                  <a:pt x="6549304" y="5776921"/>
                  <a:pt x="6551360" y="5785235"/>
                </a:cubicBezTo>
                <a:cubicBezTo>
                  <a:pt x="6549304" y="5785235"/>
                  <a:pt x="6532851" y="5793548"/>
                  <a:pt x="6530795" y="5793548"/>
                </a:cubicBezTo>
                <a:cubicBezTo>
                  <a:pt x="6520512" y="5778999"/>
                  <a:pt x="6508173" y="5764450"/>
                  <a:pt x="6493777" y="5758215"/>
                </a:cubicBezTo>
                <a:cubicBezTo>
                  <a:pt x="6493777" y="5756136"/>
                  <a:pt x="6493777" y="5756136"/>
                  <a:pt x="6493777" y="5756136"/>
                </a:cubicBezTo>
                <a:cubicBezTo>
                  <a:pt x="6491721" y="5756136"/>
                  <a:pt x="6491721" y="5756136"/>
                  <a:pt x="6491721" y="5756136"/>
                </a:cubicBezTo>
                <a:cubicBezTo>
                  <a:pt x="6485551" y="5760293"/>
                  <a:pt x="6479382" y="5764450"/>
                  <a:pt x="6473212" y="5768607"/>
                </a:cubicBezTo>
                <a:cubicBezTo>
                  <a:pt x="6473212" y="5768607"/>
                  <a:pt x="6473212" y="5770685"/>
                  <a:pt x="6473212" y="5770685"/>
                </a:cubicBezTo>
                <a:cubicBezTo>
                  <a:pt x="6473212" y="5787313"/>
                  <a:pt x="6477325" y="5803941"/>
                  <a:pt x="6485551" y="5820568"/>
                </a:cubicBezTo>
                <a:cubicBezTo>
                  <a:pt x="6483495" y="5822647"/>
                  <a:pt x="6471156" y="5830961"/>
                  <a:pt x="6469099" y="5833039"/>
                </a:cubicBezTo>
                <a:cubicBezTo>
                  <a:pt x="6456760" y="5820568"/>
                  <a:pt x="6440308" y="5810176"/>
                  <a:pt x="6425911" y="5806019"/>
                </a:cubicBezTo>
                <a:cubicBezTo>
                  <a:pt x="6423855" y="5806019"/>
                  <a:pt x="6423855" y="5806019"/>
                  <a:pt x="6423855" y="5806019"/>
                </a:cubicBezTo>
                <a:cubicBezTo>
                  <a:pt x="6423855" y="5808097"/>
                  <a:pt x="6423855" y="5808097"/>
                  <a:pt x="6423855" y="5808097"/>
                </a:cubicBezTo>
                <a:cubicBezTo>
                  <a:pt x="6417685" y="5810176"/>
                  <a:pt x="6411516" y="5816411"/>
                  <a:pt x="6407402" y="5822647"/>
                </a:cubicBezTo>
                <a:cubicBezTo>
                  <a:pt x="6407402" y="5824725"/>
                  <a:pt x="6407402" y="5824725"/>
                  <a:pt x="6407402" y="5824725"/>
                </a:cubicBezTo>
                <a:cubicBezTo>
                  <a:pt x="6411516" y="5839274"/>
                  <a:pt x="6421798" y="5855902"/>
                  <a:pt x="6434138" y="5870451"/>
                </a:cubicBezTo>
                <a:cubicBezTo>
                  <a:pt x="6432082" y="5870451"/>
                  <a:pt x="6421798" y="5885000"/>
                  <a:pt x="6419742" y="5887079"/>
                </a:cubicBezTo>
                <a:cubicBezTo>
                  <a:pt x="6405346" y="5878765"/>
                  <a:pt x="6386837" y="5874608"/>
                  <a:pt x="6370385" y="5874608"/>
                </a:cubicBezTo>
                <a:cubicBezTo>
                  <a:pt x="6368328" y="5874608"/>
                  <a:pt x="6368328" y="5874608"/>
                  <a:pt x="6368328" y="5874608"/>
                </a:cubicBezTo>
                <a:cubicBezTo>
                  <a:pt x="6364215" y="5878765"/>
                  <a:pt x="6360102" y="5887079"/>
                  <a:pt x="6358046" y="5893314"/>
                </a:cubicBezTo>
                <a:cubicBezTo>
                  <a:pt x="6358046" y="5895393"/>
                  <a:pt x="6358046" y="5895393"/>
                  <a:pt x="6358046" y="5895393"/>
                </a:cubicBezTo>
                <a:cubicBezTo>
                  <a:pt x="6366272" y="5909941"/>
                  <a:pt x="6378611" y="5922412"/>
                  <a:pt x="6395063" y="5932805"/>
                </a:cubicBezTo>
                <a:cubicBezTo>
                  <a:pt x="6393007" y="5934883"/>
                  <a:pt x="6386837" y="5949432"/>
                  <a:pt x="6386837" y="5951511"/>
                </a:cubicBezTo>
                <a:cubicBezTo>
                  <a:pt x="6368328" y="5947354"/>
                  <a:pt x="6349820" y="5947354"/>
                  <a:pt x="6335424" y="5951511"/>
                </a:cubicBezTo>
                <a:cubicBezTo>
                  <a:pt x="6333367" y="5951511"/>
                  <a:pt x="6333367" y="5951511"/>
                  <a:pt x="6333367" y="5951511"/>
                </a:cubicBezTo>
                <a:cubicBezTo>
                  <a:pt x="6333367" y="5953589"/>
                  <a:pt x="6333367" y="5953589"/>
                  <a:pt x="6333367" y="5953589"/>
                </a:cubicBezTo>
                <a:cubicBezTo>
                  <a:pt x="6331311" y="5959825"/>
                  <a:pt x="6329254" y="5968138"/>
                  <a:pt x="6327198" y="5974373"/>
                </a:cubicBezTo>
                <a:cubicBezTo>
                  <a:pt x="6329254" y="5976452"/>
                  <a:pt x="6329254" y="5976452"/>
                  <a:pt x="6329254" y="5976452"/>
                </a:cubicBezTo>
                <a:cubicBezTo>
                  <a:pt x="6339537" y="5986844"/>
                  <a:pt x="6355989" y="5997237"/>
                  <a:pt x="6372441" y="6001393"/>
                </a:cubicBezTo>
                <a:cubicBezTo>
                  <a:pt x="6372441" y="6003472"/>
                  <a:pt x="6370385" y="6022178"/>
                  <a:pt x="6370385" y="6024257"/>
                </a:cubicBezTo>
                <a:cubicBezTo>
                  <a:pt x="6351876" y="6024257"/>
                  <a:pt x="6333367" y="6028413"/>
                  <a:pt x="6321028" y="6036728"/>
                </a:cubicBezTo>
                <a:cubicBezTo>
                  <a:pt x="6318972" y="6036728"/>
                  <a:pt x="6318972" y="6036728"/>
                  <a:pt x="6318972" y="6036728"/>
                </a:cubicBezTo>
                <a:cubicBezTo>
                  <a:pt x="6318972" y="6038805"/>
                  <a:pt x="6318972" y="6038805"/>
                  <a:pt x="6318972" y="6038805"/>
                </a:cubicBezTo>
                <a:cubicBezTo>
                  <a:pt x="6318972" y="6040884"/>
                  <a:pt x="6318972" y="6045041"/>
                  <a:pt x="6318972" y="6049198"/>
                </a:cubicBezTo>
                <a:cubicBezTo>
                  <a:pt x="6318972" y="6053355"/>
                  <a:pt x="6318972" y="6057512"/>
                  <a:pt x="6318972" y="6059590"/>
                </a:cubicBezTo>
                <a:cubicBezTo>
                  <a:pt x="6318972" y="6061669"/>
                  <a:pt x="6318972" y="6061669"/>
                  <a:pt x="6318972" y="6061669"/>
                </a:cubicBezTo>
                <a:cubicBezTo>
                  <a:pt x="6321028" y="6061669"/>
                  <a:pt x="6321028" y="6061669"/>
                  <a:pt x="6321028" y="6061669"/>
                </a:cubicBezTo>
                <a:cubicBezTo>
                  <a:pt x="6333367" y="6069983"/>
                  <a:pt x="6351876" y="6074140"/>
                  <a:pt x="6370385" y="6074140"/>
                </a:cubicBezTo>
                <a:cubicBezTo>
                  <a:pt x="6370385" y="6078296"/>
                  <a:pt x="6372441" y="6094924"/>
                  <a:pt x="6374498" y="6097002"/>
                </a:cubicBezTo>
                <a:cubicBezTo>
                  <a:pt x="6355989" y="6103237"/>
                  <a:pt x="6339537" y="6111551"/>
                  <a:pt x="6329254" y="6124022"/>
                </a:cubicBezTo>
                <a:cubicBezTo>
                  <a:pt x="6327198" y="6124022"/>
                  <a:pt x="6327198" y="6124022"/>
                  <a:pt x="6327198" y="6124022"/>
                </a:cubicBezTo>
                <a:cubicBezTo>
                  <a:pt x="6327198" y="6126101"/>
                  <a:pt x="6327198" y="6126101"/>
                  <a:pt x="6327198" y="6126101"/>
                </a:cubicBezTo>
                <a:cubicBezTo>
                  <a:pt x="6329254" y="6132336"/>
                  <a:pt x="6331311" y="6140650"/>
                  <a:pt x="6333367" y="6146886"/>
                </a:cubicBezTo>
                <a:cubicBezTo>
                  <a:pt x="6335424" y="6146886"/>
                  <a:pt x="6335424" y="6146886"/>
                  <a:pt x="6335424" y="6146886"/>
                </a:cubicBezTo>
                <a:cubicBezTo>
                  <a:pt x="6349820" y="6153121"/>
                  <a:pt x="6370385" y="6151042"/>
                  <a:pt x="6386837" y="6146886"/>
                </a:cubicBezTo>
                <a:cubicBezTo>
                  <a:pt x="6386837" y="6148963"/>
                  <a:pt x="6395063" y="6165592"/>
                  <a:pt x="6395063" y="6167669"/>
                </a:cubicBezTo>
                <a:cubicBezTo>
                  <a:pt x="6380668" y="6175983"/>
                  <a:pt x="6366272" y="6190533"/>
                  <a:pt x="6358046" y="6205082"/>
                </a:cubicBezTo>
                <a:cubicBezTo>
                  <a:pt x="6358046" y="6207160"/>
                  <a:pt x="6358046" y="6207160"/>
                  <a:pt x="6358046" y="6207160"/>
                </a:cubicBezTo>
                <a:cubicBezTo>
                  <a:pt x="6360102" y="6211318"/>
                  <a:pt x="6366272" y="6219631"/>
                  <a:pt x="6370385" y="6225866"/>
                </a:cubicBezTo>
                <a:cubicBezTo>
                  <a:pt x="6386837" y="6225866"/>
                  <a:pt x="6405346" y="6221710"/>
                  <a:pt x="6421798" y="6211318"/>
                </a:cubicBezTo>
                <a:cubicBezTo>
                  <a:pt x="6421798" y="6213395"/>
                  <a:pt x="6432082" y="6227945"/>
                  <a:pt x="6434138" y="6230024"/>
                </a:cubicBezTo>
                <a:cubicBezTo>
                  <a:pt x="6421798" y="6242494"/>
                  <a:pt x="6411516" y="6259121"/>
                  <a:pt x="6407402" y="6275750"/>
                </a:cubicBezTo>
                <a:cubicBezTo>
                  <a:pt x="6409459" y="6277827"/>
                  <a:pt x="6409459" y="6277827"/>
                  <a:pt x="6409459" y="6277827"/>
                </a:cubicBezTo>
                <a:cubicBezTo>
                  <a:pt x="6411516" y="6281985"/>
                  <a:pt x="6419742" y="6288220"/>
                  <a:pt x="6423855" y="6292377"/>
                </a:cubicBezTo>
                <a:cubicBezTo>
                  <a:pt x="6425911" y="6292377"/>
                  <a:pt x="6425911" y="6292377"/>
                  <a:pt x="6425911" y="6292377"/>
                </a:cubicBezTo>
                <a:cubicBezTo>
                  <a:pt x="6440308" y="6288220"/>
                  <a:pt x="6456760" y="6279906"/>
                  <a:pt x="6471156" y="6265357"/>
                </a:cubicBezTo>
                <a:cubicBezTo>
                  <a:pt x="6473212" y="6267436"/>
                  <a:pt x="6485551" y="6277827"/>
                  <a:pt x="6487608" y="6279906"/>
                </a:cubicBezTo>
                <a:cubicBezTo>
                  <a:pt x="6479382" y="6296533"/>
                  <a:pt x="6475269" y="6313162"/>
                  <a:pt x="6475269" y="6329789"/>
                </a:cubicBezTo>
                <a:cubicBezTo>
                  <a:pt x="6475269" y="6329789"/>
                  <a:pt x="6475269" y="6331868"/>
                  <a:pt x="6475269" y="6331868"/>
                </a:cubicBezTo>
                <a:cubicBezTo>
                  <a:pt x="6479382" y="6336024"/>
                  <a:pt x="6487608" y="6340182"/>
                  <a:pt x="6493777" y="6342259"/>
                </a:cubicBezTo>
                <a:cubicBezTo>
                  <a:pt x="6493777" y="6344338"/>
                  <a:pt x="6493777" y="6344338"/>
                  <a:pt x="6493777" y="6344338"/>
                </a:cubicBezTo>
                <a:cubicBezTo>
                  <a:pt x="6495834" y="6342259"/>
                  <a:pt x="6495834" y="6342259"/>
                  <a:pt x="6495834" y="6342259"/>
                </a:cubicBezTo>
                <a:cubicBezTo>
                  <a:pt x="6510230" y="6333946"/>
                  <a:pt x="6522569" y="6321475"/>
                  <a:pt x="6532851" y="6304848"/>
                </a:cubicBezTo>
                <a:cubicBezTo>
                  <a:pt x="6534908" y="6306926"/>
                  <a:pt x="6549304" y="6313162"/>
                  <a:pt x="6551360" y="6313162"/>
                </a:cubicBezTo>
                <a:cubicBezTo>
                  <a:pt x="6549304" y="6321475"/>
                  <a:pt x="6549304" y="6331868"/>
                  <a:pt x="6549304" y="6340182"/>
                </a:cubicBezTo>
                <a:cubicBezTo>
                  <a:pt x="6549304" y="6348495"/>
                  <a:pt x="6549304" y="6358888"/>
                  <a:pt x="6551360" y="6365123"/>
                </a:cubicBezTo>
                <a:cubicBezTo>
                  <a:pt x="6551360" y="6367201"/>
                  <a:pt x="6551360" y="6367201"/>
                  <a:pt x="6551360" y="6367201"/>
                </a:cubicBezTo>
                <a:cubicBezTo>
                  <a:pt x="6553417" y="6367201"/>
                  <a:pt x="6553417" y="6367201"/>
                  <a:pt x="6553417" y="6367201"/>
                </a:cubicBezTo>
                <a:cubicBezTo>
                  <a:pt x="6557530" y="6369280"/>
                  <a:pt x="6567812" y="6371358"/>
                  <a:pt x="6573982" y="6373436"/>
                </a:cubicBezTo>
                <a:cubicBezTo>
                  <a:pt x="6576039" y="6373436"/>
                  <a:pt x="6576039" y="6373436"/>
                  <a:pt x="6576039" y="6373436"/>
                </a:cubicBezTo>
                <a:cubicBezTo>
                  <a:pt x="6586321" y="6360966"/>
                  <a:pt x="6596604" y="6344338"/>
                  <a:pt x="6600717" y="6327711"/>
                </a:cubicBezTo>
                <a:cubicBezTo>
                  <a:pt x="6602773" y="6327711"/>
                  <a:pt x="6621282" y="6329789"/>
                  <a:pt x="6623339" y="6329789"/>
                </a:cubicBezTo>
                <a:cubicBezTo>
                  <a:pt x="6623339" y="6348495"/>
                  <a:pt x="6627452" y="6367201"/>
                  <a:pt x="6635678" y="6381750"/>
                </a:cubicBezTo>
                <a:cubicBezTo>
                  <a:pt x="6637734" y="6381750"/>
                  <a:pt x="6637734" y="6381750"/>
                  <a:pt x="6637734" y="6381750"/>
                </a:cubicBezTo>
                <a:cubicBezTo>
                  <a:pt x="6643904" y="6381750"/>
                  <a:pt x="6654187" y="6381750"/>
                  <a:pt x="6658300" y="6381750"/>
                </a:cubicBezTo>
                <a:cubicBezTo>
                  <a:pt x="6660357" y="6381750"/>
                  <a:pt x="6660357" y="6381750"/>
                  <a:pt x="6660357" y="6381750"/>
                </a:cubicBezTo>
                <a:cubicBezTo>
                  <a:pt x="6668583" y="6367201"/>
                  <a:pt x="6672696" y="6348495"/>
                  <a:pt x="6674753" y="6329789"/>
                </a:cubicBezTo>
                <a:cubicBezTo>
                  <a:pt x="6676809" y="6329789"/>
                  <a:pt x="6693261" y="6327711"/>
                  <a:pt x="6695318" y="6327711"/>
                </a:cubicBezTo>
                <a:cubicBezTo>
                  <a:pt x="6699431" y="6344338"/>
                  <a:pt x="6709714" y="6360966"/>
                  <a:pt x="6722053" y="6373436"/>
                </a:cubicBezTo>
                <a:cubicBezTo>
                  <a:pt x="6728222" y="6371358"/>
                  <a:pt x="6738505" y="6369280"/>
                  <a:pt x="6742618" y="6367201"/>
                </a:cubicBezTo>
                <a:cubicBezTo>
                  <a:pt x="6744675" y="6367201"/>
                  <a:pt x="6744675" y="6367201"/>
                  <a:pt x="6744675" y="6367201"/>
                </a:cubicBezTo>
                <a:cubicBezTo>
                  <a:pt x="6746731" y="6358888"/>
                  <a:pt x="6746731" y="6348495"/>
                  <a:pt x="6746731" y="6340182"/>
                </a:cubicBezTo>
                <a:cubicBezTo>
                  <a:pt x="6746731" y="6331868"/>
                  <a:pt x="6746731" y="6321475"/>
                  <a:pt x="6744675" y="6313162"/>
                </a:cubicBezTo>
                <a:cubicBezTo>
                  <a:pt x="6746731" y="6313162"/>
                  <a:pt x="6763183" y="6306926"/>
                  <a:pt x="6765240" y="6304848"/>
                </a:cubicBezTo>
                <a:cubicBezTo>
                  <a:pt x="6773466" y="6321475"/>
                  <a:pt x="6787862" y="6333946"/>
                  <a:pt x="6802257" y="6342259"/>
                </a:cubicBezTo>
                <a:cubicBezTo>
                  <a:pt x="6808427" y="6340182"/>
                  <a:pt x="6816653" y="6336024"/>
                  <a:pt x="6820766" y="6331868"/>
                </a:cubicBezTo>
                <a:cubicBezTo>
                  <a:pt x="6822823" y="6329789"/>
                  <a:pt x="6822823" y="6329789"/>
                  <a:pt x="6822823" y="6329789"/>
                </a:cubicBezTo>
                <a:cubicBezTo>
                  <a:pt x="6822823" y="6329789"/>
                  <a:pt x="6822823" y="6329789"/>
                  <a:pt x="6822823" y="6327711"/>
                </a:cubicBezTo>
                <a:cubicBezTo>
                  <a:pt x="6822823" y="6313162"/>
                  <a:pt x="6816653" y="6294456"/>
                  <a:pt x="6808427" y="6279906"/>
                </a:cubicBezTo>
                <a:cubicBezTo>
                  <a:pt x="6810484" y="6277827"/>
                  <a:pt x="6822823" y="6267436"/>
                  <a:pt x="6824879" y="6265357"/>
                </a:cubicBezTo>
                <a:cubicBezTo>
                  <a:pt x="6839275" y="6277827"/>
                  <a:pt x="6855727" y="6288220"/>
                  <a:pt x="6870123" y="6292377"/>
                </a:cubicBezTo>
                <a:cubicBezTo>
                  <a:pt x="6872180" y="6292377"/>
                  <a:pt x="6872180" y="6292377"/>
                  <a:pt x="6872180" y="6292377"/>
                </a:cubicBezTo>
                <a:cubicBezTo>
                  <a:pt x="6876293" y="6288220"/>
                  <a:pt x="6884519" y="6281985"/>
                  <a:pt x="6886576" y="6275750"/>
                </a:cubicBezTo>
                <a:cubicBezTo>
                  <a:pt x="6888632" y="6275750"/>
                  <a:pt x="6888632" y="6275750"/>
                  <a:pt x="6888632" y="6275750"/>
                </a:cubicBezTo>
                <a:cubicBezTo>
                  <a:pt x="6884519" y="6259121"/>
                  <a:pt x="6874236" y="6242494"/>
                  <a:pt x="6861897" y="6230024"/>
                </a:cubicBezTo>
                <a:cubicBezTo>
                  <a:pt x="6863954" y="6227945"/>
                  <a:pt x="6874236" y="6213395"/>
                  <a:pt x="6874236" y="6211318"/>
                </a:cubicBezTo>
                <a:cubicBezTo>
                  <a:pt x="6890689" y="6219631"/>
                  <a:pt x="6909198" y="6225866"/>
                  <a:pt x="6925650" y="6225866"/>
                </a:cubicBezTo>
                <a:cubicBezTo>
                  <a:pt x="6927706" y="6223788"/>
                  <a:pt x="6927706" y="6223788"/>
                  <a:pt x="6927706" y="6223788"/>
                </a:cubicBezTo>
                <a:cubicBezTo>
                  <a:pt x="6929763" y="6219631"/>
                  <a:pt x="6935933" y="6211318"/>
                  <a:pt x="6937989" y="6205082"/>
                </a:cubicBezTo>
                <a:cubicBezTo>
                  <a:pt x="6937989" y="6203004"/>
                  <a:pt x="6937989" y="6203004"/>
                  <a:pt x="6937989" y="6203004"/>
                </a:cubicBezTo>
                <a:cubicBezTo>
                  <a:pt x="6929763" y="6190533"/>
                  <a:pt x="6915367" y="6175983"/>
                  <a:pt x="6900972" y="6167669"/>
                </a:cubicBezTo>
                <a:cubicBezTo>
                  <a:pt x="6900972" y="6163513"/>
                  <a:pt x="6909198" y="6148963"/>
                  <a:pt x="6909198" y="6146886"/>
                </a:cubicBezTo>
                <a:cubicBezTo>
                  <a:pt x="6925650" y="6151042"/>
                  <a:pt x="6944159" y="6151042"/>
                  <a:pt x="6960611" y="6146886"/>
                </a:cubicBezTo>
                <a:cubicBezTo>
                  <a:pt x="6962667" y="6146886"/>
                  <a:pt x="6962667" y="6146886"/>
                  <a:pt x="6962667" y="6146886"/>
                </a:cubicBezTo>
                <a:cubicBezTo>
                  <a:pt x="6964724" y="6140650"/>
                  <a:pt x="6966781" y="6132336"/>
                  <a:pt x="6966781" y="6126101"/>
                </a:cubicBezTo>
                <a:cubicBezTo>
                  <a:pt x="6966781" y="6124022"/>
                  <a:pt x="6966781" y="6124022"/>
                  <a:pt x="6966781" y="6124022"/>
                </a:cubicBezTo>
                <a:cubicBezTo>
                  <a:pt x="6956498" y="6111551"/>
                  <a:pt x="6940046" y="6103237"/>
                  <a:pt x="6921537" y="6097002"/>
                </a:cubicBezTo>
                <a:cubicBezTo>
                  <a:pt x="6923593" y="6094924"/>
                  <a:pt x="6925650" y="6078296"/>
                  <a:pt x="6925650" y="6076218"/>
                </a:cubicBezTo>
                <a:cubicBezTo>
                  <a:pt x="6944159" y="6076218"/>
                  <a:pt x="6962667" y="6069983"/>
                  <a:pt x="6975007" y="6061669"/>
                </a:cubicBezTo>
                <a:cubicBezTo>
                  <a:pt x="6977063" y="6061669"/>
                  <a:pt x="6977063" y="6061669"/>
                  <a:pt x="6977063" y="6061669"/>
                </a:cubicBezTo>
                <a:cubicBezTo>
                  <a:pt x="6977063" y="6057512"/>
                  <a:pt x="6977063" y="6053355"/>
                  <a:pt x="6977063" y="6049198"/>
                </a:cubicBezTo>
                <a:cubicBezTo>
                  <a:pt x="6977063" y="6047119"/>
                  <a:pt x="6977063" y="6042963"/>
                  <a:pt x="6977063" y="6038805"/>
                </a:cubicBezTo>
                <a:cubicBezTo>
                  <a:pt x="6975007" y="6038805"/>
                  <a:pt x="6975007" y="6038805"/>
                  <a:pt x="6975007" y="6038805"/>
                </a:cubicBezTo>
                <a:cubicBezTo>
                  <a:pt x="6962667" y="6030492"/>
                  <a:pt x="6944159" y="6024257"/>
                  <a:pt x="6925650" y="6024257"/>
                </a:cubicBezTo>
                <a:cubicBezTo>
                  <a:pt x="6925650" y="6022178"/>
                  <a:pt x="6923593" y="6005551"/>
                  <a:pt x="6923593" y="6003472"/>
                </a:cubicBezTo>
                <a:cubicBezTo>
                  <a:pt x="6940046" y="5997237"/>
                  <a:pt x="6956498" y="5988923"/>
                  <a:pt x="6966781" y="5976452"/>
                </a:cubicBezTo>
                <a:cubicBezTo>
                  <a:pt x="6968837" y="5976452"/>
                  <a:pt x="6968837" y="5976452"/>
                  <a:pt x="6968837" y="5976452"/>
                </a:cubicBezTo>
                <a:cubicBezTo>
                  <a:pt x="6968837" y="5974373"/>
                  <a:pt x="6968837" y="5974373"/>
                  <a:pt x="6968837" y="5974373"/>
                </a:cubicBezTo>
                <a:cubicBezTo>
                  <a:pt x="6966781" y="5968138"/>
                  <a:pt x="6964724" y="5959825"/>
                  <a:pt x="6962667" y="5953589"/>
                </a:cubicBezTo>
                <a:cubicBezTo>
                  <a:pt x="6960611" y="5953589"/>
                  <a:pt x="6960611" y="5953589"/>
                  <a:pt x="6960611" y="5953589"/>
                </a:cubicBezTo>
                <a:cubicBezTo>
                  <a:pt x="6946215" y="5947354"/>
                  <a:pt x="6927706" y="5949432"/>
                  <a:pt x="6909198" y="5953589"/>
                </a:cubicBezTo>
                <a:cubicBezTo>
                  <a:pt x="6909198" y="5951511"/>
                  <a:pt x="6903028" y="5934883"/>
                  <a:pt x="6900972" y="5932805"/>
                </a:cubicBezTo>
                <a:cubicBezTo>
                  <a:pt x="6917424" y="5924491"/>
                  <a:pt x="6929763" y="5909941"/>
                  <a:pt x="6937989" y="5895393"/>
                </a:cubicBezTo>
                <a:cubicBezTo>
                  <a:pt x="6937989" y="5893314"/>
                  <a:pt x="6937989" y="5893314"/>
                  <a:pt x="6937989" y="5893314"/>
                </a:cubicBezTo>
                <a:cubicBezTo>
                  <a:pt x="6935933" y="5889157"/>
                  <a:pt x="6931820" y="5880843"/>
                  <a:pt x="6927706" y="5874608"/>
                </a:cubicBezTo>
                <a:cubicBezTo>
                  <a:pt x="6925650" y="5874608"/>
                  <a:pt x="6925650" y="5874608"/>
                  <a:pt x="6925650" y="5874608"/>
                </a:cubicBezTo>
                <a:cubicBezTo>
                  <a:pt x="6909198" y="5874608"/>
                  <a:pt x="6890689" y="5878765"/>
                  <a:pt x="6876293" y="5887079"/>
                </a:cubicBezTo>
                <a:cubicBezTo>
                  <a:pt x="6874236" y="5887079"/>
                  <a:pt x="6863954" y="5872529"/>
                  <a:pt x="6861897" y="5870451"/>
                </a:cubicBezTo>
                <a:cubicBezTo>
                  <a:pt x="6874236" y="5857980"/>
                  <a:pt x="6884519" y="5841353"/>
                  <a:pt x="6888632" y="5824725"/>
                </a:cubicBezTo>
                <a:cubicBezTo>
                  <a:pt x="6888632" y="5822647"/>
                  <a:pt x="6888632" y="5822647"/>
                  <a:pt x="6888632" y="5822647"/>
                </a:cubicBezTo>
                <a:cubicBezTo>
                  <a:pt x="6884519" y="5818490"/>
                  <a:pt x="6878350" y="5812254"/>
                  <a:pt x="6872180" y="5808097"/>
                </a:cubicBezTo>
                <a:cubicBezTo>
                  <a:pt x="6855727" y="5812254"/>
                  <a:pt x="6839275" y="5820568"/>
                  <a:pt x="6826936" y="5833039"/>
                </a:cubicBezTo>
                <a:cubicBezTo>
                  <a:pt x="6824879" y="5833039"/>
                  <a:pt x="6810484" y="5822647"/>
                  <a:pt x="6808427" y="5820568"/>
                </a:cubicBezTo>
                <a:cubicBezTo>
                  <a:pt x="6818710" y="5803941"/>
                  <a:pt x="6822823" y="5787313"/>
                  <a:pt x="6822823" y="5770685"/>
                </a:cubicBezTo>
                <a:cubicBezTo>
                  <a:pt x="6822823" y="5770685"/>
                  <a:pt x="6822823" y="5768607"/>
                  <a:pt x="6822823" y="5768607"/>
                </a:cubicBezTo>
                <a:cubicBezTo>
                  <a:pt x="6816653" y="5764450"/>
                  <a:pt x="6808427" y="5760293"/>
                  <a:pt x="6804314" y="5758215"/>
                </a:cubicBezTo>
                <a:cubicBezTo>
                  <a:pt x="6802257" y="5756136"/>
                  <a:pt x="6802257" y="5756136"/>
                  <a:pt x="6802257" y="5756136"/>
                </a:cubicBezTo>
                <a:cubicBezTo>
                  <a:pt x="6802257" y="5758215"/>
                  <a:pt x="6802257" y="5758215"/>
                  <a:pt x="6802257" y="5758215"/>
                </a:cubicBezTo>
                <a:cubicBezTo>
                  <a:pt x="6787862" y="5764450"/>
                  <a:pt x="6775523" y="5778999"/>
                  <a:pt x="6765240" y="5793548"/>
                </a:cubicBezTo>
                <a:cubicBezTo>
                  <a:pt x="6763183" y="5793548"/>
                  <a:pt x="6746731" y="5787313"/>
                  <a:pt x="6744675" y="5785235"/>
                </a:cubicBezTo>
                <a:cubicBezTo>
                  <a:pt x="6746731" y="5776921"/>
                  <a:pt x="6748788" y="5768607"/>
                  <a:pt x="6748788" y="5758215"/>
                </a:cubicBezTo>
                <a:cubicBezTo>
                  <a:pt x="6748788" y="5749901"/>
                  <a:pt x="6746731" y="5741587"/>
                  <a:pt x="6744675" y="5733273"/>
                </a:cubicBezTo>
                <a:cubicBezTo>
                  <a:pt x="6744675" y="5731195"/>
                  <a:pt x="6744675" y="5731195"/>
                  <a:pt x="6744675" y="5731195"/>
                </a:cubicBezTo>
                <a:cubicBezTo>
                  <a:pt x="6742618" y="5731195"/>
                  <a:pt x="6742618" y="5731195"/>
                  <a:pt x="6742618" y="5731195"/>
                </a:cubicBezTo>
                <a:cubicBezTo>
                  <a:pt x="6738505" y="5729116"/>
                  <a:pt x="6730279" y="5727038"/>
                  <a:pt x="6722053" y="5727038"/>
                </a:cubicBezTo>
                <a:cubicBezTo>
                  <a:pt x="6709714" y="5737430"/>
                  <a:pt x="6699431" y="5754058"/>
                  <a:pt x="6695318" y="5772764"/>
                </a:cubicBezTo>
                <a:cubicBezTo>
                  <a:pt x="6693261" y="5770685"/>
                  <a:pt x="6676809" y="5768607"/>
                  <a:pt x="6672696" y="5768607"/>
                </a:cubicBezTo>
                <a:cubicBezTo>
                  <a:pt x="6672696" y="5751979"/>
                  <a:pt x="6668583" y="5733273"/>
                  <a:pt x="6660357" y="5718724"/>
                </a:cubicBezTo>
                <a:cubicBezTo>
                  <a:pt x="6658300" y="5718724"/>
                  <a:pt x="6658300" y="5718724"/>
                  <a:pt x="6658300" y="5718724"/>
                </a:cubicBezTo>
                <a:cubicBezTo>
                  <a:pt x="6652131" y="5716645"/>
                  <a:pt x="6643904" y="5716645"/>
                  <a:pt x="6637734" y="5718724"/>
                </a:cubicBezTo>
                <a:cubicBezTo>
                  <a:pt x="6635678" y="5718724"/>
                  <a:pt x="6635678" y="5718724"/>
                  <a:pt x="6635678" y="57187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23834558-27F1-4188-B277-0880D2CE05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6602777 w 12192000"/>
              <a:gd name="connsiteY0" fmla="*/ 6116155 h 6858000"/>
              <a:gd name="connsiteX1" fmla="*/ 6612980 w 12192000"/>
              <a:gd name="connsiteY1" fmla="*/ 6116155 h 6858000"/>
              <a:gd name="connsiteX2" fmla="*/ 6617061 w 12192000"/>
              <a:gd name="connsiteY2" fmla="*/ 6124493 h 6858000"/>
              <a:gd name="connsiteX3" fmla="*/ 6623183 w 12192000"/>
              <a:gd name="connsiteY3" fmla="*/ 6226637 h 6858000"/>
              <a:gd name="connsiteX4" fmla="*/ 6621142 w 12192000"/>
              <a:gd name="connsiteY4" fmla="*/ 6237059 h 6858000"/>
              <a:gd name="connsiteX5" fmla="*/ 6615021 w 12192000"/>
              <a:gd name="connsiteY5" fmla="*/ 6237059 h 6858000"/>
              <a:gd name="connsiteX6" fmla="*/ 6508908 w 12192000"/>
              <a:gd name="connsiteY6" fmla="*/ 6174523 h 6858000"/>
              <a:gd name="connsiteX7" fmla="*/ 6504827 w 12192000"/>
              <a:gd name="connsiteY7" fmla="*/ 6168270 h 6858000"/>
              <a:gd name="connsiteX8" fmla="*/ 6504827 w 12192000"/>
              <a:gd name="connsiteY8" fmla="*/ 6166184 h 6858000"/>
              <a:gd name="connsiteX9" fmla="*/ 6510948 w 12192000"/>
              <a:gd name="connsiteY9" fmla="*/ 6162015 h 6858000"/>
              <a:gd name="connsiteX10" fmla="*/ 6602777 w 12192000"/>
              <a:gd name="connsiteY10" fmla="*/ 6116155 h 6858000"/>
              <a:gd name="connsiteX11" fmla="*/ 6685511 w 12192000"/>
              <a:gd name="connsiteY11" fmla="*/ 6114071 h 6858000"/>
              <a:gd name="connsiteX12" fmla="*/ 6695813 w 12192000"/>
              <a:gd name="connsiteY12" fmla="*/ 6114071 h 6858000"/>
              <a:gd name="connsiteX13" fmla="*/ 6786472 w 12192000"/>
              <a:gd name="connsiteY13" fmla="*/ 6159837 h 6858000"/>
              <a:gd name="connsiteX14" fmla="*/ 6794714 w 12192000"/>
              <a:gd name="connsiteY14" fmla="*/ 6166078 h 6858000"/>
              <a:gd name="connsiteX15" fmla="*/ 6790593 w 12192000"/>
              <a:gd name="connsiteY15" fmla="*/ 6172318 h 6858000"/>
              <a:gd name="connsiteX16" fmla="*/ 6683451 w 12192000"/>
              <a:gd name="connsiteY16" fmla="*/ 6234726 h 6858000"/>
              <a:gd name="connsiteX17" fmla="*/ 6675208 w 12192000"/>
              <a:gd name="connsiteY17" fmla="*/ 6234726 h 6858000"/>
              <a:gd name="connsiteX18" fmla="*/ 6673148 w 12192000"/>
              <a:gd name="connsiteY18" fmla="*/ 6226405 h 6858000"/>
              <a:gd name="connsiteX19" fmla="*/ 6681390 w 12192000"/>
              <a:gd name="connsiteY19" fmla="*/ 6122392 h 6858000"/>
              <a:gd name="connsiteX20" fmla="*/ 6685511 w 12192000"/>
              <a:gd name="connsiteY20" fmla="*/ 6114071 h 6858000"/>
              <a:gd name="connsiteX21" fmla="*/ 5867776 w 12192000"/>
              <a:gd name="connsiteY21" fmla="*/ 6074328 h 6858000"/>
              <a:gd name="connsiteX22" fmla="*/ 5867776 w 12192000"/>
              <a:gd name="connsiteY22" fmla="*/ 6117531 h 6858000"/>
              <a:gd name="connsiteX23" fmla="*/ 5819888 w 12192000"/>
              <a:gd name="connsiteY23" fmla="*/ 6125760 h 6858000"/>
              <a:gd name="connsiteX24" fmla="*/ 5801149 w 12192000"/>
              <a:gd name="connsiteY24" fmla="*/ 6101073 h 6858000"/>
              <a:gd name="connsiteX25" fmla="*/ 5826134 w 12192000"/>
              <a:gd name="connsiteY25" fmla="*/ 6076386 h 6858000"/>
              <a:gd name="connsiteX26" fmla="*/ 5518276 w 12192000"/>
              <a:gd name="connsiteY26" fmla="*/ 6004194 h 6858000"/>
              <a:gd name="connsiteX27" fmla="*/ 5559186 w 12192000"/>
              <a:gd name="connsiteY27" fmla="*/ 6064393 h 6858000"/>
              <a:gd name="connsiteX28" fmla="*/ 5518276 w 12192000"/>
              <a:gd name="connsiteY28" fmla="*/ 6124591 h 6858000"/>
              <a:gd name="connsiteX29" fmla="*/ 5477363 w 12192000"/>
              <a:gd name="connsiteY29" fmla="*/ 6064393 h 6858000"/>
              <a:gd name="connsiteX30" fmla="*/ 5518276 w 12192000"/>
              <a:gd name="connsiteY30" fmla="*/ 6004194 h 6858000"/>
              <a:gd name="connsiteX31" fmla="*/ 6672498 w 12192000"/>
              <a:gd name="connsiteY31" fmla="*/ 5995882 h 6858000"/>
              <a:gd name="connsiteX32" fmla="*/ 6681491 w 12192000"/>
              <a:gd name="connsiteY32" fmla="*/ 5996921 h 6858000"/>
              <a:gd name="connsiteX33" fmla="*/ 6708215 w 12192000"/>
              <a:gd name="connsiteY33" fmla="*/ 6048872 h 6858000"/>
              <a:gd name="connsiteX34" fmla="*/ 6648601 w 12192000"/>
              <a:gd name="connsiteY34" fmla="*/ 6107057 h 6858000"/>
              <a:gd name="connsiteX35" fmla="*/ 6588987 w 12192000"/>
              <a:gd name="connsiteY35" fmla="*/ 6048872 h 6858000"/>
              <a:gd name="connsiteX36" fmla="*/ 6615711 w 12192000"/>
              <a:gd name="connsiteY36" fmla="*/ 5999000 h 6858000"/>
              <a:gd name="connsiteX37" fmla="*/ 6632156 w 12192000"/>
              <a:gd name="connsiteY37" fmla="*/ 6001077 h 6858000"/>
              <a:gd name="connsiteX38" fmla="*/ 6630100 w 12192000"/>
              <a:gd name="connsiteY38" fmla="*/ 6017702 h 6858000"/>
              <a:gd name="connsiteX39" fmla="*/ 6613655 w 12192000"/>
              <a:gd name="connsiteY39" fmla="*/ 6048872 h 6858000"/>
              <a:gd name="connsiteX40" fmla="*/ 6648601 w 12192000"/>
              <a:gd name="connsiteY40" fmla="*/ 6084199 h 6858000"/>
              <a:gd name="connsiteX41" fmla="*/ 6683547 w 12192000"/>
              <a:gd name="connsiteY41" fmla="*/ 6048872 h 6858000"/>
              <a:gd name="connsiteX42" fmla="*/ 6667102 w 12192000"/>
              <a:gd name="connsiteY42" fmla="*/ 6017702 h 6858000"/>
              <a:gd name="connsiteX43" fmla="*/ 6665047 w 12192000"/>
              <a:gd name="connsiteY43" fmla="*/ 6001077 h 6858000"/>
              <a:gd name="connsiteX44" fmla="*/ 6672498 w 12192000"/>
              <a:gd name="connsiteY44" fmla="*/ 5995882 h 6858000"/>
              <a:gd name="connsiteX45" fmla="*/ 6821432 w 12192000"/>
              <a:gd name="connsiteY45" fmla="*/ 5980816 h 6858000"/>
              <a:gd name="connsiteX46" fmla="*/ 6825565 w 12192000"/>
              <a:gd name="connsiteY46" fmla="*/ 5987045 h 6858000"/>
              <a:gd name="connsiteX47" fmla="*/ 6825565 w 12192000"/>
              <a:gd name="connsiteY47" fmla="*/ 6111612 h 6858000"/>
              <a:gd name="connsiteX48" fmla="*/ 6821432 w 12192000"/>
              <a:gd name="connsiteY48" fmla="*/ 6117840 h 6858000"/>
              <a:gd name="connsiteX49" fmla="*/ 6813166 w 12192000"/>
              <a:gd name="connsiteY49" fmla="*/ 6115764 h 6858000"/>
              <a:gd name="connsiteX50" fmla="*/ 6728441 w 12192000"/>
              <a:gd name="connsiteY50" fmla="*/ 6057632 h 6858000"/>
              <a:gd name="connsiteX51" fmla="*/ 6722242 w 12192000"/>
              <a:gd name="connsiteY51" fmla="*/ 6049328 h 6858000"/>
              <a:gd name="connsiteX52" fmla="*/ 6728441 w 12192000"/>
              <a:gd name="connsiteY52" fmla="*/ 6041024 h 6858000"/>
              <a:gd name="connsiteX53" fmla="*/ 6813166 w 12192000"/>
              <a:gd name="connsiteY53" fmla="*/ 5982893 h 6858000"/>
              <a:gd name="connsiteX54" fmla="*/ 6821432 w 12192000"/>
              <a:gd name="connsiteY54" fmla="*/ 5980816 h 6858000"/>
              <a:gd name="connsiteX55" fmla="*/ 6475604 w 12192000"/>
              <a:gd name="connsiteY55" fmla="*/ 5980816 h 6858000"/>
              <a:gd name="connsiteX56" fmla="*/ 6483787 w 12192000"/>
              <a:gd name="connsiteY56" fmla="*/ 5984968 h 6858000"/>
              <a:gd name="connsiteX57" fmla="*/ 6567656 w 12192000"/>
              <a:gd name="connsiteY57" fmla="*/ 6041024 h 6858000"/>
              <a:gd name="connsiteX58" fmla="*/ 6573792 w 12192000"/>
              <a:gd name="connsiteY58" fmla="*/ 6049328 h 6858000"/>
              <a:gd name="connsiteX59" fmla="*/ 6567656 w 12192000"/>
              <a:gd name="connsiteY59" fmla="*/ 6057632 h 6858000"/>
              <a:gd name="connsiteX60" fmla="*/ 6483787 w 12192000"/>
              <a:gd name="connsiteY60" fmla="*/ 6115764 h 6858000"/>
              <a:gd name="connsiteX61" fmla="*/ 6475604 w 12192000"/>
              <a:gd name="connsiteY61" fmla="*/ 6117840 h 6858000"/>
              <a:gd name="connsiteX62" fmla="*/ 6471513 w 12192000"/>
              <a:gd name="connsiteY62" fmla="*/ 6111612 h 6858000"/>
              <a:gd name="connsiteX63" fmla="*/ 6471513 w 12192000"/>
              <a:gd name="connsiteY63" fmla="*/ 5987045 h 6858000"/>
              <a:gd name="connsiteX64" fmla="*/ 6475604 w 12192000"/>
              <a:gd name="connsiteY64" fmla="*/ 5980816 h 6858000"/>
              <a:gd name="connsiteX65" fmla="*/ 6087559 w 12192000"/>
              <a:gd name="connsiteY65" fmla="*/ 5970296 h 6858000"/>
              <a:gd name="connsiteX66" fmla="*/ 6081400 w 12192000"/>
              <a:gd name="connsiteY66" fmla="*/ 5972374 h 6858000"/>
              <a:gd name="connsiteX67" fmla="*/ 6079347 w 12192000"/>
              <a:gd name="connsiteY67" fmla="*/ 5978604 h 6858000"/>
              <a:gd name="connsiteX68" fmla="*/ 6120408 w 12192000"/>
              <a:gd name="connsiteY68" fmla="*/ 6136455 h 6858000"/>
              <a:gd name="connsiteX69" fmla="*/ 6145045 w 12192000"/>
              <a:gd name="connsiteY69" fmla="*/ 6157224 h 6858000"/>
              <a:gd name="connsiteX70" fmla="*/ 6153257 w 12192000"/>
              <a:gd name="connsiteY70" fmla="*/ 6157224 h 6858000"/>
              <a:gd name="connsiteX71" fmla="*/ 6149151 w 12192000"/>
              <a:gd name="connsiteY71" fmla="*/ 6165532 h 6858000"/>
              <a:gd name="connsiteX72" fmla="*/ 6149151 w 12192000"/>
              <a:gd name="connsiteY72" fmla="*/ 6167609 h 6858000"/>
              <a:gd name="connsiteX73" fmla="*/ 6124515 w 12192000"/>
              <a:gd name="connsiteY73" fmla="*/ 6186302 h 6858000"/>
              <a:gd name="connsiteX74" fmla="*/ 6089612 w 12192000"/>
              <a:gd name="connsiteY74" fmla="*/ 6184225 h 6858000"/>
              <a:gd name="connsiteX75" fmla="*/ 6083453 w 12192000"/>
              <a:gd name="connsiteY75" fmla="*/ 6186302 h 6858000"/>
              <a:gd name="connsiteX76" fmla="*/ 6081400 w 12192000"/>
              <a:gd name="connsiteY76" fmla="*/ 6190456 h 6858000"/>
              <a:gd name="connsiteX77" fmla="*/ 6081400 w 12192000"/>
              <a:gd name="connsiteY77" fmla="*/ 6209149 h 6858000"/>
              <a:gd name="connsiteX78" fmla="*/ 6087559 w 12192000"/>
              <a:gd name="connsiteY78" fmla="*/ 6215380 h 6858000"/>
              <a:gd name="connsiteX79" fmla="*/ 6134780 w 12192000"/>
              <a:gd name="connsiteY79" fmla="*/ 6221610 h 6858000"/>
              <a:gd name="connsiteX80" fmla="*/ 6136833 w 12192000"/>
              <a:gd name="connsiteY80" fmla="*/ 6221610 h 6858000"/>
              <a:gd name="connsiteX81" fmla="*/ 6190213 w 12192000"/>
              <a:gd name="connsiteY81" fmla="*/ 6169686 h 6858000"/>
              <a:gd name="connsiteX82" fmla="*/ 6223062 w 12192000"/>
              <a:gd name="connsiteY82" fmla="*/ 6040914 h 6858000"/>
              <a:gd name="connsiteX83" fmla="*/ 6235380 w 12192000"/>
              <a:gd name="connsiteY83" fmla="*/ 5999374 h 6858000"/>
              <a:gd name="connsiteX84" fmla="*/ 6239487 w 12192000"/>
              <a:gd name="connsiteY84" fmla="*/ 5978604 h 6858000"/>
              <a:gd name="connsiteX85" fmla="*/ 6237434 w 12192000"/>
              <a:gd name="connsiteY85" fmla="*/ 5972374 h 6858000"/>
              <a:gd name="connsiteX86" fmla="*/ 6233327 w 12192000"/>
              <a:gd name="connsiteY86" fmla="*/ 5970296 h 6858000"/>
              <a:gd name="connsiteX87" fmla="*/ 6204584 w 12192000"/>
              <a:gd name="connsiteY87" fmla="*/ 5970296 h 6858000"/>
              <a:gd name="connsiteX88" fmla="*/ 6198425 w 12192000"/>
              <a:gd name="connsiteY88" fmla="*/ 5974451 h 6858000"/>
              <a:gd name="connsiteX89" fmla="*/ 6161469 w 12192000"/>
              <a:gd name="connsiteY89" fmla="*/ 6115685 h 6858000"/>
              <a:gd name="connsiteX90" fmla="*/ 6159417 w 12192000"/>
              <a:gd name="connsiteY90" fmla="*/ 6115685 h 6858000"/>
              <a:gd name="connsiteX91" fmla="*/ 6120408 w 12192000"/>
              <a:gd name="connsiteY91" fmla="*/ 5974451 h 6858000"/>
              <a:gd name="connsiteX92" fmla="*/ 6114249 w 12192000"/>
              <a:gd name="connsiteY92" fmla="*/ 5970296 h 6858000"/>
              <a:gd name="connsiteX93" fmla="*/ 6087559 w 12192000"/>
              <a:gd name="connsiteY93" fmla="*/ 5970296 h 6858000"/>
              <a:gd name="connsiteX94" fmla="*/ 6047787 w 12192000"/>
              <a:gd name="connsiteY94" fmla="*/ 5967959 h 6858000"/>
              <a:gd name="connsiteX95" fmla="*/ 5998692 w 12192000"/>
              <a:gd name="connsiteY95" fmla="*/ 5988768 h 6858000"/>
              <a:gd name="connsiteX96" fmla="*/ 5998692 w 12192000"/>
              <a:gd name="connsiteY96" fmla="*/ 5976283 h 6858000"/>
              <a:gd name="connsiteX97" fmla="*/ 5992556 w 12192000"/>
              <a:gd name="connsiteY97" fmla="*/ 5970040 h 6858000"/>
              <a:gd name="connsiteX98" fmla="*/ 5963918 w 12192000"/>
              <a:gd name="connsiteY98" fmla="*/ 5970040 h 6858000"/>
              <a:gd name="connsiteX99" fmla="*/ 5957781 w 12192000"/>
              <a:gd name="connsiteY99" fmla="*/ 5976283 h 6858000"/>
              <a:gd name="connsiteX100" fmla="*/ 5957781 w 12192000"/>
              <a:gd name="connsiteY100" fmla="*/ 6151078 h 6858000"/>
              <a:gd name="connsiteX101" fmla="*/ 5963918 w 12192000"/>
              <a:gd name="connsiteY101" fmla="*/ 6157321 h 6858000"/>
              <a:gd name="connsiteX102" fmla="*/ 5992556 w 12192000"/>
              <a:gd name="connsiteY102" fmla="*/ 6157321 h 6858000"/>
              <a:gd name="connsiteX103" fmla="*/ 5998692 w 12192000"/>
              <a:gd name="connsiteY103" fmla="*/ 6151078 h 6858000"/>
              <a:gd name="connsiteX104" fmla="*/ 5998692 w 12192000"/>
              <a:gd name="connsiteY104" fmla="*/ 6030386 h 6858000"/>
              <a:gd name="connsiteX105" fmla="*/ 6049832 w 12192000"/>
              <a:gd name="connsiteY105" fmla="*/ 6007496 h 6858000"/>
              <a:gd name="connsiteX106" fmla="*/ 6055969 w 12192000"/>
              <a:gd name="connsiteY106" fmla="*/ 6001253 h 6858000"/>
              <a:gd name="connsiteX107" fmla="*/ 6055969 w 12192000"/>
              <a:gd name="connsiteY107" fmla="*/ 5974202 h 6858000"/>
              <a:gd name="connsiteX108" fmla="*/ 6053923 w 12192000"/>
              <a:gd name="connsiteY108" fmla="*/ 5970040 h 6858000"/>
              <a:gd name="connsiteX109" fmla="*/ 6047787 w 12192000"/>
              <a:gd name="connsiteY109" fmla="*/ 5967959 h 6858000"/>
              <a:gd name="connsiteX110" fmla="*/ 5846879 w 12192000"/>
              <a:gd name="connsiteY110" fmla="*/ 5964452 h 6858000"/>
              <a:gd name="connsiteX111" fmla="*/ 5776523 w 12192000"/>
              <a:gd name="connsiteY111" fmla="*/ 5972770 h 6858000"/>
              <a:gd name="connsiteX112" fmla="*/ 5770315 w 12192000"/>
              <a:gd name="connsiteY112" fmla="*/ 5979008 h 6858000"/>
              <a:gd name="connsiteX113" fmla="*/ 5772384 w 12192000"/>
              <a:gd name="connsiteY113" fmla="*/ 6003961 h 6858000"/>
              <a:gd name="connsiteX114" fmla="*/ 5774454 w 12192000"/>
              <a:gd name="connsiteY114" fmla="*/ 6008120 h 6858000"/>
              <a:gd name="connsiteX115" fmla="*/ 5778592 w 12192000"/>
              <a:gd name="connsiteY115" fmla="*/ 6010199 h 6858000"/>
              <a:gd name="connsiteX116" fmla="*/ 5844809 w 12192000"/>
              <a:gd name="connsiteY116" fmla="*/ 6006040 h 6858000"/>
              <a:gd name="connsiteX117" fmla="*/ 5867571 w 12192000"/>
              <a:gd name="connsiteY117" fmla="*/ 6028914 h 6858000"/>
              <a:gd name="connsiteX118" fmla="*/ 5867571 w 12192000"/>
              <a:gd name="connsiteY118" fmla="*/ 6041390 h 6858000"/>
              <a:gd name="connsiteX119" fmla="*/ 5822047 w 12192000"/>
              <a:gd name="connsiteY119" fmla="*/ 6045549 h 6858000"/>
              <a:gd name="connsiteX120" fmla="*/ 5757900 w 12192000"/>
              <a:gd name="connsiteY120" fmla="*/ 6101693 h 6858000"/>
              <a:gd name="connsiteX121" fmla="*/ 5813770 w 12192000"/>
              <a:gd name="connsiteY121" fmla="*/ 6161996 h 6858000"/>
              <a:gd name="connsiteX122" fmla="*/ 5873779 w 12192000"/>
              <a:gd name="connsiteY122" fmla="*/ 6149520 h 6858000"/>
              <a:gd name="connsiteX123" fmla="*/ 5902750 w 12192000"/>
              <a:gd name="connsiteY123" fmla="*/ 6161996 h 6858000"/>
              <a:gd name="connsiteX124" fmla="*/ 5908957 w 12192000"/>
              <a:gd name="connsiteY124" fmla="*/ 6159917 h 6858000"/>
              <a:gd name="connsiteX125" fmla="*/ 5911026 w 12192000"/>
              <a:gd name="connsiteY125" fmla="*/ 6153679 h 6858000"/>
              <a:gd name="connsiteX126" fmla="*/ 5911026 w 12192000"/>
              <a:gd name="connsiteY126" fmla="*/ 6028914 h 6858000"/>
              <a:gd name="connsiteX127" fmla="*/ 5846879 w 12192000"/>
              <a:gd name="connsiteY127" fmla="*/ 5964452 h 6858000"/>
              <a:gd name="connsiteX128" fmla="*/ 5518274 w 12192000"/>
              <a:gd name="connsiteY128" fmla="*/ 5964452 h 6858000"/>
              <a:gd name="connsiteX129" fmla="*/ 5434114 w 12192000"/>
              <a:gd name="connsiteY129" fmla="*/ 6063224 h 6858000"/>
              <a:gd name="connsiteX130" fmla="*/ 5518274 w 12192000"/>
              <a:gd name="connsiteY130" fmla="*/ 6161996 h 6858000"/>
              <a:gd name="connsiteX131" fmla="*/ 5602435 w 12192000"/>
              <a:gd name="connsiteY131" fmla="*/ 6063224 h 6858000"/>
              <a:gd name="connsiteX132" fmla="*/ 5518274 w 12192000"/>
              <a:gd name="connsiteY132" fmla="*/ 5964452 h 6858000"/>
              <a:gd name="connsiteX133" fmla="*/ 5302320 w 12192000"/>
              <a:gd name="connsiteY133" fmla="*/ 5938736 h 6858000"/>
              <a:gd name="connsiteX134" fmla="*/ 5318685 w 12192000"/>
              <a:gd name="connsiteY134" fmla="*/ 5938736 h 6858000"/>
              <a:gd name="connsiteX135" fmla="*/ 5361642 w 12192000"/>
              <a:gd name="connsiteY135" fmla="*/ 5978478 h 6858000"/>
              <a:gd name="connsiteX136" fmla="*/ 5316640 w 12192000"/>
              <a:gd name="connsiteY136" fmla="*/ 6016129 h 6858000"/>
              <a:gd name="connsiteX137" fmla="*/ 5271637 w 12192000"/>
              <a:gd name="connsiteY137" fmla="*/ 6016129 h 6858000"/>
              <a:gd name="connsiteX138" fmla="*/ 5271637 w 12192000"/>
              <a:gd name="connsiteY138" fmla="*/ 5940828 h 6858000"/>
              <a:gd name="connsiteX139" fmla="*/ 5302320 w 12192000"/>
              <a:gd name="connsiteY139" fmla="*/ 5938736 h 6858000"/>
              <a:gd name="connsiteX140" fmla="*/ 5678557 w 12192000"/>
              <a:gd name="connsiteY140" fmla="*/ 5927047 h 6858000"/>
              <a:gd name="connsiteX141" fmla="*/ 5649847 w 12192000"/>
              <a:gd name="connsiteY141" fmla="*/ 5933291 h 6858000"/>
              <a:gd name="connsiteX142" fmla="*/ 5643695 w 12192000"/>
              <a:gd name="connsiteY142" fmla="*/ 5939535 h 6858000"/>
              <a:gd name="connsiteX143" fmla="*/ 5643695 w 12192000"/>
              <a:gd name="connsiteY143" fmla="*/ 5970757 h 6858000"/>
              <a:gd name="connsiteX144" fmla="*/ 5627290 w 12192000"/>
              <a:gd name="connsiteY144" fmla="*/ 5970757 h 6858000"/>
              <a:gd name="connsiteX145" fmla="*/ 5621138 w 12192000"/>
              <a:gd name="connsiteY145" fmla="*/ 5977002 h 6858000"/>
              <a:gd name="connsiteX146" fmla="*/ 5621138 w 12192000"/>
              <a:gd name="connsiteY146" fmla="*/ 6001980 h 6858000"/>
              <a:gd name="connsiteX147" fmla="*/ 5627290 w 12192000"/>
              <a:gd name="connsiteY147" fmla="*/ 6008224 h 6858000"/>
              <a:gd name="connsiteX148" fmla="*/ 5643695 w 12192000"/>
              <a:gd name="connsiteY148" fmla="*/ 6008224 h 6858000"/>
              <a:gd name="connsiteX149" fmla="*/ 5643695 w 12192000"/>
              <a:gd name="connsiteY149" fmla="*/ 6091483 h 6858000"/>
              <a:gd name="connsiteX150" fmla="*/ 5699064 w 12192000"/>
              <a:gd name="connsiteY150" fmla="*/ 6164334 h 6858000"/>
              <a:gd name="connsiteX151" fmla="*/ 5731875 w 12192000"/>
              <a:gd name="connsiteY151" fmla="*/ 6160171 h 6858000"/>
              <a:gd name="connsiteX152" fmla="*/ 5738028 w 12192000"/>
              <a:gd name="connsiteY152" fmla="*/ 6151845 h 6858000"/>
              <a:gd name="connsiteX153" fmla="*/ 5735977 w 12192000"/>
              <a:gd name="connsiteY153" fmla="*/ 6128949 h 6858000"/>
              <a:gd name="connsiteX154" fmla="*/ 5729824 w 12192000"/>
              <a:gd name="connsiteY154" fmla="*/ 6120623 h 6858000"/>
              <a:gd name="connsiteX155" fmla="*/ 5705217 w 12192000"/>
              <a:gd name="connsiteY155" fmla="*/ 6122705 h 6858000"/>
              <a:gd name="connsiteX156" fmla="*/ 5686761 w 12192000"/>
              <a:gd name="connsiteY156" fmla="*/ 6085238 h 6858000"/>
              <a:gd name="connsiteX157" fmla="*/ 5686761 w 12192000"/>
              <a:gd name="connsiteY157" fmla="*/ 6008224 h 6858000"/>
              <a:gd name="connsiteX158" fmla="*/ 5729824 w 12192000"/>
              <a:gd name="connsiteY158" fmla="*/ 6008224 h 6858000"/>
              <a:gd name="connsiteX159" fmla="*/ 5735977 w 12192000"/>
              <a:gd name="connsiteY159" fmla="*/ 6001980 h 6858000"/>
              <a:gd name="connsiteX160" fmla="*/ 5735977 w 12192000"/>
              <a:gd name="connsiteY160" fmla="*/ 5977002 h 6858000"/>
              <a:gd name="connsiteX161" fmla="*/ 5729824 w 12192000"/>
              <a:gd name="connsiteY161" fmla="*/ 5970757 h 6858000"/>
              <a:gd name="connsiteX162" fmla="*/ 5686761 w 12192000"/>
              <a:gd name="connsiteY162" fmla="*/ 5970757 h 6858000"/>
              <a:gd name="connsiteX163" fmla="*/ 5686761 w 12192000"/>
              <a:gd name="connsiteY163" fmla="*/ 5933291 h 6858000"/>
              <a:gd name="connsiteX164" fmla="*/ 5684709 w 12192000"/>
              <a:gd name="connsiteY164" fmla="*/ 5927047 h 6858000"/>
              <a:gd name="connsiteX165" fmla="*/ 5678557 w 12192000"/>
              <a:gd name="connsiteY165" fmla="*/ 5927047 h 6858000"/>
              <a:gd name="connsiteX166" fmla="*/ 5312653 w 12192000"/>
              <a:gd name="connsiteY166" fmla="*/ 5897825 h 6858000"/>
              <a:gd name="connsiteX167" fmla="*/ 5232236 w 12192000"/>
              <a:gd name="connsiteY167" fmla="*/ 5901977 h 6858000"/>
              <a:gd name="connsiteX168" fmla="*/ 5226049 w 12192000"/>
              <a:gd name="connsiteY168" fmla="*/ 5910281 h 6858000"/>
              <a:gd name="connsiteX169" fmla="*/ 5226049 w 12192000"/>
              <a:gd name="connsiteY169" fmla="*/ 6151093 h 6858000"/>
              <a:gd name="connsiteX170" fmla="*/ 5234297 w 12192000"/>
              <a:gd name="connsiteY170" fmla="*/ 6157321 h 6858000"/>
              <a:gd name="connsiteX171" fmla="*/ 5263165 w 12192000"/>
              <a:gd name="connsiteY171" fmla="*/ 6157321 h 6858000"/>
              <a:gd name="connsiteX172" fmla="*/ 5271414 w 12192000"/>
              <a:gd name="connsiteY172" fmla="*/ 6151093 h 6858000"/>
              <a:gd name="connsiteX173" fmla="*/ 5271414 w 12192000"/>
              <a:gd name="connsiteY173" fmla="*/ 6055599 h 6858000"/>
              <a:gd name="connsiteX174" fmla="*/ 5320901 w 12192000"/>
              <a:gd name="connsiteY174" fmla="*/ 6057674 h 6858000"/>
              <a:gd name="connsiteX175" fmla="*/ 5362142 w 12192000"/>
              <a:gd name="connsiteY175" fmla="*/ 6153168 h 6858000"/>
              <a:gd name="connsiteX176" fmla="*/ 5368327 w 12192000"/>
              <a:gd name="connsiteY176" fmla="*/ 6157321 h 6858000"/>
              <a:gd name="connsiteX177" fmla="*/ 5401320 w 12192000"/>
              <a:gd name="connsiteY177" fmla="*/ 6157321 h 6858000"/>
              <a:gd name="connsiteX178" fmla="*/ 5407505 w 12192000"/>
              <a:gd name="connsiteY178" fmla="*/ 6155245 h 6858000"/>
              <a:gd name="connsiteX179" fmla="*/ 5409567 w 12192000"/>
              <a:gd name="connsiteY179" fmla="*/ 6149017 h 6858000"/>
              <a:gd name="connsiteX180" fmla="*/ 5362142 w 12192000"/>
              <a:gd name="connsiteY180" fmla="*/ 6045219 h 6858000"/>
              <a:gd name="connsiteX181" fmla="*/ 5407505 w 12192000"/>
              <a:gd name="connsiteY181" fmla="*/ 5976711 h 6858000"/>
              <a:gd name="connsiteX182" fmla="*/ 5318839 w 12192000"/>
              <a:gd name="connsiteY182" fmla="*/ 5897825 h 6858000"/>
              <a:gd name="connsiteX183" fmla="*/ 5312653 w 12192000"/>
              <a:gd name="connsiteY183" fmla="*/ 5897825 h 6858000"/>
              <a:gd name="connsiteX184" fmla="*/ 6675208 w 12192000"/>
              <a:gd name="connsiteY184" fmla="*/ 5864819 h 6858000"/>
              <a:gd name="connsiteX185" fmla="*/ 6683451 w 12192000"/>
              <a:gd name="connsiteY185" fmla="*/ 5864819 h 6858000"/>
              <a:gd name="connsiteX186" fmla="*/ 6790593 w 12192000"/>
              <a:gd name="connsiteY186" fmla="*/ 5926632 h 6858000"/>
              <a:gd name="connsiteX187" fmla="*/ 6794714 w 12192000"/>
              <a:gd name="connsiteY187" fmla="*/ 5932813 h 6858000"/>
              <a:gd name="connsiteX188" fmla="*/ 6786472 w 12192000"/>
              <a:gd name="connsiteY188" fmla="*/ 5938994 h 6858000"/>
              <a:gd name="connsiteX189" fmla="*/ 6695813 w 12192000"/>
              <a:gd name="connsiteY189" fmla="*/ 5982263 h 6858000"/>
              <a:gd name="connsiteX190" fmla="*/ 6685511 w 12192000"/>
              <a:gd name="connsiteY190" fmla="*/ 5984323 h 6858000"/>
              <a:gd name="connsiteX191" fmla="*/ 6681390 w 12192000"/>
              <a:gd name="connsiteY191" fmla="*/ 5974021 h 6858000"/>
              <a:gd name="connsiteX192" fmla="*/ 6673148 w 12192000"/>
              <a:gd name="connsiteY192" fmla="*/ 5873060 h 6858000"/>
              <a:gd name="connsiteX193" fmla="*/ 6675208 w 12192000"/>
              <a:gd name="connsiteY193" fmla="*/ 5864819 h 6858000"/>
              <a:gd name="connsiteX194" fmla="*/ 6617873 w 12192000"/>
              <a:gd name="connsiteY194" fmla="*/ 5864048 h 6858000"/>
              <a:gd name="connsiteX195" fmla="*/ 6621994 w 12192000"/>
              <a:gd name="connsiteY195" fmla="*/ 5864823 h 6858000"/>
              <a:gd name="connsiteX196" fmla="*/ 6624054 w 12192000"/>
              <a:gd name="connsiteY196" fmla="*/ 5875148 h 6858000"/>
              <a:gd name="connsiteX197" fmla="*/ 6615813 w 12192000"/>
              <a:gd name="connsiteY197" fmla="*/ 5976336 h 6858000"/>
              <a:gd name="connsiteX198" fmla="*/ 6611692 w 12192000"/>
              <a:gd name="connsiteY198" fmla="*/ 5984596 h 6858000"/>
              <a:gd name="connsiteX199" fmla="*/ 6601390 w 12192000"/>
              <a:gd name="connsiteY199" fmla="*/ 5984596 h 6858000"/>
              <a:gd name="connsiteX200" fmla="*/ 6510730 w 12192000"/>
              <a:gd name="connsiteY200" fmla="*/ 5939165 h 6858000"/>
              <a:gd name="connsiteX201" fmla="*/ 6502489 w 12192000"/>
              <a:gd name="connsiteY201" fmla="*/ 5932970 h 6858000"/>
              <a:gd name="connsiteX202" fmla="*/ 6506610 w 12192000"/>
              <a:gd name="connsiteY202" fmla="*/ 5926774 h 6858000"/>
              <a:gd name="connsiteX203" fmla="*/ 6613752 w 12192000"/>
              <a:gd name="connsiteY203" fmla="*/ 5864823 h 6858000"/>
              <a:gd name="connsiteX204" fmla="*/ 6617873 w 12192000"/>
              <a:gd name="connsiteY204" fmla="*/ 5864048 h 6858000"/>
              <a:gd name="connsiteX205" fmla="*/ 6649186 w 12192000"/>
              <a:gd name="connsiteY205" fmla="*/ 5828859 h 6858000"/>
              <a:gd name="connsiteX206" fmla="*/ 6432355 w 12192000"/>
              <a:gd name="connsiteY206" fmla="*/ 6048029 h 6858000"/>
              <a:gd name="connsiteX207" fmla="*/ 6649186 w 12192000"/>
              <a:gd name="connsiteY207" fmla="*/ 6267198 h 6858000"/>
              <a:gd name="connsiteX208" fmla="*/ 6866018 w 12192000"/>
              <a:gd name="connsiteY208" fmla="*/ 6048029 h 6858000"/>
              <a:gd name="connsiteX209" fmla="*/ 6649186 w 12192000"/>
              <a:gd name="connsiteY209" fmla="*/ 5828859 h 6858000"/>
              <a:gd name="connsiteX210" fmla="*/ 6648602 w 12192000"/>
              <a:gd name="connsiteY210" fmla="*/ 5797300 h 6858000"/>
              <a:gd name="connsiteX211" fmla="*/ 6895240 w 12192000"/>
              <a:gd name="connsiteY211" fmla="*/ 6046861 h 6858000"/>
              <a:gd name="connsiteX212" fmla="*/ 6648602 w 12192000"/>
              <a:gd name="connsiteY212" fmla="*/ 6296422 h 6858000"/>
              <a:gd name="connsiteX213" fmla="*/ 6401963 w 12192000"/>
              <a:gd name="connsiteY213" fmla="*/ 6046861 h 6858000"/>
              <a:gd name="connsiteX214" fmla="*/ 6648602 w 12192000"/>
              <a:gd name="connsiteY214" fmla="*/ 5797300 h 6858000"/>
              <a:gd name="connsiteX215" fmla="*/ 6635678 w 12192000"/>
              <a:gd name="connsiteY215" fmla="*/ 5718724 h 6858000"/>
              <a:gd name="connsiteX216" fmla="*/ 6623339 w 12192000"/>
              <a:gd name="connsiteY216" fmla="*/ 5768607 h 6858000"/>
              <a:gd name="connsiteX217" fmla="*/ 6600717 w 12192000"/>
              <a:gd name="connsiteY217" fmla="*/ 5772764 h 6858000"/>
              <a:gd name="connsiteX218" fmla="*/ 6573982 w 12192000"/>
              <a:gd name="connsiteY218" fmla="*/ 5727038 h 6858000"/>
              <a:gd name="connsiteX219" fmla="*/ 6573982 w 12192000"/>
              <a:gd name="connsiteY219" fmla="*/ 5724959 h 6858000"/>
              <a:gd name="connsiteX220" fmla="*/ 6571926 w 12192000"/>
              <a:gd name="connsiteY220" fmla="*/ 5727038 h 6858000"/>
              <a:gd name="connsiteX221" fmla="*/ 6551360 w 12192000"/>
              <a:gd name="connsiteY221" fmla="*/ 5731195 h 6858000"/>
              <a:gd name="connsiteX222" fmla="*/ 6551360 w 12192000"/>
              <a:gd name="connsiteY222" fmla="*/ 5733273 h 6858000"/>
              <a:gd name="connsiteX223" fmla="*/ 6547247 w 12192000"/>
              <a:gd name="connsiteY223" fmla="*/ 5758215 h 6858000"/>
              <a:gd name="connsiteX224" fmla="*/ 6551360 w 12192000"/>
              <a:gd name="connsiteY224" fmla="*/ 5785235 h 6858000"/>
              <a:gd name="connsiteX225" fmla="*/ 6530795 w 12192000"/>
              <a:gd name="connsiteY225" fmla="*/ 5793548 h 6858000"/>
              <a:gd name="connsiteX226" fmla="*/ 6493777 w 12192000"/>
              <a:gd name="connsiteY226" fmla="*/ 5758215 h 6858000"/>
              <a:gd name="connsiteX227" fmla="*/ 6493777 w 12192000"/>
              <a:gd name="connsiteY227" fmla="*/ 5756136 h 6858000"/>
              <a:gd name="connsiteX228" fmla="*/ 6491721 w 12192000"/>
              <a:gd name="connsiteY228" fmla="*/ 5756136 h 6858000"/>
              <a:gd name="connsiteX229" fmla="*/ 6473212 w 12192000"/>
              <a:gd name="connsiteY229" fmla="*/ 5768607 h 6858000"/>
              <a:gd name="connsiteX230" fmla="*/ 6473212 w 12192000"/>
              <a:gd name="connsiteY230" fmla="*/ 5770685 h 6858000"/>
              <a:gd name="connsiteX231" fmla="*/ 6485551 w 12192000"/>
              <a:gd name="connsiteY231" fmla="*/ 5820568 h 6858000"/>
              <a:gd name="connsiteX232" fmla="*/ 6469099 w 12192000"/>
              <a:gd name="connsiteY232" fmla="*/ 5833039 h 6858000"/>
              <a:gd name="connsiteX233" fmla="*/ 6425911 w 12192000"/>
              <a:gd name="connsiteY233" fmla="*/ 5806019 h 6858000"/>
              <a:gd name="connsiteX234" fmla="*/ 6423855 w 12192000"/>
              <a:gd name="connsiteY234" fmla="*/ 5806019 h 6858000"/>
              <a:gd name="connsiteX235" fmla="*/ 6423855 w 12192000"/>
              <a:gd name="connsiteY235" fmla="*/ 5808097 h 6858000"/>
              <a:gd name="connsiteX236" fmla="*/ 6407402 w 12192000"/>
              <a:gd name="connsiteY236" fmla="*/ 5822647 h 6858000"/>
              <a:gd name="connsiteX237" fmla="*/ 6407402 w 12192000"/>
              <a:gd name="connsiteY237" fmla="*/ 5824725 h 6858000"/>
              <a:gd name="connsiteX238" fmla="*/ 6434138 w 12192000"/>
              <a:gd name="connsiteY238" fmla="*/ 5870451 h 6858000"/>
              <a:gd name="connsiteX239" fmla="*/ 6419742 w 12192000"/>
              <a:gd name="connsiteY239" fmla="*/ 5887079 h 6858000"/>
              <a:gd name="connsiteX240" fmla="*/ 6370385 w 12192000"/>
              <a:gd name="connsiteY240" fmla="*/ 5874608 h 6858000"/>
              <a:gd name="connsiteX241" fmla="*/ 6368328 w 12192000"/>
              <a:gd name="connsiteY241" fmla="*/ 5874608 h 6858000"/>
              <a:gd name="connsiteX242" fmla="*/ 6358046 w 12192000"/>
              <a:gd name="connsiteY242" fmla="*/ 5893314 h 6858000"/>
              <a:gd name="connsiteX243" fmla="*/ 6358046 w 12192000"/>
              <a:gd name="connsiteY243" fmla="*/ 5895393 h 6858000"/>
              <a:gd name="connsiteX244" fmla="*/ 6395063 w 12192000"/>
              <a:gd name="connsiteY244" fmla="*/ 5932805 h 6858000"/>
              <a:gd name="connsiteX245" fmla="*/ 6386837 w 12192000"/>
              <a:gd name="connsiteY245" fmla="*/ 5951511 h 6858000"/>
              <a:gd name="connsiteX246" fmla="*/ 6335424 w 12192000"/>
              <a:gd name="connsiteY246" fmla="*/ 5951511 h 6858000"/>
              <a:gd name="connsiteX247" fmla="*/ 6333367 w 12192000"/>
              <a:gd name="connsiteY247" fmla="*/ 5951511 h 6858000"/>
              <a:gd name="connsiteX248" fmla="*/ 6333367 w 12192000"/>
              <a:gd name="connsiteY248" fmla="*/ 5953589 h 6858000"/>
              <a:gd name="connsiteX249" fmla="*/ 6327198 w 12192000"/>
              <a:gd name="connsiteY249" fmla="*/ 5974373 h 6858000"/>
              <a:gd name="connsiteX250" fmla="*/ 6329254 w 12192000"/>
              <a:gd name="connsiteY250" fmla="*/ 5976452 h 6858000"/>
              <a:gd name="connsiteX251" fmla="*/ 6372441 w 12192000"/>
              <a:gd name="connsiteY251" fmla="*/ 6001393 h 6858000"/>
              <a:gd name="connsiteX252" fmla="*/ 6370385 w 12192000"/>
              <a:gd name="connsiteY252" fmla="*/ 6024257 h 6858000"/>
              <a:gd name="connsiteX253" fmla="*/ 6321028 w 12192000"/>
              <a:gd name="connsiteY253" fmla="*/ 6036728 h 6858000"/>
              <a:gd name="connsiteX254" fmla="*/ 6318972 w 12192000"/>
              <a:gd name="connsiteY254" fmla="*/ 6036728 h 6858000"/>
              <a:gd name="connsiteX255" fmla="*/ 6318972 w 12192000"/>
              <a:gd name="connsiteY255" fmla="*/ 6038805 h 6858000"/>
              <a:gd name="connsiteX256" fmla="*/ 6318972 w 12192000"/>
              <a:gd name="connsiteY256" fmla="*/ 6049198 h 6858000"/>
              <a:gd name="connsiteX257" fmla="*/ 6318972 w 12192000"/>
              <a:gd name="connsiteY257" fmla="*/ 6059590 h 6858000"/>
              <a:gd name="connsiteX258" fmla="*/ 6318972 w 12192000"/>
              <a:gd name="connsiteY258" fmla="*/ 6061669 h 6858000"/>
              <a:gd name="connsiteX259" fmla="*/ 6321028 w 12192000"/>
              <a:gd name="connsiteY259" fmla="*/ 6061669 h 6858000"/>
              <a:gd name="connsiteX260" fmla="*/ 6370385 w 12192000"/>
              <a:gd name="connsiteY260" fmla="*/ 6074140 h 6858000"/>
              <a:gd name="connsiteX261" fmla="*/ 6374498 w 12192000"/>
              <a:gd name="connsiteY261" fmla="*/ 6097002 h 6858000"/>
              <a:gd name="connsiteX262" fmla="*/ 6329254 w 12192000"/>
              <a:gd name="connsiteY262" fmla="*/ 6124022 h 6858000"/>
              <a:gd name="connsiteX263" fmla="*/ 6327198 w 12192000"/>
              <a:gd name="connsiteY263" fmla="*/ 6124022 h 6858000"/>
              <a:gd name="connsiteX264" fmla="*/ 6327198 w 12192000"/>
              <a:gd name="connsiteY264" fmla="*/ 6126101 h 6858000"/>
              <a:gd name="connsiteX265" fmla="*/ 6333367 w 12192000"/>
              <a:gd name="connsiteY265" fmla="*/ 6146886 h 6858000"/>
              <a:gd name="connsiteX266" fmla="*/ 6335424 w 12192000"/>
              <a:gd name="connsiteY266" fmla="*/ 6146886 h 6858000"/>
              <a:gd name="connsiteX267" fmla="*/ 6386837 w 12192000"/>
              <a:gd name="connsiteY267" fmla="*/ 6146886 h 6858000"/>
              <a:gd name="connsiteX268" fmla="*/ 6395063 w 12192000"/>
              <a:gd name="connsiteY268" fmla="*/ 6167669 h 6858000"/>
              <a:gd name="connsiteX269" fmla="*/ 6358046 w 12192000"/>
              <a:gd name="connsiteY269" fmla="*/ 6205082 h 6858000"/>
              <a:gd name="connsiteX270" fmla="*/ 6358046 w 12192000"/>
              <a:gd name="connsiteY270" fmla="*/ 6207160 h 6858000"/>
              <a:gd name="connsiteX271" fmla="*/ 6370385 w 12192000"/>
              <a:gd name="connsiteY271" fmla="*/ 6225866 h 6858000"/>
              <a:gd name="connsiteX272" fmla="*/ 6421798 w 12192000"/>
              <a:gd name="connsiteY272" fmla="*/ 6211318 h 6858000"/>
              <a:gd name="connsiteX273" fmla="*/ 6434138 w 12192000"/>
              <a:gd name="connsiteY273" fmla="*/ 6230024 h 6858000"/>
              <a:gd name="connsiteX274" fmla="*/ 6407402 w 12192000"/>
              <a:gd name="connsiteY274" fmla="*/ 6275750 h 6858000"/>
              <a:gd name="connsiteX275" fmla="*/ 6409459 w 12192000"/>
              <a:gd name="connsiteY275" fmla="*/ 6277827 h 6858000"/>
              <a:gd name="connsiteX276" fmla="*/ 6423855 w 12192000"/>
              <a:gd name="connsiteY276" fmla="*/ 6292377 h 6858000"/>
              <a:gd name="connsiteX277" fmla="*/ 6425911 w 12192000"/>
              <a:gd name="connsiteY277" fmla="*/ 6292377 h 6858000"/>
              <a:gd name="connsiteX278" fmla="*/ 6471156 w 12192000"/>
              <a:gd name="connsiteY278" fmla="*/ 6265357 h 6858000"/>
              <a:gd name="connsiteX279" fmla="*/ 6487608 w 12192000"/>
              <a:gd name="connsiteY279" fmla="*/ 6279906 h 6858000"/>
              <a:gd name="connsiteX280" fmla="*/ 6475269 w 12192000"/>
              <a:gd name="connsiteY280" fmla="*/ 6329789 h 6858000"/>
              <a:gd name="connsiteX281" fmla="*/ 6475269 w 12192000"/>
              <a:gd name="connsiteY281" fmla="*/ 6331868 h 6858000"/>
              <a:gd name="connsiteX282" fmla="*/ 6493777 w 12192000"/>
              <a:gd name="connsiteY282" fmla="*/ 6342259 h 6858000"/>
              <a:gd name="connsiteX283" fmla="*/ 6493777 w 12192000"/>
              <a:gd name="connsiteY283" fmla="*/ 6344338 h 6858000"/>
              <a:gd name="connsiteX284" fmla="*/ 6495834 w 12192000"/>
              <a:gd name="connsiteY284" fmla="*/ 6342259 h 6858000"/>
              <a:gd name="connsiteX285" fmla="*/ 6532851 w 12192000"/>
              <a:gd name="connsiteY285" fmla="*/ 6304848 h 6858000"/>
              <a:gd name="connsiteX286" fmla="*/ 6551360 w 12192000"/>
              <a:gd name="connsiteY286" fmla="*/ 6313162 h 6858000"/>
              <a:gd name="connsiteX287" fmla="*/ 6549304 w 12192000"/>
              <a:gd name="connsiteY287" fmla="*/ 6340182 h 6858000"/>
              <a:gd name="connsiteX288" fmla="*/ 6551360 w 12192000"/>
              <a:gd name="connsiteY288" fmla="*/ 6365123 h 6858000"/>
              <a:gd name="connsiteX289" fmla="*/ 6551360 w 12192000"/>
              <a:gd name="connsiteY289" fmla="*/ 6367201 h 6858000"/>
              <a:gd name="connsiteX290" fmla="*/ 6553417 w 12192000"/>
              <a:gd name="connsiteY290" fmla="*/ 6367201 h 6858000"/>
              <a:gd name="connsiteX291" fmla="*/ 6573982 w 12192000"/>
              <a:gd name="connsiteY291" fmla="*/ 6373436 h 6858000"/>
              <a:gd name="connsiteX292" fmla="*/ 6576039 w 12192000"/>
              <a:gd name="connsiteY292" fmla="*/ 6373436 h 6858000"/>
              <a:gd name="connsiteX293" fmla="*/ 6600717 w 12192000"/>
              <a:gd name="connsiteY293" fmla="*/ 6327711 h 6858000"/>
              <a:gd name="connsiteX294" fmla="*/ 6623339 w 12192000"/>
              <a:gd name="connsiteY294" fmla="*/ 6329789 h 6858000"/>
              <a:gd name="connsiteX295" fmla="*/ 6635678 w 12192000"/>
              <a:gd name="connsiteY295" fmla="*/ 6381750 h 6858000"/>
              <a:gd name="connsiteX296" fmla="*/ 6637734 w 12192000"/>
              <a:gd name="connsiteY296" fmla="*/ 6381750 h 6858000"/>
              <a:gd name="connsiteX297" fmla="*/ 6658300 w 12192000"/>
              <a:gd name="connsiteY297" fmla="*/ 6381750 h 6858000"/>
              <a:gd name="connsiteX298" fmla="*/ 6660357 w 12192000"/>
              <a:gd name="connsiteY298" fmla="*/ 6381750 h 6858000"/>
              <a:gd name="connsiteX299" fmla="*/ 6674753 w 12192000"/>
              <a:gd name="connsiteY299" fmla="*/ 6329789 h 6858000"/>
              <a:gd name="connsiteX300" fmla="*/ 6695318 w 12192000"/>
              <a:gd name="connsiteY300" fmla="*/ 6327711 h 6858000"/>
              <a:gd name="connsiteX301" fmla="*/ 6722053 w 12192000"/>
              <a:gd name="connsiteY301" fmla="*/ 6373436 h 6858000"/>
              <a:gd name="connsiteX302" fmla="*/ 6742618 w 12192000"/>
              <a:gd name="connsiteY302" fmla="*/ 6367201 h 6858000"/>
              <a:gd name="connsiteX303" fmla="*/ 6744675 w 12192000"/>
              <a:gd name="connsiteY303" fmla="*/ 6367201 h 6858000"/>
              <a:gd name="connsiteX304" fmla="*/ 6746731 w 12192000"/>
              <a:gd name="connsiteY304" fmla="*/ 6340182 h 6858000"/>
              <a:gd name="connsiteX305" fmla="*/ 6744675 w 12192000"/>
              <a:gd name="connsiteY305" fmla="*/ 6313162 h 6858000"/>
              <a:gd name="connsiteX306" fmla="*/ 6765240 w 12192000"/>
              <a:gd name="connsiteY306" fmla="*/ 6304848 h 6858000"/>
              <a:gd name="connsiteX307" fmla="*/ 6802257 w 12192000"/>
              <a:gd name="connsiteY307" fmla="*/ 6342259 h 6858000"/>
              <a:gd name="connsiteX308" fmla="*/ 6820766 w 12192000"/>
              <a:gd name="connsiteY308" fmla="*/ 6331868 h 6858000"/>
              <a:gd name="connsiteX309" fmla="*/ 6822823 w 12192000"/>
              <a:gd name="connsiteY309" fmla="*/ 6329789 h 6858000"/>
              <a:gd name="connsiteX310" fmla="*/ 6822823 w 12192000"/>
              <a:gd name="connsiteY310" fmla="*/ 6327711 h 6858000"/>
              <a:gd name="connsiteX311" fmla="*/ 6808427 w 12192000"/>
              <a:gd name="connsiteY311" fmla="*/ 6279906 h 6858000"/>
              <a:gd name="connsiteX312" fmla="*/ 6824879 w 12192000"/>
              <a:gd name="connsiteY312" fmla="*/ 6265357 h 6858000"/>
              <a:gd name="connsiteX313" fmla="*/ 6870123 w 12192000"/>
              <a:gd name="connsiteY313" fmla="*/ 6292377 h 6858000"/>
              <a:gd name="connsiteX314" fmla="*/ 6872180 w 12192000"/>
              <a:gd name="connsiteY314" fmla="*/ 6292377 h 6858000"/>
              <a:gd name="connsiteX315" fmla="*/ 6886576 w 12192000"/>
              <a:gd name="connsiteY315" fmla="*/ 6275750 h 6858000"/>
              <a:gd name="connsiteX316" fmla="*/ 6888632 w 12192000"/>
              <a:gd name="connsiteY316" fmla="*/ 6275750 h 6858000"/>
              <a:gd name="connsiteX317" fmla="*/ 6861897 w 12192000"/>
              <a:gd name="connsiteY317" fmla="*/ 6230024 h 6858000"/>
              <a:gd name="connsiteX318" fmla="*/ 6874236 w 12192000"/>
              <a:gd name="connsiteY318" fmla="*/ 6211318 h 6858000"/>
              <a:gd name="connsiteX319" fmla="*/ 6925650 w 12192000"/>
              <a:gd name="connsiteY319" fmla="*/ 6225866 h 6858000"/>
              <a:gd name="connsiteX320" fmla="*/ 6927706 w 12192000"/>
              <a:gd name="connsiteY320" fmla="*/ 6223788 h 6858000"/>
              <a:gd name="connsiteX321" fmla="*/ 6937989 w 12192000"/>
              <a:gd name="connsiteY321" fmla="*/ 6205082 h 6858000"/>
              <a:gd name="connsiteX322" fmla="*/ 6937989 w 12192000"/>
              <a:gd name="connsiteY322" fmla="*/ 6203004 h 6858000"/>
              <a:gd name="connsiteX323" fmla="*/ 6900972 w 12192000"/>
              <a:gd name="connsiteY323" fmla="*/ 6167669 h 6858000"/>
              <a:gd name="connsiteX324" fmla="*/ 6909198 w 12192000"/>
              <a:gd name="connsiteY324" fmla="*/ 6146886 h 6858000"/>
              <a:gd name="connsiteX325" fmla="*/ 6960611 w 12192000"/>
              <a:gd name="connsiteY325" fmla="*/ 6146886 h 6858000"/>
              <a:gd name="connsiteX326" fmla="*/ 6962667 w 12192000"/>
              <a:gd name="connsiteY326" fmla="*/ 6146886 h 6858000"/>
              <a:gd name="connsiteX327" fmla="*/ 6966781 w 12192000"/>
              <a:gd name="connsiteY327" fmla="*/ 6126101 h 6858000"/>
              <a:gd name="connsiteX328" fmla="*/ 6966781 w 12192000"/>
              <a:gd name="connsiteY328" fmla="*/ 6124022 h 6858000"/>
              <a:gd name="connsiteX329" fmla="*/ 6921537 w 12192000"/>
              <a:gd name="connsiteY329" fmla="*/ 6097002 h 6858000"/>
              <a:gd name="connsiteX330" fmla="*/ 6925650 w 12192000"/>
              <a:gd name="connsiteY330" fmla="*/ 6076218 h 6858000"/>
              <a:gd name="connsiteX331" fmla="*/ 6975007 w 12192000"/>
              <a:gd name="connsiteY331" fmla="*/ 6061669 h 6858000"/>
              <a:gd name="connsiteX332" fmla="*/ 6977063 w 12192000"/>
              <a:gd name="connsiteY332" fmla="*/ 6061669 h 6858000"/>
              <a:gd name="connsiteX333" fmla="*/ 6977063 w 12192000"/>
              <a:gd name="connsiteY333" fmla="*/ 6049198 h 6858000"/>
              <a:gd name="connsiteX334" fmla="*/ 6977063 w 12192000"/>
              <a:gd name="connsiteY334" fmla="*/ 6038805 h 6858000"/>
              <a:gd name="connsiteX335" fmla="*/ 6975007 w 12192000"/>
              <a:gd name="connsiteY335" fmla="*/ 6038805 h 6858000"/>
              <a:gd name="connsiteX336" fmla="*/ 6925650 w 12192000"/>
              <a:gd name="connsiteY336" fmla="*/ 6024257 h 6858000"/>
              <a:gd name="connsiteX337" fmla="*/ 6923593 w 12192000"/>
              <a:gd name="connsiteY337" fmla="*/ 6003472 h 6858000"/>
              <a:gd name="connsiteX338" fmla="*/ 6966781 w 12192000"/>
              <a:gd name="connsiteY338" fmla="*/ 5976452 h 6858000"/>
              <a:gd name="connsiteX339" fmla="*/ 6968837 w 12192000"/>
              <a:gd name="connsiteY339" fmla="*/ 5976452 h 6858000"/>
              <a:gd name="connsiteX340" fmla="*/ 6968837 w 12192000"/>
              <a:gd name="connsiteY340" fmla="*/ 5974373 h 6858000"/>
              <a:gd name="connsiteX341" fmla="*/ 6962667 w 12192000"/>
              <a:gd name="connsiteY341" fmla="*/ 5953589 h 6858000"/>
              <a:gd name="connsiteX342" fmla="*/ 6960611 w 12192000"/>
              <a:gd name="connsiteY342" fmla="*/ 5953589 h 6858000"/>
              <a:gd name="connsiteX343" fmla="*/ 6909198 w 12192000"/>
              <a:gd name="connsiteY343" fmla="*/ 5953589 h 6858000"/>
              <a:gd name="connsiteX344" fmla="*/ 6900972 w 12192000"/>
              <a:gd name="connsiteY344" fmla="*/ 5932805 h 6858000"/>
              <a:gd name="connsiteX345" fmla="*/ 6937989 w 12192000"/>
              <a:gd name="connsiteY345" fmla="*/ 5895393 h 6858000"/>
              <a:gd name="connsiteX346" fmla="*/ 6937989 w 12192000"/>
              <a:gd name="connsiteY346" fmla="*/ 5893314 h 6858000"/>
              <a:gd name="connsiteX347" fmla="*/ 6927706 w 12192000"/>
              <a:gd name="connsiteY347" fmla="*/ 5874608 h 6858000"/>
              <a:gd name="connsiteX348" fmla="*/ 6925650 w 12192000"/>
              <a:gd name="connsiteY348" fmla="*/ 5874608 h 6858000"/>
              <a:gd name="connsiteX349" fmla="*/ 6876293 w 12192000"/>
              <a:gd name="connsiteY349" fmla="*/ 5887079 h 6858000"/>
              <a:gd name="connsiteX350" fmla="*/ 6861897 w 12192000"/>
              <a:gd name="connsiteY350" fmla="*/ 5870451 h 6858000"/>
              <a:gd name="connsiteX351" fmla="*/ 6888632 w 12192000"/>
              <a:gd name="connsiteY351" fmla="*/ 5824725 h 6858000"/>
              <a:gd name="connsiteX352" fmla="*/ 6888632 w 12192000"/>
              <a:gd name="connsiteY352" fmla="*/ 5822647 h 6858000"/>
              <a:gd name="connsiteX353" fmla="*/ 6872180 w 12192000"/>
              <a:gd name="connsiteY353" fmla="*/ 5808097 h 6858000"/>
              <a:gd name="connsiteX354" fmla="*/ 6826936 w 12192000"/>
              <a:gd name="connsiteY354" fmla="*/ 5833039 h 6858000"/>
              <a:gd name="connsiteX355" fmla="*/ 6808427 w 12192000"/>
              <a:gd name="connsiteY355" fmla="*/ 5820568 h 6858000"/>
              <a:gd name="connsiteX356" fmla="*/ 6822823 w 12192000"/>
              <a:gd name="connsiteY356" fmla="*/ 5770685 h 6858000"/>
              <a:gd name="connsiteX357" fmla="*/ 6822823 w 12192000"/>
              <a:gd name="connsiteY357" fmla="*/ 5768607 h 6858000"/>
              <a:gd name="connsiteX358" fmla="*/ 6804314 w 12192000"/>
              <a:gd name="connsiteY358" fmla="*/ 5758215 h 6858000"/>
              <a:gd name="connsiteX359" fmla="*/ 6802257 w 12192000"/>
              <a:gd name="connsiteY359" fmla="*/ 5756136 h 6858000"/>
              <a:gd name="connsiteX360" fmla="*/ 6802257 w 12192000"/>
              <a:gd name="connsiteY360" fmla="*/ 5758215 h 6858000"/>
              <a:gd name="connsiteX361" fmla="*/ 6765240 w 12192000"/>
              <a:gd name="connsiteY361" fmla="*/ 5793548 h 6858000"/>
              <a:gd name="connsiteX362" fmla="*/ 6744675 w 12192000"/>
              <a:gd name="connsiteY362" fmla="*/ 5785235 h 6858000"/>
              <a:gd name="connsiteX363" fmla="*/ 6748788 w 12192000"/>
              <a:gd name="connsiteY363" fmla="*/ 5758215 h 6858000"/>
              <a:gd name="connsiteX364" fmla="*/ 6744675 w 12192000"/>
              <a:gd name="connsiteY364" fmla="*/ 5733273 h 6858000"/>
              <a:gd name="connsiteX365" fmla="*/ 6744675 w 12192000"/>
              <a:gd name="connsiteY365" fmla="*/ 5731195 h 6858000"/>
              <a:gd name="connsiteX366" fmla="*/ 6742618 w 12192000"/>
              <a:gd name="connsiteY366" fmla="*/ 5731195 h 6858000"/>
              <a:gd name="connsiteX367" fmla="*/ 6722053 w 12192000"/>
              <a:gd name="connsiteY367" fmla="*/ 5727038 h 6858000"/>
              <a:gd name="connsiteX368" fmla="*/ 6695318 w 12192000"/>
              <a:gd name="connsiteY368" fmla="*/ 5772764 h 6858000"/>
              <a:gd name="connsiteX369" fmla="*/ 6672696 w 12192000"/>
              <a:gd name="connsiteY369" fmla="*/ 5768607 h 6858000"/>
              <a:gd name="connsiteX370" fmla="*/ 6660357 w 12192000"/>
              <a:gd name="connsiteY370" fmla="*/ 5718724 h 6858000"/>
              <a:gd name="connsiteX371" fmla="*/ 6658300 w 12192000"/>
              <a:gd name="connsiteY371" fmla="*/ 5718724 h 6858000"/>
              <a:gd name="connsiteX372" fmla="*/ 6637734 w 12192000"/>
              <a:gd name="connsiteY372" fmla="*/ 5718724 h 6858000"/>
              <a:gd name="connsiteX373" fmla="*/ 6635678 w 12192000"/>
              <a:gd name="connsiteY373" fmla="*/ 571872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6602777" y="6116155"/>
                </a:moveTo>
                <a:cubicBezTo>
                  <a:pt x="6606858" y="6114071"/>
                  <a:pt x="6608899" y="6114071"/>
                  <a:pt x="6612980" y="6116155"/>
                </a:cubicBezTo>
                <a:cubicBezTo>
                  <a:pt x="6615021" y="6118240"/>
                  <a:pt x="6617061" y="6120324"/>
                  <a:pt x="6617061" y="6124493"/>
                </a:cubicBezTo>
                <a:cubicBezTo>
                  <a:pt x="6623183" y="6226637"/>
                  <a:pt x="6623183" y="6226637"/>
                  <a:pt x="6623183" y="6226637"/>
                </a:cubicBezTo>
                <a:cubicBezTo>
                  <a:pt x="6625224" y="6232890"/>
                  <a:pt x="6623183" y="6234975"/>
                  <a:pt x="6621142" y="6237059"/>
                </a:cubicBezTo>
                <a:cubicBezTo>
                  <a:pt x="6619102" y="6239144"/>
                  <a:pt x="6617061" y="6237059"/>
                  <a:pt x="6615021" y="6237059"/>
                </a:cubicBezTo>
                <a:cubicBezTo>
                  <a:pt x="6570127" y="6226637"/>
                  <a:pt x="6539517" y="6207875"/>
                  <a:pt x="6508908" y="6174523"/>
                </a:cubicBezTo>
                <a:cubicBezTo>
                  <a:pt x="6506867" y="6172439"/>
                  <a:pt x="6504827" y="6170354"/>
                  <a:pt x="6504827" y="6168270"/>
                </a:cubicBezTo>
                <a:cubicBezTo>
                  <a:pt x="6504827" y="6168270"/>
                  <a:pt x="6504827" y="6168270"/>
                  <a:pt x="6504827" y="6166184"/>
                </a:cubicBezTo>
                <a:cubicBezTo>
                  <a:pt x="6504827" y="6164100"/>
                  <a:pt x="6508908" y="6162015"/>
                  <a:pt x="6510948" y="6162015"/>
                </a:cubicBezTo>
                <a:cubicBezTo>
                  <a:pt x="6602777" y="6116155"/>
                  <a:pt x="6602777" y="6116155"/>
                  <a:pt x="6602777" y="6116155"/>
                </a:cubicBezTo>
                <a:close/>
                <a:moveTo>
                  <a:pt x="6685511" y="6114071"/>
                </a:moveTo>
                <a:cubicBezTo>
                  <a:pt x="6689631" y="6114071"/>
                  <a:pt x="6691692" y="6114071"/>
                  <a:pt x="6695813" y="6114071"/>
                </a:cubicBezTo>
                <a:cubicBezTo>
                  <a:pt x="6786472" y="6159837"/>
                  <a:pt x="6786472" y="6159837"/>
                  <a:pt x="6786472" y="6159837"/>
                </a:cubicBezTo>
                <a:cubicBezTo>
                  <a:pt x="6790593" y="6161917"/>
                  <a:pt x="6792654" y="6163997"/>
                  <a:pt x="6794714" y="6166078"/>
                </a:cubicBezTo>
                <a:cubicBezTo>
                  <a:pt x="6794714" y="6168158"/>
                  <a:pt x="6792654" y="6170238"/>
                  <a:pt x="6790593" y="6172318"/>
                </a:cubicBezTo>
                <a:cubicBezTo>
                  <a:pt x="6759687" y="6205602"/>
                  <a:pt x="6726720" y="6224325"/>
                  <a:pt x="6683451" y="6234726"/>
                </a:cubicBezTo>
                <a:cubicBezTo>
                  <a:pt x="6679330" y="6236806"/>
                  <a:pt x="6677269" y="6236806"/>
                  <a:pt x="6675208" y="6234726"/>
                </a:cubicBezTo>
                <a:cubicBezTo>
                  <a:pt x="6673148" y="6232646"/>
                  <a:pt x="6673148" y="6228485"/>
                  <a:pt x="6673148" y="6226405"/>
                </a:cubicBezTo>
                <a:cubicBezTo>
                  <a:pt x="6681390" y="6122392"/>
                  <a:pt x="6681390" y="6122392"/>
                  <a:pt x="6681390" y="6122392"/>
                </a:cubicBezTo>
                <a:cubicBezTo>
                  <a:pt x="6681390" y="6120312"/>
                  <a:pt x="6683451" y="6116151"/>
                  <a:pt x="6685511" y="6114071"/>
                </a:cubicBezTo>
                <a:close/>
                <a:moveTo>
                  <a:pt x="5867776" y="6074328"/>
                </a:moveTo>
                <a:cubicBezTo>
                  <a:pt x="5867776" y="6074328"/>
                  <a:pt x="5867776" y="6074328"/>
                  <a:pt x="5867776" y="6117531"/>
                </a:cubicBezTo>
                <a:cubicBezTo>
                  <a:pt x="5867776" y="6117531"/>
                  <a:pt x="5840708" y="6125760"/>
                  <a:pt x="5819888" y="6125760"/>
                </a:cubicBezTo>
                <a:cubicBezTo>
                  <a:pt x="5803231" y="6125760"/>
                  <a:pt x="5801149" y="6109302"/>
                  <a:pt x="5801149" y="6101073"/>
                </a:cubicBezTo>
                <a:cubicBezTo>
                  <a:pt x="5801149" y="6086672"/>
                  <a:pt x="5809477" y="6078443"/>
                  <a:pt x="5826134" y="6076386"/>
                </a:cubicBezTo>
                <a:close/>
                <a:moveTo>
                  <a:pt x="5518276" y="6004194"/>
                </a:moveTo>
                <a:cubicBezTo>
                  <a:pt x="5546913" y="6004194"/>
                  <a:pt x="5559186" y="6020801"/>
                  <a:pt x="5559186" y="6064393"/>
                </a:cubicBezTo>
                <a:cubicBezTo>
                  <a:pt x="5559186" y="6101757"/>
                  <a:pt x="5553050" y="6124591"/>
                  <a:pt x="5518276" y="6124591"/>
                </a:cubicBezTo>
                <a:cubicBezTo>
                  <a:pt x="5483500" y="6124591"/>
                  <a:pt x="5477363" y="6101757"/>
                  <a:pt x="5477363" y="6064393"/>
                </a:cubicBezTo>
                <a:cubicBezTo>
                  <a:pt x="5477363" y="6020801"/>
                  <a:pt x="5487591" y="6004194"/>
                  <a:pt x="5518276" y="6004194"/>
                </a:cubicBezTo>
                <a:close/>
                <a:moveTo>
                  <a:pt x="6672498" y="5995882"/>
                </a:moveTo>
                <a:cubicBezTo>
                  <a:pt x="6675325" y="5995363"/>
                  <a:pt x="6678409" y="5995882"/>
                  <a:pt x="6681491" y="5996921"/>
                </a:cubicBezTo>
                <a:cubicBezTo>
                  <a:pt x="6697937" y="6009390"/>
                  <a:pt x="6708215" y="6028092"/>
                  <a:pt x="6708215" y="6048872"/>
                </a:cubicBezTo>
                <a:cubicBezTo>
                  <a:pt x="6708215" y="6080043"/>
                  <a:pt x="6681491" y="6107057"/>
                  <a:pt x="6648601" y="6107057"/>
                </a:cubicBezTo>
                <a:cubicBezTo>
                  <a:pt x="6615711" y="6107057"/>
                  <a:pt x="6588987" y="6080043"/>
                  <a:pt x="6588987" y="6048872"/>
                </a:cubicBezTo>
                <a:cubicBezTo>
                  <a:pt x="6588987" y="6028092"/>
                  <a:pt x="6599266" y="6009390"/>
                  <a:pt x="6615711" y="5999000"/>
                </a:cubicBezTo>
                <a:cubicBezTo>
                  <a:pt x="6621878" y="5994843"/>
                  <a:pt x="6628045" y="5994843"/>
                  <a:pt x="6632156" y="6001077"/>
                </a:cubicBezTo>
                <a:cubicBezTo>
                  <a:pt x="6636268" y="6007312"/>
                  <a:pt x="6634212" y="6013545"/>
                  <a:pt x="6630100" y="6017702"/>
                </a:cubicBezTo>
                <a:cubicBezTo>
                  <a:pt x="6619822" y="6023936"/>
                  <a:pt x="6613655" y="6036404"/>
                  <a:pt x="6613655" y="6048872"/>
                </a:cubicBezTo>
                <a:cubicBezTo>
                  <a:pt x="6613655" y="6067575"/>
                  <a:pt x="6630100" y="6084199"/>
                  <a:pt x="6648601" y="6084199"/>
                </a:cubicBezTo>
                <a:cubicBezTo>
                  <a:pt x="6667102" y="6084199"/>
                  <a:pt x="6683547" y="6067575"/>
                  <a:pt x="6683547" y="6048872"/>
                </a:cubicBezTo>
                <a:cubicBezTo>
                  <a:pt x="6683547" y="6036404"/>
                  <a:pt x="6677381" y="6023936"/>
                  <a:pt x="6667102" y="6017702"/>
                </a:cubicBezTo>
                <a:cubicBezTo>
                  <a:pt x="6662991" y="6013545"/>
                  <a:pt x="6660935" y="6007312"/>
                  <a:pt x="6665047" y="6001077"/>
                </a:cubicBezTo>
                <a:cubicBezTo>
                  <a:pt x="6667102" y="5997961"/>
                  <a:pt x="6669672" y="5996402"/>
                  <a:pt x="6672498" y="5995882"/>
                </a:cubicBezTo>
                <a:close/>
                <a:moveTo>
                  <a:pt x="6821432" y="5980816"/>
                </a:moveTo>
                <a:cubicBezTo>
                  <a:pt x="6823499" y="5980816"/>
                  <a:pt x="6825565" y="5984968"/>
                  <a:pt x="6825565" y="5987045"/>
                </a:cubicBezTo>
                <a:cubicBezTo>
                  <a:pt x="6837964" y="6030643"/>
                  <a:pt x="6837964" y="6068013"/>
                  <a:pt x="6825565" y="6111612"/>
                </a:cubicBezTo>
                <a:cubicBezTo>
                  <a:pt x="6823499" y="6115764"/>
                  <a:pt x="6823499" y="6117840"/>
                  <a:pt x="6821432" y="6117840"/>
                </a:cubicBezTo>
                <a:cubicBezTo>
                  <a:pt x="6817299" y="6119916"/>
                  <a:pt x="6815233" y="6117840"/>
                  <a:pt x="6813166" y="6115764"/>
                </a:cubicBezTo>
                <a:cubicBezTo>
                  <a:pt x="6728441" y="6057632"/>
                  <a:pt x="6728441" y="6057632"/>
                  <a:pt x="6728441" y="6057632"/>
                </a:cubicBezTo>
                <a:cubicBezTo>
                  <a:pt x="6724308" y="6055557"/>
                  <a:pt x="6722242" y="6053480"/>
                  <a:pt x="6722242" y="6049328"/>
                </a:cubicBezTo>
                <a:cubicBezTo>
                  <a:pt x="6722242" y="6047252"/>
                  <a:pt x="6724308" y="6043100"/>
                  <a:pt x="6728441" y="6041024"/>
                </a:cubicBezTo>
                <a:cubicBezTo>
                  <a:pt x="6813166" y="5982893"/>
                  <a:pt x="6813166" y="5982893"/>
                  <a:pt x="6813166" y="5982893"/>
                </a:cubicBezTo>
                <a:cubicBezTo>
                  <a:pt x="6815233" y="5980816"/>
                  <a:pt x="6819366" y="5980816"/>
                  <a:pt x="6821432" y="5980816"/>
                </a:cubicBezTo>
                <a:close/>
                <a:moveTo>
                  <a:pt x="6475604" y="5980816"/>
                </a:moveTo>
                <a:cubicBezTo>
                  <a:pt x="6479695" y="5980816"/>
                  <a:pt x="6481741" y="5982893"/>
                  <a:pt x="6483787" y="5984968"/>
                </a:cubicBezTo>
                <a:cubicBezTo>
                  <a:pt x="6567656" y="6041024"/>
                  <a:pt x="6567656" y="6041024"/>
                  <a:pt x="6567656" y="6041024"/>
                </a:cubicBezTo>
                <a:cubicBezTo>
                  <a:pt x="6571747" y="6043100"/>
                  <a:pt x="6573792" y="6047252"/>
                  <a:pt x="6573792" y="6049328"/>
                </a:cubicBezTo>
                <a:cubicBezTo>
                  <a:pt x="6573792" y="6053480"/>
                  <a:pt x="6571747" y="6055557"/>
                  <a:pt x="6567656" y="6057632"/>
                </a:cubicBezTo>
                <a:lnTo>
                  <a:pt x="6483787" y="6115764"/>
                </a:lnTo>
                <a:cubicBezTo>
                  <a:pt x="6479695" y="6117840"/>
                  <a:pt x="6477650" y="6119916"/>
                  <a:pt x="6475604" y="6117840"/>
                </a:cubicBezTo>
                <a:cubicBezTo>
                  <a:pt x="6473559" y="6117840"/>
                  <a:pt x="6471513" y="6115764"/>
                  <a:pt x="6471513" y="6111612"/>
                </a:cubicBezTo>
                <a:cubicBezTo>
                  <a:pt x="6459240" y="6068013"/>
                  <a:pt x="6459240" y="6032719"/>
                  <a:pt x="6471513" y="5987045"/>
                </a:cubicBezTo>
                <a:cubicBezTo>
                  <a:pt x="6471513" y="5984968"/>
                  <a:pt x="6473559" y="5982893"/>
                  <a:pt x="6475604" y="5980816"/>
                </a:cubicBezTo>
                <a:close/>
                <a:moveTo>
                  <a:pt x="6087559" y="5970296"/>
                </a:moveTo>
                <a:cubicBezTo>
                  <a:pt x="6085506" y="5970296"/>
                  <a:pt x="6083453" y="5970296"/>
                  <a:pt x="6081400" y="5972374"/>
                </a:cubicBezTo>
                <a:cubicBezTo>
                  <a:pt x="6079347" y="5974451"/>
                  <a:pt x="6079347" y="5976528"/>
                  <a:pt x="6079347" y="5978604"/>
                </a:cubicBezTo>
                <a:cubicBezTo>
                  <a:pt x="6120408" y="6136455"/>
                  <a:pt x="6120408" y="6136455"/>
                  <a:pt x="6120408" y="6136455"/>
                </a:cubicBezTo>
                <a:cubicBezTo>
                  <a:pt x="6122461" y="6144763"/>
                  <a:pt x="6130674" y="6157224"/>
                  <a:pt x="6145045" y="6157224"/>
                </a:cubicBezTo>
                <a:cubicBezTo>
                  <a:pt x="6153257" y="6157224"/>
                  <a:pt x="6153257" y="6157224"/>
                  <a:pt x="6153257" y="6157224"/>
                </a:cubicBezTo>
                <a:cubicBezTo>
                  <a:pt x="6151204" y="6161378"/>
                  <a:pt x="6151204" y="6163456"/>
                  <a:pt x="6149151" y="6165532"/>
                </a:cubicBezTo>
                <a:cubicBezTo>
                  <a:pt x="6149151" y="6167609"/>
                  <a:pt x="6149151" y="6167609"/>
                  <a:pt x="6149151" y="6167609"/>
                </a:cubicBezTo>
                <a:cubicBezTo>
                  <a:pt x="6147098" y="6173841"/>
                  <a:pt x="6145045" y="6186302"/>
                  <a:pt x="6124515" y="6186302"/>
                </a:cubicBezTo>
                <a:cubicBezTo>
                  <a:pt x="6089612" y="6184225"/>
                  <a:pt x="6089612" y="6184225"/>
                  <a:pt x="6089612" y="6184225"/>
                </a:cubicBezTo>
                <a:cubicBezTo>
                  <a:pt x="6087559" y="6182148"/>
                  <a:pt x="6085506" y="6184225"/>
                  <a:pt x="6083453" y="6186302"/>
                </a:cubicBezTo>
                <a:cubicBezTo>
                  <a:pt x="6081400" y="6186302"/>
                  <a:pt x="6081400" y="6188379"/>
                  <a:pt x="6081400" y="6190456"/>
                </a:cubicBezTo>
                <a:cubicBezTo>
                  <a:pt x="6081400" y="6209149"/>
                  <a:pt x="6081400" y="6209149"/>
                  <a:pt x="6081400" y="6209149"/>
                </a:cubicBezTo>
                <a:cubicBezTo>
                  <a:pt x="6081400" y="6213303"/>
                  <a:pt x="6083453" y="6215380"/>
                  <a:pt x="6087559" y="6215380"/>
                </a:cubicBezTo>
                <a:cubicBezTo>
                  <a:pt x="6097825" y="6219533"/>
                  <a:pt x="6118355" y="6221610"/>
                  <a:pt x="6134780" y="6221610"/>
                </a:cubicBezTo>
                <a:cubicBezTo>
                  <a:pt x="6134780" y="6221610"/>
                  <a:pt x="6134780" y="6221610"/>
                  <a:pt x="6136833" y="6221610"/>
                </a:cubicBezTo>
                <a:cubicBezTo>
                  <a:pt x="6163523" y="6221610"/>
                  <a:pt x="6182000" y="6204995"/>
                  <a:pt x="6190213" y="6169686"/>
                </a:cubicBezTo>
                <a:cubicBezTo>
                  <a:pt x="6200478" y="6130223"/>
                  <a:pt x="6214849" y="6078299"/>
                  <a:pt x="6223062" y="6040914"/>
                </a:cubicBezTo>
                <a:cubicBezTo>
                  <a:pt x="6227168" y="6024298"/>
                  <a:pt x="6231274" y="6009759"/>
                  <a:pt x="6235380" y="5999374"/>
                </a:cubicBezTo>
                <a:cubicBezTo>
                  <a:pt x="6239487" y="5978604"/>
                  <a:pt x="6239487" y="5978604"/>
                  <a:pt x="6239487" y="5978604"/>
                </a:cubicBezTo>
                <a:cubicBezTo>
                  <a:pt x="6239487" y="5976528"/>
                  <a:pt x="6239487" y="5974451"/>
                  <a:pt x="6237434" y="5972374"/>
                </a:cubicBezTo>
                <a:cubicBezTo>
                  <a:pt x="6237434" y="5970296"/>
                  <a:pt x="6235380" y="5970296"/>
                  <a:pt x="6233327" y="5970296"/>
                </a:cubicBezTo>
                <a:cubicBezTo>
                  <a:pt x="6204584" y="5970296"/>
                  <a:pt x="6204584" y="5970296"/>
                  <a:pt x="6204584" y="5970296"/>
                </a:cubicBezTo>
                <a:cubicBezTo>
                  <a:pt x="6202531" y="5970296"/>
                  <a:pt x="6198425" y="5972374"/>
                  <a:pt x="6198425" y="5974451"/>
                </a:cubicBezTo>
                <a:cubicBezTo>
                  <a:pt x="6161469" y="6115685"/>
                  <a:pt x="6161469" y="6115685"/>
                  <a:pt x="6161469" y="6115685"/>
                </a:cubicBezTo>
                <a:cubicBezTo>
                  <a:pt x="6159417" y="6115685"/>
                  <a:pt x="6159417" y="6115685"/>
                  <a:pt x="6159417" y="6115685"/>
                </a:cubicBezTo>
                <a:cubicBezTo>
                  <a:pt x="6120408" y="5974451"/>
                  <a:pt x="6120408" y="5974451"/>
                  <a:pt x="6120408" y="5974451"/>
                </a:cubicBezTo>
                <a:cubicBezTo>
                  <a:pt x="6120408" y="5972374"/>
                  <a:pt x="6118355" y="5970296"/>
                  <a:pt x="6114249" y="5970296"/>
                </a:cubicBezTo>
                <a:cubicBezTo>
                  <a:pt x="6087559" y="5970296"/>
                  <a:pt x="6087559" y="5970296"/>
                  <a:pt x="6087559" y="5970296"/>
                </a:cubicBezTo>
                <a:close/>
                <a:moveTo>
                  <a:pt x="6047787" y="5967959"/>
                </a:moveTo>
                <a:cubicBezTo>
                  <a:pt x="6029376" y="5967959"/>
                  <a:pt x="6010966" y="5980444"/>
                  <a:pt x="5998692" y="5988768"/>
                </a:cubicBezTo>
                <a:cubicBezTo>
                  <a:pt x="5998692" y="5976283"/>
                  <a:pt x="5998692" y="5976283"/>
                  <a:pt x="5998692" y="5976283"/>
                </a:cubicBezTo>
                <a:cubicBezTo>
                  <a:pt x="5998692" y="5972120"/>
                  <a:pt x="5996647" y="5970040"/>
                  <a:pt x="5992556" y="5970040"/>
                </a:cubicBezTo>
                <a:cubicBezTo>
                  <a:pt x="5963918" y="5970040"/>
                  <a:pt x="5963918" y="5970040"/>
                  <a:pt x="5963918" y="5970040"/>
                </a:cubicBezTo>
                <a:cubicBezTo>
                  <a:pt x="5959827" y="5970040"/>
                  <a:pt x="5957781" y="5972120"/>
                  <a:pt x="5957781" y="5976283"/>
                </a:cubicBezTo>
                <a:cubicBezTo>
                  <a:pt x="5957781" y="6151078"/>
                  <a:pt x="5957781" y="6151078"/>
                  <a:pt x="5957781" y="6151078"/>
                </a:cubicBezTo>
                <a:cubicBezTo>
                  <a:pt x="5957781" y="6155240"/>
                  <a:pt x="5959827" y="6157321"/>
                  <a:pt x="5963918" y="6157321"/>
                </a:cubicBezTo>
                <a:cubicBezTo>
                  <a:pt x="5992556" y="6157321"/>
                  <a:pt x="5992556" y="6157321"/>
                  <a:pt x="5992556" y="6157321"/>
                </a:cubicBezTo>
                <a:cubicBezTo>
                  <a:pt x="5996647" y="6157321"/>
                  <a:pt x="5998692" y="6155240"/>
                  <a:pt x="5998692" y="6151078"/>
                </a:cubicBezTo>
                <a:cubicBezTo>
                  <a:pt x="5998692" y="6030386"/>
                  <a:pt x="5998692" y="6030386"/>
                  <a:pt x="5998692" y="6030386"/>
                </a:cubicBezTo>
                <a:cubicBezTo>
                  <a:pt x="6006875" y="6024143"/>
                  <a:pt x="6025285" y="6009577"/>
                  <a:pt x="6049832" y="6007496"/>
                </a:cubicBezTo>
                <a:cubicBezTo>
                  <a:pt x="6053923" y="6007496"/>
                  <a:pt x="6055969" y="6003334"/>
                  <a:pt x="6055969" y="6001253"/>
                </a:cubicBezTo>
                <a:cubicBezTo>
                  <a:pt x="6055969" y="5974202"/>
                  <a:pt x="6055969" y="5974202"/>
                  <a:pt x="6055969" y="5974202"/>
                </a:cubicBezTo>
                <a:cubicBezTo>
                  <a:pt x="6055969" y="5972120"/>
                  <a:pt x="6055969" y="5970040"/>
                  <a:pt x="6053923" y="5970040"/>
                </a:cubicBezTo>
                <a:cubicBezTo>
                  <a:pt x="6051878" y="5967959"/>
                  <a:pt x="6049832" y="5967959"/>
                  <a:pt x="6047787" y="5967959"/>
                </a:cubicBezTo>
                <a:close/>
                <a:moveTo>
                  <a:pt x="5846879" y="5964452"/>
                </a:moveTo>
                <a:cubicBezTo>
                  <a:pt x="5826186" y="5964452"/>
                  <a:pt x="5791009" y="5970690"/>
                  <a:pt x="5776523" y="5972770"/>
                </a:cubicBezTo>
                <a:cubicBezTo>
                  <a:pt x="5772384" y="5972770"/>
                  <a:pt x="5770315" y="5976928"/>
                  <a:pt x="5770315" y="5979008"/>
                </a:cubicBezTo>
                <a:cubicBezTo>
                  <a:pt x="5770315" y="5979008"/>
                  <a:pt x="5770315" y="5979008"/>
                  <a:pt x="5772384" y="6003961"/>
                </a:cubicBezTo>
                <a:cubicBezTo>
                  <a:pt x="5772384" y="6006040"/>
                  <a:pt x="5772384" y="6008120"/>
                  <a:pt x="5774454" y="6008120"/>
                </a:cubicBezTo>
                <a:cubicBezTo>
                  <a:pt x="5776523" y="6010199"/>
                  <a:pt x="5776523" y="6010199"/>
                  <a:pt x="5778592" y="6010199"/>
                </a:cubicBezTo>
                <a:cubicBezTo>
                  <a:pt x="5795147" y="6010199"/>
                  <a:pt x="5824116" y="6006040"/>
                  <a:pt x="5844809" y="6006040"/>
                </a:cubicBezTo>
                <a:cubicBezTo>
                  <a:pt x="5859294" y="6006040"/>
                  <a:pt x="5867571" y="6014358"/>
                  <a:pt x="5867571" y="6028914"/>
                </a:cubicBezTo>
                <a:cubicBezTo>
                  <a:pt x="5867571" y="6028914"/>
                  <a:pt x="5867571" y="6028914"/>
                  <a:pt x="5867571" y="6041390"/>
                </a:cubicBezTo>
                <a:cubicBezTo>
                  <a:pt x="5867571" y="6041390"/>
                  <a:pt x="5867571" y="6041390"/>
                  <a:pt x="5822047" y="6045549"/>
                </a:cubicBezTo>
                <a:cubicBezTo>
                  <a:pt x="5776523" y="6047629"/>
                  <a:pt x="5757900" y="6064264"/>
                  <a:pt x="5757900" y="6101693"/>
                </a:cubicBezTo>
                <a:cubicBezTo>
                  <a:pt x="5757900" y="6141202"/>
                  <a:pt x="5778592" y="6161996"/>
                  <a:pt x="5813770" y="6161996"/>
                </a:cubicBezTo>
                <a:cubicBezTo>
                  <a:pt x="5842740" y="6161996"/>
                  <a:pt x="5873779" y="6149520"/>
                  <a:pt x="5873779" y="6149520"/>
                </a:cubicBezTo>
                <a:cubicBezTo>
                  <a:pt x="5882056" y="6155758"/>
                  <a:pt x="5888264" y="6159917"/>
                  <a:pt x="5902750" y="6161996"/>
                </a:cubicBezTo>
                <a:cubicBezTo>
                  <a:pt x="5904818" y="6161996"/>
                  <a:pt x="5906888" y="6161996"/>
                  <a:pt x="5908957" y="6159917"/>
                </a:cubicBezTo>
                <a:cubicBezTo>
                  <a:pt x="5908957" y="6157837"/>
                  <a:pt x="5911026" y="6155758"/>
                  <a:pt x="5911026" y="6153679"/>
                </a:cubicBezTo>
                <a:cubicBezTo>
                  <a:pt x="5911026" y="6153679"/>
                  <a:pt x="5911026" y="6153679"/>
                  <a:pt x="5911026" y="6028914"/>
                </a:cubicBezTo>
                <a:cubicBezTo>
                  <a:pt x="5911026" y="5985246"/>
                  <a:pt x="5890333" y="5964452"/>
                  <a:pt x="5846879" y="5964452"/>
                </a:cubicBezTo>
                <a:close/>
                <a:moveTo>
                  <a:pt x="5518274" y="5964452"/>
                </a:moveTo>
                <a:cubicBezTo>
                  <a:pt x="5471794" y="5964452"/>
                  <a:pt x="5434114" y="6008673"/>
                  <a:pt x="5434114" y="6063224"/>
                </a:cubicBezTo>
                <a:cubicBezTo>
                  <a:pt x="5434114" y="6117775"/>
                  <a:pt x="5471794" y="6161996"/>
                  <a:pt x="5518274" y="6161996"/>
                </a:cubicBezTo>
                <a:cubicBezTo>
                  <a:pt x="5564755" y="6161996"/>
                  <a:pt x="5602435" y="6117775"/>
                  <a:pt x="5602435" y="6063224"/>
                </a:cubicBezTo>
                <a:cubicBezTo>
                  <a:pt x="5602435" y="6008673"/>
                  <a:pt x="5564755" y="5964452"/>
                  <a:pt x="5518274" y="5964452"/>
                </a:cubicBezTo>
                <a:close/>
                <a:moveTo>
                  <a:pt x="5302320" y="5938736"/>
                </a:moveTo>
                <a:cubicBezTo>
                  <a:pt x="5302320" y="5938736"/>
                  <a:pt x="5302320" y="5938736"/>
                  <a:pt x="5318685" y="5938736"/>
                </a:cubicBezTo>
                <a:cubicBezTo>
                  <a:pt x="5349369" y="5938736"/>
                  <a:pt x="5361642" y="5959653"/>
                  <a:pt x="5361642" y="5978478"/>
                </a:cubicBezTo>
                <a:cubicBezTo>
                  <a:pt x="5361642" y="6001488"/>
                  <a:pt x="5343232" y="6016129"/>
                  <a:pt x="5316640" y="6016129"/>
                </a:cubicBezTo>
                <a:cubicBezTo>
                  <a:pt x="5294139" y="6018221"/>
                  <a:pt x="5279820" y="6016129"/>
                  <a:pt x="5271637" y="6016129"/>
                </a:cubicBezTo>
                <a:cubicBezTo>
                  <a:pt x="5271637" y="6016129"/>
                  <a:pt x="5271637" y="6016129"/>
                  <a:pt x="5271637" y="5940828"/>
                </a:cubicBezTo>
                <a:cubicBezTo>
                  <a:pt x="5275728" y="5938736"/>
                  <a:pt x="5285956" y="5938736"/>
                  <a:pt x="5302320" y="5938736"/>
                </a:cubicBezTo>
                <a:close/>
                <a:moveTo>
                  <a:pt x="5678557" y="5927047"/>
                </a:moveTo>
                <a:cubicBezTo>
                  <a:pt x="5678557" y="5927047"/>
                  <a:pt x="5678557" y="5927047"/>
                  <a:pt x="5649847" y="5933291"/>
                </a:cubicBezTo>
                <a:cubicBezTo>
                  <a:pt x="5645746" y="5935373"/>
                  <a:pt x="5643695" y="5937455"/>
                  <a:pt x="5643695" y="5939535"/>
                </a:cubicBezTo>
                <a:cubicBezTo>
                  <a:pt x="5643695" y="5939535"/>
                  <a:pt x="5643695" y="5939535"/>
                  <a:pt x="5643695" y="5970757"/>
                </a:cubicBezTo>
                <a:cubicBezTo>
                  <a:pt x="5643695" y="5970757"/>
                  <a:pt x="5643695" y="5970757"/>
                  <a:pt x="5627290" y="5970757"/>
                </a:cubicBezTo>
                <a:cubicBezTo>
                  <a:pt x="5623188" y="5970757"/>
                  <a:pt x="5621138" y="5972839"/>
                  <a:pt x="5621138" y="5977002"/>
                </a:cubicBezTo>
                <a:cubicBezTo>
                  <a:pt x="5621138" y="5977002"/>
                  <a:pt x="5621138" y="5977002"/>
                  <a:pt x="5621138" y="6001980"/>
                </a:cubicBezTo>
                <a:cubicBezTo>
                  <a:pt x="5621138" y="6006143"/>
                  <a:pt x="5623188" y="6008224"/>
                  <a:pt x="5627290" y="6008224"/>
                </a:cubicBezTo>
                <a:cubicBezTo>
                  <a:pt x="5627290" y="6008224"/>
                  <a:pt x="5627290" y="6008224"/>
                  <a:pt x="5643695" y="6008224"/>
                </a:cubicBezTo>
                <a:cubicBezTo>
                  <a:pt x="5643695" y="6008224"/>
                  <a:pt x="5643695" y="6008224"/>
                  <a:pt x="5643695" y="6091483"/>
                </a:cubicBezTo>
                <a:cubicBezTo>
                  <a:pt x="5643695" y="6147682"/>
                  <a:pt x="5658050" y="6164334"/>
                  <a:pt x="5699064" y="6164334"/>
                </a:cubicBezTo>
                <a:cubicBezTo>
                  <a:pt x="5709318" y="6164334"/>
                  <a:pt x="5721622" y="6160171"/>
                  <a:pt x="5731875" y="6160171"/>
                </a:cubicBezTo>
                <a:cubicBezTo>
                  <a:pt x="5735977" y="6158090"/>
                  <a:pt x="5738028" y="6156008"/>
                  <a:pt x="5738028" y="6151845"/>
                </a:cubicBezTo>
                <a:cubicBezTo>
                  <a:pt x="5738028" y="6151845"/>
                  <a:pt x="5738028" y="6151845"/>
                  <a:pt x="5735977" y="6128949"/>
                </a:cubicBezTo>
                <a:cubicBezTo>
                  <a:pt x="5735977" y="6124786"/>
                  <a:pt x="5733926" y="6120623"/>
                  <a:pt x="5729824" y="6120623"/>
                </a:cubicBezTo>
                <a:cubicBezTo>
                  <a:pt x="5723673" y="6120623"/>
                  <a:pt x="5713419" y="6122705"/>
                  <a:pt x="5705217" y="6122705"/>
                </a:cubicBezTo>
                <a:cubicBezTo>
                  <a:pt x="5686761" y="6122705"/>
                  <a:pt x="5686761" y="6112298"/>
                  <a:pt x="5686761" y="6085238"/>
                </a:cubicBezTo>
                <a:cubicBezTo>
                  <a:pt x="5686761" y="6085238"/>
                  <a:pt x="5686761" y="6085238"/>
                  <a:pt x="5686761" y="6008224"/>
                </a:cubicBezTo>
                <a:cubicBezTo>
                  <a:pt x="5686761" y="6008224"/>
                  <a:pt x="5686761" y="6008224"/>
                  <a:pt x="5729824" y="6008224"/>
                </a:cubicBezTo>
                <a:cubicBezTo>
                  <a:pt x="5733926" y="6008224"/>
                  <a:pt x="5735977" y="6006143"/>
                  <a:pt x="5735977" y="6001980"/>
                </a:cubicBezTo>
                <a:cubicBezTo>
                  <a:pt x="5735977" y="6001980"/>
                  <a:pt x="5735977" y="6001980"/>
                  <a:pt x="5735977" y="5977002"/>
                </a:cubicBezTo>
                <a:cubicBezTo>
                  <a:pt x="5735977" y="5972839"/>
                  <a:pt x="5733926" y="5970757"/>
                  <a:pt x="5729824" y="5970757"/>
                </a:cubicBezTo>
                <a:cubicBezTo>
                  <a:pt x="5729824" y="5970757"/>
                  <a:pt x="5729824" y="5970757"/>
                  <a:pt x="5686761" y="5970757"/>
                </a:cubicBezTo>
                <a:cubicBezTo>
                  <a:pt x="5686761" y="5970757"/>
                  <a:pt x="5686761" y="5970757"/>
                  <a:pt x="5686761" y="5933291"/>
                </a:cubicBezTo>
                <a:cubicBezTo>
                  <a:pt x="5686761" y="5931210"/>
                  <a:pt x="5684709" y="5929128"/>
                  <a:pt x="5684709" y="5927047"/>
                </a:cubicBezTo>
                <a:cubicBezTo>
                  <a:pt x="5682658" y="5927047"/>
                  <a:pt x="5680608" y="5927047"/>
                  <a:pt x="5678557" y="5927047"/>
                </a:cubicBezTo>
                <a:close/>
                <a:moveTo>
                  <a:pt x="5312653" y="5897825"/>
                </a:moveTo>
                <a:cubicBezTo>
                  <a:pt x="5302343" y="5897825"/>
                  <a:pt x="5271414" y="5897825"/>
                  <a:pt x="5232236" y="5901977"/>
                </a:cubicBezTo>
                <a:cubicBezTo>
                  <a:pt x="5230173" y="5901977"/>
                  <a:pt x="5226049" y="5906129"/>
                  <a:pt x="5226049" y="5910281"/>
                </a:cubicBezTo>
                <a:cubicBezTo>
                  <a:pt x="5226049" y="5910281"/>
                  <a:pt x="5226049" y="5910281"/>
                  <a:pt x="5226049" y="6151093"/>
                </a:cubicBezTo>
                <a:cubicBezTo>
                  <a:pt x="5226049" y="6155245"/>
                  <a:pt x="5230173" y="6157321"/>
                  <a:pt x="5234297" y="6157321"/>
                </a:cubicBezTo>
                <a:cubicBezTo>
                  <a:pt x="5234297" y="6157321"/>
                  <a:pt x="5234297" y="6157321"/>
                  <a:pt x="5263165" y="6157321"/>
                </a:cubicBezTo>
                <a:cubicBezTo>
                  <a:pt x="5267290" y="6157321"/>
                  <a:pt x="5271414" y="6155245"/>
                  <a:pt x="5271414" y="6151093"/>
                </a:cubicBezTo>
                <a:cubicBezTo>
                  <a:pt x="5271414" y="6151093"/>
                  <a:pt x="5271414" y="6151093"/>
                  <a:pt x="5271414" y="6055599"/>
                </a:cubicBezTo>
                <a:cubicBezTo>
                  <a:pt x="5279661" y="6055599"/>
                  <a:pt x="5298219" y="6057674"/>
                  <a:pt x="5320901" y="6057674"/>
                </a:cubicBezTo>
                <a:cubicBezTo>
                  <a:pt x="5320901" y="6057674"/>
                  <a:pt x="5320901" y="6057674"/>
                  <a:pt x="5362142" y="6153168"/>
                </a:cubicBezTo>
                <a:cubicBezTo>
                  <a:pt x="5364203" y="6157321"/>
                  <a:pt x="5366265" y="6157321"/>
                  <a:pt x="5368327" y="6157321"/>
                </a:cubicBezTo>
                <a:cubicBezTo>
                  <a:pt x="5368327" y="6157321"/>
                  <a:pt x="5368327" y="6157321"/>
                  <a:pt x="5401320" y="6157321"/>
                </a:cubicBezTo>
                <a:cubicBezTo>
                  <a:pt x="5405443" y="6157321"/>
                  <a:pt x="5407505" y="6157321"/>
                  <a:pt x="5407505" y="6155245"/>
                </a:cubicBezTo>
                <a:cubicBezTo>
                  <a:pt x="5409567" y="6153168"/>
                  <a:pt x="5409567" y="6151093"/>
                  <a:pt x="5409567" y="6149017"/>
                </a:cubicBezTo>
                <a:lnTo>
                  <a:pt x="5362142" y="6045219"/>
                </a:lnTo>
                <a:cubicBezTo>
                  <a:pt x="5393071" y="6030687"/>
                  <a:pt x="5407505" y="6007851"/>
                  <a:pt x="5407505" y="5976711"/>
                </a:cubicBezTo>
                <a:cubicBezTo>
                  <a:pt x="5407505" y="5941420"/>
                  <a:pt x="5391009" y="5897825"/>
                  <a:pt x="5318839" y="5897825"/>
                </a:cubicBezTo>
                <a:cubicBezTo>
                  <a:pt x="5318839" y="5897825"/>
                  <a:pt x="5316777" y="5897825"/>
                  <a:pt x="5312653" y="5897825"/>
                </a:cubicBezTo>
                <a:close/>
                <a:moveTo>
                  <a:pt x="6675208" y="5864819"/>
                </a:moveTo>
                <a:cubicBezTo>
                  <a:pt x="6677269" y="5862758"/>
                  <a:pt x="6681390" y="5862758"/>
                  <a:pt x="6683451" y="5864819"/>
                </a:cubicBezTo>
                <a:cubicBezTo>
                  <a:pt x="6726720" y="5875120"/>
                  <a:pt x="6759687" y="5893664"/>
                  <a:pt x="6790593" y="5926632"/>
                </a:cubicBezTo>
                <a:cubicBezTo>
                  <a:pt x="6792654" y="5928692"/>
                  <a:pt x="6794714" y="5930752"/>
                  <a:pt x="6794714" y="5932813"/>
                </a:cubicBezTo>
                <a:cubicBezTo>
                  <a:pt x="6792654" y="5936933"/>
                  <a:pt x="6790593" y="5936933"/>
                  <a:pt x="6786472" y="5938994"/>
                </a:cubicBezTo>
                <a:cubicBezTo>
                  <a:pt x="6695813" y="5982263"/>
                  <a:pt x="6695813" y="5982263"/>
                  <a:pt x="6695813" y="5982263"/>
                </a:cubicBezTo>
                <a:cubicBezTo>
                  <a:pt x="6691692" y="5984323"/>
                  <a:pt x="6687571" y="5984323"/>
                  <a:pt x="6685511" y="5984323"/>
                </a:cubicBezTo>
                <a:cubicBezTo>
                  <a:pt x="6683451" y="5982263"/>
                  <a:pt x="6681390" y="5978142"/>
                  <a:pt x="6681390" y="5974021"/>
                </a:cubicBezTo>
                <a:cubicBezTo>
                  <a:pt x="6673148" y="5873060"/>
                  <a:pt x="6673148" y="5873060"/>
                  <a:pt x="6673148" y="5873060"/>
                </a:cubicBezTo>
                <a:cubicBezTo>
                  <a:pt x="6673148" y="5868939"/>
                  <a:pt x="6673148" y="5866879"/>
                  <a:pt x="6675208" y="5864819"/>
                </a:cubicBezTo>
                <a:close/>
                <a:moveTo>
                  <a:pt x="6617873" y="5864048"/>
                </a:moveTo>
                <a:cubicBezTo>
                  <a:pt x="6619419" y="5863791"/>
                  <a:pt x="6620964" y="5863791"/>
                  <a:pt x="6621994" y="5864823"/>
                </a:cubicBezTo>
                <a:cubicBezTo>
                  <a:pt x="6621994" y="5866888"/>
                  <a:pt x="6624054" y="5868953"/>
                  <a:pt x="6624054" y="5875148"/>
                </a:cubicBezTo>
                <a:cubicBezTo>
                  <a:pt x="6615813" y="5976336"/>
                  <a:pt x="6615813" y="5976336"/>
                  <a:pt x="6615813" y="5976336"/>
                </a:cubicBezTo>
                <a:cubicBezTo>
                  <a:pt x="6615813" y="5980466"/>
                  <a:pt x="6613752" y="5982531"/>
                  <a:pt x="6611692" y="5984596"/>
                </a:cubicBezTo>
                <a:cubicBezTo>
                  <a:pt x="6607571" y="5986661"/>
                  <a:pt x="6605510" y="5986661"/>
                  <a:pt x="6601390" y="5984596"/>
                </a:cubicBezTo>
                <a:cubicBezTo>
                  <a:pt x="6510730" y="5939165"/>
                  <a:pt x="6510730" y="5939165"/>
                  <a:pt x="6510730" y="5939165"/>
                </a:cubicBezTo>
                <a:cubicBezTo>
                  <a:pt x="6506610" y="5939165"/>
                  <a:pt x="6504549" y="5937100"/>
                  <a:pt x="6502489" y="5932970"/>
                </a:cubicBezTo>
                <a:cubicBezTo>
                  <a:pt x="6502489" y="5930904"/>
                  <a:pt x="6504549" y="5928840"/>
                  <a:pt x="6506610" y="5926774"/>
                </a:cubicBezTo>
                <a:cubicBezTo>
                  <a:pt x="6537516" y="5893734"/>
                  <a:pt x="6570483" y="5875148"/>
                  <a:pt x="6613752" y="5864823"/>
                </a:cubicBezTo>
                <a:cubicBezTo>
                  <a:pt x="6614782" y="5864823"/>
                  <a:pt x="6616328" y="5864307"/>
                  <a:pt x="6617873" y="5864048"/>
                </a:cubicBezTo>
                <a:close/>
                <a:moveTo>
                  <a:pt x="6649186" y="5828859"/>
                </a:moveTo>
                <a:cubicBezTo>
                  <a:pt x="6529433" y="5828859"/>
                  <a:pt x="6432355" y="5926985"/>
                  <a:pt x="6432355" y="6048029"/>
                </a:cubicBezTo>
                <a:cubicBezTo>
                  <a:pt x="6432355" y="6169072"/>
                  <a:pt x="6529433" y="6267198"/>
                  <a:pt x="6649186" y="6267198"/>
                </a:cubicBezTo>
                <a:cubicBezTo>
                  <a:pt x="6768939" y="6267198"/>
                  <a:pt x="6866018" y="6169072"/>
                  <a:pt x="6866018" y="6048029"/>
                </a:cubicBezTo>
                <a:cubicBezTo>
                  <a:pt x="6866018" y="5926985"/>
                  <a:pt x="6768939" y="5828859"/>
                  <a:pt x="6649186" y="5828859"/>
                </a:cubicBezTo>
                <a:close/>
                <a:moveTo>
                  <a:pt x="6648602" y="5797300"/>
                </a:moveTo>
                <a:cubicBezTo>
                  <a:pt x="6784816" y="5797300"/>
                  <a:pt x="6895240" y="5909032"/>
                  <a:pt x="6895240" y="6046861"/>
                </a:cubicBezTo>
                <a:cubicBezTo>
                  <a:pt x="6895240" y="6184689"/>
                  <a:pt x="6784816" y="6296422"/>
                  <a:pt x="6648602" y="6296422"/>
                </a:cubicBezTo>
                <a:cubicBezTo>
                  <a:pt x="6512387" y="6296422"/>
                  <a:pt x="6401963" y="6184689"/>
                  <a:pt x="6401963" y="6046861"/>
                </a:cubicBezTo>
                <a:cubicBezTo>
                  <a:pt x="6401963" y="5909032"/>
                  <a:pt x="6512387" y="5797300"/>
                  <a:pt x="6648602" y="5797300"/>
                </a:cubicBezTo>
                <a:close/>
                <a:moveTo>
                  <a:pt x="6635678" y="5718724"/>
                </a:moveTo>
                <a:cubicBezTo>
                  <a:pt x="6627452" y="5733273"/>
                  <a:pt x="6623339" y="5751979"/>
                  <a:pt x="6623339" y="5768607"/>
                </a:cubicBezTo>
                <a:cubicBezTo>
                  <a:pt x="6619226" y="5768607"/>
                  <a:pt x="6602773" y="5770685"/>
                  <a:pt x="6600717" y="5772764"/>
                </a:cubicBezTo>
                <a:cubicBezTo>
                  <a:pt x="6594547" y="5754058"/>
                  <a:pt x="6586321" y="5737430"/>
                  <a:pt x="6573982" y="5727038"/>
                </a:cubicBezTo>
                <a:cubicBezTo>
                  <a:pt x="6573982" y="5724959"/>
                  <a:pt x="6573982" y="5724959"/>
                  <a:pt x="6573982" y="5724959"/>
                </a:cubicBezTo>
                <a:cubicBezTo>
                  <a:pt x="6571926" y="5727038"/>
                  <a:pt x="6571926" y="5727038"/>
                  <a:pt x="6571926" y="5727038"/>
                </a:cubicBezTo>
                <a:cubicBezTo>
                  <a:pt x="6565756" y="5727038"/>
                  <a:pt x="6557530" y="5729116"/>
                  <a:pt x="6551360" y="5731195"/>
                </a:cubicBezTo>
                <a:cubicBezTo>
                  <a:pt x="6551360" y="5733273"/>
                  <a:pt x="6551360" y="5733273"/>
                  <a:pt x="6551360" y="5733273"/>
                </a:cubicBezTo>
                <a:cubicBezTo>
                  <a:pt x="6549304" y="5741587"/>
                  <a:pt x="6547247" y="5749901"/>
                  <a:pt x="6547247" y="5758215"/>
                </a:cubicBezTo>
                <a:cubicBezTo>
                  <a:pt x="6547247" y="5768607"/>
                  <a:pt x="6549304" y="5776921"/>
                  <a:pt x="6551360" y="5785235"/>
                </a:cubicBezTo>
                <a:cubicBezTo>
                  <a:pt x="6549304" y="5785235"/>
                  <a:pt x="6532851" y="5793548"/>
                  <a:pt x="6530795" y="5793548"/>
                </a:cubicBezTo>
                <a:cubicBezTo>
                  <a:pt x="6520512" y="5778999"/>
                  <a:pt x="6508173" y="5764450"/>
                  <a:pt x="6493777" y="5758215"/>
                </a:cubicBezTo>
                <a:cubicBezTo>
                  <a:pt x="6493777" y="5756136"/>
                  <a:pt x="6493777" y="5756136"/>
                  <a:pt x="6493777" y="5756136"/>
                </a:cubicBezTo>
                <a:cubicBezTo>
                  <a:pt x="6491721" y="5756136"/>
                  <a:pt x="6491721" y="5756136"/>
                  <a:pt x="6491721" y="5756136"/>
                </a:cubicBezTo>
                <a:cubicBezTo>
                  <a:pt x="6485551" y="5760293"/>
                  <a:pt x="6479382" y="5764450"/>
                  <a:pt x="6473212" y="5768607"/>
                </a:cubicBezTo>
                <a:cubicBezTo>
                  <a:pt x="6473212" y="5768607"/>
                  <a:pt x="6473212" y="5770685"/>
                  <a:pt x="6473212" y="5770685"/>
                </a:cubicBezTo>
                <a:cubicBezTo>
                  <a:pt x="6473212" y="5787313"/>
                  <a:pt x="6477325" y="5803941"/>
                  <a:pt x="6485551" y="5820568"/>
                </a:cubicBezTo>
                <a:cubicBezTo>
                  <a:pt x="6483495" y="5822647"/>
                  <a:pt x="6471156" y="5830961"/>
                  <a:pt x="6469099" y="5833039"/>
                </a:cubicBezTo>
                <a:cubicBezTo>
                  <a:pt x="6456760" y="5820568"/>
                  <a:pt x="6440308" y="5810176"/>
                  <a:pt x="6425911" y="5806019"/>
                </a:cubicBezTo>
                <a:cubicBezTo>
                  <a:pt x="6423855" y="5806019"/>
                  <a:pt x="6423855" y="5806019"/>
                  <a:pt x="6423855" y="5806019"/>
                </a:cubicBezTo>
                <a:cubicBezTo>
                  <a:pt x="6423855" y="5808097"/>
                  <a:pt x="6423855" y="5808097"/>
                  <a:pt x="6423855" y="5808097"/>
                </a:cubicBezTo>
                <a:cubicBezTo>
                  <a:pt x="6417685" y="5810176"/>
                  <a:pt x="6411516" y="5816411"/>
                  <a:pt x="6407402" y="5822647"/>
                </a:cubicBezTo>
                <a:cubicBezTo>
                  <a:pt x="6407402" y="5824725"/>
                  <a:pt x="6407402" y="5824725"/>
                  <a:pt x="6407402" y="5824725"/>
                </a:cubicBezTo>
                <a:cubicBezTo>
                  <a:pt x="6411516" y="5839274"/>
                  <a:pt x="6421798" y="5855902"/>
                  <a:pt x="6434138" y="5870451"/>
                </a:cubicBezTo>
                <a:cubicBezTo>
                  <a:pt x="6432082" y="5870451"/>
                  <a:pt x="6421798" y="5885000"/>
                  <a:pt x="6419742" y="5887079"/>
                </a:cubicBezTo>
                <a:cubicBezTo>
                  <a:pt x="6405346" y="5878765"/>
                  <a:pt x="6386837" y="5874608"/>
                  <a:pt x="6370385" y="5874608"/>
                </a:cubicBezTo>
                <a:cubicBezTo>
                  <a:pt x="6368328" y="5874608"/>
                  <a:pt x="6368328" y="5874608"/>
                  <a:pt x="6368328" y="5874608"/>
                </a:cubicBezTo>
                <a:cubicBezTo>
                  <a:pt x="6364215" y="5878765"/>
                  <a:pt x="6360102" y="5887079"/>
                  <a:pt x="6358046" y="5893314"/>
                </a:cubicBezTo>
                <a:cubicBezTo>
                  <a:pt x="6358046" y="5895393"/>
                  <a:pt x="6358046" y="5895393"/>
                  <a:pt x="6358046" y="5895393"/>
                </a:cubicBezTo>
                <a:cubicBezTo>
                  <a:pt x="6366272" y="5909941"/>
                  <a:pt x="6378611" y="5922412"/>
                  <a:pt x="6395063" y="5932805"/>
                </a:cubicBezTo>
                <a:cubicBezTo>
                  <a:pt x="6393007" y="5934883"/>
                  <a:pt x="6386837" y="5949432"/>
                  <a:pt x="6386837" y="5951511"/>
                </a:cubicBezTo>
                <a:cubicBezTo>
                  <a:pt x="6368328" y="5947354"/>
                  <a:pt x="6349820" y="5947354"/>
                  <a:pt x="6335424" y="5951511"/>
                </a:cubicBezTo>
                <a:cubicBezTo>
                  <a:pt x="6333367" y="5951511"/>
                  <a:pt x="6333367" y="5951511"/>
                  <a:pt x="6333367" y="5951511"/>
                </a:cubicBezTo>
                <a:cubicBezTo>
                  <a:pt x="6333367" y="5953589"/>
                  <a:pt x="6333367" y="5953589"/>
                  <a:pt x="6333367" y="5953589"/>
                </a:cubicBezTo>
                <a:cubicBezTo>
                  <a:pt x="6331311" y="5959825"/>
                  <a:pt x="6329254" y="5968138"/>
                  <a:pt x="6327198" y="5974373"/>
                </a:cubicBezTo>
                <a:cubicBezTo>
                  <a:pt x="6329254" y="5976452"/>
                  <a:pt x="6329254" y="5976452"/>
                  <a:pt x="6329254" y="5976452"/>
                </a:cubicBezTo>
                <a:cubicBezTo>
                  <a:pt x="6339537" y="5986844"/>
                  <a:pt x="6355989" y="5997237"/>
                  <a:pt x="6372441" y="6001393"/>
                </a:cubicBezTo>
                <a:cubicBezTo>
                  <a:pt x="6372441" y="6003472"/>
                  <a:pt x="6370385" y="6022178"/>
                  <a:pt x="6370385" y="6024257"/>
                </a:cubicBezTo>
                <a:cubicBezTo>
                  <a:pt x="6351876" y="6024257"/>
                  <a:pt x="6333367" y="6028413"/>
                  <a:pt x="6321028" y="6036728"/>
                </a:cubicBezTo>
                <a:cubicBezTo>
                  <a:pt x="6318972" y="6036728"/>
                  <a:pt x="6318972" y="6036728"/>
                  <a:pt x="6318972" y="6036728"/>
                </a:cubicBezTo>
                <a:cubicBezTo>
                  <a:pt x="6318972" y="6038805"/>
                  <a:pt x="6318972" y="6038805"/>
                  <a:pt x="6318972" y="6038805"/>
                </a:cubicBezTo>
                <a:cubicBezTo>
                  <a:pt x="6318972" y="6040884"/>
                  <a:pt x="6318972" y="6045041"/>
                  <a:pt x="6318972" y="6049198"/>
                </a:cubicBezTo>
                <a:cubicBezTo>
                  <a:pt x="6318972" y="6053355"/>
                  <a:pt x="6318972" y="6057512"/>
                  <a:pt x="6318972" y="6059590"/>
                </a:cubicBezTo>
                <a:cubicBezTo>
                  <a:pt x="6318972" y="6061669"/>
                  <a:pt x="6318972" y="6061669"/>
                  <a:pt x="6318972" y="6061669"/>
                </a:cubicBezTo>
                <a:cubicBezTo>
                  <a:pt x="6321028" y="6061669"/>
                  <a:pt x="6321028" y="6061669"/>
                  <a:pt x="6321028" y="6061669"/>
                </a:cubicBezTo>
                <a:cubicBezTo>
                  <a:pt x="6333367" y="6069983"/>
                  <a:pt x="6351876" y="6074140"/>
                  <a:pt x="6370385" y="6074140"/>
                </a:cubicBezTo>
                <a:cubicBezTo>
                  <a:pt x="6370385" y="6078296"/>
                  <a:pt x="6372441" y="6094924"/>
                  <a:pt x="6374498" y="6097002"/>
                </a:cubicBezTo>
                <a:cubicBezTo>
                  <a:pt x="6355989" y="6103237"/>
                  <a:pt x="6339537" y="6111551"/>
                  <a:pt x="6329254" y="6124022"/>
                </a:cubicBezTo>
                <a:cubicBezTo>
                  <a:pt x="6327198" y="6124022"/>
                  <a:pt x="6327198" y="6124022"/>
                  <a:pt x="6327198" y="6124022"/>
                </a:cubicBezTo>
                <a:cubicBezTo>
                  <a:pt x="6327198" y="6126101"/>
                  <a:pt x="6327198" y="6126101"/>
                  <a:pt x="6327198" y="6126101"/>
                </a:cubicBezTo>
                <a:cubicBezTo>
                  <a:pt x="6329254" y="6132336"/>
                  <a:pt x="6331311" y="6140650"/>
                  <a:pt x="6333367" y="6146886"/>
                </a:cubicBezTo>
                <a:cubicBezTo>
                  <a:pt x="6335424" y="6146886"/>
                  <a:pt x="6335424" y="6146886"/>
                  <a:pt x="6335424" y="6146886"/>
                </a:cubicBezTo>
                <a:cubicBezTo>
                  <a:pt x="6349820" y="6153121"/>
                  <a:pt x="6370385" y="6151042"/>
                  <a:pt x="6386837" y="6146886"/>
                </a:cubicBezTo>
                <a:cubicBezTo>
                  <a:pt x="6386837" y="6148963"/>
                  <a:pt x="6395063" y="6165592"/>
                  <a:pt x="6395063" y="6167669"/>
                </a:cubicBezTo>
                <a:cubicBezTo>
                  <a:pt x="6380668" y="6175983"/>
                  <a:pt x="6366272" y="6190533"/>
                  <a:pt x="6358046" y="6205082"/>
                </a:cubicBezTo>
                <a:cubicBezTo>
                  <a:pt x="6358046" y="6207160"/>
                  <a:pt x="6358046" y="6207160"/>
                  <a:pt x="6358046" y="6207160"/>
                </a:cubicBezTo>
                <a:cubicBezTo>
                  <a:pt x="6360102" y="6211318"/>
                  <a:pt x="6366272" y="6219631"/>
                  <a:pt x="6370385" y="6225866"/>
                </a:cubicBezTo>
                <a:cubicBezTo>
                  <a:pt x="6386837" y="6225866"/>
                  <a:pt x="6405346" y="6221710"/>
                  <a:pt x="6421798" y="6211318"/>
                </a:cubicBezTo>
                <a:cubicBezTo>
                  <a:pt x="6421798" y="6213395"/>
                  <a:pt x="6432082" y="6227945"/>
                  <a:pt x="6434138" y="6230024"/>
                </a:cubicBezTo>
                <a:cubicBezTo>
                  <a:pt x="6421798" y="6242494"/>
                  <a:pt x="6411516" y="6259121"/>
                  <a:pt x="6407402" y="6275750"/>
                </a:cubicBezTo>
                <a:cubicBezTo>
                  <a:pt x="6409459" y="6277827"/>
                  <a:pt x="6409459" y="6277827"/>
                  <a:pt x="6409459" y="6277827"/>
                </a:cubicBezTo>
                <a:cubicBezTo>
                  <a:pt x="6411516" y="6281985"/>
                  <a:pt x="6419742" y="6288220"/>
                  <a:pt x="6423855" y="6292377"/>
                </a:cubicBezTo>
                <a:cubicBezTo>
                  <a:pt x="6425911" y="6292377"/>
                  <a:pt x="6425911" y="6292377"/>
                  <a:pt x="6425911" y="6292377"/>
                </a:cubicBezTo>
                <a:cubicBezTo>
                  <a:pt x="6440308" y="6288220"/>
                  <a:pt x="6456760" y="6279906"/>
                  <a:pt x="6471156" y="6265357"/>
                </a:cubicBezTo>
                <a:cubicBezTo>
                  <a:pt x="6473212" y="6267436"/>
                  <a:pt x="6485551" y="6277827"/>
                  <a:pt x="6487608" y="6279906"/>
                </a:cubicBezTo>
                <a:cubicBezTo>
                  <a:pt x="6479382" y="6296533"/>
                  <a:pt x="6475269" y="6313162"/>
                  <a:pt x="6475269" y="6329789"/>
                </a:cubicBezTo>
                <a:cubicBezTo>
                  <a:pt x="6475269" y="6329789"/>
                  <a:pt x="6475269" y="6331868"/>
                  <a:pt x="6475269" y="6331868"/>
                </a:cubicBezTo>
                <a:cubicBezTo>
                  <a:pt x="6479382" y="6336024"/>
                  <a:pt x="6487608" y="6340182"/>
                  <a:pt x="6493777" y="6342259"/>
                </a:cubicBezTo>
                <a:cubicBezTo>
                  <a:pt x="6493777" y="6344338"/>
                  <a:pt x="6493777" y="6344338"/>
                  <a:pt x="6493777" y="6344338"/>
                </a:cubicBezTo>
                <a:cubicBezTo>
                  <a:pt x="6495834" y="6342259"/>
                  <a:pt x="6495834" y="6342259"/>
                  <a:pt x="6495834" y="6342259"/>
                </a:cubicBezTo>
                <a:cubicBezTo>
                  <a:pt x="6510230" y="6333946"/>
                  <a:pt x="6522569" y="6321475"/>
                  <a:pt x="6532851" y="6304848"/>
                </a:cubicBezTo>
                <a:cubicBezTo>
                  <a:pt x="6534908" y="6306926"/>
                  <a:pt x="6549304" y="6313162"/>
                  <a:pt x="6551360" y="6313162"/>
                </a:cubicBezTo>
                <a:cubicBezTo>
                  <a:pt x="6549304" y="6321475"/>
                  <a:pt x="6549304" y="6331868"/>
                  <a:pt x="6549304" y="6340182"/>
                </a:cubicBezTo>
                <a:cubicBezTo>
                  <a:pt x="6549304" y="6348495"/>
                  <a:pt x="6549304" y="6358888"/>
                  <a:pt x="6551360" y="6365123"/>
                </a:cubicBezTo>
                <a:cubicBezTo>
                  <a:pt x="6551360" y="6367201"/>
                  <a:pt x="6551360" y="6367201"/>
                  <a:pt x="6551360" y="6367201"/>
                </a:cubicBezTo>
                <a:cubicBezTo>
                  <a:pt x="6553417" y="6367201"/>
                  <a:pt x="6553417" y="6367201"/>
                  <a:pt x="6553417" y="6367201"/>
                </a:cubicBezTo>
                <a:cubicBezTo>
                  <a:pt x="6557530" y="6369280"/>
                  <a:pt x="6567812" y="6371358"/>
                  <a:pt x="6573982" y="6373436"/>
                </a:cubicBezTo>
                <a:cubicBezTo>
                  <a:pt x="6576039" y="6373436"/>
                  <a:pt x="6576039" y="6373436"/>
                  <a:pt x="6576039" y="6373436"/>
                </a:cubicBezTo>
                <a:cubicBezTo>
                  <a:pt x="6586321" y="6360966"/>
                  <a:pt x="6596604" y="6344338"/>
                  <a:pt x="6600717" y="6327711"/>
                </a:cubicBezTo>
                <a:cubicBezTo>
                  <a:pt x="6602773" y="6327711"/>
                  <a:pt x="6621282" y="6329789"/>
                  <a:pt x="6623339" y="6329789"/>
                </a:cubicBezTo>
                <a:cubicBezTo>
                  <a:pt x="6623339" y="6348495"/>
                  <a:pt x="6627452" y="6367201"/>
                  <a:pt x="6635678" y="6381750"/>
                </a:cubicBezTo>
                <a:cubicBezTo>
                  <a:pt x="6637734" y="6381750"/>
                  <a:pt x="6637734" y="6381750"/>
                  <a:pt x="6637734" y="6381750"/>
                </a:cubicBezTo>
                <a:cubicBezTo>
                  <a:pt x="6643904" y="6381750"/>
                  <a:pt x="6654187" y="6381750"/>
                  <a:pt x="6658300" y="6381750"/>
                </a:cubicBezTo>
                <a:cubicBezTo>
                  <a:pt x="6660357" y="6381750"/>
                  <a:pt x="6660357" y="6381750"/>
                  <a:pt x="6660357" y="6381750"/>
                </a:cubicBezTo>
                <a:cubicBezTo>
                  <a:pt x="6668583" y="6367201"/>
                  <a:pt x="6672696" y="6348495"/>
                  <a:pt x="6674753" y="6329789"/>
                </a:cubicBezTo>
                <a:cubicBezTo>
                  <a:pt x="6676809" y="6329789"/>
                  <a:pt x="6693261" y="6327711"/>
                  <a:pt x="6695318" y="6327711"/>
                </a:cubicBezTo>
                <a:cubicBezTo>
                  <a:pt x="6699431" y="6344338"/>
                  <a:pt x="6709714" y="6360966"/>
                  <a:pt x="6722053" y="6373436"/>
                </a:cubicBezTo>
                <a:cubicBezTo>
                  <a:pt x="6728222" y="6371358"/>
                  <a:pt x="6738505" y="6369280"/>
                  <a:pt x="6742618" y="6367201"/>
                </a:cubicBezTo>
                <a:cubicBezTo>
                  <a:pt x="6744675" y="6367201"/>
                  <a:pt x="6744675" y="6367201"/>
                  <a:pt x="6744675" y="6367201"/>
                </a:cubicBezTo>
                <a:cubicBezTo>
                  <a:pt x="6746731" y="6358888"/>
                  <a:pt x="6746731" y="6348495"/>
                  <a:pt x="6746731" y="6340182"/>
                </a:cubicBezTo>
                <a:cubicBezTo>
                  <a:pt x="6746731" y="6331868"/>
                  <a:pt x="6746731" y="6321475"/>
                  <a:pt x="6744675" y="6313162"/>
                </a:cubicBezTo>
                <a:cubicBezTo>
                  <a:pt x="6746731" y="6313162"/>
                  <a:pt x="6763183" y="6306926"/>
                  <a:pt x="6765240" y="6304848"/>
                </a:cubicBezTo>
                <a:cubicBezTo>
                  <a:pt x="6773466" y="6321475"/>
                  <a:pt x="6787862" y="6333946"/>
                  <a:pt x="6802257" y="6342259"/>
                </a:cubicBezTo>
                <a:cubicBezTo>
                  <a:pt x="6808427" y="6340182"/>
                  <a:pt x="6816653" y="6336024"/>
                  <a:pt x="6820766" y="6331868"/>
                </a:cubicBezTo>
                <a:cubicBezTo>
                  <a:pt x="6822823" y="6329789"/>
                  <a:pt x="6822823" y="6329789"/>
                  <a:pt x="6822823" y="6329789"/>
                </a:cubicBezTo>
                <a:cubicBezTo>
                  <a:pt x="6822823" y="6329789"/>
                  <a:pt x="6822823" y="6329789"/>
                  <a:pt x="6822823" y="6327711"/>
                </a:cubicBezTo>
                <a:cubicBezTo>
                  <a:pt x="6822823" y="6313162"/>
                  <a:pt x="6816653" y="6294456"/>
                  <a:pt x="6808427" y="6279906"/>
                </a:cubicBezTo>
                <a:cubicBezTo>
                  <a:pt x="6810484" y="6277827"/>
                  <a:pt x="6822823" y="6267436"/>
                  <a:pt x="6824879" y="6265357"/>
                </a:cubicBezTo>
                <a:cubicBezTo>
                  <a:pt x="6839275" y="6277827"/>
                  <a:pt x="6855727" y="6288220"/>
                  <a:pt x="6870123" y="6292377"/>
                </a:cubicBezTo>
                <a:cubicBezTo>
                  <a:pt x="6872180" y="6292377"/>
                  <a:pt x="6872180" y="6292377"/>
                  <a:pt x="6872180" y="6292377"/>
                </a:cubicBezTo>
                <a:cubicBezTo>
                  <a:pt x="6876293" y="6288220"/>
                  <a:pt x="6884519" y="6281985"/>
                  <a:pt x="6886576" y="6275750"/>
                </a:cubicBezTo>
                <a:cubicBezTo>
                  <a:pt x="6888632" y="6275750"/>
                  <a:pt x="6888632" y="6275750"/>
                  <a:pt x="6888632" y="6275750"/>
                </a:cubicBezTo>
                <a:cubicBezTo>
                  <a:pt x="6884519" y="6259121"/>
                  <a:pt x="6874236" y="6242494"/>
                  <a:pt x="6861897" y="6230024"/>
                </a:cubicBezTo>
                <a:cubicBezTo>
                  <a:pt x="6863954" y="6227945"/>
                  <a:pt x="6874236" y="6213395"/>
                  <a:pt x="6874236" y="6211318"/>
                </a:cubicBezTo>
                <a:cubicBezTo>
                  <a:pt x="6890689" y="6219631"/>
                  <a:pt x="6909198" y="6225866"/>
                  <a:pt x="6925650" y="6225866"/>
                </a:cubicBezTo>
                <a:cubicBezTo>
                  <a:pt x="6927706" y="6223788"/>
                  <a:pt x="6927706" y="6223788"/>
                  <a:pt x="6927706" y="6223788"/>
                </a:cubicBezTo>
                <a:cubicBezTo>
                  <a:pt x="6929763" y="6219631"/>
                  <a:pt x="6935933" y="6211318"/>
                  <a:pt x="6937989" y="6205082"/>
                </a:cubicBezTo>
                <a:cubicBezTo>
                  <a:pt x="6937989" y="6203004"/>
                  <a:pt x="6937989" y="6203004"/>
                  <a:pt x="6937989" y="6203004"/>
                </a:cubicBezTo>
                <a:cubicBezTo>
                  <a:pt x="6929763" y="6190533"/>
                  <a:pt x="6915367" y="6175983"/>
                  <a:pt x="6900972" y="6167669"/>
                </a:cubicBezTo>
                <a:cubicBezTo>
                  <a:pt x="6900972" y="6163513"/>
                  <a:pt x="6909198" y="6148963"/>
                  <a:pt x="6909198" y="6146886"/>
                </a:cubicBezTo>
                <a:cubicBezTo>
                  <a:pt x="6925650" y="6151042"/>
                  <a:pt x="6944159" y="6151042"/>
                  <a:pt x="6960611" y="6146886"/>
                </a:cubicBezTo>
                <a:cubicBezTo>
                  <a:pt x="6962667" y="6146886"/>
                  <a:pt x="6962667" y="6146886"/>
                  <a:pt x="6962667" y="6146886"/>
                </a:cubicBezTo>
                <a:cubicBezTo>
                  <a:pt x="6964724" y="6140650"/>
                  <a:pt x="6966781" y="6132336"/>
                  <a:pt x="6966781" y="6126101"/>
                </a:cubicBezTo>
                <a:cubicBezTo>
                  <a:pt x="6966781" y="6124022"/>
                  <a:pt x="6966781" y="6124022"/>
                  <a:pt x="6966781" y="6124022"/>
                </a:cubicBezTo>
                <a:cubicBezTo>
                  <a:pt x="6956498" y="6111551"/>
                  <a:pt x="6940046" y="6103237"/>
                  <a:pt x="6921537" y="6097002"/>
                </a:cubicBezTo>
                <a:cubicBezTo>
                  <a:pt x="6923593" y="6094924"/>
                  <a:pt x="6925650" y="6078296"/>
                  <a:pt x="6925650" y="6076218"/>
                </a:cubicBezTo>
                <a:cubicBezTo>
                  <a:pt x="6944159" y="6076218"/>
                  <a:pt x="6962667" y="6069983"/>
                  <a:pt x="6975007" y="6061669"/>
                </a:cubicBezTo>
                <a:cubicBezTo>
                  <a:pt x="6977063" y="6061669"/>
                  <a:pt x="6977063" y="6061669"/>
                  <a:pt x="6977063" y="6061669"/>
                </a:cubicBezTo>
                <a:cubicBezTo>
                  <a:pt x="6977063" y="6057512"/>
                  <a:pt x="6977063" y="6053355"/>
                  <a:pt x="6977063" y="6049198"/>
                </a:cubicBezTo>
                <a:cubicBezTo>
                  <a:pt x="6977063" y="6047119"/>
                  <a:pt x="6977063" y="6042963"/>
                  <a:pt x="6977063" y="6038805"/>
                </a:cubicBezTo>
                <a:cubicBezTo>
                  <a:pt x="6975007" y="6038805"/>
                  <a:pt x="6975007" y="6038805"/>
                  <a:pt x="6975007" y="6038805"/>
                </a:cubicBezTo>
                <a:cubicBezTo>
                  <a:pt x="6962667" y="6030492"/>
                  <a:pt x="6944159" y="6024257"/>
                  <a:pt x="6925650" y="6024257"/>
                </a:cubicBezTo>
                <a:cubicBezTo>
                  <a:pt x="6925650" y="6022178"/>
                  <a:pt x="6923593" y="6005551"/>
                  <a:pt x="6923593" y="6003472"/>
                </a:cubicBezTo>
                <a:cubicBezTo>
                  <a:pt x="6940046" y="5997237"/>
                  <a:pt x="6956498" y="5988923"/>
                  <a:pt x="6966781" y="5976452"/>
                </a:cubicBezTo>
                <a:cubicBezTo>
                  <a:pt x="6968837" y="5976452"/>
                  <a:pt x="6968837" y="5976452"/>
                  <a:pt x="6968837" y="5976452"/>
                </a:cubicBezTo>
                <a:cubicBezTo>
                  <a:pt x="6968837" y="5974373"/>
                  <a:pt x="6968837" y="5974373"/>
                  <a:pt x="6968837" y="5974373"/>
                </a:cubicBezTo>
                <a:cubicBezTo>
                  <a:pt x="6966781" y="5968138"/>
                  <a:pt x="6964724" y="5959825"/>
                  <a:pt x="6962667" y="5953589"/>
                </a:cubicBezTo>
                <a:cubicBezTo>
                  <a:pt x="6960611" y="5953589"/>
                  <a:pt x="6960611" y="5953589"/>
                  <a:pt x="6960611" y="5953589"/>
                </a:cubicBezTo>
                <a:cubicBezTo>
                  <a:pt x="6946215" y="5947354"/>
                  <a:pt x="6927706" y="5949432"/>
                  <a:pt x="6909198" y="5953589"/>
                </a:cubicBezTo>
                <a:cubicBezTo>
                  <a:pt x="6909198" y="5951511"/>
                  <a:pt x="6903028" y="5934883"/>
                  <a:pt x="6900972" y="5932805"/>
                </a:cubicBezTo>
                <a:cubicBezTo>
                  <a:pt x="6917424" y="5924491"/>
                  <a:pt x="6929763" y="5909941"/>
                  <a:pt x="6937989" y="5895393"/>
                </a:cubicBezTo>
                <a:cubicBezTo>
                  <a:pt x="6937989" y="5893314"/>
                  <a:pt x="6937989" y="5893314"/>
                  <a:pt x="6937989" y="5893314"/>
                </a:cubicBezTo>
                <a:cubicBezTo>
                  <a:pt x="6935933" y="5889157"/>
                  <a:pt x="6931820" y="5880843"/>
                  <a:pt x="6927706" y="5874608"/>
                </a:cubicBezTo>
                <a:cubicBezTo>
                  <a:pt x="6925650" y="5874608"/>
                  <a:pt x="6925650" y="5874608"/>
                  <a:pt x="6925650" y="5874608"/>
                </a:cubicBezTo>
                <a:cubicBezTo>
                  <a:pt x="6909198" y="5874608"/>
                  <a:pt x="6890689" y="5878765"/>
                  <a:pt x="6876293" y="5887079"/>
                </a:cubicBezTo>
                <a:cubicBezTo>
                  <a:pt x="6874236" y="5887079"/>
                  <a:pt x="6863954" y="5872529"/>
                  <a:pt x="6861897" y="5870451"/>
                </a:cubicBezTo>
                <a:cubicBezTo>
                  <a:pt x="6874236" y="5857980"/>
                  <a:pt x="6884519" y="5841353"/>
                  <a:pt x="6888632" y="5824725"/>
                </a:cubicBezTo>
                <a:cubicBezTo>
                  <a:pt x="6888632" y="5822647"/>
                  <a:pt x="6888632" y="5822647"/>
                  <a:pt x="6888632" y="5822647"/>
                </a:cubicBezTo>
                <a:cubicBezTo>
                  <a:pt x="6884519" y="5818490"/>
                  <a:pt x="6878350" y="5812254"/>
                  <a:pt x="6872180" y="5808097"/>
                </a:cubicBezTo>
                <a:cubicBezTo>
                  <a:pt x="6855727" y="5812254"/>
                  <a:pt x="6839275" y="5820568"/>
                  <a:pt x="6826936" y="5833039"/>
                </a:cubicBezTo>
                <a:cubicBezTo>
                  <a:pt x="6824879" y="5833039"/>
                  <a:pt x="6810484" y="5822647"/>
                  <a:pt x="6808427" y="5820568"/>
                </a:cubicBezTo>
                <a:cubicBezTo>
                  <a:pt x="6818710" y="5803941"/>
                  <a:pt x="6822823" y="5787313"/>
                  <a:pt x="6822823" y="5770685"/>
                </a:cubicBezTo>
                <a:cubicBezTo>
                  <a:pt x="6822823" y="5770685"/>
                  <a:pt x="6822823" y="5768607"/>
                  <a:pt x="6822823" y="5768607"/>
                </a:cubicBezTo>
                <a:cubicBezTo>
                  <a:pt x="6816653" y="5764450"/>
                  <a:pt x="6808427" y="5760293"/>
                  <a:pt x="6804314" y="5758215"/>
                </a:cubicBezTo>
                <a:cubicBezTo>
                  <a:pt x="6802257" y="5756136"/>
                  <a:pt x="6802257" y="5756136"/>
                  <a:pt x="6802257" y="5756136"/>
                </a:cubicBezTo>
                <a:cubicBezTo>
                  <a:pt x="6802257" y="5758215"/>
                  <a:pt x="6802257" y="5758215"/>
                  <a:pt x="6802257" y="5758215"/>
                </a:cubicBezTo>
                <a:cubicBezTo>
                  <a:pt x="6787862" y="5764450"/>
                  <a:pt x="6775523" y="5778999"/>
                  <a:pt x="6765240" y="5793548"/>
                </a:cubicBezTo>
                <a:cubicBezTo>
                  <a:pt x="6763183" y="5793548"/>
                  <a:pt x="6746731" y="5787313"/>
                  <a:pt x="6744675" y="5785235"/>
                </a:cubicBezTo>
                <a:cubicBezTo>
                  <a:pt x="6746731" y="5776921"/>
                  <a:pt x="6748788" y="5768607"/>
                  <a:pt x="6748788" y="5758215"/>
                </a:cubicBezTo>
                <a:cubicBezTo>
                  <a:pt x="6748788" y="5749901"/>
                  <a:pt x="6746731" y="5741587"/>
                  <a:pt x="6744675" y="5733273"/>
                </a:cubicBezTo>
                <a:cubicBezTo>
                  <a:pt x="6744675" y="5731195"/>
                  <a:pt x="6744675" y="5731195"/>
                  <a:pt x="6744675" y="5731195"/>
                </a:cubicBezTo>
                <a:cubicBezTo>
                  <a:pt x="6742618" y="5731195"/>
                  <a:pt x="6742618" y="5731195"/>
                  <a:pt x="6742618" y="5731195"/>
                </a:cubicBezTo>
                <a:cubicBezTo>
                  <a:pt x="6738505" y="5729116"/>
                  <a:pt x="6730279" y="5727038"/>
                  <a:pt x="6722053" y="5727038"/>
                </a:cubicBezTo>
                <a:cubicBezTo>
                  <a:pt x="6709714" y="5737430"/>
                  <a:pt x="6699431" y="5754058"/>
                  <a:pt x="6695318" y="5772764"/>
                </a:cubicBezTo>
                <a:cubicBezTo>
                  <a:pt x="6693261" y="5770685"/>
                  <a:pt x="6676809" y="5768607"/>
                  <a:pt x="6672696" y="5768607"/>
                </a:cubicBezTo>
                <a:cubicBezTo>
                  <a:pt x="6672696" y="5751979"/>
                  <a:pt x="6668583" y="5733273"/>
                  <a:pt x="6660357" y="5718724"/>
                </a:cubicBezTo>
                <a:cubicBezTo>
                  <a:pt x="6658300" y="5718724"/>
                  <a:pt x="6658300" y="5718724"/>
                  <a:pt x="6658300" y="5718724"/>
                </a:cubicBezTo>
                <a:cubicBezTo>
                  <a:pt x="6652131" y="5716645"/>
                  <a:pt x="6643904" y="5716645"/>
                  <a:pt x="6637734" y="5718724"/>
                </a:cubicBezTo>
                <a:cubicBezTo>
                  <a:pt x="6635678" y="5718724"/>
                  <a:pt x="6635678" y="5718724"/>
                  <a:pt x="6635678" y="57187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3474720">
            <a:noAutofit/>
          </a:bodyPr>
          <a:lstStyle>
            <a:lvl1pPr marL="0" indent="0" algn="ctr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29733" y="4174066"/>
            <a:ext cx="10532534" cy="465667"/>
          </a:xfrm>
        </p:spPr>
        <p:txBody>
          <a:bodyPr/>
          <a:lstStyle>
            <a:lvl1pPr marL="0" indent="0" algn="ctr">
              <a:buNone/>
              <a:defRPr sz="2400">
                <a:solidFill>
                  <a:srgbClr val="01B0E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5130B4A2-183C-4739-A12D-8649A5A9BA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4990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751A1306-839E-4BE0-95C1-D0AB7509740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240D857C-E5F1-4BDC-8A99-7B246164353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lIns="0" tIns="0" rIns="0" bIns="0" anchor="ctr" anchorCtr="0">
            <a:noAutofit/>
          </a:bodyPr>
          <a:lstStyle>
            <a:lvl1pPr marL="457200" indent="0" algn="ctr">
              <a:buNone/>
              <a:defRPr sz="66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29733" y="4330700"/>
            <a:ext cx="10532534" cy="465667"/>
          </a:xfrm>
        </p:spPr>
        <p:txBody>
          <a:bodyPr tIns="91440">
            <a:noAutofit/>
          </a:bodyPr>
          <a:lstStyle>
            <a:lvl1pPr marL="0" indent="0" algn="ctr">
              <a:buNone/>
              <a:defRPr sz="33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92889AC8-2B3C-43E0-AD73-A0F149AC2F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5257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ABC2B8F-6799-45DF-9C13-11714280774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FE705B7-F9CA-40F7-B96C-C2B7E5291A9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8106 w 12192000"/>
              <a:gd name="connsiteY0" fmla="*/ 6443815 h 6858000"/>
              <a:gd name="connsiteX1" fmla="*/ 11618309 w 12192000"/>
              <a:gd name="connsiteY1" fmla="*/ 6443815 h 6858000"/>
              <a:gd name="connsiteX2" fmla="*/ 11622390 w 12192000"/>
              <a:gd name="connsiteY2" fmla="*/ 6452153 h 6858000"/>
              <a:gd name="connsiteX3" fmla="*/ 11628512 w 12192000"/>
              <a:gd name="connsiteY3" fmla="*/ 6554297 h 6858000"/>
              <a:gd name="connsiteX4" fmla="*/ 11626471 w 12192000"/>
              <a:gd name="connsiteY4" fmla="*/ 6564719 h 6858000"/>
              <a:gd name="connsiteX5" fmla="*/ 11620349 w 12192000"/>
              <a:gd name="connsiteY5" fmla="*/ 6564719 h 6858000"/>
              <a:gd name="connsiteX6" fmla="*/ 11514237 w 12192000"/>
              <a:gd name="connsiteY6" fmla="*/ 6502183 h 6858000"/>
              <a:gd name="connsiteX7" fmla="*/ 11510155 w 12192000"/>
              <a:gd name="connsiteY7" fmla="*/ 6495930 h 6858000"/>
              <a:gd name="connsiteX8" fmla="*/ 11510155 w 12192000"/>
              <a:gd name="connsiteY8" fmla="*/ 6493844 h 6858000"/>
              <a:gd name="connsiteX9" fmla="*/ 11516277 w 12192000"/>
              <a:gd name="connsiteY9" fmla="*/ 6489675 h 6858000"/>
              <a:gd name="connsiteX10" fmla="*/ 11608106 w 12192000"/>
              <a:gd name="connsiteY10" fmla="*/ 6443815 h 6858000"/>
              <a:gd name="connsiteX11" fmla="*/ 11690840 w 12192000"/>
              <a:gd name="connsiteY11" fmla="*/ 6441731 h 6858000"/>
              <a:gd name="connsiteX12" fmla="*/ 11701142 w 12192000"/>
              <a:gd name="connsiteY12" fmla="*/ 6441731 h 6858000"/>
              <a:gd name="connsiteX13" fmla="*/ 11791801 w 12192000"/>
              <a:gd name="connsiteY13" fmla="*/ 6487497 h 6858000"/>
              <a:gd name="connsiteX14" fmla="*/ 11800043 w 12192000"/>
              <a:gd name="connsiteY14" fmla="*/ 6493738 h 6858000"/>
              <a:gd name="connsiteX15" fmla="*/ 11795922 w 12192000"/>
              <a:gd name="connsiteY15" fmla="*/ 6499978 h 6858000"/>
              <a:gd name="connsiteX16" fmla="*/ 11688780 w 12192000"/>
              <a:gd name="connsiteY16" fmla="*/ 6562386 h 6858000"/>
              <a:gd name="connsiteX17" fmla="*/ 11680537 w 12192000"/>
              <a:gd name="connsiteY17" fmla="*/ 6562386 h 6858000"/>
              <a:gd name="connsiteX18" fmla="*/ 11678477 w 12192000"/>
              <a:gd name="connsiteY18" fmla="*/ 6554065 h 6858000"/>
              <a:gd name="connsiteX19" fmla="*/ 11686719 w 12192000"/>
              <a:gd name="connsiteY19" fmla="*/ 6450052 h 6858000"/>
              <a:gd name="connsiteX20" fmla="*/ 11690840 w 12192000"/>
              <a:gd name="connsiteY20" fmla="*/ 6441731 h 6858000"/>
              <a:gd name="connsiteX21" fmla="*/ 10873105 w 12192000"/>
              <a:gd name="connsiteY21" fmla="*/ 6401988 h 6858000"/>
              <a:gd name="connsiteX22" fmla="*/ 10873105 w 12192000"/>
              <a:gd name="connsiteY22" fmla="*/ 6445191 h 6858000"/>
              <a:gd name="connsiteX23" fmla="*/ 10825216 w 12192000"/>
              <a:gd name="connsiteY23" fmla="*/ 6453420 h 6858000"/>
              <a:gd name="connsiteX24" fmla="*/ 10806477 w 12192000"/>
              <a:gd name="connsiteY24" fmla="*/ 6428733 h 6858000"/>
              <a:gd name="connsiteX25" fmla="*/ 10831463 w 12192000"/>
              <a:gd name="connsiteY25" fmla="*/ 6404046 h 6858000"/>
              <a:gd name="connsiteX26" fmla="*/ 10523604 w 12192000"/>
              <a:gd name="connsiteY26" fmla="*/ 6331854 h 6858000"/>
              <a:gd name="connsiteX27" fmla="*/ 10564515 w 12192000"/>
              <a:gd name="connsiteY27" fmla="*/ 6392053 h 6858000"/>
              <a:gd name="connsiteX28" fmla="*/ 10523604 w 12192000"/>
              <a:gd name="connsiteY28" fmla="*/ 6452251 h 6858000"/>
              <a:gd name="connsiteX29" fmla="*/ 10482692 w 12192000"/>
              <a:gd name="connsiteY29" fmla="*/ 6392053 h 6858000"/>
              <a:gd name="connsiteX30" fmla="*/ 10523604 w 12192000"/>
              <a:gd name="connsiteY30" fmla="*/ 6331854 h 6858000"/>
              <a:gd name="connsiteX31" fmla="*/ 11677827 w 12192000"/>
              <a:gd name="connsiteY31" fmla="*/ 6323542 h 6858000"/>
              <a:gd name="connsiteX32" fmla="*/ 11686820 w 12192000"/>
              <a:gd name="connsiteY32" fmla="*/ 6324581 h 6858000"/>
              <a:gd name="connsiteX33" fmla="*/ 11713544 w 12192000"/>
              <a:gd name="connsiteY33" fmla="*/ 6376532 h 6858000"/>
              <a:gd name="connsiteX34" fmla="*/ 11653930 w 12192000"/>
              <a:gd name="connsiteY34" fmla="*/ 6434717 h 6858000"/>
              <a:gd name="connsiteX35" fmla="*/ 11594316 w 12192000"/>
              <a:gd name="connsiteY35" fmla="*/ 6376532 h 6858000"/>
              <a:gd name="connsiteX36" fmla="*/ 11621040 w 12192000"/>
              <a:gd name="connsiteY36" fmla="*/ 6326660 h 6858000"/>
              <a:gd name="connsiteX37" fmla="*/ 11637485 w 12192000"/>
              <a:gd name="connsiteY37" fmla="*/ 6328737 h 6858000"/>
              <a:gd name="connsiteX38" fmla="*/ 11635429 w 12192000"/>
              <a:gd name="connsiteY38" fmla="*/ 6345362 h 6858000"/>
              <a:gd name="connsiteX39" fmla="*/ 11618984 w 12192000"/>
              <a:gd name="connsiteY39" fmla="*/ 6376532 h 6858000"/>
              <a:gd name="connsiteX40" fmla="*/ 11653930 w 12192000"/>
              <a:gd name="connsiteY40" fmla="*/ 6411859 h 6858000"/>
              <a:gd name="connsiteX41" fmla="*/ 11688876 w 12192000"/>
              <a:gd name="connsiteY41" fmla="*/ 6376532 h 6858000"/>
              <a:gd name="connsiteX42" fmla="*/ 11672431 w 12192000"/>
              <a:gd name="connsiteY42" fmla="*/ 6345362 h 6858000"/>
              <a:gd name="connsiteX43" fmla="*/ 11670375 w 12192000"/>
              <a:gd name="connsiteY43" fmla="*/ 6328737 h 6858000"/>
              <a:gd name="connsiteX44" fmla="*/ 11677827 w 12192000"/>
              <a:gd name="connsiteY44" fmla="*/ 6323542 h 6858000"/>
              <a:gd name="connsiteX45" fmla="*/ 11826761 w 12192000"/>
              <a:gd name="connsiteY45" fmla="*/ 6308476 h 6858000"/>
              <a:gd name="connsiteX46" fmla="*/ 11830894 w 12192000"/>
              <a:gd name="connsiteY46" fmla="*/ 6314705 h 6858000"/>
              <a:gd name="connsiteX47" fmla="*/ 11830894 w 12192000"/>
              <a:gd name="connsiteY47" fmla="*/ 6439272 h 6858000"/>
              <a:gd name="connsiteX48" fmla="*/ 11826761 w 12192000"/>
              <a:gd name="connsiteY48" fmla="*/ 6445500 h 6858000"/>
              <a:gd name="connsiteX49" fmla="*/ 11818495 w 12192000"/>
              <a:gd name="connsiteY49" fmla="*/ 6443424 h 6858000"/>
              <a:gd name="connsiteX50" fmla="*/ 11733770 w 12192000"/>
              <a:gd name="connsiteY50" fmla="*/ 6385292 h 6858000"/>
              <a:gd name="connsiteX51" fmla="*/ 11727571 w 12192000"/>
              <a:gd name="connsiteY51" fmla="*/ 6376988 h 6858000"/>
              <a:gd name="connsiteX52" fmla="*/ 11733770 w 12192000"/>
              <a:gd name="connsiteY52" fmla="*/ 6368684 h 6858000"/>
              <a:gd name="connsiteX53" fmla="*/ 11818495 w 12192000"/>
              <a:gd name="connsiteY53" fmla="*/ 6310553 h 6858000"/>
              <a:gd name="connsiteX54" fmla="*/ 11826761 w 12192000"/>
              <a:gd name="connsiteY54" fmla="*/ 6308476 h 6858000"/>
              <a:gd name="connsiteX55" fmla="*/ 11480933 w 12192000"/>
              <a:gd name="connsiteY55" fmla="*/ 6308476 h 6858000"/>
              <a:gd name="connsiteX56" fmla="*/ 11489116 w 12192000"/>
              <a:gd name="connsiteY56" fmla="*/ 6312628 h 6858000"/>
              <a:gd name="connsiteX57" fmla="*/ 11572984 w 12192000"/>
              <a:gd name="connsiteY57" fmla="*/ 6368684 h 6858000"/>
              <a:gd name="connsiteX58" fmla="*/ 11579121 w 12192000"/>
              <a:gd name="connsiteY58" fmla="*/ 6376988 h 6858000"/>
              <a:gd name="connsiteX59" fmla="*/ 11572984 w 12192000"/>
              <a:gd name="connsiteY59" fmla="*/ 6385292 h 6858000"/>
              <a:gd name="connsiteX60" fmla="*/ 11489116 w 12192000"/>
              <a:gd name="connsiteY60" fmla="*/ 6443424 h 6858000"/>
              <a:gd name="connsiteX61" fmla="*/ 11480933 w 12192000"/>
              <a:gd name="connsiteY61" fmla="*/ 6445500 h 6858000"/>
              <a:gd name="connsiteX62" fmla="*/ 11476842 w 12192000"/>
              <a:gd name="connsiteY62" fmla="*/ 6439272 h 6858000"/>
              <a:gd name="connsiteX63" fmla="*/ 11476842 w 12192000"/>
              <a:gd name="connsiteY63" fmla="*/ 6314705 h 6858000"/>
              <a:gd name="connsiteX64" fmla="*/ 11480933 w 12192000"/>
              <a:gd name="connsiteY64" fmla="*/ 6308476 h 6858000"/>
              <a:gd name="connsiteX65" fmla="*/ 11092888 w 12192000"/>
              <a:gd name="connsiteY65" fmla="*/ 6297956 h 6858000"/>
              <a:gd name="connsiteX66" fmla="*/ 11086728 w 12192000"/>
              <a:gd name="connsiteY66" fmla="*/ 6300034 h 6858000"/>
              <a:gd name="connsiteX67" fmla="*/ 11084676 w 12192000"/>
              <a:gd name="connsiteY67" fmla="*/ 6306264 h 6858000"/>
              <a:gd name="connsiteX68" fmla="*/ 11125737 w 12192000"/>
              <a:gd name="connsiteY68" fmla="*/ 6464115 h 6858000"/>
              <a:gd name="connsiteX69" fmla="*/ 11150374 w 12192000"/>
              <a:gd name="connsiteY69" fmla="*/ 6484884 h 6858000"/>
              <a:gd name="connsiteX70" fmla="*/ 11158586 w 12192000"/>
              <a:gd name="connsiteY70" fmla="*/ 6484884 h 6858000"/>
              <a:gd name="connsiteX71" fmla="*/ 11154480 w 12192000"/>
              <a:gd name="connsiteY71" fmla="*/ 6493192 h 6858000"/>
              <a:gd name="connsiteX72" fmla="*/ 11154480 w 12192000"/>
              <a:gd name="connsiteY72" fmla="*/ 6495269 h 6858000"/>
              <a:gd name="connsiteX73" fmla="*/ 11129843 w 12192000"/>
              <a:gd name="connsiteY73" fmla="*/ 6513962 h 6858000"/>
              <a:gd name="connsiteX74" fmla="*/ 11094941 w 12192000"/>
              <a:gd name="connsiteY74" fmla="*/ 6511885 h 6858000"/>
              <a:gd name="connsiteX75" fmla="*/ 11088782 w 12192000"/>
              <a:gd name="connsiteY75" fmla="*/ 6513962 h 6858000"/>
              <a:gd name="connsiteX76" fmla="*/ 11086728 w 12192000"/>
              <a:gd name="connsiteY76" fmla="*/ 6518116 h 6858000"/>
              <a:gd name="connsiteX77" fmla="*/ 11086728 w 12192000"/>
              <a:gd name="connsiteY77" fmla="*/ 6536809 h 6858000"/>
              <a:gd name="connsiteX78" fmla="*/ 11092888 w 12192000"/>
              <a:gd name="connsiteY78" fmla="*/ 6543040 h 6858000"/>
              <a:gd name="connsiteX79" fmla="*/ 11140108 w 12192000"/>
              <a:gd name="connsiteY79" fmla="*/ 6549270 h 6858000"/>
              <a:gd name="connsiteX80" fmla="*/ 11142162 w 12192000"/>
              <a:gd name="connsiteY80" fmla="*/ 6549270 h 6858000"/>
              <a:gd name="connsiteX81" fmla="*/ 11195542 w 12192000"/>
              <a:gd name="connsiteY81" fmla="*/ 6497346 h 6858000"/>
              <a:gd name="connsiteX82" fmla="*/ 11228391 w 12192000"/>
              <a:gd name="connsiteY82" fmla="*/ 6368574 h 6858000"/>
              <a:gd name="connsiteX83" fmla="*/ 11240709 w 12192000"/>
              <a:gd name="connsiteY83" fmla="*/ 6327034 h 6858000"/>
              <a:gd name="connsiteX84" fmla="*/ 11244815 w 12192000"/>
              <a:gd name="connsiteY84" fmla="*/ 6306264 h 6858000"/>
              <a:gd name="connsiteX85" fmla="*/ 11242762 w 12192000"/>
              <a:gd name="connsiteY85" fmla="*/ 6300034 h 6858000"/>
              <a:gd name="connsiteX86" fmla="*/ 11238656 w 12192000"/>
              <a:gd name="connsiteY86" fmla="*/ 6297956 h 6858000"/>
              <a:gd name="connsiteX87" fmla="*/ 11209913 w 12192000"/>
              <a:gd name="connsiteY87" fmla="*/ 6297956 h 6858000"/>
              <a:gd name="connsiteX88" fmla="*/ 11203754 w 12192000"/>
              <a:gd name="connsiteY88" fmla="*/ 6302111 h 6858000"/>
              <a:gd name="connsiteX89" fmla="*/ 11166798 w 12192000"/>
              <a:gd name="connsiteY89" fmla="*/ 6443345 h 6858000"/>
              <a:gd name="connsiteX90" fmla="*/ 11164745 w 12192000"/>
              <a:gd name="connsiteY90" fmla="*/ 6443345 h 6858000"/>
              <a:gd name="connsiteX91" fmla="*/ 11125737 w 12192000"/>
              <a:gd name="connsiteY91" fmla="*/ 6302111 h 6858000"/>
              <a:gd name="connsiteX92" fmla="*/ 11119578 w 12192000"/>
              <a:gd name="connsiteY92" fmla="*/ 6297956 h 6858000"/>
              <a:gd name="connsiteX93" fmla="*/ 11092888 w 12192000"/>
              <a:gd name="connsiteY93" fmla="*/ 6297956 h 6858000"/>
              <a:gd name="connsiteX94" fmla="*/ 11053116 w 12192000"/>
              <a:gd name="connsiteY94" fmla="*/ 6295619 h 6858000"/>
              <a:gd name="connsiteX95" fmla="*/ 11004021 w 12192000"/>
              <a:gd name="connsiteY95" fmla="*/ 6316428 h 6858000"/>
              <a:gd name="connsiteX96" fmla="*/ 11004021 w 12192000"/>
              <a:gd name="connsiteY96" fmla="*/ 6303943 h 6858000"/>
              <a:gd name="connsiteX97" fmla="*/ 10997885 w 12192000"/>
              <a:gd name="connsiteY97" fmla="*/ 6297700 h 6858000"/>
              <a:gd name="connsiteX98" fmla="*/ 10969246 w 12192000"/>
              <a:gd name="connsiteY98" fmla="*/ 6297700 h 6858000"/>
              <a:gd name="connsiteX99" fmla="*/ 10963110 w 12192000"/>
              <a:gd name="connsiteY99" fmla="*/ 6303943 h 6858000"/>
              <a:gd name="connsiteX100" fmla="*/ 10963110 w 12192000"/>
              <a:gd name="connsiteY100" fmla="*/ 6478738 h 6858000"/>
              <a:gd name="connsiteX101" fmla="*/ 10969246 w 12192000"/>
              <a:gd name="connsiteY101" fmla="*/ 6484981 h 6858000"/>
              <a:gd name="connsiteX102" fmla="*/ 10997885 w 12192000"/>
              <a:gd name="connsiteY102" fmla="*/ 6484981 h 6858000"/>
              <a:gd name="connsiteX103" fmla="*/ 11004021 w 12192000"/>
              <a:gd name="connsiteY103" fmla="*/ 6478738 h 6858000"/>
              <a:gd name="connsiteX104" fmla="*/ 11004021 w 12192000"/>
              <a:gd name="connsiteY104" fmla="*/ 6358046 h 6858000"/>
              <a:gd name="connsiteX105" fmla="*/ 11055161 w 12192000"/>
              <a:gd name="connsiteY105" fmla="*/ 6335156 h 6858000"/>
              <a:gd name="connsiteX106" fmla="*/ 11061298 w 12192000"/>
              <a:gd name="connsiteY106" fmla="*/ 6328913 h 6858000"/>
              <a:gd name="connsiteX107" fmla="*/ 11061298 w 12192000"/>
              <a:gd name="connsiteY107" fmla="*/ 6301862 h 6858000"/>
              <a:gd name="connsiteX108" fmla="*/ 11059252 w 12192000"/>
              <a:gd name="connsiteY108" fmla="*/ 6297700 h 6858000"/>
              <a:gd name="connsiteX109" fmla="*/ 11053116 w 12192000"/>
              <a:gd name="connsiteY109" fmla="*/ 6295619 h 6858000"/>
              <a:gd name="connsiteX110" fmla="*/ 10852208 w 12192000"/>
              <a:gd name="connsiteY110" fmla="*/ 6292112 h 6858000"/>
              <a:gd name="connsiteX111" fmla="*/ 10781852 w 12192000"/>
              <a:gd name="connsiteY111" fmla="*/ 6300430 h 6858000"/>
              <a:gd name="connsiteX112" fmla="*/ 10775644 w 12192000"/>
              <a:gd name="connsiteY112" fmla="*/ 6306668 h 6858000"/>
              <a:gd name="connsiteX113" fmla="*/ 10777713 w 12192000"/>
              <a:gd name="connsiteY113" fmla="*/ 6331621 h 6858000"/>
              <a:gd name="connsiteX114" fmla="*/ 10779783 w 12192000"/>
              <a:gd name="connsiteY114" fmla="*/ 6335780 h 6858000"/>
              <a:gd name="connsiteX115" fmla="*/ 10783921 w 12192000"/>
              <a:gd name="connsiteY115" fmla="*/ 6337859 h 6858000"/>
              <a:gd name="connsiteX116" fmla="*/ 10850138 w 12192000"/>
              <a:gd name="connsiteY116" fmla="*/ 6333700 h 6858000"/>
              <a:gd name="connsiteX117" fmla="*/ 10872900 w 12192000"/>
              <a:gd name="connsiteY117" fmla="*/ 6356574 h 6858000"/>
              <a:gd name="connsiteX118" fmla="*/ 10872900 w 12192000"/>
              <a:gd name="connsiteY118" fmla="*/ 6369050 h 6858000"/>
              <a:gd name="connsiteX119" fmla="*/ 10827376 w 12192000"/>
              <a:gd name="connsiteY119" fmla="*/ 6373209 h 6858000"/>
              <a:gd name="connsiteX120" fmla="*/ 10763228 w 12192000"/>
              <a:gd name="connsiteY120" fmla="*/ 6429353 h 6858000"/>
              <a:gd name="connsiteX121" fmla="*/ 10819099 w 12192000"/>
              <a:gd name="connsiteY121" fmla="*/ 6489656 h 6858000"/>
              <a:gd name="connsiteX122" fmla="*/ 10879108 w 12192000"/>
              <a:gd name="connsiteY122" fmla="*/ 6477180 h 6858000"/>
              <a:gd name="connsiteX123" fmla="*/ 10908078 w 12192000"/>
              <a:gd name="connsiteY123" fmla="*/ 6489656 h 6858000"/>
              <a:gd name="connsiteX124" fmla="*/ 10914286 w 12192000"/>
              <a:gd name="connsiteY124" fmla="*/ 6487577 h 6858000"/>
              <a:gd name="connsiteX125" fmla="*/ 10916355 w 12192000"/>
              <a:gd name="connsiteY125" fmla="*/ 6481339 h 6858000"/>
              <a:gd name="connsiteX126" fmla="*/ 10916355 w 12192000"/>
              <a:gd name="connsiteY126" fmla="*/ 6356574 h 6858000"/>
              <a:gd name="connsiteX127" fmla="*/ 10852208 w 12192000"/>
              <a:gd name="connsiteY127" fmla="*/ 6292112 h 6858000"/>
              <a:gd name="connsiteX128" fmla="*/ 10523603 w 12192000"/>
              <a:gd name="connsiteY128" fmla="*/ 6292112 h 6858000"/>
              <a:gd name="connsiteX129" fmla="*/ 10439442 w 12192000"/>
              <a:gd name="connsiteY129" fmla="*/ 6390884 h 6858000"/>
              <a:gd name="connsiteX130" fmla="*/ 10523603 w 12192000"/>
              <a:gd name="connsiteY130" fmla="*/ 6489656 h 6858000"/>
              <a:gd name="connsiteX131" fmla="*/ 10607764 w 12192000"/>
              <a:gd name="connsiteY131" fmla="*/ 6390884 h 6858000"/>
              <a:gd name="connsiteX132" fmla="*/ 10523603 w 12192000"/>
              <a:gd name="connsiteY132" fmla="*/ 6292112 h 6858000"/>
              <a:gd name="connsiteX133" fmla="*/ 10307649 w 12192000"/>
              <a:gd name="connsiteY133" fmla="*/ 6266396 h 6858000"/>
              <a:gd name="connsiteX134" fmla="*/ 10324014 w 12192000"/>
              <a:gd name="connsiteY134" fmla="*/ 6266396 h 6858000"/>
              <a:gd name="connsiteX135" fmla="*/ 10366971 w 12192000"/>
              <a:gd name="connsiteY135" fmla="*/ 6306138 h 6858000"/>
              <a:gd name="connsiteX136" fmla="*/ 10321968 w 12192000"/>
              <a:gd name="connsiteY136" fmla="*/ 6343789 h 6858000"/>
              <a:gd name="connsiteX137" fmla="*/ 10276965 w 12192000"/>
              <a:gd name="connsiteY137" fmla="*/ 6343789 h 6858000"/>
              <a:gd name="connsiteX138" fmla="*/ 10276965 w 12192000"/>
              <a:gd name="connsiteY138" fmla="*/ 6268488 h 6858000"/>
              <a:gd name="connsiteX139" fmla="*/ 10307649 w 12192000"/>
              <a:gd name="connsiteY139" fmla="*/ 6266396 h 6858000"/>
              <a:gd name="connsiteX140" fmla="*/ 10683886 w 12192000"/>
              <a:gd name="connsiteY140" fmla="*/ 6254707 h 6858000"/>
              <a:gd name="connsiteX141" fmla="*/ 10655176 w 12192000"/>
              <a:gd name="connsiteY141" fmla="*/ 6260951 h 6858000"/>
              <a:gd name="connsiteX142" fmla="*/ 10649024 w 12192000"/>
              <a:gd name="connsiteY142" fmla="*/ 6267195 h 6858000"/>
              <a:gd name="connsiteX143" fmla="*/ 10649024 w 12192000"/>
              <a:gd name="connsiteY143" fmla="*/ 6298417 h 6858000"/>
              <a:gd name="connsiteX144" fmla="*/ 10632618 w 12192000"/>
              <a:gd name="connsiteY144" fmla="*/ 6298417 h 6858000"/>
              <a:gd name="connsiteX145" fmla="*/ 10626466 w 12192000"/>
              <a:gd name="connsiteY145" fmla="*/ 6304662 h 6858000"/>
              <a:gd name="connsiteX146" fmla="*/ 10626466 w 12192000"/>
              <a:gd name="connsiteY146" fmla="*/ 6329640 h 6858000"/>
              <a:gd name="connsiteX147" fmla="*/ 10632618 w 12192000"/>
              <a:gd name="connsiteY147" fmla="*/ 6335884 h 6858000"/>
              <a:gd name="connsiteX148" fmla="*/ 10649024 w 12192000"/>
              <a:gd name="connsiteY148" fmla="*/ 6335884 h 6858000"/>
              <a:gd name="connsiteX149" fmla="*/ 10649024 w 12192000"/>
              <a:gd name="connsiteY149" fmla="*/ 6419143 h 6858000"/>
              <a:gd name="connsiteX150" fmla="*/ 10704393 w 12192000"/>
              <a:gd name="connsiteY150" fmla="*/ 6491994 h 6858000"/>
              <a:gd name="connsiteX151" fmla="*/ 10737204 w 12192000"/>
              <a:gd name="connsiteY151" fmla="*/ 6487831 h 6858000"/>
              <a:gd name="connsiteX152" fmla="*/ 10743356 w 12192000"/>
              <a:gd name="connsiteY152" fmla="*/ 6479505 h 6858000"/>
              <a:gd name="connsiteX153" fmla="*/ 10741306 w 12192000"/>
              <a:gd name="connsiteY153" fmla="*/ 6456609 h 6858000"/>
              <a:gd name="connsiteX154" fmla="*/ 10735153 w 12192000"/>
              <a:gd name="connsiteY154" fmla="*/ 6448283 h 6858000"/>
              <a:gd name="connsiteX155" fmla="*/ 10710545 w 12192000"/>
              <a:gd name="connsiteY155" fmla="*/ 6450365 h 6858000"/>
              <a:gd name="connsiteX156" fmla="*/ 10692089 w 12192000"/>
              <a:gd name="connsiteY156" fmla="*/ 6412898 h 6858000"/>
              <a:gd name="connsiteX157" fmla="*/ 10692089 w 12192000"/>
              <a:gd name="connsiteY157" fmla="*/ 6335884 h 6858000"/>
              <a:gd name="connsiteX158" fmla="*/ 10735153 w 12192000"/>
              <a:gd name="connsiteY158" fmla="*/ 6335884 h 6858000"/>
              <a:gd name="connsiteX159" fmla="*/ 10741306 w 12192000"/>
              <a:gd name="connsiteY159" fmla="*/ 6329640 h 6858000"/>
              <a:gd name="connsiteX160" fmla="*/ 10741306 w 12192000"/>
              <a:gd name="connsiteY160" fmla="*/ 6304662 h 6858000"/>
              <a:gd name="connsiteX161" fmla="*/ 10735153 w 12192000"/>
              <a:gd name="connsiteY161" fmla="*/ 6298417 h 6858000"/>
              <a:gd name="connsiteX162" fmla="*/ 10692089 w 12192000"/>
              <a:gd name="connsiteY162" fmla="*/ 6298417 h 6858000"/>
              <a:gd name="connsiteX163" fmla="*/ 10692089 w 12192000"/>
              <a:gd name="connsiteY163" fmla="*/ 6260951 h 6858000"/>
              <a:gd name="connsiteX164" fmla="*/ 10690038 w 12192000"/>
              <a:gd name="connsiteY164" fmla="*/ 6254707 h 6858000"/>
              <a:gd name="connsiteX165" fmla="*/ 10683886 w 12192000"/>
              <a:gd name="connsiteY165" fmla="*/ 6254707 h 6858000"/>
              <a:gd name="connsiteX166" fmla="*/ 10317982 w 12192000"/>
              <a:gd name="connsiteY166" fmla="*/ 6225485 h 6858000"/>
              <a:gd name="connsiteX167" fmla="*/ 10237565 w 12192000"/>
              <a:gd name="connsiteY167" fmla="*/ 6229637 h 6858000"/>
              <a:gd name="connsiteX168" fmla="*/ 10231378 w 12192000"/>
              <a:gd name="connsiteY168" fmla="*/ 6237941 h 6858000"/>
              <a:gd name="connsiteX169" fmla="*/ 10231378 w 12192000"/>
              <a:gd name="connsiteY169" fmla="*/ 6478753 h 6858000"/>
              <a:gd name="connsiteX170" fmla="*/ 10239626 w 12192000"/>
              <a:gd name="connsiteY170" fmla="*/ 6484981 h 6858000"/>
              <a:gd name="connsiteX171" fmla="*/ 10268494 w 12192000"/>
              <a:gd name="connsiteY171" fmla="*/ 6484981 h 6858000"/>
              <a:gd name="connsiteX172" fmla="*/ 10276742 w 12192000"/>
              <a:gd name="connsiteY172" fmla="*/ 6478753 h 6858000"/>
              <a:gd name="connsiteX173" fmla="*/ 10276742 w 12192000"/>
              <a:gd name="connsiteY173" fmla="*/ 6383259 h 6858000"/>
              <a:gd name="connsiteX174" fmla="*/ 10326230 w 12192000"/>
              <a:gd name="connsiteY174" fmla="*/ 6385334 h 6858000"/>
              <a:gd name="connsiteX175" fmla="*/ 10367470 w 12192000"/>
              <a:gd name="connsiteY175" fmla="*/ 6480828 h 6858000"/>
              <a:gd name="connsiteX176" fmla="*/ 10373656 w 12192000"/>
              <a:gd name="connsiteY176" fmla="*/ 6484981 h 6858000"/>
              <a:gd name="connsiteX177" fmla="*/ 10406648 w 12192000"/>
              <a:gd name="connsiteY177" fmla="*/ 6484981 h 6858000"/>
              <a:gd name="connsiteX178" fmla="*/ 10412834 w 12192000"/>
              <a:gd name="connsiteY178" fmla="*/ 6482905 h 6858000"/>
              <a:gd name="connsiteX179" fmla="*/ 10414896 w 12192000"/>
              <a:gd name="connsiteY179" fmla="*/ 6476677 h 6858000"/>
              <a:gd name="connsiteX180" fmla="*/ 10367470 w 12192000"/>
              <a:gd name="connsiteY180" fmla="*/ 6372879 h 6858000"/>
              <a:gd name="connsiteX181" fmla="*/ 10412834 w 12192000"/>
              <a:gd name="connsiteY181" fmla="*/ 6304371 h 6858000"/>
              <a:gd name="connsiteX182" fmla="*/ 10324168 w 12192000"/>
              <a:gd name="connsiteY182" fmla="*/ 6225485 h 6858000"/>
              <a:gd name="connsiteX183" fmla="*/ 10317982 w 12192000"/>
              <a:gd name="connsiteY183" fmla="*/ 6225485 h 6858000"/>
              <a:gd name="connsiteX184" fmla="*/ 11680537 w 12192000"/>
              <a:gd name="connsiteY184" fmla="*/ 6192479 h 6858000"/>
              <a:gd name="connsiteX185" fmla="*/ 11688780 w 12192000"/>
              <a:gd name="connsiteY185" fmla="*/ 6192479 h 6858000"/>
              <a:gd name="connsiteX186" fmla="*/ 11795922 w 12192000"/>
              <a:gd name="connsiteY186" fmla="*/ 6254292 h 6858000"/>
              <a:gd name="connsiteX187" fmla="*/ 11800043 w 12192000"/>
              <a:gd name="connsiteY187" fmla="*/ 6260473 h 6858000"/>
              <a:gd name="connsiteX188" fmla="*/ 11791801 w 12192000"/>
              <a:gd name="connsiteY188" fmla="*/ 6266654 h 6858000"/>
              <a:gd name="connsiteX189" fmla="*/ 11701142 w 12192000"/>
              <a:gd name="connsiteY189" fmla="*/ 6309923 h 6858000"/>
              <a:gd name="connsiteX190" fmla="*/ 11690840 w 12192000"/>
              <a:gd name="connsiteY190" fmla="*/ 6311983 h 6858000"/>
              <a:gd name="connsiteX191" fmla="*/ 11686719 w 12192000"/>
              <a:gd name="connsiteY191" fmla="*/ 6301681 h 6858000"/>
              <a:gd name="connsiteX192" fmla="*/ 11678477 w 12192000"/>
              <a:gd name="connsiteY192" fmla="*/ 6200720 h 6858000"/>
              <a:gd name="connsiteX193" fmla="*/ 11680537 w 12192000"/>
              <a:gd name="connsiteY193" fmla="*/ 6192479 h 6858000"/>
              <a:gd name="connsiteX194" fmla="*/ 11623202 w 12192000"/>
              <a:gd name="connsiteY194" fmla="*/ 6191708 h 6858000"/>
              <a:gd name="connsiteX195" fmla="*/ 11627323 w 12192000"/>
              <a:gd name="connsiteY195" fmla="*/ 6192483 h 6858000"/>
              <a:gd name="connsiteX196" fmla="*/ 11629383 w 12192000"/>
              <a:gd name="connsiteY196" fmla="*/ 6202808 h 6858000"/>
              <a:gd name="connsiteX197" fmla="*/ 11621142 w 12192000"/>
              <a:gd name="connsiteY197" fmla="*/ 6303996 h 6858000"/>
              <a:gd name="connsiteX198" fmla="*/ 11617020 w 12192000"/>
              <a:gd name="connsiteY198" fmla="*/ 6312256 h 6858000"/>
              <a:gd name="connsiteX199" fmla="*/ 11606719 w 12192000"/>
              <a:gd name="connsiteY199" fmla="*/ 6312256 h 6858000"/>
              <a:gd name="connsiteX200" fmla="*/ 11516059 w 12192000"/>
              <a:gd name="connsiteY200" fmla="*/ 6266825 h 6858000"/>
              <a:gd name="connsiteX201" fmla="*/ 11507818 w 12192000"/>
              <a:gd name="connsiteY201" fmla="*/ 6260630 h 6858000"/>
              <a:gd name="connsiteX202" fmla="*/ 11511939 w 12192000"/>
              <a:gd name="connsiteY202" fmla="*/ 6254434 h 6858000"/>
              <a:gd name="connsiteX203" fmla="*/ 11619081 w 12192000"/>
              <a:gd name="connsiteY203" fmla="*/ 6192483 h 6858000"/>
              <a:gd name="connsiteX204" fmla="*/ 11623202 w 12192000"/>
              <a:gd name="connsiteY204" fmla="*/ 6191708 h 6858000"/>
              <a:gd name="connsiteX205" fmla="*/ 11654515 w 12192000"/>
              <a:gd name="connsiteY205" fmla="*/ 6156519 h 6858000"/>
              <a:gd name="connsiteX206" fmla="*/ 11437684 w 12192000"/>
              <a:gd name="connsiteY206" fmla="*/ 6375689 h 6858000"/>
              <a:gd name="connsiteX207" fmla="*/ 11654515 w 12192000"/>
              <a:gd name="connsiteY207" fmla="*/ 6594858 h 6858000"/>
              <a:gd name="connsiteX208" fmla="*/ 11871347 w 12192000"/>
              <a:gd name="connsiteY208" fmla="*/ 6375689 h 6858000"/>
              <a:gd name="connsiteX209" fmla="*/ 11654515 w 12192000"/>
              <a:gd name="connsiteY209" fmla="*/ 6156519 h 6858000"/>
              <a:gd name="connsiteX210" fmla="*/ 11653930 w 12192000"/>
              <a:gd name="connsiteY210" fmla="*/ 6124960 h 6858000"/>
              <a:gd name="connsiteX211" fmla="*/ 11900569 w 12192000"/>
              <a:gd name="connsiteY211" fmla="*/ 6374521 h 6858000"/>
              <a:gd name="connsiteX212" fmla="*/ 11653930 w 12192000"/>
              <a:gd name="connsiteY212" fmla="*/ 6624082 h 6858000"/>
              <a:gd name="connsiteX213" fmla="*/ 11407292 w 12192000"/>
              <a:gd name="connsiteY213" fmla="*/ 6374521 h 6858000"/>
              <a:gd name="connsiteX214" fmla="*/ 11653930 w 12192000"/>
              <a:gd name="connsiteY214" fmla="*/ 6124960 h 6858000"/>
              <a:gd name="connsiteX215" fmla="*/ 11641007 w 12192000"/>
              <a:gd name="connsiteY215" fmla="*/ 6046384 h 6858000"/>
              <a:gd name="connsiteX216" fmla="*/ 11628668 w 12192000"/>
              <a:gd name="connsiteY216" fmla="*/ 6096267 h 6858000"/>
              <a:gd name="connsiteX217" fmla="*/ 11606046 w 12192000"/>
              <a:gd name="connsiteY217" fmla="*/ 6100424 h 6858000"/>
              <a:gd name="connsiteX218" fmla="*/ 11579311 w 12192000"/>
              <a:gd name="connsiteY218" fmla="*/ 6054698 h 6858000"/>
              <a:gd name="connsiteX219" fmla="*/ 11579311 w 12192000"/>
              <a:gd name="connsiteY219" fmla="*/ 6052619 h 6858000"/>
              <a:gd name="connsiteX220" fmla="*/ 11577254 w 12192000"/>
              <a:gd name="connsiteY220" fmla="*/ 6054698 h 6858000"/>
              <a:gd name="connsiteX221" fmla="*/ 11556689 w 12192000"/>
              <a:gd name="connsiteY221" fmla="*/ 6058855 h 6858000"/>
              <a:gd name="connsiteX222" fmla="*/ 11556689 w 12192000"/>
              <a:gd name="connsiteY222" fmla="*/ 6060933 h 6858000"/>
              <a:gd name="connsiteX223" fmla="*/ 11552576 w 12192000"/>
              <a:gd name="connsiteY223" fmla="*/ 6085875 h 6858000"/>
              <a:gd name="connsiteX224" fmla="*/ 11556689 w 12192000"/>
              <a:gd name="connsiteY224" fmla="*/ 6112895 h 6858000"/>
              <a:gd name="connsiteX225" fmla="*/ 11536124 w 12192000"/>
              <a:gd name="connsiteY225" fmla="*/ 6121208 h 6858000"/>
              <a:gd name="connsiteX226" fmla="*/ 11499106 w 12192000"/>
              <a:gd name="connsiteY226" fmla="*/ 6085875 h 6858000"/>
              <a:gd name="connsiteX227" fmla="*/ 11499106 w 12192000"/>
              <a:gd name="connsiteY227" fmla="*/ 6083796 h 6858000"/>
              <a:gd name="connsiteX228" fmla="*/ 11497050 w 12192000"/>
              <a:gd name="connsiteY228" fmla="*/ 6083796 h 6858000"/>
              <a:gd name="connsiteX229" fmla="*/ 11478541 w 12192000"/>
              <a:gd name="connsiteY229" fmla="*/ 6096267 h 6858000"/>
              <a:gd name="connsiteX230" fmla="*/ 11478541 w 12192000"/>
              <a:gd name="connsiteY230" fmla="*/ 6098345 h 6858000"/>
              <a:gd name="connsiteX231" fmla="*/ 11490880 w 12192000"/>
              <a:gd name="connsiteY231" fmla="*/ 6148228 h 6858000"/>
              <a:gd name="connsiteX232" fmla="*/ 11474428 w 12192000"/>
              <a:gd name="connsiteY232" fmla="*/ 6160699 h 6858000"/>
              <a:gd name="connsiteX233" fmla="*/ 11431240 w 12192000"/>
              <a:gd name="connsiteY233" fmla="*/ 6133679 h 6858000"/>
              <a:gd name="connsiteX234" fmla="*/ 11429184 w 12192000"/>
              <a:gd name="connsiteY234" fmla="*/ 6133679 h 6858000"/>
              <a:gd name="connsiteX235" fmla="*/ 11429184 w 12192000"/>
              <a:gd name="connsiteY235" fmla="*/ 6135757 h 6858000"/>
              <a:gd name="connsiteX236" fmla="*/ 11412731 w 12192000"/>
              <a:gd name="connsiteY236" fmla="*/ 6150307 h 6858000"/>
              <a:gd name="connsiteX237" fmla="*/ 11412731 w 12192000"/>
              <a:gd name="connsiteY237" fmla="*/ 6152385 h 6858000"/>
              <a:gd name="connsiteX238" fmla="*/ 11439467 w 12192000"/>
              <a:gd name="connsiteY238" fmla="*/ 6198111 h 6858000"/>
              <a:gd name="connsiteX239" fmla="*/ 11425070 w 12192000"/>
              <a:gd name="connsiteY239" fmla="*/ 6214739 h 6858000"/>
              <a:gd name="connsiteX240" fmla="*/ 11375714 w 12192000"/>
              <a:gd name="connsiteY240" fmla="*/ 6202268 h 6858000"/>
              <a:gd name="connsiteX241" fmla="*/ 11373657 w 12192000"/>
              <a:gd name="connsiteY241" fmla="*/ 6202268 h 6858000"/>
              <a:gd name="connsiteX242" fmla="*/ 11363375 w 12192000"/>
              <a:gd name="connsiteY242" fmla="*/ 6220974 h 6858000"/>
              <a:gd name="connsiteX243" fmla="*/ 11363375 w 12192000"/>
              <a:gd name="connsiteY243" fmla="*/ 6223053 h 6858000"/>
              <a:gd name="connsiteX244" fmla="*/ 11400392 w 12192000"/>
              <a:gd name="connsiteY244" fmla="*/ 6260465 h 6858000"/>
              <a:gd name="connsiteX245" fmla="*/ 11392166 w 12192000"/>
              <a:gd name="connsiteY245" fmla="*/ 6279171 h 6858000"/>
              <a:gd name="connsiteX246" fmla="*/ 11340753 w 12192000"/>
              <a:gd name="connsiteY246" fmla="*/ 6279171 h 6858000"/>
              <a:gd name="connsiteX247" fmla="*/ 11338696 w 12192000"/>
              <a:gd name="connsiteY247" fmla="*/ 6279171 h 6858000"/>
              <a:gd name="connsiteX248" fmla="*/ 11338696 w 12192000"/>
              <a:gd name="connsiteY248" fmla="*/ 6281249 h 6858000"/>
              <a:gd name="connsiteX249" fmla="*/ 11332527 w 12192000"/>
              <a:gd name="connsiteY249" fmla="*/ 6302033 h 6858000"/>
              <a:gd name="connsiteX250" fmla="*/ 11334583 w 12192000"/>
              <a:gd name="connsiteY250" fmla="*/ 6304112 h 6858000"/>
              <a:gd name="connsiteX251" fmla="*/ 11377770 w 12192000"/>
              <a:gd name="connsiteY251" fmla="*/ 6329053 h 6858000"/>
              <a:gd name="connsiteX252" fmla="*/ 11375714 w 12192000"/>
              <a:gd name="connsiteY252" fmla="*/ 6351917 h 6858000"/>
              <a:gd name="connsiteX253" fmla="*/ 11326357 w 12192000"/>
              <a:gd name="connsiteY253" fmla="*/ 6364388 h 6858000"/>
              <a:gd name="connsiteX254" fmla="*/ 11324300 w 12192000"/>
              <a:gd name="connsiteY254" fmla="*/ 6364388 h 6858000"/>
              <a:gd name="connsiteX255" fmla="*/ 11324300 w 12192000"/>
              <a:gd name="connsiteY255" fmla="*/ 6366465 h 6858000"/>
              <a:gd name="connsiteX256" fmla="*/ 11324300 w 12192000"/>
              <a:gd name="connsiteY256" fmla="*/ 6376858 h 6858000"/>
              <a:gd name="connsiteX257" fmla="*/ 11324300 w 12192000"/>
              <a:gd name="connsiteY257" fmla="*/ 6387250 h 6858000"/>
              <a:gd name="connsiteX258" fmla="*/ 11324300 w 12192000"/>
              <a:gd name="connsiteY258" fmla="*/ 6389329 h 6858000"/>
              <a:gd name="connsiteX259" fmla="*/ 11326357 w 12192000"/>
              <a:gd name="connsiteY259" fmla="*/ 6389329 h 6858000"/>
              <a:gd name="connsiteX260" fmla="*/ 11375714 w 12192000"/>
              <a:gd name="connsiteY260" fmla="*/ 6401800 h 6858000"/>
              <a:gd name="connsiteX261" fmla="*/ 11379827 w 12192000"/>
              <a:gd name="connsiteY261" fmla="*/ 6424662 h 6858000"/>
              <a:gd name="connsiteX262" fmla="*/ 11334583 w 12192000"/>
              <a:gd name="connsiteY262" fmla="*/ 6451682 h 6858000"/>
              <a:gd name="connsiteX263" fmla="*/ 11332527 w 12192000"/>
              <a:gd name="connsiteY263" fmla="*/ 6451682 h 6858000"/>
              <a:gd name="connsiteX264" fmla="*/ 11332527 w 12192000"/>
              <a:gd name="connsiteY264" fmla="*/ 6453761 h 6858000"/>
              <a:gd name="connsiteX265" fmla="*/ 11338696 w 12192000"/>
              <a:gd name="connsiteY265" fmla="*/ 6474546 h 6858000"/>
              <a:gd name="connsiteX266" fmla="*/ 11340753 w 12192000"/>
              <a:gd name="connsiteY266" fmla="*/ 6474546 h 6858000"/>
              <a:gd name="connsiteX267" fmla="*/ 11392166 w 12192000"/>
              <a:gd name="connsiteY267" fmla="*/ 6474546 h 6858000"/>
              <a:gd name="connsiteX268" fmla="*/ 11400392 w 12192000"/>
              <a:gd name="connsiteY268" fmla="*/ 6495329 h 6858000"/>
              <a:gd name="connsiteX269" fmla="*/ 11363375 w 12192000"/>
              <a:gd name="connsiteY269" fmla="*/ 6532742 h 6858000"/>
              <a:gd name="connsiteX270" fmla="*/ 11363375 w 12192000"/>
              <a:gd name="connsiteY270" fmla="*/ 6534820 h 6858000"/>
              <a:gd name="connsiteX271" fmla="*/ 11375714 w 12192000"/>
              <a:gd name="connsiteY271" fmla="*/ 6553526 h 6858000"/>
              <a:gd name="connsiteX272" fmla="*/ 11427127 w 12192000"/>
              <a:gd name="connsiteY272" fmla="*/ 6538978 h 6858000"/>
              <a:gd name="connsiteX273" fmla="*/ 11439467 w 12192000"/>
              <a:gd name="connsiteY273" fmla="*/ 6557684 h 6858000"/>
              <a:gd name="connsiteX274" fmla="*/ 11412731 w 12192000"/>
              <a:gd name="connsiteY274" fmla="*/ 6603410 h 6858000"/>
              <a:gd name="connsiteX275" fmla="*/ 11414788 w 12192000"/>
              <a:gd name="connsiteY275" fmla="*/ 6605487 h 6858000"/>
              <a:gd name="connsiteX276" fmla="*/ 11429184 w 12192000"/>
              <a:gd name="connsiteY276" fmla="*/ 6620037 h 6858000"/>
              <a:gd name="connsiteX277" fmla="*/ 11431240 w 12192000"/>
              <a:gd name="connsiteY277" fmla="*/ 6620037 h 6858000"/>
              <a:gd name="connsiteX278" fmla="*/ 11476484 w 12192000"/>
              <a:gd name="connsiteY278" fmla="*/ 6593017 h 6858000"/>
              <a:gd name="connsiteX279" fmla="*/ 11492937 w 12192000"/>
              <a:gd name="connsiteY279" fmla="*/ 6607566 h 6858000"/>
              <a:gd name="connsiteX280" fmla="*/ 11480598 w 12192000"/>
              <a:gd name="connsiteY280" fmla="*/ 6657449 h 6858000"/>
              <a:gd name="connsiteX281" fmla="*/ 11480598 w 12192000"/>
              <a:gd name="connsiteY281" fmla="*/ 6659528 h 6858000"/>
              <a:gd name="connsiteX282" fmla="*/ 11499106 w 12192000"/>
              <a:gd name="connsiteY282" fmla="*/ 6669919 h 6858000"/>
              <a:gd name="connsiteX283" fmla="*/ 11499106 w 12192000"/>
              <a:gd name="connsiteY283" fmla="*/ 6671998 h 6858000"/>
              <a:gd name="connsiteX284" fmla="*/ 11501163 w 12192000"/>
              <a:gd name="connsiteY284" fmla="*/ 6669919 h 6858000"/>
              <a:gd name="connsiteX285" fmla="*/ 11538180 w 12192000"/>
              <a:gd name="connsiteY285" fmla="*/ 6632508 h 6858000"/>
              <a:gd name="connsiteX286" fmla="*/ 11556689 w 12192000"/>
              <a:gd name="connsiteY286" fmla="*/ 6640822 h 6858000"/>
              <a:gd name="connsiteX287" fmla="*/ 11554632 w 12192000"/>
              <a:gd name="connsiteY287" fmla="*/ 6667842 h 6858000"/>
              <a:gd name="connsiteX288" fmla="*/ 11556689 w 12192000"/>
              <a:gd name="connsiteY288" fmla="*/ 6692783 h 6858000"/>
              <a:gd name="connsiteX289" fmla="*/ 11556689 w 12192000"/>
              <a:gd name="connsiteY289" fmla="*/ 6694861 h 6858000"/>
              <a:gd name="connsiteX290" fmla="*/ 11558746 w 12192000"/>
              <a:gd name="connsiteY290" fmla="*/ 6694861 h 6858000"/>
              <a:gd name="connsiteX291" fmla="*/ 11579311 w 12192000"/>
              <a:gd name="connsiteY291" fmla="*/ 6701096 h 6858000"/>
              <a:gd name="connsiteX292" fmla="*/ 11581367 w 12192000"/>
              <a:gd name="connsiteY292" fmla="*/ 6701096 h 6858000"/>
              <a:gd name="connsiteX293" fmla="*/ 11606046 w 12192000"/>
              <a:gd name="connsiteY293" fmla="*/ 6655371 h 6858000"/>
              <a:gd name="connsiteX294" fmla="*/ 11628668 w 12192000"/>
              <a:gd name="connsiteY294" fmla="*/ 6657449 h 6858000"/>
              <a:gd name="connsiteX295" fmla="*/ 11641007 w 12192000"/>
              <a:gd name="connsiteY295" fmla="*/ 6709410 h 6858000"/>
              <a:gd name="connsiteX296" fmla="*/ 11643063 w 12192000"/>
              <a:gd name="connsiteY296" fmla="*/ 6709410 h 6858000"/>
              <a:gd name="connsiteX297" fmla="*/ 11663629 w 12192000"/>
              <a:gd name="connsiteY297" fmla="*/ 6709410 h 6858000"/>
              <a:gd name="connsiteX298" fmla="*/ 11665686 w 12192000"/>
              <a:gd name="connsiteY298" fmla="*/ 6709410 h 6858000"/>
              <a:gd name="connsiteX299" fmla="*/ 11680082 w 12192000"/>
              <a:gd name="connsiteY299" fmla="*/ 6657449 h 6858000"/>
              <a:gd name="connsiteX300" fmla="*/ 11700647 w 12192000"/>
              <a:gd name="connsiteY300" fmla="*/ 6655371 h 6858000"/>
              <a:gd name="connsiteX301" fmla="*/ 11727382 w 12192000"/>
              <a:gd name="connsiteY301" fmla="*/ 6701096 h 6858000"/>
              <a:gd name="connsiteX302" fmla="*/ 11747947 w 12192000"/>
              <a:gd name="connsiteY302" fmla="*/ 6694861 h 6858000"/>
              <a:gd name="connsiteX303" fmla="*/ 11750004 w 12192000"/>
              <a:gd name="connsiteY303" fmla="*/ 6694861 h 6858000"/>
              <a:gd name="connsiteX304" fmla="*/ 11752060 w 12192000"/>
              <a:gd name="connsiteY304" fmla="*/ 6667842 h 6858000"/>
              <a:gd name="connsiteX305" fmla="*/ 11750004 w 12192000"/>
              <a:gd name="connsiteY305" fmla="*/ 6640822 h 6858000"/>
              <a:gd name="connsiteX306" fmla="*/ 11770569 w 12192000"/>
              <a:gd name="connsiteY306" fmla="*/ 6632508 h 6858000"/>
              <a:gd name="connsiteX307" fmla="*/ 11807586 w 12192000"/>
              <a:gd name="connsiteY307" fmla="*/ 6669919 h 6858000"/>
              <a:gd name="connsiteX308" fmla="*/ 11826095 w 12192000"/>
              <a:gd name="connsiteY308" fmla="*/ 6659528 h 6858000"/>
              <a:gd name="connsiteX309" fmla="*/ 11828152 w 12192000"/>
              <a:gd name="connsiteY309" fmla="*/ 6657449 h 6858000"/>
              <a:gd name="connsiteX310" fmla="*/ 11828152 w 12192000"/>
              <a:gd name="connsiteY310" fmla="*/ 6655371 h 6858000"/>
              <a:gd name="connsiteX311" fmla="*/ 11813756 w 12192000"/>
              <a:gd name="connsiteY311" fmla="*/ 6607566 h 6858000"/>
              <a:gd name="connsiteX312" fmla="*/ 11830208 w 12192000"/>
              <a:gd name="connsiteY312" fmla="*/ 6593017 h 6858000"/>
              <a:gd name="connsiteX313" fmla="*/ 11875452 w 12192000"/>
              <a:gd name="connsiteY313" fmla="*/ 6620037 h 6858000"/>
              <a:gd name="connsiteX314" fmla="*/ 11877509 w 12192000"/>
              <a:gd name="connsiteY314" fmla="*/ 6620037 h 6858000"/>
              <a:gd name="connsiteX315" fmla="*/ 11891905 w 12192000"/>
              <a:gd name="connsiteY315" fmla="*/ 6603410 h 6858000"/>
              <a:gd name="connsiteX316" fmla="*/ 11893961 w 12192000"/>
              <a:gd name="connsiteY316" fmla="*/ 6603410 h 6858000"/>
              <a:gd name="connsiteX317" fmla="*/ 11867226 w 12192000"/>
              <a:gd name="connsiteY317" fmla="*/ 6557684 h 6858000"/>
              <a:gd name="connsiteX318" fmla="*/ 11879565 w 12192000"/>
              <a:gd name="connsiteY318" fmla="*/ 6538978 h 6858000"/>
              <a:gd name="connsiteX319" fmla="*/ 11930979 w 12192000"/>
              <a:gd name="connsiteY319" fmla="*/ 6553526 h 6858000"/>
              <a:gd name="connsiteX320" fmla="*/ 11933035 w 12192000"/>
              <a:gd name="connsiteY320" fmla="*/ 6551448 h 6858000"/>
              <a:gd name="connsiteX321" fmla="*/ 11943318 w 12192000"/>
              <a:gd name="connsiteY321" fmla="*/ 6532742 h 6858000"/>
              <a:gd name="connsiteX322" fmla="*/ 11943318 w 12192000"/>
              <a:gd name="connsiteY322" fmla="*/ 6530664 h 6858000"/>
              <a:gd name="connsiteX323" fmla="*/ 11906300 w 12192000"/>
              <a:gd name="connsiteY323" fmla="*/ 6495329 h 6858000"/>
              <a:gd name="connsiteX324" fmla="*/ 11914526 w 12192000"/>
              <a:gd name="connsiteY324" fmla="*/ 6474546 h 6858000"/>
              <a:gd name="connsiteX325" fmla="*/ 11965940 w 12192000"/>
              <a:gd name="connsiteY325" fmla="*/ 6474546 h 6858000"/>
              <a:gd name="connsiteX326" fmla="*/ 11967996 w 12192000"/>
              <a:gd name="connsiteY326" fmla="*/ 6474546 h 6858000"/>
              <a:gd name="connsiteX327" fmla="*/ 11972109 w 12192000"/>
              <a:gd name="connsiteY327" fmla="*/ 6453761 h 6858000"/>
              <a:gd name="connsiteX328" fmla="*/ 11972109 w 12192000"/>
              <a:gd name="connsiteY328" fmla="*/ 6451682 h 6858000"/>
              <a:gd name="connsiteX329" fmla="*/ 11926866 w 12192000"/>
              <a:gd name="connsiteY329" fmla="*/ 6424662 h 6858000"/>
              <a:gd name="connsiteX330" fmla="*/ 11930979 w 12192000"/>
              <a:gd name="connsiteY330" fmla="*/ 6403878 h 6858000"/>
              <a:gd name="connsiteX331" fmla="*/ 11980336 w 12192000"/>
              <a:gd name="connsiteY331" fmla="*/ 6389329 h 6858000"/>
              <a:gd name="connsiteX332" fmla="*/ 11982392 w 12192000"/>
              <a:gd name="connsiteY332" fmla="*/ 6389329 h 6858000"/>
              <a:gd name="connsiteX333" fmla="*/ 11982392 w 12192000"/>
              <a:gd name="connsiteY333" fmla="*/ 6376858 h 6858000"/>
              <a:gd name="connsiteX334" fmla="*/ 11982392 w 12192000"/>
              <a:gd name="connsiteY334" fmla="*/ 6366465 h 6858000"/>
              <a:gd name="connsiteX335" fmla="*/ 11980336 w 12192000"/>
              <a:gd name="connsiteY335" fmla="*/ 6366465 h 6858000"/>
              <a:gd name="connsiteX336" fmla="*/ 11930979 w 12192000"/>
              <a:gd name="connsiteY336" fmla="*/ 6351917 h 6858000"/>
              <a:gd name="connsiteX337" fmla="*/ 11928922 w 12192000"/>
              <a:gd name="connsiteY337" fmla="*/ 6331132 h 6858000"/>
              <a:gd name="connsiteX338" fmla="*/ 11972109 w 12192000"/>
              <a:gd name="connsiteY338" fmla="*/ 6304112 h 6858000"/>
              <a:gd name="connsiteX339" fmla="*/ 11974166 w 12192000"/>
              <a:gd name="connsiteY339" fmla="*/ 6304112 h 6858000"/>
              <a:gd name="connsiteX340" fmla="*/ 11974166 w 12192000"/>
              <a:gd name="connsiteY340" fmla="*/ 6302033 h 6858000"/>
              <a:gd name="connsiteX341" fmla="*/ 11967996 w 12192000"/>
              <a:gd name="connsiteY341" fmla="*/ 6281249 h 6858000"/>
              <a:gd name="connsiteX342" fmla="*/ 11965940 w 12192000"/>
              <a:gd name="connsiteY342" fmla="*/ 6281249 h 6858000"/>
              <a:gd name="connsiteX343" fmla="*/ 11914526 w 12192000"/>
              <a:gd name="connsiteY343" fmla="*/ 6281249 h 6858000"/>
              <a:gd name="connsiteX344" fmla="*/ 11906300 w 12192000"/>
              <a:gd name="connsiteY344" fmla="*/ 6260465 h 6858000"/>
              <a:gd name="connsiteX345" fmla="*/ 11943318 w 12192000"/>
              <a:gd name="connsiteY345" fmla="*/ 6223053 h 6858000"/>
              <a:gd name="connsiteX346" fmla="*/ 11943318 w 12192000"/>
              <a:gd name="connsiteY346" fmla="*/ 6220974 h 6858000"/>
              <a:gd name="connsiteX347" fmla="*/ 11933035 w 12192000"/>
              <a:gd name="connsiteY347" fmla="*/ 6202268 h 6858000"/>
              <a:gd name="connsiteX348" fmla="*/ 11930979 w 12192000"/>
              <a:gd name="connsiteY348" fmla="*/ 6202268 h 6858000"/>
              <a:gd name="connsiteX349" fmla="*/ 11881622 w 12192000"/>
              <a:gd name="connsiteY349" fmla="*/ 6214739 h 6858000"/>
              <a:gd name="connsiteX350" fmla="*/ 11867226 w 12192000"/>
              <a:gd name="connsiteY350" fmla="*/ 6198111 h 6858000"/>
              <a:gd name="connsiteX351" fmla="*/ 11893961 w 12192000"/>
              <a:gd name="connsiteY351" fmla="*/ 6152385 h 6858000"/>
              <a:gd name="connsiteX352" fmla="*/ 11893961 w 12192000"/>
              <a:gd name="connsiteY352" fmla="*/ 6150307 h 6858000"/>
              <a:gd name="connsiteX353" fmla="*/ 11877509 w 12192000"/>
              <a:gd name="connsiteY353" fmla="*/ 6135757 h 6858000"/>
              <a:gd name="connsiteX354" fmla="*/ 11832265 w 12192000"/>
              <a:gd name="connsiteY354" fmla="*/ 6160699 h 6858000"/>
              <a:gd name="connsiteX355" fmla="*/ 11813756 w 12192000"/>
              <a:gd name="connsiteY355" fmla="*/ 6148228 h 6858000"/>
              <a:gd name="connsiteX356" fmla="*/ 11828152 w 12192000"/>
              <a:gd name="connsiteY356" fmla="*/ 6098345 h 6858000"/>
              <a:gd name="connsiteX357" fmla="*/ 11828152 w 12192000"/>
              <a:gd name="connsiteY357" fmla="*/ 6096267 h 6858000"/>
              <a:gd name="connsiteX358" fmla="*/ 11809643 w 12192000"/>
              <a:gd name="connsiteY358" fmla="*/ 6085875 h 6858000"/>
              <a:gd name="connsiteX359" fmla="*/ 11807586 w 12192000"/>
              <a:gd name="connsiteY359" fmla="*/ 6083796 h 6858000"/>
              <a:gd name="connsiteX360" fmla="*/ 11807586 w 12192000"/>
              <a:gd name="connsiteY360" fmla="*/ 6085875 h 6858000"/>
              <a:gd name="connsiteX361" fmla="*/ 11770569 w 12192000"/>
              <a:gd name="connsiteY361" fmla="*/ 6121208 h 6858000"/>
              <a:gd name="connsiteX362" fmla="*/ 11750004 w 12192000"/>
              <a:gd name="connsiteY362" fmla="*/ 6112895 h 6858000"/>
              <a:gd name="connsiteX363" fmla="*/ 11754116 w 12192000"/>
              <a:gd name="connsiteY363" fmla="*/ 6085875 h 6858000"/>
              <a:gd name="connsiteX364" fmla="*/ 11750004 w 12192000"/>
              <a:gd name="connsiteY364" fmla="*/ 6060933 h 6858000"/>
              <a:gd name="connsiteX365" fmla="*/ 11750004 w 12192000"/>
              <a:gd name="connsiteY365" fmla="*/ 6058855 h 6858000"/>
              <a:gd name="connsiteX366" fmla="*/ 11747947 w 12192000"/>
              <a:gd name="connsiteY366" fmla="*/ 6058855 h 6858000"/>
              <a:gd name="connsiteX367" fmla="*/ 11727382 w 12192000"/>
              <a:gd name="connsiteY367" fmla="*/ 6054698 h 6858000"/>
              <a:gd name="connsiteX368" fmla="*/ 11700647 w 12192000"/>
              <a:gd name="connsiteY368" fmla="*/ 6100424 h 6858000"/>
              <a:gd name="connsiteX369" fmla="*/ 11678025 w 12192000"/>
              <a:gd name="connsiteY369" fmla="*/ 6096267 h 6858000"/>
              <a:gd name="connsiteX370" fmla="*/ 11665686 w 12192000"/>
              <a:gd name="connsiteY370" fmla="*/ 6046384 h 6858000"/>
              <a:gd name="connsiteX371" fmla="*/ 11663629 w 12192000"/>
              <a:gd name="connsiteY371" fmla="*/ 6046384 h 6858000"/>
              <a:gd name="connsiteX372" fmla="*/ 11643063 w 12192000"/>
              <a:gd name="connsiteY372" fmla="*/ 6046384 h 6858000"/>
              <a:gd name="connsiteX373" fmla="*/ 11641007 w 12192000"/>
              <a:gd name="connsiteY373" fmla="*/ 604638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8106" y="6443815"/>
                </a:moveTo>
                <a:cubicBezTo>
                  <a:pt x="11612187" y="6441731"/>
                  <a:pt x="11614228" y="6441731"/>
                  <a:pt x="11618309" y="6443815"/>
                </a:cubicBezTo>
                <a:cubicBezTo>
                  <a:pt x="11620349" y="6445900"/>
                  <a:pt x="11622390" y="6447984"/>
                  <a:pt x="11622390" y="6452153"/>
                </a:cubicBezTo>
                <a:cubicBezTo>
                  <a:pt x="11628512" y="6554297"/>
                  <a:pt x="11628512" y="6554297"/>
                  <a:pt x="11628512" y="6554297"/>
                </a:cubicBezTo>
                <a:cubicBezTo>
                  <a:pt x="11630552" y="6560550"/>
                  <a:pt x="11628512" y="6562635"/>
                  <a:pt x="11626471" y="6564719"/>
                </a:cubicBezTo>
                <a:cubicBezTo>
                  <a:pt x="11624431" y="6566804"/>
                  <a:pt x="11622390" y="6564719"/>
                  <a:pt x="11620349" y="6564719"/>
                </a:cubicBezTo>
                <a:cubicBezTo>
                  <a:pt x="11575456" y="6554297"/>
                  <a:pt x="11544846" y="6535535"/>
                  <a:pt x="11514237" y="6502183"/>
                </a:cubicBezTo>
                <a:cubicBezTo>
                  <a:pt x="11512196" y="6500099"/>
                  <a:pt x="11510155" y="6498014"/>
                  <a:pt x="11510155" y="6495930"/>
                </a:cubicBezTo>
                <a:cubicBezTo>
                  <a:pt x="11510155" y="6495930"/>
                  <a:pt x="11510155" y="6495930"/>
                  <a:pt x="11510155" y="6493844"/>
                </a:cubicBezTo>
                <a:cubicBezTo>
                  <a:pt x="11510155" y="6491760"/>
                  <a:pt x="11514237" y="6489675"/>
                  <a:pt x="11516277" y="6489675"/>
                </a:cubicBezTo>
                <a:cubicBezTo>
                  <a:pt x="11608106" y="6443815"/>
                  <a:pt x="11608106" y="6443815"/>
                  <a:pt x="11608106" y="6443815"/>
                </a:cubicBezTo>
                <a:close/>
                <a:moveTo>
                  <a:pt x="11690840" y="6441731"/>
                </a:moveTo>
                <a:cubicBezTo>
                  <a:pt x="11694960" y="6441731"/>
                  <a:pt x="11697021" y="6441731"/>
                  <a:pt x="11701142" y="6441731"/>
                </a:cubicBezTo>
                <a:cubicBezTo>
                  <a:pt x="11791801" y="6487497"/>
                  <a:pt x="11791801" y="6487497"/>
                  <a:pt x="11791801" y="6487497"/>
                </a:cubicBezTo>
                <a:cubicBezTo>
                  <a:pt x="11795922" y="6489577"/>
                  <a:pt x="11797982" y="6491657"/>
                  <a:pt x="11800043" y="6493738"/>
                </a:cubicBezTo>
                <a:cubicBezTo>
                  <a:pt x="11800043" y="6495818"/>
                  <a:pt x="11797982" y="6497898"/>
                  <a:pt x="11795922" y="6499978"/>
                </a:cubicBezTo>
                <a:cubicBezTo>
                  <a:pt x="11765016" y="6533262"/>
                  <a:pt x="11732048" y="6551985"/>
                  <a:pt x="11688780" y="6562386"/>
                </a:cubicBezTo>
                <a:cubicBezTo>
                  <a:pt x="11684658" y="6564466"/>
                  <a:pt x="11682598" y="6564466"/>
                  <a:pt x="11680537" y="6562386"/>
                </a:cubicBezTo>
                <a:cubicBezTo>
                  <a:pt x="11678477" y="6560306"/>
                  <a:pt x="11678477" y="6556145"/>
                  <a:pt x="11678477" y="6554065"/>
                </a:cubicBezTo>
                <a:cubicBezTo>
                  <a:pt x="11686719" y="6450052"/>
                  <a:pt x="11686719" y="6450052"/>
                  <a:pt x="11686719" y="6450052"/>
                </a:cubicBezTo>
                <a:cubicBezTo>
                  <a:pt x="11686719" y="6447972"/>
                  <a:pt x="11688780" y="6443811"/>
                  <a:pt x="11690840" y="6441731"/>
                </a:cubicBezTo>
                <a:close/>
                <a:moveTo>
                  <a:pt x="10873105" y="6401988"/>
                </a:moveTo>
                <a:cubicBezTo>
                  <a:pt x="10873105" y="6401988"/>
                  <a:pt x="10873105" y="6401988"/>
                  <a:pt x="10873105" y="6445191"/>
                </a:cubicBezTo>
                <a:cubicBezTo>
                  <a:pt x="10873105" y="6445191"/>
                  <a:pt x="10846037" y="6453420"/>
                  <a:pt x="10825216" y="6453420"/>
                </a:cubicBezTo>
                <a:cubicBezTo>
                  <a:pt x="10808559" y="6453420"/>
                  <a:pt x="10806477" y="6436962"/>
                  <a:pt x="10806477" y="6428733"/>
                </a:cubicBezTo>
                <a:cubicBezTo>
                  <a:pt x="10806477" y="6414332"/>
                  <a:pt x="10814806" y="6406103"/>
                  <a:pt x="10831463" y="6404046"/>
                </a:cubicBezTo>
                <a:close/>
                <a:moveTo>
                  <a:pt x="10523604" y="6331854"/>
                </a:moveTo>
                <a:cubicBezTo>
                  <a:pt x="10552241" y="6331854"/>
                  <a:pt x="10564515" y="6348461"/>
                  <a:pt x="10564515" y="6392053"/>
                </a:cubicBezTo>
                <a:cubicBezTo>
                  <a:pt x="10564515" y="6429417"/>
                  <a:pt x="10558379" y="6452251"/>
                  <a:pt x="10523604" y="6452251"/>
                </a:cubicBezTo>
                <a:cubicBezTo>
                  <a:pt x="10488829" y="6452251"/>
                  <a:pt x="10482692" y="6429417"/>
                  <a:pt x="10482692" y="6392053"/>
                </a:cubicBezTo>
                <a:cubicBezTo>
                  <a:pt x="10482692" y="6348461"/>
                  <a:pt x="10492920" y="6331854"/>
                  <a:pt x="10523604" y="6331854"/>
                </a:cubicBezTo>
                <a:close/>
                <a:moveTo>
                  <a:pt x="11677827" y="6323542"/>
                </a:moveTo>
                <a:cubicBezTo>
                  <a:pt x="11680654" y="6323023"/>
                  <a:pt x="11683737" y="6323542"/>
                  <a:pt x="11686820" y="6324581"/>
                </a:cubicBezTo>
                <a:cubicBezTo>
                  <a:pt x="11703266" y="6337050"/>
                  <a:pt x="11713544" y="6355752"/>
                  <a:pt x="11713544" y="6376532"/>
                </a:cubicBezTo>
                <a:cubicBezTo>
                  <a:pt x="11713544" y="6407703"/>
                  <a:pt x="11686820" y="6434717"/>
                  <a:pt x="11653930" y="6434717"/>
                </a:cubicBezTo>
                <a:cubicBezTo>
                  <a:pt x="11621040" y="6434717"/>
                  <a:pt x="11594316" y="6407703"/>
                  <a:pt x="11594316" y="6376532"/>
                </a:cubicBezTo>
                <a:cubicBezTo>
                  <a:pt x="11594316" y="6355752"/>
                  <a:pt x="11604594" y="6337050"/>
                  <a:pt x="11621040" y="6326660"/>
                </a:cubicBezTo>
                <a:cubicBezTo>
                  <a:pt x="11627207" y="6322503"/>
                  <a:pt x="11633373" y="6322503"/>
                  <a:pt x="11637485" y="6328737"/>
                </a:cubicBezTo>
                <a:cubicBezTo>
                  <a:pt x="11641596" y="6334972"/>
                  <a:pt x="11639541" y="6341205"/>
                  <a:pt x="11635429" y="6345362"/>
                </a:cubicBezTo>
                <a:cubicBezTo>
                  <a:pt x="11625151" y="6351596"/>
                  <a:pt x="11618984" y="6364064"/>
                  <a:pt x="11618984" y="6376532"/>
                </a:cubicBezTo>
                <a:cubicBezTo>
                  <a:pt x="11618984" y="6395235"/>
                  <a:pt x="11635429" y="6411859"/>
                  <a:pt x="11653930" y="6411859"/>
                </a:cubicBezTo>
                <a:cubicBezTo>
                  <a:pt x="11672431" y="6411859"/>
                  <a:pt x="11688876" y="6395235"/>
                  <a:pt x="11688876" y="6376532"/>
                </a:cubicBezTo>
                <a:cubicBezTo>
                  <a:pt x="11688876" y="6364064"/>
                  <a:pt x="11682709" y="6351596"/>
                  <a:pt x="11672431" y="6345362"/>
                </a:cubicBezTo>
                <a:cubicBezTo>
                  <a:pt x="11668320" y="6341205"/>
                  <a:pt x="11666264" y="6334972"/>
                  <a:pt x="11670375" y="6328737"/>
                </a:cubicBezTo>
                <a:cubicBezTo>
                  <a:pt x="11672431" y="6325621"/>
                  <a:pt x="11675001" y="6324062"/>
                  <a:pt x="11677827" y="6323542"/>
                </a:cubicBezTo>
                <a:close/>
                <a:moveTo>
                  <a:pt x="11826761" y="6308476"/>
                </a:moveTo>
                <a:cubicBezTo>
                  <a:pt x="11828828" y="6308476"/>
                  <a:pt x="11830894" y="6312628"/>
                  <a:pt x="11830894" y="6314705"/>
                </a:cubicBezTo>
                <a:cubicBezTo>
                  <a:pt x="11843292" y="6358303"/>
                  <a:pt x="11843292" y="6395673"/>
                  <a:pt x="11830894" y="6439272"/>
                </a:cubicBezTo>
                <a:cubicBezTo>
                  <a:pt x="11828828" y="6443424"/>
                  <a:pt x="11828828" y="6445500"/>
                  <a:pt x="11826761" y="6445500"/>
                </a:cubicBezTo>
                <a:cubicBezTo>
                  <a:pt x="11822628" y="6447576"/>
                  <a:pt x="11820562" y="6445500"/>
                  <a:pt x="11818495" y="6443424"/>
                </a:cubicBezTo>
                <a:cubicBezTo>
                  <a:pt x="11733770" y="6385292"/>
                  <a:pt x="11733770" y="6385292"/>
                  <a:pt x="11733770" y="6385292"/>
                </a:cubicBezTo>
                <a:cubicBezTo>
                  <a:pt x="11729637" y="6383217"/>
                  <a:pt x="11727571" y="6381140"/>
                  <a:pt x="11727571" y="6376988"/>
                </a:cubicBezTo>
                <a:cubicBezTo>
                  <a:pt x="11727571" y="6374912"/>
                  <a:pt x="11729637" y="6370760"/>
                  <a:pt x="11733770" y="6368684"/>
                </a:cubicBezTo>
                <a:cubicBezTo>
                  <a:pt x="11818495" y="6310553"/>
                  <a:pt x="11818495" y="6310553"/>
                  <a:pt x="11818495" y="6310553"/>
                </a:cubicBezTo>
                <a:cubicBezTo>
                  <a:pt x="11820562" y="6308476"/>
                  <a:pt x="11824695" y="6308476"/>
                  <a:pt x="11826761" y="6308476"/>
                </a:cubicBezTo>
                <a:close/>
                <a:moveTo>
                  <a:pt x="11480933" y="6308476"/>
                </a:moveTo>
                <a:cubicBezTo>
                  <a:pt x="11485024" y="6308476"/>
                  <a:pt x="11487070" y="6310553"/>
                  <a:pt x="11489116" y="6312628"/>
                </a:cubicBezTo>
                <a:cubicBezTo>
                  <a:pt x="11572984" y="6368684"/>
                  <a:pt x="11572984" y="6368684"/>
                  <a:pt x="11572984" y="6368684"/>
                </a:cubicBezTo>
                <a:cubicBezTo>
                  <a:pt x="11577075" y="6370760"/>
                  <a:pt x="11579121" y="6374912"/>
                  <a:pt x="11579121" y="6376988"/>
                </a:cubicBezTo>
                <a:cubicBezTo>
                  <a:pt x="11579121" y="6381140"/>
                  <a:pt x="11577075" y="6383217"/>
                  <a:pt x="11572984" y="6385292"/>
                </a:cubicBezTo>
                <a:lnTo>
                  <a:pt x="11489116" y="6443424"/>
                </a:lnTo>
                <a:cubicBezTo>
                  <a:pt x="11485024" y="6445500"/>
                  <a:pt x="11482979" y="6447576"/>
                  <a:pt x="11480933" y="6445500"/>
                </a:cubicBezTo>
                <a:cubicBezTo>
                  <a:pt x="11478888" y="6445500"/>
                  <a:pt x="11476842" y="6443424"/>
                  <a:pt x="11476842" y="6439272"/>
                </a:cubicBezTo>
                <a:cubicBezTo>
                  <a:pt x="11464569" y="6395673"/>
                  <a:pt x="11464569" y="6360379"/>
                  <a:pt x="11476842" y="6314705"/>
                </a:cubicBezTo>
                <a:cubicBezTo>
                  <a:pt x="11476842" y="6312628"/>
                  <a:pt x="11478888" y="6310553"/>
                  <a:pt x="11480933" y="6308476"/>
                </a:cubicBezTo>
                <a:close/>
                <a:moveTo>
                  <a:pt x="11092888" y="6297956"/>
                </a:moveTo>
                <a:cubicBezTo>
                  <a:pt x="11090835" y="6297956"/>
                  <a:pt x="11088782" y="6297956"/>
                  <a:pt x="11086728" y="6300034"/>
                </a:cubicBezTo>
                <a:cubicBezTo>
                  <a:pt x="11084676" y="6302111"/>
                  <a:pt x="11084676" y="6304188"/>
                  <a:pt x="11084676" y="6306264"/>
                </a:cubicBezTo>
                <a:cubicBezTo>
                  <a:pt x="11125737" y="6464115"/>
                  <a:pt x="11125737" y="6464115"/>
                  <a:pt x="11125737" y="6464115"/>
                </a:cubicBezTo>
                <a:cubicBezTo>
                  <a:pt x="11127790" y="6472423"/>
                  <a:pt x="11136003" y="6484884"/>
                  <a:pt x="11150374" y="6484884"/>
                </a:cubicBezTo>
                <a:cubicBezTo>
                  <a:pt x="11158586" y="6484884"/>
                  <a:pt x="11158586" y="6484884"/>
                  <a:pt x="11158586" y="6484884"/>
                </a:cubicBezTo>
                <a:cubicBezTo>
                  <a:pt x="11156533" y="6489038"/>
                  <a:pt x="11156533" y="6491116"/>
                  <a:pt x="11154480" y="6493192"/>
                </a:cubicBezTo>
                <a:cubicBezTo>
                  <a:pt x="11154480" y="6495269"/>
                  <a:pt x="11154480" y="6495269"/>
                  <a:pt x="11154480" y="6495269"/>
                </a:cubicBezTo>
                <a:cubicBezTo>
                  <a:pt x="11152427" y="6501501"/>
                  <a:pt x="11150374" y="6513962"/>
                  <a:pt x="11129843" y="6513962"/>
                </a:cubicBezTo>
                <a:cubicBezTo>
                  <a:pt x="11094941" y="6511885"/>
                  <a:pt x="11094941" y="6511885"/>
                  <a:pt x="11094941" y="6511885"/>
                </a:cubicBezTo>
                <a:cubicBezTo>
                  <a:pt x="11092888" y="6509808"/>
                  <a:pt x="11090835" y="6511885"/>
                  <a:pt x="11088782" y="6513962"/>
                </a:cubicBezTo>
                <a:cubicBezTo>
                  <a:pt x="11086728" y="6513962"/>
                  <a:pt x="11086728" y="6516039"/>
                  <a:pt x="11086728" y="6518116"/>
                </a:cubicBezTo>
                <a:cubicBezTo>
                  <a:pt x="11086728" y="6536809"/>
                  <a:pt x="11086728" y="6536809"/>
                  <a:pt x="11086728" y="6536809"/>
                </a:cubicBezTo>
                <a:cubicBezTo>
                  <a:pt x="11086728" y="6540963"/>
                  <a:pt x="11088782" y="6543040"/>
                  <a:pt x="11092888" y="6543040"/>
                </a:cubicBezTo>
                <a:cubicBezTo>
                  <a:pt x="11103153" y="6547193"/>
                  <a:pt x="11123684" y="6549270"/>
                  <a:pt x="11140108" y="6549270"/>
                </a:cubicBezTo>
                <a:cubicBezTo>
                  <a:pt x="11140108" y="6549270"/>
                  <a:pt x="11140108" y="6549270"/>
                  <a:pt x="11142162" y="6549270"/>
                </a:cubicBezTo>
                <a:cubicBezTo>
                  <a:pt x="11168852" y="6549270"/>
                  <a:pt x="11187329" y="6532655"/>
                  <a:pt x="11195542" y="6497346"/>
                </a:cubicBezTo>
                <a:cubicBezTo>
                  <a:pt x="11205807" y="6457883"/>
                  <a:pt x="11220178" y="6405959"/>
                  <a:pt x="11228391" y="6368574"/>
                </a:cubicBezTo>
                <a:cubicBezTo>
                  <a:pt x="11232497" y="6351958"/>
                  <a:pt x="11236603" y="6337419"/>
                  <a:pt x="11240709" y="6327034"/>
                </a:cubicBezTo>
                <a:cubicBezTo>
                  <a:pt x="11244815" y="6306264"/>
                  <a:pt x="11244815" y="6306264"/>
                  <a:pt x="11244815" y="6306264"/>
                </a:cubicBezTo>
                <a:cubicBezTo>
                  <a:pt x="11244815" y="6304188"/>
                  <a:pt x="11244815" y="6302111"/>
                  <a:pt x="11242762" y="6300034"/>
                </a:cubicBezTo>
                <a:cubicBezTo>
                  <a:pt x="11242762" y="6297956"/>
                  <a:pt x="11240709" y="6297956"/>
                  <a:pt x="11238656" y="6297956"/>
                </a:cubicBezTo>
                <a:cubicBezTo>
                  <a:pt x="11209913" y="6297956"/>
                  <a:pt x="11209913" y="6297956"/>
                  <a:pt x="11209913" y="6297956"/>
                </a:cubicBezTo>
                <a:cubicBezTo>
                  <a:pt x="11207860" y="6297956"/>
                  <a:pt x="11203754" y="6300034"/>
                  <a:pt x="11203754" y="6302111"/>
                </a:cubicBezTo>
                <a:cubicBezTo>
                  <a:pt x="11166798" y="6443345"/>
                  <a:pt x="11166798" y="6443345"/>
                  <a:pt x="11166798" y="6443345"/>
                </a:cubicBezTo>
                <a:cubicBezTo>
                  <a:pt x="11164745" y="6443345"/>
                  <a:pt x="11164745" y="6443345"/>
                  <a:pt x="11164745" y="6443345"/>
                </a:cubicBezTo>
                <a:cubicBezTo>
                  <a:pt x="11125737" y="6302111"/>
                  <a:pt x="11125737" y="6302111"/>
                  <a:pt x="11125737" y="6302111"/>
                </a:cubicBezTo>
                <a:cubicBezTo>
                  <a:pt x="11125737" y="6300034"/>
                  <a:pt x="11123684" y="6297956"/>
                  <a:pt x="11119578" y="6297956"/>
                </a:cubicBezTo>
                <a:cubicBezTo>
                  <a:pt x="11092888" y="6297956"/>
                  <a:pt x="11092888" y="6297956"/>
                  <a:pt x="11092888" y="6297956"/>
                </a:cubicBezTo>
                <a:close/>
                <a:moveTo>
                  <a:pt x="11053116" y="6295619"/>
                </a:moveTo>
                <a:cubicBezTo>
                  <a:pt x="11034705" y="6295619"/>
                  <a:pt x="11016295" y="6308104"/>
                  <a:pt x="11004021" y="6316428"/>
                </a:cubicBezTo>
                <a:cubicBezTo>
                  <a:pt x="11004021" y="6303943"/>
                  <a:pt x="11004021" y="6303943"/>
                  <a:pt x="11004021" y="6303943"/>
                </a:cubicBezTo>
                <a:cubicBezTo>
                  <a:pt x="11004021" y="6299780"/>
                  <a:pt x="11001976" y="6297700"/>
                  <a:pt x="10997885" y="6297700"/>
                </a:cubicBezTo>
                <a:cubicBezTo>
                  <a:pt x="10969246" y="6297700"/>
                  <a:pt x="10969246" y="6297700"/>
                  <a:pt x="10969246" y="6297700"/>
                </a:cubicBezTo>
                <a:cubicBezTo>
                  <a:pt x="10965155" y="6297700"/>
                  <a:pt x="10963110" y="6299780"/>
                  <a:pt x="10963110" y="6303943"/>
                </a:cubicBezTo>
                <a:cubicBezTo>
                  <a:pt x="10963110" y="6478738"/>
                  <a:pt x="10963110" y="6478738"/>
                  <a:pt x="10963110" y="6478738"/>
                </a:cubicBezTo>
                <a:cubicBezTo>
                  <a:pt x="10963110" y="6482900"/>
                  <a:pt x="10965155" y="6484981"/>
                  <a:pt x="10969246" y="6484981"/>
                </a:cubicBezTo>
                <a:cubicBezTo>
                  <a:pt x="10997885" y="6484981"/>
                  <a:pt x="10997885" y="6484981"/>
                  <a:pt x="10997885" y="6484981"/>
                </a:cubicBezTo>
                <a:cubicBezTo>
                  <a:pt x="11001976" y="6484981"/>
                  <a:pt x="11004021" y="6482900"/>
                  <a:pt x="11004021" y="6478738"/>
                </a:cubicBezTo>
                <a:cubicBezTo>
                  <a:pt x="11004021" y="6358046"/>
                  <a:pt x="11004021" y="6358046"/>
                  <a:pt x="11004021" y="6358046"/>
                </a:cubicBezTo>
                <a:cubicBezTo>
                  <a:pt x="11012204" y="6351803"/>
                  <a:pt x="11030614" y="6337237"/>
                  <a:pt x="11055161" y="6335156"/>
                </a:cubicBezTo>
                <a:cubicBezTo>
                  <a:pt x="11059252" y="6335156"/>
                  <a:pt x="11061298" y="6330994"/>
                  <a:pt x="11061298" y="6328913"/>
                </a:cubicBezTo>
                <a:cubicBezTo>
                  <a:pt x="11061298" y="6301862"/>
                  <a:pt x="11061298" y="6301862"/>
                  <a:pt x="11061298" y="6301862"/>
                </a:cubicBezTo>
                <a:cubicBezTo>
                  <a:pt x="11061298" y="6299780"/>
                  <a:pt x="11061298" y="6297700"/>
                  <a:pt x="11059252" y="6297700"/>
                </a:cubicBezTo>
                <a:cubicBezTo>
                  <a:pt x="11057207" y="6295619"/>
                  <a:pt x="11055161" y="6295619"/>
                  <a:pt x="11053116" y="6295619"/>
                </a:cubicBezTo>
                <a:close/>
                <a:moveTo>
                  <a:pt x="10852208" y="6292112"/>
                </a:moveTo>
                <a:cubicBezTo>
                  <a:pt x="10831515" y="6292112"/>
                  <a:pt x="10796337" y="6298350"/>
                  <a:pt x="10781852" y="6300430"/>
                </a:cubicBezTo>
                <a:cubicBezTo>
                  <a:pt x="10777713" y="6300430"/>
                  <a:pt x="10775644" y="6304588"/>
                  <a:pt x="10775644" y="6306668"/>
                </a:cubicBezTo>
                <a:cubicBezTo>
                  <a:pt x="10775644" y="6306668"/>
                  <a:pt x="10775644" y="6306668"/>
                  <a:pt x="10777713" y="6331621"/>
                </a:cubicBezTo>
                <a:cubicBezTo>
                  <a:pt x="10777713" y="6333700"/>
                  <a:pt x="10777713" y="6335780"/>
                  <a:pt x="10779783" y="6335780"/>
                </a:cubicBezTo>
                <a:cubicBezTo>
                  <a:pt x="10781852" y="6337859"/>
                  <a:pt x="10781852" y="6337859"/>
                  <a:pt x="10783921" y="6337859"/>
                </a:cubicBezTo>
                <a:cubicBezTo>
                  <a:pt x="10800475" y="6337859"/>
                  <a:pt x="10829445" y="6333700"/>
                  <a:pt x="10850138" y="6333700"/>
                </a:cubicBezTo>
                <a:cubicBezTo>
                  <a:pt x="10864622" y="6333700"/>
                  <a:pt x="10872900" y="6342018"/>
                  <a:pt x="10872900" y="6356574"/>
                </a:cubicBezTo>
                <a:cubicBezTo>
                  <a:pt x="10872900" y="6356574"/>
                  <a:pt x="10872900" y="6356574"/>
                  <a:pt x="10872900" y="6369050"/>
                </a:cubicBezTo>
                <a:cubicBezTo>
                  <a:pt x="10872900" y="6369050"/>
                  <a:pt x="10872900" y="6369050"/>
                  <a:pt x="10827376" y="6373209"/>
                </a:cubicBezTo>
                <a:cubicBezTo>
                  <a:pt x="10781852" y="6375289"/>
                  <a:pt x="10763228" y="6391924"/>
                  <a:pt x="10763228" y="6429353"/>
                </a:cubicBezTo>
                <a:cubicBezTo>
                  <a:pt x="10763228" y="6468862"/>
                  <a:pt x="10783921" y="6489656"/>
                  <a:pt x="10819099" y="6489656"/>
                </a:cubicBezTo>
                <a:cubicBezTo>
                  <a:pt x="10848069" y="6489656"/>
                  <a:pt x="10879108" y="6477180"/>
                  <a:pt x="10879108" y="6477180"/>
                </a:cubicBezTo>
                <a:cubicBezTo>
                  <a:pt x="10887385" y="6483418"/>
                  <a:pt x="10893593" y="6487577"/>
                  <a:pt x="10908078" y="6489656"/>
                </a:cubicBezTo>
                <a:cubicBezTo>
                  <a:pt x="10910147" y="6489656"/>
                  <a:pt x="10912216" y="6489656"/>
                  <a:pt x="10914286" y="6487577"/>
                </a:cubicBezTo>
                <a:cubicBezTo>
                  <a:pt x="10914286" y="6485497"/>
                  <a:pt x="10916355" y="6483418"/>
                  <a:pt x="10916355" y="6481339"/>
                </a:cubicBezTo>
                <a:cubicBezTo>
                  <a:pt x="10916355" y="6481339"/>
                  <a:pt x="10916355" y="6481339"/>
                  <a:pt x="10916355" y="6356574"/>
                </a:cubicBezTo>
                <a:cubicBezTo>
                  <a:pt x="10916355" y="6312906"/>
                  <a:pt x="10895662" y="6292112"/>
                  <a:pt x="10852208" y="6292112"/>
                </a:cubicBezTo>
                <a:close/>
                <a:moveTo>
                  <a:pt x="10523603" y="6292112"/>
                </a:moveTo>
                <a:cubicBezTo>
                  <a:pt x="10477123" y="6292112"/>
                  <a:pt x="10439442" y="6336333"/>
                  <a:pt x="10439442" y="6390884"/>
                </a:cubicBezTo>
                <a:cubicBezTo>
                  <a:pt x="10439442" y="6445435"/>
                  <a:pt x="10477123" y="6489656"/>
                  <a:pt x="10523603" y="6489656"/>
                </a:cubicBezTo>
                <a:cubicBezTo>
                  <a:pt x="10570084" y="6489656"/>
                  <a:pt x="10607764" y="6445435"/>
                  <a:pt x="10607764" y="6390884"/>
                </a:cubicBezTo>
                <a:cubicBezTo>
                  <a:pt x="10607764" y="6336333"/>
                  <a:pt x="10570084" y="6292112"/>
                  <a:pt x="10523603" y="6292112"/>
                </a:cubicBezTo>
                <a:close/>
                <a:moveTo>
                  <a:pt x="10307649" y="6266396"/>
                </a:moveTo>
                <a:cubicBezTo>
                  <a:pt x="10307649" y="6266396"/>
                  <a:pt x="10307649" y="6266396"/>
                  <a:pt x="10324014" y="6266396"/>
                </a:cubicBezTo>
                <a:cubicBezTo>
                  <a:pt x="10354698" y="6266396"/>
                  <a:pt x="10366971" y="6287313"/>
                  <a:pt x="10366971" y="6306138"/>
                </a:cubicBezTo>
                <a:cubicBezTo>
                  <a:pt x="10366971" y="6329148"/>
                  <a:pt x="10348561" y="6343789"/>
                  <a:pt x="10321968" y="6343789"/>
                </a:cubicBezTo>
                <a:cubicBezTo>
                  <a:pt x="10299467" y="6345881"/>
                  <a:pt x="10285148" y="6343789"/>
                  <a:pt x="10276965" y="6343789"/>
                </a:cubicBezTo>
                <a:cubicBezTo>
                  <a:pt x="10276965" y="6343789"/>
                  <a:pt x="10276965" y="6343789"/>
                  <a:pt x="10276965" y="6268488"/>
                </a:cubicBezTo>
                <a:cubicBezTo>
                  <a:pt x="10281057" y="6266396"/>
                  <a:pt x="10291285" y="6266396"/>
                  <a:pt x="10307649" y="6266396"/>
                </a:cubicBezTo>
                <a:close/>
                <a:moveTo>
                  <a:pt x="10683886" y="6254707"/>
                </a:moveTo>
                <a:cubicBezTo>
                  <a:pt x="10683886" y="6254707"/>
                  <a:pt x="10683886" y="6254707"/>
                  <a:pt x="10655176" y="6260951"/>
                </a:cubicBezTo>
                <a:cubicBezTo>
                  <a:pt x="10651075" y="6263033"/>
                  <a:pt x="10649024" y="6265115"/>
                  <a:pt x="10649024" y="6267195"/>
                </a:cubicBezTo>
                <a:cubicBezTo>
                  <a:pt x="10649024" y="6267195"/>
                  <a:pt x="10649024" y="6267195"/>
                  <a:pt x="10649024" y="6298417"/>
                </a:cubicBezTo>
                <a:cubicBezTo>
                  <a:pt x="10649024" y="6298417"/>
                  <a:pt x="10649024" y="6298417"/>
                  <a:pt x="10632618" y="6298417"/>
                </a:cubicBezTo>
                <a:cubicBezTo>
                  <a:pt x="10628517" y="6298417"/>
                  <a:pt x="10626466" y="6300499"/>
                  <a:pt x="10626466" y="6304662"/>
                </a:cubicBezTo>
                <a:cubicBezTo>
                  <a:pt x="10626466" y="6304662"/>
                  <a:pt x="10626466" y="6304662"/>
                  <a:pt x="10626466" y="6329640"/>
                </a:cubicBezTo>
                <a:cubicBezTo>
                  <a:pt x="10626466" y="6333803"/>
                  <a:pt x="10628517" y="6335884"/>
                  <a:pt x="10632618" y="6335884"/>
                </a:cubicBezTo>
                <a:cubicBezTo>
                  <a:pt x="10632618" y="6335884"/>
                  <a:pt x="10632618" y="6335884"/>
                  <a:pt x="10649024" y="6335884"/>
                </a:cubicBezTo>
                <a:cubicBezTo>
                  <a:pt x="10649024" y="6335884"/>
                  <a:pt x="10649024" y="6335884"/>
                  <a:pt x="10649024" y="6419143"/>
                </a:cubicBezTo>
                <a:cubicBezTo>
                  <a:pt x="10649024" y="6475342"/>
                  <a:pt x="10663379" y="6491994"/>
                  <a:pt x="10704393" y="6491994"/>
                </a:cubicBezTo>
                <a:cubicBezTo>
                  <a:pt x="10714647" y="6491994"/>
                  <a:pt x="10726951" y="6487831"/>
                  <a:pt x="10737204" y="6487831"/>
                </a:cubicBezTo>
                <a:cubicBezTo>
                  <a:pt x="10741306" y="6485750"/>
                  <a:pt x="10743356" y="6483668"/>
                  <a:pt x="10743356" y="6479505"/>
                </a:cubicBezTo>
                <a:cubicBezTo>
                  <a:pt x="10743356" y="6479505"/>
                  <a:pt x="10743356" y="6479505"/>
                  <a:pt x="10741306" y="6456609"/>
                </a:cubicBezTo>
                <a:cubicBezTo>
                  <a:pt x="10741306" y="6452446"/>
                  <a:pt x="10739255" y="6448283"/>
                  <a:pt x="10735153" y="6448283"/>
                </a:cubicBezTo>
                <a:cubicBezTo>
                  <a:pt x="10729001" y="6448283"/>
                  <a:pt x="10718748" y="6450365"/>
                  <a:pt x="10710545" y="6450365"/>
                </a:cubicBezTo>
                <a:cubicBezTo>
                  <a:pt x="10692089" y="6450365"/>
                  <a:pt x="10692089" y="6439958"/>
                  <a:pt x="10692089" y="6412898"/>
                </a:cubicBezTo>
                <a:cubicBezTo>
                  <a:pt x="10692089" y="6412898"/>
                  <a:pt x="10692089" y="6412898"/>
                  <a:pt x="10692089" y="6335884"/>
                </a:cubicBezTo>
                <a:cubicBezTo>
                  <a:pt x="10692089" y="6335884"/>
                  <a:pt x="10692089" y="6335884"/>
                  <a:pt x="10735153" y="6335884"/>
                </a:cubicBezTo>
                <a:cubicBezTo>
                  <a:pt x="10739255" y="6335884"/>
                  <a:pt x="10741306" y="6333803"/>
                  <a:pt x="10741306" y="6329640"/>
                </a:cubicBezTo>
                <a:cubicBezTo>
                  <a:pt x="10741306" y="6329640"/>
                  <a:pt x="10741306" y="6329640"/>
                  <a:pt x="10741306" y="6304662"/>
                </a:cubicBezTo>
                <a:cubicBezTo>
                  <a:pt x="10741306" y="6300499"/>
                  <a:pt x="10739255" y="6298417"/>
                  <a:pt x="10735153" y="6298417"/>
                </a:cubicBezTo>
                <a:cubicBezTo>
                  <a:pt x="10735153" y="6298417"/>
                  <a:pt x="10735153" y="6298417"/>
                  <a:pt x="10692089" y="6298417"/>
                </a:cubicBezTo>
                <a:cubicBezTo>
                  <a:pt x="10692089" y="6298417"/>
                  <a:pt x="10692089" y="6298417"/>
                  <a:pt x="10692089" y="6260951"/>
                </a:cubicBezTo>
                <a:cubicBezTo>
                  <a:pt x="10692089" y="6258870"/>
                  <a:pt x="10690038" y="6256788"/>
                  <a:pt x="10690038" y="6254707"/>
                </a:cubicBezTo>
                <a:cubicBezTo>
                  <a:pt x="10687987" y="6254707"/>
                  <a:pt x="10685936" y="6254707"/>
                  <a:pt x="10683886" y="6254707"/>
                </a:cubicBezTo>
                <a:close/>
                <a:moveTo>
                  <a:pt x="10317982" y="6225485"/>
                </a:moveTo>
                <a:cubicBezTo>
                  <a:pt x="10307672" y="6225485"/>
                  <a:pt x="10276742" y="6225485"/>
                  <a:pt x="10237565" y="6229637"/>
                </a:cubicBezTo>
                <a:cubicBezTo>
                  <a:pt x="10235502" y="6229637"/>
                  <a:pt x="10231378" y="6233789"/>
                  <a:pt x="10231378" y="6237941"/>
                </a:cubicBezTo>
                <a:cubicBezTo>
                  <a:pt x="10231378" y="6237941"/>
                  <a:pt x="10231378" y="6237941"/>
                  <a:pt x="10231378" y="6478753"/>
                </a:cubicBezTo>
                <a:cubicBezTo>
                  <a:pt x="10231378" y="6482905"/>
                  <a:pt x="10235502" y="6484981"/>
                  <a:pt x="10239626" y="6484981"/>
                </a:cubicBezTo>
                <a:cubicBezTo>
                  <a:pt x="10239626" y="6484981"/>
                  <a:pt x="10239626" y="6484981"/>
                  <a:pt x="10268494" y="6484981"/>
                </a:cubicBezTo>
                <a:cubicBezTo>
                  <a:pt x="10272618" y="6484981"/>
                  <a:pt x="10276742" y="6482905"/>
                  <a:pt x="10276742" y="6478753"/>
                </a:cubicBezTo>
                <a:cubicBezTo>
                  <a:pt x="10276742" y="6478753"/>
                  <a:pt x="10276742" y="6478753"/>
                  <a:pt x="10276742" y="6383259"/>
                </a:cubicBezTo>
                <a:cubicBezTo>
                  <a:pt x="10284990" y="6383259"/>
                  <a:pt x="10303548" y="6385334"/>
                  <a:pt x="10326230" y="6385334"/>
                </a:cubicBezTo>
                <a:cubicBezTo>
                  <a:pt x="10326230" y="6385334"/>
                  <a:pt x="10326230" y="6385334"/>
                  <a:pt x="10367470" y="6480828"/>
                </a:cubicBezTo>
                <a:cubicBezTo>
                  <a:pt x="10369532" y="6484981"/>
                  <a:pt x="10371594" y="6484981"/>
                  <a:pt x="10373656" y="6484981"/>
                </a:cubicBezTo>
                <a:cubicBezTo>
                  <a:pt x="10373656" y="6484981"/>
                  <a:pt x="10373656" y="6484981"/>
                  <a:pt x="10406648" y="6484981"/>
                </a:cubicBezTo>
                <a:cubicBezTo>
                  <a:pt x="10410772" y="6484981"/>
                  <a:pt x="10412834" y="6484981"/>
                  <a:pt x="10412834" y="6482905"/>
                </a:cubicBezTo>
                <a:cubicBezTo>
                  <a:pt x="10414896" y="6480828"/>
                  <a:pt x="10414896" y="6478753"/>
                  <a:pt x="10414896" y="6476677"/>
                </a:cubicBezTo>
                <a:lnTo>
                  <a:pt x="10367470" y="6372879"/>
                </a:lnTo>
                <a:cubicBezTo>
                  <a:pt x="10398400" y="6358347"/>
                  <a:pt x="10412834" y="6335511"/>
                  <a:pt x="10412834" y="6304371"/>
                </a:cubicBezTo>
                <a:cubicBezTo>
                  <a:pt x="10412834" y="6269080"/>
                  <a:pt x="10396338" y="6225485"/>
                  <a:pt x="10324168" y="6225485"/>
                </a:cubicBezTo>
                <a:cubicBezTo>
                  <a:pt x="10324168" y="6225485"/>
                  <a:pt x="10322106" y="6225485"/>
                  <a:pt x="10317982" y="6225485"/>
                </a:cubicBezTo>
                <a:close/>
                <a:moveTo>
                  <a:pt x="11680537" y="6192479"/>
                </a:moveTo>
                <a:cubicBezTo>
                  <a:pt x="11682598" y="6190418"/>
                  <a:pt x="11686719" y="6190418"/>
                  <a:pt x="11688780" y="6192479"/>
                </a:cubicBezTo>
                <a:cubicBezTo>
                  <a:pt x="11732048" y="6202780"/>
                  <a:pt x="11765016" y="6221324"/>
                  <a:pt x="11795922" y="6254292"/>
                </a:cubicBezTo>
                <a:cubicBezTo>
                  <a:pt x="11797982" y="6256352"/>
                  <a:pt x="11800043" y="6258412"/>
                  <a:pt x="11800043" y="6260473"/>
                </a:cubicBezTo>
                <a:cubicBezTo>
                  <a:pt x="11797982" y="6264593"/>
                  <a:pt x="11795922" y="6264593"/>
                  <a:pt x="11791801" y="6266654"/>
                </a:cubicBezTo>
                <a:cubicBezTo>
                  <a:pt x="11701142" y="6309923"/>
                  <a:pt x="11701142" y="6309923"/>
                  <a:pt x="11701142" y="6309923"/>
                </a:cubicBezTo>
                <a:cubicBezTo>
                  <a:pt x="11697021" y="6311983"/>
                  <a:pt x="11692900" y="6311983"/>
                  <a:pt x="11690840" y="6311983"/>
                </a:cubicBezTo>
                <a:cubicBezTo>
                  <a:pt x="11688780" y="6309923"/>
                  <a:pt x="11686719" y="6305802"/>
                  <a:pt x="11686719" y="6301681"/>
                </a:cubicBezTo>
                <a:cubicBezTo>
                  <a:pt x="11678477" y="6200720"/>
                  <a:pt x="11678477" y="6200720"/>
                  <a:pt x="11678477" y="6200720"/>
                </a:cubicBezTo>
                <a:cubicBezTo>
                  <a:pt x="11678477" y="6196599"/>
                  <a:pt x="11678477" y="6194539"/>
                  <a:pt x="11680537" y="6192479"/>
                </a:cubicBezTo>
                <a:close/>
                <a:moveTo>
                  <a:pt x="11623202" y="6191708"/>
                </a:moveTo>
                <a:cubicBezTo>
                  <a:pt x="11624747" y="6191451"/>
                  <a:pt x="11626293" y="6191451"/>
                  <a:pt x="11627323" y="6192483"/>
                </a:cubicBezTo>
                <a:cubicBezTo>
                  <a:pt x="11627323" y="6194548"/>
                  <a:pt x="11629383" y="6196613"/>
                  <a:pt x="11629383" y="6202808"/>
                </a:cubicBezTo>
                <a:cubicBezTo>
                  <a:pt x="11621142" y="6303996"/>
                  <a:pt x="11621142" y="6303996"/>
                  <a:pt x="11621142" y="6303996"/>
                </a:cubicBezTo>
                <a:cubicBezTo>
                  <a:pt x="11621142" y="6308126"/>
                  <a:pt x="11619081" y="6310191"/>
                  <a:pt x="11617020" y="6312256"/>
                </a:cubicBezTo>
                <a:cubicBezTo>
                  <a:pt x="11612900" y="6314321"/>
                  <a:pt x="11610839" y="6314321"/>
                  <a:pt x="11606719" y="6312256"/>
                </a:cubicBezTo>
                <a:cubicBezTo>
                  <a:pt x="11516059" y="6266825"/>
                  <a:pt x="11516059" y="6266825"/>
                  <a:pt x="11516059" y="6266825"/>
                </a:cubicBezTo>
                <a:cubicBezTo>
                  <a:pt x="11511939" y="6266825"/>
                  <a:pt x="11509878" y="6264760"/>
                  <a:pt x="11507818" y="6260630"/>
                </a:cubicBezTo>
                <a:cubicBezTo>
                  <a:pt x="11507818" y="6258564"/>
                  <a:pt x="11509878" y="6256500"/>
                  <a:pt x="11511939" y="6254434"/>
                </a:cubicBezTo>
                <a:cubicBezTo>
                  <a:pt x="11542845" y="6221394"/>
                  <a:pt x="11575812" y="6202808"/>
                  <a:pt x="11619081" y="6192483"/>
                </a:cubicBezTo>
                <a:cubicBezTo>
                  <a:pt x="11620111" y="6192483"/>
                  <a:pt x="11621656" y="6191967"/>
                  <a:pt x="11623202" y="6191708"/>
                </a:cubicBezTo>
                <a:close/>
                <a:moveTo>
                  <a:pt x="11654515" y="6156519"/>
                </a:moveTo>
                <a:cubicBezTo>
                  <a:pt x="11534762" y="6156519"/>
                  <a:pt x="11437684" y="6254645"/>
                  <a:pt x="11437684" y="6375689"/>
                </a:cubicBezTo>
                <a:cubicBezTo>
                  <a:pt x="11437684" y="6496732"/>
                  <a:pt x="11534762" y="6594858"/>
                  <a:pt x="11654515" y="6594858"/>
                </a:cubicBezTo>
                <a:cubicBezTo>
                  <a:pt x="11774268" y="6594858"/>
                  <a:pt x="11871347" y="6496732"/>
                  <a:pt x="11871347" y="6375689"/>
                </a:cubicBezTo>
                <a:cubicBezTo>
                  <a:pt x="11871347" y="6254645"/>
                  <a:pt x="11774268" y="6156519"/>
                  <a:pt x="11654515" y="6156519"/>
                </a:cubicBezTo>
                <a:close/>
                <a:moveTo>
                  <a:pt x="11653930" y="6124960"/>
                </a:moveTo>
                <a:cubicBezTo>
                  <a:pt x="11790145" y="6124960"/>
                  <a:pt x="11900569" y="6236692"/>
                  <a:pt x="11900569" y="6374521"/>
                </a:cubicBezTo>
                <a:cubicBezTo>
                  <a:pt x="11900569" y="6512349"/>
                  <a:pt x="11790145" y="6624082"/>
                  <a:pt x="11653930" y="6624082"/>
                </a:cubicBezTo>
                <a:cubicBezTo>
                  <a:pt x="11517716" y="6624082"/>
                  <a:pt x="11407292" y="6512349"/>
                  <a:pt x="11407292" y="6374521"/>
                </a:cubicBezTo>
                <a:cubicBezTo>
                  <a:pt x="11407292" y="6236692"/>
                  <a:pt x="11517716" y="6124960"/>
                  <a:pt x="11653930" y="6124960"/>
                </a:cubicBezTo>
                <a:close/>
                <a:moveTo>
                  <a:pt x="11641007" y="6046384"/>
                </a:moveTo>
                <a:cubicBezTo>
                  <a:pt x="11632781" y="6060933"/>
                  <a:pt x="11628668" y="6079639"/>
                  <a:pt x="11628668" y="6096267"/>
                </a:cubicBezTo>
                <a:cubicBezTo>
                  <a:pt x="11624554" y="6096267"/>
                  <a:pt x="11608102" y="6098345"/>
                  <a:pt x="11606046" y="6100424"/>
                </a:cubicBezTo>
                <a:cubicBezTo>
                  <a:pt x="11599876" y="6081718"/>
                  <a:pt x="11591650" y="6065090"/>
                  <a:pt x="11579311" y="6054698"/>
                </a:cubicBezTo>
                <a:cubicBezTo>
                  <a:pt x="11579311" y="6052619"/>
                  <a:pt x="11579311" y="6052619"/>
                  <a:pt x="11579311" y="6052619"/>
                </a:cubicBezTo>
                <a:cubicBezTo>
                  <a:pt x="11577254" y="6054698"/>
                  <a:pt x="11577254" y="6054698"/>
                  <a:pt x="11577254" y="6054698"/>
                </a:cubicBezTo>
                <a:cubicBezTo>
                  <a:pt x="11571085" y="6054698"/>
                  <a:pt x="11562859" y="6056776"/>
                  <a:pt x="11556689" y="6058855"/>
                </a:cubicBezTo>
                <a:cubicBezTo>
                  <a:pt x="11556689" y="6060933"/>
                  <a:pt x="11556689" y="6060933"/>
                  <a:pt x="11556689" y="6060933"/>
                </a:cubicBezTo>
                <a:cubicBezTo>
                  <a:pt x="11554632" y="6069247"/>
                  <a:pt x="11552576" y="6077561"/>
                  <a:pt x="11552576" y="6085875"/>
                </a:cubicBezTo>
                <a:cubicBezTo>
                  <a:pt x="11552576" y="6096267"/>
                  <a:pt x="11554632" y="6104581"/>
                  <a:pt x="11556689" y="6112895"/>
                </a:cubicBezTo>
                <a:cubicBezTo>
                  <a:pt x="11554632" y="6112895"/>
                  <a:pt x="11538180" y="6121208"/>
                  <a:pt x="11536124" y="6121208"/>
                </a:cubicBezTo>
                <a:cubicBezTo>
                  <a:pt x="11525841" y="6106659"/>
                  <a:pt x="11513502" y="6092110"/>
                  <a:pt x="11499106" y="6085875"/>
                </a:cubicBezTo>
                <a:cubicBezTo>
                  <a:pt x="11499106" y="6083796"/>
                  <a:pt x="11499106" y="6083796"/>
                  <a:pt x="11499106" y="6083796"/>
                </a:cubicBezTo>
                <a:cubicBezTo>
                  <a:pt x="11497050" y="6083796"/>
                  <a:pt x="11497050" y="6083796"/>
                  <a:pt x="11497050" y="6083796"/>
                </a:cubicBezTo>
                <a:cubicBezTo>
                  <a:pt x="11490880" y="6087953"/>
                  <a:pt x="11484710" y="6092110"/>
                  <a:pt x="11478541" y="6096267"/>
                </a:cubicBezTo>
                <a:cubicBezTo>
                  <a:pt x="11478541" y="6096267"/>
                  <a:pt x="11478541" y="6098345"/>
                  <a:pt x="11478541" y="6098345"/>
                </a:cubicBezTo>
                <a:cubicBezTo>
                  <a:pt x="11478541" y="6114973"/>
                  <a:pt x="11482654" y="6131601"/>
                  <a:pt x="11490880" y="6148228"/>
                </a:cubicBezTo>
                <a:cubicBezTo>
                  <a:pt x="11488824" y="6150307"/>
                  <a:pt x="11476484" y="6158621"/>
                  <a:pt x="11474428" y="6160699"/>
                </a:cubicBezTo>
                <a:cubicBezTo>
                  <a:pt x="11462089" y="6148228"/>
                  <a:pt x="11445636" y="6137836"/>
                  <a:pt x="11431240" y="6133679"/>
                </a:cubicBezTo>
                <a:cubicBezTo>
                  <a:pt x="11429184" y="6133679"/>
                  <a:pt x="11429184" y="6133679"/>
                  <a:pt x="11429184" y="6133679"/>
                </a:cubicBezTo>
                <a:cubicBezTo>
                  <a:pt x="11429184" y="6135757"/>
                  <a:pt x="11429184" y="6135757"/>
                  <a:pt x="11429184" y="6135757"/>
                </a:cubicBezTo>
                <a:cubicBezTo>
                  <a:pt x="11423014" y="6137836"/>
                  <a:pt x="11416844" y="6144071"/>
                  <a:pt x="11412731" y="6150307"/>
                </a:cubicBezTo>
                <a:cubicBezTo>
                  <a:pt x="11412731" y="6152385"/>
                  <a:pt x="11412731" y="6152385"/>
                  <a:pt x="11412731" y="6152385"/>
                </a:cubicBezTo>
                <a:cubicBezTo>
                  <a:pt x="11416844" y="6166934"/>
                  <a:pt x="11427127" y="6183562"/>
                  <a:pt x="11439467" y="6198111"/>
                </a:cubicBezTo>
                <a:cubicBezTo>
                  <a:pt x="11437410" y="6198111"/>
                  <a:pt x="11427127" y="6212660"/>
                  <a:pt x="11425070" y="6214739"/>
                </a:cubicBezTo>
                <a:cubicBezTo>
                  <a:pt x="11410675" y="6206425"/>
                  <a:pt x="11392166" y="6202268"/>
                  <a:pt x="11375714" y="6202268"/>
                </a:cubicBezTo>
                <a:cubicBezTo>
                  <a:pt x="11373657" y="6202268"/>
                  <a:pt x="11373657" y="6202268"/>
                  <a:pt x="11373657" y="6202268"/>
                </a:cubicBezTo>
                <a:cubicBezTo>
                  <a:pt x="11369544" y="6206425"/>
                  <a:pt x="11365431" y="6214739"/>
                  <a:pt x="11363375" y="6220974"/>
                </a:cubicBezTo>
                <a:cubicBezTo>
                  <a:pt x="11363375" y="6223053"/>
                  <a:pt x="11363375" y="6223053"/>
                  <a:pt x="11363375" y="6223053"/>
                </a:cubicBezTo>
                <a:cubicBezTo>
                  <a:pt x="11371601" y="6237601"/>
                  <a:pt x="11383940" y="6250072"/>
                  <a:pt x="11400392" y="6260465"/>
                </a:cubicBezTo>
                <a:cubicBezTo>
                  <a:pt x="11398336" y="6262543"/>
                  <a:pt x="11392166" y="6277092"/>
                  <a:pt x="11392166" y="6279171"/>
                </a:cubicBezTo>
                <a:cubicBezTo>
                  <a:pt x="11373657" y="6275014"/>
                  <a:pt x="11355148" y="6275014"/>
                  <a:pt x="11340753" y="6279171"/>
                </a:cubicBezTo>
                <a:cubicBezTo>
                  <a:pt x="11338696" y="6279171"/>
                  <a:pt x="11338696" y="6279171"/>
                  <a:pt x="11338696" y="6279171"/>
                </a:cubicBezTo>
                <a:cubicBezTo>
                  <a:pt x="11338696" y="6281249"/>
                  <a:pt x="11338696" y="6281249"/>
                  <a:pt x="11338696" y="6281249"/>
                </a:cubicBezTo>
                <a:cubicBezTo>
                  <a:pt x="11336640" y="6287485"/>
                  <a:pt x="11334583" y="6295798"/>
                  <a:pt x="11332527" y="6302033"/>
                </a:cubicBezTo>
                <a:cubicBezTo>
                  <a:pt x="11334583" y="6304112"/>
                  <a:pt x="11334583" y="6304112"/>
                  <a:pt x="11334583" y="6304112"/>
                </a:cubicBezTo>
                <a:cubicBezTo>
                  <a:pt x="11344866" y="6314504"/>
                  <a:pt x="11361318" y="6324897"/>
                  <a:pt x="11377770" y="6329053"/>
                </a:cubicBezTo>
                <a:cubicBezTo>
                  <a:pt x="11377770" y="6331132"/>
                  <a:pt x="11375714" y="6349838"/>
                  <a:pt x="11375714" y="6351917"/>
                </a:cubicBezTo>
                <a:cubicBezTo>
                  <a:pt x="11357205" y="6351917"/>
                  <a:pt x="11338696" y="6356073"/>
                  <a:pt x="11326357" y="6364388"/>
                </a:cubicBezTo>
                <a:cubicBezTo>
                  <a:pt x="11324300" y="6364388"/>
                  <a:pt x="11324300" y="6364388"/>
                  <a:pt x="11324300" y="6364388"/>
                </a:cubicBezTo>
                <a:cubicBezTo>
                  <a:pt x="11324300" y="6366465"/>
                  <a:pt x="11324300" y="6366465"/>
                  <a:pt x="11324300" y="6366465"/>
                </a:cubicBezTo>
                <a:cubicBezTo>
                  <a:pt x="11324300" y="6368544"/>
                  <a:pt x="11324300" y="6372701"/>
                  <a:pt x="11324300" y="6376858"/>
                </a:cubicBezTo>
                <a:cubicBezTo>
                  <a:pt x="11324300" y="6381015"/>
                  <a:pt x="11324300" y="6385172"/>
                  <a:pt x="11324300" y="6387250"/>
                </a:cubicBezTo>
                <a:cubicBezTo>
                  <a:pt x="11324300" y="6389329"/>
                  <a:pt x="11324300" y="6389329"/>
                  <a:pt x="11324300" y="6389329"/>
                </a:cubicBezTo>
                <a:cubicBezTo>
                  <a:pt x="11326357" y="6389329"/>
                  <a:pt x="11326357" y="6389329"/>
                  <a:pt x="11326357" y="6389329"/>
                </a:cubicBezTo>
                <a:cubicBezTo>
                  <a:pt x="11338696" y="6397643"/>
                  <a:pt x="11357205" y="6401800"/>
                  <a:pt x="11375714" y="6401800"/>
                </a:cubicBezTo>
                <a:cubicBezTo>
                  <a:pt x="11375714" y="6405956"/>
                  <a:pt x="11377770" y="6422584"/>
                  <a:pt x="11379827" y="6424662"/>
                </a:cubicBezTo>
                <a:cubicBezTo>
                  <a:pt x="11361318" y="6430897"/>
                  <a:pt x="11344866" y="6439211"/>
                  <a:pt x="11334583" y="6451682"/>
                </a:cubicBezTo>
                <a:cubicBezTo>
                  <a:pt x="11332527" y="6451682"/>
                  <a:pt x="11332527" y="6451682"/>
                  <a:pt x="11332527" y="6451682"/>
                </a:cubicBezTo>
                <a:cubicBezTo>
                  <a:pt x="11332527" y="6453761"/>
                  <a:pt x="11332527" y="6453761"/>
                  <a:pt x="11332527" y="6453761"/>
                </a:cubicBezTo>
                <a:cubicBezTo>
                  <a:pt x="11334583" y="6459996"/>
                  <a:pt x="11336640" y="6468310"/>
                  <a:pt x="11338696" y="6474546"/>
                </a:cubicBezTo>
                <a:cubicBezTo>
                  <a:pt x="11340753" y="6474546"/>
                  <a:pt x="11340753" y="6474546"/>
                  <a:pt x="11340753" y="6474546"/>
                </a:cubicBezTo>
                <a:cubicBezTo>
                  <a:pt x="11355148" y="6480781"/>
                  <a:pt x="11375714" y="6478702"/>
                  <a:pt x="11392166" y="6474546"/>
                </a:cubicBezTo>
                <a:cubicBezTo>
                  <a:pt x="11392166" y="6476623"/>
                  <a:pt x="11400392" y="6493252"/>
                  <a:pt x="11400392" y="6495329"/>
                </a:cubicBezTo>
                <a:cubicBezTo>
                  <a:pt x="11385996" y="6503643"/>
                  <a:pt x="11371601" y="6518193"/>
                  <a:pt x="11363375" y="6532742"/>
                </a:cubicBezTo>
                <a:cubicBezTo>
                  <a:pt x="11363375" y="6534820"/>
                  <a:pt x="11363375" y="6534820"/>
                  <a:pt x="11363375" y="6534820"/>
                </a:cubicBezTo>
                <a:cubicBezTo>
                  <a:pt x="11365431" y="6538978"/>
                  <a:pt x="11371601" y="6547291"/>
                  <a:pt x="11375714" y="6553526"/>
                </a:cubicBezTo>
                <a:cubicBezTo>
                  <a:pt x="11392166" y="6553526"/>
                  <a:pt x="11410675" y="6549370"/>
                  <a:pt x="11427127" y="6538978"/>
                </a:cubicBezTo>
                <a:cubicBezTo>
                  <a:pt x="11427127" y="6541055"/>
                  <a:pt x="11437410" y="6555605"/>
                  <a:pt x="11439467" y="6557684"/>
                </a:cubicBezTo>
                <a:cubicBezTo>
                  <a:pt x="11427127" y="6570154"/>
                  <a:pt x="11416844" y="6586781"/>
                  <a:pt x="11412731" y="6603410"/>
                </a:cubicBezTo>
                <a:cubicBezTo>
                  <a:pt x="11414788" y="6605487"/>
                  <a:pt x="11414788" y="6605487"/>
                  <a:pt x="11414788" y="6605487"/>
                </a:cubicBezTo>
                <a:cubicBezTo>
                  <a:pt x="11416844" y="6609645"/>
                  <a:pt x="11425070" y="6615880"/>
                  <a:pt x="11429184" y="6620037"/>
                </a:cubicBezTo>
                <a:cubicBezTo>
                  <a:pt x="11431240" y="6620037"/>
                  <a:pt x="11431240" y="6620037"/>
                  <a:pt x="11431240" y="6620037"/>
                </a:cubicBezTo>
                <a:cubicBezTo>
                  <a:pt x="11445636" y="6615880"/>
                  <a:pt x="11462089" y="6607566"/>
                  <a:pt x="11476484" y="6593017"/>
                </a:cubicBezTo>
                <a:cubicBezTo>
                  <a:pt x="11478541" y="6595096"/>
                  <a:pt x="11490880" y="6605487"/>
                  <a:pt x="11492937" y="6607566"/>
                </a:cubicBezTo>
                <a:cubicBezTo>
                  <a:pt x="11484710" y="6624193"/>
                  <a:pt x="11480598" y="6640822"/>
                  <a:pt x="11480598" y="6657449"/>
                </a:cubicBezTo>
                <a:cubicBezTo>
                  <a:pt x="11480598" y="6657449"/>
                  <a:pt x="11480598" y="6659528"/>
                  <a:pt x="11480598" y="6659528"/>
                </a:cubicBezTo>
                <a:cubicBezTo>
                  <a:pt x="11484710" y="6663684"/>
                  <a:pt x="11492937" y="6667842"/>
                  <a:pt x="11499106" y="6669919"/>
                </a:cubicBezTo>
                <a:cubicBezTo>
                  <a:pt x="11499106" y="6671998"/>
                  <a:pt x="11499106" y="6671998"/>
                  <a:pt x="11499106" y="6671998"/>
                </a:cubicBezTo>
                <a:cubicBezTo>
                  <a:pt x="11501163" y="6669919"/>
                  <a:pt x="11501163" y="6669919"/>
                  <a:pt x="11501163" y="6669919"/>
                </a:cubicBezTo>
                <a:cubicBezTo>
                  <a:pt x="11515558" y="6661606"/>
                  <a:pt x="11527898" y="6649135"/>
                  <a:pt x="11538180" y="6632508"/>
                </a:cubicBezTo>
                <a:cubicBezTo>
                  <a:pt x="11540237" y="6634586"/>
                  <a:pt x="11554632" y="6640822"/>
                  <a:pt x="11556689" y="6640822"/>
                </a:cubicBezTo>
                <a:cubicBezTo>
                  <a:pt x="11554632" y="6649135"/>
                  <a:pt x="11554632" y="6659528"/>
                  <a:pt x="11554632" y="6667842"/>
                </a:cubicBezTo>
                <a:cubicBezTo>
                  <a:pt x="11554632" y="6676155"/>
                  <a:pt x="11554632" y="6686548"/>
                  <a:pt x="11556689" y="6692783"/>
                </a:cubicBezTo>
                <a:cubicBezTo>
                  <a:pt x="11556689" y="6694861"/>
                  <a:pt x="11556689" y="6694861"/>
                  <a:pt x="11556689" y="6694861"/>
                </a:cubicBezTo>
                <a:cubicBezTo>
                  <a:pt x="11558746" y="6694861"/>
                  <a:pt x="11558746" y="6694861"/>
                  <a:pt x="11558746" y="6694861"/>
                </a:cubicBezTo>
                <a:cubicBezTo>
                  <a:pt x="11562859" y="6696940"/>
                  <a:pt x="11573141" y="6699018"/>
                  <a:pt x="11579311" y="6701096"/>
                </a:cubicBezTo>
                <a:cubicBezTo>
                  <a:pt x="11581367" y="6701096"/>
                  <a:pt x="11581367" y="6701096"/>
                  <a:pt x="11581367" y="6701096"/>
                </a:cubicBezTo>
                <a:cubicBezTo>
                  <a:pt x="11591650" y="6688626"/>
                  <a:pt x="11601933" y="6671998"/>
                  <a:pt x="11606046" y="6655371"/>
                </a:cubicBezTo>
                <a:cubicBezTo>
                  <a:pt x="11608102" y="6655371"/>
                  <a:pt x="11626611" y="6657449"/>
                  <a:pt x="11628668" y="6657449"/>
                </a:cubicBezTo>
                <a:cubicBezTo>
                  <a:pt x="11628668" y="6676155"/>
                  <a:pt x="11632781" y="6694861"/>
                  <a:pt x="11641007" y="6709410"/>
                </a:cubicBezTo>
                <a:cubicBezTo>
                  <a:pt x="11643063" y="6709410"/>
                  <a:pt x="11643063" y="6709410"/>
                  <a:pt x="11643063" y="6709410"/>
                </a:cubicBezTo>
                <a:cubicBezTo>
                  <a:pt x="11649233" y="6709410"/>
                  <a:pt x="11659516" y="6709410"/>
                  <a:pt x="11663629" y="6709410"/>
                </a:cubicBezTo>
                <a:cubicBezTo>
                  <a:pt x="11665686" y="6709410"/>
                  <a:pt x="11665686" y="6709410"/>
                  <a:pt x="11665686" y="6709410"/>
                </a:cubicBezTo>
                <a:cubicBezTo>
                  <a:pt x="11673912" y="6694861"/>
                  <a:pt x="11678025" y="6676155"/>
                  <a:pt x="11680082" y="6657449"/>
                </a:cubicBezTo>
                <a:cubicBezTo>
                  <a:pt x="11682138" y="6657449"/>
                  <a:pt x="11698590" y="6655371"/>
                  <a:pt x="11700647" y="6655371"/>
                </a:cubicBezTo>
                <a:cubicBezTo>
                  <a:pt x="11704760" y="6671998"/>
                  <a:pt x="11715042" y="6688626"/>
                  <a:pt x="11727382" y="6701096"/>
                </a:cubicBezTo>
                <a:cubicBezTo>
                  <a:pt x="11733551" y="6699018"/>
                  <a:pt x="11743834" y="6696940"/>
                  <a:pt x="11747947" y="6694861"/>
                </a:cubicBezTo>
                <a:cubicBezTo>
                  <a:pt x="11750004" y="6694861"/>
                  <a:pt x="11750004" y="6694861"/>
                  <a:pt x="11750004" y="6694861"/>
                </a:cubicBezTo>
                <a:cubicBezTo>
                  <a:pt x="11752060" y="6686548"/>
                  <a:pt x="11752060" y="6676155"/>
                  <a:pt x="11752060" y="6667842"/>
                </a:cubicBezTo>
                <a:cubicBezTo>
                  <a:pt x="11752060" y="6659528"/>
                  <a:pt x="11752060" y="6649135"/>
                  <a:pt x="11750004" y="6640822"/>
                </a:cubicBezTo>
                <a:cubicBezTo>
                  <a:pt x="11752060" y="6640822"/>
                  <a:pt x="11768512" y="6634586"/>
                  <a:pt x="11770569" y="6632508"/>
                </a:cubicBezTo>
                <a:cubicBezTo>
                  <a:pt x="11778795" y="6649135"/>
                  <a:pt x="11793191" y="6661606"/>
                  <a:pt x="11807586" y="6669919"/>
                </a:cubicBezTo>
                <a:cubicBezTo>
                  <a:pt x="11813756" y="6667842"/>
                  <a:pt x="11821982" y="6663684"/>
                  <a:pt x="11826095" y="6659528"/>
                </a:cubicBezTo>
                <a:cubicBezTo>
                  <a:pt x="11828152" y="6657449"/>
                  <a:pt x="11828152" y="6657449"/>
                  <a:pt x="11828152" y="6657449"/>
                </a:cubicBezTo>
                <a:cubicBezTo>
                  <a:pt x="11828152" y="6657449"/>
                  <a:pt x="11828152" y="6657449"/>
                  <a:pt x="11828152" y="6655371"/>
                </a:cubicBezTo>
                <a:cubicBezTo>
                  <a:pt x="11828152" y="6640822"/>
                  <a:pt x="11821982" y="6622116"/>
                  <a:pt x="11813756" y="6607566"/>
                </a:cubicBezTo>
                <a:cubicBezTo>
                  <a:pt x="11815812" y="6605487"/>
                  <a:pt x="11828152" y="6595096"/>
                  <a:pt x="11830208" y="6593017"/>
                </a:cubicBezTo>
                <a:cubicBezTo>
                  <a:pt x="11844604" y="6605487"/>
                  <a:pt x="11861056" y="6615880"/>
                  <a:pt x="11875452" y="6620037"/>
                </a:cubicBezTo>
                <a:cubicBezTo>
                  <a:pt x="11877509" y="6620037"/>
                  <a:pt x="11877509" y="6620037"/>
                  <a:pt x="11877509" y="6620037"/>
                </a:cubicBezTo>
                <a:cubicBezTo>
                  <a:pt x="11881622" y="6615880"/>
                  <a:pt x="11889848" y="6609645"/>
                  <a:pt x="11891905" y="6603410"/>
                </a:cubicBezTo>
                <a:cubicBezTo>
                  <a:pt x="11893961" y="6603410"/>
                  <a:pt x="11893961" y="6603410"/>
                  <a:pt x="11893961" y="6603410"/>
                </a:cubicBezTo>
                <a:cubicBezTo>
                  <a:pt x="11889848" y="6586781"/>
                  <a:pt x="11879565" y="6570154"/>
                  <a:pt x="11867226" y="6557684"/>
                </a:cubicBezTo>
                <a:cubicBezTo>
                  <a:pt x="11869283" y="6555605"/>
                  <a:pt x="11879565" y="6541055"/>
                  <a:pt x="11879565" y="6538978"/>
                </a:cubicBezTo>
                <a:cubicBezTo>
                  <a:pt x="11896018" y="6547291"/>
                  <a:pt x="11914526" y="6553526"/>
                  <a:pt x="11930979" y="6553526"/>
                </a:cubicBezTo>
                <a:cubicBezTo>
                  <a:pt x="11933035" y="6551448"/>
                  <a:pt x="11933035" y="6551448"/>
                  <a:pt x="11933035" y="6551448"/>
                </a:cubicBezTo>
                <a:cubicBezTo>
                  <a:pt x="11935092" y="6547291"/>
                  <a:pt x="11941261" y="6538978"/>
                  <a:pt x="11943318" y="6532742"/>
                </a:cubicBezTo>
                <a:cubicBezTo>
                  <a:pt x="11943318" y="6530664"/>
                  <a:pt x="11943318" y="6530664"/>
                  <a:pt x="11943318" y="6530664"/>
                </a:cubicBezTo>
                <a:cubicBezTo>
                  <a:pt x="11935092" y="6518193"/>
                  <a:pt x="11920696" y="6503643"/>
                  <a:pt x="11906300" y="6495329"/>
                </a:cubicBezTo>
                <a:cubicBezTo>
                  <a:pt x="11906300" y="6491173"/>
                  <a:pt x="11914526" y="6476623"/>
                  <a:pt x="11914526" y="6474546"/>
                </a:cubicBezTo>
                <a:cubicBezTo>
                  <a:pt x="11930979" y="6478702"/>
                  <a:pt x="11949488" y="6478702"/>
                  <a:pt x="11965940" y="6474546"/>
                </a:cubicBezTo>
                <a:cubicBezTo>
                  <a:pt x="11967996" y="6474546"/>
                  <a:pt x="11967996" y="6474546"/>
                  <a:pt x="11967996" y="6474546"/>
                </a:cubicBezTo>
                <a:cubicBezTo>
                  <a:pt x="11970053" y="6468310"/>
                  <a:pt x="11972109" y="6459996"/>
                  <a:pt x="11972109" y="6453761"/>
                </a:cubicBezTo>
                <a:cubicBezTo>
                  <a:pt x="11972109" y="6451682"/>
                  <a:pt x="11972109" y="6451682"/>
                  <a:pt x="11972109" y="6451682"/>
                </a:cubicBezTo>
                <a:cubicBezTo>
                  <a:pt x="11961827" y="6439211"/>
                  <a:pt x="11945374" y="6430897"/>
                  <a:pt x="11926866" y="6424662"/>
                </a:cubicBezTo>
                <a:cubicBezTo>
                  <a:pt x="11928922" y="6422584"/>
                  <a:pt x="11930979" y="6405956"/>
                  <a:pt x="11930979" y="6403878"/>
                </a:cubicBezTo>
                <a:cubicBezTo>
                  <a:pt x="11949488" y="6403878"/>
                  <a:pt x="11967996" y="6397643"/>
                  <a:pt x="11980336" y="6389329"/>
                </a:cubicBezTo>
                <a:cubicBezTo>
                  <a:pt x="11982392" y="6389329"/>
                  <a:pt x="11982392" y="6389329"/>
                  <a:pt x="11982392" y="6389329"/>
                </a:cubicBezTo>
                <a:cubicBezTo>
                  <a:pt x="11982392" y="6385172"/>
                  <a:pt x="11982392" y="6381015"/>
                  <a:pt x="11982392" y="6376858"/>
                </a:cubicBezTo>
                <a:cubicBezTo>
                  <a:pt x="11982392" y="6374779"/>
                  <a:pt x="11982392" y="6370623"/>
                  <a:pt x="11982392" y="6366465"/>
                </a:cubicBezTo>
                <a:cubicBezTo>
                  <a:pt x="11980336" y="6366465"/>
                  <a:pt x="11980336" y="6366465"/>
                  <a:pt x="11980336" y="6366465"/>
                </a:cubicBezTo>
                <a:cubicBezTo>
                  <a:pt x="11967996" y="6358152"/>
                  <a:pt x="11949488" y="6351917"/>
                  <a:pt x="11930979" y="6351917"/>
                </a:cubicBezTo>
                <a:cubicBezTo>
                  <a:pt x="11930979" y="6349838"/>
                  <a:pt x="11928922" y="6333211"/>
                  <a:pt x="11928922" y="6331132"/>
                </a:cubicBezTo>
                <a:cubicBezTo>
                  <a:pt x="11945374" y="6324897"/>
                  <a:pt x="11961827" y="6316583"/>
                  <a:pt x="11972109" y="6304112"/>
                </a:cubicBezTo>
                <a:cubicBezTo>
                  <a:pt x="11974166" y="6304112"/>
                  <a:pt x="11974166" y="6304112"/>
                  <a:pt x="11974166" y="6304112"/>
                </a:cubicBezTo>
                <a:cubicBezTo>
                  <a:pt x="11974166" y="6302033"/>
                  <a:pt x="11974166" y="6302033"/>
                  <a:pt x="11974166" y="6302033"/>
                </a:cubicBezTo>
                <a:cubicBezTo>
                  <a:pt x="11972109" y="6295798"/>
                  <a:pt x="11970053" y="6287485"/>
                  <a:pt x="11967996" y="6281249"/>
                </a:cubicBezTo>
                <a:cubicBezTo>
                  <a:pt x="11965940" y="6281249"/>
                  <a:pt x="11965940" y="6281249"/>
                  <a:pt x="11965940" y="6281249"/>
                </a:cubicBezTo>
                <a:cubicBezTo>
                  <a:pt x="11951544" y="6275014"/>
                  <a:pt x="11933035" y="6277092"/>
                  <a:pt x="11914526" y="6281249"/>
                </a:cubicBezTo>
                <a:cubicBezTo>
                  <a:pt x="11914526" y="6279171"/>
                  <a:pt x="11908357" y="6262543"/>
                  <a:pt x="11906300" y="6260465"/>
                </a:cubicBezTo>
                <a:cubicBezTo>
                  <a:pt x="11922753" y="6252151"/>
                  <a:pt x="11935092" y="6237601"/>
                  <a:pt x="11943318" y="6223053"/>
                </a:cubicBezTo>
                <a:cubicBezTo>
                  <a:pt x="11943318" y="6220974"/>
                  <a:pt x="11943318" y="6220974"/>
                  <a:pt x="11943318" y="6220974"/>
                </a:cubicBezTo>
                <a:cubicBezTo>
                  <a:pt x="11941261" y="6216817"/>
                  <a:pt x="11937148" y="6208503"/>
                  <a:pt x="11933035" y="6202268"/>
                </a:cubicBezTo>
                <a:cubicBezTo>
                  <a:pt x="11930979" y="6202268"/>
                  <a:pt x="11930979" y="6202268"/>
                  <a:pt x="11930979" y="6202268"/>
                </a:cubicBezTo>
                <a:cubicBezTo>
                  <a:pt x="11914526" y="6202268"/>
                  <a:pt x="11896018" y="6206425"/>
                  <a:pt x="11881622" y="6214739"/>
                </a:cubicBezTo>
                <a:cubicBezTo>
                  <a:pt x="11879565" y="6214739"/>
                  <a:pt x="11869283" y="6200189"/>
                  <a:pt x="11867226" y="6198111"/>
                </a:cubicBezTo>
                <a:cubicBezTo>
                  <a:pt x="11879565" y="6185640"/>
                  <a:pt x="11889848" y="6169013"/>
                  <a:pt x="11893961" y="6152385"/>
                </a:cubicBezTo>
                <a:cubicBezTo>
                  <a:pt x="11893961" y="6150307"/>
                  <a:pt x="11893961" y="6150307"/>
                  <a:pt x="11893961" y="6150307"/>
                </a:cubicBezTo>
                <a:cubicBezTo>
                  <a:pt x="11889848" y="6146150"/>
                  <a:pt x="11883679" y="6139914"/>
                  <a:pt x="11877509" y="6135757"/>
                </a:cubicBezTo>
                <a:cubicBezTo>
                  <a:pt x="11861056" y="6139914"/>
                  <a:pt x="11844604" y="6148228"/>
                  <a:pt x="11832265" y="6160699"/>
                </a:cubicBezTo>
                <a:cubicBezTo>
                  <a:pt x="11830208" y="6160699"/>
                  <a:pt x="11815812" y="6150307"/>
                  <a:pt x="11813756" y="6148228"/>
                </a:cubicBezTo>
                <a:cubicBezTo>
                  <a:pt x="11824038" y="6131601"/>
                  <a:pt x="11828152" y="6114973"/>
                  <a:pt x="11828152" y="6098345"/>
                </a:cubicBezTo>
                <a:cubicBezTo>
                  <a:pt x="11828152" y="6098345"/>
                  <a:pt x="11828152" y="6096267"/>
                  <a:pt x="11828152" y="6096267"/>
                </a:cubicBezTo>
                <a:cubicBezTo>
                  <a:pt x="11821982" y="6092110"/>
                  <a:pt x="11813756" y="6087953"/>
                  <a:pt x="11809643" y="6085875"/>
                </a:cubicBezTo>
                <a:cubicBezTo>
                  <a:pt x="11807586" y="6083796"/>
                  <a:pt x="11807586" y="6083796"/>
                  <a:pt x="11807586" y="6083796"/>
                </a:cubicBezTo>
                <a:cubicBezTo>
                  <a:pt x="11807586" y="6085875"/>
                  <a:pt x="11807586" y="6085875"/>
                  <a:pt x="11807586" y="6085875"/>
                </a:cubicBezTo>
                <a:cubicBezTo>
                  <a:pt x="11793191" y="6092110"/>
                  <a:pt x="11780851" y="6106659"/>
                  <a:pt x="11770569" y="6121208"/>
                </a:cubicBezTo>
                <a:cubicBezTo>
                  <a:pt x="11768512" y="6121208"/>
                  <a:pt x="11752060" y="6114973"/>
                  <a:pt x="11750004" y="6112895"/>
                </a:cubicBezTo>
                <a:cubicBezTo>
                  <a:pt x="11752060" y="6104581"/>
                  <a:pt x="11754116" y="6096267"/>
                  <a:pt x="11754116" y="6085875"/>
                </a:cubicBezTo>
                <a:cubicBezTo>
                  <a:pt x="11754116" y="6077561"/>
                  <a:pt x="11752060" y="6069247"/>
                  <a:pt x="11750004" y="6060933"/>
                </a:cubicBezTo>
                <a:cubicBezTo>
                  <a:pt x="11750004" y="6058855"/>
                  <a:pt x="11750004" y="6058855"/>
                  <a:pt x="11750004" y="6058855"/>
                </a:cubicBezTo>
                <a:cubicBezTo>
                  <a:pt x="11747947" y="6058855"/>
                  <a:pt x="11747947" y="6058855"/>
                  <a:pt x="11747947" y="6058855"/>
                </a:cubicBezTo>
                <a:cubicBezTo>
                  <a:pt x="11743834" y="6056776"/>
                  <a:pt x="11735608" y="6054698"/>
                  <a:pt x="11727382" y="6054698"/>
                </a:cubicBezTo>
                <a:cubicBezTo>
                  <a:pt x="11715042" y="6065090"/>
                  <a:pt x="11704760" y="6081718"/>
                  <a:pt x="11700647" y="6100424"/>
                </a:cubicBezTo>
                <a:cubicBezTo>
                  <a:pt x="11698590" y="6098345"/>
                  <a:pt x="11682138" y="6096267"/>
                  <a:pt x="11678025" y="6096267"/>
                </a:cubicBezTo>
                <a:cubicBezTo>
                  <a:pt x="11678025" y="6079639"/>
                  <a:pt x="11673912" y="6060933"/>
                  <a:pt x="11665686" y="6046384"/>
                </a:cubicBezTo>
                <a:cubicBezTo>
                  <a:pt x="11663629" y="6046384"/>
                  <a:pt x="11663629" y="6046384"/>
                  <a:pt x="11663629" y="6046384"/>
                </a:cubicBezTo>
                <a:cubicBezTo>
                  <a:pt x="11657460" y="6044305"/>
                  <a:pt x="11649233" y="6044305"/>
                  <a:pt x="11643063" y="6046384"/>
                </a:cubicBezTo>
                <a:cubicBezTo>
                  <a:pt x="11641007" y="6046384"/>
                  <a:pt x="11641007" y="6046384"/>
                  <a:pt x="11641007" y="604638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C8830E89-B3DC-4845-B9D6-57EEF767FD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99420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96">
          <p15:clr>
            <a:srgbClr val="FBAE40"/>
          </p15:clr>
        </p15:guide>
      </p15:sldGuideLst>
    </p:ext>
  </p:extLs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487A99E-EF5B-439A-BE3B-E777CA5DFBD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0EEDB4C5-4D50-4C91-B9A5-A9BCE42BF8D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733" y="3429000"/>
            <a:ext cx="10532534" cy="1135062"/>
          </a:xfrm>
        </p:spPr>
        <p:txBody>
          <a:bodyPr>
            <a:normAutofit/>
          </a:bodyPr>
          <a:lstStyle>
            <a:lvl1pPr marL="0" indent="0" algn="ctr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167D3182-E237-4027-9277-305E020D6F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2647815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9BB0E19E-2EC7-475B-9B28-093E8638E481}"/>
              </a:ext>
            </a:extLst>
          </p:cNvPr>
          <p:cNvSpPr/>
          <p:nvPr userDrawn="1"/>
        </p:nvSpPr>
        <p:spPr>
          <a:xfrm>
            <a:off x="-12084" y="-4763"/>
            <a:ext cx="12216168" cy="2408098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D58ED7BC-1EA4-4387-82A7-BFEBF7FA13E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2403336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0 w 12192000"/>
              <a:gd name="connsiteY377" fmla="*/ 4454665 h 4454665"/>
              <a:gd name="connsiteX378" fmla="*/ 0 w 12192000"/>
              <a:gd name="connsiteY378" fmla="*/ 4454664 h 4454665"/>
              <a:gd name="connsiteX379" fmla="*/ 0 w 12192000"/>
              <a:gd name="connsiteY379" fmla="*/ 3869777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0" y="4454665"/>
                </a:lnTo>
                <a:lnTo>
                  <a:pt x="0" y="4454664"/>
                </a:lnTo>
                <a:lnTo>
                  <a:pt x="0" y="386977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A9A7530-18B5-41FC-A93D-F8CA8070C837}"/>
              </a:ext>
            </a:extLst>
          </p:cNvPr>
          <p:cNvSpPr/>
          <p:nvPr userDrawn="1"/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0 w 12192000"/>
              <a:gd name="connsiteY377" fmla="*/ 4454665 h 4454665"/>
              <a:gd name="connsiteX378" fmla="*/ 0 w 12192000"/>
              <a:gd name="connsiteY378" fmla="*/ 4454664 h 4454665"/>
              <a:gd name="connsiteX379" fmla="*/ 0 w 12192000"/>
              <a:gd name="connsiteY379" fmla="*/ 3869777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0" y="4454665"/>
                </a:lnTo>
                <a:lnTo>
                  <a:pt x="0" y="4454664"/>
                </a:lnTo>
                <a:lnTo>
                  <a:pt x="0" y="3869777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93866"/>
            <a:ext cx="11065934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rgbClr val="01B0E3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1338932"/>
            <a:ext cx="11065934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77FD9FF6-D0F7-4D4C-BFE7-449EBFDC20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309684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3B5555C6-768D-4D30-811A-F66CBE74CEF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5043713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09702C4-ABB0-4FA9-AC7F-FD0C1056D0BB}"/>
              </a:ext>
            </a:extLst>
          </p:cNvPr>
          <p:cNvSpPr/>
          <p:nvPr userDrawn="1"/>
        </p:nvSpPr>
        <p:spPr>
          <a:xfrm>
            <a:off x="0" y="0"/>
            <a:ext cx="12192000" cy="504371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74320" rtlCol="0" anchor="b"/>
          <a:lstStyle/>
          <a:p>
            <a:pPr algn="l"/>
            <a:r>
              <a:rPr lang="en-US" dirty="0">
                <a:solidFill>
                  <a:schemeClr val="lt1">
                    <a:alpha val="0"/>
                  </a:schemeClr>
                </a:solidFill>
              </a:rPr>
              <a:t>z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D468973-885C-4EB1-BD5B-E7545B32CF5C}"/>
              </a:ext>
            </a:extLst>
          </p:cNvPr>
          <p:cNvSpPr/>
          <p:nvPr userDrawn="1"/>
        </p:nvSpPr>
        <p:spPr>
          <a:xfrm>
            <a:off x="0" y="5043714"/>
            <a:ext cx="12192000" cy="1814286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297713"/>
            <a:ext cx="9733038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6042779"/>
            <a:ext cx="9733038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rgbClr val="33333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84DDCCAD-79C7-47DD-ADFA-662E6C9F15A6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dirty="0">
                <a:solidFill>
                  <a:schemeClr val="bg1">
                    <a:lumMod val="50000"/>
                  </a:schemeClr>
                </a:solidFill>
              </a:rPr>
              <a:t>© 2019 Rotary International. Internal Use Only. Not For Distribution. Private and Confidential.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B404E3BF-B02B-48D6-9216-A767209304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2" name="Group 1" hidden="1">
            <a:extLst>
              <a:ext uri="{FF2B5EF4-FFF2-40B4-BE49-F238E27FC236}">
                <a16:creationId xmlns:a16="http://schemas.microsoft.com/office/drawing/2014/main" id="{D7C6A3BB-EF02-4CF1-9852-F94976EA725A}"/>
              </a:ext>
            </a:extLst>
          </p:cNvPr>
          <p:cNvGrpSpPr/>
          <p:nvPr userDrawn="1"/>
        </p:nvGrpSpPr>
        <p:grpSpPr>
          <a:xfrm>
            <a:off x="10038824" y="6049262"/>
            <a:ext cx="1938338" cy="664586"/>
            <a:chOff x="10038824" y="6049262"/>
            <a:chExt cx="1938338" cy="664586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FE21D0C-F9E9-461A-818F-EB6599117765}"/>
                </a:ext>
              </a:extLst>
            </p:cNvPr>
            <p:cNvSpPr/>
            <p:nvPr userDrawn="1"/>
          </p:nvSpPr>
          <p:spPr>
            <a:xfrm>
              <a:off x="11319071" y="6049262"/>
              <a:ext cx="658091" cy="664586"/>
            </a:xfrm>
            <a:custGeom>
              <a:avLst/>
              <a:gdLst>
                <a:gd name="connsiteX0" fmla="*/ 316706 w 658091"/>
                <a:gd name="connsiteY0" fmla="*/ 1560 h 664586"/>
                <a:gd name="connsiteX1" fmla="*/ 318762 w 658091"/>
                <a:gd name="connsiteY1" fmla="*/ 1560 h 664586"/>
                <a:gd name="connsiteX2" fmla="*/ 339328 w 658091"/>
                <a:gd name="connsiteY2" fmla="*/ 1560 h 664586"/>
                <a:gd name="connsiteX3" fmla="*/ 341385 w 658091"/>
                <a:gd name="connsiteY3" fmla="*/ 1560 h 664586"/>
                <a:gd name="connsiteX4" fmla="*/ 353724 w 658091"/>
                <a:gd name="connsiteY4" fmla="*/ 51443 h 664586"/>
                <a:gd name="connsiteX5" fmla="*/ 376346 w 658091"/>
                <a:gd name="connsiteY5" fmla="*/ 55600 h 664586"/>
                <a:gd name="connsiteX6" fmla="*/ 403081 w 658091"/>
                <a:gd name="connsiteY6" fmla="*/ 9874 h 664586"/>
                <a:gd name="connsiteX7" fmla="*/ 423646 w 658091"/>
                <a:gd name="connsiteY7" fmla="*/ 14031 h 664586"/>
                <a:gd name="connsiteX8" fmla="*/ 425703 w 658091"/>
                <a:gd name="connsiteY8" fmla="*/ 14031 h 664586"/>
                <a:gd name="connsiteX9" fmla="*/ 425703 w 658091"/>
                <a:gd name="connsiteY9" fmla="*/ 16109 h 664586"/>
                <a:gd name="connsiteX10" fmla="*/ 429816 w 658091"/>
                <a:gd name="connsiteY10" fmla="*/ 41051 h 664586"/>
                <a:gd name="connsiteX11" fmla="*/ 425703 w 658091"/>
                <a:gd name="connsiteY11" fmla="*/ 68071 h 664586"/>
                <a:gd name="connsiteX12" fmla="*/ 446268 w 658091"/>
                <a:gd name="connsiteY12" fmla="*/ 76384 h 664586"/>
                <a:gd name="connsiteX13" fmla="*/ 483285 w 658091"/>
                <a:gd name="connsiteY13" fmla="*/ 41051 h 664586"/>
                <a:gd name="connsiteX14" fmla="*/ 483285 w 658091"/>
                <a:gd name="connsiteY14" fmla="*/ 38972 h 664586"/>
                <a:gd name="connsiteX15" fmla="*/ 485342 w 658091"/>
                <a:gd name="connsiteY15" fmla="*/ 41051 h 664586"/>
                <a:gd name="connsiteX16" fmla="*/ 503851 w 658091"/>
                <a:gd name="connsiteY16" fmla="*/ 51443 h 664586"/>
                <a:gd name="connsiteX17" fmla="*/ 503851 w 658091"/>
                <a:gd name="connsiteY17" fmla="*/ 53521 h 664586"/>
                <a:gd name="connsiteX18" fmla="*/ 489455 w 658091"/>
                <a:gd name="connsiteY18" fmla="*/ 103404 h 664586"/>
                <a:gd name="connsiteX19" fmla="*/ 507964 w 658091"/>
                <a:gd name="connsiteY19" fmla="*/ 115875 h 664586"/>
                <a:gd name="connsiteX20" fmla="*/ 553208 w 658091"/>
                <a:gd name="connsiteY20" fmla="*/ 90933 h 664586"/>
                <a:gd name="connsiteX21" fmla="*/ 569660 w 658091"/>
                <a:gd name="connsiteY21" fmla="*/ 105483 h 664586"/>
                <a:gd name="connsiteX22" fmla="*/ 569660 w 658091"/>
                <a:gd name="connsiteY22" fmla="*/ 107561 h 664586"/>
                <a:gd name="connsiteX23" fmla="*/ 542925 w 658091"/>
                <a:gd name="connsiteY23" fmla="*/ 153287 h 664586"/>
                <a:gd name="connsiteX24" fmla="*/ 557321 w 658091"/>
                <a:gd name="connsiteY24" fmla="*/ 169915 h 664586"/>
                <a:gd name="connsiteX25" fmla="*/ 606678 w 658091"/>
                <a:gd name="connsiteY25" fmla="*/ 157444 h 664586"/>
                <a:gd name="connsiteX26" fmla="*/ 608734 w 658091"/>
                <a:gd name="connsiteY26" fmla="*/ 157444 h 664586"/>
                <a:gd name="connsiteX27" fmla="*/ 619017 w 658091"/>
                <a:gd name="connsiteY27" fmla="*/ 176150 h 664586"/>
                <a:gd name="connsiteX28" fmla="*/ 619017 w 658091"/>
                <a:gd name="connsiteY28" fmla="*/ 178229 h 664586"/>
                <a:gd name="connsiteX29" fmla="*/ 582000 w 658091"/>
                <a:gd name="connsiteY29" fmla="*/ 215641 h 664586"/>
                <a:gd name="connsiteX30" fmla="*/ 590226 w 658091"/>
                <a:gd name="connsiteY30" fmla="*/ 236425 h 664586"/>
                <a:gd name="connsiteX31" fmla="*/ 641639 w 658091"/>
                <a:gd name="connsiteY31" fmla="*/ 236425 h 664586"/>
                <a:gd name="connsiteX32" fmla="*/ 643695 w 658091"/>
                <a:gd name="connsiteY32" fmla="*/ 236425 h 664586"/>
                <a:gd name="connsiteX33" fmla="*/ 649865 w 658091"/>
                <a:gd name="connsiteY33" fmla="*/ 257209 h 664586"/>
                <a:gd name="connsiteX34" fmla="*/ 649865 w 658091"/>
                <a:gd name="connsiteY34" fmla="*/ 259288 h 664586"/>
                <a:gd name="connsiteX35" fmla="*/ 647809 w 658091"/>
                <a:gd name="connsiteY35" fmla="*/ 259288 h 664586"/>
                <a:gd name="connsiteX36" fmla="*/ 604621 w 658091"/>
                <a:gd name="connsiteY36" fmla="*/ 286308 h 664586"/>
                <a:gd name="connsiteX37" fmla="*/ 606678 w 658091"/>
                <a:gd name="connsiteY37" fmla="*/ 307093 h 664586"/>
                <a:gd name="connsiteX38" fmla="*/ 656035 w 658091"/>
                <a:gd name="connsiteY38" fmla="*/ 321641 h 664586"/>
                <a:gd name="connsiteX39" fmla="*/ 658091 w 658091"/>
                <a:gd name="connsiteY39" fmla="*/ 321641 h 664586"/>
                <a:gd name="connsiteX40" fmla="*/ 658091 w 658091"/>
                <a:gd name="connsiteY40" fmla="*/ 332034 h 664586"/>
                <a:gd name="connsiteX41" fmla="*/ 658091 w 658091"/>
                <a:gd name="connsiteY41" fmla="*/ 344505 h 664586"/>
                <a:gd name="connsiteX42" fmla="*/ 656035 w 658091"/>
                <a:gd name="connsiteY42" fmla="*/ 344505 h 664586"/>
                <a:gd name="connsiteX43" fmla="*/ 606678 w 658091"/>
                <a:gd name="connsiteY43" fmla="*/ 359054 h 664586"/>
                <a:gd name="connsiteX44" fmla="*/ 602565 w 658091"/>
                <a:gd name="connsiteY44" fmla="*/ 379838 h 664586"/>
                <a:gd name="connsiteX45" fmla="*/ 647809 w 658091"/>
                <a:gd name="connsiteY45" fmla="*/ 406858 h 664586"/>
                <a:gd name="connsiteX46" fmla="*/ 647809 w 658091"/>
                <a:gd name="connsiteY46" fmla="*/ 408937 h 664586"/>
                <a:gd name="connsiteX47" fmla="*/ 643695 w 658091"/>
                <a:gd name="connsiteY47" fmla="*/ 429722 h 664586"/>
                <a:gd name="connsiteX48" fmla="*/ 641639 w 658091"/>
                <a:gd name="connsiteY48" fmla="*/ 429722 h 664586"/>
                <a:gd name="connsiteX49" fmla="*/ 590226 w 658091"/>
                <a:gd name="connsiteY49" fmla="*/ 429722 h 664586"/>
                <a:gd name="connsiteX50" fmla="*/ 582000 w 658091"/>
                <a:gd name="connsiteY50" fmla="*/ 450505 h 664586"/>
                <a:gd name="connsiteX51" fmla="*/ 619017 w 658091"/>
                <a:gd name="connsiteY51" fmla="*/ 485840 h 664586"/>
                <a:gd name="connsiteX52" fmla="*/ 619017 w 658091"/>
                <a:gd name="connsiteY52" fmla="*/ 487918 h 664586"/>
                <a:gd name="connsiteX53" fmla="*/ 608734 w 658091"/>
                <a:gd name="connsiteY53" fmla="*/ 506624 h 664586"/>
                <a:gd name="connsiteX54" fmla="*/ 606678 w 658091"/>
                <a:gd name="connsiteY54" fmla="*/ 508702 h 664586"/>
                <a:gd name="connsiteX55" fmla="*/ 555264 w 658091"/>
                <a:gd name="connsiteY55" fmla="*/ 494154 h 664586"/>
                <a:gd name="connsiteX56" fmla="*/ 542925 w 658091"/>
                <a:gd name="connsiteY56" fmla="*/ 512860 h 664586"/>
                <a:gd name="connsiteX57" fmla="*/ 569660 w 658091"/>
                <a:gd name="connsiteY57" fmla="*/ 558586 h 664586"/>
                <a:gd name="connsiteX58" fmla="*/ 567604 w 658091"/>
                <a:gd name="connsiteY58" fmla="*/ 558586 h 664586"/>
                <a:gd name="connsiteX59" fmla="*/ 553208 w 658091"/>
                <a:gd name="connsiteY59" fmla="*/ 575213 h 664586"/>
                <a:gd name="connsiteX60" fmla="*/ 551151 w 658091"/>
                <a:gd name="connsiteY60" fmla="*/ 575213 h 664586"/>
                <a:gd name="connsiteX61" fmla="*/ 505907 w 658091"/>
                <a:gd name="connsiteY61" fmla="*/ 548193 h 664586"/>
                <a:gd name="connsiteX62" fmla="*/ 489455 w 658091"/>
                <a:gd name="connsiteY62" fmla="*/ 562742 h 664586"/>
                <a:gd name="connsiteX63" fmla="*/ 503851 w 658091"/>
                <a:gd name="connsiteY63" fmla="*/ 610547 h 664586"/>
                <a:gd name="connsiteX64" fmla="*/ 503851 w 658091"/>
                <a:gd name="connsiteY64" fmla="*/ 612625 h 664586"/>
                <a:gd name="connsiteX65" fmla="*/ 501794 w 658091"/>
                <a:gd name="connsiteY65" fmla="*/ 614704 h 664586"/>
                <a:gd name="connsiteX66" fmla="*/ 483285 w 658091"/>
                <a:gd name="connsiteY66" fmla="*/ 625095 h 664586"/>
                <a:gd name="connsiteX67" fmla="*/ 446268 w 658091"/>
                <a:gd name="connsiteY67" fmla="*/ 587684 h 664586"/>
                <a:gd name="connsiteX68" fmla="*/ 425703 w 658091"/>
                <a:gd name="connsiteY68" fmla="*/ 595998 h 664586"/>
                <a:gd name="connsiteX69" fmla="*/ 427759 w 658091"/>
                <a:gd name="connsiteY69" fmla="*/ 623018 h 664586"/>
                <a:gd name="connsiteX70" fmla="*/ 425703 w 658091"/>
                <a:gd name="connsiteY70" fmla="*/ 650037 h 664586"/>
                <a:gd name="connsiteX71" fmla="*/ 423646 w 658091"/>
                <a:gd name="connsiteY71" fmla="*/ 650037 h 664586"/>
                <a:gd name="connsiteX72" fmla="*/ 403081 w 658091"/>
                <a:gd name="connsiteY72" fmla="*/ 656272 h 664586"/>
                <a:gd name="connsiteX73" fmla="*/ 376346 w 658091"/>
                <a:gd name="connsiteY73" fmla="*/ 610547 h 664586"/>
                <a:gd name="connsiteX74" fmla="*/ 355781 w 658091"/>
                <a:gd name="connsiteY74" fmla="*/ 612625 h 664586"/>
                <a:gd name="connsiteX75" fmla="*/ 341385 w 658091"/>
                <a:gd name="connsiteY75" fmla="*/ 664586 h 664586"/>
                <a:gd name="connsiteX76" fmla="*/ 339328 w 658091"/>
                <a:gd name="connsiteY76" fmla="*/ 664586 h 664586"/>
                <a:gd name="connsiteX77" fmla="*/ 318762 w 658091"/>
                <a:gd name="connsiteY77" fmla="*/ 664586 h 664586"/>
                <a:gd name="connsiteX78" fmla="*/ 316706 w 658091"/>
                <a:gd name="connsiteY78" fmla="*/ 664586 h 664586"/>
                <a:gd name="connsiteX79" fmla="*/ 304367 w 658091"/>
                <a:gd name="connsiteY79" fmla="*/ 612625 h 664586"/>
                <a:gd name="connsiteX80" fmla="*/ 281745 w 658091"/>
                <a:gd name="connsiteY80" fmla="*/ 610547 h 664586"/>
                <a:gd name="connsiteX81" fmla="*/ 257067 w 658091"/>
                <a:gd name="connsiteY81" fmla="*/ 656272 h 664586"/>
                <a:gd name="connsiteX82" fmla="*/ 255010 w 658091"/>
                <a:gd name="connsiteY82" fmla="*/ 656272 h 664586"/>
                <a:gd name="connsiteX83" fmla="*/ 234445 w 658091"/>
                <a:gd name="connsiteY83" fmla="*/ 650037 h 664586"/>
                <a:gd name="connsiteX84" fmla="*/ 232388 w 658091"/>
                <a:gd name="connsiteY84" fmla="*/ 650037 h 664586"/>
                <a:gd name="connsiteX85" fmla="*/ 232388 w 658091"/>
                <a:gd name="connsiteY85" fmla="*/ 647959 h 664586"/>
                <a:gd name="connsiteX86" fmla="*/ 230332 w 658091"/>
                <a:gd name="connsiteY86" fmla="*/ 623018 h 664586"/>
                <a:gd name="connsiteX87" fmla="*/ 232388 w 658091"/>
                <a:gd name="connsiteY87" fmla="*/ 595998 h 664586"/>
                <a:gd name="connsiteX88" fmla="*/ 213879 w 658091"/>
                <a:gd name="connsiteY88" fmla="*/ 587684 h 664586"/>
                <a:gd name="connsiteX89" fmla="*/ 176862 w 658091"/>
                <a:gd name="connsiteY89" fmla="*/ 625095 h 664586"/>
                <a:gd name="connsiteX90" fmla="*/ 174805 w 658091"/>
                <a:gd name="connsiteY90" fmla="*/ 627174 h 664586"/>
                <a:gd name="connsiteX91" fmla="*/ 174805 w 658091"/>
                <a:gd name="connsiteY91" fmla="*/ 625095 h 664586"/>
                <a:gd name="connsiteX92" fmla="*/ 156297 w 658091"/>
                <a:gd name="connsiteY92" fmla="*/ 614704 h 664586"/>
                <a:gd name="connsiteX93" fmla="*/ 156297 w 658091"/>
                <a:gd name="connsiteY93" fmla="*/ 612625 h 664586"/>
                <a:gd name="connsiteX94" fmla="*/ 168636 w 658091"/>
                <a:gd name="connsiteY94" fmla="*/ 562742 h 664586"/>
                <a:gd name="connsiteX95" fmla="*/ 152184 w 658091"/>
                <a:gd name="connsiteY95" fmla="*/ 548193 h 664586"/>
                <a:gd name="connsiteX96" fmla="*/ 106939 w 658091"/>
                <a:gd name="connsiteY96" fmla="*/ 575213 h 664586"/>
                <a:gd name="connsiteX97" fmla="*/ 104883 w 658091"/>
                <a:gd name="connsiteY97" fmla="*/ 575213 h 664586"/>
                <a:gd name="connsiteX98" fmla="*/ 90487 w 658091"/>
                <a:gd name="connsiteY98" fmla="*/ 560663 h 664586"/>
                <a:gd name="connsiteX99" fmla="*/ 88430 w 658091"/>
                <a:gd name="connsiteY99" fmla="*/ 558586 h 664586"/>
                <a:gd name="connsiteX100" fmla="*/ 115166 w 658091"/>
                <a:gd name="connsiteY100" fmla="*/ 512860 h 664586"/>
                <a:gd name="connsiteX101" fmla="*/ 102826 w 658091"/>
                <a:gd name="connsiteY101" fmla="*/ 494154 h 664586"/>
                <a:gd name="connsiteX102" fmla="*/ 51413 w 658091"/>
                <a:gd name="connsiteY102" fmla="*/ 508702 h 664586"/>
                <a:gd name="connsiteX103" fmla="*/ 39074 w 658091"/>
                <a:gd name="connsiteY103" fmla="*/ 489996 h 664586"/>
                <a:gd name="connsiteX104" fmla="*/ 39074 w 658091"/>
                <a:gd name="connsiteY104" fmla="*/ 487918 h 664586"/>
                <a:gd name="connsiteX105" fmla="*/ 76091 w 658091"/>
                <a:gd name="connsiteY105" fmla="*/ 450505 h 664586"/>
                <a:gd name="connsiteX106" fmla="*/ 67865 w 658091"/>
                <a:gd name="connsiteY106" fmla="*/ 429722 h 664586"/>
                <a:gd name="connsiteX107" fmla="*/ 16452 w 658091"/>
                <a:gd name="connsiteY107" fmla="*/ 429722 h 664586"/>
                <a:gd name="connsiteX108" fmla="*/ 14395 w 658091"/>
                <a:gd name="connsiteY108" fmla="*/ 429722 h 664586"/>
                <a:gd name="connsiteX109" fmla="*/ 8226 w 658091"/>
                <a:gd name="connsiteY109" fmla="*/ 408937 h 664586"/>
                <a:gd name="connsiteX110" fmla="*/ 8226 w 658091"/>
                <a:gd name="connsiteY110" fmla="*/ 406858 h 664586"/>
                <a:gd name="connsiteX111" fmla="*/ 10282 w 658091"/>
                <a:gd name="connsiteY111" fmla="*/ 406858 h 664586"/>
                <a:gd name="connsiteX112" fmla="*/ 55526 w 658091"/>
                <a:gd name="connsiteY112" fmla="*/ 379838 h 664586"/>
                <a:gd name="connsiteX113" fmla="*/ 51413 w 658091"/>
                <a:gd name="connsiteY113" fmla="*/ 356976 h 664586"/>
                <a:gd name="connsiteX114" fmla="*/ 2056 w 658091"/>
                <a:gd name="connsiteY114" fmla="*/ 344505 h 664586"/>
                <a:gd name="connsiteX115" fmla="*/ 0 w 658091"/>
                <a:gd name="connsiteY115" fmla="*/ 344505 h 664586"/>
                <a:gd name="connsiteX116" fmla="*/ 0 w 658091"/>
                <a:gd name="connsiteY116" fmla="*/ 342426 h 664586"/>
                <a:gd name="connsiteX117" fmla="*/ 0 w 658091"/>
                <a:gd name="connsiteY117" fmla="*/ 332034 h 664586"/>
                <a:gd name="connsiteX118" fmla="*/ 0 w 658091"/>
                <a:gd name="connsiteY118" fmla="*/ 321641 h 664586"/>
                <a:gd name="connsiteX119" fmla="*/ 0 w 658091"/>
                <a:gd name="connsiteY119" fmla="*/ 319564 h 664586"/>
                <a:gd name="connsiteX120" fmla="*/ 2056 w 658091"/>
                <a:gd name="connsiteY120" fmla="*/ 319564 h 664586"/>
                <a:gd name="connsiteX121" fmla="*/ 51413 w 658091"/>
                <a:gd name="connsiteY121" fmla="*/ 307093 h 664586"/>
                <a:gd name="connsiteX122" fmla="*/ 53469 w 658091"/>
                <a:gd name="connsiteY122" fmla="*/ 284229 h 664586"/>
                <a:gd name="connsiteX123" fmla="*/ 10282 w 658091"/>
                <a:gd name="connsiteY123" fmla="*/ 259288 h 664586"/>
                <a:gd name="connsiteX124" fmla="*/ 8226 w 658091"/>
                <a:gd name="connsiteY124" fmla="*/ 257209 h 664586"/>
                <a:gd name="connsiteX125" fmla="*/ 14395 w 658091"/>
                <a:gd name="connsiteY125" fmla="*/ 236425 h 664586"/>
                <a:gd name="connsiteX126" fmla="*/ 14395 w 658091"/>
                <a:gd name="connsiteY126" fmla="*/ 234347 h 664586"/>
                <a:gd name="connsiteX127" fmla="*/ 16452 w 658091"/>
                <a:gd name="connsiteY127" fmla="*/ 234347 h 664586"/>
                <a:gd name="connsiteX128" fmla="*/ 67865 w 658091"/>
                <a:gd name="connsiteY128" fmla="*/ 234347 h 664586"/>
                <a:gd name="connsiteX129" fmla="*/ 76091 w 658091"/>
                <a:gd name="connsiteY129" fmla="*/ 215641 h 664586"/>
                <a:gd name="connsiteX130" fmla="*/ 39074 w 658091"/>
                <a:gd name="connsiteY130" fmla="*/ 178229 h 664586"/>
                <a:gd name="connsiteX131" fmla="*/ 39074 w 658091"/>
                <a:gd name="connsiteY131" fmla="*/ 176150 h 664586"/>
                <a:gd name="connsiteX132" fmla="*/ 49356 w 658091"/>
                <a:gd name="connsiteY132" fmla="*/ 157444 h 664586"/>
                <a:gd name="connsiteX133" fmla="*/ 51413 w 658091"/>
                <a:gd name="connsiteY133" fmla="*/ 157444 h 664586"/>
                <a:gd name="connsiteX134" fmla="*/ 100770 w 658091"/>
                <a:gd name="connsiteY134" fmla="*/ 169915 h 664586"/>
                <a:gd name="connsiteX135" fmla="*/ 115166 w 658091"/>
                <a:gd name="connsiteY135" fmla="*/ 153287 h 664586"/>
                <a:gd name="connsiteX136" fmla="*/ 88430 w 658091"/>
                <a:gd name="connsiteY136" fmla="*/ 107561 h 664586"/>
                <a:gd name="connsiteX137" fmla="*/ 88430 w 658091"/>
                <a:gd name="connsiteY137" fmla="*/ 105483 h 664586"/>
                <a:gd name="connsiteX138" fmla="*/ 104883 w 658091"/>
                <a:gd name="connsiteY138" fmla="*/ 90933 h 664586"/>
                <a:gd name="connsiteX139" fmla="*/ 104883 w 658091"/>
                <a:gd name="connsiteY139" fmla="*/ 88855 h 664586"/>
                <a:gd name="connsiteX140" fmla="*/ 106939 w 658091"/>
                <a:gd name="connsiteY140" fmla="*/ 88855 h 664586"/>
                <a:gd name="connsiteX141" fmla="*/ 150127 w 658091"/>
                <a:gd name="connsiteY141" fmla="*/ 115875 h 664586"/>
                <a:gd name="connsiteX142" fmla="*/ 166579 w 658091"/>
                <a:gd name="connsiteY142" fmla="*/ 103404 h 664586"/>
                <a:gd name="connsiteX143" fmla="*/ 154240 w 658091"/>
                <a:gd name="connsiteY143" fmla="*/ 53521 h 664586"/>
                <a:gd name="connsiteX144" fmla="*/ 154240 w 658091"/>
                <a:gd name="connsiteY144" fmla="*/ 51443 h 664586"/>
                <a:gd name="connsiteX145" fmla="*/ 172749 w 658091"/>
                <a:gd name="connsiteY145" fmla="*/ 38972 h 664586"/>
                <a:gd name="connsiteX146" fmla="*/ 174805 w 658091"/>
                <a:gd name="connsiteY146" fmla="*/ 38972 h 664586"/>
                <a:gd name="connsiteX147" fmla="*/ 174805 w 658091"/>
                <a:gd name="connsiteY147" fmla="*/ 41051 h 664586"/>
                <a:gd name="connsiteX148" fmla="*/ 211823 w 658091"/>
                <a:gd name="connsiteY148" fmla="*/ 76384 h 664586"/>
                <a:gd name="connsiteX149" fmla="*/ 232388 w 658091"/>
                <a:gd name="connsiteY149" fmla="*/ 68071 h 664586"/>
                <a:gd name="connsiteX150" fmla="*/ 228275 w 658091"/>
                <a:gd name="connsiteY150" fmla="*/ 41051 h 664586"/>
                <a:gd name="connsiteX151" fmla="*/ 232388 w 658091"/>
                <a:gd name="connsiteY151" fmla="*/ 16109 h 664586"/>
                <a:gd name="connsiteX152" fmla="*/ 232388 w 658091"/>
                <a:gd name="connsiteY152" fmla="*/ 14031 h 664586"/>
                <a:gd name="connsiteX153" fmla="*/ 252954 w 658091"/>
                <a:gd name="connsiteY153" fmla="*/ 9874 h 664586"/>
                <a:gd name="connsiteX154" fmla="*/ 255010 w 658091"/>
                <a:gd name="connsiteY154" fmla="*/ 7795 h 664586"/>
                <a:gd name="connsiteX155" fmla="*/ 255010 w 658091"/>
                <a:gd name="connsiteY155" fmla="*/ 9874 h 664586"/>
                <a:gd name="connsiteX156" fmla="*/ 281745 w 658091"/>
                <a:gd name="connsiteY156" fmla="*/ 55600 h 664586"/>
                <a:gd name="connsiteX157" fmla="*/ 304367 w 658091"/>
                <a:gd name="connsiteY157" fmla="*/ 51443 h 664586"/>
                <a:gd name="connsiteX158" fmla="*/ 316706 w 658091"/>
                <a:gd name="connsiteY158" fmla="*/ 1560 h 664586"/>
                <a:gd name="connsiteX159" fmla="*/ 329630 w 658091"/>
                <a:gd name="connsiteY159" fmla="*/ 80136 h 664586"/>
                <a:gd name="connsiteX160" fmla="*/ 82991 w 658091"/>
                <a:gd name="connsiteY160" fmla="*/ 329697 h 664586"/>
                <a:gd name="connsiteX161" fmla="*/ 329630 w 658091"/>
                <a:gd name="connsiteY161" fmla="*/ 579258 h 664586"/>
                <a:gd name="connsiteX162" fmla="*/ 576268 w 658091"/>
                <a:gd name="connsiteY162" fmla="*/ 329697 h 664586"/>
                <a:gd name="connsiteX163" fmla="*/ 329630 w 658091"/>
                <a:gd name="connsiteY163" fmla="*/ 80136 h 66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658091" h="664586">
                  <a:moveTo>
                    <a:pt x="316706" y="1560"/>
                  </a:moveTo>
                  <a:cubicBezTo>
                    <a:pt x="316706" y="1560"/>
                    <a:pt x="316706" y="1560"/>
                    <a:pt x="318762" y="1560"/>
                  </a:cubicBezTo>
                  <a:cubicBezTo>
                    <a:pt x="324932" y="-519"/>
                    <a:pt x="333159" y="-519"/>
                    <a:pt x="339328" y="1560"/>
                  </a:cubicBezTo>
                  <a:cubicBezTo>
                    <a:pt x="339328" y="1560"/>
                    <a:pt x="339328" y="1560"/>
                    <a:pt x="341385" y="1560"/>
                  </a:cubicBezTo>
                  <a:cubicBezTo>
                    <a:pt x="349611" y="16109"/>
                    <a:pt x="353724" y="34815"/>
                    <a:pt x="353724" y="51443"/>
                  </a:cubicBezTo>
                  <a:cubicBezTo>
                    <a:pt x="357837" y="51443"/>
                    <a:pt x="374289" y="53521"/>
                    <a:pt x="376346" y="55600"/>
                  </a:cubicBezTo>
                  <a:cubicBezTo>
                    <a:pt x="380459" y="36894"/>
                    <a:pt x="390742" y="20266"/>
                    <a:pt x="403081" y="9874"/>
                  </a:cubicBezTo>
                  <a:cubicBezTo>
                    <a:pt x="411307" y="9874"/>
                    <a:pt x="419533" y="11952"/>
                    <a:pt x="423646" y="14031"/>
                  </a:cubicBezTo>
                  <a:cubicBezTo>
                    <a:pt x="423646" y="14031"/>
                    <a:pt x="423646" y="14031"/>
                    <a:pt x="425703" y="14031"/>
                  </a:cubicBezTo>
                  <a:cubicBezTo>
                    <a:pt x="425703" y="14031"/>
                    <a:pt x="425703" y="14031"/>
                    <a:pt x="425703" y="16109"/>
                  </a:cubicBezTo>
                  <a:cubicBezTo>
                    <a:pt x="427759" y="24423"/>
                    <a:pt x="429816" y="32737"/>
                    <a:pt x="429816" y="41051"/>
                  </a:cubicBezTo>
                  <a:cubicBezTo>
                    <a:pt x="429816" y="51443"/>
                    <a:pt x="427759" y="59757"/>
                    <a:pt x="425703" y="68071"/>
                  </a:cubicBezTo>
                  <a:cubicBezTo>
                    <a:pt x="427759" y="70149"/>
                    <a:pt x="444211" y="76384"/>
                    <a:pt x="446268" y="76384"/>
                  </a:cubicBezTo>
                  <a:cubicBezTo>
                    <a:pt x="456551" y="61835"/>
                    <a:pt x="468890" y="47286"/>
                    <a:pt x="483285" y="41051"/>
                  </a:cubicBezTo>
                  <a:cubicBezTo>
                    <a:pt x="483285" y="41051"/>
                    <a:pt x="483285" y="41051"/>
                    <a:pt x="483285" y="38972"/>
                  </a:cubicBezTo>
                  <a:cubicBezTo>
                    <a:pt x="483285" y="38972"/>
                    <a:pt x="483285" y="38972"/>
                    <a:pt x="485342" y="41051"/>
                  </a:cubicBezTo>
                  <a:cubicBezTo>
                    <a:pt x="489455" y="43129"/>
                    <a:pt x="497681" y="47286"/>
                    <a:pt x="503851" y="51443"/>
                  </a:cubicBezTo>
                  <a:cubicBezTo>
                    <a:pt x="503851" y="51443"/>
                    <a:pt x="503851" y="53521"/>
                    <a:pt x="503851" y="53521"/>
                  </a:cubicBezTo>
                  <a:cubicBezTo>
                    <a:pt x="503851" y="70149"/>
                    <a:pt x="499738" y="86777"/>
                    <a:pt x="489455" y="103404"/>
                  </a:cubicBezTo>
                  <a:cubicBezTo>
                    <a:pt x="491512" y="105483"/>
                    <a:pt x="505907" y="115875"/>
                    <a:pt x="507964" y="115875"/>
                  </a:cubicBezTo>
                  <a:cubicBezTo>
                    <a:pt x="520303" y="103404"/>
                    <a:pt x="536755" y="95090"/>
                    <a:pt x="553208" y="90933"/>
                  </a:cubicBezTo>
                  <a:cubicBezTo>
                    <a:pt x="559378" y="95090"/>
                    <a:pt x="565547" y="101326"/>
                    <a:pt x="569660" y="105483"/>
                  </a:cubicBezTo>
                  <a:cubicBezTo>
                    <a:pt x="569660" y="105483"/>
                    <a:pt x="569660" y="105483"/>
                    <a:pt x="569660" y="107561"/>
                  </a:cubicBezTo>
                  <a:cubicBezTo>
                    <a:pt x="565547" y="124189"/>
                    <a:pt x="555264" y="140816"/>
                    <a:pt x="542925" y="153287"/>
                  </a:cubicBezTo>
                  <a:cubicBezTo>
                    <a:pt x="544982" y="155365"/>
                    <a:pt x="555264" y="169915"/>
                    <a:pt x="557321" y="169915"/>
                  </a:cubicBezTo>
                  <a:cubicBezTo>
                    <a:pt x="571717" y="161601"/>
                    <a:pt x="590226" y="157444"/>
                    <a:pt x="606678" y="157444"/>
                  </a:cubicBezTo>
                  <a:cubicBezTo>
                    <a:pt x="606678" y="157444"/>
                    <a:pt x="606678" y="157444"/>
                    <a:pt x="608734" y="157444"/>
                  </a:cubicBezTo>
                  <a:cubicBezTo>
                    <a:pt x="612848" y="163679"/>
                    <a:pt x="616961" y="171993"/>
                    <a:pt x="619017" y="176150"/>
                  </a:cubicBezTo>
                  <a:cubicBezTo>
                    <a:pt x="619017" y="176150"/>
                    <a:pt x="619017" y="176150"/>
                    <a:pt x="619017" y="178229"/>
                  </a:cubicBezTo>
                  <a:cubicBezTo>
                    <a:pt x="610791" y="192777"/>
                    <a:pt x="598452" y="207327"/>
                    <a:pt x="582000" y="215641"/>
                  </a:cubicBezTo>
                  <a:cubicBezTo>
                    <a:pt x="584056" y="217719"/>
                    <a:pt x="590226" y="234347"/>
                    <a:pt x="590226" y="236425"/>
                  </a:cubicBezTo>
                  <a:cubicBezTo>
                    <a:pt x="608734" y="232268"/>
                    <a:pt x="627243" y="230190"/>
                    <a:pt x="641639" y="236425"/>
                  </a:cubicBezTo>
                  <a:cubicBezTo>
                    <a:pt x="641639" y="236425"/>
                    <a:pt x="641639" y="236425"/>
                    <a:pt x="643695" y="236425"/>
                  </a:cubicBezTo>
                  <a:cubicBezTo>
                    <a:pt x="645752" y="242661"/>
                    <a:pt x="647809" y="250974"/>
                    <a:pt x="649865" y="257209"/>
                  </a:cubicBezTo>
                  <a:cubicBezTo>
                    <a:pt x="649865" y="257209"/>
                    <a:pt x="649865" y="257209"/>
                    <a:pt x="649865" y="259288"/>
                  </a:cubicBezTo>
                  <a:cubicBezTo>
                    <a:pt x="649865" y="259288"/>
                    <a:pt x="649865" y="259288"/>
                    <a:pt x="647809" y="259288"/>
                  </a:cubicBezTo>
                  <a:cubicBezTo>
                    <a:pt x="637526" y="271759"/>
                    <a:pt x="621074" y="280073"/>
                    <a:pt x="604621" y="286308"/>
                  </a:cubicBezTo>
                  <a:cubicBezTo>
                    <a:pt x="604621" y="288387"/>
                    <a:pt x="606678" y="305014"/>
                    <a:pt x="606678" y="307093"/>
                  </a:cubicBezTo>
                  <a:cubicBezTo>
                    <a:pt x="625187" y="307093"/>
                    <a:pt x="643695" y="313328"/>
                    <a:pt x="656035" y="321641"/>
                  </a:cubicBezTo>
                  <a:cubicBezTo>
                    <a:pt x="656035" y="321641"/>
                    <a:pt x="656035" y="321641"/>
                    <a:pt x="658091" y="321641"/>
                  </a:cubicBezTo>
                  <a:cubicBezTo>
                    <a:pt x="658091" y="325799"/>
                    <a:pt x="658091" y="329955"/>
                    <a:pt x="658091" y="332034"/>
                  </a:cubicBezTo>
                  <a:cubicBezTo>
                    <a:pt x="658091" y="336191"/>
                    <a:pt x="658091" y="340348"/>
                    <a:pt x="658091" y="344505"/>
                  </a:cubicBezTo>
                  <a:cubicBezTo>
                    <a:pt x="658091" y="344505"/>
                    <a:pt x="658091" y="344505"/>
                    <a:pt x="656035" y="344505"/>
                  </a:cubicBezTo>
                  <a:cubicBezTo>
                    <a:pt x="643695" y="352819"/>
                    <a:pt x="625187" y="359054"/>
                    <a:pt x="606678" y="359054"/>
                  </a:cubicBezTo>
                  <a:cubicBezTo>
                    <a:pt x="606678" y="361132"/>
                    <a:pt x="604621" y="377760"/>
                    <a:pt x="602565" y="379838"/>
                  </a:cubicBezTo>
                  <a:cubicBezTo>
                    <a:pt x="621074" y="386073"/>
                    <a:pt x="637526" y="394387"/>
                    <a:pt x="647809" y="406858"/>
                  </a:cubicBezTo>
                  <a:cubicBezTo>
                    <a:pt x="647809" y="406858"/>
                    <a:pt x="647809" y="406858"/>
                    <a:pt x="647809" y="408937"/>
                  </a:cubicBezTo>
                  <a:cubicBezTo>
                    <a:pt x="647809" y="415172"/>
                    <a:pt x="645752" y="423486"/>
                    <a:pt x="643695" y="429722"/>
                  </a:cubicBezTo>
                  <a:cubicBezTo>
                    <a:pt x="643695" y="429722"/>
                    <a:pt x="643695" y="429722"/>
                    <a:pt x="641639" y="429722"/>
                  </a:cubicBezTo>
                  <a:cubicBezTo>
                    <a:pt x="625187" y="433878"/>
                    <a:pt x="606678" y="433878"/>
                    <a:pt x="590226" y="429722"/>
                  </a:cubicBezTo>
                  <a:cubicBezTo>
                    <a:pt x="590226" y="431799"/>
                    <a:pt x="582000" y="446349"/>
                    <a:pt x="582000" y="450505"/>
                  </a:cubicBezTo>
                  <a:cubicBezTo>
                    <a:pt x="596395" y="458819"/>
                    <a:pt x="610791" y="473369"/>
                    <a:pt x="619017" y="485840"/>
                  </a:cubicBezTo>
                  <a:cubicBezTo>
                    <a:pt x="619017" y="485840"/>
                    <a:pt x="619017" y="485840"/>
                    <a:pt x="619017" y="487918"/>
                  </a:cubicBezTo>
                  <a:cubicBezTo>
                    <a:pt x="616961" y="494154"/>
                    <a:pt x="610791" y="502467"/>
                    <a:pt x="608734" y="506624"/>
                  </a:cubicBezTo>
                  <a:cubicBezTo>
                    <a:pt x="608734" y="506624"/>
                    <a:pt x="608734" y="506624"/>
                    <a:pt x="606678" y="508702"/>
                  </a:cubicBezTo>
                  <a:cubicBezTo>
                    <a:pt x="590226" y="508702"/>
                    <a:pt x="571717" y="502467"/>
                    <a:pt x="555264" y="494154"/>
                  </a:cubicBezTo>
                  <a:cubicBezTo>
                    <a:pt x="555264" y="496231"/>
                    <a:pt x="544982" y="510781"/>
                    <a:pt x="542925" y="512860"/>
                  </a:cubicBezTo>
                  <a:cubicBezTo>
                    <a:pt x="555264" y="525330"/>
                    <a:pt x="565547" y="541957"/>
                    <a:pt x="569660" y="558586"/>
                  </a:cubicBezTo>
                  <a:cubicBezTo>
                    <a:pt x="569660" y="558586"/>
                    <a:pt x="569660" y="558586"/>
                    <a:pt x="567604" y="558586"/>
                  </a:cubicBezTo>
                  <a:cubicBezTo>
                    <a:pt x="565547" y="564821"/>
                    <a:pt x="557321" y="571056"/>
                    <a:pt x="553208" y="575213"/>
                  </a:cubicBezTo>
                  <a:cubicBezTo>
                    <a:pt x="553208" y="575213"/>
                    <a:pt x="553208" y="575213"/>
                    <a:pt x="551151" y="575213"/>
                  </a:cubicBezTo>
                  <a:cubicBezTo>
                    <a:pt x="536755" y="571056"/>
                    <a:pt x="520303" y="560663"/>
                    <a:pt x="505907" y="548193"/>
                  </a:cubicBezTo>
                  <a:cubicBezTo>
                    <a:pt x="503851" y="550272"/>
                    <a:pt x="491512" y="560663"/>
                    <a:pt x="489455" y="562742"/>
                  </a:cubicBezTo>
                  <a:cubicBezTo>
                    <a:pt x="497681" y="577292"/>
                    <a:pt x="503851" y="595998"/>
                    <a:pt x="503851" y="610547"/>
                  </a:cubicBezTo>
                  <a:cubicBezTo>
                    <a:pt x="503851" y="612625"/>
                    <a:pt x="503851" y="612625"/>
                    <a:pt x="503851" y="612625"/>
                  </a:cubicBezTo>
                  <a:cubicBezTo>
                    <a:pt x="503851" y="612625"/>
                    <a:pt x="503851" y="612625"/>
                    <a:pt x="501794" y="614704"/>
                  </a:cubicBezTo>
                  <a:cubicBezTo>
                    <a:pt x="497681" y="618860"/>
                    <a:pt x="489455" y="623018"/>
                    <a:pt x="483285" y="625095"/>
                  </a:cubicBezTo>
                  <a:cubicBezTo>
                    <a:pt x="468890" y="616782"/>
                    <a:pt x="454494" y="604311"/>
                    <a:pt x="446268" y="587684"/>
                  </a:cubicBezTo>
                  <a:cubicBezTo>
                    <a:pt x="444211" y="589762"/>
                    <a:pt x="427759" y="595998"/>
                    <a:pt x="425703" y="595998"/>
                  </a:cubicBezTo>
                  <a:cubicBezTo>
                    <a:pt x="427759" y="604311"/>
                    <a:pt x="427759" y="614704"/>
                    <a:pt x="427759" y="623018"/>
                  </a:cubicBezTo>
                  <a:cubicBezTo>
                    <a:pt x="427759" y="631331"/>
                    <a:pt x="427759" y="641724"/>
                    <a:pt x="425703" y="650037"/>
                  </a:cubicBezTo>
                  <a:cubicBezTo>
                    <a:pt x="425703" y="650037"/>
                    <a:pt x="425703" y="650037"/>
                    <a:pt x="423646" y="650037"/>
                  </a:cubicBezTo>
                  <a:cubicBezTo>
                    <a:pt x="419533" y="652116"/>
                    <a:pt x="409250" y="654194"/>
                    <a:pt x="403081" y="656272"/>
                  </a:cubicBezTo>
                  <a:cubicBezTo>
                    <a:pt x="390742" y="643802"/>
                    <a:pt x="380459" y="627174"/>
                    <a:pt x="376346" y="610547"/>
                  </a:cubicBezTo>
                  <a:cubicBezTo>
                    <a:pt x="374289" y="610547"/>
                    <a:pt x="357837" y="612625"/>
                    <a:pt x="355781" y="612625"/>
                  </a:cubicBezTo>
                  <a:cubicBezTo>
                    <a:pt x="353724" y="631331"/>
                    <a:pt x="349611" y="650037"/>
                    <a:pt x="341385" y="664586"/>
                  </a:cubicBezTo>
                  <a:cubicBezTo>
                    <a:pt x="341385" y="664586"/>
                    <a:pt x="341385" y="664586"/>
                    <a:pt x="339328" y="664586"/>
                  </a:cubicBezTo>
                  <a:cubicBezTo>
                    <a:pt x="335215" y="664586"/>
                    <a:pt x="324932" y="664586"/>
                    <a:pt x="318762" y="664586"/>
                  </a:cubicBezTo>
                  <a:cubicBezTo>
                    <a:pt x="318762" y="664586"/>
                    <a:pt x="318762" y="664586"/>
                    <a:pt x="316706" y="664586"/>
                  </a:cubicBezTo>
                  <a:cubicBezTo>
                    <a:pt x="308480" y="650037"/>
                    <a:pt x="304367" y="631331"/>
                    <a:pt x="304367" y="612625"/>
                  </a:cubicBezTo>
                  <a:cubicBezTo>
                    <a:pt x="302310" y="612625"/>
                    <a:pt x="283801" y="610547"/>
                    <a:pt x="281745" y="610547"/>
                  </a:cubicBezTo>
                  <a:cubicBezTo>
                    <a:pt x="277632" y="627174"/>
                    <a:pt x="267349" y="643802"/>
                    <a:pt x="257067" y="656272"/>
                  </a:cubicBezTo>
                  <a:cubicBezTo>
                    <a:pt x="257067" y="656272"/>
                    <a:pt x="257067" y="656272"/>
                    <a:pt x="255010" y="656272"/>
                  </a:cubicBezTo>
                  <a:cubicBezTo>
                    <a:pt x="248840" y="654194"/>
                    <a:pt x="238558" y="652116"/>
                    <a:pt x="234445" y="650037"/>
                  </a:cubicBezTo>
                  <a:cubicBezTo>
                    <a:pt x="234445" y="650037"/>
                    <a:pt x="234445" y="650037"/>
                    <a:pt x="232388" y="650037"/>
                  </a:cubicBezTo>
                  <a:cubicBezTo>
                    <a:pt x="232388" y="650037"/>
                    <a:pt x="232388" y="650037"/>
                    <a:pt x="232388" y="647959"/>
                  </a:cubicBezTo>
                  <a:cubicBezTo>
                    <a:pt x="230332" y="641724"/>
                    <a:pt x="230332" y="631331"/>
                    <a:pt x="230332" y="623018"/>
                  </a:cubicBezTo>
                  <a:cubicBezTo>
                    <a:pt x="230332" y="614704"/>
                    <a:pt x="230332" y="604311"/>
                    <a:pt x="232388" y="595998"/>
                  </a:cubicBezTo>
                  <a:cubicBezTo>
                    <a:pt x="230332" y="595998"/>
                    <a:pt x="215936" y="589762"/>
                    <a:pt x="213879" y="587684"/>
                  </a:cubicBezTo>
                  <a:cubicBezTo>
                    <a:pt x="203597" y="604311"/>
                    <a:pt x="191258" y="616782"/>
                    <a:pt x="176862" y="625095"/>
                  </a:cubicBezTo>
                  <a:cubicBezTo>
                    <a:pt x="176862" y="625095"/>
                    <a:pt x="176862" y="625095"/>
                    <a:pt x="174805" y="627174"/>
                  </a:cubicBezTo>
                  <a:cubicBezTo>
                    <a:pt x="174805" y="627174"/>
                    <a:pt x="174805" y="627174"/>
                    <a:pt x="174805" y="625095"/>
                  </a:cubicBezTo>
                  <a:cubicBezTo>
                    <a:pt x="168636" y="623018"/>
                    <a:pt x="160410" y="618860"/>
                    <a:pt x="156297" y="614704"/>
                  </a:cubicBezTo>
                  <a:cubicBezTo>
                    <a:pt x="156297" y="614704"/>
                    <a:pt x="156297" y="612625"/>
                    <a:pt x="156297" y="612625"/>
                  </a:cubicBezTo>
                  <a:cubicBezTo>
                    <a:pt x="156297" y="595998"/>
                    <a:pt x="160410" y="579369"/>
                    <a:pt x="168636" y="562742"/>
                  </a:cubicBezTo>
                  <a:cubicBezTo>
                    <a:pt x="166579" y="560663"/>
                    <a:pt x="154240" y="550272"/>
                    <a:pt x="152184" y="548193"/>
                  </a:cubicBezTo>
                  <a:cubicBezTo>
                    <a:pt x="137788" y="562742"/>
                    <a:pt x="121336" y="571056"/>
                    <a:pt x="106939" y="575213"/>
                  </a:cubicBezTo>
                  <a:cubicBezTo>
                    <a:pt x="106939" y="575213"/>
                    <a:pt x="106939" y="575213"/>
                    <a:pt x="104883" y="575213"/>
                  </a:cubicBezTo>
                  <a:cubicBezTo>
                    <a:pt x="100770" y="571056"/>
                    <a:pt x="92544" y="564821"/>
                    <a:pt x="90487" y="560663"/>
                  </a:cubicBezTo>
                  <a:cubicBezTo>
                    <a:pt x="90487" y="560663"/>
                    <a:pt x="90487" y="560663"/>
                    <a:pt x="88430" y="558586"/>
                  </a:cubicBezTo>
                  <a:cubicBezTo>
                    <a:pt x="92544" y="541957"/>
                    <a:pt x="102826" y="525330"/>
                    <a:pt x="115166" y="512860"/>
                  </a:cubicBezTo>
                  <a:cubicBezTo>
                    <a:pt x="113110" y="510781"/>
                    <a:pt x="102826" y="496231"/>
                    <a:pt x="102826" y="494154"/>
                  </a:cubicBezTo>
                  <a:cubicBezTo>
                    <a:pt x="86374" y="504546"/>
                    <a:pt x="67865" y="508702"/>
                    <a:pt x="51413" y="508702"/>
                  </a:cubicBezTo>
                  <a:cubicBezTo>
                    <a:pt x="47300" y="502467"/>
                    <a:pt x="41130" y="494154"/>
                    <a:pt x="39074" y="489996"/>
                  </a:cubicBezTo>
                  <a:cubicBezTo>
                    <a:pt x="39074" y="489996"/>
                    <a:pt x="39074" y="489996"/>
                    <a:pt x="39074" y="487918"/>
                  </a:cubicBezTo>
                  <a:cubicBezTo>
                    <a:pt x="47300" y="473369"/>
                    <a:pt x="61696" y="458819"/>
                    <a:pt x="76091" y="450505"/>
                  </a:cubicBezTo>
                  <a:cubicBezTo>
                    <a:pt x="76091" y="448428"/>
                    <a:pt x="67865" y="431799"/>
                    <a:pt x="67865" y="429722"/>
                  </a:cubicBezTo>
                  <a:cubicBezTo>
                    <a:pt x="51413" y="433878"/>
                    <a:pt x="30848" y="435957"/>
                    <a:pt x="16452" y="429722"/>
                  </a:cubicBezTo>
                  <a:cubicBezTo>
                    <a:pt x="16452" y="429722"/>
                    <a:pt x="16452" y="429722"/>
                    <a:pt x="14395" y="429722"/>
                  </a:cubicBezTo>
                  <a:cubicBezTo>
                    <a:pt x="12339" y="423486"/>
                    <a:pt x="10282" y="415172"/>
                    <a:pt x="8226" y="408937"/>
                  </a:cubicBezTo>
                  <a:cubicBezTo>
                    <a:pt x="8226" y="408937"/>
                    <a:pt x="8226" y="408937"/>
                    <a:pt x="8226" y="406858"/>
                  </a:cubicBezTo>
                  <a:cubicBezTo>
                    <a:pt x="8226" y="406858"/>
                    <a:pt x="8226" y="406858"/>
                    <a:pt x="10282" y="406858"/>
                  </a:cubicBezTo>
                  <a:cubicBezTo>
                    <a:pt x="20565" y="394387"/>
                    <a:pt x="37017" y="386073"/>
                    <a:pt x="55526" y="379838"/>
                  </a:cubicBezTo>
                  <a:cubicBezTo>
                    <a:pt x="53469" y="377760"/>
                    <a:pt x="51413" y="361132"/>
                    <a:pt x="51413" y="356976"/>
                  </a:cubicBezTo>
                  <a:cubicBezTo>
                    <a:pt x="32904" y="356976"/>
                    <a:pt x="14395" y="352819"/>
                    <a:pt x="2056" y="344505"/>
                  </a:cubicBezTo>
                  <a:cubicBezTo>
                    <a:pt x="2056" y="344505"/>
                    <a:pt x="2056" y="344505"/>
                    <a:pt x="0" y="344505"/>
                  </a:cubicBezTo>
                  <a:cubicBezTo>
                    <a:pt x="0" y="344505"/>
                    <a:pt x="0" y="344505"/>
                    <a:pt x="0" y="342426"/>
                  </a:cubicBezTo>
                  <a:cubicBezTo>
                    <a:pt x="0" y="340348"/>
                    <a:pt x="0" y="336191"/>
                    <a:pt x="0" y="332034"/>
                  </a:cubicBezTo>
                  <a:cubicBezTo>
                    <a:pt x="0" y="327877"/>
                    <a:pt x="0" y="323720"/>
                    <a:pt x="0" y="321641"/>
                  </a:cubicBezTo>
                  <a:cubicBezTo>
                    <a:pt x="0" y="321641"/>
                    <a:pt x="0" y="321641"/>
                    <a:pt x="0" y="319564"/>
                  </a:cubicBezTo>
                  <a:cubicBezTo>
                    <a:pt x="0" y="319564"/>
                    <a:pt x="0" y="319564"/>
                    <a:pt x="2056" y="319564"/>
                  </a:cubicBezTo>
                  <a:cubicBezTo>
                    <a:pt x="14395" y="311249"/>
                    <a:pt x="32904" y="307093"/>
                    <a:pt x="51413" y="307093"/>
                  </a:cubicBezTo>
                  <a:cubicBezTo>
                    <a:pt x="51413" y="305014"/>
                    <a:pt x="53469" y="286308"/>
                    <a:pt x="53469" y="284229"/>
                  </a:cubicBezTo>
                  <a:cubicBezTo>
                    <a:pt x="37017" y="280073"/>
                    <a:pt x="20565" y="269680"/>
                    <a:pt x="10282" y="259288"/>
                  </a:cubicBezTo>
                  <a:cubicBezTo>
                    <a:pt x="10282" y="259288"/>
                    <a:pt x="10282" y="259288"/>
                    <a:pt x="8226" y="257209"/>
                  </a:cubicBezTo>
                  <a:cubicBezTo>
                    <a:pt x="10282" y="250974"/>
                    <a:pt x="12339" y="242661"/>
                    <a:pt x="14395" y="236425"/>
                  </a:cubicBezTo>
                  <a:cubicBezTo>
                    <a:pt x="14395" y="236425"/>
                    <a:pt x="14395" y="236425"/>
                    <a:pt x="14395" y="234347"/>
                  </a:cubicBezTo>
                  <a:cubicBezTo>
                    <a:pt x="14395" y="234347"/>
                    <a:pt x="14395" y="234347"/>
                    <a:pt x="16452" y="234347"/>
                  </a:cubicBezTo>
                  <a:cubicBezTo>
                    <a:pt x="30848" y="230190"/>
                    <a:pt x="49356" y="230190"/>
                    <a:pt x="67865" y="234347"/>
                  </a:cubicBezTo>
                  <a:cubicBezTo>
                    <a:pt x="67865" y="232268"/>
                    <a:pt x="74035" y="217719"/>
                    <a:pt x="76091" y="215641"/>
                  </a:cubicBezTo>
                  <a:cubicBezTo>
                    <a:pt x="59639" y="205248"/>
                    <a:pt x="47300" y="192777"/>
                    <a:pt x="39074" y="178229"/>
                  </a:cubicBezTo>
                  <a:cubicBezTo>
                    <a:pt x="39074" y="178229"/>
                    <a:pt x="39074" y="178229"/>
                    <a:pt x="39074" y="176150"/>
                  </a:cubicBezTo>
                  <a:cubicBezTo>
                    <a:pt x="41130" y="169915"/>
                    <a:pt x="45243" y="161601"/>
                    <a:pt x="49356" y="157444"/>
                  </a:cubicBezTo>
                  <a:cubicBezTo>
                    <a:pt x="49356" y="157444"/>
                    <a:pt x="49356" y="157444"/>
                    <a:pt x="51413" y="157444"/>
                  </a:cubicBezTo>
                  <a:cubicBezTo>
                    <a:pt x="67865" y="157444"/>
                    <a:pt x="86374" y="161601"/>
                    <a:pt x="100770" y="169915"/>
                  </a:cubicBezTo>
                  <a:cubicBezTo>
                    <a:pt x="102826" y="167836"/>
                    <a:pt x="113110" y="153287"/>
                    <a:pt x="115166" y="153287"/>
                  </a:cubicBezTo>
                  <a:cubicBezTo>
                    <a:pt x="102826" y="138738"/>
                    <a:pt x="92544" y="122110"/>
                    <a:pt x="88430" y="107561"/>
                  </a:cubicBezTo>
                  <a:cubicBezTo>
                    <a:pt x="88430" y="107561"/>
                    <a:pt x="88430" y="107561"/>
                    <a:pt x="88430" y="105483"/>
                  </a:cubicBezTo>
                  <a:cubicBezTo>
                    <a:pt x="92544" y="99247"/>
                    <a:pt x="98713" y="93012"/>
                    <a:pt x="104883" y="90933"/>
                  </a:cubicBezTo>
                  <a:cubicBezTo>
                    <a:pt x="104883" y="90933"/>
                    <a:pt x="104883" y="90933"/>
                    <a:pt x="104883" y="88855"/>
                  </a:cubicBezTo>
                  <a:cubicBezTo>
                    <a:pt x="104883" y="88855"/>
                    <a:pt x="104883" y="88855"/>
                    <a:pt x="106939" y="88855"/>
                  </a:cubicBezTo>
                  <a:cubicBezTo>
                    <a:pt x="121336" y="93012"/>
                    <a:pt x="137788" y="103404"/>
                    <a:pt x="150127" y="115875"/>
                  </a:cubicBezTo>
                  <a:cubicBezTo>
                    <a:pt x="152184" y="113797"/>
                    <a:pt x="164523" y="105483"/>
                    <a:pt x="166579" y="103404"/>
                  </a:cubicBezTo>
                  <a:cubicBezTo>
                    <a:pt x="158353" y="86777"/>
                    <a:pt x="154240" y="70149"/>
                    <a:pt x="154240" y="53521"/>
                  </a:cubicBezTo>
                  <a:cubicBezTo>
                    <a:pt x="154240" y="53521"/>
                    <a:pt x="154240" y="51443"/>
                    <a:pt x="154240" y="51443"/>
                  </a:cubicBezTo>
                  <a:cubicBezTo>
                    <a:pt x="160410" y="47286"/>
                    <a:pt x="166579" y="43129"/>
                    <a:pt x="172749" y="38972"/>
                  </a:cubicBezTo>
                  <a:cubicBezTo>
                    <a:pt x="172749" y="38972"/>
                    <a:pt x="172749" y="38972"/>
                    <a:pt x="174805" y="38972"/>
                  </a:cubicBezTo>
                  <a:cubicBezTo>
                    <a:pt x="174805" y="38972"/>
                    <a:pt x="174805" y="38972"/>
                    <a:pt x="174805" y="41051"/>
                  </a:cubicBezTo>
                  <a:cubicBezTo>
                    <a:pt x="189201" y="47286"/>
                    <a:pt x="201540" y="61835"/>
                    <a:pt x="211823" y="76384"/>
                  </a:cubicBezTo>
                  <a:cubicBezTo>
                    <a:pt x="213879" y="76384"/>
                    <a:pt x="230332" y="68071"/>
                    <a:pt x="232388" y="68071"/>
                  </a:cubicBezTo>
                  <a:cubicBezTo>
                    <a:pt x="230332" y="59757"/>
                    <a:pt x="228275" y="51443"/>
                    <a:pt x="228275" y="41051"/>
                  </a:cubicBezTo>
                  <a:cubicBezTo>
                    <a:pt x="228275" y="32737"/>
                    <a:pt x="230332" y="24423"/>
                    <a:pt x="232388" y="16109"/>
                  </a:cubicBezTo>
                  <a:cubicBezTo>
                    <a:pt x="232388" y="16109"/>
                    <a:pt x="232388" y="16109"/>
                    <a:pt x="232388" y="14031"/>
                  </a:cubicBezTo>
                  <a:cubicBezTo>
                    <a:pt x="238558" y="11952"/>
                    <a:pt x="246784" y="9874"/>
                    <a:pt x="252954" y="9874"/>
                  </a:cubicBezTo>
                  <a:cubicBezTo>
                    <a:pt x="252954" y="9874"/>
                    <a:pt x="252954" y="9874"/>
                    <a:pt x="255010" y="7795"/>
                  </a:cubicBezTo>
                  <a:cubicBezTo>
                    <a:pt x="255010" y="7795"/>
                    <a:pt x="255010" y="7795"/>
                    <a:pt x="255010" y="9874"/>
                  </a:cubicBezTo>
                  <a:cubicBezTo>
                    <a:pt x="267349" y="20266"/>
                    <a:pt x="275575" y="36894"/>
                    <a:pt x="281745" y="55600"/>
                  </a:cubicBezTo>
                  <a:cubicBezTo>
                    <a:pt x="283801" y="53521"/>
                    <a:pt x="300254" y="51443"/>
                    <a:pt x="304367" y="51443"/>
                  </a:cubicBezTo>
                  <a:cubicBezTo>
                    <a:pt x="304367" y="34815"/>
                    <a:pt x="308480" y="16109"/>
                    <a:pt x="316706" y="1560"/>
                  </a:cubicBezTo>
                  <a:close/>
                  <a:moveTo>
                    <a:pt x="329630" y="80136"/>
                  </a:moveTo>
                  <a:cubicBezTo>
                    <a:pt x="193415" y="80136"/>
                    <a:pt x="82991" y="191868"/>
                    <a:pt x="82991" y="329697"/>
                  </a:cubicBezTo>
                  <a:cubicBezTo>
                    <a:pt x="82991" y="467525"/>
                    <a:pt x="193415" y="579258"/>
                    <a:pt x="329630" y="579258"/>
                  </a:cubicBezTo>
                  <a:cubicBezTo>
                    <a:pt x="465844" y="579258"/>
                    <a:pt x="576268" y="467525"/>
                    <a:pt x="576268" y="329697"/>
                  </a:cubicBezTo>
                  <a:cubicBezTo>
                    <a:pt x="576268" y="191868"/>
                    <a:pt x="465844" y="80136"/>
                    <a:pt x="329630" y="801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4CEDD25-849F-4F0F-97BD-C04CB6FA1616}"/>
                </a:ext>
              </a:extLst>
            </p:cNvPr>
            <p:cNvSpPr/>
            <p:nvPr userDrawn="1"/>
          </p:nvSpPr>
          <p:spPr>
            <a:xfrm>
              <a:off x="11432454" y="6160958"/>
              <a:ext cx="433663" cy="438339"/>
            </a:xfrm>
            <a:custGeom>
              <a:avLst/>
              <a:gdLst>
                <a:gd name="connsiteX0" fmla="*/ 216831 w 433663"/>
                <a:gd name="connsiteY0" fmla="*/ 0 h 438339"/>
                <a:gd name="connsiteX1" fmla="*/ 433663 w 433663"/>
                <a:gd name="connsiteY1" fmla="*/ 219170 h 438339"/>
                <a:gd name="connsiteX2" fmla="*/ 216831 w 433663"/>
                <a:gd name="connsiteY2" fmla="*/ 438339 h 438339"/>
                <a:gd name="connsiteX3" fmla="*/ 0 w 433663"/>
                <a:gd name="connsiteY3" fmla="*/ 219170 h 438339"/>
                <a:gd name="connsiteX4" fmla="*/ 216831 w 433663"/>
                <a:gd name="connsiteY4" fmla="*/ 0 h 438339"/>
                <a:gd name="connsiteX5" fmla="*/ 185518 w 433663"/>
                <a:gd name="connsiteY5" fmla="*/ 35189 h 438339"/>
                <a:gd name="connsiteX6" fmla="*/ 181397 w 433663"/>
                <a:gd name="connsiteY6" fmla="*/ 35964 h 438339"/>
                <a:gd name="connsiteX7" fmla="*/ 74255 w 433663"/>
                <a:gd name="connsiteY7" fmla="*/ 97915 h 438339"/>
                <a:gd name="connsiteX8" fmla="*/ 70134 w 433663"/>
                <a:gd name="connsiteY8" fmla="*/ 104111 h 438339"/>
                <a:gd name="connsiteX9" fmla="*/ 78375 w 433663"/>
                <a:gd name="connsiteY9" fmla="*/ 110306 h 438339"/>
                <a:gd name="connsiteX10" fmla="*/ 169035 w 433663"/>
                <a:gd name="connsiteY10" fmla="*/ 155737 h 438339"/>
                <a:gd name="connsiteX11" fmla="*/ 179337 w 433663"/>
                <a:gd name="connsiteY11" fmla="*/ 155737 h 438339"/>
                <a:gd name="connsiteX12" fmla="*/ 183458 w 433663"/>
                <a:gd name="connsiteY12" fmla="*/ 147477 h 438339"/>
                <a:gd name="connsiteX13" fmla="*/ 191699 w 433663"/>
                <a:gd name="connsiteY13" fmla="*/ 46289 h 438339"/>
                <a:gd name="connsiteX14" fmla="*/ 189639 w 433663"/>
                <a:gd name="connsiteY14" fmla="*/ 35964 h 438339"/>
                <a:gd name="connsiteX15" fmla="*/ 185518 w 433663"/>
                <a:gd name="connsiteY15" fmla="*/ 35189 h 438339"/>
                <a:gd name="connsiteX16" fmla="*/ 242853 w 433663"/>
                <a:gd name="connsiteY16" fmla="*/ 35960 h 438339"/>
                <a:gd name="connsiteX17" fmla="*/ 240793 w 433663"/>
                <a:gd name="connsiteY17" fmla="*/ 44201 h 438339"/>
                <a:gd name="connsiteX18" fmla="*/ 249035 w 433663"/>
                <a:gd name="connsiteY18" fmla="*/ 145162 h 438339"/>
                <a:gd name="connsiteX19" fmla="*/ 253156 w 433663"/>
                <a:gd name="connsiteY19" fmla="*/ 155464 h 438339"/>
                <a:gd name="connsiteX20" fmla="*/ 263458 w 433663"/>
                <a:gd name="connsiteY20" fmla="*/ 153404 h 438339"/>
                <a:gd name="connsiteX21" fmla="*/ 354117 w 433663"/>
                <a:gd name="connsiteY21" fmla="*/ 110135 h 438339"/>
                <a:gd name="connsiteX22" fmla="*/ 362359 w 433663"/>
                <a:gd name="connsiteY22" fmla="*/ 103954 h 438339"/>
                <a:gd name="connsiteX23" fmla="*/ 358238 w 433663"/>
                <a:gd name="connsiteY23" fmla="*/ 97773 h 438339"/>
                <a:gd name="connsiteX24" fmla="*/ 251096 w 433663"/>
                <a:gd name="connsiteY24" fmla="*/ 35960 h 438339"/>
                <a:gd name="connsiteX25" fmla="*/ 242853 w 433663"/>
                <a:gd name="connsiteY25" fmla="*/ 35960 h 438339"/>
                <a:gd name="connsiteX26" fmla="*/ 389077 w 433663"/>
                <a:gd name="connsiteY26" fmla="*/ 151957 h 438339"/>
                <a:gd name="connsiteX27" fmla="*/ 380811 w 433663"/>
                <a:gd name="connsiteY27" fmla="*/ 154034 h 438339"/>
                <a:gd name="connsiteX28" fmla="*/ 296086 w 433663"/>
                <a:gd name="connsiteY28" fmla="*/ 212165 h 438339"/>
                <a:gd name="connsiteX29" fmla="*/ 289887 w 433663"/>
                <a:gd name="connsiteY29" fmla="*/ 220469 h 438339"/>
                <a:gd name="connsiteX30" fmla="*/ 296086 w 433663"/>
                <a:gd name="connsiteY30" fmla="*/ 228773 h 438339"/>
                <a:gd name="connsiteX31" fmla="*/ 380811 w 433663"/>
                <a:gd name="connsiteY31" fmla="*/ 286905 h 438339"/>
                <a:gd name="connsiteX32" fmla="*/ 389077 w 433663"/>
                <a:gd name="connsiteY32" fmla="*/ 288981 h 438339"/>
                <a:gd name="connsiteX33" fmla="*/ 393210 w 433663"/>
                <a:gd name="connsiteY33" fmla="*/ 282753 h 438339"/>
                <a:gd name="connsiteX34" fmla="*/ 393210 w 433663"/>
                <a:gd name="connsiteY34" fmla="*/ 158186 h 438339"/>
                <a:gd name="connsiteX35" fmla="*/ 389077 w 433663"/>
                <a:gd name="connsiteY35" fmla="*/ 151957 h 438339"/>
                <a:gd name="connsiteX36" fmla="*/ 43249 w 433663"/>
                <a:gd name="connsiteY36" fmla="*/ 151957 h 438339"/>
                <a:gd name="connsiteX37" fmla="*/ 39158 w 433663"/>
                <a:gd name="connsiteY37" fmla="*/ 158186 h 438339"/>
                <a:gd name="connsiteX38" fmla="*/ 39158 w 433663"/>
                <a:gd name="connsiteY38" fmla="*/ 282753 h 438339"/>
                <a:gd name="connsiteX39" fmla="*/ 43249 w 433663"/>
                <a:gd name="connsiteY39" fmla="*/ 288981 h 438339"/>
                <a:gd name="connsiteX40" fmla="*/ 51432 w 433663"/>
                <a:gd name="connsiteY40" fmla="*/ 286905 h 438339"/>
                <a:gd name="connsiteX41" fmla="*/ 135301 w 433663"/>
                <a:gd name="connsiteY41" fmla="*/ 228773 h 438339"/>
                <a:gd name="connsiteX42" fmla="*/ 141437 w 433663"/>
                <a:gd name="connsiteY42" fmla="*/ 220469 h 438339"/>
                <a:gd name="connsiteX43" fmla="*/ 135301 w 433663"/>
                <a:gd name="connsiteY43" fmla="*/ 212165 h 438339"/>
                <a:gd name="connsiteX44" fmla="*/ 51432 w 433663"/>
                <a:gd name="connsiteY44" fmla="*/ 156109 h 438339"/>
                <a:gd name="connsiteX45" fmla="*/ 43249 w 433663"/>
                <a:gd name="connsiteY45" fmla="*/ 151957 h 438339"/>
                <a:gd name="connsiteX46" fmla="*/ 240143 w 433663"/>
                <a:gd name="connsiteY46" fmla="*/ 167023 h 438339"/>
                <a:gd name="connsiteX47" fmla="*/ 232692 w 433663"/>
                <a:gd name="connsiteY47" fmla="*/ 172218 h 438339"/>
                <a:gd name="connsiteX48" fmla="*/ 234747 w 433663"/>
                <a:gd name="connsiteY48" fmla="*/ 188843 h 438339"/>
                <a:gd name="connsiteX49" fmla="*/ 251192 w 433663"/>
                <a:gd name="connsiteY49" fmla="*/ 220013 h 438339"/>
                <a:gd name="connsiteX50" fmla="*/ 216246 w 433663"/>
                <a:gd name="connsiteY50" fmla="*/ 255340 h 438339"/>
                <a:gd name="connsiteX51" fmla="*/ 181300 w 433663"/>
                <a:gd name="connsiteY51" fmla="*/ 220013 h 438339"/>
                <a:gd name="connsiteX52" fmla="*/ 197745 w 433663"/>
                <a:gd name="connsiteY52" fmla="*/ 188843 h 438339"/>
                <a:gd name="connsiteX53" fmla="*/ 199801 w 433663"/>
                <a:gd name="connsiteY53" fmla="*/ 172218 h 438339"/>
                <a:gd name="connsiteX54" fmla="*/ 183356 w 433663"/>
                <a:gd name="connsiteY54" fmla="*/ 170141 h 438339"/>
                <a:gd name="connsiteX55" fmla="*/ 156632 w 433663"/>
                <a:gd name="connsiteY55" fmla="*/ 220013 h 438339"/>
                <a:gd name="connsiteX56" fmla="*/ 216246 w 433663"/>
                <a:gd name="connsiteY56" fmla="*/ 278198 h 438339"/>
                <a:gd name="connsiteX57" fmla="*/ 275860 w 433663"/>
                <a:gd name="connsiteY57" fmla="*/ 220013 h 438339"/>
                <a:gd name="connsiteX58" fmla="*/ 249136 w 433663"/>
                <a:gd name="connsiteY58" fmla="*/ 168062 h 438339"/>
                <a:gd name="connsiteX59" fmla="*/ 240143 w 433663"/>
                <a:gd name="connsiteY59" fmla="*/ 167023 h 438339"/>
                <a:gd name="connsiteX60" fmla="*/ 253156 w 433663"/>
                <a:gd name="connsiteY60" fmla="*/ 285212 h 438339"/>
                <a:gd name="connsiteX61" fmla="*/ 249035 w 433663"/>
                <a:gd name="connsiteY61" fmla="*/ 293533 h 438339"/>
                <a:gd name="connsiteX62" fmla="*/ 240793 w 433663"/>
                <a:gd name="connsiteY62" fmla="*/ 397546 h 438339"/>
                <a:gd name="connsiteX63" fmla="*/ 242853 w 433663"/>
                <a:gd name="connsiteY63" fmla="*/ 405867 h 438339"/>
                <a:gd name="connsiteX64" fmla="*/ 251096 w 433663"/>
                <a:gd name="connsiteY64" fmla="*/ 405867 h 438339"/>
                <a:gd name="connsiteX65" fmla="*/ 358238 w 433663"/>
                <a:gd name="connsiteY65" fmla="*/ 343459 h 438339"/>
                <a:gd name="connsiteX66" fmla="*/ 362359 w 433663"/>
                <a:gd name="connsiteY66" fmla="*/ 337219 h 438339"/>
                <a:gd name="connsiteX67" fmla="*/ 354117 w 433663"/>
                <a:gd name="connsiteY67" fmla="*/ 330978 h 438339"/>
                <a:gd name="connsiteX68" fmla="*/ 263458 w 433663"/>
                <a:gd name="connsiteY68" fmla="*/ 285212 h 438339"/>
                <a:gd name="connsiteX69" fmla="*/ 253156 w 433663"/>
                <a:gd name="connsiteY69" fmla="*/ 285212 h 438339"/>
                <a:gd name="connsiteX70" fmla="*/ 170422 w 433663"/>
                <a:gd name="connsiteY70" fmla="*/ 287296 h 438339"/>
                <a:gd name="connsiteX71" fmla="*/ 78593 w 433663"/>
                <a:gd name="connsiteY71" fmla="*/ 333156 h 438339"/>
                <a:gd name="connsiteX72" fmla="*/ 72472 w 433663"/>
                <a:gd name="connsiteY72" fmla="*/ 337325 h 438339"/>
                <a:gd name="connsiteX73" fmla="*/ 72472 w 433663"/>
                <a:gd name="connsiteY73" fmla="*/ 339411 h 438339"/>
                <a:gd name="connsiteX74" fmla="*/ 76553 w 433663"/>
                <a:gd name="connsiteY74" fmla="*/ 345664 h 438339"/>
                <a:gd name="connsiteX75" fmla="*/ 182666 w 433663"/>
                <a:gd name="connsiteY75" fmla="*/ 408200 h 438339"/>
                <a:gd name="connsiteX76" fmla="*/ 188787 w 433663"/>
                <a:gd name="connsiteY76" fmla="*/ 408200 h 438339"/>
                <a:gd name="connsiteX77" fmla="*/ 190828 w 433663"/>
                <a:gd name="connsiteY77" fmla="*/ 397778 h 438339"/>
                <a:gd name="connsiteX78" fmla="*/ 184706 w 433663"/>
                <a:gd name="connsiteY78" fmla="*/ 295634 h 438339"/>
                <a:gd name="connsiteX79" fmla="*/ 180625 w 433663"/>
                <a:gd name="connsiteY79" fmla="*/ 287296 h 438339"/>
                <a:gd name="connsiteX80" fmla="*/ 170422 w 433663"/>
                <a:gd name="connsiteY80" fmla="*/ 287296 h 43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33663" h="438339">
                  <a:moveTo>
                    <a:pt x="216831" y="0"/>
                  </a:moveTo>
                  <a:cubicBezTo>
                    <a:pt x="336584" y="0"/>
                    <a:pt x="433663" y="98126"/>
                    <a:pt x="433663" y="219170"/>
                  </a:cubicBezTo>
                  <a:cubicBezTo>
                    <a:pt x="433663" y="340213"/>
                    <a:pt x="336584" y="438339"/>
                    <a:pt x="216831" y="438339"/>
                  </a:cubicBezTo>
                  <a:cubicBezTo>
                    <a:pt x="97078" y="438339"/>
                    <a:pt x="0" y="340213"/>
                    <a:pt x="0" y="219170"/>
                  </a:cubicBezTo>
                  <a:cubicBezTo>
                    <a:pt x="0" y="98126"/>
                    <a:pt x="97078" y="0"/>
                    <a:pt x="216831" y="0"/>
                  </a:cubicBezTo>
                  <a:close/>
                  <a:moveTo>
                    <a:pt x="185518" y="35189"/>
                  </a:moveTo>
                  <a:cubicBezTo>
                    <a:pt x="183973" y="35448"/>
                    <a:pt x="182427" y="35964"/>
                    <a:pt x="181397" y="35964"/>
                  </a:cubicBezTo>
                  <a:cubicBezTo>
                    <a:pt x="138128" y="46289"/>
                    <a:pt x="105161" y="64875"/>
                    <a:pt x="74255" y="97915"/>
                  </a:cubicBezTo>
                  <a:cubicBezTo>
                    <a:pt x="72194" y="99981"/>
                    <a:pt x="70134" y="102045"/>
                    <a:pt x="70134" y="104111"/>
                  </a:cubicBezTo>
                  <a:cubicBezTo>
                    <a:pt x="72194" y="108241"/>
                    <a:pt x="74255" y="110306"/>
                    <a:pt x="78375" y="110306"/>
                  </a:cubicBezTo>
                  <a:cubicBezTo>
                    <a:pt x="78375" y="110306"/>
                    <a:pt x="78375" y="110306"/>
                    <a:pt x="169035" y="155737"/>
                  </a:cubicBezTo>
                  <a:cubicBezTo>
                    <a:pt x="173155" y="157802"/>
                    <a:pt x="175216" y="157802"/>
                    <a:pt x="179337" y="155737"/>
                  </a:cubicBezTo>
                  <a:cubicBezTo>
                    <a:pt x="181397" y="153672"/>
                    <a:pt x="183458" y="151607"/>
                    <a:pt x="183458" y="147477"/>
                  </a:cubicBezTo>
                  <a:cubicBezTo>
                    <a:pt x="183458" y="147477"/>
                    <a:pt x="183458" y="147477"/>
                    <a:pt x="191699" y="46289"/>
                  </a:cubicBezTo>
                  <a:cubicBezTo>
                    <a:pt x="191699" y="40094"/>
                    <a:pt x="189639" y="38029"/>
                    <a:pt x="189639" y="35964"/>
                  </a:cubicBezTo>
                  <a:cubicBezTo>
                    <a:pt x="188609" y="34932"/>
                    <a:pt x="187064" y="34932"/>
                    <a:pt x="185518" y="35189"/>
                  </a:cubicBezTo>
                  <a:close/>
                  <a:moveTo>
                    <a:pt x="242853" y="35960"/>
                  </a:moveTo>
                  <a:cubicBezTo>
                    <a:pt x="240793" y="38020"/>
                    <a:pt x="240793" y="40080"/>
                    <a:pt x="240793" y="44201"/>
                  </a:cubicBezTo>
                  <a:cubicBezTo>
                    <a:pt x="240793" y="44201"/>
                    <a:pt x="240793" y="44201"/>
                    <a:pt x="249035" y="145162"/>
                  </a:cubicBezTo>
                  <a:cubicBezTo>
                    <a:pt x="249035" y="149283"/>
                    <a:pt x="251096" y="153404"/>
                    <a:pt x="253156" y="155464"/>
                  </a:cubicBezTo>
                  <a:cubicBezTo>
                    <a:pt x="255216" y="155464"/>
                    <a:pt x="259337" y="155464"/>
                    <a:pt x="263458" y="153404"/>
                  </a:cubicBezTo>
                  <a:cubicBezTo>
                    <a:pt x="263458" y="153404"/>
                    <a:pt x="263458" y="153404"/>
                    <a:pt x="354117" y="110135"/>
                  </a:cubicBezTo>
                  <a:cubicBezTo>
                    <a:pt x="358238" y="108074"/>
                    <a:pt x="360299" y="108074"/>
                    <a:pt x="362359" y="103954"/>
                  </a:cubicBezTo>
                  <a:cubicBezTo>
                    <a:pt x="362359" y="101893"/>
                    <a:pt x="360299" y="99833"/>
                    <a:pt x="358238" y="97773"/>
                  </a:cubicBezTo>
                  <a:cubicBezTo>
                    <a:pt x="327332" y="64805"/>
                    <a:pt x="294365" y="46261"/>
                    <a:pt x="251096" y="35960"/>
                  </a:cubicBezTo>
                  <a:cubicBezTo>
                    <a:pt x="249035" y="33899"/>
                    <a:pt x="244914" y="33899"/>
                    <a:pt x="242853" y="35960"/>
                  </a:cubicBezTo>
                  <a:close/>
                  <a:moveTo>
                    <a:pt x="389077" y="151957"/>
                  </a:moveTo>
                  <a:cubicBezTo>
                    <a:pt x="387011" y="151957"/>
                    <a:pt x="382878" y="151957"/>
                    <a:pt x="380811" y="154034"/>
                  </a:cubicBezTo>
                  <a:cubicBezTo>
                    <a:pt x="380811" y="154034"/>
                    <a:pt x="380811" y="154034"/>
                    <a:pt x="296086" y="212165"/>
                  </a:cubicBezTo>
                  <a:cubicBezTo>
                    <a:pt x="291953" y="214241"/>
                    <a:pt x="289887" y="218393"/>
                    <a:pt x="289887" y="220469"/>
                  </a:cubicBezTo>
                  <a:cubicBezTo>
                    <a:pt x="289887" y="224621"/>
                    <a:pt x="291953" y="226698"/>
                    <a:pt x="296086" y="228773"/>
                  </a:cubicBezTo>
                  <a:cubicBezTo>
                    <a:pt x="296086" y="228773"/>
                    <a:pt x="296086" y="228773"/>
                    <a:pt x="380811" y="286905"/>
                  </a:cubicBezTo>
                  <a:cubicBezTo>
                    <a:pt x="382878" y="288981"/>
                    <a:pt x="384944" y="291057"/>
                    <a:pt x="389077" y="288981"/>
                  </a:cubicBezTo>
                  <a:cubicBezTo>
                    <a:pt x="391144" y="288981"/>
                    <a:pt x="391144" y="286905"/>
                    <a:pt x="393210" y="282753"/>
                  </a:cubicBezTo>
                  <a:cubicBezTo>
                    <a:pt x="405609" y="239154"/>
                    <a:pt x="405609" y="201784"/>
                    <a:pt x="393210" y="158186"/>
                  </a:cubicBezTo>
                  <a:cubicBezTo>
                    <a:pt x="393210" y="156109"/>
                    <a:pt x="391144" y="151957"/>
                    <a:pt x="389077" y="151957"/>
                  </a:cubicBezTo>
                  <a:close/>
                  <a:moveTo>
                    <a:pt x="43249" y="151957"/>
                  </a:moveTo>
                  <a:cubicBezTo>
                    <a:pt x="41204" y="154034"/>
                    <a:pt x="39158" y="156109"/>
                    <a:pt x="39158" y="158186"/>
                  </a:cubicBezTo>
                  <a:cubicBezTo>
                    <a:pt x="26885" y="203860"/>
                    <a:pt x="26885" y="239154"/>
                    <a:pt x="39158" y="282753"/>
                  </a:cubicBezTo>
                  <a:cubicBezTo>
                    <a:pt x="39158" y="286905"/>
                    <a:pt x="41204" y="288981"/>
                    <a:pt x="43249" y="288981"/>
                  </a:cubicBezTo>
                  <a:cubicBezTo>
                    <a:pt x="45295" y="291057"/>
                    <a:pt x="47340" y="288981"/>
                    <a:pt x="51432" y="286905"/>
                  </a:cubicBezTo>
                  <a:lnTo>
                    <a:pt x="135301" y="228773"/>
                  </a:lnTo>
                  <a:cubicBezTo>
                    <a:pt x="139392" y="226698"/>
                    <a:pt x="141437" y="224621"/>
                    <a:pt x="141437" y="220469"/>
                  </a:cubicBezTo>
                  <a:cubicBezTo>
                    <a:pt x="141437" y="218393"/>
                    <a:pt x="139392" y="214241"/>
                    <a:pt x="135301" y="212165"/>
                  </a:cubicBezTo>
                  <a:cubicBezTo>
                    <a:pt x="135301" y="212165"/>
                    <a:pt x="135301" y="212165"/>
                    <a:pt x="51432" y="156109"/>
                  </a:cubicBezTo>
                  <a:cubicBezTo>
                    <a:pt x="49386" y="154034"/>
                    <a:pt x="47340" y="151957"/>
                    <a:pt x="43249" y="151957"/>
                  </a:cubicBezTo>
                  <a:close/>
                  <a:moveTo>
                    <a:pt x="240143" y="167023"/>
                  </a:moveTo>
                  <a:cubicBezTo>
                    <a:pt x="237317" y="167543"/>
                    <a:pt x="234747" y="169102"/>
                    <a:pt x="232692" y="172218"/>
                  </a:cubicBezTo>
                  <a:cubicBezTo>
                    <a:pt x="228580" y="178453"/>
                    <a:pt x="230636" y="184686"/>
                    <a:pt x="234747" y="188843"/>
                  </a:cubicBezTo>
                  <a:cubicBezTo>
                    <a:pt x="245026" y="195077"/>
                    <a:pt x="251192" y="207545"/>
                    <a:pt x="251192" y="220013"/>
                  </a:cubicBezTo>
                  <a:cubicBezTo>
                    <a:pt x="251192" y="238716"/>
                    <a:pt x="234747" y="255340"/>
                    <a:pt x="216246" y="255340"/>
                  </a:cubicBezTo>
                  <a:cubicBezTo>
                    <a:pt x="197745" y="255340"/>
                    <a:pt x="181300" y="238716"/>
                    <a:pt x="181300" y="220013"/>
                  </a:cubicBezTo>
                  <a:cubicBezTo>
                    <a:pt x="181300" y="207545"/>
                    <a:pt x="187467" y="195077"/>
                    <a:pt x="197745" y="188843"/>
                  </a:cubicBezTo>
                  <a:cubicBezTo>
                    <a:pt x="201857" y="184686"/>
                    <a:pt x="203913" y="178453"/>
                    <a:pt x="199801" y="172218"/>
                  </a:cubicBezTo>
                  <a:cubicBezTo>
                    <a:pt x="195690" y="165984"/>
                    <a:pt x="189523" y="165984"/>
                    <a:pt x="183356" y="170141"/>
                  </a:cubicBezTo>
                  <a:cubicBezTo>
                    <a:pt x="166911" y="180531"/>
                    <a:pt x="156632" y="199233"/>
                    <a:pt x="156632" y="220013"/>
                  </a:cubicBezTo>
                  <a:cubicBezTo>
                    <a:pt x="156632" y="251184"/>
                    <a:pt x="183356" y="278198"/>
                    <a:pt x="216246" y="278198"/>
                  </a:cubicBezTo>
                  <a:cubicBezTo>
                    <a:pt x="249136" y="278198"/>
                    <a:pt x="275860" y="251184"/>
                    <a:pt x="275860" y="220013"/>
                  </a:cubicBezTo>
                  <a:cubicBezTo>
                    <a:pt x="275860" y="199233"/>
                    <a:pt x="265582" y="180531"/>
                    <a:pt x="249136" y="168062"/>
                  </a:cubicBezTo>
                  <a:cubicBezTo>
                    <a:pt x="246054" y="167023"/>
                    <a:pt x="242970" y="166504"/>
                    <a:pt x="240143" y="167023"/>
                  </a:cubicBezTo>
                  <a:close/>
                  <a:moveTo>
                    <a:pt x="253156" y="285212"/>
                  </a:moveTo>
                  <a:cubicBezTo>
                    <a:pt x="251096" y="287292"/>
                    <a:pt x="249035" y="291453"/>
                    <a:pt x="249035" y="293533"/>
                  </a:cubicBezTo>
                  <a:cubicBezTo>
                    <a:pt x="249035" y="293533"/>
                    <a:pt x="249035" y="293533"/>
                    <a:pt x="240793" y="397546"/>
                  </a:cubicBezTo>
                  <a:cubicBezTo>
                    <a:pt x="240793" y="399626"/>
                    <a:pt x="240793" y="403787"/>
                    <a:pt x="242853" y="405867"/>
                  </a:cubicBezTo>
                  <a:cubicBezTo>
                    <a:pt x="244914" y="407947"/>
                    <a:pt x="246975" y="407947"/>
                    <a:pt x="251096" y="405867"/>
                  </a:cubicBezTo>
                  <a:cubicBezTo>
                    <a:pt x="294365" y="395466"/>
                    <a:pt x="327332" y="376743"/>
                    <a:pt x="358238" y="343459"/>
                  </a:cubicBezTo>
                  <a:cubicBezTo>
                    <a:pt x="360299" y="341379"/>
                    <a:pt x="362359" y="339299"/>
                    <a:pt x="362359" y="337219"/>
                  </a:cubicBezTo>
                  <a:cubicBezTo>
                    <a:pt x="360299" y="335138"/>
                    <a:pt x="358238" y="333058"/>
                    <a:pt x="354117" y="330978"/>
                  </a:cubicBezTo>
                  <a:cubicBezTo>
                    <a:pt x="354117" y="330978"/>
                    <a:pt x="354117" y="330978"/>
                    <a:pt x="263458" y="285212"/>
                  </a:cubicBezTo>
                  <a:cubicBezTo>
                    <a:pt x="259337" y="285212"/>
                    <a:pt x="257276" y="285212"/>
                    <a:pt x="253156" y="285212"/>
                  </a:cubicBezTo>
                  <a:close/>
                  <a:moveTo>
                    <a:pt x="170422" y="287296"/>
                  </a:moveTo>
                  <a:cubicBezTo>
                    <a:pt x="170422" y="287296"/>
                    <a:pt x="170422" y="287296"/>
                    <a:pt x="78593" y="333156"/>
                  </a:cubicBezTo>
                  <a:cubicBezTo>
                    <a:pt x="76553" y="333156"/>
                    <a:pt x="72472" y="335241"/>
                    <a:pt x="72472" y="337325"/>
                  </a:cubicBezTo>
                  <a:cubicBezTo>
                    <a:pt x="72472" y="339411"/>
                    <a:pt x="72472" y="339411"/>
                    <a:pt x="72472" y="339411"/>
                  </a:cubicBezTo>
                  <a:cubicBezTo>
                    <a:pt x="72472" y="341495"/>
                    <a:pt x="74512" y="343580"/>
                    <a:pt x="76553" y="345664"/>
                  </a:cubicBezTo>
                  <a:cubicBezTo>
                    <a:pt x="107162" y="379016"/>
                    <a:pt x="137772" y="397778"/>
                    <a:pt x="182666" y="408200"/>
                  </a:cubicBezTo>
                  <a:cubicBezTo>
                    <a:pt x="184706" y="408200"/>
                    <a:pt x="186747" y="410285"/>
                    <a:pt x="188787" y="408200"/>
                  </a:cubicBezTo>
                  <a:cubicBezTo>
                    <a:pt x="190828" y="406116"/>
                    <a:pt x="192869" y="404031"/>
                    <a:pt x="190828" y="397778"/>
                  </a:cubicBezTo>
                  <a:cubicBezTo>
                    <a:pt x="190828" y="397778"/>
                    <a:pt x="190828" y="397778"/>
                    <a:pt x="184706" y="295634"/>
                  </a:cubicBezTo>
                  <a:cubicBezTo>
                    <a:pt x="184706" y="291465"/>
                    <a:pt x="182666" y="289381"/>
                    <a:pt x="180625" y="287296"/>
                  </a:cubicBezTo>
                  <a:cubicBezTo>
                    <a:pt x="176544" y="285212"/>
                    <a:pt x="174503" y="285212"/>
                    <a:pt x="170422" y="2872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1628CC9-46AC-477B-BC5F-7EDC8ED99542}"/>
                </a:ext>
              </a:extLst>
            </p:cNvPr>
            <p:cNvSpPr/>
            <p:nvPr userDrawn="1"/>
          </p:nvSpPr>
          <p:spPr>
            <a:xfrm>
              <a:off x="10038824" y="6237600"/>
              <a:ext cx="44451" cy="252413"/>
            </a:xfrm>
            <a:custGeom>
              <a:avLst/>
              <a:gdLst>
                <a:gd name="connsiteX0" fmla="*/ 6203 w 44451"/>
                <a:gd name="connsiteY0" fmla="*/ 0 h 252413"/>
                <a:gd name="connsiteX1" fmla="*/ 7236 w 44451"/>
                <a:gd name="connsiteY1" fmla="*/ 0 h 252413"/>
                <a:gd name="connsiteX2" fmla="*/ 37214 w 44451"/>
                <a:gd name="connsiteY2" fmla="*/ 0 h 252413"/>
                <a:gd name="connsiteX3" fmla="*/ 44451 w 44451"/>
                <a:gd name="connsiteY3" fmla="*/ 7242 h 252413"/>
                <a:gd name="connsiteX4" fmla="*/ 44451 w 44451"/>
                <a:gd name="connsiteY4" fmla="*/ 246206 h 252413"/>
                <a:gd name="connsiteX5" fmla="*/ 43417 w 44451"/>
                <a:gd name="connsiteY5" fmla="*/ 248275 h 252413"/>
                <a:gd name="connsiteX6" fmla="*/ 42384 w 44451"/>
                <a:gd name="connsiteY6" fmla="*/ 250344 h 252413"/>
                <a:gd name="connsiteX7" fmla="*/ 40316 w 44451"/>
                <a:gd name="connsiteY7" fmla="*/ 251379 h 252413"/>
                <a:gd name="connsiteX8" fmla="*/ 40316 w 44451"/>
                <a:gd name="connsiteY8" fmla="*/ 252413 h 252413"/>
                <a:gd name="connsiteX9" fmla="*/ 38249 w 44451"/>
                <a:gd name="connsiteY9" fmla="*/ 252413 h 252413"/>
                <a:gd name="connsiteX10" fmla="*/ 37214 w 44451"/>
                <a:gd name="connsiteY10" fmla="*/ 252413 h 252413"/>
                <a:gd name="connsiteX11" fmla="*/ 7236 w 44451"/>
                <a:gd name="connsiteY11" fmla="*/ 252413 h 252413"/>
                <a:gd name="connsiteX12" fmla="*/ 0 w 44451"/>
                <a:gd name="connsiteY12" fmla="*/ 246206 h 252413"/>
                <a:gd name="connsiteX13" fmla="*/ 0 w 44451"/>
                <a:gd name="connsiteY13" fmla="*/ 7242 h 252413"/>
                <a:gd name="connsiteX14" fmla="*/ 1035 w 44451"/>
                <a:gd name="connsiteY14" fmla="*/ 4138 h 252413"/>
                <a:gd name="connsiteX15" fmla="*/ 2068 w 44451"/>
                <a:gd name="connsiteY15" fmla="*/ 2069 h 252413"/>
                <a:gd name="connsiteX16" fmla="*/ 4136 w 44451"/>
                <a:gd name="connsiteY16" fmla="*/ 1035 h 252413"/>
                <a:gd name="connsiteX17" fmla="*/ 6203 w 44451"/>
                <a:gd name="connsiteY17" fmla="*/ 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451" h="252413">
                  <a:moveTo>
                    <a:pt x="6203" y="0"/>
                  </a:moveTo>
                  <a:cubicBezTo>
                    <a:pt x="6203" y="0"/>
                    <a:pt x="6203" y="0"/>
                    <a:pt x="7236" y="0"/>
                  </a:cubicBezTo>
                  <a:cubicBezTo>
                    <a:pt x="7236" y="0"/>
                    <a:pt x="7236" y="0"/>
                    <a:pt x="37214" y="0"/>
                  </a:cubicBezTo>
                  <a:cubicBezTo>
                    <a:pt x="41349" y="0"/>
                    <a:pt x="44451" y="3104"/>
                    <a:pt x="44451" y="7242"/>
                  </a:cubicBezTo>
                  <a:cubicBezTo>
                    <a:pt x="44451" y="7242"/>
                    <a:pt x="44451" y="7242"/>
                    <a:pt x="44451" y="246206"/>
                  </a:cubicBezTo>
                  <a:cubicBezTo>
                    <a:pt x="44451" y="246206"/>
                    <a:pt x="43417" y="247241"/>
                    <a:pt x="43417" y="248275"/>
                  </a:cubicBezTo>
                  <a:cubicBezTo>
                    <a:pt x="43417" y="249310"/>
                    <a:pt x="42384" y="249310"/>
                    <a:pt x="42384" y="250344"/>
                  </a:cubicBezTo>
                  <a:cubicBezTo>
                    <a:pt x="41349" y="251379"/>
                    <a:pt x="41349" y="251379"/>
                    <a:pt x="40316" y="251379"/>
                  </a:cubicBezTo>
                  <a:cubicBezTo>
                    <a:pt x="40316" y="252413"/>
                    <a:pt x="40316" y="252413"/>
                    <a:pt x="40316" y="252413"/>
                  </a:cubicBezTo>
                  <a:cubicBezTo>
                    <a:pt x="39283" y="252413"/>
                    <a:pt x="39283" y="252413"/>
                    <a:pt x="38249" y="252413"/>
                  </a:cubicBezTo>
                  <a:cubicBezTo>
                    <a:pt x="37214" y="252413"/>
                    <a:pt x="37214" y="252413"/>
                    <a:pt x="37214" y="252413"/>
                  </a:cubicBezTo>
                  <a:cubicBezTo>
                    <a:pt x="37214" y="252413"/>
                    <a:pt x="37214" y="252413"/>
                    <a:pt x="7236" y="252413"/>
                  </a:cubicBezTo>
                  <a:cubicBezTo>
                    <a:pt x="3101" y="252413"/>
                    <a:pt x="0" y="249310"/>
                    <a:pt x="0" y="246206"/>
                  </a:cubicBezTo>
                  <a:cubicBezTo>
                    <a:pt x="0" y="246206"/>
                    <a:pt x="0" y="246206"/>
                    <a:pt x="0" y="7242"/>
                  </a:cubicBezTo>
                  <a:cubicBezTo>
                    <a:pt x="0" y="6207"/>
                    <a:pt x="1035" y="5173"/>
                    <a:pt x="1035" y="4138"/>
                  </a:cubicBezTo>
                  <a:cubicBezTo>
                    <a:pt x="1035" y="4138"/>
                    <a:pt x="2068" y="3104"/>
                    <a:pt x="2068" y="2069"/>
                  </a:cubicBezTo>
                  <a:cubicBezTo>
                    <a:pt x="3101" y="2069"/>
                    <a:pt x="3101" y="1035"/>
                    <a:pt x="4136" y="1035"/>
                  </a:cubicBezTo>
                  <a:cubicBezTo>
                    <a:pt x="5170" y="0"/>
                    <a:pt x="6203" y="0"/>
                    <a:pt x="620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41B940A-804C-4280-ADF6-699FECEC4090}"/>
                </a:ext>
              </a:extLst>
            </p:cNvPr>
            <p:cNvSpPr/>
            <p:nvPr userDrawn="1"/>
          </p:nvSpPr>
          <p:spPr>
            <a:xfrm>
              <a:off x="10319813" y="6262014"/>
              <a:ext cx="115887" cy="232761"/>
            </a:xfrm>
            <a:custGeom>
              <a:avLst/>
              <a:gdLst>
                <a:gd name="connsiteX0" fmla="*/ 56405 w 115887"/>
                <a:gd name="connsiteY0" fmla="*/ 426 h 232761"/>
                <a:gd name="connsiteX1" fmla="*/ 62559 w 115887"/>
                <a:gd name="connsiteY1" fmla="*/ 1454 h 232761"/>
                <a:gd name="connsiteX2" fmla="*/ 65635 w 115887"/>
                <a:gd name="connsiteY2" fmla="*/ 7622 h 232761"/>
                <a:gd name="connsiteX3" fmla="*/ 65635 w 115887"/>
                <a:gd name="connsiteY3" fmla="*/ 42576 h 232761"/>
                <a:gd name="connsiteX4" fmla="*/ 108709 w 115887"/>
                <a:gd name="connsiteY4" fmla="*/ 42576 h 232761"/>
                <a:gd name="connsiteX5" fmla="*/ 114862 w 115887"/>
                <a:gd name="connsiteY5" fmla="*/ 49772 h 232761"/>
                <a:gd name="connsiteX6" fmla="*/ 114862 w 115887"/>
                <a:gd name="connsiteY6" fmla="*/ 74444 h 232761"/>
                <a:gd name="connsiteX7" fmla="*/ 108709 w 115887"/>
                <a:gd name="connsiteY7" fmla="*/ 80613 h 232761"/>
                <a:gd name="connsiteX8" fmla="*/ 65635 w 115887"/>
                <a:gd name="connsiteY8" fmla="*/ 80613 h 232761"/>
                <a:gd name="connsiteX9" fmla="*/ 65635 w 115887"/>
                <a:gd name="connsiteY9" fmla="*/ 156687 h 232761"/>
                <a:gd name="connsiteX10" fmla="*/ 84095 w 115887"/>
                <a:gd name="connsiteY10" fmla="*/ 191640 h 232761"/>
                <a:gd name="connsiteX11" fmla="*/ 107684 w 115887"/>
                <a:gd name="connsiteY11" fmla="*/ 191640 h 232761"/>
                <a:gd name="connsiteX12" fmla="*/ 114862 w 115887"/>
                <a:gd name="connsiteY12" fmla="*/ 197808 h 232761"/>
                <a:gd name="connsiteX13" fmla="*/ 115887 w 115887"/>
                <a:gd name="connsiteY13" fmla="*/ 221453 h 232761"/>
                <a:gd name="connsiteX14" fmla="*/ 110760 w 115887"/>
                <a:gd name="connsiteY14" fmla="*/ 228649 h 232761"/>
                <a:gd name="connsiteX15" fmla="*/ 78968 w 115887"/>
                <a:gd name="connsiteY15" fmla="*/ 232761 h 232761"/>
                <a:gd name="connsiteX16" fmla="*/ 23588 w 115887"/>
                <a:gd name="connsiteY16" fmla="*/ 162855 h 232761"/>
                <a:gd name="connsiteX17" fmla="*/ 23588 w 115887"/>
                <a:gd name="connsiteY17" fmla="*/ 80613 h 232761"/>
                <a:gd name="connsiteX18" fmla="*/ 7179 w 115887"/>
                <a:gd name="connsiteY18" fmla="*/ 80613 h 232761"/>
                <a:gd name="connsiteX19" fmla="*/ 0 w 115887"/>
                <a:gd name="connsiteY19" fmla="*/ 74444 h 232761"/>
                <a:gd name="connsiteX20" fmla="*/ 0 w 115887"/>
                <a:gd name="connsiteY20" fmla="*/ 49772 h 232761"/>
                <a:gd name="connsiteX21" fmla="*/ 7179 w 115887"/>
                <a:gd name="connsiteY21" fmla="*/ 42576 h 232761"/>
                <a:gd name="connsiteX22" fmla="*/ 23588 w 115887"/>
                <a:gd name="connsiteY22" fmla="*/ 42576 h 232761"/>
                <a:gd name="connsiteX23" fmla="*/ 23588 w 115887"/>
                <a:gd name="connsiteY23" fmla="*/ 13791 h 232761"/>
                <a:gd name="connsiteX24" fmla="*/ 28715 w 115887"/>
                <a:gd name="connsiteY24" fmla="*/ 7622 h 232761"/>
                <a:gd name="connsiteX25" fmla="*/ 56405 w 115887"/>
                <a:gd name="connsiteY25" fmla="*/ 426 h 23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887" h="232761">
                  <a:moveTo>
                    <a:pt x="56405" y="426"/>
                  </a:moveTo>
                  <a:cubicBezTo>
                    <a:pt x="58457" y="-602"/>
                    <a:pt x="60508" y="426"/>
                    <a:pt x="62559" y="1454"/>
                  </a:cubicBezTo>
                  <a:cubicBezTo>
                    <a:pt x="64610" y="3510"/>
                    <a:pt x="65635" y="4538"/>
                    <a:pt x="65635" y="7622"/>
                  </a:cubicBezTo>
                  <a:cubicBezTo>
                    <a:pt x="65635" y="7622"/>
                    <a:pt x="65635" y="7622"/>
                    <a:pt x="65635" y="42576"/>
                  </a:cubicBezTo>
                  <a:cubicBezTo>
                    <a:pt x="65635" y="42576"/>
                    <a:pt x="65635" y="42576"/>
                    <a:pt x="108709" y="42576"/>
                  </a:cubicBezTo>
                  <a:cubicBezTo>
                    <a:pt x="111786" y="42576"/>
                    <a:pt x="114862" y="45660"/>
                    <a:pt x="114862" y="49772"/>
                  </a:cubicBezTo>
                  <a:cubicBezTo>
                    <a:pt x="114862" y="49772"/>
                    <a:pt x="114862" y="49772"/>
                    <a:pt x="114862" y="74444"/>
                  </a:cubicBezTo>
                  <a:cubicBezTo>
                    <a:pt x="114862" y="77529"/>
                    <a:pt x="111786" y="80613"/>
                    <a:pt x="108709" y="80613"/>
                  </a:cubicBezTo>
                  <a:cubicBezTo>
                    <a:pt x="108709" y="80613"/>
                    <a:pt x="108709" y="80613"/>
                    <a:pt x="65635" y="80613"/>
                  </a:cubicBezTo>
                  <a:cubicBezTo>
                    <a:pt x="65635" y="80613"/>
                    <a:pt x="65635" y="80613"/>
                    <a:pt x="65635" y="156687"/>
                  </a:cubicBezTo>
                  <a:cubicBezTo>
                    <a:pt x="65635" y="183416"/>
                    <a:pt x="66661" y="191640"/>
                    <a:pt x="84095" y="191640"/>
                  </a:cubicBezTo>
                  <a:cubicBezTo>
                    <a:pt x="91275" y="191640"/>
                    <a:pt x="101530" y="191640"/>
                    <a:pt x="107684" y="191640"/>
                  </a:cubicBezTo>
                  <a:cubicBezTo>
                    <a:pt x="111786" y="191640"/>
                    <a:pt x="114862" y="193696"/>
                    <a:pt x="114862" y="197808"/>
                  </a:cubicBezTo>
                  <a:cubicBezTo>
                    <a:pt x="114862" y="197808"/>
                    <a:pt x="114862" y="197808"/>
                    <a:pt x="115887" y="221453"/>
                  </a:cubicBezTo>
                  <a:cubicBezTo>
                    <a:pt x="115887" y="224537"/>
                    <a:pt x="113837" y="227621"/>
                    <a:pt x="110760" y="228649"/>
                  </a:cubicBezTo>
                  <a:cubicBezTo>
                    <a:pt x="100505" y="230705"/>
                    <a:pt x="87172" y="232761"/>
                    <a:pt x="78968" y="232761"/>
                  </a:cubicBezTo>
                  <a:cubicBezTo>
                    <a:pt x="35894" y="232761"/>
                    <a:pt x="23588" y="216313"/>
                    <a:pt x="23588" y="162855"/>
                  </a:cubicBezTo>
                  <a:cubicBezTo>
                    <a:pt x="23588" y="162855"/>
                    <a:pt x="23588" y="162855"/>
                    <a:pt x="23588" y="80613"/>
                  </a:cubicBezTo>
                  <a:cubicBezTo>
                    <a:pt x="23588" y="80613"/>
                    <a:pt x="23588" y="80613"/>
                    <a:pt x="7179" y="80613"/>
                  </a:cubicBezTo>
                  <a:cubicBezTo>
                    <a:pt x="3077" y="80613"/>
                    <a:pt x="0" y="77529"/>
                    <a:pt x="0" y="74444"/>
                  </a:cubicBezTo>
                  <a:cubicBezTo>
                    <a:pt x="0" y="74444"/>
                    <a:pt x="0" y="74444"/>
                    <a:pt x="0" y="49772"/>
                  </a:cubicBezTo>
                  <a:cubicBezTo>
                    <a:pt x="0" y="45660"/>
                    <a:pt x="3077" y="42576"/>
                    <a:pt x="7179" y="42576"/>
                  </a:cubicBezTo>
                  <a:cubicBezTo>
                    <a:pt x="7179" y="42576"/>
                    <a:pt x="7179" y="42576"/>
                    <a:pt x="23588" y="42576"/>
                  </a:cubicBezTo>
                  <a:cubicBezTo>
                    <a:pt x="23588" y="42576"/>
                    <a:pt x="23588" y="42576"/>
                    <a:pt x="23588" y="13791"/>
                  </a:cubicBezTo>
                  <a:cubicBezTo>
                    <a:pt x="23588" y="10707"/>
                    <a:pt x="25639" y="7622"/>
                    <a:pt x="28715" y="7622"/>
                  </a:cubicBezTo>
                  <a:cubicBezTo>
                    <a:pt x="28715" y="7622"/>
                    <a:pt x="28715" y="7622"/>
                    <a:pt x="56405" y="4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181E3AA-5DE4-47EC-87A9-C4464C66E5C3}"/>
                </a:ext>
              </a:extLst>
            </p:cNvPr>
            <p:cNvSpPr/>
            <p:nvPr userDrawn="1"/>
          </p:nvSpPr>
          <p:spPr>
            <a:xfrm>
              <a:off x="11124673" y="6262014"/>
              <a:ext cx="115888" cy="232761"/>
            </a:xfrm>
            <a:custGeom>
              <a:avLst/>
              <a:gdLst>
                <a:gd name="connsiteX0" fmla="*/ 56406 w 115888"/>
                <a:gd name="connsiteY0" fmla="*/ 426 h 232761"/>
                <a:gd name="connsiteX1" fmla="*/ 62559 w 115888"/>
                <a:gd name="connsiteY1" fmla="*/ 1454 h 232761"/>
                <a:gd name="connsiteX2" fmla="*/ 65636 w 115888"/>
                <a:gd name="connsiteY2" fmla="*/ 7622 h 232761"/>
                <a:gd name="connsiteX3" fmla="*/ 65636 w 115888"/>
                <a:gd name="connsiteY3" fmla="*/ 42576 h 232761"/>
                <a:gd name="connsiteX4" fmla="*/ 108709 w 115888"/>
                <a:gd name="connsiteY4" fmla="*/ 42576 h 232761"/>
                <a:gd name="connsiteX5" fmla="*/ 114863 w 115888"/>
                <a:gd name="connsiteY5" fmla="*/ 49772 h 232761"/>
                <a:gd name="connsiteX6" fmla="*/ 114863 w 115888"/>
                <a:gd name="connsiteY6" fmla="*/ 74444 h 232761"/>
                <a:gd name="connsiteX7" fmla="*/ 108709 w 115888"/>
                <a:gd name="connsiteY7" fmla="*/ 80613 h 232761"/>
                <a:gd name="connsiteX8" fmla="*/ 65636 w 115888"/>
                <a:gd name="connsiteY8" fmla="*/ 80613 h 232761"/>
                <a:gd name="connsiteX9" fmla="*/ 65636 w 115888"/>
                <a:gd name="connsiteY9" fmla="*/ 156687 h 232761"/>
                <a:gd name="connsiteX10" fmla="*/ 84096 w 115888"/>
                <a:gd name="connsiteY10" fmla="*/ 191640 h 232761"/>
                <a:gd name="connsiteX11" fmla="*/ 107684 w 115888"/>
                <a:gd name="connsiteY11" fmla="*/ 191640 h 232761"/>
                <a:gd name="connsiteX12" fmla="*/ 114863 w 115888"/>
                <a:gd name="connsiteY12" fmla="*/ 197808 h 232761"/>
                <a:gd name="connsiteX13" fmla="*/ 115888 w 115888"/>
                <a:gd name="connsiteY13" fmla="*/ 221453 h 232761"/>
                <a:gd name="connsiteX14" fmla="*/ 110760 w 115888"/>
                <a:gd name="connsiteY14" fmla="*/ 228649 h 232761"/>
                <a:gd name="connsiteX15" fmla="*/ 78968 w 115888"/>
                <a:gd name="connsiteY15" fmla="*/ 232761 h 232761"/>
                <a:gd name="connsiteX16" fmla="*/ 22563 w 115888"/>
                <a:gd name="connsiteY16" fmla="*/ 162855 h 232761"/>
                <a:gd name="connsiteX17" fmla="*/ 22563 w 115888"/>
                <a:gd name="connsiteY17" fmla="*/ 80613 h 232761"/>
                <a:gd name="connsiteX18" fmla="*/ 7179 w 115888"/>
                <a:gd name="connsiteY18" fmla="*/ 80613 h 232761"/>
                <a:gd name="connsiteX19" fmla="*/ 0 w 115888"/>
                <a:gd name="connsiteY19" fmla="*/ 74444 h 232761"/>
                <a:gd name="connsiteX20" fmla="*/ 0 w 115888"/>
                <a:gd name="connsiteY20" fmla="*/ 49772 h 232761"/>
                <a:gd name="connsiteX21" fmla="*/ 7179 w 115888"/>
                <a:gd name="connsiteY21" fmla="*/ 42576 h 232761"/>
                <a:gd name="connsiteX22" fmla="*/ 22563 w 115888"/>
                <a:gd name="connsiteY22" fmla="*/ 42576 h 232761"/>
                <a:gd name="connsiteX23" fmla="*/ 22563 w 115888"/>
                <a:gd name="connsiteY23" fmla="*/ 13791 h 232761"/>
                <a:gd name="connsiteX24" fmla="*/ 28716 w 115888"/>
                <a:gd name="connsiteY24" fmla="*/ 7622 h 232761"/>
                <a:gd name="connsiteX25" fmla="*/ 56406 w 115888"/>
                <a:gd name="connsiteY25" fmla="*/ 426 h 23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888" h="232761">
                  <a:moveTo>
                    <a:pt x="56406" y="426"/>
                  </a:moveTo>
                  <a:cubicBezTo>
                    <a:pt x="58457" y="-602"/>
                    <a:pt x="60508" y="426"/>
                    <a:pt x="62559" y="1454"/>
                  </a:cubicBezTo>
                  <a:cubicBezTo>
                    <a:pt x="64610" y="3510"/>
                    <a:pt x="65636" y="4538"/>
                    <a:pt x="65636" y="7622"/>
                  </a:cubicBezTo>
                  <a:cubicBezTo>
                    <a:pt x="65636" y="7622"/>
                    <a:pt x="65636" y="7622"/>
                    <a:pt x="65636" y="42576"/>
                  </a:cubicBezTo>
                  <a:cubicBezTo>
                    <a:pt x="65636" y="42576"/>
                    <a:pt x="65636" y="42576"/>
                    <a:pt x="108709" y="42576"/>
                  </a:cubicBezTo>
                  <a:cubicBezTo>
                    <a:pt x="111786" y="42576"/>
                    <a:pt x="114863" y="45660"/>
                    <a:pt x="114863" y="49772"/>
                  </a:cubicBezTo>
                  <a:cubicBezTo>
                    <a:pt x="114863" y="49772"/>
                    <a:pt x="114863" y="49772"/>
                    <a:pt x="114863" y="74444"/>
                  </a:cubicBezTo>
                  <a:cubicBezTo>
                    <a:pt x="114863" y="77529"/>
                    <a:pt x="111786" y="80613"/>
                    <a:pt x="108709" y="80613"/>
                  </a:cubicBezTo>
                  <a:cubicBezTo>
                    <a:pt x="108709" y="80613"/>
                    <a:pt x="108709" y="80613"/>
                    <a:pt x="65636" y="80613"/>
                  </a:cubicBezTo>
                  <a:cubicBezTo>
                    <a:pt x="65636" y="80613"/>
                    <a:pt x="65636" y="80613"/>
                    <a:pt x="65636" y="156687"/>
                  </a:cubicBezTo>
                  <a:cubicBezTo>
                    <a:pt x="65636" y="183416"/>
                    <a:pt x="66661" y="191640"/>
                    <a:pt x="84096" y="191640"/>
                  </a:cubicBezTo>
                  <a:cubicBezTo>
                    <a:pt x="91275" y="191640"/>
                    <a:pt x="101530" y="191640"/>
                    <a:pt x="107684" y="191640"/>
                  </a:cubicBezTo>
                  <a:cubicBezTo>
                    <a:pt x="110760" y="191640"/>
                    <a:pt x="114863" y="193696"/>
                    <a:pt x="114863" y="197808"/>
                  </a:cubicBezTo>
                  <a:cubicBezTo>
                    <a:pt x="114863" y="197808"/>
                    <a:pt x="114863" y="197808"/>
                    <a:pt x="115888" y="221453"/>
                  </a:cubicBezTo>
                  <a:cubicBezTo>
                    <a:pt x="115888" y="224537"/>
                    <a:pt x="113837" y="227621"/>
                    <a:pt x="110760" y="228649"/>
                  </a:cubicBezTo>
                  <a:cubicBezTo>
                    <a:pt x="100505" y="230705"/>
                    <a:pt x="87173" y="232761"/>
                    <a:pt x="78968" y="232761"/>
                  </a:cubicBezTo>
                  <a:cubicBezTo>
                    <a:pt x="35895" y="232761"/>
                    <a:pt x="22563" y="216313"/>
                    <a:pt x="22563" y="162855"/>
                  </a:cubicBezTo>
                  <a:cubicBezTo>
                    <a:pt x="22563" y="162855"/>
                    <a:pt x="22563" y="162855"/>
                    <a:pt x="22563" y="80613"/>
                  </a:cubicBezTo>
                  <a:cubicBezTo>
                    <a:pt x="22563" y="80613"/>
                    <a:pt x="22563" y="80613"/>
                    <a:pt x="7179" y="80613"/>
                  </a:cubicBezTo>
                  <a:cubicBezTo>
                    <a:pt x="3077" y="80613"/>
                    <a:pt x="0" y="77529"/>
                    <a:pt x="0" y="74444"/>
                  </a:cubicBezTo>
                  <a:cubicBezTo>
                    <a:pt x="0" y="74444"/>
                    <a:pt x="0" y="74444"/>
                    <a:pt x="0" y="49772"/>
                  </a:cubicBezTo>
                  <a:cubicBezTo>
                    <a:pt x="0" y="45660"/>
                    <a:pt x="3077" y="42576"/>
                    <a:pt x="7179" y="42576"/>
                  </a:cubicBezTo>
                  <a:cubicBezTo>
                    <a:pt x="7179" y="42576"/>
                    <a:pt x="7179" y="42576"/>
                    <a:pt x="22563" y="42576"/>
                  </a:cubicBezTo>
                  <a:cubicBezTo>
                    <a:pt x="22563" y="42576"/>
                    <a:pt x="22563" y="42576"/>
                    <a:pt x="22563" y="13791"/>
                  </a:cubicBezTo>
                  <a:cubicBezTo>
                    <a:pt x="22563" y="10707"/>
                    <a:pt x="25639" y="7622"/>
                    <a:pt x="28716" y="7622"/>
                  </a:cubicBezTo>
                  <a:cubicBezTo>
                    <a:pt x="28716" y="7622"/>
                    <a:pt x="28716" y="7622"/>
                    <a:pt x="56406" y="4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B8F4BC1-5AAC-4579-B16D-EBF4E8759596}"/>
                </a:ext>
              </a:extLst>
            </p:cNvPr>
            <p:cNvSpPr/>
            <p:nvPr userDrawn="1"/>
          </p:nvSpPr>
          <p:spPr>
            <a:xfrm>
              <a:off x="10461099" y="6299512"/>
              <a:ext cx="155575" cy="195263"/>
            </a:xfrm>
            <a:custGeom>
              <a:avLst/>
              <a:gdLst>
                <a:gd name="connsiteX0" fmla="*/ 76751 w 155575"/>
                <a:gd name="connsiteY0" fmla="*/ 0 h 195263"/>
                <a:gd name="connsiteX1" fmla="*/ 84012 w 155575"/>
                <a:gd name="connsiteY1" fmla="*/ 0 h 195263"/>
                <a:gd name="connsiteX2" fmla="*/ 155575 w 155575"/>
                <a:gd name="connsiteY2" fmla="*/ 60241 h 195263"/>
                <a:gd name="connsiteX3" fmla="*/ 93345 w 155575"/>
                <a:gd name="connsiteY3" fmla="*/ 117366 h 195263"/>
                <a:gd name="connsiteX4" fmla="*/ 44598 w 155575"/>
                <a:gd name="connsiteY4" fmla="*/ 120482 h 195263"/>
                <a:gd name="connsiteX5" fmla="*/ 45636 w 155575"/>
                <a:gd name="connsiteY5" fmla="*/ 128791 h 195263"/>
                <a:gd name="connsiteX6" fmla="*/ 78825 w 155575"/>
                <a:gd name="connsiteY6" fmla="*/ 153718 h 195263"/>
                <a:gd name="connsiteX7" fmla="*/ 134833 w 155575"/>
                <a:gd name="connsiteY7" fmla="*/ 150602 h 195263"/>
                <a:gd name="connsiteX8" fmla="*/ 140019 w 155575"/>
                <a:gd name="connsiteY8" fmla="*/ 152679 h 195263"/>
                <a:gd name="connsiteX9" fmla="*/ 142093 w 155575"/>
                <a:gd name="connsiteY9" fmla="*/ 156834 h 195263"/>
                <a:gd name="connsiteX10" fmla="*/ 143130 w 155575"/>
                <a:gd name="connsiteY10" fmla="*/ 180722 h 195263"/>
                <a:gd name="connsiteX11" fmla="*/ 136907 w 155575"/>
                <a:gd name="connsiteY11" fmla="*/ 187993 h 195263"/>
                <a:gd name="connsiteX12" fmla="*/ 84012 w 155575"/>
                <a:gd name="connsiteY12" fmla="*/ 195263 h 195263"/>
                <a:gd name="connsiteX13" fmla="*/ 76751 w 155575"/>
                <a:gd name="connsiteY13" fmla="*/ 195263 h 195263"/>
                <a:gd name="connsiteX14" fmla="*/ 67416 w 155575"/>
                <a:gd name="connsiteY14" fmla="*/ 195263 h 195263"/>
                <a:gd name="connsiteX15" fmla="*/ 6223 w 155575"/>
                <a:gd name="connsiteY15" fmla="*/ 153718 h 195263"/>
                <a:gd name="connsiteX16" fmla="*/ 0 w 155575"/>
                <a:gd name="connsiteY16" fmla="*/ 98670 h 195263"/>
                <a:gd name="connsiteX17" fmla="*/ 0 w 155575"/>
                <a:gd name="connsiteY17" fmla="*/ 96593 h 195263"/>
                <a:gd name="connsiteX18" fmla="*/ 76751 w 155575"/>
                <a:gd name="connsiteY18" fmla="*/ 0 h 195263"/>
                <a:gd name="connsiteX19" fmla="*/ 84788 w 155575"/>
                <a:gd name="connsiteY19" fmla="*/ 38100 h 195263"/>
                <a:gd name="connsiteX20" fmla="*/ 67205 w 155575"/>
                <a:gd name="connsiteY20" fmla="*/ 40151 h 195263"/>
                <a:gd name="connsiteX21" fmla="*/ 44451 w 155575"/>
                <a:gd name="connsiteY21" fmla="*/ 81162 h 195263"/>
                <a:gd name="connsiteX22" fmla="*/ 44451 w 155575"/>
                <a:gd name="connsiteY22" fmla="*/ 83212 h 195263"/>
                <a:gd name="connsiteX23" fmla="*/ 44451 w 155575"/>
                <a:gd name="connsiteY23" fmla="*/ 87313 h 195263"/>
                <a:gd name="connsiteX24" fmla="*/ 88925 w 155575"/>
                <a:gd name="connsiteY24" fmla="*/ 85263 h 195263"/>
                <a:gd name="connsiteX25" fmla="*/ 112713 w 155575"/>
                <a:gd name="connsiteY25" fmla="*/ 61681 h 195263"/>
                <a:gd name="connsiteX26" fmla="*/ 84788 w 155575"/>
                <a:gd name="connsiteY26" fmla="*/ 3810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5575" h="195263">
                  <a:moveTo>
                    <a:pt x="76751" y="0"/>
                  </a:moveTo>
                  <a:cubicBezTo>
                    <a:pt x="78825" y="0"/>
                    <a:pt x="81936" y="0"/>
                    <a:pt x="84012" y="0"/>
                  </a:cubicBezTo>
                  <a:cubicBezTo>
                    <a:pt x="137944" y="0"/>
                    <a:pt x="155575" y="21812"/>
                    <a:pt x="155575" y="60241"/>
                  </a:cubicBezTo>
                  <a:cubicBezTo>
                    <a:pt x="155575" y="96593"/>
                    <a:pt x="136907" y="113211"/>
                    <a:pt x="93345" y="117366"/>
                  </a:cubicBezTo>
                  <a:cubicBezTo>
                    <a:pt x="93345" y="117366"/>
                    <a:pt x="93345" y="117366"/>
                    <a:pt x="44598" y="120482"/>
                  </a:cubicBezTo>
                  <a:cubicBezTo>
                    <a:pt x="44598" y="120482"/>
                    <a:pt x="44598" y="120482"/>
                    <a:pt x="45636" y="128791"/>
                  </a:cubicBezTo>
                  <a:cubicBezTo>
                    <a:pt x="50821" y="146447"/>
                    <a:pt x="60156" y="153718"/>
                    <a:pt x="78825" y="153718"/>
                  </a:cubicBezTo>
                  <a:cubicBezTo>
                    <a:pt x="97495" y="153718"/>
                    <a:pt x="121350" y="151641"/>
                    <a:pt x="134833" y="150602"/>
                  </a:cubicBezTo>
                  <a:cubicBezTo>
                    <a:pt x="136907" y="150602"/>
                    <a:pt x="137944" y="150602"/>
                    <a:pt x="140019" y="152679"/>
                  </a:cubicBezTo>
                  <a:cubicBezTo>
                    <a:pt x="141056" y="153718"/>
                    <a:pt x="142093" y="155795"/>
                    <a:pt x="142093" y="156834"/>
                  </a:cubicBezTo>
                  <a:cubicBezTo>
                    <a:pt x="142093" y="156834"/>
                    <a:pt x="142093" y="156834"/>
                    <a:pt x="143130" y="180722"/>
                  </a:cubicBezTo>
                  <a:cubicBezTo>
                    <a:pt x="143130" y="184877"/>
                    <a:pt x="141056" y="187993"/>
                    <a:pt x="136907" y="187993"/>
                  </a:cubicBezTo>
                  <a:cubicBezTo>
                    <a:pt x="126536" y="190070"/>
                    <a:pt x="103718" y="193186"/>
                    <a:pt x="84012" y="195263"/>
                  </a:cubicBezTo>
                  <a:cubicBezTo>
                    <a:pt x="81936" y="195263"/>
                    <a:pt x="78825" y="195263"/>
                    <a:pt x="76751" y="195263"/>
                  </a:cubicBezTo>
                  <a:cubicBezTo>
                    <a:pt x="73639" y="195263"/>
                    <a:pt x="70528" y="195263"/>
                    <a:pt x="67416" y="195263"/>
                  </a:cubicBezTo>
                  <a:cubicBezTo>
                    <a:pt x="39413" y="195263"/>
                    <a:pt x="14521" y="181761"/>
                    <a:pt x="6223" y="153718"/>
                  </a:cubicBezTo>
                  <a:cubicBezTo>
                    <a:pt x="2075" y="139177"/>
                    <a:pt x="0" y="120482"/>
                    <a:pt x="0" y="98670"/>
                  </a:cubicBezTo>
                  <a:cubicBezTo>
                    <a:pt x="0" y="97632"/>
                    <a:pt x="0" y="97632"/>
                    <a:pt x="0" y="96593"/>
                  </a:cubicBezTo>
                  <a:cubicBezTo>
                    <a:pt x="0" y="32198"/>
                    <a:pt x="23855" y="2078"/>
                    <a:pt x="76751" y="0"/>
                  </a:cubicBezTo>
                  <a:close/>
                  <a:moveTo>
                    <a:pt x="84788" y="38100"/>
                  </a:moveTo>
                  <a:cubicBezTo>
                    <a:pt x="78583" y="38100"/>
                    <a:pt x="72376" y="39126"/>
                    <a:pt x="67205" y="40151"/>
                  </a:cubicBezTo>
                  <a:cubicBezTo>
                    <a:pt x="53760" y="45277"/>
                    <a:pt x="46520" y="58606"/>
                    <a:pt x="44451" y="81162"/>
                  </a:cubicBezTo>
                  <a:cubicBezTo>
                    <a:pt x="44451" y="81162"/>
                    <a:pt x="44451" y="81162"/>
                    <a:pt x="44451" y="83212"/>
                  </a:cubicBezTo>
                  <a:cubicBezTo>
                    <a:pt x="44451" y="84237"/>
                    <a:pt x="44451" y="86288"/>
                    <a:pt x="44451" y="87313"/>
                  </a:cubicBezTo>
                  <a:lnTo>
                    <a:pt x="88925" y="85263"/>
                  </a:lnTo>
                  <a:cubicBezTo>
                    <a:pt x="105473" y="83212"/>
                    <a:pt x="112713" y="76035"/>
                    <a:pt x="112713" y="61681"/>
                  </a:cubicBezTo>
                  <a:cubicBezTo>
                    <a:pt x="112713" y="52454"/>
                    <a:pt x="112713" y="38100"/>
                    <a:pt x="84788" y="381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2E68E91-4001-4E1C-8558-2CC22F6E9B76}"/>
                </a:ext>
              </a:extLst>
            </p:cNvPr>
            <p:cNvSpPr/>
            <p:nvPr userDrawn="1"/>
          </p:nvSpPr>
          <p:spPr>
            <a:xfrm>
              <a:off x="10770662" y="6299512"/>
              <a:ext cx="150813" cy="195263"/>
            </a:xfrm>
            <a:custGeom>
              <a:avLst/>
              <a:gdLst>
                <a:gd name="connsiteX0" fmla="*/ 87802 w 150813"/>
                <a:gd name="connsiteY0" fmla="*/ 0 h 195263"/>
                <a:gd name="connsiteX1" fmla="*/ 150813 w 150813"/>
                <a:gd name="connsiteY1" fmla="*/ 63357 h 195263"/>
                <a:gd name="connsiteX2" fmla="*/ 150813 w 150813"/>
                <a:gd name="connsiteY2" fmla="*/ 186954 h 195263"/>
                <a:gd name="connsiteX3" fmla="*/ 148747 w 150813"/>
                <a:gd name="connsiteY3" fmla="*/ 192147 h 195263"/>
                <a:gd name="connsiteX4" fmla="*/ 142550 w 150813"/>
                <a:gd name="connsiteY4" fmla="*/ 194225 h 195263"/>
                <a:gd name="connsiteX5" fmla="*/ 114659 w 150813"/>
                <a:gd name="connsiteY5" fmla="*/ 182800 h 195263"/>
                <a:gd name="connsiteX6" fmla="*/ 53714 w 150813"/>
                <a:gd name="connsiteY6" fmla="*/ 195263 h 195263"/>
                <a:gd name="connsiteX7" fmla="*/ 0 w 150813"/>
                <a:gd name="connsiteY7" fmla="*/ 136061 h 195263"/>
                <a:gd name="connsiteX8" fmla="*/ 61979 w 150813"/>
                <a:gd name="connsiteY8" fmla="*/ 78936 h 195263"/>
                <a:gd name="connsiteX9" fmla="*/ 108463 w 150813"/>
                <a:gd name="connsiteY9" fmla="*/ 74782 h 195263"/>
                <a:gd name="connsiteX10" fmla="*/ 108463 w 150813"/>
                <a:gd name="connsiteY10" fmla="*/ 63357 h 195263"/>
                <a:gd name="connsiteX11" fmla="*/ 85737 w 150813"/>
                <a:gd name="connsiteY11" fmla="*/ 41546 h 195263"/>
                <a:gd name="connsiteX12" fmla="*/ 20660 w 150813"/>
                <a:gd name="connsiteY12" fmla="*/ 44661 h 195263"/>
                <a:gd name="connsiteX13" fmla="*/ 15495 w 150813"/>
                <a:gd name="connsiteY13" fmla="*/ 43623 h 195263"/>
                <a:gd name="connsiteX14" fmla="*/ 13429 w 150813"/>
                <a:gd name="connsiteY14" fmla="*/ 38430 h 195263"/>
                <a:gd name="connsiteX15" fmla="*/ 12396 w 150813"/>
                <a:gd name="connsiteY15" fmla="*/ 14541 h 195263"/>
                <a:gd name="connsiteX16" fmla="*/ 17561 w 150813"/>
                <a:gd name="connsiteY16" fmla="*/ 7271 h 195263"/>
                <a:gd name="connsiteX17" fmla="*/ 87802 w 150813"/>
                <a:gd name="connsiteY17" fmla="*/ 0 h 195263"/>
                <a:gd name="connsiteX18" fmla="*/ 107950 w 150813"/>
                <a:gd name="connsiteY18" fmla="*/ 107950 h 195263"/>
                <a:gd name="connsiteX19" fmla="*/ 67270 w 150813"/>
                <a:gd name="connsiteY19" fmla="*/ 110024 h 195263"/>
                <a:gd name="connsiteX20" fmla="*/ 42863 w 150813"/>
                <a:gd name="connsiteY20" fmla="*/ 133869 h 195263"/>
                <a:gd name="connsiteX21" fmla="*/ 62185 w 150813"/>
                <a:gd name="connsiteY21" fmla="*/ 158750 h 195263"/>
                <a:gd name="connsiteX22" fmla="*/ 107950 w 150813"/>
                <a:gd name="connsiteY22" fmla="*/ 151493 h 195263"/>
                <a:gd name="connsiteX23" fmla="*/ 107950 w 150813"/>
                <a:gd name="connsiteY23" fmla="*/ 10795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0813" h="195263">
                  <a:moveTo>
                    <a:pt x="87802" y="0"/>
                  </a:moveTo>
                  <a:cubicBezTo>
                    <a:pt x="131187" y="0"/>
                    <a:pt x="150813" y="19734"/>
                    <a:pt x="150813" y="63357"/>
                  </a:cubicBezTo>
                  <a:cubicBezTo>
                    <a:pt x="150813" y="63357"/>
                    <a:pt x="150813" y="63357"/>
                    <a:pt x="150813" y="186954"/>
                  </a:cubicBezTo>
                  <a:cubicBezTo>
                    <a:pt x="150813" y="189031"/>
                    <a:pt x="149780" y="191109"/>
                    <a:pt x="148747" y="192147"/>
                  </a:cubicBezTo>
                  <a:cubicBezTo>
                    <a:pt x="146681" y="194225"/>
                    <a:pt x="144615" y="194225"/>
                    <a:pt x="142550" y="194225"/>
                  </a:cubicBezTo>
                  <a:cubicBezTo>
                    <a:pt x="128088" y="192147"/>
                    <a:pt x="121890" y="187993"/>
                    <a:pt x="114659" y="182800"/>
                  </a:cubicBezTo>
                  <a:cubicBezTo>
                    <a:pt x="114659" y="182800"/>
                    <a:pt x="82639" y="195263"/>
                    <a:pt x="53714" y="195263"/>
                  </a:cubicBezTo>
                  <a:cubicBezTo>
                    <a:pt x="19627" y="195263"/>
                    <a:pt x="0" y="173452"/>
                    <a:pt x="0" y="136061"/>
                  </a:cubicBezTo>
                  <a:cubicBezTo>
                    <a:pt x="0" y="98670"/>
                    <a:pt x="17561" y="82052"/>
                    <a:pt x="61979" y="78936"/>
                  </a:cubicBezTo>
                  <a:cubicBezTo>
                    <a:pt x="61979" y="78936"/>
                    <a:pt x="61979" y="78936"/>
                    <a:pt x="108463" y="74782"/>
                  </a:cubicBezTo>
                  <a:cubicBezTo>
                    <a:pt x="108463" y="74782"/>
                    <a:pt x="108463" y="74782"/>
                    <a:pt x="108463" y="63357"/>
                  </a:cubicBezTo>
                  <a:cubicBezTo>
                    <a:pt x="108463" y="49855"/>
                    <a:pt x="100198" y="41546"/>
                    <a:pt x="85737" y="41546"/>
                  </a:cubicBezTo>
                  <a:cubicBezTo>
                    <a:pt x="65077" y="41546"/>
                    <a:pt x="36155" y="43623"/>
                    <a:pt x="20660" y="44661"/>
                  </a:cubicBezTo>
                  <a:cubicBezTo>
                    <a:pt x="18594" y="44661"/>
                    <a:pt x="16528" y="44661"/>
                    <a:pt x="15495" y="43623"/>
                  </a:cubicBezTo>
                  <a:cubicBezTo>
                    <a:pt x="13429" y="41546"/>
                    <a:pt x="13429" y="40507"/>
                    <a:pt x="13429" y="38430"/>
                  </a:cubicBezTo>
                  <a:cubicBezTo>
                    <a:pt x="13429" y="38430"/>
                    <a:pt x="13429" y="38430"/>
                    <a:pt x="12396" y="14541"/>
                  </a:cubicBezTo>
                  <a:cubicBezTo>
                    <a:pt x="12396" y="10387"/>
                    <a:pt x="14462" y="7271"/>
                    <a:pt x="17561" y="7271"/>
                  </a:cubicBezTo>
                  <a:cubicBezTo>
                    <a:pt x="32023" y="5193"/>
                    <a:pt x="66110" y="0"/>
                    <a:pt x="87802" y="0"/>
                  </a:cubicBezTo>
                  <a:close/>
                  <a:moveTo>
                    <a:pt x="107950" y="107950"/>
                  </a:moveTo>
                  <a:cubicBezTo>
                    <a:pt x="107950" y="107950"/>
                    <a:pt x="107950" y="107950"/>
                    <a:pt x="67270" y="110024"/>
                  </a:cubicBezTo>
                  <a:cubicBezTo>
                    <a:pt x="50998" y="112097"/>
                    <a:pt x="42863" y="119354"/>
                    <a:pt x="42863" y="133869"/>
                  </a:cubicBezTo>
                  <a:cubicBezTo>
                    <a:pt x="42863" y="143199"/>
                    <a:pt x="45913" y="158750"/>
                    <a:pt x="62185" y="158750"/>
                  </a:cubicBezTo>
                  <a:cubicBezTo>
                    <a:pt x="81508" y="158750"/>
                    <a:pt x="107950" y="151493"/>
                    <a:pt x="107950" y="151493"/>
                  </a:cubicBezTo>
                  <a:lnTo>
                    <a:pt x="107950" y="10795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D017697-4BE3-4DFD-8927-723C8E8C6A08}"/>
                </a:ext>
              </a:extLst>
            </p:cNvPr>
            <p:cNvSpPr/>
            <p:nvPr userDrawn="1"/>
          </p:nvSpPr>
          <p:spPr>
            <a:xfrm>
              <a:off x="10953223" y="6299512"/>
              <a:ext cx="146050" cy="195263"/>
            </a:xfrm>
            <a:custGeom>
              <a:avLst/>
              <a:gdLst>
                <a:gd name="connsiteX0" fmla="*/ 83750 w 146050"/>
                <a:gd name="connsiteY0" fmla="*/ 0 h 195263"/>
                <a:gd name="connsiteX1" fmla="*/ 139922 w 146050"/>
                <a:gd name="connsiteY1" fmla="*/ 7271 h 195263"/>
                <a:gd name="connsiteX2" fmla="*/ 146050 w 146050"/>
                <a:gd name="connsiteY2" fmla="*/ 14541 h 195263"/>
                <a:gd name="connsiteX3" fmla="*/ 145029 w 146050"/>
                <a:gd name="connsiteY3" fmla="*/ 38430 h 195263"/>
                <a:gd name="connsiteX4" fmla="*/ 142986 w 146050"/>
                <a:gd name="connsiteY4" fmla="*/ 43623 h 195263"/>
                <a:gd name="connsiteX5" fmla="*/ 136858 w 146050"/>
                <a:gd name="connsiteY5" fmla="*/ 44661 h 195263"/>
                <a:gd name="connsiteX6" fmla="*/ 83750 w 146050"/>
                <a:gd name="connsiteY6" fmla="*/ 38430 h 195263"/>
                <a:gd name="connsiteX7" fmla="*/ 42896 w 146050"/>
                <a:gd name="connsiteY7" fmla="*/ 96593 h 195263"/>
                <a:gd name="connsiteX8" fmla="*/ 42896 w 146050"/>
                <a:gd name="connsiteY8" fmla="*/ 101786 h 195263"/>
                <a:gd name="connsiteX9" fmla="*/ 42896 w 146050"/>
                <a:gd name="connsiteY9" fmla="*/ 104902 h 195263"/>
                <a:gd name="connsiteX10" fmla="*/ 43917 w 146050"/>
                <a:gd name="connsiteY10" fmla="*/ 109057 h 195263"/>
                <a:gd name="connsiteX11" fmla="*/ 43917 w 146050"/>
                <a:gd name="connsiteY11" fmla="*/ 112173 h 195263"/>
                <a:gd name="connsiteX12" fmla="*/ 43917 w 146050"/>
                <a:gd name="connsiteY12" fmla="*/ 114250 h 195263"/>
                <a:gd name="connsiteX13" fmla="*/ 83750 w 146050"/>
                <a:gd name="connsiteY13" fmla="*/ 156834 h 195263"/>
                <a:gd name="connsiteX14" fmla="*/ 136858 w 146050"/>
                <a:gd name="connsiteY14" fmla="*/ 150602 h 195263"/>
                <a:gd name="connsiteX15" fmla="*/ 142986 w 146050"/>
                <a:gd name="connsiteY15" fmla="*/ 152679 h 195263"/>
                <a:gd name="connsiteX16" fmla="*/ 145029 w 146050"/>
                <a:gd name="connsiteY16" fmla="*/ 156834 h 195263"/>
                <a:gd name="connsiteX17" fmla="*/ 146050 w 146050"/>
                <a:gd name="connsiteY17" fmla="*/ 180722 h 195263"/>
                <a:gd name="connsiteX18" fmla="*/ 139922 w 146050"/>
                <a:gd name="connsiteY18" fmla="*/ 187993 h 195263"/>
                <a:gd name="connsiteX19" fmla="*/ 83750 w 146050"/>
                <a:gd name="connsiteY19" fmla="*/ 195263 h 195263"/>
                <a:gd name="connsiteX20" fmla="*/ 0 w 146050"/>
                <a:gd name="connsiteY20" fmla="*/ 98670 h 195263"/>
                <a:gd name="connsiteX21" fmla="*/ 0 w 146050"/>
                <a:gd name="connsiteY21" fmla="*/ 96593 h 195263"/>
                <a:gd name="connsiteX22" fmla="*/ 83750 w 146050"/>
                <a:gd name="connsiteY22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6050" h="195263">
                  <a:moveTo>
                    <a:pt x="83750" y="0"/>
                  </a:moveTo>
                  <a:cubicBezTo>
                    <a:pt x="104176" y="0"/>
                    <a:pt x="126646" y="5193"/>
                    <a:pt x="139922" y="7271"/>
                  </a:cubicBezTo>
                  <a:cubicBezTo>
                    <a:pt x="142986" y="7271"/>
                    <a:pt x="146050" y="10387"/>
                    <a:pt x="146050" y="14541"/>
                  </a:cubicBezTo>
                  <a:cubicBezTo>
                    <a:pt x="146050" y="14541"/>
                    <a:pt x="146050" y="14541"/>
                    <a:pt x="145029" y="38430"/>
                  </a:cubicBezTo>
                  <a:cubicBezTo>
                    <a:pt x="145029" y="40507"/>
                    <a:pt x="144008" y="41546"/>
                    <a:pt x="142986" y="43623"/>
                  </a:cubicBezTo>
                  <a:cubicBezTo>
                    <a:pt x="140944" y="44661"/>
                    <a:pt x="138901" y="44661"/>
                    <a:pt x="136858" y="44661"/>
                  </a:cubicBezTo>
                  <a:cubicBezTo>
                    <a:pt x="121538" y="43623"/>
                    <a:pt x="103154" y="38430"/>
                    <a:pt x="83750" y="38430"/>
                  </a:cubicBezTo>
                  <a:cubicBezTo>
                    <a:pt x="54131" y="38430"/>
                    <a:pt x="42896" y="54009"/>
                    <a:pt x="42896" y="96593"/>
                  </a:cubicBezTo>
                  <a:cubicBezTo>
                    <a:pt x="42896" y="98670"/>
                    <a:pt x="42896" y="99709"/>
                    <a:pt x="42896" y="101786"/>
                  </a:cubicBezTo>
                  <a:cubicBezTo>
                    <a:pt x="42896" y="102825"/>
                    <a:pt x="42896" y="103864"/>
                    <a:pt x="42896" y="104902"/>
                  </a:cubicBezTo>
                  <a:cubicBezTo>
                    <a:pt x="42896" y="105941"/>
                    <a:pt x="42896" y="106979"/>
                    <a:pt x="43917" y="109057"/>
                  </a:cubicBezTo>
                  <a:cubicBezTo>
                    <a:pt x="43917" y="110095"/>
                    <a:pt x="43917" y="111134"/>
                    <a:pt x="43917" y="112173"/>
                  </a:cubicBezTo>
                  <a:cubicBezTo>
                    <a:pt x="43917" y="113211"/>
                    <a:pt x="43917" y="113211"/>
                    <a:pt x="43917" y="114250"/>
                  </a:cubicBezTo>
                  <a:cubicBezTo>
                    <a:pt x="45960" y="145409"/>
                    <a:pt x="57195" y="156834"/>
                    <a:pt x="83750" y="156834"/>
                  </a:cubicBezTo>
                  <a:cubicBezTo>
                    <a:pt x="103154" y="156834"/>
                    <a:pt x="121538" y="151641"/>
                    <a:pt x="136858" y="150602"/>
                  </a:cubicBezTo>
                  <a:cubicBezTo>
                    <a:pt x="138901" y="150602"/>
                    <a:pt x="140944" y="150602"/>
                    <a:pt x="142986" y="152679"/>
                  </a:cubicBezTo>
                  <a:cubicBezTo>
                    <a:pt x="144008" y="153718"/>
                    <a:pt x="145029" y="155795"/>
                    <a:pt x="145029" y="156834"/>
                  </a:cubicBezTo>
                  <a:cubicBezTo>
                    <a:pt x="145029" y="156834"/>
                    <a:pt x="145029" y="156834"/>
                    <a:pt x="146050" y="180722"/>
                  </a:cubicBezTo>
                  <a:cubicBezTo>
                    <a:pt x="146050" y="184877"/>
                    <a:pt x="142986" y="187993"/>
                    <a:pt x="139922" y="187993"/>
                  </a:cubicBezTo>
                  <a:cubicBezTo>
                    <a:pt x="126646" y="190070"/>
                    <a:pt x="104176" y="195263"/>
                    <a:pt x="83750" y="195263"/>
                  </a:cubicBezTo>
                  <a:cubicBezTo>
                    <a:pt x="25533" y="195263"/>
                    <a:pt x="0" y="165143"/>
                    <a:pt x="0" y="98670"/>
                  </a:cubicBezTo>
                  <a:cubicBezTo>
                    <a:pt x="0" y="97632"/>
                    <a:pt x="0" y="97632"/>
                    <a:pt x="0" y="96593"/>
                  </a:cubicBezTo>
                  <a:cubicBezTo>
                    <a:pt x="0" y="30121"/>
                    <a:pt x="25533" y="0"/>
                    <a:pt x="8375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8534343-EE81-45D8-B67E-969BAF256BC2}"/>
                </a:ext>
              </a:extLst>
            </p:cNvPr>
            <p:cNvSpPr/>
            <p:nvPr userDrawn="1"/>
          </p:nvSpPr>
          <p:spPr>
            <a:xfrm>
              <a:off x="10130900" y="6302687"/>
              <a:ext cx="157163" cy="187325"/>
            </a:xfrm>
            <a:custGeom>
              <a:avLst/>
              <a:gdLst>
                <a:gd name="connsiteX0" fmla="*/ 90394 w 157163"/>
                <a:gd name="connsiteY0" fmla="*/ 0 h 187325"/>
                <a:gd name="connsiteX1" fmla="*/ 93476 w 157163"/>
                <a:gd name="connsiteY1" fmla="*/ 0 h 187325"/>
                <a:gd name="connsiteX2" fmla="*/ 95530 w 157163"/>
                <a:gd name="connsiteY2" fmla="*/ 0 h 187325"/>
                <a:gd name="connsiteX3" fmla="*/ 100666 w 157163"/>
                <a:gd name="connsiteY3" fmla="*/ 0 h 187325"/>
                <a:gd name="connsiteX4" fmla="*/ 157163 w 157163"/>
                <a:gd name="connsiteY4" fmla="*/ 63132 h 187325"/>
                <a:gd name="connsiteX5" fmla="*/ 157163 w 157163"/>
                <a:gd name="connsiteY5" fmla="*/ 85901 h 187325"/>
                <a:gd name="connsiteX6" fmla="*/ 157163 w 157163"/>
                <a:gd name="connsiteY6" fmla="*/ 150067 h 187325"/>
                <a:gd name="connsiteX7" fmla="*/ 157163 w 157163"/>
                <a:gd name="connsiteY7" fmla="*/ 181116 h 187325"/>
                <a:gd name="connsiteX8" fmla="*/ 149972 w 157163"/>
                <a:gd name="connsiteY8" fmla="*/ 187325 h 187325"/>
                <a:gd name="connsiteX9" fmla="*/ 121211 w 157163"/>
                <a:gd name="connsiteY9" fmla="*/ 187325 h 187325"/>
                <a:gd name="connsiteX10" fmla="*/ 115047 w 157163"/>
                <a:gd name="connsiteY10" fmla="*/ 181116 h 187325"/>
                <a:gd name="connsiteX11" fmla="*/ 115047 w 157163"/>
                <a:gd name="connsiteY11" fmla="*/ 61062 h 187325"/>
                <a:gd name="connsiteX12" fmla="*/ 115047 w 157163"/>
                <a:gd name="connsiteY12" fmla="*/ 60027 h 187325"/>
                <a:gd name="connsiteX13" fmla="*/ 91421 w 157163"/>
                <a:gd name="connsiteY13" fmla="*/ 39328 h 187325"/>
                <a:gd name="connsiteX14" fmla="*/ 42115 w 157163"/>
                <a:gd name="connsiteY14" fmla="*/ 61062 h 187325"/>
                <a:gd name="connsiteX15" fmla="*/ 42115 w 157163"/>
                <a:gd name="connsiteY15" fmla="*/ 181116 h 187325"/>
                <a:gd name="connsiteX16" fmla="*/ 34925 w 157163"/>
                <a:gd name="connsiteY16" fmla="*/ 187325 h 187325"/>
                <a:gd name="connsiteX17" fmla="*/ 6164 w 157163"/>
                <a:gd name="connsiteY17" fmla="*/ 187325 h 187325"/>
                <a:gd name="connsiteX18" fmla="*/ 0 w 157163"/>
                <a:gd name="connsiteY18" fmla="*/ 181116 h 187325"/>
                <a:gd name="connsiteX19" fmla="*/ 0 w 157163"/>
                <a:gd name="connsiteY19" fmla="*/ 8280 h 187325"/>
                <a:gd name="connsiteX20" fmla="*/ 6164 w 157163"/>
                <a:gd name="connsiteY20" fmla="*/ 1035 h 187325"/>
                <a:gd name="connsiteX21" fmla="*/ 34925 w 157163"/>
                <a:gd name="connsiteY21" fmla="*/ 1035 h 187325"/>
                <a:gd name="connsiteX22" fmla="*/ 42115 w 157163"/>
                <a:gd name="connsiteY22" fmla="*/ 8280 h 187325"/>
                <a:gd name="connsiteX23" fmla="*/ 42115 w 157163"/>
                <a:gd name="connsiteY23" fmla="*/ 19664 h 187325"/>
                <a:gd name="connsiteX24" fmla="*/ 90394 w 157163"/>
                <a:gd name="connsiteY24" fmla="*/ 0 h 18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163" h="187325">
                  <a:moveTo>
                    <a:pt x="90394" y="0"/>
                  </a:moveTo>
                  <a:cubicBezTo>
                    <a:pt x="91421" y="0"/>
                    <a:pt x="92449" y="0"/>
                    <a:pt x="93476" y="0"/>
                  </a:cubicBezTo>
                  <a:cubicBezTo>
                    <a:pt x="94503" y="0"/>
                    <a:pt x="94503" y="0"/>
                    <a:pt x="95530" y="0"/>
                  </a:cubicBezTo>
                  <a:cubicBezTo>
                    <a:pt x="98612" y="0"/>
                    <a:pt x="100666" y="0"/>
                    <a:pt x="100666" y="0"/>
                  </a:cubicBezTo>
                  <a:cubicBezTo>
                    <a:pt x="138673" y="2070"/>
                    <a:pt x="157163" y="22769"/>
                    <a:pt x="157163" y="63132"/>
                  </a:cubicBezTo>
                  <a:cubicBezTo>
                    <a:pt x="157163" y="63132"/>
                    <a:pt x="157163" y="63132"/>
                    <a:pt x="157163" y="85901"/>
                  </a:cubicBezTo>
                  <a:cubicBezTo>
                    <a:pt x="157163" y="85901"/>
                    <a:pt x="157163" y="85901"/>
                    <a:pt x="157163" y="150067"/>
                  </a:cubicBezTo>
                  <a:cubicBezTo>
                    <a:pt x="157163" y="150067"/>
                    <a:pt x="157163" y="150067"/>
                    <a:pt x="157163" y="181116"/>
                  </a:cubicBezTo>
                  <a:cubicBezTo>
                    <a:pt x="157163" y="184220"/>
                    <a:pt x="154081" y="187325"/>
                    <a:pt x="149972" y="187325"/>
                  </a:cubicBezTo>
                  <a:cubicBezTo>
                    <a:pt x="149972" y="187325"/>
                    <a:pt x="149972" y="187325"/>
                    <a:pt x="121211" y="187325"/>
                  </a:cubicBezTo>
                  <a:cubicBezTo>
                    <a:pt x="118128" y="187325"/>
                    <a:pt x="115047" y="184220"/>
                    <a:pt x="115047" y="181116"/>
                  </a:cubicBezTo>
                  <a:cubicBezTo>
                    <a:pt x="115047" y="181116"/>
                    <a:pt x="115047" y="181116"/>
                    <a:pt x="115047" y="61062"/>
                  </a:cubicBezTo>
                  <a:cubicBezTo>
                    <a:pt x="115047" y="61062"/>
                    <a:pt x="115047" y="61062"/>
                    <a:pt x="115047" y="60027"/>
                  </a:cubicBezTo>
                  <a:cubicBezTo>
                    <a:pt x="114020" y="45538"/>
                    <a:pt x="105802" y="39328"/>
                    <a:pt x="91421" y="39328"/>
                  </a:cubicBezTo>
                  <a:cubicBezTo>
                    <a:pt x="67796" y="41398"/>
                    <a:pt x="48279" y="55887"/>
                    <a:pt x="42115" y="61062"/>
                  </a:cubicBezTo>
                  <a:cubicBezTo>
                    <a:pt x="42115" y="61062"/>
                    <a:pt x="42115" y="61062"/>
                    <a:pt x="42115" y="181116"/>
                  </a:cubicBezTo>
                  <a:cubicBezTo>
                    <a:pt x="42115" y="184220"/>
                    <a:pt x="39034" y="187325"/>
                    <a:pt x="34925" y="187325"/>
                  </a:cubicBezTo>
                  <a:cubicBezTo>
                    <a:pt x="34925" y="187325"/>
                    <a:pt x="34925" y="187325"/>
                    <a:pt x="6164" y="187325"/>
                  </a:cubicBezTo>
                  <a:cubicBezTo>
                    <a:pt x="3081" y="187325"/>
                    <a:pt x="0" y="184220"/>
                    <a:pt x="0" y="181116"/>
                  </a:cubicBezTo>
                  <a:cubicBezTo>
                    <a:pt x="0" y="181116"/>
                    <a:pt x="0" y="181116"/>
                    <a:pt x="0" y="8280"/>
                  </a:cubicBezTo>
                  <a:cubicBezTo>
                    <a:pt x="0" y="4140"/>
                    <a:pt x="3081" y="1035"/>
                    <a:pt x="6164" y="1035"/>
                  </a:cubicBezTo>
                  <a:cubicBezTo>
                    <a:pt x="6164" y="1035"/>
                    <a:pt x="6164" y="1035"/>
                    <a:pt x="34925" y="1035"/>
                  </a:cubicBezTo>
                  <a:cubicBezTo>
                    <a:pt x="39034" y="1035"/>
                    <a:pt x="42115" y="4140"/>
                    <a:pt x="42115" y="8280"/>
                  </a:cubicBezTo>
                  <a:cubicBezTo>
                    <a:pt x="42115" y="8280"/>
                    <a:pt x="42115" y="8280"/>
                    <a:pt x="42115" y="19664"/>
                  </a:cubicBezTo>
                  <a:cubicBezTo>
                    <a:pt x="53415" y="11385"/>
                    <a:pt x="71904" y="0"/>
                    <a:pt x="9039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8CA6A5A-7D41-48E4-A93F-5E1A5218A994}"/>
                </a:ext>
              </a:extLst>
            </p:cNvPr>
            <p:cNvSpPr/>
            <p:nvPr userDrawn="1"/>
          </p:nvSpPr>
          <p:spPr>
            <a:xfrm>
              <a:off x="10654773" y="6302687"/>
              <a:ext cx="98426" cy="187325"/>
            </a:xfrm>
            <a:custGeom>
              <a:avLst/>
              <a:gdLst>
                <a:gd name="connsiteX0" fmla="*/ 91248 w 98426"/>
                <a:gd name="connsiteY0" fmla="*/ 0 h 187325"/>
                <a:gd name="connsiteX1" fmla="*/ 96375 w 98426"/>
                <a:gd name="connsiteY1" fmla="*/ 2070 h 187325"/>
                <a:gd name="connsiteX2" fmla="*/ 98426 w 98426"/>
                <a:gd name="connsiteY2" fmla="*/ 7245 h 187325"/>
                <a:gd name="connsiteX3" fmla="*/ 98426 w 98426"/>
                <a:gd name="connsiteY3" fmla="*/ 32084 h 187325"/>
                <a:gd name="connsiteX4" fmla="*/ 92274 w 98426"/>
                <a:gd name="connsiteY4" fmla="*/ 39328 h 187325"/>
                <a:gd name="connsiteX5" fmla="*/ 42036 w 98426"/>
                <a:gd name="connsiteY5" fmla="*/ 61062 h 187325"/>
                <a:gd name="connsiteX6" fmla="*/ 42036 w 98426"/>
                <a:gd name="connsiteY6" fmla="*/ 181116 h 187325"/>
                <a:gd name="connsiteX7" fmla="*/ 34859 w 98426"/>
                <a:gd name="connsiteY7" fmla="*/ 187325 h 187325"/>
                <a:gd name="connsiteX8" fmla="*/ 7177 w 98426"/>
                <a:gd name="connsiteY8" fmla="*/ 187325 h 187325"/>
                <a:gd name="connsiteX9" fmla="*/ 0 w 98426"/>
                <a:gd name="connsiteY9" fmla="*/ 181116 h 187325"/>
                <a:gd name="connsiteX10" fmla="*/ 0 w 98426"/>
                <a:gd name="connsiteY10" fmla="*/ 8280 h 187325"/>
                <a:gd name="connsiteX11" fmla="*/ 7177 w 98426"/>
                <a:gd name="connsiteY11" fmla="*/ 1035 h 187325"/>
                <a:gd name="connsiteX12" fmla="*/ 34859 w 98426"/>
                <a:gd name="connsiteY12" fmla="*/ 1035 h 187325"/>
                <a:gd name="connsiteX13" fmla="*/ 42036 w 98426"/>
                <a:gd name="connsiteY13" fmla="*/ 8280 h 187325"/>
                <a:gd name="connsiteX14" fmla="*/ 42036 w 98426"/>
                <a:gd name="connsiteY14" fmla="*/ 19664 h 187325"/>
                <a:gd name="connsiteX15" fmla="*/ 91248 w 98426"/>
                <a:gd name="connsiteY15" fmla="*/ 0 h 18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426" h="187325">
                  <a:moveTo>
                    <a:pt x="91248" y="0"/>
                  </a:moveTo>
                  <a:cubicBezTo>
                    <a:pt x="92274" y="0"/>
                    <a:pt x="94324" y="0"/>
                    <a:pt x="96375" y="2070"/>
                  </a:cubicBezTo>
                  <a:cubicBezTo>
                    <a:pt x="97400" y="3105"/>
                    <a:pt x="98426" y="5175"/>
                    <a:pt x="98426" y="7245"/>
                  </a:cubicBezTo>
                  <a:cubicBezTo>
                    <a:pt x="98426" y="7245"/>
                    <a:pt x="98426" y="7245"/>
                    <a:pt x="98426" y="32084"/>
                  </a:cubicBezTo>
                  <a:cubicBezTo>
                    <a:pt x="98426" y="36223"/>
                    <a:pt x="95349" y="39328"/>
                    <a:pt x="92274" y="39328"/>
                  </a:cubicBezTo>
                  <a:cubicBezTo>
                    <a:pt x="68693" y="41398"/>
                    <a:pt x="48187" y="55887"/>
                    <a:pt x="42036" y="61062"/>
                  </a:cubicBezTo>
                  <a:cubicBezTo>
                    <a:pt x="42036" y="61062"/>
                    <a:pt x="42036" y="61062"/>
                    <a:pt x="42036" y="181116"/>
                  </a:cubicBezTo>
                  <a:cubicBezTo>
                    <a:pt x="42036" y="184220"/>
                    <a:pt x="38960" y="187325"/>
                    <a:pt x="34859" y="187325"/>
                  </a:cubicBezTo>
                  <a:cubicBezTo>
                    <a:pt x="34859" y="187325"/>
                    <a:pt x="34859" y="187325"/>
                    <a:pt x="7177" y="187325"/>
                  </a:cubicBezTo>
                  <a:cubicBezTo>
                    <a:pt x="3077" y="187325"/>
                    <a:pt x="0" y="184220"/>
                    <a:pt x="0" y="181116"/>
                  </a:cubicBezTo>
                  <a:cubicBezTo>
                    <a:pt x="0" y="181116"/>
                    <a:pt x="0" y="181116"/>
                    <a:pt x="0" y="8280"/>
                  </a:cubicBezTo>
                  <a:cubicBezTo>
                    <a:pt x="0" y="4140"/>
                    <a:pt x="3077" y="1035"/>
                    <a:pt x="7177" y="1035"/>
                  </a:cubicBezTo>
                  <a:cubicBezTo>
                    <a:pt x="7177" y="1035"/>
                    <a:pt x="7177" y="1035"/>
                    <a:pt x="34859" y="1035"/>
                  </a:cubicBezTo>
                  <a:cubicBezTo>
                    <a:pt x="38960" y="1035"/>
                    <a:pt x="42036" y="4140"/>
                    <a:pt x="42036" y="8280"/>
                  </a:cubicBezTo>
                  <a:cubicBezTo>
                    <a:pt x="42036" y="8280"/>
                    <a:pt x="42036" y="8280"/>
                    <a:pt x="42036" y="19664"/>
                  </a:cubicBezTo>
                  <a:cubicBezTo>
                    <a:pt x="53314" y="11385"/>
                    <a:pt x="71768" y="1035"/>
                    <a:pt x="9124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0F751E20-40D4-405D-84C5-F517DD7C6559}"/>
              </a:ext>
            </a:extLst>
          </p:cNvPr>
          <p:cNvGrpSpPr/>
          <p:nvPr userDrawn="1"/>
        </p:nvGrpSpPr>
        <p:grpSpPr>
          <a:xfrm>
            <a:off x="10040112" y="6053328"/>
            <a:ext cx="1938338" cy="664586"/>
            <a:chOff x="10038824" y="6049262"/>
            <a:chExt cx="1938338" cy="664586"/>
          </a:xfrm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E87F7AD-2E0B-4D2E-AA3C-6801467011EB}"/>
                </a:ext>
              </a:extLst>
            </p:cNvPr>
            <p:cNvSpPr/>
            <p:nvPr userDrawn="1"/>
          </p:nvSpPr>
          <p:spPr>
            <a:xfrm>
              <a:off x="11319071" y="6049262"/>
              <a:ext cx="658091" cy="664586"/>
            </a:xfrm>
            <a:custGeom>
              <a:avLst/>
              <a:gdLst>
                <a:gd name="connsiteX0" fmla="*/ 316706 w 658091"/>
                <a:gd name="connsiteY0" fmla="*/ 1560 h 664586"/>
                <a:gd name="connsiteX1" fmla="*/ 318762 w 658091"/>
                <a:gd name="connsiteY1" fmla="*/ 1560 h 664586"/>
                <a:gd name="connsiteX2" fmla="*/ 339328 w 658091"/>
                <a:gd name="connsiteY2" fmla="*/ 1560 h 664586"/>
                <a:gd name="connsiteX3" fmla="*/ 341385 w 658091"/>
                <a:gd name="connsiteY3" fmla="*/ 1560 h 664586"/>
                <a:gd name="connsiteX4" fmla="*/ 353724 w 658091"/>
                <a:gd name="connsiteY4" fmla="*/ 51443 h 664586"/>
                <a:gd name="connsiteX5" fmla="*/ 376346 w 658091"/>
                <a:gd name="connsiteY5" fmla="*/ 55600 h 664586"/>
                <a:gd name="connsiteX6" fmla="*/ 403081 w 658091"/>
                <a:gd name="connsiteY6" fmla="*/ 9874 h 664586"/>
                <a:gd name="connsiteX7" fmla="*/ 423646 w 658091"/>
                <a:gd name="connsiteY7" fmla="*/ 14031 h 664586"/>
                <a:gd name="connsiteX8" fmla="*/ 425703 w 658091"/>
                <a:gd name="connsiteY8" fmla="*/ 14031 h 664586"/>
                <a:gd name="connsiteX9" fmla="*/ 425703 w 658091"/>
                <a:gd name="connsiteY9" fmla="*/ 16109 h 664586"/>
                <a:gd name="connsiteX10" fmla="*/ 429816 w 658091"/>
                <a:gd name="connsiteY10" fmla="*/ 41051 h 664586"/>
                <a:gd name="connsiteX11" fmla="*/ 425703 w 658091"/>
                <a:gd name="connsiteY11" fmla="*/ 68071 h 664586"/>
                <a:gd name="connsiteX12" fmla="*/ 446268 w 658091"/>
                <a:gd name="connsiteY12" fmla="*/ 76384 h 664586"/>
                <a:gd name="connsiteX13" fmla="*/ 483285 w 658091"/>
                <a:gd name="connsiteY13" fmla="*/ 41051 h 664586"/>
                <a:gd name="connsiteX14" fmla="*/ 483285 w 658091"/>
                <a:gd name="connsiteY14" fmla="*/ 38972 h 664586"/>
                <a:gd name="connsiteX15" fmla="*/ 485342 w 658091"/>
                <a:gd name="connsiteY15" fmla="*/ 41051 h 664586"/>
                <a:gd name="connsiteX16" fmla="*/ 503851 w 658091"/>
                <a:gd name="connsiteY16" fmla="*/ 51443 h 664586"/>
                <a:gd name="connsiteX17" fmla="*/ 503851 w 658091"/>
                <a:gd name="connsiteY17" fmla="*/ 53521 h 664586"/>
                <a:gd name="connsiteX18" fmla="*/ 489455 w 658091"/>
                <a:gd name="connsiteY18" fmla="*/ 103404 h 664586"/>
                <a:gd name="connsiteX19" fmla="*/ 507964 w 658091"/>
                <a:gd name="connsiteY19" fmla="*/ 115875 h 664586"/>
                <a:gd name="connsiteX20" fmla="*/ 553208 w 658091"/>
                <a:gd name="connsiteY20" fmla="*/ 90933 h 664586"/>
                <a:gd name="connsiteX21" fmla="*/ 569660 w 658091"/>
                <a:gd name="connsiteY21" fmla="*/ 105483 h 664586"/>
                <a:gd name="connsiteX22" fmla="*/ 569660 w 658091"/>
                <a:gd name="connsiteY22" fmla="*/ 107561 h 664586"/>
                <a:gd name="connsiteX23" fmla="*/ 542925 w 658091"/>
                <a:gd name="connsiteY23" fmla="*/ 153287 h 664586"/>
                <a:gd name="connsiteX24" fmla="*/ 557321 w 658091"/>
                <a:gd name="connsiteY24" fmla="*/ 169915 h 664586"/>
                <a:gd name="connsiteX25" fmla="*/ 606678 w 658091"/>
                <a:gd name="connsiteY25" fmla="*/ 157444 h 664586"/>
                <a:gd name="connsiteX26" fmla="*/ 608734 w 658091"/>
                <a:gd name="connsiteY26" fmla="*/ 157444 h 664586"/>
                <a:gd name="connsiteX27" fmla="*/ 619017 w 658091"/>
                <a:gd name="connsiteY27" fmla="*/ 176150 h 664586"/>
                <a:gd name="connsiteX28" fmla="*/ 619017 w 658091"/>
                <a:gd name="connsiteY28" fmla="*/ 178229 h 664586"/>
                <a:gd name="connsiteX29" fmla="*/ 582000 w 658091"/>
                <a:gd name="connsiteY29" fmla="*/ 215641 h 664586"/>
                <a:gd name="connsiteX30" fmla="*/ 590226 w 658091"/>
                <a:gd name="connsiteY30" fmla="*/ 236425 h 664586"/>
                <a:gd name="connsiteX31" fmla="*/ 641639 w 658091"/>
                <a:gd name="connsiteY31" fmla="*/ 236425 h 664586"/>
                <a:gd name="connsiteX32" fmla="*/ 643695 w 658091"/>
                <a:gd name="connsiteY32" fmla="*/ 236425 h 664586"/>
                <a:gd name="connsiteX33" fmla="*/ 649865 w 658091"/>
                <a:gd name="connsiteY33" fmla="*/ 257209 h 664586"/>
                <a:gd name="connsiteX34" fmla="*/ 649865 w 658091"/>
                <a:gd name="connsiteY34" fmla="*/ 259288 h 664586"/>
                <a:gd name="connsiteX35" fmla="*/ 647809 w 658091"/>
                <a:gd name="connsiteY35" fmla="*/ 259288 h 664586"/>
                <a:gd name="connsiteX36" fmla="*/ 604621 w 658091"/>
                <a:gd name="connsiteY36" fmla="*/ 286308 h 664586"/>
                <a:gd name="connsiteX37" fmla="*/ 606678 w 658091"/>
                <a:gd name="connsiteY37" fmla="*/ 307093 h 664586"/>
                <a:gd name="connsiteX38" fmla="*/ 656035 w 658091"/>
                <a:gd name="connsiteY38" fmla="*/ 321641 h 664586"/>
                <a:gd name="connsiteX39" fmla="*/ 658091 w 658091"/>
                <a:gd name="connsiteY39" fmla="*/ 321641 h 664586"/>
                <a:gd name="connsiteX40" fmla="*/ 658091 w 658091"/>
                <a:gd name="connsiteY40" fmla="*/ 332034 h 664586"/>
                <a:gd name="connsiteX41" fmla="*/ 658091 w 658091"/>
                <a:gd name="connsiteY41" fmla="*/ 344505 h 664586"/>
                <a:gd name="connsiteX42" fmla="*/ 656035 w 658091"/>
                <a:gd name="connsiteY42" fmla="*/ 344505 h 664586"/>
                <a:gd name="connsiteX43" fmla="*/ 606678 w 658091"/>
                <a:gd name="connsiteY43" fmla="*/ 359054 h 664586"/>
                <a:gd name="connsiteX44" fmla="*/ 602565 w 658091"/>
                <a:gd name="connsiteY44" fmla="*/ 379838 h 664586"/>
                <a:gd name="connsiteX45" fmla="*/ 647809 w 658091"/>
                <a:gd name="connsiteY45" fmla="*/ 406858 h 664586"/>
                <a:gd name="connsiteX46" fmla="*/ 647809 w 658091"/>
                <a:gd name="connsiteY46" fmla="*/ 408937 h 664586"/>
                <a:gd name="connsiteX47" fmla="*/ 643695 w 658091"/>
                <a:gd name="connsiteY47" fmla="*/ 429722 h 664586"/>
                <a:gd name="connsiteX48" fmla="*/ 641639 w 658091"/>
                <a:gd name="connsiteY48" fmla="*/ 429722 h 664586"/>
                <a:gd name="connsiteX49" fmla="*/ 590226 w 658091"/>
                <a:gd name="connsiteY49" fmla="*/ 429722 h 664586"/>
                <a:gd name="connsiteX50" fmla="*/ 582000 w 658091"/>
                <a:gd name="connsiteY50" fmla="*/ 450505 h 664586"/>
                <a:gd name="connsiteX51" fmla="*/ 619017 w 658091"/>
                <a:gd name="connsiteY51" fmla="*/ 485840 h 664586"/>
                <a:gd name="connsiteX52" fmla="*/ 619017 w 658091"/>
                <a:gd name="connsiteY52" fmla="*/ 487918 h 664586"/>
                <a:gd name="connsiteX53" fmla="*/ 608734 w 658091"/>
                <a:gd name="connsiteY53" fmla="*/ 506624 h 664586"/>
                <a:gd name="connsiteX54" fmla="*/ 606678 w 658091"/>
                <a:gd name="connsiteY54" fmla="*/ 508702 h 664586"/>
                <a:gd name="connsiteX55" fmla="*/ 555264 w 658091"/>
                <a:gd name="connsiteY55" fmla="*/ 494154 h 664586"/>
                <a:gd name="connsiteX56" fmla="*/ 542925 w 658091"/>
                <a:gd name="connsiteY56" fmla="*/ 512860 h 664586"/>
                <a:gd name="connsiteX57" fmla="*/ 569660 w 658091"/>
                <a:gd name="connsiteY57" fmla="*/ 558586 h 664586"/>
                <a:gd name="connsiteX58" fmla="*/ 567604 w 658091"/>
                <a:gd name="connsiteY58" fmla="*/ 558586 h 664586"/>
                <a:gd name="connsiteX59" fmla="*/ 553208 w 658091"/>
                <a:gd name="connsiteY59" fmla="*/ 575213 h 664586"/>
                <a:gd name="connsiteX60" fmla="*/ 551151 w 658091"/>
                <a:gd name="connsiteY60" fmla="*/ 575213 h 664586"/>
                <a:gd name="connsiteX61" fmla="*/ 505907 w 658091"/>
                <a:gd name="connsiteY61" fmla="*/ 548193 h 664586"/>
                <a:gd name="connsiteX62" fmla="*/ 489455 w 658091"/>
                <a:gd name="connsiteY62" fmla="*/ 562742 h 664586"/>
                <a:gd name="connsiteX63" fmla="*/ 503851 w 658091"/>
                <a:gd name="connsiteY63" fmla="*/ 610547 h 664586"/>
                <a:gd name="connsiteX64" fmla="*/ 503851 w 658091"/>
                <a:gd name="connsiteY64" fmla="*/ 612625 h 664586"/>
                <a:gd name="connsiteX65" fmla="*/ 501794 w 658091"/>
                <a:gd name="connsiteY65" fmla="*/ 614704 h 664586"/>
                <a:gd name="connsiteX66" fmla="*/ 483285 w 658091"/>
                <a:gd name="connsiteY66" fmla="*/ 625095 h 664586"/>
                <a:gd name="connsiteX67" fmla="*/ 446268 w 658091"/>
                <a:gd name="connsiteY67" fmla="*/ 587684 h 664586"/>
                <a:gd name="connsiteX68" fmla="*/ 425703 w 658091"/>
                <a:gd name="connsiteY68" fmla="*/ 595998 h 664586"/>
                <a:gd name="connsiteX69" fmla="*/ 427759 w 658091"/>
                <a:gd name="connsiteY69" fmla="*/ 623018 h 664586"/>
                <a:gd name="connsiteX70" fmla="*/ 425703 w 658091"/>
                <a:gd name="connsiteY70" fmla="*/ 650037 h 664586"/>
                <a:gd name="connsiteX71" fmla="*/ 423646 w 658091"/>
                <a:gd name="connsiteY71" fmla="*/ 650037 h 664586"/>
                <a:gd name="connsiteX72" fmla="*/ 403081 w 658091"/>
                <a:gd name="connsiteY72" fmla="*/ 656272 h 664586"/>
                <a:gd name="connsiteX73" fmla="*/ 376346 w 658091"/>
                <a:gd name="connsiteY73" fmla="*/ 610547 h 664586"/>
                <a:gd name="connsiteX74" fmla="*/ 355781 w 658091"/>
                <a:gd name="connsiteY74" fmla="*/ 612625 h 664586"/>
                <a:gd name="connsiteX75" fmla="*/ 341385 w 658091"/>
                <a:gd name="connsiteY75" fmla="*/ 664586 h 664586"/>
                <a:gd name="connsiteX76" fmla="*/ 339328 w 658091"/>
                <a:gd name="connsiteY76" fmla="*/ 664586 h 664586"/>
                <a:gd name="connsiteX77" fmla="*/ 318762 w 658091"/>
                <a:gd name="connsiteY77" fmla="*/ 664586 h 664586"/>
                <a:gd name="connsiteX78" fmla="*/ 316706 w 658091"/>
                <a:gd name="connsiteY78" fmla="*/ 664586 h 664586"/>
                <a:gd name="connsiteX79" fmla="*/ 304367 w 658091"/>
                <a:gd name="connsiteY79" fmla="*/ 612625 h 664586"/>
                <a:gd name="connsiteX80" fmla="*/ 281745 w 658091"/>
                <a:gd name="connsiteY80" fmla="*/ 610547 h 664586"/>
                <a:gd name="connsiteX81" fmla="*/ 257067 w 658091"/>
                <a:gd name="connsiteY81" fmla="*/ 656272 h 664586"/>
                <a:gd name="connsiteX82" fmla="*/ 255010 w 658091"/>
                <a:gd name="connsiteY82" fmla="*/ 656272 h 664586"/>
                <a:gd name="connsiteX83" fmla="*/ 234445 w 658091"/>
                <a:gd name="connsiteY83" fmla="*/ 650037 h 664586"/>
                <a:gd name="connsiteX84" fmla="*/ 232388 w 658091"/>
                <a:gd name="connsiteY84" fmla="*/ 650037 h 664586"/>
                <a:gd name="connsiteX85" fmla="*/ 232388 w 658091"/>
                <a:gd name="connsiteY85" fmla="*/ 647959 h 664586"/>
                <a:gd name="connsiteX86" fmla="*/ 230332 w 658091"/>
                <a:gd name="connsiteY86" fmla="*/ 623018 h 664586"/>
                <a:gd name="connsiteX87" fmla="*/ 232388 w 658091"/>
                <a:gd name="connsiteY87" fmla="*/ 595998 h 664586"/>
                <a:gd name="connsiteX88" fmla="*/ 213879 w 658091"/>
                <a:gd name="connsiteY88" fmla="*/ 587684 h 664586"/>
                <a:gd name="connsiteX89" fmla="*/ 176862 w 658091"/>
                <a:gd name="connsiteY89" fmla="*/ 625095 h 664586"/>
                <a:gd name="connsiteX90" fmla="*/ 174805 w 658091"/>
                <a:gd name="connsiteY90" fmla="*/ 627174 h 664586"/>
                <a:gd name="connsiteX91" fmla="*/ 174805 w 658091"/>
                <a:gd name="connsiteY91" fmla="*/ 625095 h 664586"/>
                <a:gd name="connsiteX92" fmla="*/ 156297 w 658091"/>
                <a:gd name="connsiteY92" fmla="*/ 614704 h 664586"/>
                <a:gd name="connsiteX93" fmla="*/ 156297 w 658091"/>
                <a:gd name="connsiteY93" fmla="*/ 612625 h 664586"/>
                <a:gd name="connsiteX94" fmla="*/ 168636 w 658091"/>
                <a:gd name="connsiteY94" fmla="*/ 562742 h 664586"/>
                <a:gd name="connsiteX95" fmla="*/ 152184 w 658091"/>
                <a:gd name="connsiteY95" fmla="*/ 548193 h 664586"/>
                <a:gd name="connsiteX96" fmla="*/ 106939 w 658091"/>
                <a:gd name="connsiteY96" fmla="*/ 575213 h 664586"/>
                <a:gd name="connsiteX97" fmla="*/ 104883 w 658091"/>
                <a:gd name="connsiteY97" fmla="*/ 575213 h 664586"/>
                <a:gd name="connsiteX98" fmla="*/ 90487 w 658091"/>
                <a:gd name="connsiteY98" fmla="*/ 560663 h 664586"/>
                <a:gd name="connsiteX99" fmla="*/ 88430 w 658091"/>
                <a:gd name="connsiteY99" fmla="*/ 558586 h 664586"/>
                <a:gd name="connsiteX100" fmla="*/ 115166 w 658091"/>
                <a:gd name="connsiteY100" fmla="*/ 512860 h 664586"/>
                <a:gd name="connsiteX101" fmla="*/ 102826 w 658091"/>
                <a:gd name="connsiteY101" fmla="*/ 494154 h 664586"/>
                <a:gd name="connsiteX102" fmla="*/ 51413 w 658091"/>
                <a:gd name="connsiteY102" fmla="*/ 508702 h 664586"/>
                <a:gd name="connsiteX103" fmla="*/ 39074 w 658091"/>
                <a:gd name="connsiteY103" fmla="*/ 489996 h 664586"/>
                <a:gd name="connsiteX104" fmla="*/ 39074 w 658091"/>
                <a:gd name="connsiteY104" fmla="*/ 487918 h 664586"/>
                <a:gd name="connsiteX105" fmla="*/ 76091 w 658091"/>
                <a:gd name="connsiteY105" fmla="*/ 450505 h 664586"/>
                <a:gd name="connsiteX106" fmla="*/ 67865 w 658091"/>
                <a:gd name="connsiteY106" fmla="*/ 429722 h 664586"/>
                <a:gd name="connsiteX107" fmla="*/ 16452 w 658091"/>
                <a:gd name="connsiteY107" fmla="*/ 429722 h 664586"/>
                <a:gd name="connsiteX108" fmla="*/ 14395 w 658091"/>
                <a:gd name="connsiteY108" fmla="*/ 429722 h 664586"/>
                <a:gd name="connsiteX109" fmla="*/ 8226 w 658091"/>
                <a:gd name="connsiteY109" fmla="*/ 408937 h 664586"/>
                <a:gd name="connsiteX110" fmla="*/ 8226 w 658091"/>
                <a:gd name="connsiteY110" fmla="*/ 406858 h 664586"/>
                <a:gd name="connsiteX111" fmla="*/ 10282 w 658091"/>
                <a:gd name="connsiteY111" fmla="*/ 406858 h 664586"/>
                <a:gd name="connsiteX112" fmla="*/ 55526 w 658091"/>
                <a:gd name="connsiteY112" fmla="*/ 379838 h 664586"/>
                <a:gd name="connsiteX113" fmla="*/ 51413 w 658091"/>
                <a:gd name="connsiteY113" fmla="*/ 356976 h 664586"/>
                <a:gd name="connsiteX114" fmla="*/ 2056 w 658091"/>
                <a:gd name="connsiteY114" fmla="*/ 344505 h 664586"/>
                <a:gd name="connsiteX115" fmla="*/ 0 w 658091"/>
                <a:gd name="connsiteY115" fmla="*/ 344505 h 664586"/>
                <a:gd name="connsiteX116" fmla="*/ 0 w 658091"/>
                <a:gd name="connsiteY116" fmla="*/ 342426 h 664586"/>
                <a:gd name="connsiteX117" fmla="*/ 0 w 658091"/>
                <a:gd name="connsiteY117" fmla="*/ 332034 h 664586"/>
                <a:gd name="connsiteX118" fmla="*/ 0 w 658091"/>
                <a:gd name="connsiteY118" fmla="*/ 321641 h 664586"/>
                <a:gd name="connsiteX119" fmla="*/ 0 w 658091"/>
                <a:gd name="connsiteY119" fmla="*/ 319564 h 664586"/>
                <a:gd name="connsiteX120" fmla="*/ 2056 w 658091"/>
                <a:gd name="connsiteY120" fmla="*/ 319564 h 664586"/>
                <a:gd name="connsiteX121" fmla="*/ 51413 w 658091"/>
                <a:gd name="connsiteY121" fmla="*/ 307093 h 664586"/>
                <a:gd name="connsiteX122" fmla="*/ 53469 w 658091"/>
                <a:gd name="connsiteY122" fmla="*/ 284229 h 664586"/>
                <a:gd name="connsiteX123" fmla="*/ 10282 w 658091"/>
                <a:gd name="connsiteY123" fmla="*/ 259288 h 664586"/>
                <a:gd name="connsiteX124" fmla="*/ 8226 w 658091"/>
                <a:gd name="connsiteY124" fmla="*/ 257209 h 664586"/>
                <a:gd name="connsiteX125" fmla="*/ 14395 w 658091"/>
                <a:gd name="connsiteY125" fmla="*/ 236425 h 664586"/>
                <a:gd name="connsiteX126" fmla="*/ 14395 w 658091"/>
                <a:gd name="connsiteY126" fmla="*/ 234347 h 664586"/>
                <a:gd name="connsiteX127" fmla="*/ 16452 w 658091"/>
                <a:gd name="connsiteY127" fmla="*/ 234347 h 664586"/>
                <a:gd name="connsiteX128" fmla="*/ 67865 w 658091"/>
                <a:gd name="connsiteY128" fmla="*/ 234347 h 664586"/>
                <a:gd name="connsiteX129" fmla="*/ 76091 w 658091"/>
                <a:gd name="connsiteY129" fmla="*/ 215641 h 664586"/>
                <a:gd name="connsiteX130" fmla="*/ 39074 w 658091"/>
                <a:gd name="connsiteY130" fmla="*/ 178229 h 664586"/>
                <a:gd name="connsiteX131" fmla="*/ 39074 w 658091"/>
                <a:gd name="connsiteY131" fmla="*/ 176150 h 664586"/>
                <a:gd name="connsiteX132" fmla="*/ 49356 w 658091"/>
                <a:gd name="connsiteY132" fmla="*/ 157444 h 664586"/>
                <a:gd name="connsiteX133" fmla="*/ 51413 w 658091"/>
                <a:gd name="connsiteY133" fmla="*/ 157444 h 664586"/>
                <a:gd name="connsiteX134" fmla="*/ 100770 w 658091"/>
                <a:gd name="connsiteY134" fmla="*/ 169915 h 664586"/>
                <a:gd name="connsiteX135" fmla="*/ 115166 w 658091"/>
                <a:gd name="connsiteY135" fmla="*/ 153287 h 664586"/>
                <a:gd name="connsiteX136" fmla="*/ 88430 w 658091"/>
                <a:gd name="connsiteY136" fmla="*/ 107561 h 664586"/>
                <a:gd name="connsiteX137" fmla="*/ 88430 w 658091"/>
                <a:gd name="connsiteY137" fmla="*/ 105483 h 664586"/>
                <a:gd name="connsiteX138" fmla="*/ 104883 w 658091"/>
                <a:gd name="connsiteY138" fmla="*/ 90933 h 664586"/>
                <a:gd name="connsiteX139" fmla="*/ 104883 w 658091"/>
                <a:gd name="connsiteY139" fmla="*/ 88855 h 664586"/>
                <a:gd name="connsiteX140" fmla="*/ 106939 w 658091"/>
                <a:gd name="connsiteY140" fmla="*/ 88855 h 664586"/>
                <a:gd name="connsiteX141" fmla="*/ 150127 w 658091"/>
                <a:gd name="connsiteY141" fmla="*/ 115875 h 664586"/>
                <a:gd name="connsiteX142" fmla="*/ 166579 w 658091"/>
                <a:gd name="connsiteY142" fmla="*/ 103404 h 664586"/>
                <a:gd name="connsiteX143" fmla="*/ 154240 w 658091"/>
                <a:gd name="connsiteY143" fmla="*/ 53521 h 664586"/>
                <a:gd name="connsiteX144" fmla="*/ 154240 w 658091"/>
                <a:gd name="connsiteY144" fmla="*/ 51443 h 664586"/>
                <a:gd name="connsiteX145" fmla="*/ 172749 w 658091"/>
                <a:gd name="connsiteY145" fmla="*/ 38972 h 664586"/>
                <a:gd name="connsiteX146" fmla="*/ 174805 w 658091"/>
                <a:gd name="connsiteY146" fmla="*/ 38972 h 664586"/>
                <a:gd name="connsiteX147" fmla="*/ 174805 w 658091"/>
                <a:gd name="connsiteY147" fmla="*/ 41051 h 664586"/>
                <a:gd name="connsiteX148" fmla="*/ 211823 w 658091"/>
                <a:gd name="connsiteY148" fmla="*/ 76384 h 664586"/>
                <a:gd name="connsiteX149" fmla="*/ 232388 w 658091"/>
                <a:gd name="connsiteY149" fmla="*/ 68071 h 664586"/>
                <a:gd name="connsiteX150" fmla="*/ 228275 w 658091"/>
                <a:gd name="connsiteY150" fmla="*/ 41051 h 664586"/>
                <a:gd name="connsiteX151" fmla="*/ 232388 w 658091"/>
                <a:gd name="connsiteY151" fmla="*/ 16109 h 664586"/>
                <a:gd name="connsiteX152" fmla="*/ 232388 w 658091"/>
                <a:gd name="connsiteY152" fmla="*/ 14031 h 664586"/>
                <a:gd name="connsiteX153" fmla="*/ 252954 w 658091"/>
                <a:gd name="connsiteY153" fmla="*/ 9874 h 664586"/>
                <a:gd name="connsiteX154" fmla="*/ 255010 w 658091"/>
                <a:gd name="connsiteY154" fmla="*/ 7795 h 664586"/>
                <a:gd name="connsiteX155" fmla="*/ 255010 w 658091"/>
                <a:gd name="connsiteY155" fmla="*/ 9874 h 664586"/>
                <a:gd name="connsiteX156" fmla="*/ 281745 w 658091"/>
                <a:gd name="connsiteY156" fmla="*/ 55600 h 664586"/>
                <a:gd name="connsiteX157" fmla="*/ 304367 w 658091"/>
                <a:gd name="connsiteY157" fmla="*/ 51443 h 664586"/>
                <a:gd name="connsiteX158" fmla="*/ 316706 w 658091"/>
                <a:gd name="connsiteY158" fmla="*/ 1560 h 664586"/>
                <a:gd name="connsiteX159" fmla="*/ 329630 w 658091"/>
                <a:gd name="connsiteY159" fmla="*/ 80136 h 664586"/>
                <a:gd name="connsiteX160" fmla="*/ 82991 w 658091"/>
                <a:gd name="connsiteY160" fmla="*/ 329697 h 664586"/>
                <a:gd name="connsiteX161" fmla="*/ 329630 w 658091"/>
                <a:gd name="connsiteY161" fmla="*/ 579258 h 664586"/>
                <a:gd name="connsiteX162" fmla="*/ 576268 w 658091"/>
                <a:gd name="connsiteY162" fmla="*/ 329697 h 664586"/>
                <a:gd name="connsiteX163" fmla="*/ 329630 w 658091"/>
                <a:gd name="connsiteY163" fmla="*/ 80136 h 66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658091" h="664586">
                  <a:moveTo>
                    <a:pt x="316706" y="1560"/>
                  </a:moveTo>
                  <a:cubicBezTo>
                    <a:pt x="316706" y="1560"/>
                    <a:pt x="316706" y="1560"/>
                    <a:pt x="318762" y="1560"/>
                  </a:cubicBezTo>
                  <a:cubicBezTo>
                    <a:pt x="324932" y="-519"/>
                    <a:pt x="333159" y="-519"/>
                    <a:pt x="339328" y="1560"/>
                  </a:cubicBezTo>
                  <a:cubicBezTo>
                    <a:pt x="339328" y="1560"/>
                    <a:pt x="339328" y="1560"/>
                    <a:pt x="341385" y="1560"/>
                  </a:cubicBezTo>
                  <a:cubicBezTo>
                    <a:pt x="349611" y="16109"/>
                    <a:pt x="353724" y="34815"/>
                    <a:pt x="353724" y="51443"/>
                  </a:cubicBezTo>
                  <a:cubicBezTo>
                    <a:pt x="357837" y="51443"/>
                    <a:pt x="374289" y="53521"/>
                    <a:pt x="376346" y="55600"/>
                  </a:cubicBezTo>
                  <a:cubicBezTo>
                    <a:pt x="380459" y="36894"/>
                    <a:pt x="390742" y="20266"/>
                    <a:pt x="403081" y="9874"/>
                  </a:cubicBezTo>
                  <a:cubicBezTo>
                    <a:pt x="411307" y="9874"/>
                    <a:pt x="419533" y="11952"/>
                    <a:pt x="423646" y="14031"/>
                  </a:cubicBezTo>
                  <a:cubicBezTo>
                    <a:pt x="423646" y="14031"/>
                    <a:pt x="423646" y="14031"/>
                    <a:pt x="425703" y="14031"/>
                  </a:cubicBezTo>
                  <a:cubicBezTo>
                    <a:pt x="425703" y="14031"/>
                    <a:pt x="425703" y="14031"/>
                    <a:pt x="425703" y="16109"/>
                  </a:cubicBezTo>
                  <a:cubicBezTo>
                    <a:pt x="427759" y="24423"/>
                    <a:pt x="429816" y="32737"/>
                    <a:pt x="429816" y="41051"/>
                  </a:cubicBezTo>
                  <a:cubicBezTo>
                    <a:pt x="429816" y="51443"/>
                    <a:pt x="427759" y="59757"/>
                    <a:pt x="425703" y="68071"/>
                  </a:cubicBezTo>
                  <a:cubicBezTo>
                    <a:pt x="427759" y="70149"/>
                    <a:pt x="444211" y="76384"/>
                    <a:pt x="446268" y="76384"/>
                  </a:cubicBezTo>
                  <a:cubicBezTo>
                    <a:pt x="456551" y="61835"/>
                    <a:pt x="468890" y="47286"/>
                    <a:pt x="483285" y="41051"/>
                  </a:cubicBezTo>
                  <a:cubicBezTo>
                    <a:pt x="483285" y="41051"/>
                    <a:pt x="483285" y="41051"/>
                    <a:pt x="483285" y="38972"/>
                  </a:cubicBezTo>
                  <a:cubicBezTo>
                    <a:pt x="483285" y="38972"/>
                    <a:pt x="483285" y="38972"/>
                    <a:pt x="485342" y="41051"/>
                  </a:cubicBezTo>
                  <a:cubicBezTo>
                    <a:pt x="489455" y="43129"/>
                    <a:pt x="497681" y="47286"/>
                    <a:pt x="503851" y="51443"/>
                  </a:cubicBezTo>
                  <a:cubicBezTo>
                    <a:pt x="503851" y="51443"/>
                    <a:pt x="503851" y="53521"/>
                    <a:pt x="503851" y="53521"/>
                  </a:cubicBezTo>
                  <a:cubicBezTo>
                    <a:pt x="503851" y="70149"/>
                    <a:pt x="499738" y="86777"/>
                    <a:pt x="489455" y="103404"/>
                  </a:cubicBezTo>
                  <a:cubicBezTo>
                    <a:pt x="491512" y="105483"/>
                    <a:pt x="505907" y="115875"/>
                    <a:pt x="507964" y="115875"/>
                  </a:cubicBezTo>
                  <a:cubicBezTo>
                    <a:pt x="520303" y="103404"/>
                    <a:pt x="536755" y="95090"/>
                    <a:pt x="553208" y="90933"/>
                  </a:cubicBezTo>
                  <a:cubicBezTo>
                    <a:pt x="559378" y="95090"/>
                    <a:pt x="565547" y="101326"/>
                    <a:pt x="569660" y="105483"/>
                  </a:cubicBezTo>
                  <a:cubicBezTo>
                    <a:pt x="569660" y="105483"/>
                    <a:pt x="569660" y="105483"/>
                    <a:pt x="569660" y="107561"/>
                  </a:cubicBezTo>
                  <a:cubicBezTo>
                    <a:pt x="565547" y="124189"/>
                    <a:pt x="555264" y="140816"/>
                    <a:pt x="542925" y="153287"/>
                  </a:cubicBezTo>
                  <a:cubicBezTo>
                    <a:pt x="544982" y="155365"/>
                    <a:pt x="555264" y="169915"/>
                    <a:pt x="557321" y="169915"/>
                  </a:cubicBezTo>
                  <a:cubicBezTo>
                    <a:pt x="571717" y="161601"/>
                    <a:pt x="590226" y="157444"/>
                    <a:pt x="606678" y="157444"/>
                  </a:cubicBezTo>
                  <a:cubicBezTo>
                    <a:pt x="606678" y="157444"/>
                    <a:pt x="606678" y="157444"/>
                    <a:pt x="608734" y="157444"/>
                  </a:cubicBezTo>
                  <a:cubicBezTo>
                    <a:pt x="612848" y="163679"/>
                    <a:pt x="616961" y="171993"/>
                    <a:pt x="619017" y="176150"/>
                  </a:cubicBezTo>
                  <a:cubicBezTo>
                    <a:pt x="619017" y="176150"/>
                    <a:pt x="619017" y="176150"/>
                    <a:pt x="619017" y="178229"/>
                  </a:cubicBezTo>
                  <a:cubicBezTo>
                    <a:pt x="610791" y="192777"/>
                    <a:pt x="598452" y="207327"/>
                    <a:pt x="582000" y="215641"/>
                  </a:cubicBezTo>
                  <a:cubicBezTo>
                    <a:pt x="584056" y="217719"/>
                    <a:pt x="590226" y="234347"/>
                    <a:pt x="590226" y="236425"/>
                  </a:cubicBezTo>
                  <a:cubicBezTo>
                    <a:pt x="608734" y="232268"/>
                    <a:pt x="627243" y="230190"/>
                    <a:pt x="641639" y="236425"/>
                  </a:cubicBezTo>
                  <a:cubicBezTo>
                    <a:pt x="641639" y="236425"/>
                    <a:pt x="641639" y="236425"/>
                    <a:pt x="643695" y="236425"/>
                  </a:cubicBezTo>
                  <a:cubicBezTo>
                    <a:pt x="645752" y="242661"/>
                    <a:pt x="647809" y="250974"/>
                    <a:pt x="649865" y="257209"/>
                  </a:cubicBezTo>
                  <a:cubicBezTo>
                    <a:pt x="649865" y="257209"/>
                    <a:pt x="649865" y="257209"/>
                    <a:pt x="649865" y="259288"/>
                  </a:cubicBezTo>
                  <a:cubicBezTo>
                    <a:pt x="649865" y="259288"/>
                    <a:pt x="649865" y="259288"/>
                    <a:pt x="647809" y="259288"/>
                  </a:cubicBezTo>
                  <a:cubicBezTo>
                    <a:pt x="637526" y="271759"/>
                    <a:pt x="621074" y="280073"/>
                    <a:pt x="604621" y="286308"/>
                  </a:cubicBezTo>
                  <a:cubicBezTo>
                    <a:pt x="604621" y="288387"/>
                    <a:pt x="606678" y="305014"/>
                    <a:pt x="606678" y="307093"/>
                  </a:cubicBezTo>
                  <a:cubicBezTo>
                    <a:pt x="625187" y="307093"/>
                    <a:pt x="643695" y="313328"/>
                    <a:pt x="656035" y="321641"/>
                  </a:cubicBezTo>
                  <a:cubicBezTo>
                    <a:pt x="656035" y="321641"/>
                    <a:pt x="656035" y="321641"/>
                    <a:pt x="658091" y="321641"/>
                  </a:cubicBezTo>
                  <a:cubicBezTo>
                    <a:pt x="658091" y="325799"/>
                    <a:pt x="658091" y="329955"/>
                    <a:pt x="658091" y="332034"/>
                  </a:cubicBezTo>
                  <a:cubicBezTo>
                    <a:pt x="658091" y="336191"/>
                    <a:pt x="658091" y="340348"/>
                    <a:pt x="658091" y="344505"/>
                  </a:cubicBezTo>
                  <a:cubicBezTo>
                    <a:pt x="658091" y="344505"/>
                    <a:pt x="658091" y="344505"/>
                    <a:pt x="656035" y="344505"/>
                  </a:cubicBezTo>
                  <a:cubicBezTo>
                    <a:pt x="643695" y="352819"/>
                    <a:pt x="625187" y="359054"/>
                    <a:pt x="606678" y="359054"/>
                  </a:cubicBezTo>
                  <a:cubicBezTo>
                    <a:pt x="606678" y="361132"/>
                    <a:pt x="604621" y="377760"/>
                    <a:pt x="602565" y="379838"/>
                  </a:cubicBezTo>
                  <a:cubicBezTo>
                    <a:pt x="621074" y="386073"/>
                    <a:pt x="637526" y="394387"/>
                    <a:pt x="647809" y="406858"/>
                  </a:cubicBezTo>
                  <a:cubicBezTo>
                    <a:pt x="647809" y="406858"/>
                    <a:pt x="647809" y="406858"/>
                    <a:pt x="647809" y="408937"/>
                  </a:cubicBezTo>
                  <a:cubicBezTo>
                    <a:pt x="647809" y="415172"/>
                    <a:pt x="645752" y="423486"/>
                    <a:pt x="643695" y="429722"/>
                  </a:cubicBezTo>
                  <a:cubicBezTo>
                    <a:pt x="643695" y="429722"/>
                    <a:pt x="643695" y="429722"/>
                    <a:pt x="641639" y="429722"/>
                  </a:cubicBezTo>
                  <a:cubicBezTo>
                    <a:pt x="625187" y="433878"/>
                    <a:pt x="606678" y="433878"/>
                    <a:pt x="590226" y="429722"/>
                  </a:cubicBezTo>
                  <a:cubicBezTo>
                    <a:pt x="590226" y="431799"/>
                    <a:pt x="582000" y="446349"/>
                    <a:pt x="582000" y="450505"/>
                  </a:cubicBezTo>
                  <a:cubicBezTo>
                    <a:pt x="596395" y="458819"/>
                    <a:pt x="610791" y="473369"/>
                    <a:pt x="619017" y="485840"/>
                  </a:cubicBezTo>
                  <a:cubicBezTo>
                    <a:pt x="619017" y="485840"/>
                    <a:pt x="619017" y="485840"/>
                    <a:pt x="619017" y="487918"/>
                  </a:cubicBezTo>
                  <a:cubicBezTo>
                    <a:pt x="616961" y="494154"/>
                    <a:pt x="610791" y="502467"/>
                    <a:pt x="608734" y="506624"/>
                  </a:cubicBezTo>
                  <a:cubicBezTo>
                    <a:pt x="608734" y="506624"/>
                    <a:pt x="608734" y="506624"/>
                    <a:pt x="606678" y="508702"/>
                  </a:cubicBezTo>
                  <a:cubicBezTo>
                    <a:pt x="590226" y="508702"/>
                    <a:pt x="571717" y="502467"/>
                    <a:pt x="555264" y="494154"/>
                  </a:cubicBezTo>
                  <a:cubicBezTo>
                    <a:pt x="555264" y="496231"/>
                    <a:pt x="544982" y="510781"/>
                    <a:pt x="542925" y="512860"/>
                  </a:cubicBezTo>
                  <a:cubicBezTo>
                    <a:pt x="555264" y="525330"/>
                    <a:pt x="565547" y="541957"/>
                    <a:pt x="569660" y="558586"/>
                  </a:cubicBezTo>
                  <a:cubicBezTo>
                    <a:pt x="569660" y="558586"/>
                    <a:pt x="569660" y="558586"/>
                    <a:pt x="567604" y="558586"/>
                  </a:cubicBezTo>
                  <a:cubicBezTo>
                    <a:pt x="565547" y="564821"/>
                    <a:pt x="557321" y="571056"/>
                    <a:pt x="553208" y="575213"/>
                  </a:cubicBezTo>
                  <a:cubicBezTo>
                    <a:pt x="553208" y="575213"/>
                    <a:pt x="553208" y="575213"/>
                    <a:pt x="551151" y="575213"/>
                  </a:cubicBezTo>
                  <a:cubicBezTo>
                    <a:pt x="536755" y="571056"/>
                    <a:pt x="520303" y="560663"/>
                    <a:pt x="505907" y="548193"/>
                  </a:cubicBezTo>
                  <a:cubicBezTo>
                    <a:pt x="503851" y="550272"/>
                    <a:pt x="491512" y="560663"/>
                    <a:pt x="489455" y="562742"/>
                  </a:cubicBezTo>
                  <a:cubicBezTo>
                    <a:pt x="497681" y="577292"/>
                    <a:pt x="503851" y="595998"/>
                    <a:pt x="503851" y="610547"/>
                  </a:cubicBezTo>
                  <a:cubicBezTo>
                    <a:pt x="503851" y="612625"/>
                    <a:pt x="503851" y="612625"/>
                    <a:pt x="503851" y="612625"/>
                  </a:cubicBezTo>
                  <a:cubicBezTo>
                    <a:pt x="503851" y="612625"/>
                    <a:pt x="503851" y="612625"/>
                    <a:pt x="501794" y="614704"/>
                  </a:cubicBezTo>
                  <a:cubicBezTo>
                    <a:pt x="497681" y="618860"/>
                    <a:pt x="489455" y="623018"/>
                    <a:pt x="483285" y="625095"/>
                  </a:cubicBezTo>
                  <a:cubicBezTo>
                    <a:pt x="468890" y="616782"/>
                    <a:pt x="454494" y="604311"/>
                    <a:pt x="446268" y="587684"/>
                  </a:cubicBezTo>
                  <a:cubicBezTo>
                    <a:pt x="444211" y="589762"/>
                    <a:pt x="427759" y="595998"/>
                    <a:pt x="425703" y="595998"/>
                  </a:cubicBezTo>
                  <a:cubicBezTo>
                    <a:pt x="427759" y="604311"/>
                    <a:pt x="427759" y="614704"/>
                    <a:pt x="427759" y="623018"/>
                  </a:cubicBezTo>
                  <a:cubicBezTo>
                    <a:pt x="427759" y="631331"/>
                    <a:pt x="427759" y="641724"/>
                    <a:pt x="425703" y="650037"/>
                  </a:cubicBezTo>
                  <a:cubicBezTo>
                    <a:pt x="425703" y="650037"/>
                    <a:pt x="425703" y="650037"/>
                    <a:pt x="423646" y="650037"/>
                  </a:cubicBezTo>
                  <a:cubicBezTo>
                    <a:pt x="419533" y="652116"/>
                    <a:pt x="409250" y="654194"/>
                    <a:pt x="403081" y="656272"/>
                  </a:cubicBezTo>
                  <a:cubicBezTo>
                    <a:pt x="390742" y="643802"/>
                    <a:pt x="380459" y="627174"/>
                    <a:pt x="376346" y="610547"/>
                  </a:cubicBezTo>
                  <a:cubicBezTo>
                    <a:pt x="374289" y="610547"/>
                    <a:pt x="357837" y="612625"/>
                    <a:pt x="355781" y="612625"/>
                  </a:cubicBezTo>
                  <a:cubicBezTo>
                    <a:pt x="353724" y="631331"/>
                    <a:pt x="349611" y="650037"/>
                    <a:pt x="341385" y="664586"/>
                  </a:cubicBezTo>
                  <a:cubicBezTo>
                    <a:pt x="341385" y="664586"/>
                    <a:pt x="341385" y="664586"/>
                    <a:pt x="339328" y="664586"/>
                  </a:cubicBezTo>
                  <a:cubicBezTo>
                    <a:pt x="335215" y="664586"/>
                    <a:pt x="324932" y="664586"/>
                    <a:pt x="318762" y="664586"/>
                  </a:cubicBezTo>
                  <a:cubicBezTo>
                    <a:pt x="318762" y="664586"/>
                    <a:pt x="318762" y="664586"/>
                    <a:pt x="316706" y="664586"/>
                  </a:cubicBezTo>
                  <a:cubicBezTo>
                    <a:pt x="308480" y="650037"/>
                    <a:pt x="304367" y="631331"/>
                    <a:pt x="304367" y="612625"/>
                  </a:cubicBezTo>
                  <a:cubicBezTo>
                    <a:pt x="302310" y="612625"/>
                    <a:pt x="283801" y="610547"/>
                    <a:pt x="281745" y="610547"/>
                  </a:cubicBezTo>
                  <a:cubicBezTo>
                    <a:pt x="277632" y="627174"/>
                    <a:pt x="267349" y="643802"/>
                    <a:pt x="257067" y="656272"/>
                  </a:cubicBezTo>
                  <a:cubicBezTo>
                    <a:pt x="257067" y="656272"/>
                    <a:pt x="257067" y="656272"/>
                    <a:pt x="255010" y="656272"/>
                  </a:cubicBezTo>
                  <a:cubicBezTo>
                    <a:pt x="248840" y="654194"/>
                    <a:pt x="238558" y="652116"/>
                    <a:pt x="234445" y="650037"/>
                  </a:cubicBezTo>
                  <a:cubicBezTo>
                    <a:pt x="234445" y="650037"/>
                    <a:pt x="234445" y="650037"/>
                    <a:pt x="232388" y="650037"/>
                  </a:cubicBezTo>
                  <a:cubicBezTo>
                    <a:pt x="232388" y="650037"/>
                    <a:pt x="232388" y="650037"/>
                    <a:pt x="232388" y="647959"/>
                  </a:cubicBezTo>
                  <a:cubicBezTo>
                    <a:pt x="230332" y="641724"/>
                    <a:pt x="230332" y="631331"/>
                    <a:pt x="230332" y="623018"/>
                  </a:cubicBezTo>
                  <a:cubicBezTo>
                    <a:pt x="230332" y="614704"/>
                    <a:pt x="230332" y="604311"/>
                    <a:pt x="232388" y="595998"/>
                  </a:cubicBezTo>
                  <a:cubicBezTo>
                    <a:pt x="230332" y="595998"/>
                    <a:pt x="215936" y="589762"/>
                    <a:pt x="213879" y="587684"/>
                  </a:cubicBezTo>
                  <a:cubicBezTo>
                    <a:pt x="203597" y="604311"/>
                    <a:pt x="191258" y="616782"/>
                    <a:pt x="176862" y="625095"/>
                  </a:cubicBezTo>
                  <a:cubicBezTo>
                    <a:pt x="176862" y="625095"/>
                    <a:pt x="176862" y="625095"/>
                    <a:pt x="174805" y="627174"/>
                  </a:cubicBezTo>
                  <a:cubicBezTo>
                    <a:pt x="174805" y="627174"/>
                    <a:pt x="174805" y="627174"/>
                    <a:pt x="174805" y="625095"/>
                  </a:cubicBezTo>
                  <a:cubicBezTo>
                    <a:pt x="168636" y="623018"/>
                    <a:pt x="160410" y="618860"/>
                    <a:pt x="156297" y="614704"/>
                  </a:cubicBezTo>
                  <a:cubicBezTo>
                    <a:pt x="156297" y="614704"/>
                    <a:pt x="156297" y="612625"/>
                    <a:pt x="156297" y="612625"/>
                  </a:cubicBezTo>
                  <a:cubicBezTo>
                    <a:pt x="156297" y="595998"/>
                    <a:pt x="160410" y="579369"/>
                    <a:pt x="168636" y="562742"/>
                  </a:cubicBezTo>
                  <a:cubicBezTo>
                    <a:pt x="166579" y="560663"/>
                    <a:pt x="154240" y="550272"/>
                    <a:pt x="152184" y="548193"/>
                  </a:cubicBezTo>
                  <a:cubicBezTo>
                    <a:pt x="137788" y="562742"/>
                    <a:pt x="121336" y="571056"/>
                    <a:pt x="106939" y="575213"/>
                  </a:cubicBezTo>
                  <a:cubicBezTo>
                    <a:pt x="106939" y="575213"/>
                    <a:pt x="106939" y="575213"/>
                    <a:pt x="104883" y="575213"/>
                  </a:cubicBezTo>
                  <a:cubicBezTo>
                    <a:pt x="100770" y="571056"/>
                    <a:pt x="92544" y="564821"/>
                    <a:pt x="90487" y="560663"/>
                  </a:cubicBezTo>
                  <a:cubicBezTo>
                    <a:pt x="90487" y="560663"/>
                    <a:pt x="90487" y="560663"/>
                    <a:pt x="88430" y="558586"/>
                  </a:cubicBezTo>
                  <a:cubicBezTo>
                    <a:pt x="92544" y="541957"/>
                    <a:pt x="102826" y="525330"/>
                    <a:pt x="115166" y="512860"/>
                  </a:cubicBezTo>
                  <a:cubicBezTo>
                    <a:pt x="113110" y="510781"/>
                    <a:pt x="102826" y="496231"/>
                    <a:pt x="102826" y="494154"/>
                  </a:cubicBezTo>
                  <a:cubicBezTo>
                    <a:pt x="86374" y="504546"/>
                    <a:pt x="67865" y="508702"/>
                    <a:pt x="51413" y="508702"/>
                  </a:cubicBezTo>
                  <a:cubicBezTo>
                    <a:pt x="47300" y="502467"/>
                    <a:pt x="41130" y="494154"/>
                    <a:pt x="39074" y="489996"/>
                  </a:cubicBezTo>
                  <a:cubicBezTo>
                    <a:pt x="39074" y="489996"/>
                    <a:pt x="39074" y="489996"/>
                    <a:pt x="39074" y="487918"/>
                  </a:cubicBezTo>
                  <a:cubicBezTo>
                    <a:pt x="47300" y="473369"/>
                    <a:pt x="61696" y="458819"/>
                    <a:pt x="76091" y="450505"/>
                  </a:cubicBezTo>
                  <a:cubicBezTo>
                    <a:pt x="76091" y="448428"/>
                    <a:pt x="67865" y="431799"/>
                    <a:pt x="67865" y="429722"/>
                  </a:cubicBezTo>
                  <a:cubicBezTo>
                    <a:pt x="51413" y="433878"/>
                    <a:pt x="30848" y="435957"/>
                    <a:pt x="16452" y="429722"/>
                  </a:cubicBezTo>
                  <a:cubicBezTo>
                    <a:pt x="16452" y="429722"/>
                    <a:pt x="16452" y="429722"/>
                    <a:pt x="14395" y="429722"/>
                  </a:cubicBezTo>
                  <a:cubicBezTo>
                    <a:pt x="12339" y="423486"/>
                    <a:pt x="10282" y="415172"/>
                    <a:pt x="8226" y="408937"/>
                  </a:cubicBezTo>
                  <a:cubicBezTo>
                    <a:pt x="8226" y="408937"/>
                    <a:pt x="8226" y="408937"/>
                    <a:pt x="8226" y="406858"/>
                  </a:cubicBezTo>
                  <a:cubicBezTo>
                    <a:pt x="8226" y="406858"/>
                    <a:pt x="8226" y="406858"/>
                    <a:pt x="10282" y="406858"/>
                  </a:cubicBezTo>
                  <a:cubicBezTo>
                    <a:pt x="20565" y="394387"/>
                    <a:pt x="37017" y="386073"/>
                    <a:pt x="55526" y="379838"/>
                  </a:cubicBezTo>
                  <a:cubicBezTo>
                    <a:pt x="53469" y="377760"/>
                    <a:pt x="51413" y="361132"/>
                    <a:pt x="51413" y="356976"/>
                  </a:cubicBezTo>
                  <a:cubicBezTo>
                    <a:pt x="32904" y="356976"/>
                    <a:pt x="14395" y="352819"/>
                    <a:pt x="2056" y="344505"/>
                  </a:cubicBezTo>
                  <a:cubicBezTo>
                    <a:pt x="2056" y="344505"/>
                    <a:pt x="2056" y="344505"/>
                    <a:pt x="0" y="344505"/>
                  </a:cubicBezTo>
                  <a:cubicBezTo>
                    <a:pt x="0" y="344505"/>
                    <a:pt x="0" y="344505"/>
                    <a:pt x="0" y="342426"/>
                  </a:cubicBezTo>
                  <a:cubicBezTo>
                    <a:pt x="0" y="340348"/>
                    <a:pt x="0" y="336191"/>
                    <a:pt x="0" y="332034"/>
                  </a:cubicBezTo>
                  <a:cubicBezTo>
                    <a:pt x="0" y="327877"/>
                    <a:pt x="0" y="323720"/>
                    <a:pt x="0" y="321641"/>
                  </a:cubicBezTo>
                  <a:cubicBezTo>
                    <a:pt x="0" y="321641"/>
                    <a:pt x="0" y="321641"/>
                    <a:pt x="0" y="319564"/>
                  </a:cubicBezTo>
                  <a:cubicBezTo>
                    <a:pt x="0" y="319564"/>
                    <a:pt x="0" y="319564"/>
                    <a:pt x="2056" y="319564"/>
                  </a:cubicBezTo>
                  <a:cubicBezTo>
                    <a:pt x="14395" y="311249"/>
                    <a:pt x="32904" y="307093"/>
                    <a:pt x="51413" y="307093"/>
                  </a:cubicBezTo>
                  <a:cubicBezTo>
                    <a:pt x="51413" y="305014"/>
                    <a:pt x="53469" y="286308"/>
                    <a:pt x="53469" y="284229"/>
                  </a:cubicBezTo>
                  <a:cubicBezTo>
                    <a:pt x="37017" y="280073"/>
                    <a:pt x="20565" y="269680"/>
                    <a:pt x="10282" y="259288"/>
                  </a:cubicBezTo>
                  <a:cubicBezTo>
                    <a:pt x="10282" y="259288"/>
                    <a:pt x="10282" y="259288"/>
                    <a:pt x="8226" y="257209"/>
                  </a:cubicBezTo>
                  <a:cubicBezTo>
                    <a:pt x="10282" y="250974"/>
                    <a:pt x="12339" y="242661"/>
                    <a:pt x="14395" y="236425"/>
                  </a:cubicBezTo>
                  <a:cubicBezTo>
                    <a:pt x="14395" y="236425"/>
                    <a:pt x="14395" y="236425"/>
                    <a:pt x="14395" y="234347"/>
                  </a:cubicBezTo>
                  <a:cubicBezTo>
                    <a:pt x="14395" y="234347"/>
                    <a:pt x="14395" y="234347"/>
                    <a:pt x="16452" y="234347"/>
                  </a:cubicBezTo>
                  <a:cubicBezTo>
                    <a:pt x="30848" y="230190"/>
                    <a:pt x="49356" y="230190"/>
                    <a:pt x="67865" y="234347"/>
                  </a:cubicBezTo>
                  <a:cubicBezTo>
                    <a:pt x="67865" y="232268"/>
                    <a:pt x="74035" y="217719"/>
                    <a:pt x="76091" y="215641"/>
                  </a:cubicBezTo>
                  <a:cubicBezTo>
                    <a:pt x="59639" y="205248"/>
                    <a:pt x="47300" y="192777"/>
                    <a:pt x="39074" y="178229"/>
                  </a:cubicBezTo>
                  <a:cubicBezTo>
                    <a:pt x="39074" y="178229"/>
                    <a:pt x="39074" y="178229"/>
                    <a:pt x="39074" y="176150"/>
                  </a:cubicBezTo>
                  <a:cubicBezTo>
                    <a:pt x="41130" y="169915"/>
                    <a:pt x="45243" y="161601"/>
                    <a:pt x="49356" y="157444"/>
                  </a:cubicBezTo>
                  <a:cubicBezTo>
                    <a:pt x="49356" y="157444"/>
                    <a:pt x="49356" y="157444"/>
                    <a:pt x="51413" y="157444"/>
                  </a:cubicBezTo>
                  <a:cubicBezTo>
                    <a:pt x="67865" y="157444"/>
                    <a:pt x="86374" y="161601"/>
                    <a:pt x="100770" y="169915"/>
                  </a:cubicBezTo>
                  <a:cubicBezTo>
                    <a:pt x="102826" y="167836"/>
                    <a:pt x="113110" y="153287"/>
                    <a:pt x="115166" y="153287"/>
                  </a:cubicBezTo>
                  <a:cubicBezTo>
                    <a:pt x="102826" y="138738"/>
                    <a:pt x="92544" y="122110"/>
                    <a:pt x="88430" y="107561"/>
                  </a:cubicBezTo>
                  <a:cubicBezTo>
                    <a:pt x="88430" y="107561"/>
                    <a:pt x="88430" y="107561"/>
                    <a:pt x="88430" y="105483"/>
                  </a:cubicBezTo>
                  <a:cubicBezTo>
                    <a:pt x="92544" y="99247"/>
                    <a:pt x="98713" y="93012"/>
                    <a:pt x="104883" y="90933"/>
                  </a:cubicBezTo>
                  <a:cubicBezTo>
                    <a:pt x="104883" y="90933"/>
                    <a:pt x="104883" y="90933"/>
                    <a:pt x="104883" y="88855"/>
                  </a:cubicBezTo>
                  <a:cubicBezTo>
                    <a:pt x="104883" y="88855"/>
                    <a:pt x="104883" y="88855"/>
                    <a:pt x="106939" y="88855"/>
                  </a:cubicBezTo>
                  <a:cubicBezTo>
                    <a:pt x="121336" y="93012"/>
                    <a:pt x="137788" y="103404"/>
                    <a:pt x="150127" y="115875"/>
                  </a:cubicBezTo>
                  <a:cubicBezTo>
                    <a:pt x="152184" y="113797"/>
                    <a:pt x="164523" y="105483"/>
                    <a:pt x="166579" y="103404"/>
                  </a:cubicBezTo>
                  <a:cubicBezTo>
                    <a:pt x="158353" y="86777"/>
                    <a:pt x="154240" y="70149"/>
                    <a:pt x="154240" y="53521"/>
                  </a:cubicBezTo>
                  <a:cubicBezTo>
                    <a:pt x="154240" y="53521"/>
                    <a:pt x="154240" y="51443"/>
                    <a:pt x="154240" y="51443"/>
                  </a:cubicBezTo>
                  <a:cubicBezTo>
                    <a:pt x="160410" y="47286"/>
                    <a:pt x="166579" y="43129"/>
                    <a:pt x="172749" y="38972"/>
                  </a:cubicBezTo>
                  <a:cubicBezTo>
                    <a:pt x="172749" y="38972"/>
                    <a:pt x="172749" y="38972"/>
                    <a:pt x="174805" y="38972"/>
                  </a:cubicBezTo>
                  <a:cubicBezTo>
                    <a:pt x="174805" y="38972"/>
                    <a:pt x="174805" y="38972"/>
                    <a:pt x="174805" y="41051"/>
                  </a:cubicBezTo>
                  <a:cubicBezTo>
                    <a:pt x="189201" y="47286"/>
                    <a:pt x="201540" y="61835"/>
                    <a:pt x="211823" y="76384"/>
                  </a:cubicBezTo>
                  <a:cubicBezTo>
                    <a:pt x="213879" y="76384"/>
                    <a:pt x="230332" y="68071"/>
                    <a:pt x="232388" y="68071"/>
                  </a:cubicBezTo>
                  <a:cubicBezTo>
                    <a:pt x="230332" y="59757"/>
                    <a:pt x="228275" y="51443"/>
                    <a:pt x="228275" y="41051"/>
                  </a:cubicBezTo>
                  <a:cubicBezTo>
                    <a:pt x="228275" y="32737"/>
                    <a:pt x="230332" y="24423"/>
                    <a:pt x="232388" y="16109"/>
                  </a:cubicBezTo>
                  <a:cubicBezTo>
                    <a:pt x="232388" y="16109"/>
                    <a:pt x="232388" y="16109"/>
                    <a:pt x="232388" y="14031"/>
                  </a:cubicBezTo>
                  <a:cubicBezTo>
                    <a:pt x="238558" y="11952"/>
                    <a:pt x="246784" y="9874"/>
                    <a:pt x="252954" y="9874"/>
                  </a:cubicBezTo>
                  <a:cubicBezTo>
                    <a:pt x="252954" y="9874"/>
                    <a:pt x="252954" y="9874"/>
                    <a:pt x="255010" y="7795"/>
                  </a:cubicBezTo>
                  <a:cubicBezTo>
                    <a:pt x="255010" y="7795"/>
                    <a:pt x="255010" y="7795"/>
                    <a:pt x="255010" y="9874"/>
                  </a:cubicBezTo>
                  <a:cubicBezTo>
                    <a:pt x="267349" y="20266"/>
                    <a:pt x="275575" y="36894"/>
                    <a:pt x="281745" y="55600"/>
                  </a:cubicBezTo>
                  <a:cubicBezTo>
                    <a:pt x="283801" y="53521"/>
                    <a:pt x="300254" y="51443"/>
                    <a:pt x="304367" y="51443"/>
                  </a:cubicBezTo>
                  <a:cubicBezTo>
                    <a:pt x="304367" y="34815"/>
                    <a:pt x="308480" y="16109"/>
                    <a:pt x="316706" y="1560"/>
                  </a:cubicBezTo>
                  <a:close/>
                  <a:moveTo>
                    <a:pt x="329630" y="80136"/>
                  </a:moveTo>
                  <a:cubicBezTo>
                    <a:pt x="193415" y="80136"/>
                    <a:pt x="82991" y="191868"/>
                    <a:pt x="82991" y="329697"/>
                  </a:cubicBezTo>
                  <a:cubicBezTo>
                    <a:pt x="82991" y="467525"/>
                    <a:pt x="193415" y="579258"/>
                    <a:pt x="329630" y="579258"/>
                  </a:cubicBezTo>
                  <a:cubicBezTo>
                    <a:pt x="465844" y="579258"/>
                    <a:pt x="576268" y="467525"/>
                    <a:pt x="576268" y="329697"/>
                  </a:cubicBezTo>
                  <a:cubicBezTo>
                    <a:pt x="576268" y="191868"/>
                    <a:pt x="465844" y="80136"/>
                    <a:pt x="329630" y="801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C796D566-C616-4F19-A0F7-E18529235698}"/>
                </a:ext>
              </a:extLst>
            </p:cNvPr>
            <p:cNvSpPr/>
            <p:nvPr userDrawn="1"/>
          </p:nvSpPr>
          <p:spPr>
            <a:xfrm>
              <a:off x="11432454" y="6160958"/>
              <a:ext cx="433663" cy="438339"/>
            </a:xfrm>
            <a:custGeom>
              <a:avLst/>
              <a:gdLst>
                <a:gd name="connsiteX0" fmla="*/ 216831 w 433663"/>
                <a:gd name="connsiteY0" fmla="*/ 0 h 438339"/>
                <a:gd name="connsiteX1" fmla="*/ 433663 w 433663"/>
                <a:gd name="connsiteY1" fmla="*/ 219170 h 438339"/>
                <a:gd name="connsiteX2" fmla="*/ 216831 w 433663"/>
                <a:gd name="connsiteY2" fmla="*/ 438339 h 438339"/>
                <a:gd name="connsiteX3" fmla="*/ 0 w 433663"/>
                <a:gd name="connsiteY3" fmla="*/ 219170 h 438339"/>
                <a:gd name="connsiteX4" fmla="*/ 216831 w 433663"/>
                <a:gd name="connsiteY4" fmla="*/ 0 h 438339"/>
                <a:gd name="connsiteX5" fmla="*/ 185518 w 433663"/>
                <a:gd name="connsiteY5" fmla="*/ 35189 h 438339"/>
                <a:gd name="connsiteX6" fmla="*/ 181397 w 433663"/>
                <a:gd name="connsiteY6" fmla="*/ 35964 h 438339"/>
                <a:gd name="connsiteX7" fmla="*/ 74255 w 433663"/>
                <a:gd name="connsiteY7" fmla="*/ 97915 h 438339"/>
                <a:gd name="connsiteX8" fmla="*/ 70134 w 433663"/>
                <a:gd name="connsiteY8" fmla="*/ 104111 h 438339"/>
                <a:gd name="connsiteX9" fmla="*/ 78375 w 433663"/>
                <a:gd name="connsiteY9" fmla="*/ 110306 h 438339"/>
                <a:gd name="connsiteX10" fmla="*/ 169035 w 433663"/>
                <a:gd name="connsiteY10" fmla="*/ 155737 h 438339"/>
                <a:gd name="connsiteX11" fmla="*/ 179337 w 433663"/>
                <a:gd name="connsiteY11" fmla="*/ 155737 h 438339"/>
                <a:gd name="connsiteX12" fmla="*/ 183458 w 433663"/>
                <a:gd name="connsiteY12" fmla="*/ 147477 h 438339"/>
                <a:gd name="connsiteX13" fmla="*/ 191699 w 433663"/>
                <a:gd name="connsiteY13" fmla="*/ 46289 h 438339"/>
                <a:gd name="connsiteX14" fmla="*/ 189639 w 433663"/>
                <a:gd name="connsiteY14" fmla="*/ 35964 h 438339"/>
                <a:gd name="connsiteX15" fmla="*/ 185518 w 433663"/>
                <a:gd name="connsiteY15" fmla="*/ 35189 h 438339"/>
                <a:gd name="connsiteX16" fmla="*/ 242853 w 433663"/>
                <a:gd name="connsiteY16" fmla="*/ 35960 h 438339"/>
                <a:gd name="connsiteX17" fmla="*/ 240793 w 433663"/>
                <a:gd name="connsiteY17" fmla="*/ 44201 h 438339"/>
                <a:gd name="connsiteX18" fmla="*/ 249035 w 433663"/>
                <a:gd name="connsiteY18" fmla="*/ 145162 h 438339"/>
                <a:gd name="connsiteX19" fmla="*/ 253156 w 433663"/>
                <a:gd name="connsiteY19" fmla="*/ 155464 h 438339"/>
                <a:gd name="connsiteX20" fmla="*/ 263458 w 433663"/>
                <a:gd name="connsiteY20" fmla="*/ 153404 h 438339"/>
                <a:gd name="connsiteX21" fmla="*/ 354117 w 433663"/>
                <a:gd name="connsiteY21" fmla="*/ 110135 h 438339"/>
                <a:gd name="connsiteX22" fmla="*/ 362359 w 433663"/>
                <a:gd name="connsiteY22" fmla="*/ 103954 h 438339"/>
                <a:gd name="connsiteX23" fmla="*/ 358238 w 433663"/>
                <a:gd name="connsiteY23" fmla="*/ 97773 h 438339"/>
                <a:gd name="connsiteX24" fmla="*/ 251096 w 433663"/>
                <a:gd name="connsiteY24" fmla="*/ 35960 h 438339"/>
                <a:gd name="connsiteX25" fmla="*/ 242853 w 433663"/>
                <a:gd name="connsiteY25" fmla="*/ 35960 h 438339"/>
                <a:gd name="connsiteX26" fmla="*/ 389077 w 433663"/>
                <a:gd name="connsiteY26" fmla="*/ 151957 h 438339"/>
                <a:gd name="connsiteX27" fmla="*/ 380811 w 433663"/>
                <a:gd name="connsiteY27" fmla="*/ 154034 h 438339"/>
                <a:gd name="connsiteX28" fmla="*/ 296086 w 433663"/>
                <a:gd name="connsiteY28" fmla="*/ 212165 h 438339"/>
                <a:gd name="connsiteX29" fmla="*/ 289887 w 433663"/>
                <a:gd name="connsiteY29" fmla="*/ 220469 h 438339"/>
                <a:gd name="connsiteX30" fmla="*/ 296086 w 433663"/>
                <a:gd name="connsiteY30" fmla="*/ 228773 h 438339"/>
                <a:gd name="connsiteX31" fmla="*/ 380811 w 433663"/>
                <a:gd name="connsiteY31" fmla="*/ 286905 h 438339"/>
                <a:gd name="connsiteX32" fmla="*/ 389077 w 433663"/>
                <a:gd name="connsiteY32" fmla="*/ 288981 h 438339"/>
                <a:gd name="connsiteX33" fmla="*/ 393210 w 433663"/>
                <a:gd name="connsiteY33" fmla="*/ 282753 h 438339"/>
                <a:gd name="connsiteX34" fmla="*/ 393210 w 433663"/>
                <a:gd name="connsiteY34" fmla="*/ 158186 h 438339"/>
                <a:gd name="connsiteX35" fmla="*/ 389077 w 433663"/>
                <a:gd name="connsiteY35" fmla="*/ 151957 h 438339"/>
                <a:gd name="connsiteX36" fmla="*/ 43249 w 433663"/>
                <a:gd name="connsiteY36" fmla="*/ 151957 h 438339"/>
                <a:gd name="connsiteX37" fmla="*/ 39158 w 433663"/>
                <a:gd name="connsiteY37" fmla="*/ 158186 h 438339"/>
                <a:gd name="connsiteX38" fmla="*/ 39158 w 433663"/>
                <a:gd name="connsiteY38" fmla="*/ 282753 h 438339"/>
                <a:gd name="connsiteX39" fmla="*/ 43249 w 433663"/>
                <a:gd name="connsiteY39" fmla="*/ 288981 h 438339"/>
                <a:gd name="connsiteX40" fmla="*/ 51432 w 433663"/>
                <a:gd name="connsiteY40" fmla="*/ 286905 h 438339"/>
                <a:gd name="connsiteX41" fmla="*/ 135301 w 433663"/>
                <a:gd name="connsiteY41" fmla="*/ 228773 h 438339"/>
                <a:gd name="connsiteX42" fmla="*/ 141437 w 433663"/>
                <a:gd name="connsiteY42" fmla="*/ 220469 h 438339"/>
                <a:gd name="connsiteX43" fmla="*/ 135301 w 433663"/>
                <a:gd name="connsiteY43" fmla="*/ 212165 h 438339"/>
                <a:gd name="connsiteX44" fmla="*/ 51432 w 433663"/>
                <a:gd name="connsiteY44" fmla="*/ 156109 h 438339"/>
                <a:gd name="connsiteX45" fmla="*/ 43249 w 433663"/>
                <a:gd name="connsiteY45" fmla="*/ 151957 h 438339"/>
                <a:gd name="connsiteX46" fmla="*/ 240143 w 433663"/>
                <a:gd name="connsiteY46" fmla="*/ 167023 h 438339"/>
                <a:gd name="connsiteX47" fmla="*/ 232692 w 433663"/>
                <a:gd name="connsiteY47" fmla="*/ 172218 h 438339"/>
                <a:gd name="connsiteX48" fmla="*/ 234747 w 433663"/>
                <a:gd name="connsiteY48" fmla="*/ 188843 h 438339"/>
                <a:gd name="connsiteX49" fmla="*/ 251192 w 433663"/>
                <a:gd name="connsiteY49" fmla="*/ 220013 h 438339"/>
                <a:gd name="connsiteX50" fmla="*/ 216246 w 433663"/>
                <a:gd name="connsiteY50" fmla="*/ 255340 h 438339"/>
                <a:gd name="connsiteX51" fmla="*/ 181300 w 433663"/>
                <a:gd name="connsiteY51" fmla="*/ 220013 h 438339"/>
                <a:gd name="connsiteX52" fmla="*/ 197745 w 433663"/>
                <a:gd name="connsiteY52" fmla="*/ 188843 h 438339"/>
                <a:gd name="connsiteX53" fmla="*/ 199801 w 433663"/>
                <a:gd name="connsiteY53" fmla="*/ 172218 h 438339"/>
                <a:gd name="connsiteX54" fmla="*/ 183356 w 433663"/>
                <a:gd name="connsiteY54" fmla="*/ 170141 h 438339"/>
                <a:gd name="connsiteX55" fmla="*/ 156632 w 433663"/>
                <a:gd name="connsiteY55" fmla="*/ 220013 h 438339"/>
                <a:gd name="connsiteX56" fmla="*/ 216246 w 433663"/>
                <a:gd name="connsiteY56" fmla="*/ 278198 h 438339"/>
                <a:gd name="connsiteX57" fmla="*/ 275860 w 433663"/>
                <a:gd name="connsiteY57" fmla="*/ 220013 h 438339"/>
                <a:gd name="connsiteX58" fmla="*/ 249136 w 433663"/>
                <a:gd name="connsiteY58" fmla="*/ 168062 h 438339"/>
                <a:gd name="connsiteX59" fmla="*/ 240143 w 433663"/>
                <a:gd name="connsiteY59" fmla="*/ 167023 h 438339"/>
                <a:gd name="connsiteX60" fmla="*/ 253156 w 433663"/>
                <a:gd name="connsiteY60" fmla="*/ 285212 h 438339"/>
                <a:gd name="connsiteX61" fmla="*/ 249035 w 433663"/>
                <a:gd name="connsiteY61" fmla="*/ 293533 h 438339"/>
                <a:gd name="connsiteX62" fmla="*/ 240793 w 433663"/>
                <a:gd name="connsiteY62" fmla="*/ 397546 h 438339"/>
                <a:gd name="connsiteX63" fmla="*/ 242853 w 433663"/>
                <a:gd name="connsiteY63" fmla="*/ 405867 h 438339"/>
                <a:gd name="connsiteX64" fmla="*/ 251096 w 433663"/>
                <a:gd name="connsiteY64" fmla="*/ 405867 h 438339"/>
                <a:gd name="connsiteX65" fmla="*/ 358238 w 433663"/>
                <a:gd name="connsiteY65" fmla="*/ 343459 h 438339"/>
                <a:gd name="connsiteX66" fmla="*/ 362359 w 433663"/>
                <a:gd name="connsiteY66" fmla="*/ 337219 h 438339"/>
                <a:gd name="connsiteX67" fmla="*/ 354117 w 433663"/>
                <a:gd name="connsiteY67" fmla="*/ 330978 h 438339"/>
                <a:gd name="connsiteX68" fmla="*/ 263458 w 433663"/>
                <a:gd name="connsiteY68" fmla="*/ 285212 h 438339"/>
                <a:gd name="connsiteX69" fmla="*/ 253156 w 433663"/>
                <a:gd name="connsiteY69" fmla="*/ 285212 h 438339"/>
                <a:gd name="connsiteX70" fmla="*/ 170422 w 433663"/>
                <a:gd name="connsiteY70" fmla="*/ 287296 h 438339"/>
                <a:gd name="connsiteX71" fmla="*/ 78593 w 433663"/>
                <a:gd name="connsiteY71" fmla="*/ 333156 h 438339"/>
                <a:gd name="connsiteX72" fmla="*/ 72472 w 433663"/>
                <a:gd name="connsiteY72" fmla="*/ 337325 h 438339"/>
                <a:gd name="connsiteX73" fmla="*/ 72472 w 433663"/>
                <a:gd name="connsiteY73" fmla="*/ 339411 h 438339"/>
                <a:gd name="connsiteX74" fmla="*/ 76553 w 433663"/>
                <a:gd name="connsiteY74" fmla="*/ 345664 h 438339"/>
                <a:gd name="connsiteX75" fmla="*/ 182666 w 433663"/>
                <a:gd name="connsiteY75" fmla="*/ 408200 h 438339"/>
                <a:gd name="connsiteX76" fmla="*/ 188787 w 433663"/>
                <a:gd name="connsiteY76" fmla="*/ 408200 h 438339"/>
                <a:gd name="connsiteX77" fmla="*/ 190828 w 433663"/>
                <a:gd name="connsiteY77" fmla="*/ 397778 h 438339"/>
                <a:gd name="connsiteX78" fmla="*/ 184706 w 433663"/>
                <a:gd name="connsiteY78" fmla="*/ 295634 h 438339"/>
                <a:gd name="connsiteX79" fmla="*/ 180625 w 433663"/>
                <a:gd name="connsiteY79" fmla="*/ 287296 h 438339"/>
                <a:gd name="connsiteX80" fmla="*/ 170422 w 433663"/>
                <a:gd name="connsiteY80" fmla="*/ 287296 h 43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33663" h="438339">
                  <a:moveTo>
                    <a:pt x="216831" y="0"/>
                  </a:moveTo>
                  <a:cubicBezTo>
                    <a:pt x="336584" y="0"/>
                    <a:pt x="433663" y="98126"/>
                    <a:pt x="433663" y="219170"/>
                  </a:cubicBezTo>
                  <a:cubicBezTo>
                    <a:pt x="433663" y="340213"/>
                    <a:pt x="336584" y="438339"/>
                    <a:pt x="216831" y="438339"/>
                  </a:cubicBezTo>
                  <a:cubicBezTo>
                    <a:pt x="97078" y="438339"/>
                    <a:pt x="0" y="340213"/>
                    <a:pt x="0" y="219170"/>
                  </a:cubicBezTo>
                  <a:cubicBezTo>
                    <a:pt x="0" y="98126"/>
                    <a:pt x="97078" y="0"/>
                    <a:pt x="216831" y="0"/>
                  </a:cubicBezTo>
                  <a:close/>
                  <a:moveTo>
                    <a:pt x="185518" y="35189"/>
                  </a:moveTo>
                  <a:cubicBezTo>
                    <a:pt x="183973" y="35448"/>
                    <a:pt x="182427" y="35964"/>
                    <a:pt x="181397" y="35964"/>
                  </a:cubicBezTo>
                  <a:cubicBezTo>
                    <a:pt x="138128" y="46289"/>
                    <a:pt x="105161" y="64875"/>
                    <a:pt x="74255" y="97915"/>
                  </a:cubicBezTo>
                  <a:cubicBezTo>
                    <a:pt x="72194" y="99981"/>
                    <a:pt x="70134" y="102045"/>
                    <a:pt x="70134" y="104111"/>
                  </a:cubicBezTo>
                  <a:cubicBezTo>
                    <a:pt x="72194" y="108241"/>
                    <a:pt x="74255" y="110306"/>
                    <a:pt x="78375" y="110306"/>
                  </a:cubicBezTo>
                  <a:cubicBezTo>
                    <a:pt x="78375" y="110306"/>
                    <a:pt x="78375" y="110306"/>
                    <a:pt x="169035" y="155737"/>
                  </a:cubicBezTo>
                  <a:cubicBezTo>
                    <a:pt x="173155" y="157802"/>
                    <a:pt x="175216" y="157802"/>
                    <a:pt x="179337" y="155737"/>
                  </a:cubicBezTo>
                  <a:cubicBezTo>
                    <a:pt x="181397" y="153672"/>
                    <a:pt x="183458" y="151607"/>
                    <a:pt x="183458" y="147477"/>
                  </a:cubicBezTo>
                  <a:cubicBezTo>
                    <a:pt x="183458" y="147477"/>
                    <a:pt x="183458" y="147477"/>
                    <a:pt x="191699" y="46289"/>
                  </a:cubicBezTo>
                  <a:cubicBezTo>
                    <a:pt x="191699" y="40094"/>
                    <a:pt x="189639" y="38029"/>
                    <a:pt x="189639" y="35964"/>
                  </a:cubicBezTo>
                  <a:cubicBezTo>
                    <a:pt x="188609" y="34932"/>
                    <a:pt x="187064" y="34932"/>
                    <a:pt x="185518" y="35189"/>
                  </a:cubicBezTo>
                  <a:close/>
                  <a:moveTo>
                    <a:pt x="242853" y="35960"/>
                  </a:moveTo>
                  <a:cubicBezTo>
                    <a:pt x="240793" y="38020"/>
                    <a:pt x="240793" y="40080"/>
                    <a:pt x="240793" y="44201"/>
                  </a:cubicBezTo>
                  <a:cubicBezTo>
                    <a:pt x="240793" y="44201"/>
                    <a:pt x="240793" y="44201"/>
                    <a:pt x="249035" y="145162"/>
                  </a:cubicBezTo>
                  <a:cubicBezTo>
                    <a:pt x="249035" y="149283"/>
                    <a:pt x="251096" y="153404"/>
                    <a:pt x="253156" y="155464"/>
                  </a:cubicBezTo>
                  <a:cubicBezTo>
                    <a:pt x="255216" y="155464"/>
                    <a:pt x="259337" y="155464"/>
                    <a:pt x="263458" y="153404"/>
                  </a:cubicBezTo>
                  <a:cubicBezTo>
                    <a:pt x="263458" y="153404"/>
                    <a:pt x="263458" y="153404"/>
                    <a:pt x="354117" y="110135"/>
                  </a:cubicBezTo>
                  <a:cubicBezTo>
                    <a:pt x="358238" y="108074"/>
                    <a:pt x="360299" y="108074"/>
                    <a:pt x="362359" y="103954"/>
                  </a:cubicBezTo>
                  <a:cubicBezTo>
                    <a:pt x="362359" y="101893"/>
                    <a:pt x="360299" y="99833"/>
                    <a:pt x="358238" y="97773"/>
                  </a:cubicBezTo>
                  <a:cubicBezTo>
                    <a:pt x="327332" y="64805"/>
                    <a:pt x="294365" y="46261"/>
                    <a:pt x="251096" y="35960"/>
                  </a:cubicBezTo>
                  <a:cubicBezTo>
                    <a:pt x="249035" y="33899"/>
                    <a:pt x="244914" y="33899"/>
                    <a:pt x="242853" y="35960"/>
                  </a:cubicBezTo>
                  <a:close/>
                  <a:moveTo>
                    <a:pt x="389077" y="151957"/>
                  </a:moveTo>
                  <a:cubicBezTo>
                    <a:pt x="387011" y="151957"/>
                    <a:pt x="382878" y="151957"/>
                    <a:pt x="380811" y="154034"/>
                  </a:cubicBezTo>
                  <a:cubicBezTo>
                    <a:pt x="380811" y="154034"/>
                    <a:pt x="380811" y="154034"/>
                    <a:pt x="296086" y="212165"/>
                  </a:cubicBezTo>
                  <a:cubicBezTo>
                    <a:pt x="291953" y="214241"/>
                    <a:pt x="289887" y="218393"/>
                    <a:pt x="289887" y="220469"/>
                  </a:cubicBezTo>
                  <a:cubicBezTo>
                    <a:pt x="289887" y="224621"/>
                    <a:pt x="291953" y="226698"/>
                    <a:pt x="296086" y="228773"/>
                  </a:cubicBezTo>
                  <a:cubicBezTo>
                    <a:pt x="296086" y="228773"/>
                    <a:pt x="296086" y="228773"/>
                    <a:pt x="380811" y="286905"/>
                  </a:cubicBezTo>
                  <a:cubicBezTo>
                    <a:pt x="382878" y="288981"/>
                    <a:pt x="384944" y="291057"/>
                    <a:pt x="389077" y="288981"/>
                  </a:cubicBezTo>
                  <a:cubicBezTo>
                    <a:pt x="391144" y="288981"/>
                    <a:pt x="391144" y="286905"/>
                    <a:pt x="393210" y="282753"/>
                  </a:cubicBezTo>
                  <a:cubicBezTo>
                    <a:pt x="405609" y="239154"/>
                    <a:pt x="405609" y="201784"/>
                    <a:pt x="393210" y="158186"/>
                  </a:cubicBezTo>
                  <a:cubicBezTo>
                    <a:pt x="393210" y="156109"/>
                    <a:pt x="391144" y="151957"/>
                    <a:pt x="389077" y="151957"/>
                  </a:cubicBezTo>
                  <a:close/>
                  <a:moveTo>
                    <a:pt x="43249" y="151957"/>
                  </a:moveTo>
                  <a:cubicBezTo>
                    <a:pt x="41204" y="154034"/>
                    <a:pt x="39158" y="156109"/>
                    <a:pt x="39158" y="158186"/>
                  </a:cubicBezTo>
                  <a:cubicBezTo>
                    <a:pt x="26885" y="203860"/>
                    <a:pt x="26885" y="239154"/>
                    <a:pt x="39158" y="282753"/>
                  </a:cubicBezTo>
                  <a:cubicBezTo>
                    <a:pt x="39158" y="286905"/>
                    <a:pt x="41204" y="288981"/>
                    <a:pt x="43249" y="288981"/>
                  </a:cubicBezTo>
                  <a:cubicBezTo>
                    <a:pt x="45295" y="291057"/>
                    <a:pt x="47340" y="288981"/>
                    <a:pt x="51432" y="286905"/>
                  </a:cubicBezTo>
                  <a:lnTo>
                    <a:pt x="135301" y="228773"/>
                  </a:lnTo>
                  <a:cubicBezTo>
                    <a:pt x="139392" y="226698"/>
                    <a:pt x="141437" y="224621"/>
                    <a:pt x="141437" y="220469"/>
                  </a:cubicBezTo>
                  <a:cubicBezTo>
                    <a:pt x="141437" y="218393"/>
                    <a:pt x="139392" y="214241"/>
                    <a:pt x="135301" y="212165"/>
                  </a:cubicBezTo>
                  <a:cubicBezTo>
                    <a:pt x="135301" y="212165"/>
                    <a:pt x="135301" y="212165"/>
                    <a:pt x="51432" y="156109"/>
                  </a:cubicBezTo>
                  <a:cubicBezTo>
                    <a:pt x="49386" y="154034"/>
                    <a:pt x="47340" y="151957"/>
                    <a:pt x="43249" y="151957"/>
                  </a:cubicBezTo>
                  <a:close/>
                  <a:moveTo>
                    <a:pt x="240143" y="167023"/>
                  </a:moveTo>
                  <a:cubicBezTo>
                    <a:pt x="237317" y="167543"/>
                    <a:pt x="234747" y="169102"/>
                    <a:pt x="232692" y="172218"/>
                  </a:cubicBezTo>
                  <a:cubicBezTo>
                    <a:pt x="228580" y="178453"/>
                    <a:pt x="230636" y="184686"/>
                    <a:pt x="234747" y="188843"/>
                  </a:cubicBezTo>
                  <a:cubicBezTo>
                    <a:pt x="245026" y="195077"/>
                    <a:pt x="251192" y="207545"/>
                    <a:pt x="251192" y="220013"/>
                  </a:cubicBezTo>
                  <a:cubicBezTo>
                    <a:pt x="251192" y="238716"/>
                    <a:pt x="234747" y="255340"/>
                    <a:pt x="216246" y="255340"/>
                  </a:cubicBezTo>
                  <a:cubicBezTo>
                    <a:pt x="197745" y="255340"/>
                    <a:pt x="181300" y="238716"/>
                    <a:pt x="181300" y="220013"/>
                  </a:cubicBezTo>
                  <a:cubicBezTo>
                    <a:pt x="181300" y="207545"/>
                    <a:pt x="187467" y="195077"/>
                    <a:pt x="197745" y="188843"/>
                  </a:cubicBezTo>
                  <a:cubicBezTo>
                    <a:pt x="201857" y="184686"/>
                    <a:pt x="203913" y="178453"/>
                    <a:pt x="199801" y="172218"/>
                  </a:cubicBezTo>
                  <a:cubicBezTo>
                    <a:pt x="195690" y="165984"/>
                    <a:pt x="189523" y="165984"/>
                    <a:pt x="183356" y="170141"/>
                  </a:cubicBezTo>
                  <a:cubicBezTo>
                    <a:pt x="166911" y="180531"/>
                    <a:pt x="156632" y="199233"/>
                    <a:pt x="156632" y="220013"/>
                  </a:cubicBezTo>
                  <a:cubicBezTo>
                    <a:pt x="156632" y="251184"/>
                    <a:pt x="183356" y="278198"/>
                    <a:pt x="216246" y="278198"/>
                  </a:cubicBezTo>
                  <a:cubicBezTo>
                    <a:pt x="249136" y="278198"/>
                    <a:pt x="275860" y="251184"/>
                    <a:pt x="275860" y="220013"/>
                  </a:cubicBezTo>
                  <a:cubicBezTo>
                    <a:pt x="275860" y="199233"/>
                    <a:pt x="265582" y="180531"/>
                    <a:pt x="249136" y="168062"/>
                  </a:cubicBezTo>
                  <a:cubicBezTo>
                    <a:pt x="246054" y="167023"/>
                    <a:pt x="242970" y="166504"/>
                    <a:pt x="240143" y="167023"/>
                  </a:cubicBezTo>
                  <a:close/>
                  <a:moveTo>
                    <a:pt x="253156" y="285212"/>
                  </a:moveTo>
                  <a:cubicBezTo>
                    <a:pt x="251096" y="287292"/>
                    <a:pt x="249035" y="291453"/>
                    <a:pt x="249035" y="293533"/>
                  </a:cubicBezTo>
                  <a:cubicBezTo>
                    <a:pt x="249035" y="293533"/>
                    <a:pt x="249035" y="293533"/>
                    <a:pt x="240793" y="397546"/>
                  </a:cubicBezTo>
                  <a:cubicBezTo>
                    <a:pt x="240793" y="399626"/>
                    <a:pt x="240793" y="403787"/>
                    <a:pt x="242853" y="405867"/>
                  </a:cubicBezTo>
                  <a:cubicBezTo>
                    <a:pt x="244914" y="407947"/>
                    <a:pt x="246975" y="407947"/>
                    <a:pt x="251096" y="405867"/>
                  </a:cubicBezTo>
                  <a:cubicBezTo>
                    <a:pt x="294365" y="395466"/>
                    <a:pt x="327332" y="376743"/>
                    <a:pt x="358238" y="343459"/>
                  </a:cubicBezTo>
                  <a:cubicBezTo>
                    <a:pt x="360299" y="341379"/>
                    <a:pt x="362359" y="339299"/>
                    <a:pt x="362359" y="337219"/>
                  </a:cubicBezTo>
                  <a:cubicBezTo>
                    <a:pt x="360299" y="335138"/>
                    <a:pt x="358238" y="333058"/>
                    <a:pt x="354117" y="330978"/>
                  </a:cubicBezTo>
                  <a:cubicBezTo>
                    <a:pt x="354117" y="330978"/>
                    <a:pt x="354117" y="330978"/>
                    <a:pt x="263458" y="285212"/>
                  </a:cubicBezTo>
                  <a:cubicBezTo>
                    <a:pt x="259337" y="285212"/>
                    <a:pt x="257276" y="285212"/>
                    <a:pt x="253156" y="285212"/>
                  </a:cubicBezTo>
                  <a:close/>
                  <a:moveTo>
                    <a:pt x="170422" y="287296"/>
                  </a:moveTo>
                  <a:cubicBezTo>
                    <a:pt x="170422" y="287296"/>
                    <a:pt x="170422" y="287296"/>
                    <a:pt x="78593" y="333156"/>
                  </a:cubicBezTo>
                  <a:cubicBezTo>
                    <a:pt x="76553" y="333156"/>
                    <a:pt x="72472" y="335241"/>
                    <a:pt x="72472" y="337325"/>
                  </a:cubicBezTo>
                  <a:cubicBezTo>
                    <a:pt x="72472" y="339411"/>
                    <a:pt x="72472" y="339411"/>
                    <a:pt x="72472" y="339411"/>
                  </a:cubicBezTo>
                  <a:cubicBezTo>
                    <a:pt x="72472" y="341495"/>
                    <a:pt x="74512" y="343580"/>
                    <a:pt x="76553" y="345664"/>
                  </a:cubicBezTo>
                  <a:cubicBezTo>
                    <a:pt x="107162" y="379016"/>
                    <a:pt x="137772" y="397778"/>
                    <a:pt x="182666" y="408200"/>
                  </a:cubicBezTo>
                  <a:cubicBezTo>
                    <a:pt x="184706" y="408200"/>
                    <a:pt x="186747" y="410285"/>
                    <a:pt x="188787" y="408200"/>
                  </a:cubicBezTo>
                  <a:cubicBezTo>
                    <a:pt x="190828" y="406116"/>
                    <a:pt x="192869" y="404031"/>
                    <a:pt x="190828" y="397778"/>
                  </a:cubicBezTo>
                  <a:cubicBezTo>
                    <a:pt x="190828" y="397778"/>
                    <a:pt x="190828" y="397778"/>
                    <a:pt x="184706" y="295634"/>
                  </a:cubicBezTo>
                  <a:cubicBezTo>
                    <a:pt x="184706" y="291465"/>
                    <a:pt x="182666" y="289381"/>
                    <a:pt x="180625" y="287296"/>
                  </a:cubicBezTo>
                  <a:cubicBezTo>
                    <a:pt x="176544" y="285212"/>
                    <a:pt x="174503" y="285212"/>
                    <a:pt x="170422" y="2872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6D3AD91-FE12-48DC-85EA-557D9C19E630}"/>
                </a:ext>
              </a:extLst>
            </p:cNvPr>
            <p:cNvSpPr/>
            <p:nvPr userDrawn="1"/>
          </p:nvSpPr>
          <p:spPr>
            <a:xfrm>
              <a:off x="10038824" y="6237600"/>
              <a:ext cx="44451" cy="252413"/>
            </a:xfrm>
            <a:custGeom>
              <a:avLst/>
              <a:gdLst>
                <a:gd name="connsiteX0" fmla="*/ 6203 w 44451"/>
                <a:gd name="connsiteY0" fmla="*/ 0 h 252413"/>
                <a:gd name="connsiteX1" fmla="*/ 7236 w 44451"/>
                <a:gd name="connsiteY1" fmla="*/ 0 h 252413"/>
                <a:gd name="connsiteX2" fmla="*/ 37214 w 44451"/>
                <a:gd name="connsiteY2" fmla="*/ 0 h 252413"/>
                <a:gd name="connsiteX3" fmla="*/ 44451 w 44451"/>
                <a:gd name="connsiteY3" fmla="*/ 7242 h 252413"/>
                <a:gd name="connsiteX4" fmla="*/ 44451 w 44451"/>
                <a:gd name="connsiteY4" fmla="*/ 246206 h 252413"/>
                <a:gd name="connsiteX5" fmla="*/ 43417 w 44451"/>
                <a:gd name="connsiteY5" fmla="*/ 248275 h 252413"/>
                <a:gd name="connsiteX6" fmla="*/ 42384 w 44451"/>
                <a:gd name="connsiteY6" fmla="*/ 250344 h 252413"/>
                <a:gd name="connsiteX7" fmla="*/ 40316 w 44451"/>
                <a:gd name="connsiteY7" fmla="*/ 251379 h 252413"/>
                <a:gd name="connsiteX8" fmla="*/ 40316 w 44451"/>
                <a:gd name="connsiteY8" fmla="*/ 252413 h 252413"/>
                <a:gd name="connsiteX9" fmla="*/ 38249 w 44451"/>
                <a:gd name="connsiteY9" fmla="*/ 252413 h 252413"/>
                <a:gd name="connsiteX10" fmla="*/ 37214 w 44451"/>
                <a:gd name="connsiteY10" fmla="*/ 252413 h 252413"/>
                <a:gd name="connsiteX11" fmla="*/ 7236 w 44451"/>
                <a:gd name="connsiteY11" fmla="*/ 252413 h 252413"/>
                <a:gd name="connsiteX12" fmla="*/ 0 w 44451"/>
                <a:gd name="connsiteY12" fmla="*/ 246206 h 252413"/>
                <a:gd name="connsiteX13" fmla="*/ 0 w 44451"/>
                <a:gd name="connsiteY13" fmla="*/ 7242 h 252413"/>
                <a:gd name="connsiteX14" fmla="*/ 1035 w 44451"/>
                <a:gd name="connsiteY14" fmla="*/ 4138 h 252413"/>
                <a:gd name="connsiteX15" fmla="*/ 2068 w 44451"/>
                <a:gd name="connsiteY15" fmla="*/ 2069 h 252413"/>
                <a:gd name="connsiteX16" fmla="*/ 4136 w 44451"/>
                <a:gd name="connsiteY16" fmla="*/ 1035 h 252413"/>
                <a:gd name="connsiteX17" fmla="*/ 6203 w 44451"/>
                <a:gd name="connsiteY17" fmla="*/ 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451" h="252413">
                  <a:moveTo>
                    <a:pt x="6203" y="0"/>
                  </a:moveTo>
                  <a:cubicBezTo>
                    <a:pt x="6203" y="0"/>
                    <a:pt x="6203" y="0"/>
                    <a:pt x="7236" y="0"/>
                  </a:cubicBezTo>
                  <a:cubicBezTo>
                    <a:pt x="7236" y="0"/>
                    <a:pt x="7236" y="0"/>
                    <a:pt x="37214" y="0"/>
                  </a:cubicBezTo>
                  <a:cubicBezTo>
                    <a:pt x="41349" y="0"/>
                    <a:pt x="44451" y="3104"/>
                    <a:pt x="44451" y="7242"/>
                  </a:cubicBezTo>
                  <a:cubicBezTo>
                    <a:pt x="44451" y="7242"/>
                    <a:pt x="44451" y="7242"/>
                    <a:pt x="44451" y="246206"/>
                  </a:cubicBezTo>
                  <a:cubicBezTo>
                    <a:pt x="44451" y="246206"/>
                    <a:pt x="43417" y="247241"/>
                    <a:pt x="43417" y="248275"/>
                  </a:cubicBezTo>
                  <a:cubicBezTo>
                    <a:pt x="43417" y="249310"/>
                    <a:pt x="42384" y="249310"/>
                    <a:pt x="42384" y="250344"/>
                  </a:cubicBezTo>
                  <a:cubicBezTo>
                    <a:pt x="41349" y="251379"/>
                    <a:pt x="41349" y="251379"/>
                    <a:pt x="40316" y="251379"/>
                  </a:cubicBezTo>
                  <a:cubicBezTo>
                    <a:pt x="40316" y="252413"/>
                    <a:pt x="40316" y="252413"/>
                    <a:pt x="40316" y="252413"/>
                  </a:cubicBezTo>
                  <a:cubicBezTo>
                    <a:pt x="39283" y="252413"/>
                    <a:pt x="39283" y="252413"/>
                    <a:pt x="38249" y="252413"/>
                  </a:cubicBezTo>
                  <a:cubicBezTo>
                    <a:pt x="37214" y="252413"/>
                    <a:pt x="37214" y="252413"/>
                    <a:pt x="37214" y="252413"/>
                  </a:cubicBezTo>
                  <a:cubicBezTo>
                    <a:pt x="37214" y="252413"/>
                    <a:pt x="37214" y="252413"/>
                    <a:pt x="7236" y="252413"/>
                  </a:cubicBezTo>
                  <a:cubicBezTo>
                    <a:pt x="3101" y="252413"/>
                    <a:pt x="0" y="249310"/>
                    <a:pt x="0" y="246206"/>
                  </a:cubicBezTo>
                  <a:cubicBezTo>
                    <a:pt x="0" y="246206"/>
                    <a:pt x="0" y="246206"/>
                    <a:pt x="0" y="7242"/>
                  </a:cubicBezTo>
                  <a:cubicBezTo>
                    <a:pt x="0" y="6207"/>
                    <a:pt x="1035" y="5173"/>
                    <a:pt x="1035" y="4138"/>
                  </a:cubicBezTo>
                  <a:cubicBezTo>
                    <a:pt x="1035" y="4138"/>
                    <a:pt x="2068" y="3104"/>
                    <a:pt x="2068" y="2069"/>
                  </a:cubicBezTo>
                  <a:cubicBezTo>
                    <a:pt x="3101" y="2069"/>
                    <a:pt x="3101" y="1035"/>
                    <a:pt x="4136" y="1035"/>
                  </a:cubicBezTo>
                  <a:cubicBezTo>
                    <a:pt x="5170" y="0"/>
                    <a:pt x="6203" y="0"/>
                    <a:pt x="620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56F33B-AFCF-4F92-BA96-5142000600C3}"/>
                </a:ext>
              </a:extLst>
            </p:cNvPr>
            <p:cNvSpPr/>
            <p:nvPr userDrawn="1"/>
          </p:nvSpPr>
          <p:spPr>
            <a:xfrm>
              <a:off x="10319813" y="6262014"/>
              <a:ext cx="115887" cy="232761"/>
            </a:xfrm>
            <a:custGeom>
              <a:avLst/>
              <a:gdLst>
                <a:gd name="connsiteX0" fmla="*/ 56405 w 115887"/>
                <a:gd name="connsiteY0" fmla="*/ 426 h 232761"/>
                <a:gd name="connsiteX1" fmla="*/ 62559 w 115887"/>
                <a:gd name="connsiteY1" fmla="*/ 1454 h 232761"/>
                <a:gd name="connsiteX2" fmla="*/ 65635 w 115887"/>
                <a:gd name="connsiteY2" fmla="*/ 7622 h 232761"/>
                <a:gd name="connsiteX3" fmla="*/ 65635 w 115887"/>
                <a:gd name="connsiteY3" fmla="*/ 42576 h 232761"/>
                <a:gd name="connsiteX4" fmla="*/ 108709 w 115887"/>
                <a:gd name="connsiteY4" fmla="*/ 42576 h 232761"/>
                <a:gd name="connsiteX5" fmla="*/ 114862 w 115887"/>
                <a:gd name="connsiteY5" fmla="*/ 49772 h 232761"/>
                <a:gd name="connsiteX6" fmla="*/ 114862 w 115887"/>
                <a:gd name="connsiteY6" fmla="*/ 74444 h 232761"/>
                <a:gd name="connsiteX7" fmla="*/ 108709 w 115887"/>
                <a:gd name="connsiteY7" fmla="*/ 80613 h 232761"/>
                <a:gd name="connsiteX8" fmla="*/ 65635 w 115887"/>
                <a:gd name="connsiteY8" fmla="*/ 80613 h 232761"/>
                <a:gd name="connsiteX9" fmla="*/ 65635 w 115887"/>
                <a:gd name="connsiteY9" fmla="*/ 156687 h 232761"/>
                <a:gd name="connsiteX10" fmla="*/ 84095 w 115887"/>
                <a:gd name="connsiteY10" fmla="*/ 191640 h 232761"/>
                <a:gd name="connsiteX11" fmla="*/ 107684 w 115887"/>
                <a:gd name="connsiteY11" fmla="*/ 191640 h 232761"/>
                <a:gd name="connsiteX12" fmla="*/ 114862 w 115887"/>
                <a:gd name="connsiteY12" fmla="*/ 197808 h 232761"/>
                <a:gd name="connsiteX13" fmla="*/ 115887 w 115887"/>
                <a:gd name="connsiteY13" fmla="*/ 221453 h 232761"/>
                <a:gd name="connsiteX14" fmla="*/ 110760 w 115887"/>
                <a:gd name="connsiteY14" fmla="*/ 228649 h 232761"/>
                <a:gd name="connsiteX15" fmla="*/ 78968 w 115887"/>
                <a:gd name="connsiteY15" fmla="*/ 232761 h 232761"/>
                <a:gd name="connsiteX16" fmla="*/ 23588 w 115887"/>
                <a:gd name="connsiteY16" fmla="*/ 162855 h 232761"/>
                <a:gd name="connsiteX17" fmla="*/ 23588 w 115887"/>
                <a:gd name="connsiteY17" fmla="*/ 80613 h 232761"/>
                <a:gd name="connsiteX18" fmla="*/ 7179 w 115887"/>
                <a:gd name="connsiteY18" fmla="*/ 80613 h 232761"/>
                <a:gd name="connsiteX19" fmla="*/ 0 w 115887"/>
                <a:gd name="connsiteY19" fmla="*/ 74444 h 232761"/>
                <a:gd name="connsiteX20" fmla="*/ 0 w 115887"/>
                <a:gd name="connsiteY20" fmla="*/ 49772 h 232761"/>
                <a:gd name="connsiteX21" fmla="*/ 7179 w 115887"/>
                <a:gd name="connsiteY21" fmla="*/ 42576 h 232761"/>
                <a:gd name="connsiteX22" fmla="*/ 23588 w 115887"/>
                <a:gd name="connsiteY22" fmla="*/ 42576 h 232761"/>
                <a:gd name="connsiteX23" fmla="*/ 23588 w 115887"/>
                <a:gd name="connsiteY23" fmla="*/ 13791 h 232761"/>
                <a:gd name="connsiteX24" fmla="*/ 28715 w 115887"/>
                <a:gd name="connsiteY24" fmla="*/ 7622 h 232761"/>
                <a:gd name="connsiteX25" fmla="*/ 56405 w 115887"/>
                <a:gd name="connsiteY25" fmla="*/ 426 h 23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887" h="232761">
                  <a:moveTo>
                    <a:pt x="56405" y="426"/>
                  </a:moveTo>
                  <a:cubicBezTo>
                    <a:pt x="58457" y="-602"/>
                    <a:pt x="60508" y="426"/>
                    <a:pt x="62559" y="1454"/>
                  </a:cubicBezTo>
                  <a:cubicBezTo>
                    <a:pt x="64610" y="3510"/>
                    <a:pt x="65635" y="4538"/>
                    <a:pt x="65635" y="7622"/>
                  </a:cubicBezTo>
                  <a:cubicBezTo>
                    <a:pt x="65635" y="7622"/>
                    <a:pt x="65635" y="7622"/>
                    <a:pt x="65635" y="42576"/>
                  </a:cubicBezTo>
                  <a:cubicBezTo>
                    <a:pt x="65635" y="42576"/>
                    <a:pt x="65635" y="42576"/>
                    <a:pt x="108709" y="42576"/>
                  </a:cubicBezTo>
                  <a:cubicBezTo>
                    <a:pt x="111786" y="42576"/>
                    <a:pt x="114862" y="45660"/>
                    <a:pt x="114862" y="49772"/>
                  </a:cubicBezTo>
                  <a:cubicBezTo>
                    <a:pt x="114862" y="49772"/>
                    <a:pt x="114862" y="49772"/>
                    <a:pt x="114862" y="74444"/>
                  </a:cubicBezTo>
                  <a:cubicBezTo>
                    <a:pt x="114862" y="77529"/>
                    <a:pt x="111786" y="80613"/>
                    <a:pt x="108709" y="80613"/>
                  </a:cubicBezTo>
                  <a:cubicBezTo>
                    <a:pt x="108709" y="80613"/>
                    <a:pt x="108709" y="80613"/>
                    <a:pt x="65635" y="80613"/>
                  </a:cubicBezTo>
                  <a:cubicBezTo>
                    <a:pt x="65635" y="80613"/>
                    <a:pt x="65635" y="80613"/>
                    <a:pt x="65635" y="156687"/>
                  </a:cubicBezTo>
                  <a:cubicBezTo>
                    <a:pt x="65635" y="183416"/>
                    <a:pt x="66661" y="191640"/>
                    <a:pt x="84095" y="191640"/>
                  </a:cubicBezTo>
                  <a:cubicBezTo>
                    <a:pt x="91275" y="191640"/>
                    <a:pt x="101530" y="191640"/>
                    <a:pt x="107684" y="191640"/>
                  </a:cubicBezTo>
                  <a:cubicBezTo>
                    <a:pt x="111786" y="191640"/>
                    <a:pt x="114862" y="193696"/>
                    <a:pt x="114862" y="197808"/>
                  </a:cubicBezTo>
                  <a:cubicBezTo>
                    <a:pt x="114862" y="197808"/>
                    <a:pt x="114862" y="197808"/>
                    <a:pt x="115887" y="221453"/>
                  </a:cubicBezTo>
                  <a:cubicBezTo>
                    <a:pt x="115887" y="224537"/>
                    <a:pt x="113837" y="227621"/>
                    <a:pt x="110760" y="228649"/>
                  </a:cubicBezTo>
                  <a:cubicBezTo>
                    <a:pt x="100505" y="230705"/>
                    <a:pt x="87172" y="232761"/>
                    <a:pt x="78968" y="232761"/>
                  </a:cubicBezTo>
                  <a:cubicBezTo>
                    <a:pt x="35894" y="232761"/>
                    <a:pt x="23588" y="216313"/>
                    <a:pt x="23588" y="162855"/>
                  </a:cubicBezTo>
                  <a:cubicBezTo>
                    <a:pt x="23588" y="162855"/>
                    <a:pt x="23588" y="162855"/>
                    <a:pt x="23588" y="80613"/>
                  </a:cubicBezTo>
                  <a:cubicBezTo>
                    <a:pt x="23588" y="80613"/>
                    <a:pt x="23588" y="80613"/>
                    <a:pt x="7179" y="80613"/>
                  </a:cubicBezTo>
                  <a:cubicBezTo>
                    <a:pt x="3077" y="80613"/>
                    <a:pt x="0" y="77529"/>
                    <a:pt x="0" y="74444"/>
                  </a:cubicBezTo>
                  <a:cubicBezTo>
                    <a:pt x="0" y="74444"/>
                    <a:pt x="0" y="74444"/>
                    <a:pt x="0" y="49772"/>
                  </a:cubicBezTo>
                  <a:cubicBezTo>
                    <a:pt x="0" y="45660"/>
                    <a:pt x="3077" y="42576"/>
                    <a:pt x="7179" y="42576"/>
                  </a:cubicBezTo>
                  <a:cubicBezTo>
                    <a:pt x="7179" y="42576"/>
                    <a:pt x="7179" y="42576"/>
                    <a:pt x="23588" y="42576"/>
                  </a:cubicBezTo>
                  <a:cubicBezTo>
                    <a:pt x="23588" y="42576"/>
                    <a:pt x="23588" y="42576"/>
                    <a:pt x="23588" y="13791"/>
                  </a:cubicBezTo>
                  <a:cubicBezTo>
                    <a:pt x="23588" y="10707"/>
                    <a:pt x="25639" y="7622"/>
                    <a:pt x="28715" y="7622"/>
                  </a:cubicBezTo>
                  <a:cubicBezTo>
                    <a:pt x="28715" y="7622"/>
                    <a:pt x="28715" y="7622"/>
                    <a:pt x="56405" y="4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3F6A29C-B65C-44AC-AD98-6ECC50A19EA4}"/>
                </a:ext>
              </a:extLst>
            </p:cNvPr>
            <p:cNvSpPr/>
            <p:nvPr userDrawn="1"/>
          </p:nvSpPr>
          <p:spPr>
            <a:xfrm>
              <a:off x="11124673" y="6262014"/>
              <a:ext cx="115888" cy="232761"/>
            </a:xfrm>
            <a:custGeom>
              <a:avLst/>
              <a:gdLst>
                <a:gd name="connsiteX0" fmla="*/ 56406 w 115888"/>
                <a:gd name="connsiteY0" fmla="*/ 426 h 232761"/>
                <a:gd name="connsiteX1" fmla="*/ 62559 w 115888"/>
                <a:gd name="connsiteY1" fmla="*/ 1454 h 232761"/>
                <a:gd name="connsiteX2" fmla="*/ 65636 w 115888"/>
                <a:gd name="connsiteY2" fmla="*/ 7622 h 232761"/>
                <a:gd name="connsiteX3" fmla="*/ 65636 w 115888"/>
                <a:gd name="connsiteY3" fmla="*/ 42576 h 232761"/>
                <a:gd name="connsiteX4" fmla="*/ 108709 w 115888"/>
                <a:gd name="connsiteY4" fmla="*/ 42576 h 232761"/>
                <a:gd name="connsiteX5" fmla="*/ 114863 w 115888"/>
                <a:gd name="connsiteY5" fmla="*/ 49772 h 232761"/>
                <a:gd name="connsiteX6" fmla="*/ 114863 w 115888"/>
                <a:gd name="connsiteY6" fmla="*/ 74444 h 232761"/>
                <a:gd name="connsiteX7" fmla="*/ 108709 w 115888"/>
                <a:gd name="connsiteY7" fmla="*/ 80613 h 232761"/>
                <a:gd name="connsiteX8" fmla="*/ 65636 w 115888"/>
                <a:gd name="connsiteY8" fmla="*/ 80613 h 232761"/>
                <a:gd name="connsiteX9" fmla="*/ 65636 w 115888"/>
                <a:gd name="connsiteY9" fmla="*/ 156687 h 232761"/>
                <a:gd name="connsiteX10" fmla="*/ 84096 w 115888"/>
                <a:gd name="connsiteY10" fmla="*/ 191640 h 232761"/>
                <a:gd name="connsiteX11" fmla="*/ 107684 w 115888"/>
                <a:gd name="connsiteY11" fmla="*/ 191640 h 232761"/>
                <a:gd name="connsiteX12" fmla="*/ 114863 w 115888"/>
                <a:gd name="connsiteY12" fmla="*/ 197808 h 232761"/>
                <a:gd name="connsiteX13" fmla="*/ 115888 w 115888"/>
                <a:gd name="connsiteY13" fmla="*/ 221453 h 232761"/>
                <a:gd name="connsiteX14" fmla="*/ 110760 w 115888"/>
                <a:gd name="connsiteY14" fmla="*/ 228649 h 232761"/>
                <a:gd name="connsiteX15" fmla="*/ 78968 w 115888"/>
                <a:gd name="connsiteY15" fmla="*/ 232761 h 232761"/>
                <a:gd name="connsiteX16" fmla="*/ 22563 w 115888"/>
                <a:gd name="connsiteY16" fmla="*/ 162855 h 232761"/>
                <a:gd name="connsiteX17" fmla="*/ 22563 w 115888"/>
                <a:gd name="connsiteY17" fmla="*/ 80613 h 232761"/>
                <a:gd name="connsiteX18" fmla="*/ 7179 w 115888"/>
                <a:gd name="connsiteY18" fmla="*/ 80613 h 232761"/>
                <a:gd name="connsiteX19" fmla="*/ 0 w 115888"/>
                <a:gd name="connsiteY19" fmla="*/ 74444 h 232761"/>
                <a:gd name="connsiteX20" fmla="*/ 0 w 115888"/>
                <a:gd name="connsiteY20" fmla="*/ 49772 h 232761"/>
                <a:gd name="connsiteX21" fmla="*/ 7179 w 115888"/>
                <a:gd name="connsiteY21" fmla="*/ 42576 h 232761"/>
                <a:gd name="connsiteX22" fmla="*/ 22563 w 115888"/>
                <a:gd name="connsiteY22" fmla="*/ 42576 h 232761"/>
                <a:gd name="connsiteX23" fmla="*/ 22563 w 115888"/>
                <a:gd name="connsiteY23" fmla="*/ 13791 h 232761"/>
                <a:gd name="connsiteX24" fmla="*/ 28716 w 115888"/>
                <a:gd name="connsiteY24" fmla="*/ 7622 h 232761"/>
                <a:gd name="connsiteX25" fmla="*/ 56406 w 115888"/>
                <a:gd name="connsiteY25" fmla="*/ 426 h 23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888" h="232761">
                  <a:moveTo>
                    <a:pt x="56406" y="426"/>
                  </a:moveTo>
                  <a:cubicBezTo>
                    <a:pt x="58457" y="-602"/>
                    <a:pt x="60508" y="426"/>
                    <a:pt x="62559" y="1454"/>
                  </a:cubicBezTo>
                  <a:cubicBezTo>
                    <a:pt x="64610" y="3510"/>
                    <a:pt x="65636" y="4538"/>
                    <a:pt x="65636" y="7622"/>
                  </a:cubicBezTo>
                  <a:cubicBezTo>
                    <a:pt x="65636" y="7622"/>
                    <a:pt x="65636" y="7622"/>
                    <a:pt x="65636" y="42576"/>
                  </a:cubicBezTo>
                  <a:cubicBezTo>
                    <a:pt x="65636" y="42576"/>
                    <a:pt x="65636" y="42576"/>
                    <a:pt x="108709" y="42576"/>
                  </a:cubicBezTo>
                  <a:cubicBezTo>
                    <a:pt x="111786" y="42576"/>
                    <a:pt x="114863" y="45660"/>
                    <a:pt x="114863" y="49772"/>
                  </a:cubicBezTo>
                  <a:cubicBezTo>
                    <a:pt x="114863" y="49772"/>
                    <a:pt x="114863" y="49772"/>
                    <a:pt x="114863" y="74444"/>
                  </a:cubicBezTo>
                  <a:cubicBezTo>
                    <a:pt x="114863" y="77529"/>
                    <a:pt x="111786" y="80613"/>
                    <a:pt x="108709" y="80613"/>
                  </a:cubicBezTo>
                  <a:cubicBezTo>
                    <a:pt x="108709" y="80613"/>
                    <a:pt x="108709" y="80613"/>
                    <a:pt x="65636" y="80613"/>
                  </a:cubicBezTo>
                  <a:cubicBezTo>
                    <a:pt x="65636" y="80613"/>
                    <a:pt x="65636" y="80613"/>
                    <a:pt x="65636" y="156687"/>
                  </a:cubicBezTo>
                  <a:cubicBezTo>
                    <a:pt x="65636" y="183416"/>
                    <a:pt x="66661" y="191640"/>
                    <a:pt x="84096" y="191640"/>
                  </a:cubicBezTo>
                  <a:cubicBezTo>
                    <a:pt x="91275" y="191640"/>
                    <a:pt x="101530" y="191640"/>
                    <a:pt x="107684" y="191640"/>
                  </a:cubicBezTo>
                  <a:cubicBezTo>
                    <a:pt x="110760" y="191640"/>
                    <a:pt x="114863" y="193696"/>
                    <a:pt x="114863" y="197808"/>
                  </a:cubicBezTo>
                  <a:cubicBezTo>
                    <a:pt x="114863" y="197808"/>
                    <a:pt x="114863" y="197808"/>
                    <a:pt x="115888" y="221453"/>
                  </a:cubicBezTo>
                  <a:cubicBezTo>
                    <a:pt x="115888" y="224537"/>
                    <a:pt x="113837" y="227621"/>
                    <a:pt x="110760" y="228649"/>
                  </a:cubicBezTo>
                  <a:cubicBezTo>
                    <a:pt x="100505" y="230705"/>
                    <a:pt x="87173" y="232761"/>
                    <a:pt x="78968" y="232761"/>
                  </a:cubicBezTo>
                  <a:cubicBezTo>
                    <a:pt x="35895" y="232761"/>
                    <a:pt x="22563" y="216313"/>
                    <a:pt x="22563" y="162855"/>
                  </a:cubicBezTo>
                  <a:cubicBezTo>
                    <a:pt x="22563" y="162855"/>
                    <a:pt x="22563" y="162855"/>
                    <a:pt x="22563" y="80613"/>
                  </a:cubicBezTo>
                  <a:cubicBezTo>
                    <a:pt x="22563" y="80613"/>
                    <a:pt x="22563" y="80613"/>
                    <a:pt x="7179" y="80613"/>
                  </a:cubicBezTo>
                  <a:cubicBezTo>
                    <a:pt x="3077" y="80613"/>
                    <a:pt x="0" y="77529"/>
                    <a:pt x="0" y="74444"/>
                  </a:cubicBezTo>
                  <a:cubicBezTo>
                    <a:pt x="0" y="74444"/>
                    <a:pt x="0" y="74444"/>
                    <a:pt x="0" y="49772"/>
                  </a:cubicBezTo>
                  <a:cubicBezTo>
                    <a:pt x="0" y="45660"/>
                    <a:pt x="3077" y="42576"/>
                    <a:pt x="7179" y="42576"/>
                  </a:cubicBezTo>
                  <a:cubicBezTo>
                    <a:pt x="7179" y="42576"/>
                    <a:pt x="7179" y="42576"/>
                    <a:pt x="22563" y="42576"/>
                  </a:cubicBezTo>
                  <a:cubicBezTo>
                    <a:pt x="22563" y="42576"/>
                    <a:pt x="22563" y="42576"/>
                    <a:pt x="22563" y="13791"/>
                  </a:cubicBezTo>
                  <a:cubicBezTo>
                    <a:pt x="22563" y="10707"/>
                    <a:pt x="25639" y="7622"/>
                    <a:pt x="28716" y="7622"/>
                  </a:cubicBezTo>
                  <a:cubicBezTo>
                    <a:pt x="28716" y="7622"/>
                    <a:pt x="28716" y="7622"/>
                    <a:pt x="56406" y="4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9D002CA-3969-4137-9C98-5005A5C057D1}"/>
                </a:ext>
              </a:extLst>
            </p:cNvPr>
            <p:cNvSpPr/>
            <p:nvPr userDrawn="1"/>
          </p:nvSpPr>
          <p:spPr>
            <a:xfrm>
              <a:off x="10461099" y="6299512"/>
              <a:ext cx="155575" cy="195263"/>
            </a:xfrm>
            <a:custGeom>
              <a:avLst/>
              <a:gdLst>
                <a:gd name="connsiteX0" fmla="*/ 76751 w 155575"/>
                <a:gd name="connsiteY0" fmla="*/ 0 h 195263"/>
                <a:gd name="connsiteX1" fmla="*/ 84012 w 155575"/>
                <a:gd name="connsiteY1" fmla="*/ 0 h 195263"/>
                <a:gd name="connsiteX2" fmla="*/ 155575 w 155575"/>
                <a:gd name="connsiteY2" fmla="*/ 60241 h 195263"/>
                <a:gd name="connsiteX3" fmla="*/ 93345 w 155575"/>
                <a:gd name="connsiteY3" fmla="*/ 117366 h 195263"/>
                <a:gd name="connsiteX4" fmla="*/ 44598 w 155575"/>
                <a:gd name="connsiteY4" fmla="*/ 120482 h 195263"/>
                <a:gd name="connsiteX5" fmla="*/ 45636 w 155575"/>
                <a:gd name="connsiteY5" fmla="*/ 128791 h 195263"/>
                <a:gd name="connsiteX6" fmla="*/ 78825 w 155575"/>
                <a:gd name="connsiteY6" fmla="*/ 153718 h 195263"/>
                <a:gd name="connsiteX7" fmla="*/ 134833 w 155575"/>
                <a:gd name="connsiteY7" fmla="*/ 150602 h 195263"/>
                <a:gd name="connsiteX8" fmla="*/ 140019 w 155575"/>
                <a:gd name="connsiteY8" fmla="*/ 152679 h 195263"/>
                <a:gd name="connsiteX9" fmla="*/ 142093 w 155575"/>
                <a:gd name="connsiteY9" fmla="*/ 156834 h 195263"/>
                <a:gd name="connsiteX10" fmla="*/ 143130 w 155575"/>
                <a:gd name="connsiteY10" fmla="*/ 180722 h 195263"/>
                <a:gd name="connsiteX11" fmla="*/ 136907 w 155575"/>
                <a:gd name="connsiteY11" fmla="*/ 187993 h 195263"/>
                <a:gd name="connsiteX12" fmla="*/ 84012 w 155575"/>
                <a:gd name="connsiteY12" fmla="*/ 195263 h 195263"/>
                <a:gd name="connsiteX13" fmla="*/ 76751 w 155575"/>
                <a:gd name="connsiteY13" fmla="*/ 195263 h 195263"/>
                <a:gd name="connsiteX14" fmla="*/ 67416 w 155575"/>
                <a:gd name="connsiteY14" fmla="*/ 195263 h 195263"/>
                <a:gd name="connsiteX15" fmla="*/ 6223 w 155575"/>
                <a:gd name="connsiteY15" fmla="*/ 153718 h 195263"/>
                <a:gd name="connsiteX16" fmla="*/ 0 w 155575"/>
                <a:gd name="connsiteY16" fmla="*/ 98670 h 195263"/>
                <a:gd name="connsiteX17" fmla="*/ 0 w 155575"/>
                <a:gd name="connsiteY17" fmla="*/ 96593 h 195263"/>
                <a:gd name="connsiteX18" fmla="*/ 76751 w 155575"/>
                <a:gd name="connsiteY18" fmla="*/ 0 h 195263"/>
                <a:gd name="connsiteX19" fmla="*/ 84788 w 155575"/>
                <a:gd name="connsiteY19" fmla="*/ 38100 h 195263"/>
                <a:gd name="connsiteX20" fmla="*/ 67205 w 155575"/>
                <a:gd name="connsiteY20" fmla="*/ 40151 h 195263"/>
                <a:gd name="connsiteX21" fmla="*/ 44451 w 155575"/>
                <a:gd name="connsiteY21" fmla="*/ 81162 h 195263"/>
                <a:gd name="connsiteX22" fmla="*/ 44451 w 155575"/>
                <a:gd name="connsiteY22" fmla="*/ 83212 h 195263"/>
                <a:gd name="connsiteX23" fmla="*/ 44451 w 155575"/>
                <a:gd name="connsiteY23" fmla="*/ 87313 h 195263"/>
                <a:gd name="connsiteX24" fmla="*/ 88925 w 155575"/>
                <a:gd name="connsiteY24" fmla="*/ 85263 h 195263"/>
                <a:gd name="connsiteX25" fmla="*/ 112713 w 155575"/>
                <a:gd name="connsiteY25" fmla="*/ 61681 h 195263"/>
                <a:gd name="connsiteX26" fmla="*/ 84788 w 155575"/>
                <a:gd name="connsiteY26" fmla="*/ 3810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5575" h="195263">
                  <a:moveTo>
                    <a:pt x="76751" y="0"/>
                  </a:moveTo>
                  <a:cubicBezTo>
                    <a:pt x="78825" y="0"/>
                    <a:pt x="81936" y="0"/>
                    <a:pt x="84012" y="0"/>
                  </a:cubicBezTo>
                  <a:cubicBezTo>
                    <a:pt x="137944" y="0"/>
                    <a:pt x="155575" y="21812"/>
                    <a:pt x="155575" y="60241"/>
                  </a:cubicBezTo>
                  <a:cubicBezTo>
                    <a:pt x="155575" y="96593"/>
                    <a:pt x="136907" y="113211"/>
                    <a:pt x="93345" y="117366"/>
                  </a:cubicBezTo>
                  <a:cubicBezTo>
                    <a:pt x="93345" y="117366"/>
                    <a:pt x="93345" y="117366"/>
                    <a:pt x="44598" y="120482"/>
                  </a:cubicBezTo>
                  <a:cubicBezTo>
                    <a:pt x="44598" y="120482"/>
                    <a:pt x="44598" y="120482"/>
                    <a:pt x="45636" y="128791"/>
                  </a:cubicBezTo>
                  <a:cubicBezTo>
                    <a:pt x="50821" y="146447"/>
                    <a:pt x="60156" y="153718"/>
                    <a:pt x="78825" y="153718"/>
                  </a:cubicBezTo>
                  <a:cubicBezTo>
                    <a:pt x="97495" y="153718"/>
                    <a:pt x="121350" y="151641"/>
                    <a:pt x="134833" y="150602"/>
                  </a:cubicBezTo>
                  <a:cubicBezTo>
                    <a:pt x="136907" y="150602"/>
                    <a:pt x="137944" y="150602"/>
                    <a:pt x="140019" y="152679"/>
                  </a:cubicBezTo>
                  <a:cubicBezTo>
                    <a:pt x="141056" y="153718"/>
                    <a:pt x="142093" y="155795"/>
                    <a:pt x="142093" y="156834"/>
                  </a:cubicBezTo>
                  <a:cubicBezTo>
                    <a:pt x="142093" y="156834"/>
                    <a:pt x="142093" y="156834"/>
                    <a:pt x="143130" y="180722"/>
                  </a:cubicBezTo>
                  <a:cubicBezTo>
                    <a:pt x="143130" y="184877"/>
                    <a:pt x="141056" y="187993"/>
                    <a:pt x="136907" y="187993"/>
                  </a:cubicBezTo>
                  <a:cubicBezTo>
                    <a:pt x="126536" y="190070"/>
                    <a:pt x="103718" y="193186"/>
                    <a:pt x="84012" y="195263"/>
                  </a:cubicBezTo>
                  <a:cubicBezTo>
                    <a:pt x="81936" y="195263"/>
                    <a:pt x="78825" y="195263"/>
                    <a:pt x="76751" y="195263"/>
                  </a:cubicBezTo>
                  <a:cubicBezTo>
                    <a:pt x="73639" y="195263"/>
                    <a:pt x="70528" y="195263"/>
                    <a:pt x="67416" y="195263"/>
                  </a:cubicBezTo>
                  <a:cubicBezTo>
                    <a:pt x="39413" y="195263"/>
                    <a:pt x="14521" y="181761"/>
                    <a:pt x="6223" y="153718"/>
                  </a:cubicBezTo>
                  <a:cubicBezTo>
                    <a:pt x="2075" y="139177"/>
                    <a:pt x="0" y="120482"/>
                    <a:pt x="0" y="98670"/>
                  </a:cubicBezTo>
                  <a:cubicBezTo>
                    <a:pt x="0" y="97632"/>
                    <a:pt x="0" y="97632"/>
                    <a:pt x="0" y="96593"/>
                  </a:cubicBezTo>
                  <a:cubicBezTo>
                    <a:pt x="0" y="32198"/>
                    <a:pt x="23855" y="2078"/>
                    <a:pt x="76751" y="0"/>
                  </a:cubicBezTo>
                  <a:close/>
                  <a:moveTo>
                    <a:pt x="84788" y="38100"/>
                  </a:moveTo>
                  <a:cubicBezTo>
                    <a:pt x="78583" y="38100"/>
                    <a:pt x="72376" y="39126"/>
                    <a:pt x="67205" y="40151"/>
                  </a:cubicBezTo>
                  <a:cubicBezTo>
                    <a:pt x="53760" y="45277"/>
                    <a:pt x="46520" y="58606"/>
                    <a:pt x="44451" y="81162"/>
                  </a:cubicBezTo>
                  <a:cubicBezTo>
                    <a:pt x="44451" y="81162"/>
                    <a:pt x="44451" y="81162"/>
                    <a:pt x="44451" y="83212"/>
                  </a:cubicBezTo>
                  <a:cubicBezTo>
                    <a:pt x="44451" y="84237"/>
                    <a:pt x="44451" y="86288"/>
                    <a:pt x="44451" y="87313"/>
                  </a:cubicBezTo>
                  <a:lnTo>
                    <a:pt x="88925" y="85263"/>
                  </a:lnTo>
                  <a:cubicBezTo>
                    <a:pt x="105473" y="83212"/>
                    <a:pt x="112713" y="76035"/>
                    <a:pt x="112713" y="61681"/>
                  </a:cubicBezTo>
                  <a:cubicBezTo>
                    <a:pt x="112713" y="52454"/>
                    <a:pt x="112713" y="38100"/>
                    <a:pt x="84788" y="3810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C9DDC22-F800-4E39-BC93-98BC6B8F6597}"/>
                </a:ext>
              </a:extLst>
            </p:cNvPr>
            <p:cNvSpPr/>
            <p:nvPr userDrawn="1"/>
          </p:nvSpPr>
          <p:spPr>
            <a:xfrm>
              <a:off x="10770662" y="6299512"/>
              <a:ext cx="150813" cy="195263"/>
            </a:xfrm>
            <a:custGeom>
              <a:avLst/>
              <a:gdLst>
                <a:gd name="connsiteX0" fmla="*/ 87802 w 150813"/>
                <a:gd name="connsiteY0" fmla="*/ 0 h 195263"/>
                <a:gd name="connsiteX1" fmla="*/ 150813 w 150813"/>
                <a:gd name="connsiteY1" fmla="*/ 63357 h 195263"/>
                <a:gd name="connsiteX2" fmla="*/ 150813 w 150813"/>
                <a:gd name="connsiteY2" fmla="*/ 186954 h 195263"/>
                <a:gd name="connsiteX3" fmla="*/ 148747 w 150813"/>
                <a:gd name="connsiteY3" fmla="*/ 192147 h 195263"/>
                <a:gd name="connsiteX4" fmla="*/ 142550 w 150813"/>
                <a:gd name="connsiteY4" fmla="*/ 194225 h 195263"/>
                <a:gd name="connsiteX5" fmla="*/ 114659 w 150813"/>
                <a:gd name="connsiteY5" fmla="*/ 182800 h 195263"/>
                <a:gd name="connsiteX6" fmla="*/ 53714 w 150813"/>
                <a:gd name="connsiteY6" fmla="*/ 195263 h 195263"/>
                <a:gd name="connsiteX7" fmla="*/ 0 w 150813"/>
                <a:gd name="connsiteY7" fmla="*/ 136061 h 195263"/>
                <a:gd name="connsiteX8" fmla="*/ 61979 w 150813"/>
                <a:gd name="connsiteY8" fmla="*/ 78936 h 195263"/>
                <a:gd name="connsiteX9" fmla="*/ 108463 w 150813"/>
                <a:gd name="connsiteY9" fmla="*/ 74782 h 195263"/>
                <a:gd name="connsiteX10" fmla="*/ 108463 w 150813"/>
                <a:gd name="connsiteY10" fmla="*/ 63357 h 195263"/>
                <a:gd name="connsiteX11" fmla="*/ 85737 w 150813"/>
                <a:gd name="connsiteY11" fmla="*/ 41546 h 195263"/>
                <a:gd name="connsiteX12" fmla="*/ 20660 w 150813"/>
                <a:gd name="connsiteY12" fmla="*/ 44661 h 195263"/>
                <a:gd name="connsiteX13" fmla="*/ 15495 w 150813"/>
                <a:gd name="connsiteY13" fmla="*/ 43623 h 195263"/>
                <a:gd name="connsiteX14" fmla="*/ 13429 w 150813"/>
                <a:gd name="connsiteY14" fmla="*/ 38430 h 195263"/>
                <a:gd name="connsiteX15" fmla="*/ 12396 w 150813"/>
                <a:gd name="connsiteY15" fmla="*/ 14541 h 195263"/>
                <a:gd name="connsiteX16" fmla="*/ 17561 w 150813"/>
                <a:gd name="connsiteY16" fmla="*/ 7271 h 195263"/>
                <a:gd name="connsiteX17" fmla="*/ 87802 w 150813"/>
                <a:gd name="connsiteY17" fmla="*/ 0 h 195263"/>
                <a:gd name="connsiteX18" fmla="*/ 107950 w 150813"/>
                <a:gd name="connsiteY18" fmla="*/ 107950 h 195263"/>
                <a:gd name="connsiteX19" fmla="*/ 67270 w 150813"/>
                <a:gd name="connsiteY19" fmla="*/ 110024 h 195263"/>
                <a:gd name="connsiteX20" fmla="*/ 42863 w 150813"/>
                <a:gd name="connsiteY20" fmla="*/ 133869 h 195263"/>
                <a:gd name="connsiteX21" fmla="*/ 62185 w 150813"/>
                <a:gd name="connsiteY21" fmla="*/ 158750 h 195263"/>
                <a:gd name="connsiteX22" fmla="*/ 107950 w 150813"/>
                <a:gd name="connsiteY22" fmla="*/ 151493 h 195263"/>
                <a:gd name="connsiteX23" fmla="*/ 107950 w 150813"/>
                <a:gd name="connsiteY23" fmla="*/ 10795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0813" h="195263">
                  <a:moveTo>
                    <a:pt x="87802" y="0"/>
                  </a:moveTo>
                  <a:cubicBezTo>
                    <a:pt x="131187" y="0"/>
                    <a:pt x="150813" y="19734"/>
                    <a:pt x="150813" y="63357"/>
                  </a:cubicBezTo>
                  <a:cubicBezTo>
                    <a:pt x="150813" y="63357"/>
                    <a:pt x="150813" y="63357"/>
                    <a:pt x="150813" y="186954"/>
                  </a:cubicBezTo>
                  <a:cubicBezTo>
                    <a:pt x="150813" y="189031"/>
                    <a:pt x="149780" y="191109"/>
                    <a:pt x="148747" y="192147"/>
                  </a:cubicBezTo>
                  <a:cubicBezTo>
                    <a:pt x="146681" y="194225"/>
                    <a:pt x="144615" y="194225"/>
                    <a:pt x="142550" y="194225"/>
                  </a:cubicBezTo>
                  <a:cubicBezTo>
                    <a:pt x="128088" y="192147"/>
                    <a:pt x="121890" y="187993"/>
                    <a:pt x="114659" y="182800"/>
                  </a:cubicBezTo>
                  <a:cubicBezTo>
                    <a:pt x="114659" y="182800"/>
                    <a:pt x="82639" y="195263"/>
                    <a:pt x="53714" y="195263"/>
                  </a:cubicBezTo>
                  <a:cubicBezTo>
                    <a:pt x="19627" y="195263"/>
                    <a:pt x="0" y="173452"/>
                    <a:pt x="0" y="136061"/>
                  </a:cubicBezTo>
                  <a:cubicBezTo>
                    <a:pt x="0" y="98670"/>
                    <a:pt x="17561" y="82052"/>
                    <a:pt x="61979" y="78936"/>
                  </a:cubicBezTo>
                  <a:cubicBezTo>
                    <a:pt x="61979" y="78936"/>
                    <a:pt x="61979" y="78936"/>
                    <a:pt x="108463" y="74782"/>
                  </a:cubicBezTo>
                  <a:cubicBezTo>
                    <a:pt x="108463" y="74782"/>
                    <a:pt x="108463" y="74782"/>
                    <a:pt x="108463" y="63357"/>
                  </a:cubicBezTo>
                  <a:cubicBezTo>
                    <a:pt x="108463" y="49855"/>
                    <a:pt x="100198" y="41546"/>
                    <a:pt x="85737" y="41546"/>
                  </a:cubicBezTo>
                  <a:cubicBezTo>
                    <a:pt x="65077" y="41546"/>
                    <a:pt x="36155" y="43623"/>
                    <a:pt x="20660" y="44661"/>
                  </a:cubicBezTo>
                  <a:cubicBezTo>
                    <a:pt x="18594" y="44661"/>
                    <a:pt x="16528" y="44661"/>
                    <a:pt x="15495" y="43623"/>
                  </a:cubicBezTo>
                  <a:cubicBezTo>
                    <a:pt x="13429" y="41546"/>
                    <a:pt x="13429" y="40507"/>
                    <a:pt x="13429" y="38430"/>
                  </a:cubicBezTo>
                  <a:cubicBezTo>
                    <a:pt x="13429" y="38430"/>
                    <a:pt x="13429" y="38430"/>
                    <a:pt x="12396" y="14541"/>
                  </a:cubicBezTo>
                  <a:cubicBezTo>
                    <a:pt x="12396" y="10387"/>
                    <a:pt x="14462" y="7271"/>
                    <a:pt x="17561" y="7271"/>
                  </a:cubicBezTo>
                  <a:cubicBezTo>
                    <a:pt x="32023" y="5193"/>
                    <a:pt x="66110" y="0"/>
                    <a:pt x="87802" y="0"/>
                  </a:cubicBezTo>
                  <a:close/>
                  <a:moveTo>
                    <a:pt x="107950" y="107950"/>
                  </a:moveTo>
                  <a:cubicBezTo>
                    <a:pt x="107950" y="107950"/>
                    <a:pt x="107950" y="107950"/>
                    <a:pt x="67270" y="110024"/>
                  </a:cubicBezTo>
                  <a:cubicBezTo>
                    <a:pt x="50998" y="112097"/>
                    <a:pt x="42863" y="119354"/>
                    <a:pt x="42863" y="133869"/>
                  </a:cubicBezTo>
                  <a:cubicBezTo>
                    <a:pt x="42863" y="143199"/>
                    <a:pt x="45913" y="158750"/>
                    <a:pt x="62185" y="158750"/>
                  </a:cubicBezTo>
                  <a:cubicBezTo>
                    <a:pt x="81508" y="158750"/>
                    <a:pt x="107950" y="151493"/>
                    <a:pt x="107950" y="151493"/>
                  </a:cubicBezTo>
                  <a:lnTo>
                    <a:pt x="107950" y="10795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53F0977-595C-4F2F-BC5D-2E3E2A1D1C3D}"/>
                </a:ext>
              </a:extLst>
            </p:cNvPr>
            <p:cNvSpPr/>
            <p:nvPr userDrawn="1"/>
          </p:nvSpPr>
          <p:spPr>
            <a:xfrm>
              <a:off x="10953223" y="6299512"/>
              <a:ext cx="146050" cy="195263"/>
            </a:xfrm>
            <a:custGeom>
              <a:avLst/>
              <a:gdLst>
                <a:gd name="connsiteX0" fmla="*/ 83750 w 146050"/>
                <a:gd name="connsiteY0" fmla="*/ 0 h 195263"/>
                <a:gd name="connsiteX1" fmla="*/ 139922 w 146050"/>
                <a:gd name="connsiteY1" fmla="*/ 7271 h 195263"/>
                <a:gd name="connsiteX2" fmla="*/ 146050 w 146050"/>
                <a:gd name="connsiteY2" fmla="*/ 14541 h 195263"/>
                <a:gd name="connsiteX3" fmla="*/ 145029 w 146050"/>
                <a:gd name="connsiteY3" fmla="*/ 38430 h 195263"/>
                <a:gd name="connsiteX4" fmla="*/ 142986 w 146050"/>
                <a:gd name="connsiteY4" fmla="*/ 43623 h 195263"/>
                <a:gd name="connsiteX5" fmla="*/ 136858 w 146050"/>
                <a:gd name="connsiteY5" fmla="*/ 44661 h 195263"/>
                <a:gd name="connsiteX6" fmla="*/ 83750 w 146050"/>
                <a:gd name="connsiteY6" fmla="*/ 38430 h 195263"/>
                <a:gd name="connsiteX7" fmla="*/ 42896 w 146050"/>
                <a:gd name="connsiteY7" fmla="*/ 96593 h 195263"/>
                <a:gd name="connsiteX8" fmla="*/ 42896 w 146050"/>
                <a:gd name="connsiteY8" fmla="*/ 101786 h 195263"/>
                <a:gd name="connsiteX9" fmla="*/ 42896 w 146050"/>
                <a:gd name="connsiteY9" fmla="*/ 104902 h 195263"/>
                <a:gd name="connsiteX10" fmla="*/ 43917 w 146050"/>
                <a:gd name="connsiteY10" fmla="*/ 109057 h 195263"/>
                <a:gd name="connsiteX11" fmla="*/ 43917 w 146050"/>
                <a:gd name="connsiteY11" fmla="*/ 112173 h 195263"/>
                <a:gd name="connsiteX12" fmla="*/ 43917 w 146050"/>
                <a:gd name="connsiteY12" fmla="*/ 114250 h 195263"/>
                <a:gd name="connsiteX13" fmla="*/ 83750 w 146050"/>
                <a:gd name="connsiteY13" fmla="*/ 156834 h 195263"/>
                <a:gd name="connsiteX14" fmla="*/ 136858 w 146050"/>
                <a:gd name="connsiteY14" fmla="*/ 150602 h 195263"/>
                <a:gd name="connsiteX15" fmla="*/ 142986 w 146050"/>
                <a:gd name="connsiteY15" fmla="*/ 152679 h 195263"/>
                <a:gd name="connsiteX16" fmla="*/ 145029 w 146050"/>
                <a:gd name="connsiteY16" fmla="*/ 156834 h 195263"/>
                <a:gd name="connsiteX17" fmla="*/ 146050 w 146050"/>
                <a:gd name="connsiteY17" fmla="*/ 180722 h 195263"/>
                <a:gd name="connsiteX18" fmla="*/ 139922 w 146050"/>
                <a:gd name="connsiteY18" fmla="*/ 187993 h 195263"/>
                <a:gd name="connsiteX19" fmla="*/ 83750 w 146050"/>
                <a:gd name="connsiteY19" fmla="*/ 195263 h 195263"/>
                <a:gd name="connsiteX20" fmla="*/ 0 w 146050"/>
                <a:gd name="connsiteY20" fmla="*/ 98670 h 195263"/>
                <a:gd name="connsiteX21" fmla="*/ 0 w 146050"/>
                <a:gd name="connsiteY21" fmla="*/ 96593 h 195263"/>
                <a:gd name="connsiteX22" fmla="*/ 83750 w 146050"/>
                <a:gd name="connsiteY22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6050" h="195263">
                  <a:moveTo>
                    <a:pt x="83750" y="0"/>
                  </a:moveTo>
                  <a:cubicBezTo>
                    <a:pt x="104176" y="0"/>
                    <a:pt x="126646" y="5193"/>
                    <a:pt x="139922" y="7271"/>
                  </a:cubicBezTo>
                  <a:cubicBezTo>
                    <a:pt x="142986" y="7271"/>
                    <a:pt x="146050" y="10387"/>
                    <a:pt x="146050" y="14541"/>
                  </a:cubicBezTo>
                  <a:cubicBezTo>
                    <a:pt x="146050" y="14541"/>
                    <a:pt x="146050" y="14541"/>
                    <a:pt x="145029" y="38430"/>
                  </a:cubicBezTo>
                  <a:cubicBezTo>
                    <a:pt x="145029" y="40507"/>
                    <a:pt x="144008" y="41546"/>
                    <a:pt x="142986" y="43623"/>
                  </a:cubicBezTo>
                  <a:cubicBezTo>
                    <a:pt x="140944" y="44661"/>
                    <a:pt x="138901" y="44661"/>
                    <a:pt x="136858" y="44661"/>
                  </a:cubicBezTo>
                  <a:cubicBezTo>
                    <a:pt x="121538" y="43623"/>
                    <a:pt x="103154" y="38430"/>
                    <a:pt x="83750" y="38430"/>
                  </a:cubicBezTo>
                  <a:cubicBezTo>
                    <a:pt x="54131" y="38430"/>
                    <a:pt x="42896" y="54009"/>
                    <a:pt x="42896" y="96593"/>
                  </a:cubicBezTo>
                  <a:cubicBezTo>
                    <a:pt x="42896" y="98670"/>
                    <a:pt x="42896" y="99709"/>
                    <a:pt x="42896" y="101786"/>
                  </a:cubicBezTo>
                  <a:cubicBezTo>
                    <a:pt x="42896" y="102825"/>
                    <a:pt x="42896" y="103864"/>
                    <a:pt x="42896" y="104902"/>
                  </a:cubicBezTo>
                  <a:cubicBezTo>
                    <a:pt x="42896" y="105941"/>
                    <a:pt x="42896" y="106979"/>
                    <a:pt x="43917" y="109057"/>
                  </a:cubicBezTo>
                  <a:cubicBezTo>
                    <a:pt x="43917" y="110095"/>
                    <a:pt x="43917" y="111134"/>
                    <a:pt x="43917" y="112173"/>
                  </a:cubicBezTo>
                  <a:cubicBezTo>
                    <a:pt x="43917" y="113211"/>
                    <a:pt x="43917" y="113211"/>
                    <a:pt x="43917" y="114250"/>
                  </a:cubicBezTo>
                  <a:cubicBezTo>
                    <a:pt x="45960" y="145409"/>
                    <a:pt x="57195" y="156834"/>
                    <a:pt x="83750" y="156834"/>
                  </a:cubicBezTo>
                  <a:cubicBezTo>
                    <a:pt x="103154" y="156834"/>
                    <a:pt x="121538" y="151641"/>
                    <a:pt x="136858" y="150602"/>
                  </a:cubicBezTo>
                  <a:cubicBezTo>
                    <a:pt x="138901" y="150602"/>
                    <a:pt x="140944" y="150602"/>
                    <a:pt x="142986" y="152679"/>
                  </a:cubicBezTo>
                  <a:cubicBezTo>
                    <a:pt x="144008" y="153718"/>
                    <a:pt x="145029" y="155795"/>
                    <a:pt x="145029" y="156834"/>
                  </a:cubicBezTo>
                  <a:cubicBezTo>
                    <a:pt x="145029" y="156834"/>
                    <a:pt x="145029" y="156834"/>
                    <a:pt x="146050" y="180722"/>
                  </a:cubicBezTo>
                  <a:cubicBezTo>
                    <a:pt x="146050" y="184877"/>
                    <a:pt x="142986" y="187993"/>
                    <a:pt x="139922" y="187993"/>
                  </a:cubicBezTo>
                  <a:cubicBezTo>
                    <a:pt x="126646" y="190070"/>
                    <a:pt x="104176" y="195263"/>
                    <a:pt x="83750" y="195263"/>
                  </a:cubicBezTo>
                  <a:cubicBezTo>
                    <a:pt x="25533" y="195263"/>
                    <a:pt x="0" y="165143"/>
                    <a:pt x="0" y="98670"/>
                  </a:cubicBezTo>
                  <a:cubicBezTo>
                    <a:pt x="0" y="97632"/>
                    <a:pt x="0" y="97632"/>
                    <a:pt x="0" y="96593"/>
                  </a:cubicBezTo>
                  <a:cubicBezTo>
                    <a:pt x="0" y="30121"/>
                    <a:pt x="25533" y="0"/>
                    <a:pt x="8375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11DBA1AF-2E2D-4FA6-8B7A-EE4A37D20AA2}"/>
                </a:ext>
              </a:extLst>
            </p:cNvPr>
            <p:cNvSpPr/>
            <p:nvPr userDrawn="1"/>
          </p:nvSpPr>
          <p:spPr>
            <a:xfrm>
              <a:off x="10130900" y="6302687"/>
              <a:ext cx="157163" cy="187325"/>
            </a:xfrm>
            <a:custGeom>
              <a:avLst/>
              <a:gdLst>
                <a:gd name="connsiteX0" fmla="*/ 90394 w 157163"/>
                <a:gd name="connsiteY0" fmla="*/ 0 h 187325"/>
                <a:gd name="connsiteX1" fmla="*/ 93476 w 157163"/>
                <a:gd name="connsiteY1" fmla="*/ 0 h 187325"/>
                <a:gd name="connsiteX2" fmla="*/ 95530 w 157163"/>
                <a:gd name="connsiteY2" fmla="*/ 0 h 187325"/>
                <a:gd name="connsiteX3" fmla="*/ 100666 w 157163"/>
                <a:gd name="connsiteY3" fmla="*/ 0 h 187325"/>
                <a:gd name="connsiteX4" fmla="*/ 157163 w 157163"/>
                <a:gd name="connsiteY4" fmla="*/ 63132 h 187325"/>
                <a:gd name="connsiteX5" fmla="*/ 157163 w 157163"/>
                <a:gd name="connsiteY5" fmla="*/ 85901 h 187325"/>
                <a:gd name="connsiteX6" fmla="*/ 157163 w 157163"/>
                <a:gd name="connsiteY6" fmla="*/ 150067 h 187325"/>
                <a:gd name="connsiteX7" fmla="*/ 157163 w 157163"/>
                <a:gd name="connsiteY7" fmla="*/ 181116 h 187325"/>
                <a:gd name="connsiteX8" fmla="*/ 149972 w 157163"/>
                <a:gd name="connsiteY8" fmla="*/ 187325 h 187325"/>
                <a:gd name="connsiteX9" fmla="*/ 121211 w 157163"/>
                <a:gd name="connsiteY9" fmla="*/ 187325 h 187325"/>
                <a:gd name="connsiteX10" fmla="*/ 115047 w 157163"/>
                <a:gd name="connsiteY10" fmla="*/ 181116 h 187325"/>
                <a:gd name="connsiteX11" fmla="*/ 115047 w 157163"/>
                <a:gd name="connsiteY11" fmla="*/ 61062 h 187325"/>
                <a:gd name="connsiteX12" fmla="*/ 115047 w 157163"/>
                <a:gd name="connsiteY12" fmla="*/ 60027 h 187325"/>
                <a:gd name="connsiteX13" fmla="*/ 91421 w 157163"/>
                <a:gd name="connsiteY13" fmla="*/ 39328 h 187325"/>
                <a:gd name="connsiteX14" fmla="*/ 42115 w 157163"/>
                <a:gd name="connsiteY14" fmla="*/ 61062 h 187325"/>
                <a:gd name="connsiteX15" fmla="*/ 42115 w 157163"/>
                <a:gd name="connsiteY15" fmla="*/ 181116 h 187325"/>
                <a:gd name="connsiteX16" fmla="*/ 34925 w 157163"/>
                <a:gd name="connsiteY16" fmla="*/ 187325 h 187325"/>
                <a:gd name="connsiteX17" fmla="*/ 6164 w 157163"/>
                <a:gd name="connsiteY17" fmla="*/ 187325 h 187325"/>
                <a:gd name="connsiteX18" fmla="*/ 0 w 157163"/>
                <a:gd name="connsiteY18" fmla="*/ 181116 h 187325"/>
                <a:gd name="connsiteX19" fmla="*/ 0 w 157163"/>
                <a:gd name="connsiteY19" fmla="*/ 8280 h 187325"/>
                <a:gd name="connsiteX20" fmla="*/ 6164 w 157163"/>
                <a:gd name="connsiteY20" fmla="*/ 1035 h 187325"/>
                <a:gd name="connsiteX21" fmla="*/ 34925 w 157163"/>
                <a:gd name="connsiteY21" fmla="*/ 1035 h 187325"/>
                <a:gd name="connsiteX22" fmla="*/ 42115 w 157163"/>
                <a:gd name="connsiteY22" fmla="*/ 8280 h 187325"/>
                <a:gd name="connsiteX23" fmla="*/ 42115 w 157163"/>
                <a:gd name="connsiteY23" fmla="*/ 19664 h 187325"/>
                <a:gd name="connsiteX24" fmla="*/ 90394 w 157163"/>
                <a:gd name="connsiteY24" fmla="*/ 0 h 18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163" h="187325">
                  <a:moveTo>
                    <a:pt x="90394" y="0"/>
                  </a:moveTo>
                  <a:cubicBezTo>
                    <a:pt x="91421" y="0"/>
                    <a:pt x="92449" y="0"/>
                    <a:pt x="93476" y="0"/>
                  </a:cubicBezTo>
                  <a:cubicBezTo>
                    <a:pt x="94503" y="0"/>
                    <a:pt x="94503" y="0"/>
                    <a:pt x="95530" y="0"/>
                  </a:cubicBezTo>
                  <a:cubicBezTo>
                    <a:pt x="98612" y="0"/>
                    <a:pt x="100666" y="0"/>
                    <a:pt x="100666" y="0"/>
                  </a:cubicBezTo>
                  <a:cubicBezTo>
                    <a:pt x="138673" y="2070"/>
                    <a:pt x="157163" y="22769"/>
                    <a:pt x="157163" y="63132"/>
                  </a:cubicBezTo>
                  <a:cubicBezTo>
                    <a:pt x="157163" y="63132"/>
                    <a:pt x="157163" y="63132"/>
                    <a:pt x="157163" y="85901"/>
                  </a:cubicBezTo>
                  <a:cubicBezTo>
                    <a:pt x="157163" y="85901"/>
                    <a:pt x="157163" y="85901"/>
                    <a:pt x="157163" y="150067"/>
                  </a:cubicBezTo>
                  <a:cubicBezTo>
                    <a:pt x="157163" y="150067"/>
                    <a:pt x="157163" y="150067"/>
                    <a:pt x="157163" y="181116"/>
                  </a:cubicBezTo>
                  <a:cubicBezTo>
                    <a:pt x="157163" y="184220"/>
                    <a:pt x="154081" y="187325"/>
                    <a:pt x="149972" y="187325"/>
                  </a:cubicBezTo>
                  <a:cubicBezTo>
                    <a:pt x="149972" y="187325"/>
                    <a:pt x="149972" y="187325"/>
                    <a:pt x="121211" y="187325"/>
                  </a:cubicBezTo>
                  <a:cubicBezTo>
                    <a:pt x="118128" y="187325"/>
                    <a:pt x="115047" y="184220"/>
                    <a:pt x="115047" y="181116"/>
                  </a:cubicBezTo>
                  <a:cubicBezTo>
                    <a:pt x="115047" y="181116"/>
                    <a:pt x="115047" y="181116"/>
                    <a:pt x="115047" y="61062"/>
                  </a:cubicBezTo>
                  <a:cubicBezTo>
                    <a:pt x="115047" y="61062"/>
                    <a:pt x="115047" y="61062"/>
                    <a:pt x="115047" y="60027"/>
                  </a:cubicBezTo>
                  <a:cubicBezTo>
                    <a:pt x="114020" y="45538"/>
                    <a:pt x="105802" y="39328"/>
                    <a:pt x="91421" y="39328"/>
                  </a:cubicBezTo>
                  <a:cubicBezTo>
                    <a:pt x="67796" y="41398"/>
                    <a:pt x="48279" y="55887"/>
                    <a:pt x="42115" y="61062"/>
                  </a:cubicBezTo>
                  <a:cubicBezTo>
                    <a:pt x="42115" y="61062"/>
                    <a:pt x="42115" y="61062"/>
                    <a:pt x="42115" y="181116"/>
                  </a:cubicBezTo>
                  <a:cubicBezTo>
                    <a:pt x="42115" y="184220"/>
                    <a:pt x="39034" y="187325"/>
                    <a:pt x="34925" y="187325"/>
                  </a:cubicBezTo>
                  <a:cubicBezTo>
                    <a:pt x="34925" y="187325"/>
                    <a:pt x="34925" y="187325"/>
                    <a:pt x="6164" y="187325"/>
                  </a:cubicBezTo>
                  <a:cubicBezTo>
                    <a:pt x="3081" y="187325"/>
                    <a:pt x="0" y="184220"/>
                    <a:pt x="0" y="181116"/>
                  </a:cubicBezTo>
                  <a:cubicBezTo>
                    <a:pt x="0" y="181116"/>
                    <a:pt x="0" y="181116"/>
                    <a:pt x="0" y="8280"/>
                  </a:cubicBezTo>
                  <a:cubicBezTo>
                    <a:pt x="0" y="4140"/>
                    <a:pt x="3081" y="1035"/>
                    <a:pt x="6164" y="1035"/>
                  </a:cubicBezTo>
                  <a:cubicBezTo>
                    <a:pt x="6164" y="1035"/>
                    <a:pt x="6164" y="1035"/>
                    <a:pt x="34925" y="1035"/>
                  </a:cubicBezTo>
                  <a:cubicBezTo>
                    <a:pt x="39034" y="1035"/>
                    <a:pt x="42115" y="4140"/>
                    <a:pt x="42115" y="8280"/>
                  </a:cubicBezTo>
                  <a:cubicBezTo>
                    <a:pt x="42115" y="8280"/>
                    <a:pt x="42115" y="8280"/>
                    <a:pt x="42115" y="19664"/>
                  </a:cubicBezTo>
                  <a:cubicBezTo>
                    <a:pt x="53415" y="11385"/>
                    <a:pt x="71904" y="0"/>
                    <a:pt x="9039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DB1A4E6-7906-418A-94DB-64FF088D2007}"/>
                </a:ext>
              </a:extLst>
            </p:cNvPr>
            <p:cNvSpPr/>
            <p:nvPr userDrawn="1"/>
          </p:nvSpPr>
          <p:spPr>
            <a:xfrm>
              <a:off x="10654773" y="6302687"/>
              <a:ext cx="98426" cy="187325"/>
            </a:xfrm>
            <a:custGeom>
              <a:avLst/>
              <a:gdLst>
                <a:gd name="connsiteX0" fmla="*/ 91248 w 98426"/>
                <a:gd name="connsiteY0" fmla="*/ 0 h 187325"/>
                <a:gd name="connsiteX1" fmla="*/ 96375 w 98426"/>
                <a:gd name="connsiteY1" fmla="*/ 2070 h 187325"/>
                <a:gd name="connsiteX2" fmla="*/ 98426 w 98426"/>
                <a:gd name="connsiteY2" fmla="*/ 7245 h 187325"/>
                <a:gd name="connsiteX3" fmla="*/ 98426 w 98426"/>
                <a:gd name="connsiteY3" fmla="*/ 32084 h 187325"/>
                <a:gd name="connsiteX4" fmla="*/ 92274 w 98426"/>
                <a:gd name="connsiteY4" fmla="*/ 39328 h 187325"/>
                <a:gd name="connsiteX5" fmla="*/ 42036 w 98426"/>
                <a:gd name="connsiteY5" fmla="*/ 61062 h 187325"/>
                <a:gd name="connsiteX6" fmla="*/ 42036 w 98426"/>
                <a:gd name="connsiteY6" fmla="*/ 181116 h 187325"/>
                <a:gd name="connsiteX7" fmla="*/ 34859 w 98426"/>
                <a:gd name="connsiteY7" fmla="*/ 187325 h 187325"/>
                <a:gd name="connsiteX8" fmla="*/ 7177 w 98426"/>
                <a:gd name="connsiteY8" fmla="*/ 187325 h 187325"/>
                <a:gd name="connsiteX9" fmla="*/ 0 w 98426"/>
                <a:gd name="connsiteY9" fmla="*/ 181116 h 187325"/>
                <a:gd name="connsiteX10" fmla="*/ 0 w 98426"/>
                <a:gd name="connsiteY10" fmla="*/ 8280 h 187325"/>
                <a:gd name="connsiteX11" fmla="*/ 7177 w 98426"/>
                <a:gd name="connsiteY11" fmla="*/ 1035 h 187325"/>
                <a:gd name="connsiteX12" fmla="*/ 34859 w 98426"/>
                <a:gd name="connsiteY12" fmla="*/ 1035 h 187325"/>
                <a:gd name="connsiteX13" fmla="*/ 42036 w 98426"/>
                <a:gd name="connsiteY13" fmla="*/ 8280 h 187325"/>
                <a:gd name="connsiteX14" fmla="*/ 42036 w 98426"/>
                <a:gd name="connsiteY14" fmla="*/ 19664 h 187325"/>
                <a:gd name="connsiteX15" fmla="*/ 91248 w 98426"/>
                <a:gd name="connsiteY15" fmla="*/ 0 h 18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426" h="187325">
                  <a:moveTo>
                    <a:pt x="91248" y="0"/>
                  </a:moveTo>
                  <a:cubicBezTo>
                    <a:pt x="92274" y="0"/>
                    <a:pt x="94324" y="0"/>
                    <a:pt x="96375" y="2070"/>
                  </a:cubicBezTo>
                  <a:cubicBezTo>
                    <a:pt x="97400" y="3105"/>
                    <a:pt x="98426" y="5175"/>
                    <a:pt x="98426" y="7245"/>
                  </a:cubicBezTo>
                  <a:cubicBezTo>
                    <a:pt x="98426" y="7245"/>
                    <a:pt x="98426" y="7245"/>
                    <a:pt x="98426" y="32084"/>
                  </a:cubicBezTo>
                  <a:cubicBezTo>
                    <a:pt x="98426" y="36223"/>
                    <a:pt x="95349" y="39328"/>
                    <a:pt x="92274" y="39328"/>
                  </a:cubicBezTo>
                  <a:cubicBezTo>
                    <a:pt x="68693" y="41398"/>
                    <a:pt x="48187" y="55887"/>
                    <a:pt x="42036" y="61062"/>
                  </a:cubicBezTo>
                  <a:cubicBezTo>
                    <a:pt x="42036" y="61062"/>
                    <a:pt x="42036" y="61062"/>
                    <a:pt x="42036" y="181116"/>
                  </a:cubicBezTo>
                  <a:cubicBezTo>
                    <a:pt x="42036" y="184220"/>
                    <a:pt x="38960" y="187325"/>
                    <a:pt x="34859" y="187325"/>
                  </a:cubicBezTo>
                  <a:cubicBezTo>
                    <a:pt x="34859" y="187325"/>
                    <a:pt x="34859" y="187325"/>
                    <a:pt x="7177" y="187325"/>
                  </a:cubicBezTo>
                  <a:cubicBezTo>
                    <a:pt x="3077" y="187325"/>
                    <a:pt x="0" y="184220"/>
                    <a:pt x="0" y="181116"/>
                  </a:cubicBezTo>
                  <a:cubicBezTo>
                    <a:pt x="0" y="181116"/>
                    <a:pt x="0" y="181116"/>
                    <a:pt x="0" y="8280"/>
                  </a:cubicBezTo>
                  <a:cubicBezTo>
                    <a:pt x="0" y="4140"/>
                    <a:pt x="3077" y="1035"/>
                    <a:pt x="7177" y="1035"/>
                  </a:cubicBezTo>
                  <a:cubicBezTo>
                    <a:pt x="7177" y="1035"/>
                    <a:pt x="7177" y="1035"/>
                    <a:pt x="34859" y="1035"/>
                  </a:cubicBezTo>
                  <a:cubicBezTo>
                    <a:pt x="38960" y="1035"/>
                    <a:pt x="42036" y="4140"/>
                    <a:pt x="42036" y="8280"/>
                  </a:cubicBezTo>
                  <a:cubicBezTo>
                    <a:pt x="42036" y="8280"/>
                    <a:pt x="42036" y="8280"/>
                    <a:pt x="42036" y="19664"/>
                  </a:cubicBezTo>
                  <a:cubicBezTo>
                    <a:pt x="53314" y="11385"/>
                    <a:pt x="71768" y="1035"/>
                    <a:pt x="9124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7768202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35B401B-8986-425F-87D2-9CDF185F587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4539049 w 12192000"/>
              <a:gd name="connsiteY377" fmla="*/ 4454665 h 4454665"/>
              <a:gd name="connsiteX378" fmla="*/ 0 w 12192000"/>
              <a:gd name="connsiteY378" fmla="*/ 4454665 h 4454665"/>
              <a:gd name="connsiteX379" fmla="*/ 0 w 12192000"/>
              <a:gd name="connsiteY379" fmla="*/ 3869778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4539049" y="4454665"/>
                </a:lnTo>
                <a:lnTo>
                  <a:pt x="0" y="4454665"/>
                </a:lnTo>
                <a:lnTo>
                  <a:pt x="0" y="386977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9E9DC1D0-3644-45DF-A146-AEC5F8D9A0AF}"/>
              </a:ext>
            </a:extLst>
          </p:cNvPr>
          <p:cNvSpPr/>
          <p:nvPr userDrawn="1"/>
        </p:nvSpPr>
        <p:spPr>
          <a:xfrm>
            <a:off x="0" y="1"/>
            <a:ext cx="12192000" cy="2403334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93866"/>
            <a:ext cx="11065934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1338932"/>
            <a:ext cx="11065934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rgbClr val="33333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7A25AB8-018D-4AE5-A574-6BAA008440FD}"/>
              </a:ext>
            </a:extLst>
          </p:cNvPr>
          <p:cNvSpPr/>
          <p:nvPr userDrawn="1"/>
        </p:nvSpPr>
        <p:spPr>
          <a:xfrm>
            <a:off x="0" y="2403335"/>
            <a:ext cx="12192000" cy="4454665"/>
          </a:xfrm>
          <a:custGeom>
            <a:avLst/>
            <a:gdLst>
              <a:gd name="connsiteX0" fmla="*/ 11603402 w 12192000"/>
              <a:gd name="connsiteY0" fmla="*/ 4036670 h 4454665"/>
              <a:gd name="connsiteX1" fmla="*/ 11613605 w 12192000"/>
              <a:gd name="connsiteY1" fmla="*/ 4036670 h 4454665"/>
              <a:gd name="connsiteX2" fmla="*/ 11617686 w 12192000"/>
              <a:gd name="connsiteY2" fmla="*/ 4045008 h 4454665"/>
              <a:gd name="connsiteX3" fmla="*/ 11623808 w 12192000"/>
              <a:gd name="connsiteY3" fmla="*/ 4147152 h 4454665"/>
              <a:gd name="connsiteX4" fmla="*/ 11621767 w 12192000"/>
              <a:gd name="connsiteY4" fmla="*/ 4157574 h 4454665"/>
              <a:gd name="connsiteX5" fmla="*/ 11615645 w 12192000"/>
              <a:gd name="connsiteY5" fmla="*/ 4157574 h 4454665"/>
              <a:gd name="connsiteX6" fmla="*/ 11509533 w 12192000"/>
              <a:gd name="connsiteY6" fmla="*/ 4095038 h 4454665"/>
              <a:gd name="connsiteX7" fmla="*/ 11505451 w 12192000"/>
              <a:gd name="connsiteY7" fmla="*/ 4088785 h 4454665"/>
              <a:gd name="connsiteX8" fmla="*/ 11505451 w 12192000"/>
              <a:gd name="connsiteY8" fmla="*/ 4086699 h 4454665"/>
              <a:gd name="connsiteX9" fmla="*/ 11511573 w 12192000"/>
              <a:gd name="connsiteY9" fmla="*/ 4082530 h 4454665"/>
              <a:gd name="connsiteX10" fmla="*/ 11603402 w 12192000"/>
              <a:gd name="connsiteY10" fmla="*/ 4036670 h 4454665"/>
              <a:gd name="connsiteX11" fmla="*/ 11686136 w 12192000"/>
              <a:gd name="connsiteY11" fmla="*/ 4034586 h 4454665"/>
              <a:gd name="connsiteX12" fmla="*/ 11696438 w 12192000"/>
              <a:gd name="connsiteY12" fmla="*/ 4034586 h 4454665"/>
              <a:gd name="connsiteX13" fmla="*/ 11787097 w 12192000"/>
              <a:gd name="connsiteY13" fmla="*/ 4080352 h 4454665"/>
              <a:gd name="connsiteX14" fmla="*/ 11795339 w 12192000"/>
              <a:gd name="connsiteY14" fmla="*/ 4086593 h 4454665"/>
              <a:gd name="connsiteX15" fmla="*/ 11791218 w 12192000"/>
              <a:gd name="connsiteY15" fmla="*/ 4092833 h 4454665"/>
              <a:gd name="connsiteX16" fmla="*/ 11684076 w 12192000"/>
              <a:gd name="connsiteY16" fmla="*/ 4155241 h 4454665"/>
              <a:gd name="connsiteX17" fmla="*/ 11675833 w 12192000"/>
              <a:gd name="connsiteY17" fmla="*/ 4155241 h 4454665"/>
              <a:gd name="connsiteX18" fmla="*/ 11673773 w 12192000"/>
              <a:gd name="connsiteY18" fmla="*/ 4146920 h 4454665"/>
              <a:gd name="connsiteX19" fmla="*/ 11682015 w 12192000"/>
              <a:gd name="connsiteY19" fmla="*/ 4042907 h 4454665"/>
              <a:gd name="connsiteX20" fmla="*/ 11686136 w 12192000"/>
              <a:gd name="connsiteY20" fmla="*/ 4034586 h 4454665"/>
              <a:gd name="connsiteX21" fmla="*/ 10868401 w 12192000"/>
              <a:gd name="connsiteY21" fmla="*/ 3994843 h 4454665"/>
              <a:gd name="connsiteX22" fmla="*/ 10868401 w 12192000"/>
              <a:gd name="connsiteY22" fmla="*/ 4038046 h 4454665"/>
              <a:gd name="connsiteX23" fmla="*/ 10820512 w 12192000"/>
              <a:gd name="connsiteY23" fmla="*/ 4046275 h 4454665"/>
              <a:gd name="connsiteX24" fmla="*/ 10801773 w 12192000"/>
              <a:gd name="connsiteY24" fmla="*/ 4021588 h 4454665"/>
              <a:gd name="connsiteX25" fmla="*/ 10826759 w 12192000"/>
              <a:gd name="connsiteY25" fmla="*/ 3996901 h 4454665"/>
              <a:gd name="connsiteX26" fmla="*/ 10518900 w 12192000"/>
              <a:gd name="connsiteY26" fmla="*/ 3924709 h 4454665"/>
              <a:gd name="connsiteX27" fmla="*/ 10559811 w 12192000"/>
              <a:gd name="connsiteY27" fmla="*/ 3984908 h 4454665"/>
              <a:gd name="connsiteX28" fmla="*/ 10518900 w 12192000"/>
              <a:gd name="connsiteY28" fmla="*/ 4045106 h 4454665"/>
              <a:gd name="connsiteX29" fmla="*/ 10477988 w 12192000"/>
              <a:gd name="connsiteY29" fmla="*/ 3984908 h 4454665"/>
              <a:gd name="connsiteX30" fmla="*/ 10518900 w 12192000"/>
              <a:gd name="connsiteY30" fmla="*/ 3924709 h 4454665"/>
              <a:gd name="connsiteX31" fmla="*/ 11673123 w 12192000"/>
              <a:gd name="connsiteY31" fmla="*/ 3916397 h 4454665"/>
              <a:gd name="connsiteX32" fmla="*/ 11682116 w 12192000"/>
              <a:gd name="connsiteY32" fmla="*/ 3917436 h 4454665"/>
              <a:gd name="connsiteX33" fmla="*/ 11708840 w 12192000"/>
              <a:gd name="connsiteY33" fmla="*/ 3969387 h 4454665"/>
              <a:gd name="connsiteX34" fmla="*/ 11649226 w 12192000"/>
              <a:gd name="connsiteY34" fmla="*/ 4027572 h 4454665"/>
              <a:gd name="connsiteX35" fmla="*/ 11589612 w 12192000"/>
              <a:gd name="connsiteY35" fmla="*/ 3969387 h 4454665"/>
              <a:gd name="connsiteX36" fmla="*/ 11616336 w 12192000"/>
              <a:gd name="connsiteY36" fmla="*/ 3919515 h 4454665"/>
              <a:gd name="connsiteX37" fmla="*/ 11632781 w 12192000"/>
              <a:gd name="connsiteY37" fmla="*/ 3921592 h 4454665"/>
              <a:gd name="connsiteX38" fmla="*/ 11630725 w 12192000"/>
              <a:gd name="connsiteY38" fmla="*/ 3938217 h 4454665"/>
              <a:gd name="connsiteX39" fmla="*/ 11614280 w 12192000"/>
              <a:gd name="connsiteY39" fmla="*/ 3969387 h 4454665"/>
              <a:gd name="connsiteX40" fmla="*/ 11649226 w 12192000"/>
              <a:gd name="connsiteY40" fmla="*/ 4004714 h 4454665"/>
              <a:gd name="connsiteX41" fmla="*/ 11684172 w 12192000"/>
              <a:gd name="connsiteY41" fmla="*/ 3969387 h 4454665"/>
              <a:gd name="connsiteX42" fmla="*/ 11667727 w 12192000"/>
              <a:gd name="connsiteY42" fmla="*/ 3938217 h 4454665"/>
              <a:gd name="connsiteX43" fmla="*/ 11665671 w 12192000"/>
              <a:gd name="connsiteY43" fmla="*/ 3921592 h 4454665"/>
              <a:gd name="connsiteX44" fmla="*/ 11673123 w 12192000"/>
              <a:gd name="connsiteY44" fmla="*/ 3916397 h 4454665"/>
              <a:gd name="connsiteX45" fmla="*/ 11822057 w 12192000"/>
              <a:gd name="connsiteY45" fmla="*/ 3901331 h 4454665"/>
              <a:gd name="connsiteX46" fmla="*/ 11826190 w 12192000"/>
              <a:gd name="connsiteY46" fmla="*/ 3907560 h 4454665"/>
              <a:gd name="connsiteX47" fmla="*/ 11826190 w 12192000"/>
              <a:gd name="connsiteY47" fmla="*/ 4032127 h 4454665"/>
              <a:gd name="connsiteX48" fmla="*/ 11822057 w 12192000"/>
              <a:gd name="connsiteY48" fmla="*/ 4038355 h 4454665"/>
              <a:gd name="connsiteX49" fmla="*/ 11813791 w 12192000"/>
              <a:gd name="connsiteY49" fmla="*/ 4036279 h 4454665"/>
              <a:gd name="connsiteX50" fmla="*/ 11729066 w 12192000"/>
              <a:gd name="connsiteY50" fmla="*/ 3978147 h 4454665"/>
              <a:gd name="connsiteX51" fmla="*/ 11722867 w 12192000"/>
              <a:gd name="connsiteY51" fmla="*/ 3969843 h 4454665"/>
              <a:gd name="connsiteX52" fmla="*/ 11729066 w 12192000"/>
              <a:gd name="connsiteY52" fmla="*/ 3961539 h 4454665"/>
              <a:gd name="connsiteX53" fmla="*/ 11813791 w 12192000"/>
              <a:gd name="connsiteY53" fmla="*/ 3903408 h 4454665"/>
              <a:gd name="connsiteX54" fmla="*/ 11822057 w 12192000"/>
              <a:gd name="connsiteY54" fmla="*/ 3901331 h 4454665"/>
              <a:gd name="connsiteX55" fmla="*/ 11476229 w 12192000"/>
              <a:gd name="connsiteY55" fmla="*/ 3901331 h 4454665"/>
              <a:gd name="connsiteX56" fmla="*/ 11484412 w 12192000"/>
              <a:gd name="connsiteY56" fmla="*/ 3905483 h 4454665"/>
              <a:gd name="connsiteX57" fmla="*/ 11568280 w 12192000"/>
              <a:gd name="connsiteY57" fmla="*/ 3961539 h 4454665"/>
              <a:gd name="connsiteX58" fmla="*/ 11574417 w 12192000"/>
              <a:gd name="connsiteY58" fmla="*/ 3969843 h 4454665"/>
              <a:gd name="connsiteX59" fmla="*/ 11568280 w 12192000"/>
              <a:gd name="connsiteY59" fmla="*/ 3978147 h 4454665"/>
              <a:gd name="connsiteX60" fmla="*/ 11484412 w 12192000"/>
              <a:gd name="connsiteY60" fmla="*/ 4036279 h 4454665"/>
              <a:gd name="connsiteX61" fmla="*/ 11476229 w 12192000"/>
              <a:gd name="connsiteY61" fmla="*/ 4038355 h 4454665"/>
              <a:gd name="connsiteX62" fmla="*/ 11472138 w 12192000"/>
              <a:gd name="connsiteY62" fmla="*/ 4032127 h 4454665"/>
              <a:gd name="connsiteX63" fmla="*/ 11472138 w 12192000"/>
              <a:gd name="connsiteY63" fmla="*/ 3907560 h 4454665"/>
              <a:gd name="connsiteX64" fmla="*/ 11476229 w 12192000"/>
              <a:gd name="connsiteY64" fmla="*/ 3901331 h 4454665"/>
              <a:gd name="connsiteX65" fmla="*/ 11088184 w 12192000"/>
              <a:gd name="connsiteY65" fmla="*/ 3890811 h 4454665"/>
              <a:gd name="connsiteX66" fmla="*/ 11082024 w 12192000"/>
              <a:gd name="connsiteY66" fmla="*/ 3892889 h 4454665"/>
              <a:gd name="connsiteX67" fmla="*/ 11079972 w 12192000"/>
              <a:gd name="connsiteY67" fmla="*/ 3899119 h 4454665"/>
              <a:gd name="connsiteX68" fmla="*/ 11121033 w 12192000"/>
              <a:gd name="connsiteY68" fmla="*/ 4056970 h 4454665"/>
              <a:gd name="connsiteX69" fmla="*/ 11145670 w 12192000"/>
              <a:gd name="connsiteY69" fmla="*/ 4077739 h 4454665"/>
              <a:gd name="connsiteX70" fmla="*/ 11153882 w 12192000"/>
              <a:gd name="connsiteY70" fmla="*/ 4077739 h 4454665"/>
              <a:gd name="connsiteX71" fmla="*/ 11149776 w 12192000"/>
              <a:gd name="connsiteY71" fmla="*/ 4086047 h 4454665"/>
              <a:gd name="connsiteX72" fmla="*/ 11149776 w 12192000"/>
              <a:gd name="connsiteY72" fmla="*/ 4088124 h 4454665"/>
              <a:gd name="connsiteX73" fmla="*/ 11125139 w 12192000"/>
              <a:gd name="connsiteY73" fmla="*/ 4106817 h 4454665"/>
              <a:gd name="connsiteX74" fmla="*/ 11090237 w 12192000"/>
              <a:gd name="connsiteY74" fmla="*/ 4104740 h 4454665"/>
              <a:gd name="connsiteX75" fmla="*/ 11084078 w 12192000"/>
              <a:gd name="connsiteY75" fmla="*/ 4106817 h 4454665"/>
              <a:gd name="connsiteX76" fmla="*/ 11082024 w 12192000"/>
              <a:gd name="connsiteY76" fmla="*/ 4110971 h 4454665"/>
              <a:gd name="connsiteX77" fmla="*/ 11082024 w 12192000"/>
              <a:gd name="connsiteY77" fmla="*/ 4129664 h 4454665"/>
              <a:gd name="connsiteX78" fmla="*/ 11088184 w 12192000"/>
              <a:gd name="connsiteY78" fmla="*/ 4135895 h 4454665"/>
              <a:gd name="connsiteX79" fmla="*/ 11135404 w 12192000"/>
              <a:gd name="connsiteY79" fmla="*/ 4142125 h 4454665"/>
              <a:gd name="connsiteX80" fmla="*/ 11137458 w 12192000"/>
              <a:gd name="connsiteY80" fmla="*/ 4142125 h 4454665"/>
              <a:gd name="connsiteX81" fmla="*/ 11190838 w 12192000"/>
              <a:gd name="connsiteY81" fmla="*/ 4090201 h 4454665"/>
              <a:gd name="connsiteX82" fmla="*/ 11223687 w 12192000"/>
              <a:gd name="connsiteY82" fmla="*/ 3961429 h 4454665"/>
              <a:gd name="connsiteX83" fmla="*/ 11236005 w 12192000"/>
              <a:gd name="connsiteY83" fmla="*/ 3919889 h 4454665"/>
              <a:gd name="connsiteX84" fmla="*/ 11240111 w 12192000"/>
              <a:gd name="connsiteY84" fmla="*/ 3899119 h 4454665"/>
              <a:gd name="connsiteX85" fmla="*/ 11238058 w 12192000"/>
              <a:gd name="connsiteY85" fmla="*/ 3892889 h 4454665"/>
              <a:gd name="connsiteX86" fmla="*/ 11233952 w 12192000"/>
              <a:gd name="connsiteY86" fmla="*/ 3890811 h 4454665"/>
              <a:gd name="connsiteX87" fmla="*/ 11205209 w 12192000"/>
              <a:gd name="connsiteY87" fmla="*/ 3890811 h 4454665"/>
              <a:gd name="connsiteX88" fmla="*/ 11199050 w 12192000"/>
              <a:gd name="connsiteY88" fmla="*/ 3894966 h 4454665"/>
              <a:gd name="connsiteX89" fmla="*/ 11162094 w 12192000"/>
              <a:gd name="connsiteY89" fmla="*/ 4036200 h 4454665"/>
              <a:gd name="connsiteX90" fmla="*/ 11160041 w 12192000"/>
              <a:gd name="connsiteY90" fmla="*/ 4036200 h 4454665"/>
              <a:gd name="connsiteX91" fmla="*/ 11121033 w 12192000"/>
              <a:gd name="connsiteY91" fmla="*/ 3894966 h 4454665"/>
              <a:gd name="connsiteX92" fmla="*/ 11114874 w 12192000"/>
              <a:gd name="connsiteY92" fmla="*/ 3890811 h 4454665"/>
              <a:gd name="connsiteX93" fmla="*/ 11088184 w 12192000"/>
              <a:gd name="connsiteY93" fmla="*/ 3890811 h 4454665"/>
              <a:gd name="connsiteX94" fmla="*/ 11048412 w 12192000"/>
              <a:gd name="connsiteY94" fmla="*/ 3888474 h 4454665"/>
              <a:gd name="connsiteX95" fmla="*/ 10999317 w 12192000"/>
              <a:gd name="connsiteY95" fmla="*/ 3909283 h 4454665"/>
              <a:gd name="connsiteX96" fmla="*/ 10999317 w 12192000"/>
              <a:gd name="connsiteY96" fmla="*/ 3896798 h 4454665"/>
              <a:gd name="connsiteX97" fmla="*/ 10993181 w 12192000"/>
              <a:gd name="connsiteY97" fmla="*/ 3890555 h 4454665"/>
              <a:gd name="connsiteX98" fmla="*/ 10964542 w 12192000"/>
              <a:gd name="connsiteY98" fmla="*/ 3890555 h 4454665"/>
              <a:gd name="connsiteX99" fmla="*/ 10958406 w 12192000"/>
              <a:gd name="connsiteY99" fmla="*/ 3896798 h 4454665"/>
              <a:gd name="connsiteX100" fmla="*/ 10958406 w 12192000"/>
              <a:gd name="connsiteY100" fmla="*/ 4071593 h 4454665"/>
              <a:gd name="connsiteX101" fmla="*/ 10964542 w 12192000"/>
              <a:gd name="connsiteY101" fmla="*/ 4077836 h 4454665"/>
              <a:gd name="connsiteX102" fmla="*/ 10993181 w 12192000"/>
              <a:gd name="connsiteY102" fmla="*/ 4077836 h 4454665"/>
              <a:gd name="connsiteX103" fmla="*/ 10999317 w 12192000"/>
              <a:gd name="connsiteY103" fmla="*/ 4071593 h 4454665"/>
              <a:gd name="connsiteX104" fmla="*/ 10999317 w 12192000"/>
              <a:gd name="connsiteY104" fmla="*/ 3950901 h 4454665"/>
              <a:gd name="connsiteX105" fmla="*/ 11050457 w 12192000"/>
              <a:gd name="connsiteY105" fmla="*/ 3928011 h 4454665"/>
              <a:gd name="connsiteX106" fmla="*/ 11056594 w 12192000"/>
              <a:gd name="connsiteY106" fmla="*/ 3921768 h 4454665"/>
              <a:gd name="connsiteX107" fmla="*/ 11056594 w 12192000"/>
              <a:gd name="connsiteY107" fmla="*/ 3894717 h 4454665"/>
              <a:gd name="connsiteX108" fmla="*/ 11054548 w 12192000"/>
              <a:gd name="connsiteY108" fmla="*/ 3890555 h 4454665"/>
              <a:gd name="connsiteX109" fmla="*/ 11048412 w 12192000"/>
              <a:gd name="connsiteY109" fmla="*/ 3888474 h 4454665"/>
              <a:gd name="connsiteX110" fmla="*/ 10847504 w 12192000"/>
              <a:gd name="connsiteY110" fmla="*/ 3884967 h 4454665"/>
              <a:gd name="connsiteX111" fmla="*/ 10777148 w 12192000"/>
              <a:gd name="connsiteY111" fmla="*/ 3893285 h 4454665"/>
              <a:gd name="connsiteX112" fmla="*/ 10770940 w 12192000"/>
              <a:gd name="connsiteY112" fmla="*/ 3899523 h 4454665"/>
              <a:gd name="connsiteX113" fmla="*/ 10773009 w 12192000"/>
              <a:gd name="connsiteY113" fmla="*/ 3924476 h 4454665"/>
              <a:gd name="connsiteX114" fmla="*/ 10775079 w 12192000"/>
              <a:gd name="connsiteY114" fmla="*/ 3928635 h 4454665"/>
              <a:gd name="connsiteX115" fmla="*/ 10779217 w 12192000"/>
              <a:gd name="connsiteY115" fmla="*/ 3930714 h 4454665"/>
              <a:gd name="connsiteX116" fmla="*/ 10845434 w 12192000"/>
              <a:gd name="connsiteY116" fmla="*/ 3926555 h 4454665"/>
              <a:gd name="connsiteX117" fmla="*/ 10868196 w 12192000"/>
              <a:gd name="connsiteY117" fmla="*/ 3949429 h 4454665"/>
              <a:gd name="connsiteX118" fmla="*/ 10868196 w 12192000"/>
              <a:gd name="connsiteY118" fmla="*/ 3961905 h 4454665"/>
              <a:gd name="connsiteX119" fmla="*/ 10822672 w 12192000"/>
              <a:gd name="connsiteY119" fmla="*/ 3966064 h 4454665"/>
              <a:gd name="connsiteX120" fmla="*/ 10758524 w 12192000"/>
              <a:gd name="connsiteY120" fmla="*/ 4022208 h 4454665"/>
              <a:gd name="connsiteX121" fmla="*/ 10814395 w 12192000"/>
              <a:gd name="connsiteY121" fmla="*/ 4082511 h 4454665"/>
              <a:gd name="connsiteX122" fmla="*/ 10874404 w 12192000"/>
              <a:gd name="connsiteY122" fmla="*/ 4070035 h 4454665"/>
              <a:gd name="connsiteX123" fmla="*/ 10903374 w 12192000"/>
              <a:gd name="connsiteY123" fmla="*/ 4082511 h 4454665"/>
              <a:gd name="connsiteX124" fmla="*/ 10909582 w 12192000"/>
              <a:gd name="connsiteY124" fmla="*/ 4080432 h 4454665"/>
              <a:gd name="connsiteX125" fmla="*/ 10911651 w 12192000"/>
              <a:gd name="connsiteY125" fmla="*/ 4074194 h 4454665"/>
              <a:gd name="connsiteX126" fmla="*/ 10911651 w 12192000"/>
              <a:gd name="connsiteY126" fmla="*/ 3949429 h 4454665"/>
              <a:gd name="connsiteX127" fmla="*/ 10847504 w 12192000"/>
              <a:gd name="connsiteY127" fmla="*/ 3884967 h 4454665"/>
              <a:gd name="connsiteX128" fmla="*/ 10518899 w 12192000"/>
              <a:gd name="connsiteY128" fmla="*/ 3884967 h 4454665"/>
              <a:gd name="connsiteX129" fmla="*/ 10434738 w 12192000"/>
              <a:gd name="connsiteY129" fmla="*/ 3983739 h 4454665"/>
              <a:gd name="connsiteX130" fmla="*/ 10518899 w 12192000"/>
              <a:gd name="connsiteY130" fmla="*/ 4082511 h 4454665"/>
              <a:gd name="connsiteX131" fmla="*/ 10603060 w 12192000"/>
              <a:gd name="connsiteY131" fmla="*/ 3983739 h 4454665"/>
              <a:gd name="connsiteX132" fmla="*/ 10518899 w 12192000"/>
              <a:gd name="connsiteY132" fmla="*/ 3884967 h 4454665"/>
              <a:gd name="connsiteX133" fmla="*/ 10302945 w 12192000"/>
              <a:gd name="connsiteY133" fmla="*/ 3859251 h 4454665"/>
              <a:gd name="connsiteX134" fmla="*/ 10319310 w 12192000"/>
              <a:gd name="connsiteY134" fmla="*/ 3859251 h 4454665"/>
              <a:gd name="connsiteX135" fmla="*/ 10362267 w 12192000"/>
              <a:gd name="connsiteY135" fmla="*/ 3898993 h 4454665"/>
              <a:gd name="connsiteX136" fmla="*/ 10317264 w 12192000"/>
              <a:gd name="connsiteY136" fmla="*/ 3936644 h 4454665"/>
              <a:gd name="connsiteX137" fmla="*/ 10272261 w 12192000"/>
              <a:gd name="connsiteY137" fmla="*/ 3936644 h 4454665"/>
              <a:gd name="connsiteX138" fmla="*/ 10272261 w 12192000"/>
              <a:gd name="connsiteY138" fmla="*/ 3861343 h 4454665"/>
              <a:gd name="connsiteX139" fmla="*/ 10302945 w 12192000"/>
              <a:gd name="connsiteY139" fmla="*/ 3859251 h 4454665"/>
              <a:gd name="connsiteX140" fmla="*/ 10679182 w 12192000"/>
              <a:gd name="connsiteY140" fmla="*/ 3847562 h 4454665"/>
              <a:gd name="connsiteX141" fmla="*/ 10650472 w 12192000"/>
              <a:gd name="connsiteY141" fmla="*/ 3853806 h 4454665"/>
              <a:gd name="connsiteX142" fmla="*/ 10644320 w 12192000"/>
              <a:gd name="connsiteY142" fmla="*/ 3860050 h 4454665"/>
              <a:gd name="connsiteX143" fmla="*/ 10644320 w 12192000"/>
              <a:gd name="connsiteY143" fmla="*/ 3891272 h 4454665"/>
              <a:gd name="connsiteX144" fmla="*/ 10627914 w 12192000"/>
              <a:gd name="connsiteY144" fmla="*/ 3891272 h 4454665"/>
              <a:gd name="connsiteX145" fmla="*/ 10621762 w 12192000"/>
              <a:gd name="connsiteY145" fmla="*/ 3897517 h 4454665"/>
              <a:gd name="connsiteX146" fmla="*/ 10621762 w 12192000"/>
              <a:gd name="connsiteY146" fmla="*/ 3922495 h 4454665"/>
              <a:gd name="connsiteX147" fmla="*/ 10627914 w 12192000"/>
              <a:gd name="connsiteY147" fmla="*/ 3928739 h 4454665"/>
              <a:gd name="connsiteX148" fmla="*/ 10644320 w 12192000"/>
              <a:gd name="connsiteY148" fmla="*/ 3928739 h 4454665"/>
              <a:gd name="connsiteX149" fmla="*/ 10644320 w 12192000"/>
              <a:gd name="connsiteY149" fmla="*/ 4011998 h 4454665"/>
              <a:gd name="connsiteX150" fmla="*/ 10699689 w 12192000"/>
              <a:gd name="connsiteY150" fmla="*/ 4084849 h 4454665"/>
              <a:gd name="connsiteX151" fmla="*/ 10732500 w 12192000"/>
              <a:gd name="connsiteY151" fmla="*/ 4080686 h 4454665"/>
              <a:gd name="connsiteX152" fmla="*/ 10738652 w 12192000"/>
              <a:gd name="connsiteY152" fmla="*/ 4072360 h 4454665"/>
              <a:gd name="connsiteX153" fmla="*/ 10736602 w 12192000"/>
              <a:gd name="connsiteY153" fmla="*/ 4049464 h 4454665"/>
              <a:gd name="connsiteX154" fmla="*/ 10730449 w 12192000"/>
              <a:gd name="connsiteY154" fmla="*/ 4041138 h 4454665"/>
              <a:gd name="connsiteX155" fmla="*/ 10705841 w 12192000"/>
              <a:gd name="connsiteY155" fmla="*/ 4043220 h 4454665"/>
              <a:gd name="connsiteX156" fmla="*/ 10687385 w 12192000"/>
              <a:gd name="connsiteY156" fmla="*/ 4005753 h 4454665"/>
              <a:gd name="connsiteX157" fmla="*/ 10687385 w 12192000"/>
              <a:gd name="connsiteY157" fmla="*/ 3928739 h 4454665"/>
              <a:gd name="connsiteX158" fmla="*/ 10730449 w 12192000"/>
              <a:gd name="connsiteY158" fmla="*/ 3928739 h 4454665"/>
              <a:gd name="connsiteX159" fmla="*/ 10736602 w 12192000"/>
              <a:gd name="connsiteY159" fmla="*/ 3922495 h 4454665"/>
              <a:gd name="connsiteX160" fmla="*/ 10736602 w 12192000"/>
              <a:gd name="connsiteY160" fmla="*/ 3897517 h 4454665"/>
              <a:gd name="connsiteX161" fmla="*/ 10730449 w 12192000"/>
              <a:gd name="connsiteY161" fmla="*/ 3891272 h 4454665"/>
              <a:gd name="connsiteX162" fmla="*/ 10687385 w 12192000"/>
              <a:gd name="connsiteY162" fmla="*/ 3891272 h 4454665"/>
              <a:gd name="connsiteX163" fmla="*/ 10687385 w 12192000"/>
              <a:gd name="connsiteY163" fmla="*/ 3853806 h 4454665"/>
              <a:gd name="connsiteX164" fmla="*/ 10685334 w 12192000"/>
              <a:gd name="connsiteY164" fmla="*/ 3847562 h 4454665"/>
              <a:gd name="connsiteX165" fmla="*/ 10679182 w 12192000"/>
              <a:gd name="connsiteY165" fmla="*/ 3847562 h 4454665"/>
              <a:gd name="connsiteX166" fmla="*/ 10313278 w 12192000"/>
              <a:gd name="connsiteY166" fmla="*/ 3818340 h 4454665"/>
              <a:gd name="connsiteX167" fmla="*/ 10232861 w 12192000"/>
              <a:gd name="connsiteY167" fmla="*/ 3822492 h 4454665"/>
              <a:gd name="connsiteX168" fmla="*/ 10226674 w 12192000"/>
              <a:gd name="connsiteY168" fmla="*/ 3830796 h 4454665"/>
              <a:gd name="connsiteX169" fmla="*/ 10226674 w 12192000"/>
              <a:gd name="connsiteY169" fmla="*/ 4071608 h 4454665"/>
              <a:gd name="connsiteX170" fmla="*/ 10234922 w 12192000"/>
              <a:gd name="connsiteY170" fmla="*/ 4077836 h 4454665"/>
              <a:gd name="connsiteX171" fmla="*/ 10263790 w 12192000"/>
              <a:gd name="connsiteY171" fmla="*/ 4077836 h 4454665"/>
              <a:gd name="connsiteX172" fmla="*/ 10272038 w 12192000"/>
              <a:gd name="connsiteY172" fmla="*/ 4071608 h 4454665"/>
              <a:gd name="connsiteX173" fmla="*/ 10272038 w 12192000"/>
              <a:gd name="connsiteY173" fmla="*/ 3976114 h 4454665"/>
              <a:gd name="connsiteX174" fmla="*/ 10321526 w 12192000"/>
              <a:gd name="connsiteY174" fmla="*/ 3978189 h 4454665"/>
              <a:gd name="connsiteX175" fmla="*/ 10362766 w 12192000"/>
              <a:gd name="connsiteY175" fmla="*/ 4073683 h 4454665"/>
              <a:gd name="connsiteX176" fmla="*/ 10368952 w 12192000"/>
              <a:gd name="connsiteY176" fmla="*/ 4077836 h 4454665"/>
              <a:gd name="connsiteX177" fmla="*/ 10401944 w 12192000"/>
              <a:gd name="connsiteY177" fmla="*/ 4077836 h 4454665"/>
              <a:gd name="connsiteX178" fmla="*/ 10408130 w 12192000"/>
              <a:gd name="connsiteY178" fmla="*/ 4075760 h 4454665"/>
              <a:gd name="connsiteX179" fmla="*/ 10410192 w 12192000"/>
              <a:gd name="connsiteY179" fmla="*/ 4069532 h 4454665"/>
              <a:gd name="connsiteX180" fmla="*/ 10362766 w 12192000"/>
              <a:gd name="connsiteY180" fmla="*/ 3965734 h 4454665"/>
              <a:gd name="connsiteX181" fmla="*/ 10408130 w 12192000"/>
              <a:gd name="connsiteY181" fmla="*/ 3897226 h 4454665"/>
              <a:gd name="connsiteX182" fmla="*/ 10319464 w 12192000"/>
              <a:gd name="connsiteY182" fmla="*/ 3818340 h 4454665"/>
              <a:gd name="connsiteX183" fmla="*/ 10313278 w 12192000"/>
              <a:gd name="connsiteY183" fmla="*/ 3818340 h 4454665"/>
              <a:gd name="connsiteX184" fmla="*/ 11675833 w 12192000"/>
              <a:gd name="connsiteY184" fmla="*/ 3785334 h 4454665"/>
              <a:gd name="connsiteX185" fmla="*/ 11684076 w 12192000"/>
              <a:gd name="connsiteY185" fmla="*/ 3785334 h 4454665"/>
              <a:gd name="connsiteX186" fmla="*/ 11791218 w 12192000"/>
              <a:gd name="connsiteY186" fmla="*/ 3847147 h 4454665"/>
              <a:gd name="connsiteX187" fmla="*/ 11795339 w 12192000"/>
              <a:gd name="connsiteY187" fmla="*/ 3853328 h 4454665"/>
              <a:gd name="connsiteX188" fmla="*/ 11787097 w 12192000"/>
              <a:gd name="connsiteY188" fmla="*/ 3859509 h 4454665"/>
              <a:gd name="connsiteX189" fmla="*/ 11696438 w 12192000"/>
              <a:gd name="connsiteY189" fmla="*/ 3902778 h 4454665"/>
              <a:gd name="connsiteX190" fmla="*/ 11686136 w 12192000"/>
              <a:gd name="connsiteY190" fmla="*/ 3904838 h 4454665"/>
              <a:gd name="connsiteX191" fmla="*/ 11682015 w 12192000"/>
              <a:gd name="connsiteY191" fmla="*/ 3894536 h 4454665"/>
              <a:gd name="connsiteX192" fmla="*/ 11673773 w 12192000"/>
              <a:gd name="connsiteY192" fmla="*/ 3793575 h 4454665"/>
              <a:gd name="connsiteX193" fmla="*/ 11675833 w 12192000"/>
              <a:gd name="connsiteY193" fmla="*/ 3785334 h 4454665"/>
              <a:gd name="connsiteX194" fmla="*/ 11618498 w 12192000"/>
              <a:gd name="connsiteY194" fmla="*/ 3784563 h 4454665"/>
              <a:gd name="connsiteX195" fmla="*/ 11622619 w 12192000"/>
              <a:gd name="connsiteY195" fmla="*/ 3785338 h 4454665"/>
              <a:gd name="connsiteX196" fmla="*/ 11624679 w 12192000"/>
              <a:gd name="connsiteY196" fmla="*/ 3795663 h 4454665"/>
              <a:gd name="connsiteX197" fmla="*/ 11616438 w 12192000"/>
              <a:gd name="connsiteY197" fmla="*/ 3896851 h 4454665"/>
              <a:gd name="connsiteX198" fmla="*/ 11612316 w 12192000"/>
              <a:gd name="connsiteY198" fmla="*/ 3905111 h 4454665"/>
              <a:gd name="connsiteX199" fmla="*/ 11602015 w 12192000"/>
              <a:gd name="connsiteY199" fmla="*/ 3905111 h 4454665"/>
              <a:gd name="connsiteX200" fmla="*/ 11511355 w 12192000"/>
              <a:gd name="connsiteY200" fmla="*/ 3859680 h 4454665"/>
              <a:gd name="connsiteX201" fmla="*/ 11503114 w 12192000"/>
              <a:gd name="connsiteY201" fmla="*/ 3853485 h 4454665"/>
              <a:gd name="connsiteX202" fmla="*/ 11507235 w 12192000"/>
              <a:gd name="connsiteY202" fmla="*/ 3847289 h 4454665"/>
              <a:gd name="connsiteX203" fmla="*/ 11614377 w 12192000"/>
              <a:gd name="connsiteY203" fmla="*/ 3785338 h 4454665"/>
              <a:gd name="connsiteX204" fmla="*/ 11618498 w 12192000"/>
              <a:gd name="connsiteY204" fmla="*/ 3784563 h 4454665"/>
              <a:gd name="connsiteX205" fmla="*/ 11649811 w 12192000"/>
              <a:gd name="connsiteY205" fmla="*/ 3749374 h 4454665"/>
              <a:gd name="connsiteX206" fmla="*/ 11432980 w 12192000"/>
              <a:gd name="connsiteY206" fmla="*/ 3968544 h 4454665"/>
              <a:gd name="connsiteX207" fmla="*/ 11649811 w 12192000"/>
              <a:gd name="connsiteY207" fmla="*/ 4187713 h 4454665"/>
              <a:gd name="connsiteX208" fmla="*/ 11866643 w 12192000"/>
              <a:gd name="connsiteY208" fmla="*/ 3968544 h 4454665"/>
              <a:gd name="connsiteX209" fmla="*/ 11649811 w 12192000"/>
              <a:gd name="connsiteY209" fmla="*/ 3749374 h 4454665"/>
              <a:gd name="connsiteX210" fmla="*/ 11649226 w 12192000"/>
              <a:gd name="connsiteY210" fmla="*/ 3717815 h 4454665"/>
              <a:gd name="connsiteX211" fmla="*/ 11895865 w 12192000"/>
              <a:gd name="connsiteY211" fmla="*/ 3967376 h 4454665"/>
              <a:gd name="connsiteX212" fmla="*/ 11649226 w 12192000"/>
              <a:gd name="connsiteY212" fmla="*/ 4216937 h 4454665"/>
              <a:gd name="connsiteX213" fmla="*/ 11402588 w 12192000"/>
              <a:gd name="connsiteY213" fmla="*/ 3967376 h 4454665"/>
              <a:gd name="connsiteX214" fmla="*/ 11649226 w 12192000"/>
              <a:gd name="connsiteY214" fmla="*/ 3717815 h 4454665"/>
              <a:gd name="connsiteX215" fmla="*/ 11636303 w 12192000"/>
              <a:gd name="connsiteY215" fmla="*/ 3639239 h 4454665"/>
              <a:gd name="connsiteX216" fmla="*/ 11623964 w 12192000"/>
              <a:gd name="connsiteY216" fmla="*/ 3689122 h 4454665"/>
              <a:gd name="connsiteX217" fmla="*/ 11601342 w 12192000"/>
              <a:gd name="connsiteY217" fmla="*/ 3693279 h 4454665"/>
              <a:gd name="connsiteX218" fmla="*/ 11574607 w 12192000"/>
              <a:gd name="connsiteY218" fmla="*/ 3647553 h 4454665"/>
              <a:gd name="connsiteX219" fmla="*/ 11574607 w 12192000"/>
              <a:gd name="connsiteY219" fmla="*/ 3645474 h 4454665"/>
              <a:gd name="connsiteX220" fmla="*/ 11572550 w 12192000"/>
              <a:gd name="connsiteY220" fmla="*/ 3647553 h 4454665"/>
              <a:gd name="connsiteX221" fmla="*/ 11551985 w 12192000"/>
              <a:gd name="connsiteY221" fmla="*/ 3651710 h 4454665"/>
              <a:gd name="connsiteX222" fmla="*/ 11551985 w 12192000"/>
              <a:gd name="connsiteY222" fmla="*/ 3653788 h 4454665"/>
              <a:gd name="connsiteX223" fmla="*/ 11547872 w 12192000"/>
              <a:gd name="connsiteY223" fmla="*/ 3678730 h 4454665"/>
              <a:gd name="connsiteX224" fmla="*/ 11551985 w 12192000"/>
              <a:gd name="connsiteY224" fmla="*/ 3705750 h 4454665"/>
              <a:gd name="connsiteX225" fmla="*/ 11531420 w 12192000"/>
              <a:gd name="connsiteY225" fmla="*/ 3714063 h 4454665"/>
              <a:gd name="connsiteX226" fmla="*/ 11494402 w 12192000"/>
              <a:gd name="connsiteY226" fmla="*/ 3678730 h 4454665"/>
              <a:gd name="connsiteX227" fmla="*/ 11494402 w 12192000"/>
              <a:gd name="connsiteY227" fmla="*/ 3676651 h 4454665"/>
              <a:gd name="connsiteX228" fmla="*/ 11492346 w 12192000"/>
              <a:gd name="connsiteY228" fmla="*/ 3676651 h 4454665"/>
              <a:gd name="connsiteX229" fmla="*/ 11473837 w 12192000"/>
              <a:gd name="connsiteY229" fmla="*/ 3689122 h 4454665"/>
              <a:gd name="connsiteX230" fmla="*/ 11473837 w 12192000"/>
              <a:gd name="connsiteY230" fmla="*/ 3691200 h 4454665"/>
              <a:gd name="connsiteX231" fmla="*/ 11486176 w 12192000"/>
              <a:gd name="connsiteY231" fmla="*/ 3741083 h 4454665"/>
              <a:gd name="connsiteX232" fmla="*/ 11469724 w 12192000"/>
              <a:gd name="connsiteY232" fmla="*/ 3753554 h 4454665"/>
              <a:gd name="connsiteX233" fmla="*/ 11426536 w 12192000"/>
              <a:gd name="connsiteY233" fmla="*/ 3726534 h 4454665"/>
              <a:gd name="connsiteX234" fmla="*/ 11424480 w 12192000"/>
              <a:gd name="connsiteY234" fmla="*/ 3726534 h 4454665"/>
              <a:gd name="connsiteX235" fmla="*/ 11424480 w 12192000"/>
              <a:gd name="connsiteY235" fmla="*/ 3728612 h 4454665"/>
              <a:gd name="connsiteX236" fmla="*/ 11408027 w 12192000"/>
              <a:gd name="connsiteY236" fmla="*/ 3743162 h 4454665"/>
              <a:gd name="connsiteX237" fmla="*/ 11408027 w 12192000"/>
              <a:gd name="connsiteY237" fmla="*/ 3745240 h 4454665"/>
              <a:gd name="connsiteX238" fmla="*/ 11434763 w 12192000"/>
              <a:gd name="connsiteY238" fmla="*/ 3790966 h 4454665"/>
              <a:gd name="connsiteX239" fmla="*/ 11420366 w 12192000"/>
              <a:gd name="connsiteY239" fmla="*/ 3807594 h 4454665"/>
              <a:gd name="connsiteX240" fmla="*/ 11371010 w 12192000"/>
              <a:gd name="connsiteY240" fmla="*/ 3795123 h 4454665"/>
              <a:gd name="connsiteX241" fmla="*/ 11368953 w 12192000"/>
              <a:gd name="connsiteY241" fmla="*/ 3795123 h 4454665"/>
              <a:gd name="connsiteX242" fmla="*/ 11358671 w 12192000"/>
              <a:gd name="connsiteY242" fmla="*/ 3813829 h 4454665"/>
              <a:gd name="connsiteX243" fmla="*/ 11358671 w 12192000"/>
              <a:gd name="connsiteY243" fmla="*/ 3815908 h 4454665"/>
              <a:gd name="connsiteX244" fmla="*/ 11395688 w 12192000"/>
              <a:gd name="connsiteY244" fmla="*/ 3853320 h 4454665"/>
              <a:gd name="connsiteX245" fmla="*/ 11387462 w 12192000"/>
              <a:gd name="connsiteY245" fmla="*/ 3872026 h 4454665"/>
              <a:gd name="connsiteX246" fmla="*/ 11336049 w 12192000"/>
              <a:gd name="connsiteY246" fmla="*/ 3872026 h 4454665"/>
              <a:gd name="connsiteX247" fmla="*/ 11333992 w 12192000"/>
              <a:gd name="connsiteY247" fmla="*/ 3872026 h 4454665"/>
              <a:gd name="connsiteX248" fmla="*/ 11333992 w 12192000"/>
              <a:gd name="connsiteY248" fmla="*/ 3874104 h 4454665"/>
              <a:gd name="connsiteX249" fmla="*/ 11327823 w 12192000"/>
              <a:gd name="connsiteY249" fmla="*/ 3894888 h 4454665"/>
              <a:gd name="connsiteX250" fmla="*/ 11329879 w 12192000"/>
              <a:gd name="connsiteY250" fmla="*/ 3896967 h 4454665"/>
              <a:gd name="connsiteX251" fmla="*/ 11373066 w 12192000"/>
              <a:gd name="connsiteY251" fmla="*/ 3921908 h 4454665"/>
              <a:gd name="connsiteX252" fmla="*/ 11371010 w 12192000"/>
              <a:gd name="connsiteY252" fmla="*/ 3944772 h 4454665"/>
              <a:gd name="connsiteX253" fmla="*/ 11321653 w 12192000"/>
              <a:gd name="connsiteY253" fmla="*/ 3957243 h 4454665"/>
              <a:gd name="connsiteX254" fmla="*/ 11319596 w 12192000"/>
              <a:gd name="connsiteY254" fmla="*/ 3957243 h 4454665"/>
              <a:gd name="connsiteX255" fmla="*/ 11319596 w 12192000"/>
              <a:gd name="connsiteY255" fmla="*/ 3959320 h 4454665"/>
              <a:gd name="connsiteX256" fmla="*/ 11319596 w 12192000"/>
              <a:gd name="connsiteY256" fmla="*/ 3969713 h 4454665"/>
              <a:gd name="connsiteX257" fmla="*/ 11319596 w 12192000"/>
              <a:gd name="connsiteY257" fmla="*/ 3980105 h 4454665"/>
              <a:gd name="connsiteX258" fmla="*/ 11319596 w 12192000"/>
              <a:gd name="connsiteY258" fmla="*/ 3982184 h 4454665"/>
              <a:gd name="connsiteX259" fmla="*/ 11321653 w 12192000"/>
              <a:gd name="connsiteY259" fmla="*/ 3982184 h 4454665"/>
              <a:gd name="connsiteX260" fmla="*/ 11371010 w 12192000"/>
              <a:gd name="connsiteY260" fmla="*/ 3994655 h 4454665"/>
              <a:gd name="connsiteX261" fmla="*/ 11375123 w 12192000"/>
              <a:gd name="connsiteY261" fmla="*/ 4017517 h 4454665"/>
              <a:gd name="connsiteX262" fmla="*/ 11329879 w 12192000"/>
              <a:gd name="connsiteY262" fmla="*/ 4044537 h 4454665"/>
              <a:gd name="connsiteX263" fmla="*/ 11327823 w 12192000"/>
              <a:gd name="connsiteY263" fmla="*/ 4044537 h 4454665"/>
              <a:gd name="connsiteX264" fmla="*/ 11327823 w 12192000"/>
              <a:gd name="connsiteY264" fmla="*/ 4046616 h 4454665"/>
              <a:gd name="connsiteX265" fmla="*/ 11333992 w 12192000"/>
              <a:gd name="connsiteY265" fmla="*/ 4067401 h 4454665"/>
              <a:gd name="connsiteX266" fmla="*/ 11336049 w 12192000"/>
              <a:gd name="connsiteY266" fmla="*/ 4067401 h 4454665"/>
              <a:gd name="connsiteX267" fmla="*/ 11387462 w 12192000"/>
              <a:gd name="connsiteY267" fmla="*/ 4067401 h 4454665"/>
              <a:gd name="connsiteX268" fmla="*/ 11395688 w 12192000"/>
              <a:gd name="connsiteY268" fmla="*/ 4088184 h 4454665"/>
              <a:gd name="connsiteX269" fmla="*/ 11358671 w 12192000"/>
              <a:gd name="connsiteY269" fmla="*/ 4125597 h 4454665"/>
              <a:gd name="connsiteX270" fmla="*/ 11358671 w 12192000"/>
              <a:gd name="connsiteY270" fmla="*/ 4127675 h 4454665"/>
              <a:gd name="connsiteX271" fmla="*/ 11371010 w 12192000"/>
              <a:gd name="connsiteY271" fmla="*/ 4146381 h 4454665"/>
              <a:gd name="connsiteX272" fmla="*/ 11422423 w 12192000"/>
              <a:gd name="connsiteY272" fmla="*/ 4131833 h 4454665"/>
              <a:gd name="connsiteX273" fmla="*/ 11434763 w 12192000"/>
              <a:gd name="connsiteY273" fmla="*/ 4150539 h 4454665"/>
              <a:gd name="connsiteX274" fmla="*/ 11408027 w 12192000"/>
              <a:gd name="connsiteY274" fmla="*/ 4196265 h 4454665"/>
              <a:gd name="connsiteX275" fmla="*/ 11410084 w 12192000"/>
              <a:gd name="connsiteY275" fmla="*/ 4198342 h 4454665"/>
              <a:gd name="connsiteX276" fmla="*/ 11424480 w 12192000"/>
              <a:gd name="connsiteY276" fmla="*/ 4212892 h 4454665"/>
              <a:gd name="connsiteX277" fmla="*/ 11426536 w 12192000"/>
              <a:gd name="connsiteY277" fmla="*/ 4212892 h 4454665"/>
              <a:gd name="connsiteX278" fmla="*/ 11471780 w 12192000"/>
              <a:gd name="connsiteY278" fmla="*/ 4185872 h 4454665"/>
              <a:gd name="connsiteX279" fmla="*/ 11488233 w 12192000"/>
              <a:gd name="connsiteY279" fmla="*/ 4200421 h 4454665"/>
              <a:gd name="connsiteX280" fmla="*/ 11475894 w 12192000"/>
              <a:gd name="connsiteY280" fmla="*/ 4250304 h 4454665"/>
              <a:gd name="connsiteX281" fmla="*/ 11475894 w 12192000"/>
              <a:gd name="connsiteY281" fmla="*/ 4252383 h 4454665"/>
              <a:gd name="connsiteX282" fmla="*/ 11494402 w 12192000"/>
              <a:gd name="connsiteY282" fmla="*/ 4262774 h 4454665"/>
              <a:gd name="connsiteX283" fmla="*/ 11494402 w 12192000"/>
              <a:gd name="connsiteY283" fmla="*/ 4264853 h 4454665"/>
              <a:gd name="connsiteX284" fmla="*/ 11496459 w 12192000"/>
              <a:gd name="connsiteY284" fmla="*/ 4262774 h 4454665"/>
              <a:gd name="connsiteX285" fmla="*/ 11533476 w 12192000"/>
              <a:gd name="connsiteY285" fmla="*/ 4225363 h 4454665"/>
              <a:gd name="connsiteX286" fmla="*/ 11551985 w 12192000"/>
              <a:gd name="connsiteY286" fmla="*/ 4233677 h 4454665"/>
              <a:gd name="connsiteX287" fmla="*/ 11549928 w 12192000"/>
              <a:gd name="connsiteY287" fmla="*/ 4260697 h 4454665"/>
              <a:gd name="connsiteX288" fmla="*/ 11551985 w 12192000"/>
              <a:gd name="connsiteY288" fmla="*/ 4285638 h 4454665"/>
              <a:gd name="connsiteX289" fmla="*/ 11551985 w 12192000"/>
              <a:gd name="connsiteY289" fmla="*/ 4287716 h 4454665"/>
              <a:gd name="connsiteX290" fmla="*/ 11554042 w 12192000"/>
              <a:gd name="connsiteY290" fmla="*/ 4287716 h 4454665"/>
              <a:gd name="connsiteX291" fmla="*/ 11574607 w 12192000"/>
              <a:gd name="connsiteY291" fmla="*/ 4293951 h 4454665"/>
              <a:gd name="connsiteX292" fmla="*/ 11576663 w 12192000"/>
              <a:gd name="connsiteY292" fmla="*/ 4293951 h 4454665"/>
              <a:gd name="connsiteX293" fmla="*/ 11601342 w 12192000"/>
              <a:gd name="connsiteY293" fmla="*/ 4248226 h 4454665"/>
              <a:gd name="connsiteX294" fmla="*/ 11623964 w 12192000"/>
              <a:gd name="connsiteY294" fmla="*/ 4250304 h 4454665"/>
              <a:gd name="connsiteX295" fmla="*/ 11636303 w 12192000"/>
              <a:gd name="connsiteY295" fmla="*/ 4302265 h 4454665"/>
              <a:gd name="connsiteX296" fmla="*/ 11638359 w 12192000"/>
              <a:gd name="connsiteY296" fmla="*/ 4302265 h 4454665"/>
              <a:gd name="connsiteX297" fmla="*/ 11658925 w 12192000"/>
              <a:gd name="connsiteY297" fmla="*/ 4302265 h 4454665"/>
              <a:gd name="connsiteX298" fmla="*/ 11660982 w 12192000"/>
              <a:gd name="connsiteY298" fmla="*/ 4302265 h 4454665"/>
              <a:gd name="connsiteX299" fmla="*/ 11675378 w 12192000"/>
              <a:gd name="connsiteY299" fmla="*/ 4250304 h 4454665"/>
              <a:gd name="connsiteX300" fmla="*/ 11695943 w 12192000"/>
              <a:gd name="connsiteY300" fmla="*/ 4248226 h 4454665"/>
              <a:gd name="connsiteX301" fmla="*/ 11722678 w 12192000"/>
              <a:gd name="connsiteY301" fmla="*/ 4293951 h 4454665"/>
              <a:gd name="connsiteX302" fmla="*/ 11743243 w 12192000"/>
              <a:gd name="connsiteY302" fmla="*/ 4287716 h 4454665"/>
              <a:gd name="connsiteX303" fmla="*/ 11745300 w 12192000"/>
              <a:gd name="connsiteY303" fmla="*/ 4287716 h 4454665"/>
              <a:gd name="connsiteX304" fmla="*/ 11747356 w 12192000"/>
              <a:gd name="connsiteY304" fmla="*/ 4260697 h 4454665"/>
              <a:gd name="connsiteX305" fmla="*/ 11745300 w 12192000"/>
              <a:gd name="connsiteY305" fmla="*/ 4233677 h 4454665"/>
              <a:gd name="connsiteX306" fmla="*/ 11765865 w 12192000"/>
              <a:gd name="connsiteY306" fmla="*/ 4225363 h 4454665"/>
              <a:gd name="connsiteX307" fmla="*/ 11802882 w 12192000"/>
              <a:gd name="connsiteY307" fmla="*/ 4262774 h 4454665"/>
              <a:gd name="connsiteX308" fmla="*/ 11821391 w 12192000"/>
              <a:gd name="connsiteY308" fmla="*/ 4252383 h 4454665"/>
              <a:gd name="connsiteX309" fmla="*/ 11823448 w 12192000"/>
              <a:gd name="connsiteY309" fmla="*/ 4250304 h 4454665"/>
              <a:gd name="connsiteX310" fmla="*/ 11823448 w 12192000"/>
              <a:gd name="connsiteY310" fmla="*/ 4248226 h 4454665"/>
              <a:gd name="connsiteX311" fmla="*/ 11809052 w 12192000"/>
              <a:gd name="connsiteY311" fmla="*/ 4200421 h 4454665"/>
              <a:gd name="connsiteX312" fmla="*/ 11825504 w 12192000"/>
              <a:gd name="connsiteY312" fmla="*/ 4185872 h 4454665"/>
              <a:gd name="connsiteX313" fmla="*/ 11870748 w 12192000"/>
              <a:gd name="connsiteY313" fmla="*/ 4212892 h 4454665"/>
              <a:gd name="connsiteX314" fmla="*/ 11872805 w 12192000"/>
              <a:gd name="connsiteY314" fmla="*/ 4212892 h 4454665"/>
              <a:gd name="connsiteX315" fmla="*/ 11887201 w 12192000"/>
              <a:gd name="connsiteY315" fmla="*/ 4196265 h 4454665"/>
              <a:gd name="connsiteX316" fmla="*/ 11889257 w 12192000"/>
              <a:gd name="connsiteY316" fmla="*/ 4196265 h 4454665"/>
              <a:gd name="connsiteX317" fmla="*/ 11862522 w 12192000"/>
              <a:gd name="connsiteY317" fmla="*/ 4150539 h 4454665"/>
              <a:gd name="connsiteX318" fmla="*/ 11874861 w 12192000"/>
              <a:gd name="connsiteY318" fmla="*/ 4131833 h 4454665"/>
              <a:gd name="connsiteX319" fmla="*/ 11926275 w 12192000"/>
              <a:gd name="connsiteY319" fmla="*/ 4146381 h 4454665"/>
              <a:gd name="connsiteX320" fmla="*/ 11928331 w 12192000"/>
              <a:gd name="connsiteY320" fmla="*/ 4144303 h 4454665"/>
              <a:gd name="connsiteX321" fmla="*/ 11938614 w 12192000"/>
              <a:gd name="connsiteY321" fmla="*/ 4125597 h 4454665"/>
              <a:gd name="connsiteX322" fmla="*/ 11938614 w 12192000"/>
              <a:gd name="connsiteY322" fmla="*/ 4123519 h 4454665"/>
              <a:gd name="connsiteX323" fmla="*/ 11901596 w 12192000"/>
              <a:gd name="connsiteY323" fmla="*/ 4088184 h 4454665"/>
              <a:gd name="connsiteX324" fmla="*/ 11909822 w 12192000"/>
              <a:gd name="connsiteY324" fmla="*/ 4067401 h 4454665"/>
              <a:gd name="connsiteX325" fmla="*/ 11961236 w 12192000"/>
              <a:gd name="connsiteY325" fmla="*/ 4067401 h 4454665"/>
              <a:gd name="connsiteX326" fmla="*/ 11963292 w 12192000"/>
              <a:gd name="connsiteY326" fmla="*/ 4067401 h 4454665"/>
              <a:gd name="connsiteX327" fmla="*/ 11967405 w 12192000"/>
              <a:gd name="connsiteY327" fmla="*/ 4046616 h 4454665"/>
              <a:gd name="connsiteX328" fmla="*/ 11967405 w 12192000"/>
              <a:gd name="connsiteY328" fmla="*/ 4044537 h 4454665"/>
              <a:gd name="connsiteX329" fmla="*/ 11922162 w 12192000"/>
              <a:gd name="connsiteY329" fmla="*/ 4017517 h 4454665"/>
              <a:gd name="connsiteX330" fmla="*/ 11926275 w 12192000"/>
              <a:gd name="connsiteY330" fmla="*/ 3996733 h 4454665"/>
              <a:gd name="connsiteX331" fmla="*/ 11975632 w 12192000"/>
              <a:gd name="connsiteY331" fmla="*/ 3982184 h 4454665"/>
              <a:gd name="connsiteX332" fmla="*/ 11977688 w 12192000"/>
              <a:gd name="connsiteY332" fmla="*/ 3982184 h 4454665"/>
              <a:gd name="connsiteX333" fmla="*/ 11977688 w 12192000"/>
              <a:gd name="connsiteY333" fmla="*/ 3969713 h 4454665"/>
              <a:gd name="connsiteX334" fmla="*/ 11977688 w 12192000"/>
              <a:gd name="connsiteY334" fmla="*/ 3959320 h 4454665"/>
              <a:gd name="connsiteX335" fmla="*/ 11975632 w 12192000"/>
              <a:gd name="connsiteY335" fmla="*/ 3959320 h 4454665"/>
              <a:gd name="connsiteX336" fmla="*/ 11926275 w 12192000"/>
              <a:gd name="connsiteY336" fmla="*/ 3944772 h 4454665"/>
              <a:gd name="connsiteX337" fmla="*/ 11924218 w 12192000"/>
              <a:gd name="connsiteY337" fmla="*/ 3923987 h 4454665"/>
              <a:gd name="connsiteX338" fmla="*/ 11967405 w 12192000"/>
              <a:gd name="connsiteY338" fmla="*/ 3896967 h 4454665"/>
              <a:gd name="connsiteX339" fmla="*/ 11969462 w 12192000"/>
              <a:gd name="connsiteY339" fmla="*/ 3896967 h 4454665"/>
              <a:gd name="connsiteX340" fmla="*/ 11969462 w 12192000"/>
              <a:gd name="connsiteY340" fmla="*/ 3894888 h 4454665"/>
              <a:gd name="connsiteX341" fmla="*/ 11963292 w 12192000"/>
              <a:gd name="connsiteY341" fmla="*/ 3874104 h 4454665"/>
              <a:gd name="connsiteX342" fmla="*/ 11961236 w 12192000"/>
              <a:gd name="connsiteY342" fmla="*/ 3874104 h 4454665"/>
              <a:gd name="connsiteX343" fmla="*/ 11909822 w 12192000"/>
              <a:gd name="connsiteY343" fmla="*/ 3874104 h 4454665"/>
              <a:gd name="connsiteX344" fmla="*/ 11901596 w 12192000"/>
              <a:gd name="connsiteY344" fmla="*/ 3853320 h 4454665"/>
              <a:gd name="connsiteX345" fmla="*/ 11938614 w 12192000"/>
              <a:gd name="connsiteY345" fmla="*/ 3815908 h 4454665"/>
              <a:gd name="connsiteX346" fmla="*/ 11938614 w 12192000"/>
              <a:gd name="connsiteY346" fmla="*/ 3813829 h 4454665"/>
              <a:gd name="connsiteX347" fmla="*/ 11928331 w 12192000"/>
              <a:gd name="connsiteY347" fmla="*/ 3795123 h 4454665"/>
              <a:gd name="connsiteX348" fmla="*/ 11926275 w 12192000"/>
              <a:gd name="connsiteY348" fmla="*/ 3795123 h 4454665"/>
              <a:gd name="connsiteX349" fmla="*/ 11876918 w 12192000"/>
              <a:gd name="connsiteY349" fmla="*/ 3807594 h 4454665"/>
              <a:gd name="connsiteX350" fmla="*/ 11862522 w 12192000"/>
              <a:gd name="connsiteY350" fmla="*/ 3790966 h 4454665"/>
              <a:gd name="connsiteX351" fmla="*/ 11889257 w 12192000"/>
              <a:gd name="connsiteY351" fmla="*/ 3745240 h 4454665"/>
              <a:gd name="connsiteX352" fmla="*/ 11889257 w 12192000"/>
              <a:gd name="connsiteY352" fmla="*/ 3743162 h 4454665"/>
              <a:gd name="connsiteX353" fmla="*/ 11872805 w 12192000"/>
              <a:gd name="connsiteY353" fmla="*/ 3728612 h 4454665"/>
              <a:gd name="connsiteX354" fmla="*/ 11827561 w 12192000"/>
              <a:gd name="connsiteY354" fmla="*/ 3753554 h 4454665"/>
              <a:gd name="connsiteX355" fmla="*/ 11809052 w 12192000"/>
              <a:gd name="connsiteY355" fmla="*/ 3741083 h 4454665"/>
              <a:gd name="connsiteX356" fmla="*/ 11823448 w 12192000"/>
              <a:gd name="connsiteY356" fmla="*/ 3691200 h 4454665"/>
              <a:gd name="connsiteX357" fmla="*/ 11823448 w 12192000"/>
              <a:gd name="connsiteY357" fmla="*/ 3689122 h 4454665"/>
              <a:gd name="connsiteX358" fmla="*/ 11804939 w 12192000"/>
              <a:gd name="connsiteY358" fmla="*/ 3678730 h 4454665"/>
              <a:gd name="connsiteX359" fmla="*/ 11802882 w 12192000"/>
              <a:gd name="connsiteY359" fmla="*/ 3676651 h 4454665"/>
              <a:gd name="connsiteX360" fmla="*/ 11802882 w 12192000"/>
              <a:gd name="connsiteY360" fmla="*/ 3678730 h 4454665"/>
              <a:gd name="connsiteX361" fmla="*/ 11765865 w 12192000"/>
              <a:gd name="connsiteY361" fmla="*/ 3714063 h 4454665"/>
              <a:gd name="connsiteX362" fmla="*/ 11745300 w 12192000"/>
              <a:gd name="connsiteY362" fmla="*/ 3705750 h 4454665"/>
              <a:gd name="connsiteX363" fmla="*/ 11749412 w 12192000"/>
              <a:gd name="connsiteY363" fmla="*/ 3678730 h 4454665"/>
              <a:gd name="connsiteX364" fmla="*/ 11745300 w 12192000"/>
              <a:gd name="connsiteY364" fmla="*/ 3653788 h 4454665"/>
              <a:gd name="connsiteX365" fmla="*/ 11745300 w 12192000"/>
              <a:gd name="connsiteY365" fmla="*/ 3651710 h 4454665"/>
              <a:gd name="connsiteX366" fmla="*/ 11743243 w 12192000"/>
              <a:gd name="connsiteY366" fmla="*/ 3651710 h 4454665"/>
              <a:gd name="connsiteX367" fmla="*/ 11722678 w 12192000"/>
              <a:gd name="connsiteY367" fmla="*/ 3647553 h 4454665"/>
              <a:gd name="connsiteX368" fmla="*/ 11695943 w 12192000"/>
              <a:gd name="connsiteY368" fmla="*/ 3693279 h 4454665"/>
              <a:gd name="connsiteX369" fmla="*/ 11673321 w 12192000"/>
              <a:gd name="connsiteY369" fmla="*/ 3689122 h 4454665"/>
              <a:gd name="connsiteX370" fmla="*/ 11660982 w 12192000"/>
              <a:gd name="connsiteY370" fmla="*/ 3639239 h 4454665"/>
              <a:gd name="connsiteX371" fmla="*/ 11658925 w 12192000"/>
              <a:gd name="connsiteY371" fmla="*/ 3639239 h 4454665"/>
              <a:gd name="connsiteX372" fmla="*/ 11638359 w 12192000"/>
              <a:gd name="connsiteY372" fmla="*/ 3639239 h 4454665"/>
              <a:gd name="connsiteX373" fmla="*/ 11636303 w 12192000"/>
              <a:gd name="connsiteY373" fmla="*/ 3639239 h 4454665"/>
              <a:gd name="connsiteX374" fmla="*/ 0 w 12192000"/>
              <a:gd name="connsiteY374" fmla="*/ 0 h 4454665"/>
              <a:gd name="connsiteX375" fmla="*/ 12192000 w 12192000"/>
              <a:gd name="connsiteY375" fmla="*/ 0 h 4454665"/>
              <a:gd name="connsiteX376" fmla="*/ 12192000 w 12192000"/>
              <a:gd name="connsiteY376" fmla="*/ 4454665 h 4454665"/>
              <a:gd name="connsiteX377" fmla="*/ 4539049 w 12192000"/>
              <a:gd name="connsiteY377" fmla="*/ 4454665 h 4454665"/>
              <a:gd name="connsiteX378" fmla="*/ 0 w 12192000"/>
              <a:gd name="connsiteY378" fmla="*/ 4454665 h 4454665"/>
              <a:gd name="connsiteX379" fmla="*/ 0 w 12192000"/>
              <a:gd name="connsiteY379" fmla="*/ 3869778 h 445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4454665">
                <a:moveTo>
                  <a:pt x="11603402" y="4036670"/>
                </a:moveTo>
                <a:cubicBezTo>
                  <a:pt x="11607483" y="4034586"/>
                  <a:pt x="11609524" y="4034586"/>
                  <a:pt x="11613605" y="4036670"/>
                </a:cubicBezTo>
                <a:cubicBezTo>
                  <a:pt x="11615645" y="4038755"/>
                  <a:pt x="11617686" y="4040839"/>
                  <a:pt x="11617686" y="4045008"/>
                </a:cubicBezTo>
                <a:cubicBezTo>
                  <a:pt x="11623808" y="4147152"/>
                  <a:pt x="11623808" y="4147152"/>
                  <a:pt x="11623808" y="4147152"/>
                </a:cubicBezTo>
                <a:cubicBezTo>
                  <a:pt x="11625848" y="4153405"/>
                  <a:pt x="11623808" y="4155490"/>
                  <a:pt x="11621767" y="4157574"/>
                </a:cubicBezTo>
                <a:cubicBezTo>
                  <a:pt x="11619727" y="4159659"/>
                  <a:pt x="11617686" y="4157574"/>
                  <a:pt x="11615645" y="4157574"/>
                </a:cubicBezTo>
                <a:cubicBezTo>
                  <a:pt x="11570752" y="4147152"/>
                  <a:pt x="11540142" y="4128390"/>
                  <a:pt x="11509533" y="4095038"/>
                </a:cubicBezTo>
                <a:cubicBezTo>
                  <a:pt x="11507492" y="4092954"/>
                  <a:pt x="11505451" y="4090869"/>
                  <a:pt x="11505451" y="4088785"/>
                </a:cubicBezTo>
                <a:cubicBezTo>
                  <a:pt x="11505451" y="4088785"/>
                  <a:pt x="11505451" y="4088785"/>
                  <a:pt x="11505451" y="4086699"/>
                </a:cubicBezTo>
                <a:cubicBezTo>
                  <a:pt x="11505451" y="4084615"/>
                  <a:pt x="11509533" y="4082530"/>
                  <a:pt x="11511573" y="4082530"/>
                </a:cubicBezTo>
                <a:cubicBezTo>
                  <a:pt x="11603402" y="4036670"/>
                  <a:pt x="11603402" y="4036670"/>
                  <a:pt x="11603402" y="4036670"/>
                </a:cubicBezTo>
                <a:close/>
                <a:moveTo>
                  <a:pt x="11686136" y="4034586"/>
                </a:moveTo>
                <a:cubicBezTo>
                  <a:pt x="11690256" y="4034586"/>
                  <a:pt x="11692317" y="4034586"/>
                  <a:pt x="11696438" y="4034586"/>
                </a:cubicBezTo>
                <a:cubicBezTo>
                  <a:pt x="11787097" y="4080352"/>
                  <a:pt x="11787097" y="4080352"/>
                  <a:pt x="11787097" y="4080352"/>
                </a:cubicBezTo>
                <a:cubicBezTo>
                  <a:pt x="11791218" y="4082432"/>
                  <a:pt x="11793278" y="4084512"/>
                  <a:pt x="11795339" y="4086593"/>
                </a:cubicBezTo>
                <a:cubicBezTo>
                  <a:pt x="11795339" y="4088673"/>
                  <a:pt x="11793278" y="4090753"/>
                  <a:pt x="11791218" y="4092833"/>
                </a:cubicBezTo>
                <a:cubicBezTo>
                  <a:pt x="11760312" y="4126117"/>
                  <a:pt x="11727344" y="4144840"/>
                  <a:pt x="11684076" y="4155241"/>
                </a:cubicBezTo>
                <a:cubicBezTo>
                  <a:pt x="11679954" y="4157321"/>
                  <a:pt x="11677894" y="4157321"/>
                  <a:pt x="11675833" y="4155241"/>
                </a:cubicBezTo>
                <a:cubicBezTo>
                  <a:pt x="11673773" y="4153161"/>
                  <a:pt x="11673773" y="4149000"/>
                  <a:pt x="11673773" y="4146920"/>
                </a:cubicBezTo>
                <a:cubicBezTo>
                  <a:pt x="11682015" y="4042907"/>
                  <a:pt x="11682015" y="4042907"/>
                  <a:pt x="11682015" y="4042907"/>
                </a:cubicBezTo>
                <a:cubicBezTo>
                  <a:pt x="11682015" y="4040827"/>
                  <a:pt x="11684076" y="4036666"/>
                  <a:pt x="11686136" y="4034586"/>
                </a:cubicBezTo>
                <a:close/>
                <a:moveTo>
                  <a:pt x="10868401" y="3994843"/>
                </a:moveTo>
                <a:cubicBezTo>
                  <a:pt x="10868401" y="3994843"/>
                  <a:pt x="10868401" y="3994843"/>
                  <a:pt x="10868401" y="4038046"/>
                </a:cubicBezTo>
                <a:cubicBezTo>
                  <a:pt x="10868401" y="4038046"/>
                  <a:pt x="10841333" y="4046275"/>
                  <a:pt x="10820512" y="4046275"/>
                </a:cubicBezTo>
                <a:cubicBezTo>
                  <a:pt x="10803855" y="4046275"/>
                  <a:pt x="10801773" y="4029817"/>
                  <a:pt x="10801773" y="4021588"/>
                </a:cubicBezTo>
                <a:cubicBezTo>
                  <a:pt x="10801773" y="4007187"/>
                  <a:pt x="10810102" y="3998958"/>
                  <a:pt x="10826759" y="3996901"/>
                </a:cubicBezTo>
                <a:close/>
                <a:moveTo>
                  <a:pt x="10518900" y="3924709"/>
                </a:moveTo>
                <a:cubicBezTo>
                  <a:pt x="10547537" y="3924709"/>
                  <a:pt x="10559811" y="3941316"/>
                  <a:pt x="10559811" y="3984908"/>
                </a:cubicBezTo>
                <a:cubicBezTo>
                  <a:pt x="10559811" y="4022272"/>
                  <a:pt x="10553675" y="4045106"/>
                  <a:pt x="10518900" y="4045106"/>
                </a:cubicBezTo>
                <a:cubicBezTo>
                  <a:pt x="10484125" y="4045106"/>
                  <a:pt x="10477988" y="4022272"/>
                  <a:pt x="10477988" y="3984908"/>
                </a:cubicBezTo>
                <a:cubicBezTo>
                  <a:pt x="10477988" y="3941316"/>
                  <a:pt x="10488216" y="3924709"/>
                  <a:pt x="10518900" y="3924709"/>
                </a:cubicBezTo>
                <a:close/>
                <a:moveTo>
                  <a:pt x="11673123" y="3916397"/>
                </a:moveTo>
                <a:cubicBezTo>
                  <a:pt x="11675950" y="3915878"/>
                  <a:pt x="11679033" y="3916397"/>
                  <a:pt x="11682116" y="3917436"/>
                </a:cubicBezTo>
                <a:cubicBezTo>
                  <a:pt x="11698562" y="3929905"/>
                  <a:pt x="11708840" y="3948607"/>
                  <a:pt x="11708840" y="3969387"/>
                </a:cubicBezTo>
                <a:cubicBezTo>
                  <a:pt x="11708840" y="4000558"/>
                  <a:pt x="11682116" y="4027572"/>
                  <a:pt x="11649226" y="4027572"/>
                </a:cubicBezTo>
                <a:cubicBezTo>
                  <a:pt x="11616336" y="4027572"/>
                  <a:pt x="11589612" y="4000558"/>
                  <a:pt x="11589612" y="3969387"/>
                </a:cubicBezTo>
                <a:cubicBezTo>
                  <a:pt x="11589612" y="3948607"/>
                  <a:pt x="11599890" y="3929905"/>
                  <a:pt x="11616336" y="3919515"/>
                </a:cubicBezTo>
                <a:cubicBezTo>
                  <a:pt x="11622503" y="3915358"/>
                  <a:pt x="11628669" y="3915358"/>
                  <a:pt x="11632781" y="3921592"/>
                </a:cubicBezTo>
                <a:cubicBezTo>
                  <a:pt x="11636892" y="3927827"/>
                  <a:pt x="11634837" y="3934060"/>
                  <a:pt x="11630725" y="3938217"/>
                </a:cubicBezTo>
                <a:cubicBezTo>
                  <a:pt x="11620447" y="3944451"/>
                  <a:pt x="11614280" y="3956919"/>
                  <a:pt x="11614280" y="3969387"/>
                </a:cubicBezTo>
                <a:cubicBezTo>
                  <a:pt x="11614280" y="3988090"/>
                  <a:pt x="11630725" y="4004714"/>
                  <a:pt x="11649226" y="4004714"/>
                </a:cubicBezTo>
                <a:cubicBezTo>
                  <a:pt x="11667727" y="4004714"/>
                  <a:pt x="11684172" y="3988090"/>
                  <a:pt x="11684172" y="3969387"/>
                </a:cubicBezTo>
                <a:cubicBezTo>
                  <a:pt x="11684172" y="3956919"/>
                  <a:pt x="11678005" y="3944451"/>
                  <a:pt x="11667727" y="3938217"/>
                </a:cubicBezTo>
                <a:cubicBezTo>
                  <a:pt x="11663616" y="3934060"/>
                  <a:pt x="11661560" y="3927827"/>
                  <a:pt x="11665671" y="3921592"/>
                </a:cubicBezTo>
                <a:cubicBezTo>
                  <a:pt x="11667727" y="3918476"/>
                  <a:pt x="11670297" y="3916917"/>
                  <a:pt x="11673123" y="3916397"/>
                </a:cubicBezTo>
                <a:close/>
                <a:moveTo>
                  <a:pt x="11822057" y="3901331"/>
                </a:moveTo>
                <a:cubicBezTo>
                  <a:pt x="11824124" y="3901331"/>
                  <a:pt x="11826190" y="3905483"/>
                  <a:pt x="11826190" y="3907560"/>
                </a:cubicBezTo>
                <a:cubicBezTo>
                  <a:pt x="11838588" y="3951158"/>
                  <a:pt x="11838588" y="3988528"/>
                  <a:pt x="11826190" y="4032127"/>
                </a:cubicBezTo>
                <a:cubicBezTo>
                  <a:pt x="11824124" y="4036279"/>
                  <a:pt x="11824124" y="4038355"/>
                  <a:pt x="11822057" y="4038355"/>
                </a:cubicBezTo>
                <a:cubicBezTo>
                  <a:pt x="11817924" y="4040431"/>
                  <a:pt x="11815858" y="4038355"/>
                  <a:pt x="11813791" y="4036279"/>
                </a:cubicBezTo>
                <a:cubicBezTo>
                  <a:pt x="11729066" y="3978147"/>
                  <a:pt x="11729066" y="3978147"/>
                  <a:pt x="11729066" y="3978147"/>
                </a:cubicBezTo>
                <a:cubicBezTo>
                  <a:pt x="11724933" y="3976072"/>
                  <a:pt x="11722867" y="3973995"/>
                  <a:pt x="11722867" y="3969843"/>
                </a:cubicBezTo>
                <a:cubicBezTo>
                  <a:pt x="11722867" y="3967767"/>
                  <a:pt x="11724933" y="3963615"/>
                  <a:pt x="11729066" y="3961539"/>
                </a:cubicBezTo>
                <a:cubicBezTo>
                  <a:pt x="11813791" y="3903408"/>
                  <a:pt x="11813791" y="3903408"/>
                  <a:pt x="11813791" y="3903408"/>
                </a:cubicBezTo>
                <a:cubicBezTo>
                  <a:pt x="11815858" y="3901331"/>
                  <a:pt x="11819991" y="3901331"/>
                  <a:pt x="11822057" y="3901331"/>
                </a:cubicBezTo>
                <a:close/>
                <a:moveTo>
                  <a:pt x="11476229" y="3901331"/>
                </a:moveTo>
                <a:cubicBezTo>
                  <a:pt x="11480320" y="3901331"/>
                  <a:pt x="11482366" y="3903408"/>
                  <a:pt x="11484412" y="3905483"/>
                </a:cubicBezTo>
                <a:cubicBezTo>
                  <a:pt x="11568280" y="3961539"/>
                  <a:pt x="11568280" y="3961539"/>
                  <a:pt x="11568280" y="3961539"/>
                </a:cubicBezTo>
                <a:cubicBezTo>
                  <a:pt x="11572371" y="3963615"/>
                  <a:pt x="11574417" y="3967767"/>
                  <a:pt x="11574417" y="3969843"/>
                </a:cubicBezTo>
                <a:cubicBezTo>
                  <a:pt x="11574417" y="3973995"/>
                  <a:pt x="11572371" y="3976072"/>
                  <a:pt x="11568280" y="3978147"/>
                </a:cubicBezTo>
                <a:lnTo>
                  <a:pt x="11484412" y="4036279"/>
                </a:lnTo>
                <a:cubicBezTo>
                  <a:pt x="11480320" y="4038355"/>
                  <a:pt x="11478275" y="4040431"/>
                  <a:pt x="11476229" y="4038355"/>
                </a:cubicBezTo>
                <a:cubicBezTo>
                  <a:pt x="11474184" y="4038355"/>
                  <a:pt x="11472138" y="4036279"/>
                  <a:pt x="11472138" y="4032127"/>
                </a:cubicBezTo>
                <a:cubicBezTo>
                  <a:pt x="11459865" y="3988528"/>
                  <a:pt x="11459865" y="3953234"/>
                  <a:pt x="11472138" y="3907560"/>
                </a:cubicBezTo>
                <a:cubicBezTo>
                  <a:pt x="11472138" y="3905483"/>
                  <a:pt x="11474184" y="3903408"/>
                  <a:pt x="11476229" y="3901331"/>
                </a:cubicBezTo>
                <a:close/>
                <a:moveTo>
                  <a:pt x="11088184" y="3890811"/>
                </a:moveTo>
                <a:cubicBezTo>
                  <a:pt x="11086131" y="3890811"/>
                  <a:pt x="11084078" y="3890811"/>
                  <a:pt x="11082024" y="3892889"/>
                </a:cubicBezTo>
                <a:cubicBezTo>
                  <a:pt x="11079972" y="3894966"/>
                  <a:pt x="11079972" y="3897043"/>
                  <a:pt x="11079972" y="3899119"/>
                </a:cubicBezTo>
                <a:cubicBezTo>
                  <a:pt x="11121033" y="4056970"/>
                  <a:pt x="11121033" y="4056970"/>
                  <a:pt x="11121033" y="4056970"/>
                </a:cubicBezTo>
                <a:cubicBezTo>
                  <a:pt x="11123086" y="4065278"/>
                  <a:pt x="11131299" y="4077739"/>
                  <a:pt x="11145670" y="4077739"/>
                </a:cubicBezTo>
                <a:cubicBezTo>
                  <a:pt x="11153882" y="4077739"/>
                  <a:pt x="11153882" y="4077739"/>
                  <a:pt x="11153882" y="4077739"/>
                </a:cubicBezTo>
                <a:cubicBezTo>
                  <a:pt x="11151829" y="4081893"/>
                  <a:pt x="11151829" y="4083971"/>
                  <a:pt x="11149776" y="4086047"/>
                </a:cubicBezTo>
                <a:cubicBezTo>
                  <a:pt x="11149776" y="4088124"/>
                  <a:pt x="11149776" y="4088124"/>
                  <a:pt x="11149776" y="4088124"/>
                </a:cubicBezTo>
                <a:cubicBezTo>
                  <a:pt x="11147723" y="4094356"/>
                  <a:pt x="11145670" y="4106817"/>
                  <a:pt x="11125139" y="4106817"/>
                </a:cubicBezTo>
                <a:cubicBezTo>
                  <a:pt x="11090237" y="4104740"/>
                  <a:pt x="11090237" y="4104740"/>
                  <a:pt x="11090237" y="4104740"/>
                </a:cubicBezTo>
                <a:cubicBezTo>
                  <a:pt x="11088184" y="4102663"/>
                  <a:pt x="11086131" y="4104740"/>
                  <a:pt x="11084078" y="4106817"/>
                </a:cubicBezTo>
                <a:cubicBezTo>
                  <a:pt x="11082024" y="4106817"/>
                  <a:pt x="11082024" y="4108894"/>
                  <a:pt x="11082024" y="4110971"/>
                </a:cubicBezTo>
                <a:cubicBezTo>
                  <a:pt x="11082024" y="4129664"/>
                  <a:pt x="11082024" y="4129664"/>
                  <a:pt x="11082024" y="4129664"/>
                </a:cubicBezTo>
                <a:cubicBezTo>
                  <a:pt x="11082024" y="4133818"/>
                  <a:pt x="11084078" y="4135895"/>
                  <a:pt x="11088184" y="4135895"/>
                </a:cubicBezTo>
                <a:cubicBezTo>
                  <a:pt x="11098449" y="4140048"/>
                  <a:pt x="11118980" y="4142125"/>
                  <a:pt x="11135404" y="4142125"/>
                </a:cubicBezTo>
                <a:cubicBezTo>
                  <a:pt x="11135404" y="4142125"/>
                  <a:pt x="11135404" y="4142125"/>
                  <a:pt x="11137458" y="4142125"/>
                </a:cubicBezTo>
                <a:cubicBezTo>
                  <a:pt x="11164148" y="4142125"/>
                  <a:pt x="11182625" y="4125510"/>
                  <a:pt x="11190838" y="4090201"/>
                </a:cubicBezTo>
                <a:cubicBezTo>
                  <a:pt x="11201103" y="4050738"/>
                  <a:pt x="11215474" y="3998814"/>
                  <a:pt x="11223687" y="3961429"/>
                </a:cubicBezTo>
                <a:cubicBezTo>
                  <a:pt x="11227793" y="3944813"/>
                  <a:pt x="11231899" y="3930274"/>
                  <a:pt x="11236005" y="3919889"/>
                </a:cubicBezTo>
                <a:cubicBezTo>
                  <a:pt x="11240111" y="3899119"/>
                  <a:pt x="11240111" y="3899119"/>
                  <a:pt x="11240111" y="3899119"/>
                </a:cubicBezTo>
                <a:cubicBezTo>
                  <a:pt x="11240111" y="3897043"/>
                  <a:pt x="11240111" y="3894966"/>
                  <a:pt x="11238058" y="3892889"/>
                </a:cubicBezTo>
                <a:cubicBezTo>
                  <a:pt x="11238058" y="3890811"/>
                  <a:pt x="11236005" y="3890811"/>
                  <a:pt x="11233952" y="3890811"/>
                </a:cubicBezTo>
                <a:cubicBezTo>
                  <a:pt x="11205209" y="3890811"/>
                  <a:pt x="11205209" y="3890811"/>
                  <a:pt x="11205209" y="3890811"/>
                </a:cubicBezTo>
                <a:cubicBezTo>
                  <a:pt x="11203156" y="3890811"/>
                  <a:pt x="11199050" y="3892889"/>
                  <a:pt x="11199050" y="3894966"/>
                </a:cubicBezTo>
                <a:cubicBezTo>
                  <a:pt x="11162094" y="4036200"/>
                  <a:pt x="11162094" y="4036200"/>
                  <a:pt x="11162094" y="4036200"/>
                </a:cubicBezTo>
                <a:cubicBezTo>
                  <a:pt x="11160041" y="4036200"/>
                  <a:pt x="11160041" y="4036200"/>
                  <a:pt x="11160041" y="4036200"/>
                </a:cubicBezTo>
                <a:cubicBezTo>
                  <a:pt x="11121033" y="3894966"/>
                  <a:pt x="11121033" y="3894966"/>
                  <a:pt x="11121033" y="3894966"/>
                </a:cubicBezTo>
                <a:cubicBezTo>
                  <a:pt x="11121033" y="3892889"/>
                  <a:pt x="11118980" y="3890811"/>
                  <a:pt x="11114874" y="3890811"/>
                </a:cubicBezTo>
                <a:cubicBezTo>
                  <a:pt x="11088184" y="3890811"/>
                  <a:pt x="11088184" y="3890811"/>
                  <a:pt x="11088184" y="3890811"/>
                </a:cubicBezTo>
                <a:close/>
                <a:moveTo>
                  <a:pt x="11048412" y="3888474"/>
                </a:moveTo>
                <a:cubicBezTo>
                  <a:pt x="11030001" y="3888474"/>
                  <a:pt x="11011591" y="3900959"/>
                  <a:pt x="10999317" y="3909283"/>
                </a:cubicBezTo>
                <a:cubicBezTo>
                  <a:pt x="10999317" y="3896798"/>
                  <a:pt x="10999317" y="3896798"/>
                  <a:pt x="10999317" y="3896798"/>
                </a:cubicBezTo>
                <a:cubicBezTo>
                  <a:pt x="10999317" y="3892635"/>
                  <a:pt x="10997272" y="3890555"/>
                  <a:pt x="10993181" y="3890555"/>
                </a:cubicBezTo>
                <a:cubicBezTo>
                  <a:pt x="10964542" y="3890555"/>
                  <a:pt x="10964542" y="3890555"/>
                  <a:pt x="10964542" y="3890555"/>
                </a:cubicBezTo>
                <a:cubicBezTo>
                  <a:pt x="10960451" y="3890555"/>
                  <a:pt x="10958406" y="3892635"/>
                  <a:pt x="10958406" y="3896798"/>
                </a:cubicBezTo>
                <a:cubicBezTo>
                  <a:pt x="10958406" y="4071593"/>
                  <a:pt x="10958406" y="4071593"/>
                  <a:pt x="10958406" y="4071593"/>
                </a:cubicBezTo>
                <a:cubicBezTo>
                  <a:pt x="10958406" y="4075755"/>
                  <a:pt x="10960451" y="4077836"/>
                  <a:pt x="10964542" y="4077836"/>
                </a:cubicBezTo>
                <a:cubicBezTo>
                  <a:pt x="10993181" y="4077836"/>
                  <a:pt x="10993181" y="4077836"/>
                  <a:pt x="10993181" y="4077836"/>
                </a:cubicBezTo>
                <a:cubicBezTo>
                  <a:pt x="10997272" y="4077836"/>
                  <a:pt x="10999317" y="4075755"/>
                  <a:pt x="10999317" y="4071593"/>
                </a:cubicBezTo>
                <a:cubicBezTo>
                  <a:pt x="10999317" y="3950901"/>
                  <a:pt x="10999317" y="3950901"/>
                  <a:pt x="10999317" y="3950901"/>
                </a:cubicBezTo>
                <a:cubicBezTo>
                  <a:pt x="11007500" y="3944658"/>
                  <a:pt x="11025910" y="3930092"/>
                  <a:pt x="11050457" y="3928011"/>
                </a:cubicBezTo>
                <a:cubicBezTo>
                  <a:pt x="11054548" y="3928011"/>
                  <a:pt x="11056594" y="3923849"/>
                  <a:pt x="11056594" y="3921768"/>
                </a:cubicBezTo>
                <a:cubicBezTo>
                  <a:pt x="11056594" y="3894717"/>
                  <a:pt x="11056594" y="3894717"/>
                  <a:pt x="11056594" y="3894717"/>
                </a:cubicBezTo>
                <a:cubicBezTo>
                  <a:pt x="11056594" y="3892635"/>
                  <a:pt x="11056594" y="3890555"/>
                  <a:pt x="11054548" y="3890555"/>
                </a:cubicBezTo>
                <a:cubicBezTo>
                  <a:pt x="11052503" y="3888474"/>
                  <a:pt x="11050457" y="3888474"/>
                  <a:pt x="11048412" y="3888474"/>
                </a:cubicBezTo>
                <a:close/>
                <a:moveTo>
                  <a:pt x="10847504" y="3884967"/>
                </a:moveTo>
                <a:cubicBezTo>
                  <a:pt x="10826811" y="3884967"/>
                  <a:pt x="10791633" y="3891205"/>
                  <a:pt x="10777148" y="3893285"/>
                </a:cubicBezTo>
                <a:cubicBezTo>
                  <a:pt x="10773009" y="3893285"/>
                  <a:pt x="10770940" y="3897443"/>
                  <a:pt x="10770940" y="3899523"/>
                </a:cubicBezTo>
                <a:cubicBezTo>
                  <a:pt x="10770940" y="3899523"/>
                  <a:pt x="10770940" y="3899523"/>
                  <a:pt x="10773009" y="3924476"/>
                </a:cubicBezTo>
                <a:cubicBezTo>
                  <a:pt x="10773009" y="3926555"/>
                  <a:pt x="10773009" y="3928635"/>
                  <a:pt x="10775079" y="3928635"/>
                </a:cubicBezTo>
                <a:cubicBezTo>
                  <a:pt x="10777148" y="3930714"/>
                  <a:pt x="10777148" y="3930714"/>
                  <a:pt x="10779217" y="3930714"/>
                </a:cubicBezTo>
                <a:cubicBezTo>
                  <a:pt x="10795771" y="3930714"/>
                  <a:pt x="10824741" y="3926555"/>
                  <a:pt x="10845434" y="3926555"/>
                </a:cubicBezTo>
                <a:cubicBezTo>
                  <a:pt x="10859918" y="3926555"/>
                  <a:pt x="10868196" y="3934873"/>
                  <a:pt x="10868196" y="3949429"/>
                </a:cubicBezTo>
                <a:cubicBezTo>
                  <a:pt x="10868196" y="3949429"/>
                  <a:pt x="10868196" y="3949429"/>
                  <a:pt x="10868196" y="3961905"/>
                </a:cubicBezTo>
                <a:cubicBezTo>
                  <a:pt x="10868196" y="3961905"/>
                  <a:pt x="10868196" y="3961905"/>
                  <a:pt x="10822672" y="3966064"/>
                </a:cubicBezTo>
                <a:cubicBezTo>
                  <a:pt x="10777148" y="3968144"/>
                  <a:pt x="10758524" y="3984779"/>
                  <a:pt x="10758524" y="4022208"/>
                </a:cubicBezTo>
                <a:cubicBezTo>
                  <a:pt x="10758524" y="4061717"/>
                  <a:pt x="10779217" y="4082511"/>
                  <a:pt x="10814395" y="4082511"/>
                </a:cubicBezTo>
                <a:cubicBezTo>
                  <a:pt x="10843365" y="4082511"/>
                  <a:pt x="10874404" y="4070035"/>
                  <a:pt x="10874404" y="4070035"/>
                </a:cubicBezTo>
                <a:cubicBezTo>
                  <a:pt x="10882681" y="4076273"/>
                  <a:pt x="10888889" y="4080432"/>
                  <a:pt x="10903374" y="4082511"/>
                </a:cubicBezTo>
                <a:cubicBezTo>
                  <a:pt x="10905443" y="4082511"/>
                  <a:pt x="10907512" y="4082511"/>
                  <a:pt x="10909582" y="4080432"/>
                </a:cubicBezTo>
                <a:cubicBezTo>
                  <a:pt x="10909582" y="4078352"/>
                  <a:pt x="10911651" y="4076273"/>
                  <a:pt x="10911651" y="4074194"/>
                </a:cubicBezTo>
                <a:cubicBezTo>
                  <a:pt x="10911651" y="4074194"/>
                  <a:pt x="10911651" y="4074194"/>
                  <a:pt x="10911651" y="3949429"/>
                </a:cubicBezTo>
                <a:cubicBezTo>
                  <a:pt x="10911651" y="3905761"/>
                  <a:pt x="10890958" y="3884967"/>
                  <a:pt x="10847504" y="3884967"/>
                </a:cubicBezTo>
                <a:close/>
                <a:moveTo>
                  <a:pt x="10518899" y="3884967"/>
                </a:moveTo>
                <a:cubicBezTo>
                  <a:pt x="10472419" y="3884967"/>
                  <a:pt x="10434738" y="3929188"/>
                  <a:pt x="10434738" y="3983739"/>
                </a:cubicBezTo>
                <a:cubicBezTo>
                  <a:pt x="10434738" y="4038290"/>
                  <a:pt x="10472419" y="4082511"/>
                  <a:pt x="10518899" y="4082511"/>
                </a:cubicBezTo>
                <a:cubicBezTo>
                  <a:pt x="10565380" y="4082511"/>
                  <a:pt x="10603060" y="4038290"/>
                  <a:pt x="10603060" y="3983739"/>
                </a:cubicBezTo>
                <a:cubicBezTo>
                  <a:pt x="10603060" y="3929188"/>
                  <a:pt x="10565380" y="3884967"/>
                  <a:pt x="10518899" y="3884967"/>
                </a:cubicBezTo>
                <a:close/>
                <a:moveTo>
                  <a:pt x="10302945" y="3859251"/>
                </a:moveTo>
                <a:cubicBezTo>
                  <a:pt x="10302945" y="3859251"/>
                  <a:pt x="10302945" y="3859251"/>
                  <a:pt x="10319310" y="3859251"/>
                </a:cubicBezTo>
                <a:cubicBezTo>
                  <a:pt x="10349994" y="3859251"/>
                  <a:pt x="10362267" y="3880168"/>
                  <a:pt x="10362267" y="3898993"/>
                </a:cubicBezTo>
                <a:cubicBezTo>
                  <a:pt x="10362267" y="3922003"/>
                  <a:pt x="10343857" y="3936644"/>
                  <a:pt x="10317264" y="3936644"/>
                </a:cubicBezTo>
                <a:cubicBezTo>
                  <a:pt x="10294763" y="3938736"/>
                  <a:pt x="10280444" y="3936644"/>
                  <a:pt x="10272261" y="3936644"/>
                </a:cubicBezTo>
                <a:cubicBezTo>
                  <a:pt x="10272261" y="3936644"/>
                  <a:pt x="10272261" y="3936644"/>
                  <a:pt x="10272261" y="3861343"/>
                </a:cubicBezTo>
                <a:cubicBezTo>
                  <a:pt x="10276353" y="3859251"/>
                  <a:pt x="10286581" y="3859251"/>
                  <a:pt x="10302945" y="3859251"/>
                </a:cubicBezTo>
                <a:close/>
                <a:moveTo>
                  <a:pt x="10679182" y="3847562"/>
                </a:moveTo>
                <a:cubicBezTo>
                  <a:pt x="10679182" y="3847562"/>
                  <a:pt x="10679182" y="3847562"/>
                  <a:pt x="10650472" y="3853806"/>
                </a:cubicBezTo>
                <a:cubicBezTo>
                  <a:pt x="10646371" y="3855888"/>
                  <a:pt x="10644320" y="3857970"/>
                  <a:pt x="10644320" y="3860050"/>
                </a:cubicBezTo>
                <a:cubicBezTo>
                  <a:pt x="10644320" y="3860050"/>
                  <a:pt x="10644320" y="3860050"/>
                  <a:pt x="10644320" y="3891272"/>
                </a:cubicBezTo>
                <a:cubicBezTo>
                  <a:pt x="10644320" y="3891272"/>
                  <a:pt x="10644320" y="3891272"/>
                  <a:pt x="10627914" y="3891272"/>
                </a:cubicBezTo>
                <a:cubicBezTo>
                  <a:pt x="10623813" y="3891272"/>
                  <a:pt x="10621762" y="3893354"/>
                  <a:pt x="10621762" y="3897517"/>
                </a:cubicBezTo>
                <a:cubicBezTo>
                  <a:pt x="10621762" y="3897517"/>
                  <a:pt x="10621762" y="3897517"/>
                  <a:pt x="10621762" y="3922495"/>
                </a:cubicBezTo>
                <a:cubicBezTo>
                  <a:pt x="10621762" y="3926658"/>
                  <a:pt x="10623813" y="3928739"/>
                  <a:pt x="10627914" y="3928739"/>
                </a:cubicBezTo>
                <a:cubicBezTo>
                  <a:pt x="10627914" y="3928739"/>
                  <a:pt x="10627914" y="3928739"/>
                  <a:pt x="10644320" y="3928739"/>
                </a:cubicBezTo>
                <a:cubicBezTo>
                  <a:pt x="10644320" y="3928739"/>
                  <a:pt x="10644320" y="3928739"/>
                  <a:pt x="10644320" y="4011998"/>
                </a:cubicBezTo>
                <a:cubicBezTo>
                  <a:pt x="10644320" y="4068197"/>
                  <a:pt x="10658675" y="4084849"/>
                  <a:pt x="10699689" y="4084849"/>
                </a:cubicBezTo>
                <a:cubicBezTo>
                  <a:pt x="10709943" y="4084849"/>
                  <a:pt x="10722247" y="4080686"/>
                  <a:pt x="10732500" y="4080686"/>
                </a:cubicBezTo>
                <a:cubicBezTo>
                  <a:pt x="10736602" y="4078605"/>
                  <a:pt x="10738652" y="4076523"/>
                  <a:pt x="10738652" y="4072360"/>
                </a:cubicBezTo>
                <a:cubicBezTo>
                  <a:pt x="10738652" y="4072360"/>
                  <a:pt x="10738652" y="4072360"/>
                  <a:pt x="10736602" y="4049464"/>
                </a:cubicBezTo>
                <a:cubicBezTo>
                  <a:pt x="10736602" y="4045301"/>
                  <a:pt x="10734551" y="4041138"/>
                  <a:pt x="10730449" y="4041138"/>
                </a:cubicBezTo>
                <a:cubicBezTo>
                  <a:pt x="10724297" y="4041138"/>
                  <a:pt x="10714044" y="4043220"/>
                  <a:pt x="10705841" y="4043220"/>
                </a:cubicBezTo>
                <a:cubicBezTo>
                  <a:pt x="10687385" y="4043220"/>
                  <a:pt x="10687385" y="4032813"/>
                  <a:pt x="10687385" y="4005753"/>
                </a:cubicBezTo>
                <a:cubicBezTo>
                  <a:pt x="10687385" y="4005753"/>
                  <a:pt x="10687385" y="4005753"/>
                  <a:pt x="10687385" y="3928739"/>
                </a:cubicBezTo>
                <a:cubicBezTo>
                  <a:pt x="10687385" y="3928739"/>
                  <a:pt x="10687385" y="3928739"/>
                  <a:pt x="10730449" y="3928739"/>
                </a:cubicBezTo>
                <a:cubicBezTo>
                  <a:pt x="10734551" y="3928739"/>
                  <a:pt x="10736602" y="3926658"/>
                  <a:pt x="10736602" y="3922495"/>
                </a:cubicBezTo>
                <a:cubicBezTo>
                  <a:pt x="10736602" y="3922495"/>
                  <a:pt x="10736602" y="3922495"/>
                  <a:pt x="10736602" y="3897517"/>
                </a:cubicBezTo>
                <a:cubicBezTo>
                  <a:pt x="10736602" y="3893354"/>
                  <a:pt x="10734551" y="3891272"/>
                  <a:pt x="10730449" y="3891272"/>
                </a:cubicBezTo>
                <a:cubicBezTo>
                  <a:pt x="10730449" y="3891272"/>
                  <a:pt x="10730449" y="3891272"/>
                  <a:pt x="10687385" y="3891272"/>
                </a:cubicBezTo>
                <a:cubicBezTo>
                  <a:pt x="10687385" y="3891272"/>
                  <a:pt x="10687385" y="3891272"/>
                  <a:pt x="10687385" y="3853806"/>
                </a:cubicBezTo>
                <a:cubicBezTo>
                  <a:pt x="10687385" y="3851725"/>
                  <a:pt x="10685334" y="3849643"/>
                  <a:pt x="10685334" y="3847562"/>
                </a:cubicBezTo>
                <a:cubicBezTo>
                  <a:pt x="10683283" y="3847562"/>
                  <a:pt x="10681232" y="3847562"/>
                  <a:pt x="10679182" y="3847562"/>
                </a:cubicBezTo>
                <a:close/>
                <a:moveTo>
                  <a:pt x="10313278" y="3818340"/>
                </a:moveTo>
                <a:cubicBezTo>
                  <a:pt x="10302968" y="3818340"/>
                  <a:pt x="10272038" y="3818340"/>
                  <a:pt x="10232861" y="3822492"/>
                </a:cubicBezTo>
                <a:cubicBezTo>
                  <a:pt x="10230798" y="3822492"/>
                  <a:pt x="10226674" y="3826644"/>
                  <a:pt x="10226674" y="3830796"/>
                </a:cubicBezTo>
                <a:cubicBezTo>
                  <a:pt x="10226674" y="3830796"/>
                  <a:pt x="10226674" y="3830796"/>
                  <a:pt x="10226674" y="4071608"/>
                </a:cubicBezTo>
                <a:cubicBezTo>
                  <a:pt x="10226674" y="4075760"/>
                  <a:pt x="10230798" y="4077836"/>
                  <a:pt x="10234922" y="4077836"/>
                </a:cubicBezTo>
                <a:cubicBezTo>
                  <a:pt x="10234922" y="4077836"/>
                  <a:pt x="10234922" y="4077836"/>
                  <a:pt x="10263790" y="4077836"/>
                </a:cubicBezTo>
                <a:cubicBezTo>
                  <a:pt x="10267914" y="4077836"/>
                  <a:pt x="10272038" y="4075760"/>
                  <a:pt x="10272038" y="4071608"/>
                </a:cubicBezTo>
                <a:cubicBezTo>
                  <a:pt x="10272038" y="4071608"/>
                  <a:pt x="10272038" y="4071608"/>
                  <a:pt x="10272038" y="3976114"/>
                </a:cubicBezTo>
                <a:cubicBezTo>
                  <a:pt x="10280286" y="3976114"/>
                  <a:pt x="10298844" y="3978189"/>
                  <a:pt x="10321526" y="3978189"/>
                </a:cubicBezTo>
                <a:cubicBezTo>
                  <a:pt x="10321526" y="3978189"/>
                  <a:pt x="10321526" y="3978189"/>
                  <a:pt x="10362766" y="4073683"/>
                </a:cubicBezTo>
                <a:cubicBezTo>
                  <a:pt x="10364828" y="4077836"/>
                  <a:pt x="10366890" y="4077836"/>
                  <a:pt x="10368952" y="4077836"/>
                </a:cubicBezTo>
                <a:cubicBezTo>
                  <a:pt x="10368952" y="4077836"/>
                  <a:pt x="10368952" y="4077836"/>
                  <a:pt x="10401944" y="4077836"/>
                </a:cubicBezTo>
                <a:cubicBezTo>
                  <a:pt x="10406068" y="4077836"/>
                  <a:pt x="10408130" y="4077836"/>
                  <a:pt x="10408130" y="4075760"/>
                </a:cubicBezTo>
                <a:cubicBezTo>
                  <a:pt x="10410192" y="4073683"/>
                  <a:pt x="10410192" y="4071608"/>
                  <a:pt x="10410192" y="4069532"/>
                </a:cubicBezTo>
                <a:lnTo>
                  <a:pt x="10362766" y="3965734"/>
                </a:lnTo>
                <a:cubicBezTo>
                  <a:pt x="10393696" y="3951202"/>
                  <a:pt x="10408130" y="3928366"/>
                  <a:pt x="10408130" y="3897226"/>
                </a:cubicBezTo>
                <a:cubicBezTo>
                  <a:pt x="10408130" y="3861935"/>
                  <a:pt x="10391634" y="3818340"/>
                  <a:pt x="10319464" y="3818340"/>
                </a:cubicBezTo>
                <a:cubicBezTo>
                  <a:pt x="10319464" y="3818340"/>
                  <a:pt x="10317402" y="3818340"/>
                  <a:pt x="10313278" y="3818340"/>
                </a:cubicBezTo>
                <a:close/>
                <a:moveTo>
                  <a:pt x="11675833" y="3785334"/>
                </a:moveTo>
                <a:cubicBezTo>
                  <a:pt x="11677894" y="3783273"/>
                  <a:pt x="11682015" y="3783273"/>
                  <a:pt x="11684076" y="3785334"/>
                </a:cubicBezTo>
                <a:cubicBezTo>
                  <a:pt x="11727344" y="3795635"/>
                  <a:pt x="11760312" y="3814179"/>
                  <a:pt x="11791218" y="3847147"/>
                </a:cubicBezTo>
                <a:cubicBezTo>
                  <a:pt x="11793278" y="3849207"/>
                  <a:pt x="11795339" y="3851267"/>
                  <a:pt x="11795339" y="3853328"/>
                </a:cubicBezTo>
                <a:cubicBezTo>
                  <a:pt x="11793278" y="3857448"/>
                  <a:pt x="11791218" y="3857448"/>
                  <a:pt x="11787097" y="3859509"/>
                </a:cubicBezTo>
                <a:cubicBezTo>
                  <a:pt x="11696438" y="3902778"/>
                  <a:pt x="11696438" y="3902778"/>
                  <a:pt x="11696438" y="3902778"/>
                </a:cubicBezTo>
                <a:cubicBezTo>
                  <a:pt x="11692317" y="3904838"/>
                  <a:pt x="11688196" y="3904838"/>
                  <a:pt x="11686136" y="3904838"/>
                </a:cubicBezTo>
                <a:cubicBezTo>
                  <a:pt x="11684076" y="3902778"/>
                  <a:pt x="11682015" y="3898657"/>
                  <a:pt x="11682015" y="3894536"/>
                </a:cubicBezTo>
                <a:cubicBezTo>
                  <a:pt x="11673773" y="3793575"/>
                  <a:pt x="11673773" y="3793575"/>
                  <a:pt x="11673773" y="3793575"/>
                </a:cubicBezTo>
                <a:cubicBezTo>
                  <a:pt x="11673773" y="3789454"/>
                  <a:pt x="11673773" y="3787394"/>
                  <a:pt x="11675833" y="3785334"/>
                </a:cubicBezTo>
                <a:close/>
                <a:moveTo>
                  <a:pt x="11618498" y="3784563"/>
                </a:moveTo>
                <a:cubicBezTo>
                  <a:pt x="11620043" y="3784306"/>
                  <a:pt x="11621589" y="3784306"/>
                  <a:pt x="11622619" y="3785338"/>
                </a:cubicBezTo>
                <a:cubicBezTo>
                  <a:pt x="11622619" y="3787403"/>
                  <a:pt x="11624679" y="3789468"/>
                  <a:pt x="11624679" y="3795663"/>
                </a:cubicBezTo>
                <a:cubicBezTo>
                  <a:pt x="11616438" y="3896851"/>
                  <a:pt x="11616438" y="3896851"/>
                  <a:pt x="11616438" y="3896851"/>
                </a:cubicBezTo>
                <a:cubicBezTo>
                  <a:pt x="11616438" y="3900981"/>
                  <a:pt x="11614377" y="3903046"/>
                  <a:pt x="11612316" y="3905111"/>
                </a:cubicBezTo>
                <a:cubicBezTo>
                  <a:pt x="11608196" y="3907176"/>
                  <a:pt x="11606135" y="3907176"/>
                  <a:pt x="11602015" y="3905111"/>
                </a:cubicBezTo>
                <a:cubicBezTo>
                  <a:pt x="11511355" y="3859680"/>
                  <a:pt x="11511355" y="3859680"/>
                  <a:pt x="11511355" y="3859680"/>
                </a:cubicBezTo>
                <a:cubicBezTo>
                  <a:pt x="11507235" y="3859680"/>
                  <a:pt x="11505174" y="3857615"/>
                  <a:pt x="11503114" y="3853485"/>
                </a:cubicBezTo>
                <a:cubicBezTo>
                  <a:pt x="11503114" y="3851419"/>
                  <a:pt x="11505174" y="3849355"/>
                  <a:pt x="11507235" y="3847289"/>
                </a:cubicBezTo>
                <a:cubicBezTo>
                  <a:pt x="11538141" y="3814249"/>
                  <a:pt x="11571108" y="3795663"/>
                  <a:pt x="11614377" y="3785338"/>
                </a:cubicBezTo>
                <a:cubicBezTo>
                  <a:pt x="11615407" y="3785338"/>
                  <a:pt x="11616952" y="3784822"/>
                  <a:pt x="11618498" y="3784563"/>
                </a:cubicBezTo>
                <a:close/>
                <a:moveTo>
                  <a:pt x="11649811" y="3749374"/>
                </a:moveTo>
                <a:cubicBezTo>
                  <a:pt x="11530058" y="3749374"/>
                  <a:pt x="11432980" y="3847500"/>
                  <a:pt x="11432980" y="3968544"/>
                </a:cubicBezTo>
                <a:cubicBezTo>
                  <a:pt x="11432980" y="4089587"/>
                  <a:pt x="11530058" y="4187713"/>
                  <a:pt x="11649811" y="4187713"/>
                </a:cubicBezTo>
                <a:cubicBezTo>
                  <a:pt x="11769564" y="4187713"/>
                  <a:pt x="11866643" y="4089587"/>
                  <a:pt x="11866643" y="3968544"/>
                </a:cubicBezTo>
                <a:cubicBezTo>
                  <a:pt x="11866643" y="3847500"/>
                  <a:pt x="11769564" y="3749374"/>
                  <a:pt x="11649811" y="3749374"/>
                </a:cubicBezTo>
                <a:close/>
                <a:moveTo>
                  <a:pt x="11649226" y="3717815"/>
                </a:moveTo>
                <a:cubicBezTo>
                  <a:pt x="11785441" y="3717815"/>
                  <a:pt x="11895865" y="3829547"/>
                  <a:pt x="11895865" y="3967376"/>
                </a:cubicBezTo>
                <a:cubicBezTo>
                  <a:pt x="11895865" y="4105204"/>
                  <a:pt x="11785441" y="4216937"/>
                  <a:pt x="11649226" y="4216937"/>
                </a:cubicBezTo>
                <a:cubicBezTo>
                  <a:pt x="11513012" y="4216937"/>
                  <a:pt x="11402588" y="4105204"/>
                  <a:pt x="11402588" y="3967376"/>
                </a:cubicBezTo>
                <a:cubicBezTo>
                  <a:pt x="11402588" y="3829547"/>
                  <a:pt x="11513012" y="3717815"/>
                  <a:pt x="11649226" y="3717815"/>
                </a:cubicBezTo>
                <a:close/>
                <a:moveTo>
                  <a:pt x="11636303" y="3639239"/>
                </a:moveTo>
                <a:cubicBezTo>
                  <a:pt x="11628077" y="3653788"/>
                  <a:pt x="11623964" y="3672494"/>
                  <a:pt x="11623964" y="3689122"/>
                </a:cubicBezTo>
                <a:cubicBezTo>
                  <a:pt x="11619850" y="3689122"/>
                  <a:pt x="11603398" y="3691200"/>
                  <a:pt x="11601342" y="3693279"/>
                </a:cubicBezTo>
                <a:cubicBezTo>
                  <a:pt x="11595172" y="3674573"/>
                  <a:pt x="11586946" y="3657945"/>
                  <a:pt x="11574607" y="3647553"/>
                </a:cubicBezTo>
                <a:cubicBezTo>
                  <a:pt x="11574607" y="3645474"/>
                  <a:pt x="11574607" y="3645474"/>
                  <a:pt x="11574607" y="3645474"/>
                </a:cubicBezTo>
                <a:cubicBezTo>
                  <a:pt x="11572550" y="3647553"/>
                  <a:pt x="11572550" y="3647553"/>
                  <a:pt x="11572550" y="3647553"/>
                </a:cubicBezTo>
                <a:cubicBezTo>
                  <a:pt x="11566381" y="3647553"/>
                  <a:pt x="11558155" y="3649631"/>
                  <a:pt x="11551985" y="3651710"/>
                </a:cubicBezTo>
                <a:cubicBezTo>
                  <a:pt x="11551985" y="3653788"/>
                  <a:pt x="11551985" y="3653788"/>
                  <a:pt x="11551985" y="3653788"/>
                </a:cubicBezTo>
                <a:cubicBezTo>
                  <a:pt x="11549928" y="3662102"/>
                  <a:pt x="11547872" y="3670416"/>
                  <a:pt x="11547872" y="3678730"/>
                </a:cubicBezTo>
                <a:cubicBezTo>
                  <a:pt x="11547872" y="3689122"/>
                  <a:pt x="11549928" y="3697436"/>
                  <a:pt x="11551985" y="3705750"/>
                </a:cubicBezTo>
                <a:cubicBezTo>
                  <a:pt x="11549928" y="3705750"/>
                  <a:pt x="11533476" y="3714063"/>
                  <a:pt x="11531420" y="3714063"/>
                </a:cubicBezTo>
                <a:cubicBezTo>
                  <a:pt x="11521137" y="3699514"/>
                  <a:pt x="11508798" y="3684965"/>
                  <a:pt x="11494402" y="3678730"/>
                </a:cubicBezTo>
                <a:cubicBezTo>
                  <a:pt x="11494402" y="3676651"/>
                  <a:pt x="11494402" y="3676651"/>
                  <a:pt x="11494402" y="3676651"/>
                </a:cubicBezTo>
                <a:cubicBezTo>
                  <a:pt x="11492346" y="3676651"/>
                  <a:pt x="11492346" y="3676651"/>
                  <a:pt x="11492346" y="3676651"/>
                </a:cubicBezTo>
                <a:cubicBezTo>
                  <a:pt x="11486176" y="3680808"/>
                  <a:pt x="11480006" y="3684965"/>
                  <a:pt x="11473837" y="3689122"/>
                </a:cubicBezTo>
                <a:cubicBezTo>
                  <a:pt x="11473837" y="3689122"/>
                  <a:pt x="11473837" y="3691200"/>
                  <a:pt x="11473837" y="3691200"/>
                </a:cubicBezTo>
                <a:cubicBezTo>
                  <a:pt x="11473837" y="3707828"/>
                  <a:pt x="11477950" y="3724456"/>
                  <a:pt x="11486176" y="3741083"/>
                </a:cubicBezTo>
                <a:cubicBezTo>
                  <a:pt x="11484120" y="3743162"/>
                  <a:pt x="11471780" y="3751476"/>
                  <a:pt x="11469724" y="3753554"/>
                </a:cubicBezTo>
                <a:cubicBezTo>
                  <a:pt x="11457385" y="3741083"/>
                  <a:pt x="11440932" y="3730691"/>
                  <a:pt x="11426536" y="3726534"/>
                </a:cubicBezTo>
                <a:cubicBezTo>
                  <a:pt x="11424480" y="3726534"/>
                  <a:pt x="11424480" y="3726534"/>
                  <a:pt x="11424480" y="3726534"/>
                </a:cubicBezTo>
                <a:cubicBezTo>
                  <a:pt x="11424480" y="3728612"/>
                  <a:pt x="11424480" y="3728612"/>
                  <a:pt x="11424480" y="3728612"/>
                </a:cubicBezTo>
                <a:cubicBezTo>
                  <a:pt x="11418310" y="3730691"/>
                  <a:pt x="11412140" y="3736926"/>
                  <a:pt x="11408027" y="3743162"/>
                </a:cubicBezTo>
                <a:cubicBezTo>
                  <a:pt x="11408027" y="3745240"/>
                  <a:pt x="11408027" y="3745240"/>
                  <a:pt x="11408027" y="3745240"/>
                </a:cubicBezTo>
                <a:cubicBezTo>
                  <a:pt x="11412140" y="3759789"/>
                  <a:pt x="11422423" y="3776417"/>
                  <a:pt x="11434763" y="3790966"/>
                </a:cubicBezTo>
                <a:cubicBezTo>
                  <a:pt x="11432706" y="3790966"/>
                  <a:pt x="11422423" y="3805515"/>
                  <a:pt x="11420366" y="3807594"/>
                </a:cubicBezTo>
                <a:cubicBezTo>
                  <a:pt x="11405971" y="3799280"/>
                  <a:pt x="11387462" y="3795123"/>
                  <a:pt x="11371010" y="3795123"/>
                </a:cubicBezTo>
                <a:cubicBezTo>
                  <a:pt x="11368953" y="3795123"/>
                  <a:pt x="11368953" y="3795123"/>
                  <a:pt x="11368953" y="3795123"/>
                </a:cubicBezTo>
                <a:cubicBezTo>
                  <a:pt x="11364840" y="3799280"/>
                  <a:pt x="11360727" y="3807594"/>
                  <a:pt x="11358671" y="3813829"/>
                </a:cubicBezTo>
                <a:cubicBezTo>
                  <a:pt x="11358671" y="3815908"/>
                  <a:pt x="11358671" y="3815908"/>
                  <a:pt x="11358671" y="3815908"/>
                </a:cubicBezTo>
                <a:cubicBezTo>
                  <a:pt x="11366897" y="3830456"/>
                  <a:pt x="11379236" y="3842927"/>
                  <a:pt x="11395688" y="3853320"/>
                </a:cubicBezTo>
                <a:cubicBezTo>
                  <a:pt x="11393632" y="3855398"/>
                  <a:pt x="11387462" y="3869947"/>
                  <a:pt x="11387462" y="3872026"/>
                </a:cubicBezTo>
                <a:cubicBezTo>
                  <a:pt x="11368953" y="3867869"/>
                  <a:pt x="11350444" y="3867869"/>
                  <a:pt x="11336049" y="3872026"/>
                </a:cubicBezTo>
                <a:cubicBezTo>
                  <a:pt x="11333992" y="3872026"/>
                  <a:pt x="11333992" y="3872026"/>
                  <a:pt x="11333992" y="3872026"/>
                </a:cubicBezTo>
                <a:cubicBezTo>
                  <a:pt x="11333992" y="3874104"/>
                  <a:pt x="11333992" y="3874104"/>
                  <a:pt x="11333992" y="3874104"/>
                </a:cubicBezTo>
                <a:cubicBezTo>
                  <a:pt x="11331936" y="3880340"/>
                  <a:pt x="11329879" y="3888653"/>
                  <a:pt x="11327823" y="3894888"/>
                </a:cubicBezTo>
                <a:cubicBezTo>
                  <a:pt x="11329879" y="3896967"/>
                  <a:pt x="11329879" y="3896967"/>
                  <a:pt x="11329879" y="3896967"/>
                </a:cubicBezTo>
                <a:cubicBezTo>
                  <a:pt x="11340162" y="3907359"/>
                  <a:pt x="11356614" y="3917752"/>
                  <a:pt x="11373066" y="3921908"/>
                </a:cubicBezTo>
                <a:cubicBezTo>
                  <a:pt x="11373066" y="3923987"/>
                  <a:pt x="11371010" y="3942693"/>
                  <a:pt x="11371010" y="3944772"/>
                </a:cubicBezTo>
                <a:cubicBezTo>
                  <a:pt x="11352501" y="3944772"/>
                  <a:pt x="11333992" y="3948928"/>
                  <a:pt x="11321653" y="3957243"/>
                </a:cubicBezTo>
                <a:cubicBezTo>
                  <a:pt x="11319596" y="3957243"/>
                  <a:pt x="11319596" y="3957243"/>
                  <a:pt x="11319596" y="3957243"/>
                </a:cubicBezTo>
                <a:cubicBezTo>
                  <a:pt x="11319596" y="3959320"/>
                  <a:pt x="11319596" y="3959320"/>
                  <a:pt x="11319596" y="3959320"/>
                </a:cubicBezTo>
                <a:cubicBezTo>
                  <a:pt x="11319596" y="3961399"/>
                  <a:pt x="11319596" y="3965556"/>
                  <a:pt x="11319596" y="3969713"/>
                </a:cubicBezTo>
                <a:cubicBezTo>
                  <a:pt x="11319596" y="3973870"/>
                  <a:pt x="11319596" y="3978027"/>
                  <a:pt x="11319596" y="3980105"/>
                </a:cubicBezTo>
                <a:cubicBezTo>
                  <a:pt x="11319596" y="3982184"/>
                  <a:pt x="11319596" y="3982184"/>
                  <a:pt x="11319596" y="3982184"/>
                </a:cubicBezTo>
                <a:cubicBezTo>
                  <a:pt x="11321653" y="3982184"/>
                  <a:pt x="11321653" y="3982184"/>
                  <a:pt x="11321653" y="3982184"/>
                </a:cubicBezTo>
                <a:cubicBezTo>
                  <a:pt x="11333992" y="3990498"/>
                  <a:pt x="11352501" y="3994655"/>
                  <a:pt x="11371010" y="3994655"/>
                </a:cubicBezTo>
                <a:cubicBezTo>
                  <a:pt x="11371010" y="3998811"/>
                  <a:pt x="11373066" y="4015439"/>
                  <a:pt x="11375123" y="4017517"/>
                </a:cubicBezTo>
                <a:cubicBezTo>
                  <a:pt x="11356614" y="4023752"/>
                  <a:pt x="11340162" y="4032066"/>
                  <a:pt x="11329879" y="4044537"/>
                </a:cubicBezTo>
                <a:cubicBezTo>
                  <a:pt x="11327823" y="4044537"/>
                  <a:pt x="11327823" y="4044537"/>
                  <a:pt x="11327823" y="4044537"/>
                </a:cubicBezTo>
                <a:cubicBezTo>
                  <a:pt x="11327823" y="4046616"/>
                  <a:pt x="11327823" y="4046616"/>
                  <a:pt x="11327823" y="4046616"/>
                </a:cubicBezTo>
                <a:cubicBezTo>
                  <a:pt x="11329879" y="4052851"/>
                  <a:pt x="11331936" y="4061165"/>
                  <a:pt x="11333992" y="4067401"/>
                </a:cubicBezTo>
                <a:cubicBezTo>
                  <a:pt x="11336049" y="4067401"/>
                  <a:pt x="11336049" y="4067401"/>
                  <a:pt x="11336049" y="4067401"/>
                </a:cubicBezTo>
                <a:cubicBezTo>
                  <a:pt x="11350444" y="4073636"/>
                  <a:pt x="11371010" y="4071557"/>
                  <a:pt x="11387462" y="4067401"/>
                </a:cubicBezTo>
                <a:cubicBezTo>
                  <a:pt x="11387462" y="4069478"/>
                  <a:pt x="11395688" y="4086107"/>
                  <a:pt x="11395688" y="4088184"/>
                </a:cubicBezTo>
                <a:cubicBezTo>
                  <a:pt x="11381292" y="4096498"/>
                  <a:pt x="11366897" y="4111048"/>
                  <a:pt x="11358671" y="4125597"/>
                </a:cubicBezTo>
                <a:cubicBezTo>
                  <a:pt x="11358671" y="4127675"/>
                  <a:pt x="11358671" y="4127675"/>
                  <a:pt x="11358671" y="4127675"/>
                </a:cubicBezTo>
                <a:cubicBezTo>
                  <a:pt x="11360727" y="4131833"/>
                  <a:pt x="11366897" y="4140146"/>
                  <a:pt x="11371010" y="4146381"/>
                </a:cubicBezTo>
                <a:cubicBezTo>
                  <a:pt x="11387462" y="4146381"/>
                  <a:pt x="11405971" y="4142225"/>
                  <a:pt x="11422423" y="4131833"/>
                </a:cubicBezTo>
                <a:cubicBezTo>
                  <a:pt x="11422423" y="4133910"/>
                  <a:pt x="11432706" y="4148460"/>
                  <a:pt x="11434763" y="4150539"/>
                </a:cubicBezTo>
                <a:cubicBezTo>
                  <a:pt x="11422423" y="4163009"/>
                  <a:pt x="11412140" y="4179636"/>
                  <a:pt x="11408027" y="4196265"/>
                </a:cubicBezTo>
                <a:cubicBezTo>
                  <a:pt x="11410084" y="4198342"/>
                  <a:pt x="11410084" y="4198342"/>
                  <a:pt x="11410084" y="4198342"/>
                </a:cubicBezTo>
                <a:cubicBezTo>
                  <a:pt x="11412140" y="4202500"/>
                  <a:pt x="11420366" y="4208735"/>
                  <a:pt x="11424480" y="4212892"/>
                </a:cubicBezTo>
                <a:cubicBezTo>
                  <a:pt x="11426536" y="4212892"/>
                  <a:pt x="11426536" y="4212892"/>
                  <a:pt x="11426536" y="4212892"/>
                </a:cubicBezTo>
                <a:cubicBezTo>
                  <a:pt x="11440932" y="4208735"/>
                  <a:pt x="11457385" y="4200421"/>
                  <a:pt x="11471780" y="4185872"/>
                </a:cubicBezTo>
                <a:cubicBezTo>
                  <a:pt x="11473837" y="4187951"/>
                  <a:pt x="11486176" y="4198342"/>
                  <a:pt x="11488233" y="4200421"/>
                </a:cubicBezTo>
                <a:cubicBezTo>
                  <a:pt x="11480006" y="4217048"/>
                  <a:pt x="11475894" y="4233677"/>
                  <a:pt x="11475894" y="4250304"/>
                </a:cubicBezTo>
                <a:cubicBezTo>
                  <a:pt x="11475894" y="4250304"/>
                  <a:pt x="11475894" y="4252383"/>
                  <a:pt x="11475894" y="4252383"/>
                </a:cubicBezTo>
                <a:cubicBezTo>
                  <a:pt x="11480006" y="4256539"/>
                  <a:pt x="11488233" y="4260697"/>
                  <a:pt x="11494402" y="4262774"/>
                </a:cubicBezTo>
                <a:cubicBezTo>
                  <a:pt x="11494402" y="4264853"/>
                  <a:pt x="11494402" y="4264853"/>
                  <a:pt x="11494402" y="4264853"/>
                </a:cubicBezTo>
                <a:cubicBezTo>
                  <a:pt x="11496459" y="4262774"/>
                  <a:pt x="11496459" y="4262774"/>
                  <a:pt x="11496459" y="4262774"/>
                </a:cubicBezTo>
                <a:cubicBezTo>
                  <a:pt x="11510854" y="4254461"/>
                  <a:pt x="11523194" y="4241990"/>
                  <a:pt x="11533476" y="4225363"/>
                </a:cubicBezTo>
                <a:cubicBezTo>
                  <a:pt x="11535533" y="4227441"/>
                  <a:pt x="11549928" y="4233677"/>
                  <a:pt x="11551985" y="4233677"/>
                </a:cubicBezTo>
                <a:cubicBezTo>
                  <a:pt x="11549928" y="4241990"/>
                  <a:pt x="11549928" y="4252383"/>
                  <a:pt x="11549928" y="4260697"/>
                </a:cubicBezTo>
                <a:cubicBezTo>
                  <a:pt x="11549928" y="4269010"/>
                  <a:pt x="11549928" y="4279403"/>
                  <a:pt x="11551985" y="4285638"/>
                </a:cubicBezTo>
                <a:cubicBezTo>
                  <a:pt x="11551985" y="4287716"/>
                  <a:pt x="11551985" y="4287716"/>
                  <a:pt x="11551985" y="4287716"/>
                </a:cubicBezTo>
                <a:cubicBezTo>
                  <a:pt x="11554042" y="4287716"/>
                  <a:pt x="11554042" y="4287716"/>
                  <a:pt x="11554042" y="4287716"/>
                </a:cubicBezTo>
                <a:cubicBezTo>
                  <a:pt x="11558155" y="4289795"/>
                  <a:pt x="11568437" y="4291873"/>
                  <a:pt x="11574607" y="4293951"/>
                </a:cubicBezTo>
                <a:cubicBezTo>
                  <a:pt x="11576663" y="4293951"/>
                  <a:pt x="11576663" y="4293951"/>
                  <a:pt x="11576663" y="4293951"/>
                </a:cubicBezTo>
                <a:cubicBezTo>
                  <a:pt x="11586946" y="4281481"/>
                  <a:pt x="11597229" y="4264853"/>
                  <a:pt x="11601342" y="4248226"/>
                </a:cubicBezTo>
                <a:cubicBezTo>
                  <a:pt x="11603398" y="4248226"/>
                  <a:pt x="11621907" y="4250304"/>
                  <a:pt x="11623964" y="4250304"/>
                </a:cubicBezTo>
                <a:cubicBezTo>
                  <a:pt x="11623964" y="4269010"/>
                  <a:pt x="11628077" y="4287716"/>
                  <a:pt x="11636303" y="4302265"/>
                </a:cubicBezTo>
                <a:cubicBezTo>
                  <a:pt x="11638359" y="4302265"/>
                  <a:pt x="11638359" y="4302265"/>
                  <a:pt x="11638359" y="4302265"/>
                </a:cubicBezTo>
                <a:cubicBezTo>
                  <a:pt x="11644529" y="4302265"/>
                  <a:pt x="11654812" y="4302265"/>
                  <a:pt x="11658925" y="4302265"/>
                </a:cubicBezTo>
                <a:cubicBezTo>
                  <a:pt x="11660982" y="4302265"/>
                  <a:pt x="11660982" y="4302265"/>
                  <a:pt x="11660982" y="4302265"/>
                </a:cubicBezTo>
                <a:cubicBezTo>
                  <a:pt x="11669208" y="4287716"/>
                  <a:pt x="11673321" y="4269010"/>
                  <a:pt x="11675378" y="4250304"/>
                </a:cubicBezTo>
                <a:cubicBezTo>
                  <a:pt x="11677434" y="4250304"/>
                  <a:pt x="11693886" y="4248226"/>
                  <a:pt x="11695943" y="4248226"/>
                </a:cubicBezTo>
                <a:cubicBezTo>
                  <a:pt x="11700056" y="4264853"/>
                  <a:pt x="11710338" y="4281481"/>
                  <a:pt x="11722678" y="4293951"/>
                </a:cubicBezTo>
                <a:cubicBezTo>
                  <a:pt x="11728847" y="4291873"/>
                  <a:pt x="11739130" y="4289795"/>
                  <a:pt x="11743243" y="4287716"/>
                </a:cubicBezTo>
                <a:cubicBezTo>
                  <a:pt x="11745300" y="4287716"/>
                  <a:pt x="11745300" y="4287716"/>
                  <a:pt x="11745300" y="4287716"/>
                </a:cubicBezTo>
                <a:cubicBezTo>
                  <a:pt x="11747356" y="4279403"/>
                  <a:pt x="11747356" y="4269010"/>
                  <a:pt x="11747356" y="4260697"/>
                </a:cubicBezTo>
                <a:cubicBezTo>
                  <a:pt x="11747356" y="4252383"/>
                  <a:pt x="11747356" y="4241990"/>
                  <a:pt x="11745300" y="4233677"/>
                </a:cubicBezTo>
                <a:cubicBezTo>
                  <a:pt x="11747356" y="4233677"/>
                  <a:pt x="11763808" y="4227441"/>
                  <a:pt x="11765865" y="4225363"/>
                </a:cubicBezTo>
                <a:cubicBezTo>
                  <a:pt x="11774091" y="4241990"/>
                  <a:pt x="11788487" y="4254461"/>
                  <a:pt x="11802882" y="4262774"/>
                </a:cubicBezTo>
                <a:cubicBezTo>
                  <a:pt x="11809052" y="4260697"/>
                  <a:pt x="11817278" y="4256539"/>
                  <a:pt x="11821391" y="4252383"/>
                </a:cubicBezTo>
                <a:cubicBezTo>
                  <a:pt x="11823448" y="4250304"/>
                  <a:pt x="11823448" y="4250304"/>
                  <a:pt x="11823448" y="4250304"/>
                </a:cubicBezTo>
                <a:cubicBezTo>
                  <a:pt x="11823448" y="4250304"/>
                  <a:pt x="11823448" y="4250304"/>
                  <a:pt x="11823448" y="4248226"/>
                </a:cubicBezTo>
                <a:cubicBezTo>
                  <a:pt x="11823448" y="4233677"/>
                  <a:pt x="11817278" y="4214971"/>
                  <a:pt x="11809052" y="4200421"/>
                </a:cubicBezTo>
                <a:cubicBezTo>
                  <a:pt x="11811108" y="4198342"/>
                  <a:pt x="11823448" y="4187951"/>
                  <a:pt x="11825504" y="4185872"/>
                </a:cubicBezTo>
                <a:cubicBezTo>
                  <a:pt x="11839900" y="4198342"/>
                  <a:pt x="11856352" y="4208735"/>
                  <a:pt x="11870748" y="4212892"/>
                </a:cubicBezTo>
                <a:cubicBezTo>
                  <a:pt x="11872805" y="4212892"/>
                  <a:pt x="11872805" y="4212892"/>
                  <a:pt x="11872805" y="4212892"/>
                </a:cubicBezTo>
                <a:cubicBezTo>
                  <a:pt x="11876918" y="4208735"/>
                  <a:pt x="11885144" y="4202500"/>
                  <a:pt x="11887201" y="4196265"/>
                </a:cubicBezTo>
                <a:cubicBezTo>
                  <a:pt x="11889257" y="4196265"/>
                  <a:pt x="11889257" y="4196265"/>
                  <a:pt x="11889257" y="4196265"/>
                </a:cubicBezTo>
                <a:cubicBezTo>
                  <a:pt x="11885144" y="4179636"/>
                  <a:pt x="11874861" y="4163009"/>
                  <a:pt x="11862522" y="4150539"/>
                </a:cubicBezTo>
                <a:cubicBezTo>
                  <a:pt x="11864579" y="4148460"/>
                  <a:pt x="11874861" y="4133910"/>
                  <a:pt x="11874861" y="4131833"/>
                </a:cubicBezTo>
                <a:cubicBezTo>
                  <a:pt x="11891314" y="4140146"/>
                  <a:pt x="11909822" y="4146381"/>
                  <a:pt x="11926275" y="4146381"/>
                </a:cubicBezTo>
                <a:cubicBezTo>
                  <a:pt x="11928331" y="4144303"/>
                  <a:pt x="11928331" y="4144303"/>
                  <a:pt x="11928331" y="4144303"/>
                </a:cubicBezTo>
                <a:cubicBezTo>
                  <a:pt x="11930388" y="4140146"/>
                  <a:pt x="11936557" y="4131833"/>
                  <a:pt x="11938614" y="4125597"/>
                </a:cubicBezTo>
                <a:cubicBezTo>
                  <a:pt x="11938614" y="4123519"/>
                  <a:pt x="11938614" y="4123519"/>
                  <a:pt x="11938614" y="4123519"/>
                </a:cubicBezTo>
                <a:cubicBezTo>
                  <a:pt x="11930388" y="4111048"/>
                  <a:pt x="11915992" y="4096498"/>
                  <a:pt x="11901596" y="4088184"/>
                </a:cubicBezTo>
                <a:cubicBezTo>
                  <a:pt x="11901596" y="4084028"/>
                  <a:pt x="11909822" y="4069478"/>
                  <a:pt x="11909822" y="4067401"/>
                </a:cubicBezTo>
                <a:cubicBezTo>
                  <a:pt x="11926275" y="4071557"/>
                  <a:pt x="11944784" y="4071557"/>
                  <a:pt x="11961236" y="4067401"/>
                </a:cubicBezTo>
                <a:cubicBezTo>
                  <a:pt x="11963292" y="4067401"/>
                  <a:pt x="11963292" y="4067401"/>
                  <a:pt x="11963292" y="4067401"/>
                </a:cubicBezTo>
                <a:cubicBezTo>
                  <a:pt x="11965349" y="4061165"/>
                  <a:pt x="11967405" y="4052851"/>
                  <a:pt x="11967405" y="4046616"/>
                </a:cubicBezTo>
                <a:cubicBezTo>
                  <a:pt x="11967405" y="4044537"/>
                  <a:pt x="11967405" y="4044537"/>
                  <a:pt x="11967405" y="4044537"/>
                </a:cubicBezTo>
                <a:cubicBezTo>
                  <a:pt x="11957123" y="4032066"/>
                  <a:pt x="11940670" y="4023752"/>
                  <a:pt x="11922162" y="4017517"/>
                </a:cubicBezTo>
                <a:cubicBezTo>
                  <a:pt x="11924218" y="4015439"/>
                  <a:pt x="11926275" y="3998811"/>
                  <a:pt x="11926275" y="3996733"/>
                </a:cubicBezTo>
                <a:cubicBezTo>
                  <a:pt x="11944784" y="3996733"/>
                  <a:pt x="11963292" y="3990498"/>
                  <a:pt x="11975632" y="3982184"/>
                </a:cubicBezTo>
                <a:cubicBezTo>
                  <a:pt x="11977688" y="3982184"/>
                  <a:pt x="11977688" y="3982184"/>
                  <a:pt x="11977688" y="3982184"/>
                </a:cubicBezTo>
                <a:cubicBezTo>
                  <a:pt x="11977688" y="3978027"/>
                  <a:pt x="11977688" y="3973870"/>
                  <a:pt x="11977688" y="3969713"/>
                </a:cubicBezTo>
                <a:cubicBezTo>
                  <a:pt x="11977688" y="3967634"/>
                  <a:pt x="11977688" y="3963478"/>
                  <a:pt x="11977688" y="3959320"/>
                </a:cubicBezTo>
                <a:cubicBezTo>
                  <a:pt x="11975632" y="3959320"/>
                  <a:pt x="11975632" y="3959320"/>
                  <a:pt x="11975632" y="3959320"/>
                </a:cubicBezTo>
                <a:cubicBezTo>
                  <a:pt x="11963292" y="3951007"/>
                  <a:pt x="11944784" y="3944772"/>
                  <a:pt x="11926275" y="3944772"/>
                </a:cubicBezTo>
                <a:cubicBezTo>
                  <a:pt x="11926275" y="3942693"/>
                  <a:pt x="11924218" y="3926066"/>
                  <a:pt x="11924218" y="3923987"/>
                </a:cubicBezTo>
                <a:cubicBezTo>
                  <a:pt x="11940670" y="3917752"/>
                  <a:pt x="11957123" y="3909438"/>
                  <a:pt x="11967405" y="3896967"/>
                </a:cubicBezTo>
                <a:cubicBezTo>
                  <a:pt x="11969462" y="3896967"/>
                  <a:pt x="11969462" y="3896967"/>
                  <a:pt x="11969462" y="3896967"/>
                </a:cubicBezTo>
                <a:cubicBezTo>
                  <a:pt x="11969462" y="3894888"/>
                  <a:pt x="11969462" y="3894888"/>
                  <a:pt x="11969462" y="3894888"/>
                </a:cubicBezTo>
                <a:cubicBezTo>
                  <a:pt x="11967405" y="3888653"/>
                  <a:pt x="11965349" y="3880340"/>
                  <a:pt x="11963292" y="3874104"/>
                </a:cubicBezTo>
                <a:cubicBezTo>
                  <a:pt x="11961236" y="3874104"/>
                  <a:pt x="11961236" y="3874104"/>
                  <a:pt x="11961236" y="3874104"/>
                </a:cubicBezTo>
                <a:cubicBezTo>
                  <a:pt x="11946840" y="3867869"/>
                  <a:pt x="11928331" y="3869947"/>
                  <a:pt x="11909822" y="3874104"/>
                </a:cubicBezTo>
                <a:cubicBezTo>
                  <a:pt x="11909822" y="3872026"/>
                  <a:pt x="11903653" y="3855398"/>
                  <a:pt x="11901596" y="3853320"/>
                </a:cubicBezTo>
                <a:cubicBezTo>
                  <a:pt x="11918049" y="3845006"/>
                  <a:pt x="11930388" y="3830456"/>
                  <a:pt x="11938614" y="3815908"/>
                </a:cubicBezTo>
                <a:cubicBezTo>
                  <a:pt x="11938614" y="3813829"/>
                  <a:pt x="11938614" y="3813829"/>
                  <a:pt x="11938614" y="3813829"/>
                </a:cubicBezTo>
                <a:cubicBezTo>
                  <a:pt x="11936557" y="3809672"/>
                  <a:pt x="11932444" y="3801358"/>
                  <a:pt x="11928331" y="3795123"/>
                </a:cubicBezTo>
                <a:cubicBezTo>
                  <a:pt x="11926275" y="3795123"/>
                  <a:pt x="11926275" y="3795123"/>
                  <a:pt x="11926275" y="3795123"/>
                </a:cubicBezTo>
                <a:cubicBezTo>
                  <a:pt x="11909822" y="3795123"/>
                  <a:pt x="11891314" y="3799280"/>
                  <a:pt x="11876918" y="3807594"/>
                </a:cubicBezTo>
                <a:cubicBezTo>
                  <a:pt x="11874861" y="3807594"/>
                  <a:pt x="11864579" y="3793044"/>
                  <a:pt x="11862522" y="3790966"/>
                </a:cubicBezTo>
                <a:cubicBezTo>
                  <a:pt x="11874861" y="3778495"/>
                  <a:pt x="11885144" y="3761868"/>
                  <a:pt x="11889257" y="3745240"/>
                </a:cubicBezTo>
                <a:cubicBezTo>
                  <a:pt x="11889257" y="3743162"/>
                  <a:pt x="11889257" y="3743162"/>
                  <a:pt x="11889257" y="3743162"/>
                </a:cubicBezTo>
                <a:cubicBezTo>
                  <a:pt x="11885144" y="3739005"/>
                  <a:pt x="11878975" y="3732769"/>
                  <a:pt x="11872805" y="3728612"/>
                </a:cubicBezTo>
                <a:cubicBezTo>
                  <a:pt x="11856352" y="3732769"/>
                  <a:pt x="11839900" y="3741083"/>
                  <a:pt x="11827561" y="3753554"/>
                </a:cubicBezTo>
                <a:cubicBezTo>
                  <a:pt x="11825504" y="3753554"/>
                  <a:pt x="11811108" y="3743162"/>
                  <a:pt x="11809052" y="3741083"/>
                </a:cubicBezTo>
                <a:cubicBezTo>
                  <a:pt x="11819334" y="3724456"/>
                  <a:pt x="11823448" y="3707828"/>
                  <a:pt x="11823448" y="3691200"/>
                </a:cubicBezTo>
                <a:cubicBezTo>
                  <a:pt x="11823448" y="3691200"/>
                  <a:pt x="11823448" y="3689122"/>
                  <a:pt x="11823448" y="3689122"/>
                </a:cubicBezTo>
                <a:cubicBezTo>
                  <a:pt x="11817278" y="3684965"/>
                  <a:pt x="11809052" y="3680808"/>
                  <a:pt x="11804939" y="3678730"/>
                </a:cubicBezTo>
                <a:cubicBezTo>
                  <a:pt x="11802882" y="3676651"/>
                  <a:pt x="11802882" y="3676651"/>
                  <a:pt x="11802882" y="3676651"/>
                </a:cubicBezTo>
                <a:cubicBezTo>
                  <a:pt x="11802882" y="3678730"/>
                  <a:pt x="11802882" y="3678730"/>
                  <a:pt x="11802882" y="3678730"/>
                </a:cubicBezTo>
                <a:cubicBezTo>
                  <a:pt x="11788487" y="3684965"/>
                  <a:pt x="11776147" y="3699514"/>
                  <a:pt x="11765865" y="3714063"/>
                </a:cubicBezTo>
                <a:cubicBezTo>
                  <a:pt x="11763808" y="3714063"/>
                  <a:pt x="11747356" y="3707828"/>
                  <a:pt x="11745300" y="3705750"/>
                </a:cubicBezTo>
                <a:cubicBezTo>
                  <a:pt x="11747356" y="3697436"/>
                  <a:pt x="11749412" y="3689122"/>
                  <a:pt x="11749412" y="3678730"/>
                </a:cubicBezTo>
                <a:cubicBezTo>
                  <a:pt x="11749412" y="3670416"/>
                  <a:pt x="11747356" y="3662102"/>
                  <a:pt x="11745300" y="3653788"/>
                </a:cubicBezTo>
                <a:cubicBezTo>
                  <a:pt x="11745300" y="3651710"/>
                  <a:pt x="11745300" y="3651710"/>
                  <a:pt x="11745300" y="3651710"/>
                </a:cubicBezTo>
                <a:cubicBezTo>
                  <a:pt x="11743243" y="3651710"/>
                  <a:pt x="11743243" y="3651710"/>
                  <a:pt x="11743243" y="3651710"/>
                </a:cubicBezTo>
                <a:cubicBezTo>
                  <a:pt x="11739130" y="3649631"/>
                  <a:pt x="11730904" y="3647553"/>
                  <a:pt x="11722678" y="3647553"/>
                </a:cubicBezTo>
                <a:cubicBezTo>
                  <a:pt x="11710338" y="3657945"/>
                  <a:pt x="11700056" y="3674573"/>
                  <a:pt x="11695943" y="3693279"/>
                </a:cubicBezTo>
                <a:cubicBezTo>
                  <a:pt x="11693886" y="3691200"/>
                  <a:pt x="11677434" y="3689122"/>
                  <a:pt x="11673321" y="3689122"/>
                </a:cubicBezTo>
                <a:cubicBezTo>
                  <a:pt x="11673321" y="3672494"/>
                  <a:pt x="11669208" y="3653788"/>
                  <a:pt x="11660982" y="3639239"/>
                </a:cubicBezTo>
                <a:cubicBezTo>
                  <a:pt x="11658925" y="3639239"/>
                  <a:pt x="11658925" y="3639239"/>
                  <a:pt x="11658925" y="3639239"/>
                </a:cubicBezTo>
                <a:cubicBezTo>
                  <a:pt x="11652756" y="3637160"/>
                  <a:pt x="11644529" y="3637160"/>
                  <a:pt x="11638359" y="3639239"/>
                </a:cubicBezTo>
                <a:cubicBezTo>
                  <a:pt x="11636303" y="3639239"/>
                  <a:pt x="11636303" y="3639239"/>
                  <a:pt x="11636303" y="36392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454665"/>
                </a:lnTo>
                <a:lnTo>
                  <a:pt x="4539049" y="4454665"/>
                </a:lnTo>
                <a:lnTo>
                  <a:pt x="0" y="4454665"/>
                </a:lnTo>
                <a:lnTo>
                  <a:pt x="0" y="3869778"/>
                </a:lnTo>
                <a:close/>
              </a:path>
            </a:pathLst>
          </a:custGeom>
          <a:solidFill>
            <a:srgbClr val="01B0E3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117E5071-7349-4505-A053-38E7B450BB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7964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3B5555C6-768D-4D30-811A-F66CBE74CEF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5043713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09702C4-ABB0-4FA9-AC7F-FD0C1056D0BB}"/>
              </a:ext>
            </a:extLst>
          </p:cNvPr>
          <p:cNvSpPr/>
          <p:nvPr userDrawn="1"/>
        </p:nvSpPr>
        <p:spPr>
          <a:xfrm>
            <a:off x="0" y="0"/>
            <a:ext cx="12192000" cy="504371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7432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D468973-885C-4EB1-BD5B-E7545B32CF5C}"/>
              </a:ext>
            </a:extLst>
          </p:cNvPr>
          <p:cNvSpPr/>
          <p:nvPr userDrawn="1"/>
        </p:nvSpPr>
        <p:spPr>
          <a:xfrm>
            <a:off x="0" y="5043714"/>
            <a:ext cx="12192000" cy="1814286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297713"/>
            <a:ext cx="9733038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rgbClr val="01B0E3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6042779"/>
            <a:ext cx="9733038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82C86F38-D8C8-456F-8A72-3A2DD495DC6F}"/>
              </a:ext>
            </a:extLst>
          </p:cNvPr>
          <p:cNvSpPr>
            <a:spLocks/>
          </p:cNvSpPr>
          <p:nvPr userDrawn="1"/>
        </p:nvSpPr>
        <p:spPr bwMode="auto">
          <a:xfrm>
            <a:off x="1022667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14C5DF7C-5C7E-463F-BC2C-54928278EB71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71700CBF-B968-4177-A57B-11088BD7A2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6867616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3B5555C6-768D-4D30-811A-F66CBE74CEF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5043713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09702C4-ABB0-4FA9-AC7F-FD0C1056D0BB}"/>
              </a:ext>
            </a:extLst>
          </p:cNvPr>
          <p:cNvSpPr/>
          <p:nvPr userDrawn="1"/>
        </p:nvSpPr>
        <p:spPr>
          <a:xfrm>
            <a:off x="0" y="0"/>
            <a:ext cx="12192000" cy="504371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7432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D468973-885C-4EB1-BD5B-E7545B32CF5C}"/>
              </a:ext>
            </a:extLst>
          </p:cNvPr>
          <p:cNvSpPr/>
          <p:nvPr userDrawn="1"/>
        </p:nvSpPr>
        <p:spPr>
          <a:xfrm>
            <a:off x="0" y="5043714"/>
            <a:ext cx="12192000" cy="1814286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D3472EC-3332-4840-B3B3-3F529B60B0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3" y="5297713"/>
            <a:ext cx="9733038" cy="635000"/>
          </a:xfrm>
        </p:spPr>
        <p:txBody>
          <a:bodyPr>
            <a:normAutofit/>
          </a:bodyPr>
          <a:lstStyle>
            <a:lvl1pPr marL="0" indent="0" algn="l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C54DFB-92F7-41E0-897D-1D2F9A8570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6042779"/>
            <a:ext cx="9733038" cy="465667"/>
          </a:xfrm>
        </p:spPr>
        <p:txBody>
          <a:bodyPr/>
          <a:lstStyle>
            <a:lvl1pPr marL="0" indent="0" algn="l">
              <a:buNone/>
              <a:defRPr sz="2400">
                <a:solidFill>
                  <a:srgbClr val="33333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4CD36CFD-F607-4420-9136-F367C25BD39E}"/>
              </a:ext>
            </a:extLst>
          </p:cNvPr>
          <p:cNvSpPr>
            <a:spLocks/>
          </p:cNvSpPr>
          <p:nvPr userDrawn="1"/>
        </p:nvSpPr>
        <p:spPr bwMode="auto">
          <a:xfrm>
            <a:off x="1022667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84DDCCAD-79C7-47DD-ADFA-662E6C9F15A6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B404E3BF-B02B-48D6-9216-A767209304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012481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E6EAAB-7FEE-4F68-883D-EBA6B0F104AC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TextBox 3" hidden="1">
            <a:extLst>
              <a:ext uri="{FF2B5EF4-FFF2-40B4-BE49-F238E27FC236}">
                <a16:creationId xmlns:a16="http://schemas.microsoft.com/office/drawing/2014/main" id="{690739EB-94C1-4415-B19F-879B952D09F0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498B72DB-9B3F-4174-946B-11B970D5D5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827716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4AB9660-06D7-4EC1-B41A-0141039CF0E9}"/>
              </a:ext>
            </a:extLst>
          </p:cNvPr>
          <p:cNvSpPr/>
          <p:nvPr userDrawn="1"/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440A6B87-0865-4F2E-BFC1-2085F3020671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A7B473F-4FCB-4E80-AEDD-AFF0A582E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467083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6B15CEA-7F4D-4111-91E1-C24BB8942014}"/>
              </a:ext>
            </a:extLst>
          </p:cNvPr>
          <p:cNvSpPr/>
          <p:nvPr userDrawn="1"/>
        </p:nvSpPr>
        <p:spPr>
          <a:xfrm flipV="1"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B110B65-104E-48DA-9FDA-01FF9A48E8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9A633E9E-2A95-4274-8C9E-B12F3C8F05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rgbClr val="333333"/>
                </a:solidFill>
              </a:defRPr>
            </a:lvl1pPr>
            <a:lvl2pPr marL="457200" indent="-228600">
              <a:defRPr sz="2000">
                <a:solidFill>
                  <a:srgbClr val="333333"/>
                </a:solidFill>
              </a:defRPr>
            </a:lvl2pPr>
            <a:lvl3pPr marL="685800" indent="-228600">
              <a:defRPr sz="1800">
                <a:solidFill>
                  <a:srgbClr val="333333"/>
                </a:solidFill>
              </a:defRPr>
            </a:lvl3pPr>
            <a:lvl4pPr marL="914400" indent="-228600">
              <a:defRPr sz="1600">
                <a:solidFill>
                  <a:srgbClr val="333333"/>
                </a:solidFill>
              </a:defRPr>
            </a:lvl4pPr>
            <a:lvl5pPr marL="1143000" indent="-228600">
              <a:defRPr sz="1600">
                <a:solidFill>
                  <a:srgbClr val="33333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134820A4-D5DF-4EEE-9F8B-8C9C8D423F7B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CE2B2F9D-68E3-43FB-86DA-500515AC83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430772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6B15CEA-7F4D-4111-91E1-C24BB8942014}"/>
              </a:ext>
            </a:extLst>
          </p:cNvPr>
          <p:cNvSpPr/>
          <p:nvPr userDrawn="1"/>
        </p:nvSpPr>
        <p:spPr>
          <a:xfrm flipV="1"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B110B65-104E-48DA-9FDA-01FF9A48E8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9A633E9E-2A95-4274-8C9E-B12F3C8F05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436811"/>
            <a:ext cx="11506199" cy="3836989"/>
          </a:xfrm>
        </p:spPr>
        <p:txBody>
          <a:bodyPr>
            <a:normAutofit/>
          </a:bodyPr>
          <a:lstStyle>
            <a:lvl1pPr>
              <a:defRPr sz="2400">
                <a:solidFill>
                  <a:srgbClr val="333333"/>
                </a:solidFill>
              </a:defRPr>
            </a:lvl1pPr>
            <a:lvl2pPr marL="457200" indent="-228600">
              <a:defRPr sz="2000">
                <a:solidFill>
                  <a:srgbClr val="333333"/>
                </a:solidFill>
              </a:defRPr>
            </a:lvl2pPr>
            <a:lvl3pPr marL="685800" indent="-228600">
              <a:defRPr sz="1800">
                <a:solidFill>
                  <a:srgbClr val="333333"/>
                </a:solidFill>
              </a:defRPr>
            </a:lvl3pPr>
            <a:lvl4pPr marL="914400" indent="-228600">
              <a:defRPr sz="1600">
                <a:solidFill>
                  <a:srgbClr val="333333"/>
                </a:solidFill>
              </a:defRPr>
            </a:lvl4pPr>
            <a:lvl5pPr marL="1143000" indent="-228600">
              <a:defRPr sz="1600">
                <a:solidFill>
                  <a:srgbClr val="33333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11B1EC5A-E690-43D2-A0E3-D50BD6A53AFE}"/>
              </a:ext>
            </a:extLst>
          </p:cNvPr>
          <p:cNvSpPr>
            <a:spLocks noGrp="1"/>
          </p:cNvSpPr>
          <p:nvPr>
            <p:ph type="subTitle" idx="13"/>
          </p:nvPr>
        </p:nvSpPr>
        <p:spPr>
          <a:xfrm>
            <a:off x="380999" y="1796132"/>
            <a:ext cx="11506199" cy="615279"/>
          </a:xfrm>
        </p:spPr>
        <p:txBody>
          <a:bodyPr>
            <a:normAutofit/>
          </a:bodyPr>
          <a:lstStyle>
            <a:lvl1pPr marL="0" indent="0" algn="l">
              <a:buNone/>
              <a:defRPr sz="2400" b="1" cap="all" baseline="0">
                <a:solidFill>
                  <a:srgbClr val="333333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7" name="TextBox 6" hidden="1">
            <a:extLst>
              <a:ext uri="{FF2B5EF4-FFF2-40B4-BE49-F238E27FC236}">
                <a16:creationId xmlns:a16="http://schemas.microsoft.com/office/drawing/2014/main" id="{C429B5C5-40F0-413F-82DE-781C809F82A3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FD10926E-D815-4592-97B7-8EE7A9786A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9574186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1540042"/>
            <a:ext cx="12192000" cy="5317958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3720C02A-46A0-4BE0-B1BF-F34465AC27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6356350"/>
            <a:ext cx="42333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C48881AF-761E-4663-9A5E-BC34236BC1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rgbClr val="48595D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Box 4" hidden="1">
            <a:extLst>
              <a:ext uri="{FF2B5EF4-FFF2-40B4-BE49-F238E27FC236}">
                <a16:creationId xmlns:a16="http://schemas.microsoft.com/office/drawing/2014/main" id="{31265F87-D1A9-4FC6-9F13-66361C11DF35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8D424E8-3A20-4BF1-B53F-7A284F46F6A4}"/>
              </a:ext>
            </a:extLst>
          </p:cNvPr>
          <p:cNvSpPr txBox="1">
            <a:spLocks/>
          </p:cNvSpPr>
          <p:nvPr userDrawn="1"/>
        </p:nvSpPr>
        <p:spPr>
          <a:xfrm>
            <a:off x="11650133" y="115570"/>
            <a:ext cx="42333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lang="en-US" sz="120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045993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0"/>
            <a:ext cx="12192000" cy="1540042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C0EF89B-F057-4EA3-BC61-71F9D7BF9F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F6A0DDC-8464-4003-BDFD-127BB593AA78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FF64A36E-6351-44F5-8371-4CD912E771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166649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BFE6C60-BD51-4C06-972B-D598C068A30B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8702E8D-AEBF-49D4-9D69-00802EFEB7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50000" y="2141538"/>
            <a:ext cx="5537200" cy="3141662"/>
          </a:xfrm>
        </p:spPr>
        <p:txBody>
          <a:bodyPr>
            <a:normAutofit/>
          </a:bodyPr>
          <a:lstStyle>
            <a:lvl1pPr marL="0" indent="0">
              <a:buNone/>
              <a:defRPr sz="2200"/>
            </a:lvl1pPr>
            <a:lvl2pPr marL="228600" indent="-169863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defRPr sz="18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1" name="Text Placeholder 11">
            <a:extLst>
              <a:ext uri="{FF2B5EF4-FFF2-40B4-BE49-F238E27FC236}">
                <a16:creationId xmlns:a16="http://schemas.microsoft.com/office/drawing/2014/main" id="{573E487D-389A-425E-93B1-6E466DB120C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2" name="Subtitle 2">
            <a:extLst>
              <a:ext uri="{FF2B5EF4-FFF2-40B4-BE49-F238E27FC236}">
                <a16:creationId xmlns:a16="http://schemas.microsoft.com/office/drawing/2014/main" id="{08ACE488-B9EE-4F80-9093-0D25C49D3C1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A5D6F820-5DA9-442B-93E8-9740D3002517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9D2C925-BE4C-4057-86A9-05FBB940D62D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</p:spTree>
    <p:extLst>
      <p:ext uri="{BB962C8B-B14F-4D97-AF65-F5344CB8AC3E}">
        <p14:creationId xmlns:p14="http://schemas.microsoft.com/office/powerpoint/2010/main" val="14634333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16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E6EAAB-7FEE-4F68-883D-EBA6B0F104AC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extBox 3" hidden="1">
            <a:extLst>
              <a:ext uri="{FF2B5EF4-FFF2-40B4-BE49-F238E27FC236}">
                <a16:creationId xmlns:a16="http://schemas.microsoft.com/office/drawing/2014/main" id="{690739EB-94C1-4415-B19F-879B952D09F0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dirty="0">
                <a:solidFill>
                  <a:schemeClr val="bg2">
                    <a:lumMod val="50000"/>
                  </a:schemeClr>
                </a:solidFill>
              </a:rPr>
              <a:t>© 2019 Rotary International. Internal Use Only. Not For Distribution. Private and Confidential.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498B72DB-9B3F-4174-946B-11B970D5D5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bg1"/>
                </a:solidFill>
              </a:defRPr>
            </a:lvl1pPr>
          </a:lstStyle>
          <a:p>
            <a:fld id="{97A94E25-127B-4C48-AF96-44BA7B82377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063884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BFE6C60-BD51-4C06-972B-D598C068A30B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01B4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4D0FBAC-275F-4558-B592-D14B0D07426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519863" y="398463"/>
            <a:ext cx="5265737" cy="60198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F4016360-4C79-4F76-A938-3BBB6229913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rgbClr val="333333"/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rgbClr val="333333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E1D181C7-949B-4052-9076-6B318782A37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rgbClr val="333333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3F4EF337-F8F4-4151-B616-10707ECBE95F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CEA03AD6-A795-41C0-B0E9-C5E66A8C8F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905213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D0F8D7EE-C41C-4CDB-AAA2-6FAC12F10A5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F3DCB0E-7364-4B69-BA11-325DFB75F03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274320" rtlCol="0" anchor="b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8FA3288-E931-4B57-91D2-DD2960072EA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4539049 w 6096000"/>
              <a:gd name="connsiteY3" fmla="*/ 6858000 h 6858000"/>
              <a:gd name="connsiteX4" fmla="*/ 0 w 6096000"/>
              <a:gd name="connsiteY4" fmla="*/ 6858000 h 6858000"/>
              <a:gd name="connsiteX5" fmla="*/ 0 w 6096000"/>
              <a:gd name="connsiteY5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01B4E7">
              <a:alpha val="38000"/>
            </a:srgbClr>
          </a:solidFill>
        </p:spPr>
        <p:txBody>
          <a:bodyPr wrap="square" anchor="b">
            <a:noAutofit/>
          </a:bodyPr>
          <a:lstStyle>
            <a:lvl1pPr marL="0" indent="0" algn="r">
              <a:buNone/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en-US" dirty="0"/>
              <a:t>c</a:t>
            </a:r>
          </a:p>
        </p:txBody>
      </p:sp>
      <p:sp>
        <p:nvSpPr>
          <p:cNvPr id="25" name="Text Placeholder 11">
            <a:extLst>
              <a:ext uri="{FF2B5EF4-FFF2-40B4-BE49-F238E27FC236}">
                <a16:creationId xmlns:a16="http://schemas.microsoft.com/office/drawing/2014/main" id="{C02B76E2-7589-4337-BF82-0C18E133FEF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6" name="Subtitle 2">
            <a:extLst>
              <a:ext uri="{FF2B5EF4-FFF2-40B4-BE49-F238E27FC236}">
                <a16:creationId xmlns:a16="http://schemas.microsoft.com/office/drawing/2014/main" id="{4E8986D0-5FBE-4E27-A81A-78A0B31033D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1D36450B-DFC0-48BB-9AD4-A3DF476727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86442486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3703CCB-4515-447B-9D4C-C361026CC13F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 dirty="0"/>
              <a:t> 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71B4E8BC-C3BC-4E7C-B3C2-AB5029B8FB2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96000" y="0"/>
            <a:ext cx="6096000" cy="6858000"/>
          </a:xfrm>
          <a:custGeom>
            <a:avLst/>
            <a:gdLst>
              <a:gd name="connsiteX0" fmla="*/ 5507402 w 6096000"/>
              <a:gd name="connsiteY0" fmla="*/ 6448102 h 6858000"/>
              <a:gd name="connsiteX1" fmla="*/ 5517605 w 6096000"/>
              <a:gd name="connsiteY1" fmla="*/ 6448102 h 6858000"/>
              <a:gd name="connsiteX2" fmla="*/ 5521686 w 6096000"/>
              <a:gd name="connsiteY2" fmla="*/ 6456440 h 6858000"/>
              <a:gd name="connsiteX3" fmla="*/ 5527808 w 6096000"/>
              <a:gd name="connsiteY3" fmla="*/ 6558584 h 6858000"/>
              <a:gd name="connsiteX4" fmla="*/ 5525767 w 6096000"/>
              <a:gd name="connsiteY4" fmla="*/ 6569006 h 6858000"/>
              <a:gd name="connsiteX5" fmla="*/ 5519645 w 6096000"/>
              <a:gd name="connsiteY5" fmla="*/ 6569006 h 6858000"/>
              <a:gd name="connsiteX6" fmla="*/ 5413533 w 6096000"/>
              <a:gd name="connsiteY6" fmla="*/ 6506470 h 6858000"/>
              <a:gd name="connsiteX7" fmla="*/ 5409451 w 6096000"/>
              <a:gd name="connsiteY7" fmla="*/ 6500217 h 6858000"/>
              <a:gd name="connsiteX8" fmla="*/ 5409451 w 6096000"/>
              <a:gd name="connsiteY8" fmla="*/ 6498131 h 6858000"/>
              <a:gd name="connsiteX9" fmla="*/ 5415573 w 6096000"/>
              <a:gd name="connsiteY9" fmla="*/ 6493962 h 6858000"/>
              <a:gd name="connsiteX10" fmla="*/ 5507402 w 6096000"/>
              <a:gd name="connsiteY10" fmla="*/ 6448102 h 6858000"/>
              <a:gd name="connsiteX11" fmla="*/ 5590136 w 6096000"/>
              <a:gd name="connsiteY11" fmla="*/ 6446018 h 6858000"/>
              <a:gd name="connsiteX12" fmla="*/ 5600438 w 6096000"/>
              <a:gd name="connsiteY12" fmla="*/ 6446018 h 6858000"/>
              <a:gd name="connsiteX13" fmla="*/ 5691097 w 6096000"/>
              <a:gd name="connsiteY13" fmla="*/ 6491784 h 6858000"/>
              <a:gd name="connsiteX14" fmla="*/ 5699339 w 6096000"/>
              <a:gd name="connsiteY14" fmla="*/ 6498025 h 6858000"/>
              <a:gd name="connsiteX15" fmla="*/ 5695218 w 6096000"/>
              <a:gd name="connsiteY15" fmla="*/ 6504265 h 6858000"/>
              <a:gd name="connsiteX16" fmla="*/ 5588076 w 6096000"/>
              <a:gd name="connsiteY16" fmla="*/ 6566673 h 6858000"/>
              <a:gd name="connsiteX17" fmla="*/ 5579833 w 6096000"/>
              <a:gd name="connsiteY17" fmla="*/ 6566673 h 6858000"/>
              <a:gd name="connsiteX18" fmla="*/ 5577773 w 6096000"/>
              <a:gd name="connsiteY18" fmla="*/ 6558352 h 6858000"/>
              <a:gd name="connsiteX19" fmla="*/ 5586015 w 6096000"/>
              <a:gd name="connsiteY19" fmla="*/ 6454339 h 6858000"/>
              <a:gd name="connsiteX20" fmla="*/ 5590136 w 6096000"/>
              <a:gd name="connsiteY20" fmla="*/ 6446018 h 6858000"/>
              <a:gd name="connsiteX21" fmla="*/ 4772401 w 6096000"/>
              <a:gd name="connsiteY21" fmla="*/ 6406275 h 6858000"/>
              <a:gd name="connsiteX22" fmla="*/ 4772401 w 6096000"/>
              <a:gd name="connsiteY22" fmla="*/ 6449478 h 6858000"/>
              <a:gd name="connsiteX23" fmla="*/ 4724512 w 6096000"/>
              <a:gd name="connsiteY23" fmla="*/ 6457707 h 6858000"/>
              <a:gd name="connsiteX24" fmla="*/ 4705773 w 6096000"/>
              <a:gd name="connsiteY24" fmla="*/ 6433020 h 6858000"/>
              <a:gd name="connsiteX25" fmla="*/ 4730759 w 6096000"/>
              <a:gd name="connsiteY25" fmla="*/ 6408333 h 6858000"/>
              <a:gd name="connsiteX26" fmla="*/ 4422900 w 6096000"/>
              <a:gd name="connsiteY26" fmla="*/ 6336141 h 6858000"/>
              <a:gd name="connsiteX27" fmla="*/ 4463811 w 6096000"/>
              <a:gd name="connsiteY27" fmla="*/ 6396340 h 6858000"/>
              <a:gd name="connsiteX28" fmla="*/ 4422900 w 6096000"/>
              <a:gd name="connsiteY28" fmla="*/ 6456538 h 6858000"/>
              <a:gd name="connsiteX29" fmla="*/ 4381988 w 6096000"/>
              <a:gd name="connsiteY29" fmla="*/ 6396340 h 6858000"/>
              <a:gd name="connsiteX30" fmla="*/ 4422900 w 6096000"/>
              <a:gd name="connsiteY30" fmla="*/ 6336141 h 6858000"/>
              <a:gd name="connsiteX31" fmla="*/ 5577123 w 6096000"/>
              <a:gd name="connsiteY31" fmla="*/ 6327829 h 6858000"/>
              <a:gd name="connsiteX32" fmla="*/ 5586116 w 6096000"/>
              <a:gd name="connsiteY32" fmla="*/ 6328868 h 6858000"/>
              <a:gd name="connsiteX33" fmla="*/ 5612840 w 6096000"/>
              <a:gd name="connsiteY33" fmla="*/ 6380819 h 6858000"/>
              <a:gd name="connsiteX34" fmla="*/ 5553226 w 6096000"/>
              <a:gd name="connsiteY34" fmla="*/ 6439004 h 6858000"/>
              <a:gd name="connsiteX35" fmla="*/ 5493612 w 6096000"/>
              <a:gd name="connsiteY35" fmla="*/ 6380819 h 6858000"/>
              <a:gd name="connsiteX36" fmla="*/ 5520336 w 6096000"/>
              <a:gd name="connsiteY36" fmla="*/ 6330947 h 6858000"/>
              <a:gd name="connsiteX37" fmla="*/ 5536781 w 6096000"/>
              <a:gd name="connsiteY37" fmla="*/ 6333024 h 6858000"/>
              <a:gd name="connsiteX38" fmla="*/ 5534725 w 6096000"/>
              <a:gd name="connsiteY38" fmla="*/ 6349649 h 6858000"/>
              <a:gd name="connsiteX39" fmla="*/ 5518280 w 6096000"/>
              <a:gd name="connsiteY39" fmla="*/ 6380819 h 6858000"/>
              <a:gd name="connsiteX40" fmla="*/ 5553226 w 6096000"/>
              <a:gd name="connsiteY40" fmla="*/ 6416146 h 6858000"/>
              <a:gd name="connsiteX41" fmla="*/ 5588172 w 6096000"/>
              <a:gd name="connsiteY41" fmla="*/ 6380819 h 6858000"/>
              <a:gd name="connsiteX42" fmla="*/ 5571727 w 6096000"/>
              <a:gd name="connsiteY42" fmla="*/ 6349649 h 6858000"/>
              <a:gd name="connsiteX43" fmla="*/ 5569671 w 6096000"/>
              <a:gd name="connsiteY43" fmla="*/ 6333024 h 6858000"/>
              <a:gd name="connsiteX44" fmla="*/ 5577123 w 6096000"/>
              <a:gd name="connsiteY44" fmla="*/ 6327829 h 6858000"/>
              <a:gd name="connsiteX45" fmla="*/ 5726057 w 6096000"/>
              <a:gd name="connsiteY45" fmla="*/ 6312763 h 6858000"/>
              <a:gd name="connsiteX46" fmla="*/ 5730190 w 6096000"/>
              <a:gd name="connsiteY46" fmla="*/ 6318992 h 6858000"/>
              <a:gd name="connsiteX47" fmla="*/ 5730190 w 6096000"/>
              <a:gd name="connsiteY47" fmla="*/ 6443559 h 6858000"/>
              <a:gd name="connsiteX48" fmla="*/ 5726057 w 6096000"/>
              <a:gd name="connsiteY48" fmla="*/ 6449787 h 6858000"/>
              <a:gd name="connsiteX49" fmla="*/ 5717791 w 6096000"/>
              <a:gd name="connsiteY49" fmla="*/ 6447711 h 6858000"/>
              <a:gd name="connsiteX50" fmla="*/ 5633066 w 6096000"/>
              <a:gd name="connsiteY50" fmla="*/ 6389579 h 6858000"/>
              <a:gd name="connsiteX51" fmla="*/ 5626867 w 6096000"/>
              <a:gd name="connsiteY51" fmla="*/ 6381275 h 6858000"/>
              <a:gd name="connsiteX52" fmla="*/ 5633066 w 6096000"/>
              <a:gd name="connsiteY52" fmla="*/ 6372971 h 6858000"/>
              <a:gd name="connsiteX53" fmla="*/ 5717791 w 6096000"/>
              <a:gd name="connsiteY53" fmla="*/ 6314840 h 6858000"/>
              <a:gd name="connsiteX54" fmla="*/ 5726057 w 6096000"/>
              <a:gd name="connsiteY54" fmla="*/ 6312763 h 6858000"/>
              <a:gd name="connsiteX55" fmla="*/ 5380229 w 6096000"/>
              <a:gd name="connsiteY55" fmla="*/ 6312763 h 6858000"/>
              <a:gd name="connsiteX56" fmla="*/ 5388412 w 6096000"/>
              <a:gd name="connsiteY56" fmla="*/ 6316915 h 6858000"/>
              <a:gd name="connsiteX57" fmla="*/ 5472280 w 6096000"/>
              <a:gd name="connsiteY57" fmla="*/ 6372971 h 6858000"/>
              <a:gd name="connsiteX58" fmla="*/ 5478417 w 6096000"/>
              <a:gd name="connsiteY58" fmla="*/ 6381275 h 6858000"/>
              <a:gd name="connsiteX59" fmla="*/ 5472280 w 6096000"/>
              <a:gd name="connsiteY59" fmla="*/ 6389579 h 6858000"/>
              <a:gd name="connsiteX60" fmla="*/ 5388412 w 6096000"/>
              <a:gd name="connsiteY60" fmla="*/ 6447711 h 6858000"/>
              <a:gd name="connsiteX61" fmla="*/ 5380229 w 6096000"/>
              <a:gd name="connsiteY61" fmla="*/ 6449787 h 6858000"/>
              <a:gd name="connsiteX62" fmla="*/ 5376138 w 6096000"/>
              <a:gd name="connsiteY62" fmla="*/ 6443559 h 6858000"/>
              <a:gd name="connsiteX63" fmla="*/ 5376138 w 6096000"/>
              <a:gd name="connsiteY63" fmla="*/ 6318992 h 6858000"/>
              <a:gd name="connsiteX64" fmla="*/ 5380229 w 6096000"/>
              <a:gd name="connsiteY64" fmla="*/ 6312763 h 6858000"/>
              <a:gd name="connsiteX65" fmla="*/ 4992184 w 6096000"/>
              <a:gd name="connsiteY65" fmla="*/ 6302243 h 6858000"/>
              <a:gd name="connsiteX66" fmla="*/ 4986024 w 6096000"/>
              <a:gd name="connsiteY66" fmla="*/ 6304321 h 6858000"/>
              <a:gd name="connsiteX67" fmla="*/ 4983972 w 6096000"/>
              <a:gd name="connsiteY67" fmla="*/ 6310551 h 6858000"/>
              <a:gd name="connsiteX68" fmla="*/ 5025033 w 6096000"/>
              <a:gd name="connsiteY68" fmla="*/ 6468402 h 6858000"/>
              <a:gd name="connsiteX69" fmla="*/ 5049670 w 6096000"/>
              <a:gd name="connsiteY69" fmla="*/ 6489171 h 6858000"/>
              <a:gd name="connsiteX70" fmla="*/ 5057882 w 6096000"/>
              <a:gd name="connsiteY70" fmla="*/ 6489171 h 6858000"/>
              <a:gd name="connsiteX71" fmla="*/ 5053776 w 6096000"/>
              <a:gd name="connsiteY71" fmla="*/ 6497479 h 6858000"/>
              <a:gd name="connsiteX72" fmla="*/ 5053776 w 6096000"/>
              <a:gd name="connsiteY72" fmla="*/ 6499556 h 6858000"/>
              <a:gd name="connsiteX73" fmla="*/ 5029139 w 6096000"/>
              <a:gd name="connsiteY73" fmla="*/ 6518249 h 6858000"/>
              <a:gd name="connsiteX74" fmla="*/ 4994237 w 6096000"/>
              <a:gd name="connsiteY74" fmla="*/ 6516172 h 6858000"/>
              <a:gd name="connsiteX75" fmla="*/ 4988078 w 6096000"/>
              <a:gd name="connsiteY75" fmla="*/ 6518249 h 6858000"/>
              <a:gd name="connsiteX76" fmla="*/ 4986024 w 6096000"/>
              <a:gd name="connsiteY76" fmla="*/ 6522403 h 6858000"/>
              <a:gd name="connsiteX77" fmla="*/ 4986024 w 6096000"/>
              <a:gd name="connsiteY77" fmla="*/ 6541096 h 6858000"/>
              <a:gd name="connsiteX78" fmla="*/ 4992184 w 6096000"/>
              <a:gd name="connsiteY78" fmla="*/ 6547327 h 6858000"/>
              <a:gd name="connsiteX79" fmla="*/ 5039404 w 6096000"/>
              <a:gd name="connsiteY79" fmla="*/ 6553557 h 6858000"/>
              <a:gd name="connsiteX80" fmla="*/ 5041458 w 6096000"/>
              <a:gd name="connsiteY80" fmla="*/ 6553557 h 6858000"/>
              <a:gd name="connsiteX81" fmla="*/ 5094838 w 6096000"/>
              <a:gd name="connsiteY81" fmla="*/ 6501633 h 6858000"/>
              <a:gd name="connsiteX82" fmla="*/ 5127687 w 6096000"/>
              <a:gd name="connsiteY82" fmla="*/ 6372861 h 6858000"/>
              <a:gd name="connsiteX83" fmla="*/ 5140005 w 6096000"/>
              <a:gd name="connsiteY83" fmla="*/ 6331321 h 6858000"/>
              <a:gd name="connsiteX84" fmla="*/ 5144111 w 6096000"/>
              <a:gd name="connsiteY84" fmla="*/ 6310551 h 6858000"/>
              <a:gd name="connsiteX85" fmla="*/ 5142058 w 6096000"/>
              <a:gd name="connsiteY85" fmla="*/ 6304321 h 6858000"/>
              <a:gd name="connsiteX86" fmla="*/ 5137952 w 6096000"/>
              <a:gd name="connsiteY86" fmla="*/ 6302243 h 6858000"/>
              <a:gd name="connsiteX87" fmla="*/ 5109209 w 6096000"/>
              <a:gd name="connsiteY87" fmla="*/ 6302243 h 6858000"/>
              <a:gd name="connsiteX88" fmla="*/ 5103050 w 6096000"/>
              <a:gd name="connsiteY88" fmla="*/ 6306398 h 6858000"/>
              <a:gd name="connsiteX89" fmla="*/ 5066094 w 6096000"/>
              <a:gd name="connsiteY89" fmla="*/ 6447632 h 6858000"/>
              <a:gd name="connsiteX90" fmla="*/ 5064041 w 6096000"/>
              <a:gd name="connsiteY90" fmla="*/ 6447632 h 6858000"/>
              <a:gd name="connsiteX91" fmla="*/ 5025033 w 6096000"/>
              <a:gd name="connsiteY91" fmla="*/ 6306398 h 6858000"/>
              <a:gd name="connsiteX92" fmla="*/ 5018874 w 6096000"/>
              <a:gd name="connsiteY92" fmla="*/ 6302243 h 6858000"/>
              <a:gd name="connsiteX93" fmla="*/ 4992184 w 6096000"/>
              <a:gd name="connsiteY93" fmla="*/ 6302243 h 6858000"/>
              <a:gd name="connsiteX94" fmla="*/ 4952412 w 6096000"/>
              <a:gd name="connsiteY94" fmla="*/ 6299906 h 6858000"/>
              <a:gd name="connsiteX95" fmla="*/ 4903317 w 6096000"/>
              <a:gd name="connsiteY95" fmla="*/ 6320715 h 6858000"/>
              <a:gd name="connsiteX96" fmla="*/ 4903317 w 6096000"/>
              <a:gd name="connsiteY96" fmla="*/ 6308230 h 6858000"/>
              <a:gd name="connsiteX97" fmla="*/ 4897181 w 6096000"/>
              <a:gd name="connsiteY97" fmla="*/ 6301987 h 6858000"/>
              <a:gd name="connsiteX98" fmla="*/ 4868542 w 6096000"/>
              <a:gd name="connsiteY98" fmla="*/ 6301987 h 6858000"/>
              <a:gd name="connsiteX99" fmla="*/ 4862406 w 6096000"/>
              <a:gd name="connsiteY99" fmla="*/ 6308230 h 6858000"/>
              <a:gd name="connsiteX100" fmla="*/ 4862406 w 6096000"/>
              <a:gd name="connsiteY100" fmla="*/ 6483025 h 6858000"/>
              <a:gd name="connsiteX101" fmla="*/ 4868542 w 6096000"/>
              <a:gd name="connsiteY101" fmla="*/ 6489268 h 6858000"/>
              <a:gd name="connsiteX102" fmla="*/ 4897181 w 6096000"/>
              <a:gd name="connsiteY102" fmla="*/ 6489268 h 6858000"/>
              <a:gd name="connsiteX103" fmla="*/ 4903317 w 6096000"/>
              <a:gd name="connsiteY103" fmla="*/ 6483025 h 6858000"/>
              <a:gd name="connsiteX104" fmla="*/ 4903317 w 6096000"/>
              <a:gd name="connsiteY104" fmla="*/ 6362333 h 6858000"/>
              <a:gd name="connsiteX105" fmla="*/ 4954457 w 6096000"/>
              <a:gd name="connsiteY105" fmla="*/ 6339443 h 6858000"/>
              <a:gd name="connsiteX106" fmla="*/ 4960594 w 6096000"/>
              <a:gd name="connsiteY106" fmla="*/ 6333200 h 6858000"/>
              <a:gd name="connsiteX107" fmla="*/ 4960594 w 6096000"/>
              <a:gd name="connsiteY107" fmla="*/ 6306149 h 6858000"/>
              <a:gd name="connsiteX108" fmla="*/ 4958548 w 6096000"/>
              <a:gd name="connsiteY108" fmla="*/ 6301987 h 6858000"/>
              <a:gd name="connsiteX109" fmla="*/ 4952412 w 6096000"/>
              <a:gd name="connsiteY109" fmla="*/ 6299906 h 6858000"/>
              <a:gd name="connsiteX110" fmla="*/ 4751504 w 6096000"/>
              <a:gd name="connsiteY110" fmla="*/ 6296399 h 6858000"/>
              <a:gd name="connsiteX111" fmla="*/ 4681148 w 6096000"/>
              <a:gd name="connsiteY111" fmla="*/ 6304717 h 6858000"/>
              <a:gd name="connsiteX112" fmla="*/ 4674940 w 6096000"/>
              <a:gd name="connsiteY112" fmla="*/ 6310955 h 6858000"/>
              <a:gd name="connsiteX113" fmla="*/ 4677009 w 6096000"/>
              <a:gd name="connsiteY113" fmla="*/ 6335908 h 6858000"/>
              <a:gd name="connsiteX114" fmla="*/ 4679079 w 6096000"/>
              <a:gd name="connsiteY114" fmla="*/ 6340067 h 6858000"/>
              <a:gd name="connsiteX115" fmla="*/ 4683217 w 6096000"/>
              <a:gd name="connsiteY115" fmla="*/ 6342146 h 6858000"/>
              <a:gd name="connsiteX116" fmla="*/ 4749434 w 6096000"/>
              <a:gd name="connsiteY116" fmla="*/ 6337987 h 6858000"/>
              <a:gd name="connsiteX117" fmla="*/ 4772196 w 6096000"/>
              <a:gd name="connsiteY117" fmla="*/ 6360861 h 6858000"/>
              <a:gd name="connsiteX118" fmla="*/ 4772196 w 6096000"/>
              <a:gd name="connsiteY118" fmla="*/ 6373337 h 6858000"/>
              <a:gd name="connsiteX119" fmla="*/ 4726672 w 6096000"/>
              <a:gd name="connsiteY119" fmla="*/ 6377496 h 6858000"/>
              <a:gd name="connsiteX120" fmla="*/ 4662524 w 6096000"/>
              <a:gd name="connsiteY120" fmla="*/ 6433640 h 6858000"/>
              <a:gd name="connsiteX121" fmla="*/ 4718395 w 6096000"/>
              <a:gd name="connsiteY121" fmla="*/ 6493943 h 6858000"/>
              <a:gd name="connsiteX122" fmla="*/ 4778404 w 6096000"/>
              <a:gd name="connsiteY122" fmla="*/ 6481467 h 6858000"/>
              <a:gd name="connsiteX123" fmla="*/ 4807374 w 6096000"/>
              <a:gd name="connsiteY123" fmla="*/ 6493943 h 6858000"/>
              <a:gd name="connsiteX124" fmla="*/ 4813582 w 6096000"/>
              <a:gd name="connsiteY124" fmla="*/ 6491864 h 6858000"/>
              <a:gd name="connsiteX125" fmla="*/ 4815651 w 6096000"/>
              <a:gd name="connsiteY125" fmla="*/ 6485626 h 6858000"/>
              <a:gd name="connsiteX126" fmla="*/ 4815651 w 6096000"/>
              <a:gd name="connsiteY126" fmla="*/ 6360861 h 6858000"/>
              <a:gd name="connsiteX127" fmla="*/ 4751504 w 6096000"/>
              <a:gd name="connsiteY127" fmla="*/ 6296399 h 6858000"/>
              <a:gd name="connsiteX128" fmla="*/ 4422899 w 6096000"/>
              <a:gd name="connsiteY128" fmla="*/ 6296399 h 6858000"/>
              <a:gd name="connsiteX129" fmla="*/ 4338738 w 6096000"/>
              <a:gd name="connsiteY129" fmla="*/ 6395171 h 6858000"/>
              <a:gd name="connsiteX130" fmla="*/ 4422899 w 6096000"/>
              <a:gd name="connsiteY130" fmla="*/ 6493943 h 6858000"/>
              <a:gd name="connsiteX131" fmla="*/ 4507060 w 6096000"/>
              <a:gd name="connsiteY131" fmla="*/ 6395171 h 6858000"/>
              <a:gd name="connsiteX132" fmla="*/ 4422899 w 6096000"/>
              <a:gd name="connsiteY132" fmla="*/ 6296399 h 6858000"/>
              <a:gd name="connsiteX133" fmla="*/ 4206945 w 6096000"/>
              <a:gd name="connsiteY133" fmla="*/ 6270683 h 6858000"/>
              <a:gd name="connsiteX134" fmla="*/ 4223310 w 6096000"/>
              <a:gd name="connsiteY134" fmla="*/ 6270683 h 6858000"/>
              <a:gd name="connsiteX135" fmla="*/ 4266267 w 6096000"/>
              <a:gd name="connsiteY135" fmla="*/ 6310425 h 6858000"/>
              <a:gd name="connsiteX136" fmla="*/ 4221264 w 6096000"/>
              <a:gd name="connsiteY136" fmla="*/ 6348076 h 6858000"/>
              <a:gd name="connsiteX137" fmla="*/ 4176261 w 6096000"/>
              <a:gd name="connsiteY137" fmla="*/ 6348076 h 6858000"/>
              <a:gd name="connsiteX138" fmla="*/ 4176261 w 6096000"/>
              <a:gd name="connsiteY138" fmla="*/ 6272775 h 6858000"/>
              <a:gd name="connsiteX139" fmla="*/ 4206945 w 6096000"/>
              <a:gd name="connsiteY139" fmla="*/ 6270683 h 6858000"/>
              <a:gd name="connsiteX140" fmla="*/ 4583182 w 6096000"/>
              <a:gd name="connsiteY140" fmla="*/ 6258994 h 6858000"/>
              <a:gd name="connsiteX141" fmla="*/ 4554472 w 6096000"/>
              <a:gd name="connsiteY141" fmla="*/ 6265238 h 6858000"/>
              <a:gd name="connsiteX142" fmla="*/ 4548320 w 6096000"/>
              <a:gd name="connsiteY142" fmla="*/ 6271482 h 6858000"/>
              <a:gd name="connsiteX143" fmla="*/ 4548320 w 6096000"/>
              <a:gd name="connsiteY143" fmla="*/ 6302704 h 6858000"/>
              <a:gd name="connsiteX144" fmla="*/ 4531914 w 6096000"/>
              <a:gd name="connsiteY144" fmla="*/ 6302704 h 6858000"/>
              <a:gd name="connsiteX145" fmla="*/ 4525762 w 6096000"/>
              <a:gd name="connsiteY145" fmla="*/ 6308949 h 6858000"/>
              <a:gd name="connsiteX146" fmla="*/ 4525762 w 6096000"/>
              <a:gd name="connsiteY146" fmla="*/ 6333927 h 6858000"/>
              <a:gd name="connsiteX147" fmla="*/ 4531914 w 6096000"/>
              <a:gd name="connsiteY147" fmla="*/ 6340171 h 6858000"/>
              <a:gd name="connsiteX148" fmla="*/ 4548320 w 6096000"/>
              <a:gd name="connsiteY148" fmla="*/ 6340171 h 6858000"/>
              <a:gd name="connsiteX149" fmla="*/ 4548320 w 6096000"/>
              <a:gd name="connsiteY149" fmla="*/ 6423430 h 6858000"/>
              <a:gd name="connsiteX150" fmla="*/ 4603689 w 6096000"/>
              <a:gd name="connsiteY150" fmla="*/ 6496281 h 6858000"/>
              <a:gd name="connsiteX151" fmla="*/ 4636500 w 6096000"/>
              <a:gd name="connsiteY151" fmla="*/ 6492118 h 6858000"/>
              <a:gd name="connsiteX152" fmla="*/ 4642652 w 6096000"/>
              <a:gd name="connsiteY152" fmla="*/ 6483792 h 6858000"/>
              <a:gd name="connsiteX153" fmla="*/ 4640602 w 6096000"/>
              <a:gd name="connsiteY153" fmla="*/ 6460896 h 6858000"/>
              <a:gd name="connsiteX154" fmla="*/ 4634449 w 6096000"/>
              <a:gd name="connsiteY154" fmla="*/ 6452570 h 6858000"/>
              <a:gd name="connsiteX155" fmla="*/ 4609841 w 6096000"/>
              <a:gd name="connsiteY155" fmla="*/ 6454652 h 6858000"/>
              <a:gd name="connsiteX156" fmla="*/ 4591385 w 6096000"/>
              <a:gd name="connsiteY156" fmla="*/ 6417185 h 6858000"/>
              <a:gd name="connsiteX157" fmla="*/ 4591385 w 6096000"/>
              <a:gd name="connsiteY157" fmla="*/ 6340171 h 6858000"/>
              <a:gd name="connsiteX158" fmla="*/ 4634449 w 6096000"/>
              <a:gd name="connsiteY158" fmla="*/ 6340171 h 6858000"/>
              <a:gd name="connsiteX159" fmla="*/ 4640602 w 6096000"/>
              <a:gd name="connsiteY159" fmla="*/ 6333927 h 6858000"/>
              <a:gd name="connsiteX160" fmla="*/ 4640602 w 6096000"/>
              <a:gd name="connsiteY160" fmla="*/ 6308949 h 6858000"/>
              <a:gd name="connsiteX161" fmla="*/ 4634449 w 6096000"/>
              <a:gd name="connsiteY161" fmla="*/ 6302704 h 6858000"/>
              <a:gd name="connsiteX162" fmla="*/ 4591385 w 6096000"/>
              <a:gd name="connsiteY162" fmla="*/ 6302704 h 6858000"/>
              <a:gd name="connsiteX163" fmla="*/ 4591385 w 6096000"/>
              <a:gd name="connsiteY163" fmla="*/ 6265238 h 6858000"/>
              <a:gd name="connsiteX164" fmla="*/ 4589334 w 6096000"/>
              <a:gd name="connsiteY164" fmla="*/ 6258994 h 6858000"/>
              <a:gd name="connsiteX165" fmla="*/ 4583182 w 6096000"/>
              <a:gd name="connsiteY165" fmla="*/ 6258994 h 6858000"/>
              <a:gd name="connsiteX166" fmla="*/ 4217278 w 6096000"/>
              <a:gd name="connsiteY166" fmla="*/ 6229772 h 6858000"/>
              <a:gd name="connsiteX167" fmla="*/ 4136861 w 6096000"/>
              <a:gd name="connsiteY167" fmla="*/ 6233924 h 6858000"/>
              <a:gd name="connsiteX168" fmla="*/ 4130674 w 6096000"/>
              <a:gd name="connsiteY168" fmla="*/ 6242228 h 6858000"/>
              <a:gd name="connsiteX169" fmla="*/ 4130674 w 6096000"/>
              <a:gd name="connsiteY169" fmla="*/ 6483040 h 6858000"/>
              <a:gd name="connsiteX170" fmla="*/ 4138922 w 6096000"/>
              <a:gd name="connsiteY170" fmla="*/ 6489268 h 6858000"/>
              <a:gd name="connsiteX171" fmla="*/ 4167790 w 6096000"/>
              <a:gd name="connsiteY171" fmla="*/ 6489268 h 6858000"/>
              <a:gd name="connsiteX172" fmla="*/ 4176038 w 6096000"/>
              <a:gd name="connsiteY172" fmla="*/ 6483040 h 6858000"/>
              <a:gd name="connsiteX173" fmla="*/ 4176038 w 6096000"/>
              <a:gd name="connsiteY173" fmla="*/ 6387546 h 6858000"/>
              <a:gd name="connsiteX174" fmla="*/ 4225526 w 6096000"/>
              <a:gd name="connsiteY174" fmla="*/ 6389621 h 6858000"/>
              <a:gd name="connsiteX175" fmla="*/ 4266766 w 6096000"/>
              <a:gd name="connsiteY175" fmla="*/ 6485115 h 6858000"/>
              <a:gd name="connsiteX176" fmla="*/ 4272952 w 6096000"/>
              <a:gd name="connsiteY176" fmla="*/ 6489268 h 6858000"/>
              <a:gd name="connsiteX177" fmla="*/ 4305944 w 6096000"/>
              <a:gd name="connsiteY177" fmla="*/ 6489268 h 6858000"/>
              <a:gd name="connsiteX178" fmla="*/ 4312130 w 6096000"/>
              <a:gd name="connsiteY178" fmla="*/ 6487192 h 6858000"/>
              <a:gd name="connsiteX179" fmla="*/ 4314192 w 6096000"/>
              <a:gd name="connsiteY179" fmla="*/ 6480964 h 6858000"/>
              <a:gd name="connsiteX180" fmla="*/ 4266766 w 6096000"/>
              <a:gd name="connsiteY180" fmla="*/ 6377166 h 6858000"/>
              <a:gd name="connsiteX181" fmla="*/ 4312130 w 6096000"/>
              <a:gd name="connsiteY181" fmla="*/ 6308658 h 6858000"/>
              <a:gd name="connsiteX182" fmla="*/ 4223464 w 6096000"/>
              <a:gd name="connsiteY182" fmla="*/ 6229772 h 6858000"/>
              <a:gd name="connsiteX183" fmla="*/ 4217278 w 6096000"/>
              <a:gd name="connsiteY183" fmla="*/ 6229772 h 6858000"/>
              <a:gd name="connsiteX184" fmla="*/ 5579833 w 6096000"/>
              <a:gd name="connsiteY184" fmla="*/ 6196766 h 6858000"/>
              <a:gd name="connsiteX185" fmla="*/ 5588076 w 6096000"/>
              <a:gd name="connsiteY185" fmla="*/ 6196766 h 6858000"/>
              <a:gd name="connsiteX186" fmla="*/ 5695218 w 6096000"/>
              <a:gd name="connsiteY186" fmla="*/ 6258579 h 6858000"/>
              <a:gd name="connsiteX187" fmla="*/ 5699339 w 6096000"/>
              <a:gd name="connsiteY187" fmla="*/ 6264760 h 6858000"/>
              <a:gd name="connsiteX188" fmla="*/ 5691097 w 6096000"/>
              <a:gd name="connsiteY188" fmla="*/ 6270941 h 6858000"/>
              <a:gd name="connsiteX189" fmla="*/ 5600438 w 6096000"/>
              <a:gd name="connsiteY189" fmla="*/ 6314210 h 6858000"/>
              <a:gd name="connsiteX190" fmla="*/ 5590136 w 6096000"/>
              <a:gd name="connsiteY190" fmla="*/ 6316270 h 6858000"/>
              <a:gd name="connsiteX191" fmla="*/ 5586015 w 6096000"/>
              <a:gd name="connsiteY191" fmla="*/ 6305968 h 6858000"/>
              <a:gd name="connsiteX192" fmla="*/ 5577773 w 6096000"/>
              <a:gd name="connsiteY192" fmla="*/ 6205007 h 6858000"/>
              <a:gd name="connsiteX193" fmla="*/ 5579833 w 6096000"/>
              <a:gd name="connsiteY193" fmla="*/ 6196766 h 6858000"/>
              <a:gd name="connsiteX194" fmla="*/ 5522498 w 6096000"/>
              <a:gd name="connsiteY194" fmla="*/ 6195995 h 6858000"/>
              <a:gd name="connsiteX195" fmla="*/ 5526619 w 6096000"/>
              <a:gd name="connsiteY195" fmla="*/ 6196770 h 6858000"/>
              <a:gd name="connsiteX196" fmla="*/ 5528679 w 6096000"/>
              <a:gd name="connsiteY196" fmla="*/ 6207095 h 6858000"/>
              <a:gd name="connsiteX197" fmla="*/ 5520438 w 6096000"/>
              <a:gd name="connsiteY197" fmla="*/ 6308283 h 6858000"/>
              <a:gd name="connsiteX198" fmla="*/ 5516316 w 6096000"/>
              <a:gd name="connsiteY198" fmla="*/ 6316543 h 6858000"/>
              <a:gd name="connsiteX199" fmla="*/ 5506015 w 6096000"/>
              <a:gd name="connsiteY199" fmla="*/ 6316543 h 6858000"/>
              <a:gd name="connsiteX200" fmla="*/ 5415355 w 6096000"/>
              <a:gd name="connsiteY200" fmla="*/ 6271112 h 6858000"/>
              <a:gd name="connsiteX201" fmla="*/ 5407114 w 6096000"/>
              <a:gd name="connsiteY201" fmla="*/ 6264917 h 6858000"/>
              <a:gd name="connsiteX202" fmla="*/ 5411235 w 6096000"/>
              <a:gd name="connsiteY202" fmla="*/ 6258721 h 6858000"/>
              <a:gd name="connsiteX203" fmla="*/ 5518377 w 6096000"/>
              <a:gd name="connsiteY203" fmla="*/ 6196770 h 6858000"/>
              <a:gd name="connsiteX204" fmla="*/ 5522498 w 6096000"/>
              <a:gd name="connsiteY204" fmla="*/ 6195995 h 6858000"/>
              <a:gd name="connsiteX205" fmla="*/ 5553811 w 6096000"/>
              <a:gd name="connsiteY205" fmla="*/ 6160806 h 6858000"/>
              <a:gd name="connsiteX206" fmla="*/ 5336980 w 6096000"/>
              <a:gd name="connsiteY206" fmla="*/ 6379976 h 6858000"/>
              <a:gd name="connsiteX207" fmla="*/ 5553811 w 6096000"/>
              <a:gd name="connsiteY207" fmla="*/ 6599145 h 6858000"/>
              <a:gd name="connsiteX208" fmla="*/ 5770643 w 6096000"/>
              <a:gd name="connsiteY208" fmla="*/ 6379976 h 6858000"/>
              <a:gd name="connsiteX209" fmla="*/ 5553811 w 6096000"/>
              <a:gd name="connsiteY209" fmla="*/ 6160806 h 6858000"/>
              <a:gd name="connsiteX210" fmla="*/ 5553226 w 6096000"/>
              <a:gd name="connsiteY210" fmla="*/ 6129247 h 6858000"/>
              <a:gd name="connsiteX211" fmla="*/ 5799865 w 6096000"/>
              <a:gd name="connsiteY211" fmla="*/ 6378808 h 6858000"/>
              <a:gd name="connsiteX212" fmla="*/ 5553226 w 6096000"/>
              <a:gd name="connsiteY212" fmla="*/ 6628369 h 6858000"/>
              <a:gd name="connsiteX213" fmla="*/ 5306588 w 6096000"/>
              <a:gd name="connsiteY213" fmla="*/ 6378808 h 6858000"/>
              <a:gd name="connsiteX214" fmla="*/ 5553226 w 6096000"/>
              <a:gd name="connsiteY214" fmla="*/ 6129247 h 6858000"/>
              <a:gd name="connsiteX215" fmla="*/ 5540303 w 6096000"/>
              <a:gd name="connsiteY215" fmla="*/ 6050671 h 6858000"/>
              <a:gd name="connsiteX216" fmla="*/ 5527964 w 6096000"/>
              <a:gd name="connsiteY216" fmla="*/ 6100554 h 6858000"/>
              <a:gd name="connsiteX217" fmla="*/ 5505342 w 6096000"/>
              <a:gd name="connsiteY217" fmla="*/ 6104711 h 6858000"/>
              <a:gd name="connsiteX218" fmla="*/ 5478607 w 6096000"/>
              <a:gd name="connsiteY218" fmla="*/ 6058985 h 6858000"/>
              <a:gd name="connsiteX219" fmla="*/ 5478607 w 6096000"/>
              <a:gd name="connsiteY219" fmla="*/ 6056906 h 6858000"/>
              <a:gd name="connsiteX220" fmla="*/ 5476550 w 6096000"/>
              <a:gd name="connsiteY220" fmla="*/ 6058985 h 6858000"/>
              <a:gd name="connsiteX221" fmla="*/ 5455985 w 6096000"/>
              <a:gd name="connsiteY221" fmla="*/ 6063142 h 6858000"/>
              <a:gd name="connsiteX222" fmla="*/ 5455985 w 6096000"/>
              <a:gd name="connsiteY222" fmla="*/ 6065220 h 6858000"/>
              <a:gd name="connsiteX223" fmla="*/ 5451872 w 6096000"/>
              <a:gd name="connsiteY223" fmla="*/ 6090162 h 6858000"/>
              <a:gd name="connsiteX224" fmla="*/ 5455985 w 6096000"/>
              <a:gd name="connsiteY224" fmla="*/ 6117182 h 6858000"/>
              <a:gd name="connsiteX225" fmla="*/ 5435420 w 6096000"/>
              <a:gd name="connsiteY225" fmla="*/ 6125495 h 6858000"/>
              <a:gd name="connsiteX226" fmla="*/ 5398402 w 6096000"/>
              <a:gd name="connsiteY226" fmla="*/ 6090162 h 6858000"/>
              <a:gd name="connsiteX227" fmla="*/ 5398402 w 6096000"/>
              <a:gd name="connsiteY227" fmla="*/ 6088083 h 6858000"/>
              <a:gd name="connsiteX228" fmla="*/ 5396346 w 6096000"/>
              <a:gd name="connsiteY228" fmla="*/ 6088083 h 6858000"/>
              <a:gd name="connsiteX229" fmla="*/ 5377837 w 6096000"/>
              <a:gd name="connsiteY229" fmla="*/ 6100554 h 6858000"/>
              <a:gd name="connsiteX230" fmla="*/ 5377837 w 6096000"/>
              <a:gd name="connsiteY230" fmla="*/ 6102632 h 6858000"/>
              <a:gd name="connsiteX231" fmla="*/ 5390176 w 6096000"/>
              <a:gd name="connsiteY231" fmla="*/ 6152515 h 6858000"/>
              <a:gd name="connsiteX232" fmla="*/ 5373724 w 6096000"/>
              <a:gd name="connsiteY232" fmla="*/ 6164986 h 6858000"/>
              <a:gd name="connsiteX233" fmla="*/ 5330536 w 6096000"/>
              <a:gd name="connsiteY233" fmla="*/ 6137966 h 6858000"/>
              <a:gd name="connsiteX234" fmla="*/ 5328480 w 6096000"/>
              <a:gd name="connsiteY234" fmla="*/ 6137966 h 6858000"/>
              <a:gd name="connsiteX235" fmla="*/ 5328480 w 6096000"/>
              <a:gd name="connsiteY235" fmla="*/ 6140044 h 6858000"/>
              <a:gd name="connsiteX236" fmla="*/ 5312027 w 6096000"/>
              <a:gd name="connsiteY236" fmla="*/ 6154594 h 6858000"/>
              <a:gd name="connsiteX237" fmla="*/ 5312027 w 6096000"/>
              <a:gd name="connsiteY237" fmla="*/ 6156672 h 6858000"/>
              <a:gd name="connsiteX238" fmla="*/ 5338763 w 6096000"/>
              <a:gd name="connsiteY238" fmla="*/ 6202398 h 6858000"/>
              <a:gd name="connsiteX239" fmla="*/ 5324366 w 6096000"/>
              <a:gd name="connsiteY239" fmla="*/ 6219026 h 6858000"/>
              <a:gd name="connsiteX240" fmla="*/ 5275010 w 6096000"/>
              <a:gd name="connsiteY240" fmla="*/ 6206555 h 6858000"/>
              <a:gd name="connsiteX241" fmla="*/ 5272953 w 6096000"/>
              <a:gd name="connsiteY241" fmla="*/ 6206555 h 6858000"/>
              <a:gd name="connsiteX242" fmla="*/ 5262671 w 6096000"/>
              <a:gd name="connsiteY242" fmla="*/ 6225261 h 6858000"/>
              <a:gd name="connsiteX243" fmla="*/ 5262671 w 6096000"/>
              <a:gd name="connsiteY243" fmla="*/ 6227340 h 6858000"/>
              <a:gd name="connsiteX244" fmla="*/ 5299688 w 6096000"/>
              <a:gd name="connsiteY244" fmla="*/ 6264752 h 6858000"/>
              <a:gd name="connsiteX245" fmla="*/ 5291462 w 6096000"/>
              <a:gd name="connsiteY245" fmla="*/ 6283458 h 6858000"/>
              <a:gd name="connsiteX246" fmla="*/ 5240049 w 6096000"/>
              <a:gd name="connsiteY246" fmla="*/ 6283458 h 6858000"/>
              <a:gd name="connsiteX247" fmla="*/ 5237992 w 6096000"/>
              <a:gd name="connsiteY247" fmla="*/ 6283458 h 6858000"/>
              <a:gd name="connsiteX248" fmla="*/ 5237992 w 6096000"/>
              <a:gd name="connsiteY248" fmla="*/ 6285536 h 6858000"/>
              <a:gd name="connsiteX249" fmla="*/ 5231823 w 6096000"/>
              <a:gd name="connsiteY249" fmla="*/ 6306320 h 6858000"/>
              <a:gd name="connsiteX250" fmla="*/ 5233879 w 6096000"/>
              <a:gd name="connsiteY250" fmla="*/ 6308399 h 6858000"/>
              <a:gd name="connsiteX251" fmla="*/ 5277066 w 6096000"/>
              <a:gd name="connsiteY251" fmla="*/ 6333340 h 6858000"/>
              <a:gd name="connsiteX252" fmla="*/ 5275010 w 6096000"/>
              <a:gd name="connsiteY252" fmla="*/ 6356204 h 6858000"/>
              <a:gd name="connsiteX253" fmla="*/ 5225653 w 6096000"/>
              <a:gd name="connsiteY253" fmla="*/ 6368675 h 6858000"/>
              <a:gd name="connsiteX254" fmla="*/ 5223596 w 6096000"/>
              <a:gd name="connsiteY254" fmla="*/ 6368675 h 6858000"/>
              <a:gd name="connsiteX255" fmla="*/ 5223596 w 6096000"/>
              <a:gd name="connsiteY255" fmla="*/ 6370752 h 6858000"/>
              <a:gd name="connsiteX256" fmla="*/ 5223596 w 6096000"/>
              <a:gd name="connsiteY256" fmla="*/ 6381145 h 6858000"/>
              <a:gd name="connsiteX257" fmla="*/ 5223596 w 6096000"/>
              <a:gd name="connsiteY257" fmla="*/ 6391537 h 6858000"/>
              <a:gd name="connsiteX258" fmla="*/ 5223596 w 6096000"/>
              <a:gd name="connsiteY258" fmla="*/ 6393616 h 6858000"/>
              <a:gd name="connsiteX259" fmla="*/ 5225653 w 6096000"/>
              <a:gd name="connsiteY259" fmla="*/ 6393616 h 6858000"/>
              <a:gd name="connsiteX260" fmla="*/ 5275010 w 6096000"/>
              <a:gd name="connsiteY260" fmla="*/ 6406087 h 6858000"/>
              <a:gd name="connsiteX261" fmla="*/ 5279123 w 6096000"/>
              <a:gd name="connsiteY261" fmla="*/ 6428949 h 6858000"/>
              <a:gd name="connsiteX262" fmla="*/ 5233879 w 6096000"/>
              <a:gd name="connsiteY262" fmla="*/ 6455969 h 6858000"/>
              <a:gd name="connsiteX263" fmla="*/ 5231823 w 6096000"/>
              <a:gd name="connsiteY263" fmla="*/ 6455969 h 6858000"/>
              <a:gd name="connsiteX264" fmla="*/ 5231823 w 6096000"/>
              <a:gd name="connsiteY264" fmla="*/ 6458048 h 6858000"/>
              <a:gd name="connsiteX265" fmla="*/ 5237992 w 6096000"/>
              <a:gd name="connsiteY265" fmla="*/ 6478833 h 6858000"/>
              <a:gd name="connsiteX266" fmla="*/ 5240049 w 6096000"/>
              <a:gd name="connsiteY266" fmla="*/ 6478833 h 6858000"/>
              <a:gd name="connsiteX267" fmla="*/ 5291462 w 6096000"/>
              <a:gd name="connsiteY267" fmla="*/ 6478833 h 6858000"/>
              <a:gd name="connsiteX268" fmla="*/ 5299688 w 6096000"/>
              <a:gd name="connsiteY268" fmla="*/ 6499616 h 6858000"/>
              <a:gd name="connsiteX269" fmla="*/ 5262671 w 6096000"/>
              <a:gd name="connsiteY269" fmla="*/ 6537029 h 6858000"/>
              <a:gd name="connsiteX270" fmla="*/ 5262671 w 6096000"/>
              <a:gd name="connsiteY270" fmla="*/ 6539107 h 6858000"/>
              <a:gd name="connsiteX271" fmla="*/ 5275010 w 6096000"/>
              <a:gd name="connsiteY271" fmla="*/ 6557813 h 6858000"/>
              <a:gd name="connsiteX272" fmla="*/ 5326423 w 6096000"/>
              <a:gd name="connsiteY272" fmla="*/ 6543265 h 6858000"/>
              <a:gd name="connsiteX273" fmla="*/ 5338763 w 6096000"/>
              <a:gd name="connsiteY273" fmla="*/ 6561971 h 6858000"/>
              <a:gd name="connsiteX274" fmla="*/ 5312027 w 6096000"/>
              <a:gd name="connsiteY274" fmla="*/ 6607697 h 6858000"/>
              <a:gd name="connsiteX275" fmla="*/ 5314084 w 6096000"/>
              <a:gd name="connsiteY275" fmla="*/ 6609774 h 6858000"/>
              <a:gd name="connsiteX276" fmla="*/ 5328480 w 6096000"/>
              <a:gd name="connsiteY276" fmla="*/ 6624324 h 6858000"/>
              <a:gd name="connsiteX277" fmla="*/ 5330536 w 6096000"/>
              <a:gd name="connsiteY277" fmla="*/ 6624324 h 6858000"/>
              <a:gd name="connsiteX278" fmla="*/ 5375780 w 6096000"/>
              <a:gd name="connsiteY278" fmla="*/ 6597304 h 6858000"/>
              <a:gd name="connsiteX279" fmla="*/ 5392233 w 6096000"/>
              <a:gd name="connsiteY279" fmla="*/ 6611853 h 6858000"/>
              <a:gd name="connsiteX280" fmla="*/ 5379894 w 6096000"/>
              <a:gd name="connsiteY280" fmla="*/ 6661736 h 6858000"/>
              <a:gd name="connsiteX281" fmla="*/ 5379894 w 6096000"/>
              <a:gd name="connsiteY281" fmla="*/ 6663815 h 6858000"/>
              <a:gd name="connsiteX282" fmla="*/ 5398402 w 6096000"/>
              <a:gd name="connsiteY282" fmla="*/ 6674206 h 6858000"/>
              <a:gd name="connsiteX283" fmla="*/ 5398402 w 6096000"/>
              <a:gd name="connsiteY283" fmla="*/ 6676285 h 6858000"/>
              <a:gd name="connsiteX284" fmla="*/ 5400459 w 6096000"/>
              <a:gd name="connsiteY284" fmla="*/ 6674206 h 6858000"/>
              <a:gd name="connsiteX285" fmla="*/ 5437476 w 6096000"/>
              <a:gd name="connsiteY285" fmla="*/ 6636795 h 6858000"/>
              <a:gd name="connsiteX286" fmla="*/ 5455985 w 6096000"/>
              <a:gd name="connsiteY286" fmla="*/ 6645109 h 6858000"/>
              <a:gd name="connsiteX287" fmla="*/ 5453928 w 6096000"/>
              <a:gd name="connsiteY287" fmla="*/ 6672129 h 6858000"/>
              <a:gd name="connsiteX288" fmla="*/ 5455985 w 6096000"/>
              <a:gd name="connsiteY288" fmla="*/ 6697070 h 6858000"/>
              <a:gd name="connsiteX289" fmla="*/ 5455985 w 6096000"/>
              <a:gd name="connsiteY289" fmla="*/ 6699148 h 6858000"/>
              <a:gd name="connsiteX290" fmla="*/ 5458042 w 6096000"/>
              <a:gd name="connsiteY290" fmla="*/ 6699148 h 6858000"/>
              <a:gd name="connsiteX291" fmla="*/ 5478607 w 6096000"/>
              <a:gd name="connsiteY291" fmla="*/ 6705383 h 6858000"/>
              <a:gd name="connsiteX292" fmla="*/ 5480663 w 6096000"/>
              <a:gd name="connsiteY292" fmla="*/ 6705383 h 6858000"/>
              <a:gd name="connsiteX293" fmla="*/ 5505342 w 6096000"/>
              <a:gd name="connsiteY293" fmla="*/ 6659658 h 6858000"/>
              <a:gd name="connsiteX294" fmla="*/ 5527964 w 6096000"/>
              <a:gd name="connsiteY294" fmla="*/ 6661736 h 6858000"/>
              <a:gd name="connsiteX295" fmla="*/ 5540303 w 6096000"/>
              <a:gd name="connsiteY295" fmla="*/ 6713697 h 6858000"/>
              <a:gd name="connsiteX296" fmla="*/ 5542359 w 6096000"/>
              <a:gd name="connsiteY296" fmla="*/ 6713697 h 6858000"/>
              <a:gd name="connsiteX297" fmla="*/ 5562925 w 6096000"/>
              <a:gd name="connsiteY297" fmla="*/ 6713697 h 6858000"/>
              <a:gd name="connsiteX298" fmla="*/ 5564982 w 6096000"/>
              <a:gd name="connsiteY298" fmla="*/ 6713697 h 6858000"/>
              <a:gd name="connsiteX299" fmla="*/ 5579378 w 6096000"/>
              <a:gd name="connsiteY299" fmla="*/ 6661736 h 6858000"/>
              <a:gd name="connsiteX300" fmla="*/ 5599943 w 6096000"/>
              <a:gd name="connsiteY300" fmla="*/ 6659658 h 6858000"/>
              <a:gd name="connsiteX301" fmla="*/ 5626678 w 6096000"/>
              <a:gd name="connsiteY301" fmla="*/ 6705383 h 6858000"/>
              <a:gd name="connsiteX302" fmla="*/ 5647243 w 6096000"/>
              <a:gd name="connsiteY302" fmla="*/ 6699148 h 6858000"/>
              <a:gd name="connsiteX303" fmla="*/ 5649300 w 6096000"/>
              <a:gd name="connsiteY303" fmla="*/ 6699148 h 6858000"/>
              <a:gd name="connsiteX304" fmla="*/ 5651356 w 6096000"/>
              <a:gd name="connsiteY304" fmla="*/ 6672129 h 6858000"/>
              <a:gd name="connsiteX305" fmla="*/ 5649300 w 6096000"/>
              <a:gd name="connsiteY305" fmla="*/ 6645109 h 6858000"/>
              <a:gd name="connsiteX306" fmla="*/ 5669865 w 6096000"/>
              <a:gd name="connsiteY306" fmla="*/ 6636795 h 6858000"/>
              <a:gd name="connsiteX307" fmla="*/ 5706882 w 6096000"/>
              <a:gd name="connsiteY307" fmla="*/ 6674206 h 6858000"/>
              <a:gd name="connsiteX308" fmla="*/ 5725391 w 6096000"/>
              <a:gd name="connsiteY308" fmla="*/ 6663815 h 6858000"/>
              <a:gd name="connsiteX309" fmla="*/ 5727448 w 6096000"/>
              <a:gd name="connsiteY309" fmla="*/ 6661736 h 6858000"/>
              <a:gd name="connsiteX310" fmla="*/ 5727448 w 6096000"/>
              <a:gd name="connsiteY310" fmla="*/ 6659658 h 6858000"/>
              <a:gd name="connsiteX311" fmla="*/ 5713052 w 6096000"/>
              <a:gd name="connsiteY311" fmla="*/ 6611853 h 6858000"/>
              <a:gd name="connsiteX312" fmla="*/ 5729504 w 6096000"/>
              <a:gd name="connsiteY312" fmla="*/ 6597304 h 6858000"/>
              <a:gd name="connsiteX313" fmla="*/ 5774748 w 6096000"/>
              <a:gd name="connsiteY313" fmla="*/ 6624324 h 6858000"/>
              <a:gd name="connsiteX314" fmla="*/ 5776805 w 6096000"/>
              <a:gd name="connsiteY314" fmla="*/ 6624324 h 6858000"/>
              <a:gd name="connsiteX315" fmla="*/ 5791201 w 6096000"/>
              <a:gd name="connsiteY315" fmla="*/ 6607697 h 6858000"/>
              <a:gd name="connsiteX316" fmla="*/ 5793257 w 6096000"/>
              <a:gd name="connsiteY316" fmla="*/ 6607697 h 6858000"/>
              <a:gd name="connsiteX317" fmla="*/ 5766522 w 6096000"/>
              <a:gd name="connsiteY317" fmla="*/ 6561971 h 6858000"/>
              <a:gd name="connsiteX318" fmla="*/ 5778861 w 6096000"/>
              <a:gd name="connsiteY318" fmla="*/ 6543265 h 6858000"/>
              <a:gd name="connsiteX319" fmla="*/ 5830275 w 6096000"/>
              <a:gd name="connsiteY319" fmla="*/ 6557813 h 6858000"/>
              <a:gd name="connsiteX320" fmla="*/ 5832331 w 6096000"/>
              <a:gd name="connsiteY320" fmla="*/ 6555735 h 6858000"/>
              <a:gd name="connsiteX321" fmla="*/ 5842614 w 6096000"/>
              <a:gd name="connsiteY321" fmla="*/ 6537029 h 6858000"/>
              <a:gd name="connsiteX322" fmla="*/ 5842614 w 6096000"/>
              <a:gd name="connsiteY322" fmla="*/ 6534951 h 6858000"/>
              <a:gd name="connsiteX323" fmla="*/ 5805596 w 6096000"/>
              <a:gd name="connsiteY323" fmla="*/ 6499616 h 6858000"/>
              <a:gd name="connsiteX324" fmla="*/ 5813822 w 6096000"/>
              <a:gd name="connsiteY324" fmla="*/ 6478833 h 6858000"/>
              <a:gd name="connsiteX325" fmla="*/ 5865236 w 6096000"/>
              <a:gd name="connsiteY325" fmla="*/ 6478833 h 6858000"/>
              <a:gd name="connsiteX326" fmla="*/ 5867292 w 6096000"/>
              <a:gd name="connsiteY326" fmla="*/ 6478833 h 6858000"/>
              <a:gd name="connsiteX327" fmla="*/ 5871405 w 6096000"/>
              <a:gd name="connsiteY327" fmla="*/ 6458048 h 6858000"/>
              <a:gd name="connsiteX328" fmla="*/ 5871405 w 6096000"/>
              <a:gd name="connsiteY328" fmla="*/ 6455969 h 6858000"/>
              <a:gd name="connsiteX329" fmla="*/ 5826162 w 6096000"/>
              <a:gd name="connsiteY329" fmla="*/ 6428949 h 6858000"/>
              <a:gd name="connsiteX330" fmla="*/ 5830275 w 6096000"/>
              <a:gd name="connsiteY330" fmla="*/ 6408165 h 6858000"/>
              <a:gd name="connsiteX331" fmla="*/ 5879632 w 6096000"/>
              <a:gd name="connsiteY331" fmla="*/ 6393616 h 6858000"/>
              <a:gd name="connsiteX332" fmla="*/ 5881688 w 6096000"/>
              <a:gd name="connsiteY332" fmla="*/ 6393616 h 6858000"/>
              <a:gd name="connsiteX333" fmla="*/ 5881688 w 6096000"/>
              <a:gd name="connsiteY333" fmla="*/ 6381145 h 6858000"/>
              <a:gd name="connsiteX334" fmla="*/ 5881688 w 6096000"/>
              <a:gd name="connsiteY334" fmla="*/ 6370752 h 6858000"/>
              <a:gd name="connsiteX335" fmla="*/ 5879632 w 6096000"/>
              <a:gd name="connsiteY335" fmla="*/ 6370752 h 6858000"/>
              <a:gd name="connsiteX336" fmla="*/ 5830275 w 6096000"/>
              <a:gd name="connsiteY336" fmla="*/ 6356204 h 6858000"/>
              <a:gd name="connsiteX337" fmla="*/ 5828218 w 6096000"/>
              <a:gd name="connsiteY337" fmla="*/ 6335419 h 6858000"/>
              <a:gd name="connsiteX338" fmla="*/ 5871405 w 6096000"/>
              <a:gd name="connsiteY338" fmla="*/ 6308399 h 6858000"/>
              <a:gd name="connsiteX339" fmla="*/ 5873462 w 6096000"/>
              <a:gd name="connsiteY339" fmla="*/ 6308399 h 6858000"/>
              <a:gd name="connsiteX340" fmla="*/ 5873462 w 6096000"/>
              <a:gd name="connsiteY340" fmla="*/ 6306320 h 6858000"/>
              <a:gd name="connsiteX341" fmla="*/ 5867292 w 6096000"/>
              <a:gd name="connsiteY341" fmla="*/ 6285536 h 6858000"/>
              <a:gd name="connsiteX342" fmla="*/ 5865236 w 6096000"/>
              <a:gd name="connsiteY342" fmla="*/ 6285536 h 6858000"/>
              <a:gd name="connsiteX343" fmla="*/ 5813822 w 6096000"/>
              <a:gd name="connsiteY343" fmla="*/ 6285536 h 6858000"/>
              <a:gd name="connsiteX344" fmla="*/ 5805596 w 6096000"/>
              <a:gd name="connsiteY344" fmla="*/ 6264752 h 6858000"/>
              <a:gd name="connsiteX345" fmla="*/ 5842614 w 6096000"/>
              <a:gd name="connsiteY345" fmla="*/ 6227340 h 6858000"/>
              <a:gd name="connsiteX346" fmla="*/ 5842614 w 6096000"/>
              <a:gd name="connsiteY346" fmla="*/ 6225261 h 6858000"/>
              <a:gd name="connsiteX347" fmla="*/ 5832331 w 6096000"/>
              <a:gd name="connsiteY347" fmla="*/ 6206555 h 6858000"/>
              <a:gd name="connsiteX348" fmla="*/ 5830275 w 6096000"/>
              <a:gd name="connsiteY348" fmla="*/ 6206555 h 6858000"/>
              <a:gd name="connsiteX349" fmla="*/ 5780918 w 6096000"/>
              <a:gd name="connsiteY349" fmla="*/ 6219026 h 6858000"/>
              <a:gd name="connsiteX350" fmla="*/ 5766522 w 6096000"/>
              <a:gd name="connsiteY350" fmla="*/ 6202398 h 6858000"/>
              <a:gd name="connsiteX351" fmla="*/ 5793257 w 6096000"/>
              <a:gd name="connsiteY351" fmla="*/ 6156672 h 6858000"/>
              <a:gd name="connsiteX352" fmla="*/ 5793257 w 6096000"/>
              <a:gd name="connsiteY352" fmla="*/ 6154594 h 6858000"/>
              <a:gd name="connsiteX353" fmla="*/ 5776805 w 6096000"/>
              <a:gd name="connsiteY353" fmla="*/ 6140044 h 6858000"/>
              <a:gd name="connsiteX354" fmla="*/ 5731561 w 6096000"/>
              <a:gd name="connsiteY354" fmla="*/ 6164986 h 6858000"/>
              <a:gd name="connsiteX355" fmla="*/ 5713052 w 6096000"/>
              <a:gd name="connsiteY355" fmla="*/ 6152515 h 6858000"/>
              <a:gd name="connsiteX356" fmla="*/ 5727448 w 6096000"/>
              <a:gd name="connsiteY356" fmla="*/ 6102632 h 6858000"/>
              <a:gd name="connsiteX357" fmla="*/ 5727448 w 6096000"/>
              <a:gd name="connsiteY357" fmla="*/ 6100554 h 6858000"/>
              <a:gd name="connsiteX358" fmla="*/ 5708939 w 6096000"/>
              <a:gd name="connsiteY358" fmla="*/ 6090162 h 6858000"/>
              <a:gd name="connsiteX359" fmla="*/ 5706882 w 6096000"/>
              <a:gd name="connsiteY359" fmla="*/ 6088083 h 6858000"/>
              <a:gd name="connsiteX360" fmla="*/ 5706882 w 6096000"/>
              <a:gd name="connsiteY360" fmla="*/ 6090162 h 6858000"/>
              <a:gd name="connsiteX361" fmla="*/ 5669865 w 6096000"/>
              <a:gd name="connsiteY361" fmla="*/ 6125495 h 6858000"/>
              <a:gd name="connsiteX362" fmla="*/ 5649300 w 6096000"/>
              <a:gd name="connsiteY362" fmla="*/ 6117182 h 6858000"/>
              <a:gd name="connsiteX363" fmla="*/ 5653412 w 6096000"/>
              <a:gd name="connsiteY363" fmla="*/ 6090162 h 6858000"/>
              <a:gd name="connsiteX364" fmla="*/ 5649300 w 6096000"/>
              <a:gd name="connsiteY364" fmla="*/ 6065220 h 6858000"/>
              <a:gd name="connsiteX365" fmla="*/ 5649300 w 6096000"/>
              <a:gd name="connsiteY365" fmla="*/ 6063142 h 6858000"/>
              <a:gd name="connsiteX366" fmla="*/ 5647243 w 6096000"/>
              <a:gd name="connsiteY366" fmla="*/ 6063142 h 6858000"/>
              <a:gd name="connsiteX367" fmla="*/ 5626678 w 6096000"/>
              <a:gd name="connsiteY367" fmla="*/ 6058985 h 6858000"/>
              <a:gd name="connsiteX368" fmla="*/ 5599943 w 6096000"/>
              <a:gd name="connsiteY368" fmla="*/ 6104711 h 6858000"/>
              <a:gd name="connsiteX369" fmla="*/ 5577321 w 6096000"/>
              <a:gd name="connsiteY369" fmla="*/ 6100554 h 6858000"/>
              <a:gd name="connsiteX370" fmla="*/ 5564982 w 6096000"/>
              <a:gd name="connsiteY370" fmla="*/ 6050671 h 6858000"/>
              <a:gd name="connsiteX371" fmla="*/ 5562925 w 6096000"/>
              <a:gd name="connsiteY371" fmla="*/ 6050671 h 6858000"/>
              <a:gd name="connsiteX372" fmla="*/ 5542359 w 6096000"/>
              <a:gd name="connsiteY372" fmla="*/ 6050671 h 6858000"/>
              <a:gd name="connsiteX373" fmla="*/ 5540303 w 6096000"/>
              <a:gd name="connsiteY373" fmla="*/ 6050671 h 6858000"/>
              <a:gd name="connsiteX374" fmla="*/ 0 w 6096000"/>
              <a:gd name="connsiteY374" fmla="*/ 0 h 6858000"/>
              <a:gd name="connsiteX375" fmla="*/ 6096000 w 6096000"/>
              <a:gd name="connsiteY375" fmla="*/ 0 h 6858000"/>
              <a:gd name="connsiteX376" fmla="*/ 6096000 w 6096000"/>
              <a:gd name="connsiteY376" fmla="*/ 6858000 h 6858000"/>
              <a:gd name="connsiteX377" fmla="*/ 0 w 6096000"/>
              <a:gd name="connsiteY37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</a:cxnLst>
            <a:rect l="l" t="t" r="r" b="b"/>
            <a:pathLst>
              <a:path w="6096000" h="6858000">
                <a:moveTo>
                  <a:pt x="5507402" y="6448102"/>
                </a:moveTo>
                <a:cubicBezTo>
                  <a:pt x="5511483" y="6446018"/>
                  <a:pt x="5513524" y="6446018"/>
                  <a:pt x="5517605" y="6448102"/>
                </a:cubicBezTo>
                <a:cubicBezTo>
                  <a:pt x="5519645" y="6450187"/>
                  <a:pt x="5521686" y="6452271"/>
                  <a:pt x="5521686" y="6456440"/>
                </a:cubicBezTo>
                <a:cubicBezTo>
                  <a:pt x="5527808" y="6558584"/>
                  <a:pt x="5527808" y="6558584"/>
                  <a:pt x="5527808" y="6558584"/>
                </a:cubicBezTo>
                <a:cubicBezTo>
                  <a:pt x="5529848" y="6564837"/>
                  <a:pt x="5527808" y="6566922"/>
                  <a:pt x="5525767" y="6569006"/>
                </a:cubicBezTo>
                <a:cubicBezTo>
                  <a:pt x="5523727" y="6571091"/>
                  <a:pt x="5521686" y="6569006"/>
                  <a:pt x="5519645" y="6569006"/>
                </a:cubicBezTo>
                <a:cubicBezTo>
                  <a:pt x="5474752" y="6558584"/>
                  <a:pt x="5444142" y="6539822"/>
                  <a:pt x="5413533" y="6506470"/>
                </a:cubicBezTo>
                <a:cubicBezTo>
                  <a:pt x="5411492" y="6504386"/>
                  <a:pt x="5409451" y="6502301"/>
                  <a:pt x="5409451" y="6500217"/>
                </a:cubicBezTo>
                <a:cubicBezTo>
                  <a:pt x="5409451" y="6500217"/>
                  <a:pt x="5409451" y="6500217"/>
                  <a:pt x="5409451" y="6498131"/>
                </a:cubicBezTo>
                <a:cubicBezTo>
                  <a:pt x="5409451" y="6496047"/>
                  <a:pt x="5413533" y="6493962"/>
                  <a:pt x="5415573" y="6493962"/>
                </a:cubicBezTo>
                <a:cubicBezTo>
                  <a:pt x="5507402" y="6448102"/>
                  <a:pt x="5507402" y="6448102"/>
                  <a:pt x="5507402" y="6448102"/>
                </a:cubicBezTo>
                <a:close/>
                <a:moveTo>
                  <a:pt x="5590136" y="6446018"/>
                </a:moveTo>
                <a:cubicBezTo>
                  <a:pt x="5594256" y="6446018"/>
                  <a:pt x="5596317" y="6446018"/>
                  <a:pt x="5600438" y="6446018"/>
                </a:cubicBezTo>
                <a:cubicBezTo>
                  <a:pt x="5691097" y="6491784"/>
                  <a:pt x="5691097" y="6491784"/>
                  <a:pt x="5691097" y="6491784"/>
                </a:cubicBezTo>
                <a:cubicBezTo>
                  <a:pt x="5695218" y="6493864"/>
                  <a:pt x="5697278" y="6495944"/>
                  <a:pt x="5699339" y="6498025"/>
                </a:cubicBezTo>
                <a:cubicBezTo>
                  <a:pt x="5699339" y="6500105"/>
                  <a:pt x="5697278" y="6502185"/>
                  <a:pt x="5695218" y="6504265"/>
                </a:cubicBezTo>
                <a:cubicBezTo>
                  <a:pt x="5664312" y="6537549"/>
                  <a:pt x="5631344" y="6556272"/>
                  <a:pt x="5588076" y="6566673"/>
                </a:cubicBezTo>
                <a:cubicBezTo>
                  <a:pt x="5583954" y="6568753"/>
                  <a:pt x="5581894" y="6568753"/>
                  <a:pt x="5579833" y="6566673"/>
                </a:cubicBezTo>
                <a:cubicBezTo>
                  <a:pt x="5577773" y="6564593"/>
                  <a:pt x="5577773" y="6560432"/>
                  <a:pt x="5577773" y="6558352"/>
                </a:cubicBezTo>
                <a:cubicBezTo>
                  <a:pt x="5586015" y="6454339"/>
                  <a:pt x="5586015" y="6454339"/>
                  <a:pt x="5586015" y="6454339"/>
                </a:cubicBezTo>
                <a:cubicBezTo>
                  <a:pt x="5586015" y="6452259"/>
                  <a:pt x="5588076" y="6448098"/>
                  <a:pt x="5590136" y="6446018"/>
                </a:cubicBezTo>
                <a:close/>
                <a:moveTo>
                  <a:pt x="4772401" y="6406275"/>
                </a:moveTo>
                <a:cubicBezTo>
                  <a:pt x="4772401" y="6406275"/>
                  <a:pt x="4772401" y="6406275"/>
                  <a:pt x="4772401" y="6449478"/>
                </a:cubicBezTo>
                <a:cubicBezTo>
                  <a:pt x="4772401" y="6449478"/>
                  <a:pt x="4745333" y="6457707"/>
                  <a:pt x="4724512" y="6457707"/>
                </a:cubicBezTo>
                <a:cubicBezTo>
                  <a:pt x="4707855" y="6457707"/>
                  <a:pt x="4705773" y="6441249"/>
                  <a:pt x="4705773" y="6433020"/>
                </a:cubicBezTo>
                <a:cubicBezTo>
                  <a:pt x="4705773" y="6418619"/>
                  <a:pt x="4714102" y="6410390"/>
                  <a:pt x="4730759" y="6408333"/>
                </a:cubicBezTo>
                <a:close/>
                <a:moveTo>
                  <a:pt x="4422900" y="6336141"/>
                </a:moveTo>
                <a:cubicBezTo>
                  <a:pt x="4451537" y="6336141"/>
                  <a:pt x="4463811" y="6352748"/>
                  <a:pt x="4463811" y="6396340"/>
                </a:cubicBezTo>
                <a:cubicBezTo>
                  <a:pt x="4463811" y="6433704"/>
                  <a:pt x="4457675" y="6456538"/>
                  <a:pt x="4422900" y="6456538"/>
                </a:cubicBezTo>
                <a:cubicBezTo>
                  <a:pt x="4388125" y="6456538"/>
                  <a:pt x="4381988" y="6433704"/>
                  <a:pt x="4381988" y="6396340"/>
                </a:cubicBezTo>
                <a:cubicBezTo>
                  <a:pt x="4381988" y="6352748"/>
                  <a:pt x="4392216" y="6336141"/>
                  <a:pt x="4422900" y="6336141"/>
                </a:cubicBezTo>
                <a:close/>
                <a:moveTo>
                  <a:pt x="5577123" y="6327829"/>
                </a:moveTo>
                <a:cubicBezTo>
                  <a:pt x="5579950" y="6327310"/>
                  <a:pt x="5583033" y="6327829"/>
                  <a:pt x="5586116" y="6328868"/>
                </a:cubicBezTo>
                <a:cubicBezTo>
                  <a:pt x="5602562" y="6341337"/>
                  <a:pt x="5612840" y="6360039"/>
                  <a:pt x="5612840" y="6380819"/>
                </a:cubicBezTo>
                <a:cubicBezTo>
                  <a:pt x="5612840" y="6411990"/>
                  <a:pt x="5586116" y="6439004"/>
                  <a:pt x="5553226" y="6439004"/>
                </a:cubicBezTo>
                <a:cubicBezTo>
                  <a:pt x="5520336" y="6439004"/>
                  <a:pt x="5493612" y="6411990"/>
                  <a:pt x="5493612" y="6380819"/>
                </a:cubicBezTo>
                <a:cubicBezTo>
                  <a:pt x="5493612" y="6360039"/>
                  <a:pt x="5503890" y="6341337"/>
                  <a:pt x="5520336" y="6330947"/>
                </a:cubicBezTo>
                <a:cubicBezTo>
                  <a:pt x="5526503" y="6326790"/>
                  <a:pt x="5532669" y="6326790"/>
                  <a:pt x="5536781" y="6333024"/>
                </a:cubicBezTo>
                <a:cubicBezTo>
                  <a:pt x="5540892" y="6339259"/>
                  <a:pt x="5538837" y="6345492"/>
                  <a:pt x="5534725" y="6349649"/>
                </a:cubicBezTo>
                <a:cubicBezTo>
                  <a:pt x="5524447" y="6355883"/>
                  <a:pt x="5518280" y="6368351"/>
                  <a:pt x="5518280" y="6380819"/>
                </a:cubicBezTo>
                <a:cubicBezTo>
                  <a:pt x="5518280" y="6399522"/>
                  <a:pt x="5534725" y="6416146"/>
                  <a:pt x="5553226" y="6416146"/>
                </a:cubicBezTo>
                <a:cubicBezTo>
                  <a:pt x="5571727" y="6416146"/>
                  <a:pt x="5588172" y="6399522"/>
                  <a:pt x="5588172" y="6380819"/>
                </a:cubicBezTo>
                <a:cubicBezTo>
                  <a:pt x="5588172" y="6368351"/>
                  <a:pt x="5582005" y="6355883"/>
                  <a:pt x="5571727" y="6349649"/>
                </a:cubicBezTo>
                <a:cubicBezTo>
                  <a:pt x="5567616" y="6345492"/>
                  <a:pt x="5565560" y="6339259"/>
                  <a:pt x="5569671" y="6333024"/>
                </a:cubicBezTo>
                <a:cubicBezTo>
                  <a:pt x="5571727" y="6329908"/>
                  <a:pt x="5574297" y="6328349"/>
                  <a:pt x="5577123" y="6327829"/>
                </a:cubicBezTo>
                <a:close/>
                <a:moveTo>
                  <a:pt x="5726057" y="6312763"/>
                </a:moveTo>
                <a:cubicBezTo>
                  <a:pt x="5728124" y="6312763"/>
                  <a:pt x="5730190" y="6316915"/>
                  <a:pt x="5730190" y="6318992"/>
                </a:cubicBezTo>
                <a:cubicBezTo>
                  <a:pt x="5742588" y="6362590"/>
                  <a:pt x="5742588" y="6399960"/>
                  <a:pt x="5730190" y="6443559"/>
                </a:cubicBezTo>
                <a:cubicBezTo>
                  <a:pt x="5728124" y="6447711"/>
                  <a:pt x="5728124" y="6449787"/>
                  <a:pt x="5726057" y="6449787"/>
                </a:cubicBezTo>
                <a:cubicBezTo>
                  <a:pt x="5721924" y="6451863"/>
                  <a:pt x="5719858" y="6449787"/>
                  <a:pt x="5717791" y="6447711"/>
                </a:cubicBezTo>
                <a:cubicBezTo>
                  <a:pt x="5633066" y="6389579"/>
                  <a:pt x="5633066" y="6389579"/>
                  <a:pt x="5633066" y="6389579"/>
                </a:cubicBezTo>
                <a:cubicBezTo>
                  <a:pt x="5628933" y="6387504"/>
                  <a:pt x="5626867" y="6385427"/>
                  <a:pt x="5626867" y="6381275"/>
                </a:cubicBezTo>
                <a:cubicBezTo>
                  <a:pt x="5626867" y="6379199"/>
                  <a:pt x="5628933" y="6375047"/>
                  <a:pt x="5633066" y="6372971"/>
                </a:cubicBezTo>
                <a:cubicBezTo>
                  <a:pt x="5717791" y="6314840"/>
                  <a:pt x="5717791" y="6314840"/>
                  <a:pt x="5717791" y="6314840"/>
                </a:cubicBezTo>
                <a:cubicBezTo>
                  <a:pt x="5719858" y="6312763"/>
                  <a:pt x="5723991" y="6312763"/>
                  <a:pt x="5726057" y="6312763"/>
                </a:cubicBezTo>
                <a:close/>
                <a:moveTo>
                  <a:pt x="5380229" y="6312763"/>
                </a:moveTo>
                <a:cubicBezTo>
                  <a:pt x="5384320" y="6312763"/>
                  <a:pt x="5386366" y="6314840"/>
                  <a:pt x="5388412" y="6316915"/>
                </a:cubicBezTo>
                <a:cubicBezTo>
                  <a:pt x="5472280" y="6372971"/>
                  <a:pt x="5472280" y="6372971"/>
                  <a:pt x="5472280" y="6372971"/>
                </a:cubicBezTo>
                <a:cubicBezTo>
                  <a:pt x="5476371" y="6375047"/>
                  <a:pt x="5478417" y="6379199"/>
                  <a:pt x="5478417" y="6381275"/>
                </a:cubicBezTo>
                <a:cubicBezTo>
                  <a:pt x="5478417" y="6385427"/>
                  <a:pt x="5476371" y="6387504"/>
                  <a:pt x="5472280" y="6389579"/>
                </a:cubicBezTo>
                <a:lnTo>
                  <a:pt x="5388412" y="6447711"/>
                </a:lnTo>
                <a:cubicBezTo>
                  <a:pt x="5384320" y="6449787"/>
                  <a:pt x="5382275" y="6451863"/>
                  <a:pt x="5380229" y="6449787"/>
                </a:cubicBezTo>
                <a:cubicBezTo>
                  <a:pt x="5378184" y="6449787"/>
                  <a:pt x="5376138" y="6447711"/>
                  <a:pt x="5376138" y="6443559"/>
                </a:cubicBezTo>
                <a:cubicBezTo>
                  <a:pt x="5363865" y="6399960"/>
                  <a:pt x="5363865" y="6364666"/>
                  <a:pt x="5376138" y="6318992"/>
                </a:cubicBezTo>
                <a:cubicBezTo>
                  <a:pt x="5376138" y="6316915"/>
                  <a:pt x="5378184" y="6314840"/>
                  <a:pt x="5380229" y="6312763"/>
                </a:cubicBezTo>
                <a:close/>
                <a:moveTo>
                  <a:pt x="4992184" y="6302243"/>
                </a:moveTo>
                <a:cubicBezTo>
                  <a:pt x="4990131" y="6302243"/>
                  <a:pt x="4988078" y="6302243"/>
                  <a:pt x="4986024" y="6304321"/>
                </a:cubicBezTo>
                <a:cubicBezTo>
                  <a:pt x="4983972" y="6306398"/>
                  <a:pt x="4983972" y="6308475"/>
                  <a:pt x="4983972" y="6310551"/>
                </a:cubicBezTo>
                <a:cubicBezTo>
                  <a:pt x="5025033" y="6468402"/>
                  <a:pt x="5025033" y="6468402"/>
                  <a:pt x="5025033" y="6468402"/>
                </a:cubicBezTo>
                <a:cubicBezTo>
                  <a:pt x="5027086" y="6476710"/>
                  <a:pt x="5035299" y="6489171"/>
                  <a:pt x="5049670" y="6489171"/>
                </a:cubicBezTo>
                <a:cubicBezTo>
                  <a:pt x="5057882" y="6489171"/>
                  <a:pt x="5057882" y="6489171"/>
                  <a:pt x="5057882" y="6489171"/>
                </a:cubicBezTo>
                <a:cubicBezTo>
                  <a:pt x="5055829" y="6493325"/>
                  <a:pt x="5055829" y="6495403"/>
                  <a:pt x="5053776" y="6497479"/>
                </a:cubicBezTo>
                <a:cubicBezTo>
                  <a:pt x="5053776" y="6499556"/>
                  <a:pt x="5053776" y="6499556"/>
                  <a:pt x="5053776" y="6499556"/>
                </a:cubicBezTo>
                <a:cubicBezTo>
                  <a:pt x="5051723" y="6505788"/>
                  <a:pt x="5049670" y="6518249"/>
                  <a:pt x="5029139" y="6518249"/>
                </a:cubicBezTo>
                <a:cubicBezTo>
                  <a:pt x="4994237" y="6516172"/>
                  <a:pt x="4994237" y="6516172"/>
                  <a:pt x="4994237" y="6516172"/>
                </a:cubicBezTo>
                <a:cubicBezTo>
                  <a:pt x="4992184" y="6514095"/>
                  <a:pt x="4990131" y="6516172"/>
                  <a:pt x="4988078" y="6518249"/>
                </a:cubicBezTo>
                <a:cubicBezTo>
                  <a:pt x="4986024" y="6518249"/>
                  <a:pt x="4986024" y="6520326"/>
                  <a:pt x="4986024" y="6522403"/>
                </a:cubicBezTo>
                <a:cubicBezTo>
                  <a:pt x="4986024" y="6541096"/>
                  <a:pt x="4986024" y="6541096"/>
                  <a:pt x="4986024" y="6541096"/>
                </a:cubicBezTo>
                <a:cubicBezTo>
                  <a:pt x="4986024" y="6545250"/>
                  <a:pt x="4988078" y="6547327"/>
                  <a:pt x="4992184" y="6547327"/>
                </a:cubicBezTo>
                <a:cubicBezTo>
                  <a:pt x="5002449" y="6551480"/>
                  <a:pt x="5022980" y="6553557"/>
                  <a:pt x="5039404" y="6553557"/>
                </a:cubicBezTo>
                <a:cubicBezTo>
                  <a:pt x="5039404" y="6553557"/>
                  <a:pt x="5039404" y="6553557"/>
                  <a:pt x="5041458" y="6553557"/>
                </a:cubicBezTo>
                <a:cubicBezTo>
                  <a:pt x="5068148" y="6553557"/>
                  <a:pt x="5086625" y="6536942"/>
                  <a:pt x="5094838" y="6501633"/>
                </a:cubicBezTo>
                <a:cubicBezTo>
                  <a:pt x="5105103" y="6462170"/>
                  <a:pt x="5119474" y="6410246"/>
                  <a:pt x="5127687" y="6372861"/>
                </a:cubicBezTo>
                <a:cubicBezTo>
                  <a:pt x="5131793" y="6356245"/>
                  <a:pt x="5135899" y="6341706"/>
                  <a:pt x="5140005" y="6331321"/>
                </a:cubicBezTo>
                <a:cubicBezTo>
                  <a:pt x="5144111" y="6310551"/>
                  <a:pt x="5144111" y="6310551"/>
                  <a:pt x="5144111" y="6310551"/>
                </a:cubicBezTo>
                <a:cubicBezTo>
                  <a:pt x="5144111" y="6308475"/>
                  <a:pt x="5144111" y="6306398"/>
                  <a:pt x="5142058" y="6304321"/>
                </a:cubicBezTo>
                <a:cubicBezTo>
                  <a:pt x="5142058" y="6302243"/>
                  <a:pt x="5140005" y="6302243"/>
                  <a:pt x="5137952" y="6302243"/>
                </a:cubicBezTo>
                <a:cubicBezTo>
                  <a:pt x="5109209" y="6302243"/>
                  <a:pt x="5109209" y="6302243"/>
                  <a:pt x="5109209" y="6302243"/>
                </a:cubicBezTo>
                <a:cubicBezTo>
                  <a:pt x="5107156" y="6302243"/>
                  <a:pt x="5103050" y="6304321"/>
                  <a:pt x="5103050" y="6306398"/>
                </a:cubicBezTo>
                <a:cubicBezTo>
                  <a:pt x="5066094" y="6447632"/>
                  <a:pt x="5066094" y="6447632"/>
                  <a:pt x="5066094" y="6447632"/>
                </a:cubicBezTo>
                <a:cubicBezTo>
                  <a:pt x="5064041" y="6447632"/>
                  <a:pt x="5064041" y="6447632"/>
                  <a:pt x="5064041" y="6447632"/>
                </a:cubicBezTo>
                <a:cubicBezTo>
                  <a:pt x="5025033" y="6306398"/>
                  <a:pt x="5025033" y="6306398"/>
                  <a:pt x="5025033" y="6306398"/>
                </a:cubicBezTo>
                <a:cubicBezTo>
                  <a:pt x="5025033" y="6304321"/>
                  <a:pt x="5022980" y="6302243"/>
                  <a:pt x="5018874" y="6302243"/>
                </a:cubicBezTo>
                <a:cubicBezTo>
                  <a:pt x="4992184" y="6302243"/>
                  <a:pt x="4992184" y="6302243"/>
                  <a:pt x="4992184" y="6302243"/>
                </a:cubicBezTo>
                <a:close/>
                <a:moveTo>
                  <a:pt x="4952412" y="6299906"/>
                </a:moveTo>
                <a:cubicBezTo>
                  <a:pt x="4934001" y="6299906"/>
                  <a:pt x="4915591" y="6312391"/>
                  <a:pt x="4903317" y="6320715"/>
                </a:cubicBezTo>
                <a:cubicBezTo>
                  <a:pt x="4903317" y="6308230"/>
                  <a:pt x="4903317" y="6308230"/>
                  <a:pt x="4903317" y="6308230"/>
                </a:cubicBezTo>
                <a:cubicBezTo>
                  <a:pt x="4903317" y="6304067"/>
                  <a:pt x="4901272" y="6301987"/>
                  <a:pt x="4897181" y="6301987"/>
                </a:cubicBezTo>
                <a:cubicBezTo>
                  <a:pt x="4868542" y="6301987"/>
                  <a:pt x="4868542" y="6301987"/>
                  <a:pt x="4868542" y="6301987"/>
                </a:cubicBezTo>
                <a:cubicBezTo>
                  <a:pt x="4864451" y="6301987"/>
                  <a:pt x="4862406" y="6304067"/>
                  <a:pt x="4862406" y="6308230"/>
                </a:cubicBezTo>
                <a:cubicBezTo>
                  <a:pt x="4862406" y="6483025"/>
                  <a:pt x="4862406" y="6483025"/>
                  <a:pt x="4862406" y="6483025"/>
                </a:cubicBezTo>
                <a:cubicBezTo>
                  <a:pt x="4862406" y="6487187"/>
                  <a:pt x="4864451" y="6489268"/>
                  <a:pt x="4868542" y="6489268"/>
                </a:cubicBezTo>
                <a:cubicBezTo>
                  <a:pt x="4897181" y="6489268"/>
                  <a:pt x="4897181" y="6489268"/>
                  <a:pt x="4897181" y="6489268"/>
                </a:cubicBezTo>
                <a:cubicBezTo>
                  <a:pt x="4901272" y="6489268"/>
                  <a:pt x="4903317" y="6487187"/>
                  <a:pt x="4903317" y="6483025"/>
                </a:cubicBezTo>
                <a:cubicBezTo>
                  <a:pt x="4903317" y="6362333"/>
                  <a:pt x="4903317" y="6362333"/>
                  <a:pt x="4903317" y="6362333"/>
                </a:cubicBezTo>
                <a:cubicBezTo>
                  <a:pt x="4911500" y="6356090"/>
                  <a:pt x="4929910" y="6341524"/>
                  <a:pt x="4954457" y="6339443"/>
                </a:cubicBezTo>
                <a:cubicBezTo>
                  <a:pt x="4958548" y="6339443"/>
                  <a:pt x="4960594" y="6335281"/>
                  <a:pt x="4960594" y="6333200"/>
                </a:cubicBezTo>
                <a:cubicBezTo>
                  <a:pt x="4960594" y="6306149"/>
                  <a:pt x="4960594" y="6306149"/>
                  <a:pt x="4960594" y="6306149"/>
                </a:cubicBezTo>
                <a:cubicBezTo>
                  <a:pt x="4960594" y="6304067"/>
                  <a:pt x="4960594" y="6301987"/>
                  <a:pt x="4958548" y="6301987"/>
                </a:cubicBezTo>
                <a:cubicBezTo>
                  <a:pt x="4956503" y="6299906"/>
                  <a:pt x="4954457" y="6299906"/>
                  <a:pt x="4952412" y="6299906"/>
                </a:cubicBezTo>
                <a:close/>
                <a:moveTo>
                  <a:pt x="4751504" y="6296399"/>
                </a:moveTo>
                <a:cubicBezTo>
                  <a:pt x="4730811" y="6296399"/>
                  <a:pt x="4695633" y="6302637"/>
                  <a:pt x="4681148" y="6304717"/>
                </a:cubicBezTo>
                <a:cubicBezTo>
                  <a:pt x="4677009" y="6304717"/>
                  <a:pt x="4674940" y="6308875"/>
                  <a:pt x="4674940" y="6310955"/>
                </a:cubicBezTo>
                <a:cubicBezTo>
                  <a:pt x="4674940" y="6310955"/>
                  <a:pt x="4674940" y="6310955"/>
                  <a:pt x="4677009" y="6335908"/>
                </a:cubicBezTo>
                <a:cubicBezTo>
                  <a:pt x="4677009" y="6337987"/>
                  <a:pt x="4677009" y="6340067"/>
                  <a:pt x="4679079" y="6340067"/>
                </a:cubicBezTo>
                <a:cubicBezTo>
                  <a:pt x="4681148" y="6342146"/>
                  <a:pt x="4681148" y="6342146"/>
                  <a:pt x="4683217" y="6342146"/>
                </a:cubicBezTo>
                <a:cubicBezTo>
                  <a:pt x="4699771" y="6342146"/>
                  <a:pt x="4728741" y="6337987"/>
                  <a:pt x="4749434" y="6337987"/>
                </a:cubicBezTo>
                <a:cubicBezTo>
                  <a:pt x="4763918" y="6337987"/>
                  <a:pt x="4772196" y="6346305"/>
                  <a:pt x="4772196" y="6360861"/>
                </a:cubicBezTo>
                <a:cubicBezTo>
                  <a:pt x="4772196" y="6360861"/>
                  <a:pt x="4772196" y="6360861"/>
                  <a:pt x="4772196" y="6373337"/>
                </a:cubicBezTo>
                <a:cubicBezTo>
                  <a:pt x="4772196" y="6373337"/>
                  <a:pt x="4772196" y="6373337"/>
                  <a:pt x="4726672" y="6377496"/>
                </a:cubicBezTo>
                <a:cubicBezTo>
                  <a:pt x="4681148" y="6379576"/>
                  <a:pt x="4662524" y="6396211"/>
                  <a:pt x="4662524" y="6433640"/>
                </a:cubicBezTo>
                <a:cubicBezTo>
                  <a:pt x="4662524" y="6473149"/>
                  <a:pt x="4683217" y="6493943"/>
                  <a:pt x="4718395" y="6493943"/>
                </a:cubicBezTo>
                <a:cubicBezTo>
                  <a:pt x="4747365" y="6493943"/>
                  <a:pt x="4778404" y="6481467"/>
                  <a:pt x="4778404" y="6481467"/>
                </a:cubicBezTo>
                <a:cubicBezTo>
                  <a:pt x="4786681" y="6487705"/>
                  <a:pt x="4792889" y="6491864"/>
                  <a:pt x="4807374" y="6493943"/>
                </a:cubicBezTo>
                <a:cubicBezTo>
                  <a:pt x="4809443" y="6493943"/>
                  <a:pt x="4811512" y="6493943"/>
                  <a:pt x="4813582" y="6491864"/>
                </a:cubicBezTo>
                <a:cubicBezTo>
                  <a:pt x="4813582" y="6489784"/>
                  <a:pt x="4815651" y="6487705"/>
                  <a:pt x="4815651" y="6485626"/>
                </a:cubicBezTo>
                <a:cubicBezTo>
                  <a:pt x="4815651" y="6485626"/>
                  <a:pt x="4815651" y="6485626"/>
                  <a:pt x="4815651" y="6360861"/>
                </a:cubicBezTo>
                <a:cubicBezTo>
                  <a:pt x="4815651" y="6317193"/>
                  <a:pt x="4794958" y="6296399"/>
                  <a:pt x="4751504" y="6296399"/>
                </a:cubicBezTo>
                <a:close/>
                <a:moveTo>
                  <a:pt x="4422899" y="6296399"/>
                </a:moveTo>
                <a:cubicBezTo>
                  <a:pt x="4376419" y="6296399"/>
                  <a:pt x="4338738" y="6340620"/>
                  <a:pt x="4338738" y="6395171"/>
                </a:cubicBezTo>
                <a:cubicBezTo>
                  <a:pt x="4338738" y="6449722"/>
                  <a:pt x="4376419" y="6493943"/>
                  <a:pt x="4422899" y="6493943"/>
                </a:cubicBezTo>
                <a:cubicBezTo>
                  <a:pt x="4469380" y="6493943"/>
                  <a:pt x="4507060" y="6449722"/>
                  <a:pt x="4507060" y="6395171"/>
                </a:cubicBezTo>
                <a:cubicBezTo>
                  <a:pt x="4507060" y="6340620"/>
                  <a:pt x="4469380" y="6296399"/>
                  <a:pt x="4422899" y="6296399"/>
                </a:cubicBezTo>
                <a:close/>
                <a:moveTo>
                  <a:pt x="4206945" y="6270683"/>
                </a:moveTo>
                <a:cubicBezTo>
                  <a:pt x="4206945" y="6270683"/>
                  <a:pt x="4206945" y="6270683"/>
                  <a:pt x="4223310" y="6270683"/>
                </a:cubicBezTo>
                <a:cubicBezTo>
                  <a:pt x="4253994" y="6270683"/>
                  <a:pt x="4266267" y="6291600"/>
                  <a:pt x="4266267" y="6310425"/>
                </a:cubicBezTo>
                <a:cubicBezTo>
                  <a:pt x="4266267" y="6333435"/>
                  <a:pt x="4247857" y="6348076"/>
                  <a:pt x="4221264" y="6348076"/>
                </a:cubicBezTo>
                <a:cubicBezTo>
                  <a:pt x="4198763" y="6350168"/>
                  <a:pt x="4184444" y="6348076"/>
                  <a:pt x="4176261" y="6348076"/>
                </a:cubicBezTo>
                <a:cubicBezTo>
                  <a:pt x="4176261" y="6348076"/>
                  <a:pt x="4176261" y="6348076"/>
                  <a:pt x="4176261" y="6272775"/>
                </a:cubicBezTo>
                <a:cubicBezTo>
                  <a:pt x="4180353" y="6270683"/>
                  <a:pt x="4190581" y="6270683"/>
                  <a:pt x="4206945" y="6270683"/>
                </a:cubicBezTo>
                <a:close/>
                <a:moveTo>
                  <a:pt x="4583182" y="6258994"/>
                </a:moveTo>
                <a:cubicBezTo>
                  <a:pt x="4583182" y="6258994"/>
                  <a:pt x="4583182" y="6258994"/>
                  <a:pt x="4554472" y="6265238"/>
                </a:cubicBezTo>
                <a:cubicBezTo>
                  <a:pt x="4550371" y="6267320"/>
                  <a:pt x="4548320" y="6269402"/>
                  <a:pt x="4548320" y="6271482"/>
                </a:cubicBezTo>
                <a:cubicBezTo>
                  <a:pt x="4548320" y="6271482"/>
                  <a:pt x="4548320" y="6271482"/>
                  <a:pt x="4548320" y="6302704"/>
                </a:cubicBezTo>
                <a:cubicBezTo>
                  <a:pt x="4548320" y="6302704"/>
                  <a:pt x="4548320" y="6302704"/>
                  <a:pt x="4531914" y="6302704"/>
                </a:cubicBezTo>
                <a:cubicBezTo>
                  <a:pt x="4527813" y="6302704"/>
                  <a:pt x="4525762" y="6304786"/>
                  <a:pt x="4525762" y="6308949"/>
                </a:cubicBezTo>
                <a:cubicBezTo>
                  <a:pt x="4525762" y="6308949"/>
                  <a:pt x="4525762" y="6308949"/>
                  <a:pt x="4525762" y="6333927"/>
                </a:cubicBezTo>
                <a:cubicBezTo>
                  <a:pt x="4525762" y="6338090"/>
                  <a:pt x="4527813" y="6340171"/>
                  <a:pt x="4531914" y="6340171"/>
                </a:cubicBezTo>
                <a:cubicBezTo>
                  <a:pt x="4531914" y="6340171"/>
                  <a:pt x="4531914" y="6340171"/>
                  <a:pt x="4548320" y="6340171"/>
                </a:cubicBezTo>
                <a:cubicBezTo>
                  <a:pt x="4548320" y="6340171"/>
                  <a:pt x="4548320" y="6340171"/>
                  <a:pt x="4548320" y="6423430"/>
                </a:cubicBezTo>
                <a:cubicBezTo>
                  <a:pt x="4548320" y="6479629"/>
                  <a:pt x="4562675" y="6496281"/>
                  <a:pt x="4603689" y="6496281"/>
                </a:cubicBezTo>
                <a:cubicBezTo>
                  <a:pt x="4613943" y="6496281"/>
                  <a:pt x="4626247" y="6492118"/>
                  <a:pt x="4636500" y="6492118"/>
                </a:cubicBezTo>
                <a:cubicBezTo>
                  <a:pt x="4640602" y="6490037"/>
                  <a:pt x="4642652" y="6487955"/>
                  <a:pt x="4642652" y="6483792"/>
                </a:cubicBezTo>
                <a:cubicBezTo>
                  <a:pt x="4642652" y="6483792"/>
                  <a:pt x="4642652" y="6483792"/>
                  <a:pt x="4640602" y="6460896"/>
                </a:cubicBezTo>
                <a:cubicBezTo>
                  <a:pt x="4640602" y="6456733"/>
                  <a:pt x="4638551" y="6452570"/>
                  <a:pt x="4634449" y="6452570"/>
                </a:cubicBezTo>
                <a:cubicBezTo>
                  <a:pt x="4628297" y="6452570"/>
                  <a:pt x="4618044" y="6454652"/>
                  <a:pt x="4609841" y="6454652"/>
                </a:cubicBezTo>
                <a:cubicBezTo>
                  <a:pt x="4591385" y="6454652"/>
                  <a:pt x="4591385" y="6444245"/>
                  <a:pt x="4591385" y="6417185"/>
                </a:cubicBezTo>
                <a:cubicBezTo>
                  <a:pt x="4591385" y="6417185"/>
                  <a:pt x="4591385" y="6417185"/>
                  <a:pt x="4591385" y="6340171"/>
                </a:cubicBezTo>
                <a:cubicBezTo>
                  <a:pt x="4591385" y="6340171"/>
                  <a:pt x="4591385" y="6340171"/>
                  <a:pt x="4634449" y="6340171"/>
                </a:cubicBezTo>
                <a:cubicBezTo>
                  <a:pt x="4638551" y="6340171"/>
                  <a:pt x="4640602" y="6338090"/>
                  <a:pt x="4640602" y="6333927"/>
                </a:cubicBezTo>
                <a:cubicBezTo>
                  <a:pt x="4640602" y="6333927"/>
                  <a:pt x="4640602" y="6333927"/>
                  <a:pt x="4640602" y="6308949"/>
                </a:cubicBezTo>
                <a:cubicBezTo>
                  <a:pt x="4640602" y="6304786"/>
                  <a:pt x="4638551" y="6302704"/>
                  <a:pt x="4634449" y="6302704"/>
                </a:cubicBezTo>
                <a:cubicBezTo>
                  <a:pt x="4634449" y="6302704"/>
                  <a:pt x="4634449" y="6302704"/>
                  <a:pt x="4591385" y="6302704"/>
                </a:cubicBezTo>
                <a:cubicBezTo>
                  <a:pt x="4591385" y="6302704"/>
                  <a:pt x="4591385" y="6302704"/>
                  <a:pt x="4591385" y="6265238"/>
                </a:cubicBezTo>
                <a:cubicBezTo>
                  <a:pt x="4591385" y="6263157"/>
                  <a:pt x="4589334" y="6261075"/>
                  <a:pt x="4589334" y="6258994"/>
                </a:cubicBezTo>
                <a:cubicBezTo>
                  <a:pt x="4587283" y="6258994"/>
                  <a:pt x="4585232" y="6258994"/>
                  <a:pt x="4583182" y="6258994"/>
                </a:cubicBezTo>
                <a:close/>
                <a:moveTo>
                  <a:pt x="4217278" y="6229772"/>
                </a:moveTo>
                <a:cubicBezTo>
                  <a:pt x="4206968" y="6229772"/>
                  <a:pt x="4176038" y="6229772"/>
                  <a:pt x="4136861" y="6233924"/>
                </a:cubicBezTo>
                <a:cubicBezTo>
                  <a:pt x="4134798" y="6233924"/>
                  <a:pt x="4130674" y="6238076"/>
                  <a:pt x="4130674" y="6242228"/>
                </a:cubicBezTo>
                <a:cubicBezTo>
                  <a:pt x="4130674" y="6242228"/>
                  <a:pt x="4130674" y="6242228"/>
                  <a:pt x="4130674" y="6483040"/>
                </a:cubicBezTo>
                <a:cubicBezTo>
                  <a:pt x="4130674" y="6487192"/>
                  <a:pt x="4134798" y="6489268"/>
                  <a:pt x="4138922" y="6489268"/>
                </a:cubicBezTo>
                <a:cubicBezTo>
                  <a:pt x="4138922" y="6489268"/>
                  <a:pt x="4138922" y="6489268"/>
                  <a:pt x="4167790" y="6489268"/>
                </a:cubicBezTo>
                <a:cubicBezTo>
                  <a:pt x="4171914" y="6489268"/>
                  <a:pt x="4176038" y="6487192"/>
                  <a:pt x="4176038" y="6483040"/>
                </a:cubicBezTo>
                <a:cubicBezTo>
                  <a:pt x="4176038" y="6483040"/>
                  <a:pt x="4176038" y="6483040"/>
                  <a:pt x="4176038" y="6387546"/>
                </a:cubicBezTo>
                <a:cubicBezTo>
                  <a:pt x="4184286" y="6387546"/>
                  <a:pt x="4202844" y="6389621"/>
                  <a:pt x="4225526" y="6389621"/>
                </a:cubicBezTo>
                <a:cubicBezTo>
                  <a:pt x="4225526" y="6389621"/>
                  <a:pt x="4225526" y="6389621"/>
                  <a:pt x="4266766" y="6485115"/>
                </a:cubicBezTo>
                <a:cubicBezTo>
                  <a:pt x="4268828" y="6489268"/>
                  <a:pt x="4270890" y="6489268"/>
                  <a:pt x="4272952" y="6489268"/>
                </a:cubicBezTo>
                <a:cubicBezTo>
                  <a:pt x="4272952" y="6489268"/>
                  <a:pt x="4272952" y="6489268"/>
                  <a:pt x="4305944" y="6489268"/>
                </a:cubicBezTo>
                <a:cubicBezTo>
                  <a:pt x="4310068" y="6489268"/>
                  <a:pt x="4312130" y="6489268"/>
                  <a:pt x="4312130" y="6487192"/>
                </a:cubicBezTo>
                <a:cubicBezTo>
                  <a:pt x="4314192" y="6485115"/>
                  <a:pt x="4314192" y="6483040"/>
                  <a:pt x="4314192" y="6480964"/>
                </a:cubicBezTo>
                <a:lnTo>
                  <a:pt x="4266766" y="6377166"/>
                </a:lnTo>
                <a:cubicBezTo>
                  <a:pt x="4297696" y="6362634"/>
                  <a:pt x="4312130" y="6339798"/>
                  <a:pt x="4312130" y="6308658"/>
                </a:cubicBezTo>
                <a:cubicBezTo>
                  <a:pt x="4312130" y="6273367"/>
                  <a:pt x="4295634" y="6229772"/>
                  <a:pt x="4223464" y="6229772"/>
                </a:cubicBezTo>
                <a:cubicBezTo>
                  <a:pt x="4223464" y="6229772"/>
                  <a:pt x="4221402" y="6229772"/>
                  <a:pt x="4217278" y="6229772"/>
                </a:cubicBezTo>
                <a:close/>
                <a:moveTo>
                  <a:pt x="5579833" y="6196766"/>
                </a:moveTo>
                <a:cubicBezTo>
                  <a:pt x="5581894" y="6194705"/>
                  <a:pt x="5586015" y="6194705"/>
                  <a:pt x="5588076" y="6196766"/>
                </a:cubicBezTo>
                <a:cubicBezTo>
                  <a:pt x="5631344" y="6207067"/>
                  <a:pt x="5664312" y="6225611"/>
                  <a:pt x="5695218" y="6258579"/>
                </a:cubicBezTo>
                <a:cubicBezTo>
                  <a:pt x="5697278" y="6260639"/>
                  <a:pt x="5699339" y="6262699"/>
                  <a:pt x="5699339" y="6264760"/>
                </a:cubicBezTo>
                <a:cubicBezTo>
                  <a:pt x="5697278" y="6268880"/>
                  <a:pt x="5695218" y="6268880"/>
                  <a:pt x="5691097" y="6270941"/>
                </a:cubicBezTo>
                <a:cubicBezTo>
                  <a:pt x="5600438" y="6314210"/>
                  <a:pt x="5600438" y="6314210"/>
                  <a:pt x="5600438" y="6314210"/>
                </a:cubicBezTo>
                <a:cubicBezTo>
                  <a:pt x="5596317" y="6316270"/>
                  <a:pt x="5592196" y="6316270"/>
                  <a:pt x="5590136" y="6316270"/>
                </a:cubicBezTo>
                <a:cubicBezTo>
                  <a:pt x="5588076" y="6314210"/>
                  <a:pt x="5586015" y="6310089"/>
                  <a:pt x="5586015" y="6305968"/>
                </a:cubicBezTo>
                <a:cubicBezTo>
                  <a:pt x="5577773" y="6205007"/>
                  <a:pt x="5577773" y="6205007"/>
                  <a:pt x="5577773" y="6205007"/>
                </a:cubicBezTo>
                <a:cubicBezTo>
                  <a:pt x="5577773" y="6200886"/>
                  <a:pt x="5577773" y="6198826"/>
                  <a:pt x="5579833" y="6196766"/>
                </a:cubicBezTo>
                <a:close/>
                <a:moveTo>
                  <a:pt x="5522498" y="6195995"/>
                </a:moveTo>
                <a:cubicBezTo>
                  <a:pt x="5524043" y="6195738"/>
                  <a:pt x="5525589" y="6195738"/>
                  <a:pt x="5526619" y="6196770"/>
                </a:cubicBezTo>
                <a:cubicBezTo>
                  <a:pt x="5526619" y="6198835"/>
                  <a:pt x="5528679" y="6200900"/>
                  <a:pt x="5528679" y="6207095"/>
                </a:cubicBezTo>
                <a:cubicBezTo>
                  <a:pt x="5520438" y="6308283"/>
                  <a:pt x="5520438" y="6308283"/>
                  <a:pt x="5520438" y="6308283"/>
                </a:cubicBezTo>
                <a:cubicBezTo>
                  <a:pt x="5520438" y="6312413"/>
                  <a:pt x="5518377" y="6314478"/>
                  <a:pt x="5516316" y="6316543"/>
                </a:cubicBezTo>
                <a:cubicBezTo>
                  <a:pt x="5512196" y="6318608"/>
                  <a:pt x="5510135" y="6318608"/>
                  <a:pt x="5506015" y="6316543"/>
                </a:cubicBezTo>
                <a:cubicBezTo>
                  <a:pt x="5415355" y="6271112"/>
                  <a:pt x="5415355" y="6271112"/>
                  <a:pt x="5415355" y="6271112"/>
                </a:cubicBezTo>
                <a:cubicBezTo>
                  <a:pt x="5411235" y="6271112"/>
                  <a:pt x="5409174" y="6269047"/>
                  <a:pt x="5407114" y="6264917"/>
                </a:cubicBezTo>
                <a:cubicBezTo>
                  <a:pt x="5407114" y="6262851"/>
                  <a:pt x="5409174" y="6260787"/>
                  <a:pt x="5411235" y="6258721"/>
                </a:cubicBezTo>
                <a:cubicBezTo>
                  <a:pt x="5442141" y="6225681"/>
                  <a:pt x="5475108" y="6207095"/>
                  <a:pt x="5518377" y="6196770"/>
                </a:cubicBezTo>
                <a:cubicBezTo>
                  <a:pt x="5519407" y="6196770"/>
                  <a:pt x="5520952" y="6196254"/>
                  <a:pt x="5522498" y="6195995"/>
                </a:cubicBezTo>
                <a:close/>
                <a:moveTo>
                  <a:pt x="5553811" y="6160806"/>
                </a:moveTo>
                <a:cubicBezTo>
                  <a:pt x="5434058" y="6160806"/>
                  <a:pt x="5336980" y="6258932"/>
                  <a:pt x="5336980" y="6379976"/>
                </a:cubicBezTo>
                <a:cubicBezTo>
                  <a:pt x="5336980" y="6501019"/>
                  <a:pt x="5434058" y="6599145"/>
                  <a:pt x="5553811" y="6599145"/>
                </a:cubicBezTo>
                <a:cubicBezTo>
                  <a:pt x="5673564" y="6599145"/>
                  <a:pt x="5770643" y="6501019"/>
                  <a:pt x="5770643" y="6379976"/>
                </a:cubicBezTo>
                <a:cubicBezTo>
                  <a:pt x="5770643" y="6258932"/>
                  <a:pt x="5673564" y="6160806"/>
                  <a:pt x="5553811" y="6160806"/>
                </a:cubicBezTo>
                <a:close/>
                <a:moveTo>
                  <a:pt x="5553226" y="6129247"/>
                </a:moveTo>
                <a:cubicBezTo>
                  <a:pt x="5689441" y="6129247"/>
                  <a:pt x="5799865" y="6240979"/>
                  <a:pt x="5799865" y="6378808"/>
                </a:cubicBezTo>
                <a:cubicBezTo>
                  <a:pt x="5799865" y="6516636"/>
                  <a:pt x="5689441" y="6628369"/>
                  <a:pt x="5553226" y="6628369"/>
                </a:cubicBezTo>
                <a:cubicBezTo>
                  <a:pt x="5417012" y="6628369"/>
                  <a:pt x="5306588" y="6516636"/>
                  <a:pt x="5306588" y="6378808"/>
                </a:cubicBezTo>
                <a:cubicBezTo>
                  <a:pt x="5306588" y="6240979"/>
                  <a:pt x="5417012" y="6129247"/>
                  <a:pt x="5553226" y="6129247"/>
                </a:cubicBezTo>
                <a:close/>
                <a:moveTo>
                  <a:pt x="5540303" y="6050671"/>
                </a:moveTo>
                <a:cubicBezTo>
                  <a:pt x="5532077" y="6065220"/>
                  <a:pt x="5527964" y="6083926"/>
                  <a:pt x="5527964" y="6100554"/>
                </a:cubicBezTo>
                <a:cubicBezTo>
                  <a:pt x="5523850" y="6100554"/>
                  <a:pt x="5507398" y="6102632"/>
                  <a:pt x="5505342" y="6104711"/>
                </a:cubicBezTo>
                <a:cubicBezTo>
                  <a:pt x="5499172" y="6086005"/>
                  <a:pt x="5490946" y="6069377"/>
                  <a:pt x="5478607" y="6058985"/>
                </a:cubicBezTo>
                <a:cubicBezTo>
                  <a:pt x="5478607" y="6056906"/>
                  <a:pt x="5478607" y="6056906"/>
                  <a:pt x="5478607" y="6056906"/>
                </a:cubicBezTo>
                <a:cubicBezTo>
                  <a:pt x="5476550" y="6058985"/>
                  <a:pt x="5476550" y="6058985"/>
                  <a:pt x="5476550" y="6058985"/>
                </a:cubicBezTo>
                <a:cubicBezTo>
                  <a:pt x="5470381" y="6058985"/>
                  <a:pt x="5462155" y="6061063"/>
                  <a:pt x="5455985" y="6063142"/>
                </a:cubicBezTo>
                <a:cubicBezTo>
                  <a:pt x="5455985" y="6065220"/>
                  <a:pt x="5455985" y="6065220"/>
                  <a:pt x="5455985" y="6065220"/>
                </a:cubicBezTo>
                <a:cubicBezTo>
                  <a:pt x="5453928" y="6073534"/>
                  <a:pt x="5451872" y="6081848"/>
                  <a:pt x="5451872" y="6090162"/>
                </a:cubicBezTo>
                <a:cubicBezTo>
                  <a:pt x="5451872" y="6100554"/>
                  <a:pt x="5453928" y="6108868"/>
                  <a:pt x="5455985" y="6117182"/>
                </a:cubicBezTo>
                <a:cubicBezTo>
                  <a:pt x="5453928" y="6117182"/>
                  <a:pt x="5437476" y="6125495"/>
                  <a:pt x="5435420" y="6125495"/>
                </a:cubicBezTo>
                <a:cubicBezTo>
                  <a:pt x="5425137" y="6110946"/>
                  <a:pt x="5412798" y="6096397"/>
                  <a:pt x="5398402" y="6090162"/>
                </a:cubicBezTo>
                <a:cubicBezTo>
                  <a:pt x="5398402" y="6088083"/>
                  <a:pt x="5398402" y="6088083"/>
                  <a:pt x="5398402" y="6088083"/>
                </a:cubicBezTo>
                <a:cubicBezTo>
                  <a:pt x="5396346" y="6088083"/>
                  <a:pt x="5396346" y="6088083"/>
                  <a:pt x="5396346" y="6088083"/>
                </a:cubicBezTo>
                <a:cubicBezTo>
                  <a:pt x="5390176" y="6092240"/>
                  <a:pt x="5384006" y="6096397"/>
                  <a:pt x="5377837" y="6100554"/>
                </a:cubicBezTo>
                <a:cubicBezTo>
                  <a:pt x="5377837" y="6100554"/>
                  <a:pt x="5377837" y="6102632"/>
                  <a:pt x="5377837" y="6102632"/>
                </a:cubicBezTo>
                <a:cubicBezTo>
                  <a:pt x="5377837" y="6119260"/>
                  <a:pt x="5381950" y="6135888"/>
                  <a:pt x="5390176" y="6152515"/>
                </a:cubicBezTo>
                <a:cubicBezTo>
                  <a:pt x="5388120" y="6154594"/>
                  <a:pt x="5375780" y="6162908"/>
                  <a:pt x="5373724" y="6164986"/>
                </a:cubicBezTo>
                <a:cubicBezTo>
                  <a:pt x="5361385" y="6152515"/>
                  <a:pt x="5344932" y="6142123"/>
                  <a:pt x="5330536" y="6137966"/>
                </a:cubicBezTo>
                <a:cubicBezTo>
                  <a:pt x="5328480" y="6137966"/>
                  <a:pt x="5328480" y="6137966"/>
                  <a:pt x="5328480" y="6137966"/>
                </a:cubicBezTo>
                <a:cubicBezTo>
                  <a:pt x="5328480" y="6140044"/>
                  <a:pt x="5328480" y="6140044"/>
                  <a:pt x="5328480" y="6140044"/>
                </a:cubicBezTo>
                <a:cubicBezTo>
                  <a:pt x="5322310" y="6142123"/>
                  <a:pt x="5316140" y="6148358"/>
                  <a:pt x="5312027" y="6154594"/>
                </a:cubicBezTo>
                <a:cubicBezTo>
                  <a:pt x="5312027" y="6156672"/>
                  <a:pt x="5312027" y="6156672"/>
                  <a:pt x="5312027" y="6156672"/>
                </a:cubicBezTo>
                <a:cubicBezTo>
                  <a:pt x="5316140" y="6171221"/>
                  <a:pt x="5326423" y="6187849"/>
                  <a:pt x="5338763" y="6202398"/>
                </a:cubicBezTo>
                <a:cubicBezTo>
                  <a:pt x="5336706" y="6202398"/>
                  <a:pt x="5326423" y="6216947"/>
                  <a:pt x="5324366" y="6219026"/>
                </a:cubicBezTo>
                <a:cubicBezTo>
                  <a:pt x="5309971" y="6210712"/>
                  <a:pt x="5291462" y="6206555"/>
                  <a:pt x="5275010" y="6206555"/>
                </a:cubicBezTo>
                <a:cubicBezTo>
                  <a:pt x="5272953" y="6206555"/>
                  <a:pt x="5272953" y="6206555"/>
                  <a:pt x="5272953" y="6206555"/>
                </a:cubicBezTo>
                <a:cubicBezTo>
                  <a:pt x="5268840" y="6210712"/>
                  <a:pt x="5264727" y="6219026"/>
                  <a:pt x="5262671" y="6225261"/>
                </a:cubicBezTo>
                <a:cubicBezTo>
                  <a:pt x="5262671" y="6227340"/>
                  <a:pt x="5262671" y="6227340"/>
                  <a:pt x="5262671" y="6227340"/>
                </a:cubicBezTo>
                <a:cubicBezTo>
                  <a:pt x="5270897" y="6241888"/>
                  <a:pt x="5283236" y="6254359"/>
                  <a:pt x="5299688" y="6264752"/>
                </a:cubicBezTo>
                <a:cubicBezTo>
                  <a:pt x="5297632" y="6266830"/>
                  <a:pt x="5291462" y="6281379"/>
                  <a:pt x="5291462" y="6283458"/>
                </a:cubicBezTo>
                <a:cubicBezTo>
                  <a:pt x="5272953" y="6279301"/>
                  <a:pt x="5254444" y="6279301"/>
                  <a:pt x="5240049" y="6283458"/>
                </a:cubicBezTo>
                <a:cubicBezTo>
                  <a:pt x="5237992" y="6283458"/>
                  <a:pt x="5237992" y="6283458"/>
                  <a:pt x="5237992" y="6283458"/>
                </a:cubicBezTo>
                <a:cubicBezTo>
                  <a:pt x="5237992" y="6285536"/>
                  <a:pt x="5237992" y="6285536"/>
                  <a:pt x="5237992" y="6285536"/>
                </a:cubicBezTo>
                <a:cubicBezTo>
                  <a:pt x="5235936" y="6291772"/>
                  <a:pt x="5233879" y="6300085"/>
                  <a:pt x="5231823" y="6306320"/>
                </a:cubicBezTo>
                <a:cubicBezTo>
                  <a:pt x="5233879" y="6308399"/>
                  <a:pt x="5233879" y="6308399"/>
                  <a:pt x="5233879" y="6308399"/>
                </a:cubicBezTo>
                <a:cubicBezTo>
                  <a:pt x="5244162" y="6318791"/>
                  <a:pt x="5260614" y="6329184"/>
                  <a:pt x="5277066" y="6333340"/>
                </a:cubicBezTo>
                <a:cubicBezTo>
                  <a:pt x="5277066" y="6335419"/>
                  <a:pt x="5275010" y="6354125"/>
                  <a:pt x="5275010" y="6356204"/>
                </a:cubicBezTo>
                <a:cubicBezTo>
                  <a:pt x="5256501" y="6356204"/>
                  <a:pt x="5237992" y="6360360"/>
                  <a:pt x="5225653" y="6368675"/>
                </a:cubicBezTo>
                <a:cubicBezTo>
                  <a:pt x="5223596" y="6368675"/>
                  <a:pt x="5223596" y="6368675"/>
                  <a:pt x="5223596" y="6368675"/>
                </a:cubicBezTo>
                <a:cubicBezTo>
                  <a:pt x="5223596" y="6370752"/>
                  <a:pt x="5223596" y="6370752"/>
                  <a:pt x="5223596" y="6370752"/>
                </a:cubicBezTo>
                <a:cubicBezTo>
                  <a:pt x="5223596" y="6372831"/>
                  <a:pt x="5223596" y="6376988"/>
                  <a:pt x="5223596" y="6381145"/>
                </a:cubicBezTo>
                <a:cubicBezTo>
                  <a:pt x="5223596" y="6385302"/>
                  <a:pt x="5223596" y="6389459"/>
                  <a:pt x="5223596" y="6391537"/>
                </a:cubicBezTo>
                <a:cubicBezTo>
                  <a:pt x="5223596" y="6393616"/>
                  <a:pt x="5223596" y="6393616"/>
                  <a:pt x="5223596" y="6393616"/>
                </a:cubicBezTo>
                <a:cubicBezTo>
                  <a:pt x="5225653" y="6393616"/>
                  <a:pt x="5225653" y="6393616"/>
                  <a:pt x="5225653" y="6393616"/>
                </a:cubicBezTo>
                <a:cubicBezTo>
                  <a:pt x="5237992" y="6401930"/>
                  <a:pt x="5256501" y="6406087"/>
                  <a:pt x="5275010" y="6406087"/>
                </a:cubicBezTo>
                <a:cubicBezTo>
                  <a:pt x="5275010" y="6410243"/>
                  <a:pt x="5277066" y="6426871"/>
                  <a:pt x="5279123" y="6428949"/>
                </a:cubicBezTo>
                <a:cubicBezTo>
                  <a:pt x="5260614" y="6435184"/>
                  <a:pt x="5244162" y="6443498"/>
                  <a:pt x="5233879" y="6455969"/>
                </a:cubicBezTo>
                <a:cubicBezTo>
                  <a:pt x="5231823" y="6455969"/>
                  <a:pt x="5231823" y="6455969"/>
                  <a:pt x="5231823" y="6455969"/>
                </a:cubicBezTo>
                <a:cubicBezTo>
                  <a:pt x="5231823" y="6458048"/>
                  <a:pt x="5231823" y="6458048"/>
                  <a:pt x="5231823" y="6458048"/>
                </a:cubicBezTo>
                <a:cubicBezTo>
                  <a:pt x="5233879" y="6464283"/>
                  <a:pt x="5235936" y="6472597"/>
                  <a:pt x="5237992" y="6478833"/>
                </a:cubicBezTo>
                <a:cubicBezTo>
                  <a:pt x="5240049" y="6478833"/>
                  <a:pt x="5240049" y="6478833"/>
                  <a:pt x="5240049" y="6478833"/>
                </a:cubicBezTo>
                <a:cubicBezTo>
                  <a:pt x="5254444" y="6485068"/>
                  <a:pt x="5275010" y="6482989"/>
                  <a:pt x="5291462" y="6478833"/>
                </a:cubicBezTo>
                <a:cubicBezTo>
                  <a:pt x="5291462" y="6480910"/>
                  <a:pt x="5299688" y="6497539"/>
                  <a:pt x="5299688" y="6499616"/>
                </a:cubicBezTo>
                <a:cubicBezTo>
                  <a:pt x="5285292" y="6507930"/>
                  <a:pt x="5270897" y="6522480"/>
                  <a:pt x="5262671" y="6537029"/>
                </a:cubicBezTo>
                <a:cubicBezTo>
                  <a:pt x="5262671" y="6539107"/>
                  <a:pt x="5262671" y="6539107"/>
                  <a:pt x="5262671" y="6539107"/>
                </a:cubicBezTo>
                <a:cubicBezTo>
                  <a:pt x="5264727" y="6543265"/>
                  <a:pt x="5270897" y="6551578"/>
                  <a:pt x="5275010" y="6557813"/>
                </a:cubicBezTo>
                <a:cubicBezTo>
                  <a:pt x="5291462" y="6557813"/>
                  <a:pt x="5309971" y="6553657"/>
                  <a:pt x="5326423" y="6543265"/>
                </a:cubicBezTo>
                <a:cubicBezTo>
                  <a:pt x="5326423" y="6545342"/>
                  <a:pt x="5336706" y="6559892"/>
                  <a:pt x="5338763" y="6561971"/>
                </a:cubicBezTo>
                <a:cubicBezTo>
                  <a:pt x="5326423" y="6574441"/>
                  <a:pt x="5316140" y="6591068"/>
                  <a:pt x="5312027" y="6607697"/>
                </a:cubicBezTo>
                <a:cubicBezTo>
                  <a:pt x="5314084" y="6609774"/>
                  <a:pt x="5314084" y="6609774"/>
                  <a:pt x="5314084" y="6609774"/>
                </a:cubicBezTo>
                <a:cubicBezTo>
                  <a:pt x="5316140" y="6613932"/>
                  <a:pt x="5324366" y="6620167"/>
                  <a:pt x="5328480" y="6624324"/>
                </a:cubicBezTo>
                <a:cubicBezTo>
                  <a:pt x="5330536" y="6624324"/>
                  <a:pt x="5330536" y="6624324"/>
                  <a:pt x="5330536" y="6624324"/>
                </a:cubicBezTo>
                <a:cubicBezTo>
                  <a:pt x="5344932" y="6620167"/>
                  <a:pt x="5361385" y="6611853"/>
                  <a:pt x="5375780" y="6597304"/>
                </a:cubicBezTo>
                <a:cubicBezTo>
                  <a:pt x="5377837" y="6599383"/>
                  <a:pt x="5390176" y="6609774"/>
                  <a:pt x="5392233" y="6611853"/>
                </a:cubicBezTo>
                <a:cubicBezTo>
                  <a:pt x="5384006" y="6628480"/>
                  <a:pt x="5379894" y="6645109"/>
                  <a:pt x="5379894" y="6661736"/>
                </a:cubicBezTo>
                <a:cubicBezTo>
                  <a:pt x="5379894" y="6661736"/>
                  <a:pt x="5379894" y="6663815"/>
                  <a:pt x="5379894" y="6663815"/>
                </a:cubicBezTo>
                <a:cubicBezTo>
                  <a:pt x="5384006" y="6667971"/>
                  <a:pt x="5392233" y="6672129"/>
                  <a:pt x="5398402" y="6674206"/>
                </a:cubicBezTo>
                <a:cubicBezTo>
                  <a:pt x="5398402" y="6676285"/>
                  <a:pt x="5398402" y="6676285"/>
                  <a:pt x="5398402" y="6676285"/>
                </a:cubicBezTo>
                <a:cubicBezTo>
                  <a:pt x="5400459" y="6674206"/>
                  <a:pt x="5400459" y="6674206"/>
                  <a:pt x="5400459" y="6674206"/>
                </a:cubicBezTo>
                <a:cubicBezTo>
                  <a:pt x="5414854" y="6665893"/>
                  <a:pt x="5427194" y="6653422"/>
                  <a:pt x="5437476" y="6636795"/>
                </a:cubicBezTo>
                <a:cubicBezTo>
                  <a:pt x="5439533" y="6638873"/>
                  <a:pt x="5453928" y="6645109"/>
                  <a:pt x="5455985" y="6645109"/>
                </a:cubicBezTo>
                <a:cubicBezTo>
                  <a:pt x="5453928" y="6653422"/>
                  <a:pt x="5453928" y="6663815"/>
                  <a:pt x="5453928" y="6672129"/>
                </a:cubicBezTo>
                <a:cubicBezTo>
                  <a:pt x="5453928" y="6680442"/>
                  <a:pt x="5453928" y="6690835"/>
                  <a:pt x="5455985" y="6697070"/>
                </a:cubicBezTo>
                <a:cubicBezTo>
                  <a:pt x="5455985" y="6699148"/>
                  <a:pt x="5455985" y="6699148"/>
                  <a:pt x="5455985" y="6699148"/>
                </a:cubicBezTo>
                <a:cubicBezTo>
                  <a:pt x="5458042" y="6699148"/>
                  <a:pt x="5458042" y="6699148"/>
                  <a:pt x="5458042" y="6699148"/>
                </a:cubicBezTo>
                <a:cubicBezTo>
                  <a:pt x="5462155" y="6701227"/>
                  <a:pt x="5472437" y="6703305"/>
                  <a:pt x="5478607" y="6705383"/>
                </a:cubicBezTo>
                <a:cubicBezTo>
                  <a:pt x="5480663" y="6705383"/>
                  <a:pt x="5480663" y="6705383"/>
                  <a:pt x="5480663" y="6705383"/>
                </a:cubicBezTo>
                <a:cubicBezTo>
                  <a:pt x="5490946" y="6692913"/>
                  <a:pt x="5501229" y="6676285"/>
                  <a:pt x="5505342" y="6659658"/>
                </a:cubicBezTo>
                <a:cubicBezTo>
                  <a:pt x="5507398" y="6659658"/>
                  <a:pt x="5525907" y="6661736"/>
                  <a:pt x="5527964" y="6661736"/>
                </a:cubicBezTo>
                <a:cubicBezTo>
                  <a:pt x="5527964" y="6680442"/>
                  <a:pt x="5532077" y="6699148"/>
                  <a:pt x="5540303" y="6713697"/>
                </a:cubicBezTo>
                <a:cubicBezTo>
                  <a:pt x="5542359" y="6713697"/>
                  <a:pt x="5542359" y="6713697"/>
                  <a:pt x="5542359" y="6713697"/>
                </a:cubicBezTo>
                <a:cubicBezTo>
                  <a:pt x="5548529" y="6713697"/>
                  <a:pt x="5558812" y="6713697"/>
                  <a:pt x="5562925" y="6713697"/>
                </a:cubicBezTo>
                <a:cubicBezTo>
                  <a:pt x="5564982" y="6713697"/>
                  <a:pt x="5564982" y="6713697"/>
                  <a:pt x="5564982" y="6713697"/>
                </a:cubicBezTo>
                <a:cubicBezTo>
                  <a:pt x="5573208" y="6699148"/>
                  <a:pt x="5577321" y="6680442"/>
                  <a:pt x="5579378" y="6661736"/>
                </a:cubicBezTo>
                <a:cubicBezTo>
                  <a:pt x="5581434" y="6661736"/>
                  <a:pt x="5597886" y="6659658"/>
                  <a:pt x="5599943" y="6659658"/>
                </a:cubicBezTo>
                <a:cubicBezTo>
                  <a:pt x="5604056" y="6676285"/>
                  <a:pt x="5614338" y="6692913"/>
                  <a:pt x="5626678" y="6705383"/>
                </a:cubicBezTo>
                <a:cubicBezTo>
                  <a:pt x="5632847" y="6703305"/>
                  <a:pt x="5643130" y="6701227"/>
                  <a:pt x="5647243" y="6699148"/>
                </a:cubicBezTo>
                <a:cubicBezTo>
                  <a:pt x="5649300" y="6699148"/>
                  <a:pt x="5649300" y="6699148"/>
                  <a:pt x="5649300" y="6699148"/>
                </a:cubicBezTo>
                <a:cubicBezTo>
                  <a:pt x="5651356" y="6690835"/>
                  <a:pt x="5651356" y="6680442"/>
                  <a:pt x="5651356" y="6672129"/>
                </a:cubicBezTo>
                <a:cubicBezTo>
                  <a:pt x="5651356" y="6663815"/>
                  <a:pt x="5651356" y="6653422"/>
                  <a:pt x="5649300" y="6645109"/>
                </a:cubicBezTo>
                <a:cubicBezTo>
                  <a:pt x="5651356" y="6645109"/>
                  <a:pt x="5667808" y="6638873"/>
                  <a:pt x="5669865" y="6636795"/>
                </a:cubicBezTo>
                <a:cubicBezTo>
                  <a:pt x="5678091" y="6653422"/>
                  <a:pt x="5692487" y="6665893"/>
                  <a:pt x="5706882" y="6674206"/>
                </a:cubicBezTo>
                <a:cubicBezTo>
                  <a:pt x="5713052" y="6672129"/>
                  <a:pt x="5721278" y="6667971"/>
                  <a:pt x="5725391" y="6663815"/>
                </a:cubicBezTo>
                <a:cubicBezTo>
                  <a:pt x="5727448" y="6661736"/>
                  <a:pt x="5727448" y="6661736"/>
                  <a:pt x="5727448" y="6661736"/>
                </a:cubicBezTo>
                <a:cubicBezTo>
                  <a:pt x="5727448" y="6661736"/>
                  <a:pt x="5727448" y="6661736"/>
                  <a:pt x="5727448" y="6659658"/>
                </a:cubicBezTo>
                <a:cubicBezTo>
                  <a:pt x="5727448" y="6645109"/>
                  <a:pt x="5721278" y="6626403"/>
                  <a:pt x="5713052" y="6611853"/>
                </a:cubicBezTo>
                <a:cubicBezTo>
                  <a:pt x="5715108" y="6609774"/>
                  <a:pt x="5727448" y="6599383"/>
                  <a:pt x="5729504" y="6597304"/>
                </a:cubicBezTo>
                <a:cubicBezTo>
                  <a:pt x="5743900" y="6609774"/>
                  <a:pt x="5760352" y="6620167"/>
                  <a:pt x="5774748" y="6624324"/>
                </a:cubicBezTo>
                <a:cubicBezTo>
                  <a:pt x="5776805" y="6624324"/>
                  <a:pt x="5776805" y="6624324"/>
                  <a:pt x="5776805" y="6624324"/>
                </a:cubicBezTo>
                <a:cubicBezTo>
                  <a:pt x="5780918" y="6620167"/>
                  <a:pt x="5789144" y="6613932"/>
                  <a:pt x="5791201" y="6607697"/>
                </a:cubicBezTo>
                <a:cubicBezTo>
                  <a:pt x="5793257" y="6607697"/>
                  <a:pt x="5793257" y="6607697"/>
                  <a:pt x="5793257" y="6607697"/>
                </a:cubicBezTo>
                <a:cubicBezTo>
                  <a:pt x="5789144" y="6591068"/>
                  <a:pt x="5778861" y="6574441"/>
                  <a:pt x="5766522" y="6561971"/>
                </a:cubicBezTo>
                <a:cubicBezTo>
                  <a:pt x="5768579" y="6559892"/>
                  <a:pt x="5778861" y="6545342"/>
                  <a:pt x="5778861" y="6543265"/>
                </a:cubicBezTo>
                <a:cubicBezTo>
                  <a:pt x="5795314" y="6551578"/>
                  <a:pt x="5813822" y="6557813"/>
                  <a:pt x="5830275" y="6557813"/>
                </a:cubicBezTo>
                <a:cubicBezTo>
                  <a:pt x="5832331" y="6555735"/>
                  <a:pt x="5832331" y="6555735"/>
                  <a:pt x="5832331" y="6555735"/>
                </a:cubicBezTo>
                <a:cubicBezTo>
                  <a:pt x="5834388" y="6551578"/>
                  <a:pt x="5840557" y="6543265"/>
                  <a:pt x="5842614" y="6537029"/>
                </a:cubicBezTo>
                <a:cubicBezTo>
                  <a:pt x="5842614" y="6534951"/>
                  <a:pt x="5842614" y="6534951"/>
                  <a:pt x="5842614" y="6534951"/>
                </a:cubicBezTo>
                <a:cubicBezTo>
                  <a:pt x="5834388" y="6522480"/>
                  <a:pt x="5819992" y="6507930"/>
                  <a:pt x="5805596" y="6499616"/>
                </a:cubicBezTo>
                <a:cubicBezTo>
                  <a:pt x="5805596" y="6495460"/>
                  <a:pt x="5813822" y="6480910"/>
                  <a:pt x="5813822" y="6478833"/>
                </a:cubicBezTo>
                <a:cubicBezTo>
                  <a:pt x="5830275" y="6482989"/>
                  <a:pt x="5848784" y="6482989"/>
                  <a:pt x="5865236" y="6478833"/>
                </a:cubicBezTo>
                <a:cubicBezTo>
                  <a:pt x="5867292" y="6478833"/>
                  <a:pt x="5867292" y="6478833"/>
                  <a:pt x="5867292" y="6478833"/>
                </a:cubicBezTo>
                <a:cubicBezTo>
                  <a:pt x="5869349" y="6472597"/>
                  <a:pt x="5871405" y="6464283"/>
                  <a:pt x="5871405" y="6458048"/>
                </a:cubicBezTo>
                <a:cubicBezTo>
                  <a:pt x="5871405" y="6455969"/>
                  <a:pt x="5871405" y="6455969"/>
                  <a:pt x="5871405" y="6455969"/>
                </a:cubicBezTo>
                <a:cubicBezTo>
                  <a:pt x="5861123" y="6443498"/>
                  <a:pt x="5844670" y="6435184"/>
                  <a:pt x="5826162" y="6428949"/>
                </a:cubicBezTo>
                <a:cubicBezTo>
                  <a:pt x="5828218" y="6426871"/>
                  <a:pt x="5830275" y="6410243"/>
                  <a:pt x="5830275" y="6408165"/>
                </a:cubicBezTo>
                <a:cubicBezTo>
                  <a:pt x="5848784" y="6408165"/>
                  <a:pt x="5867292" y="6401930"/>
                  <a:pt x="5879632" y="6393616"/>
                </a:cubicBezTo>
                <a:cubicBezTo>
                  <a:pt x="5881688" y="6393616"/>
                  <a:pt x="5881688" y="6393616"/>
                  <a:pt x="5881688" y="6393616"/>
                </a:cubicBezTo>
                <a:cubicBezTo>
                  <a:pt x="5881688" y="6389459"/>
                  <a:pt x="5881688" y="6385302"/>
                  <a:pt x="5881688" y="6381145"/>
                </a:cubicBezTo>
                <a:cubicBezTo>
                  <a:pt x="5881688" y="6379066"/>
                  <a:pt x="5881688" y="6374910"/>
                  <a:pt x="5881688" y="6370752"/>
                </a:cubicBezTo>
                <a:cubicBezTo>
                  <a:pt x="5879632" y="6370752"/>
                  <a:pt x="5879632" y="6370752"/>
                  <a:pt x="5879632" y="6370752"/>
                </a:cubicBezTo>
                <a:cubicBezTo>
                  <a:pt x="5867292" y="6362439"/>
                  <a:pt x="5848784" y="6356204"/>
                  <a:pt x="5830275" y="6356204"/>
                </a:cubicBezTo>
                <a:cubicBezTo>
                  <a:pt x="5830275" y="6354125"/>
                  <a:pt x="5828218" y="6337498"/>
                  <a:pt x="5828218" y="6335419"/>
                </a:cubicBezTo>
                <a:cubicBezTo>
                  <a:pt x="5844670" y="6329184"/>
                  <a:pt x="5861123" y="6320870"/>
                  <a:pt x="5871405" y="6308399"/>
                </a:cubicBezTo>
                <a:cubicBezTo>
                  <a:pt x="5873462" y="6308399"/>
                  <a:pt x="5873462" y="6308399"/>
                  <a:pt x="5873462" y="6308399"/>
                </a:cubicBezTo>
                <a:cubicBezTo>
                  <a:pt x="5873462" y="6306320"/>
                  <a:pt x="5873462" y="6306320"/>
                  <a:pt x="5873462" y="6306320"/>
                </a:cubicBezTo>
                <a:cubicBezTo>
                  <a:pt x="5871405" y="6300085"/>
                  <a:pt x="5869349" y="6291772"/>
                  <a:pt x="5867292" y="6285536"/>
                </a:cubicBezTo>
                <a:cubicBezTo>
                  <a:pt x="5865236" y="6285536"/>
                  <a:pt x="5865236" y="6285536"/>
                  <a:pt x="5865236" y="6285536"/>
                </a:cubicBezTo>
                <a:cubicBezTo>
                  <a:pt x="5850840" y="6279301"/>
                  <a:pt x="5832331" y="6281379"/>
                  <a:pt x="5813822" y="6285536"/>
                </a:cubicBezTo>
                <a:cubicBezTo>
                  <a:pt x="5813822" y="6283458"/>
                  <a:pt x="5807653" y="6266830"/>
                  <a:pt x="5805596" y="6264752"/>
                </a:cubicBezTo>
                <a:cubicBezTo>
                  <a:pt x="5822049" y="6256438"/>
                  <a:pt x="5834388" y="6241888"/>
                  <a:pt x="5842614" y="6227340"/>
                </a:cubicBezTo>
                <a:cubicBezTo>
                  <a:pt x="5842614" y="6225261"/>
                  <a:pt x="5842614" y="6225261"/>
                  <a:pt x="5842614" y="6225261"/>
                </a:cubicBezTo>
                <a:cubicBezTo>
                  <a:pt x="5840557" y="6221104"/>
                  <a:pt x="5836444" y="6212790"/>
                  <a:pt x="5832331" y="6206555"/>
                </a:cubicBezTo>
                <a:cubicBezTo>
                  <a:pt x="5830275" y="6206555"/>
                  <a:pt x="5830275" y="6206555"/>
                  <a:pt x="5830275" y="6206555"/>
                </a:cubicBezTo>
                <a:cubicBezTo>
                  <a:pt x="5813822" y="6206555"/>
                  <a:pt x="5795314" y="6210712"/>
                  <a:pt x="5780918" y="6219026"/>
                </a:cubicBezTo>
                <a:cubicBezTo>
                  <a:pt x="5778861" y="6219026"/>
                  <a:pt x="5768579" y="6204476"/>
                  <a:pt x="5766522" y="6202398"/>
                </a:cubicBezTo>
                <a:cubicBezTo>
                  <a:pt x="5778861" y="6189927"/>
                  <a:pt x="5789144" y="6173300"/>
                  <a:pt x="5793257" y="6156672"/>
                </a:cubicBezTo>
                <a:cubicBezTo>
                  <a:pt x="5793257" y="6154594"/>
                  <a:pt x="5793257" y="6154594"/>
                  <a:pt x="5793257" y="6154594"/>
                </a:cubicBezTo>
                <a:cubicBezTo>
                  <a:pt x="5789144" y="6150437"/>
                  <a:pt x="5782975" y="6144201"/>
                  <a:pt x="5776805" y="6140044"/>
                </a:cubicBezTo>
                <a:cubicBezTo>
                  <a:pt x="5760352" y="6144201"/>
                  <a:pt x="5743900" y="6152515"/>
                  <a:pt x="5731561" y="6164986"/>
                </a:cubicBezTo>
                <a:cubicBezTo>
                  <a:pt x="5729504" y="6164986"/>
                  <a:pt x="5715108" y="6154594"/>
                  <a:pt x="5713052" y="6152515"/>
                </a:cubicBezTo>
                <a:cubicBezTo>
                  <a:pt x="5723334" y="6135888"/>
                  <a:pt x="5727448" y="6119260"/>
                  <a:pt x="5727448" y="6102632"/>
                </a:cubicBezTo>
                <a:cubicBezTo>
                  <a:pt x="5727448" y="6102632"/>
                  <a:pt x="5727448" y="6100554"/>
                  <a:pt x="5727448" y="6100554"/>
                </a:cubicBezTo>
                <a:cubicBezTo>
                  <a:pt x="5721278" y="6096397"/>
                  <a:pt x="5713052" y="6092240"/>
                  <a:pt x="5708939" y="6090162"/>
                </a:cubicBezTo>
                <a:cubicBezTo>
                  <a:pt x="5706882" y="6088083"/>
                  <a:pt x="5706882" y="6088083"/>
                  <a:pt x="5706882" y="6088083"/>
                </a:cubicBezTo>
                <a:cubicBezTo>
                  <a:pt x="5706882" y="6090162"/>
                  <a:pt x="5706882" y="6090162"/>
                  <a:pt x="5706882" y="6090162"/>
                </a:cubicBezTo>
                <a:cubicBezTo>
                  <a:pt x="5692487" y="6096397"/>
                  <a:pt x="5680147" y="6110946"/>
                  <a:pt x="5669865" y="6125495"/>
                </a:cubicBezTo>
                <a:cubicBezTo>
                  <a:pt x="5667808" y="6125495"/>
                  <a:pt x="5651356" y="6119260"/>
                  <a:pt x="5649300" y="6117182"/>
                </a:cubicBezTo>
                <a:cubicBezTo>
                  <a:pt x="5651356" y="6108868"/>
                  <a:pt x="5653412" y="6100554"/>
                  <a:pt x="5653412" y="6090162"/>
                </a:cubicBezTo>
                <a:cubicBezTo>
                  <a:pt x="5653412" y="6081848"/>
                  <a:pt x="5651356" y="6073534"/>
                  <a:pt x="5649300" y="6065220"/>
                </a:cubicBezTo>
                <a:cubicBezTo>
                  <a:pt x="5649300" y="6063142"/>
                  <a:pt x="5649300" y="6063142"/>
                  <a:pt x="5649300" y="6063142"/>
                </a:cubicBezTo>
                <a:cubicBezTo>
                  <a:pt x="5647243" y="6063142"/>
                  <a:pt x="5647243" y="6063142"/>
                  <a:pt x="5647243" y="6063142"/>
                </a:cubicBezTo>
                <a:cubicBezTo>
                  <a:pt x="5643130" y="6061063"/>
                  <a:pt x="5634904" y="6058985"/>
                  <a:pt x="5626678" y="6058985"/>
                </a:cubicBezTo>
                <a:cubicBezTo>
                  <a:pt x="5614338" y="6069377"/>
                  <a:pt x="5604056" y="6086005"/>
                  <a:pt x="5599943" y="6104711"/>
                </a:cubicBezTo>
                <a:cubicBezTo>
                  <a:pt x="5597886" y="6102632"/>
                  <a:pt x="5581434" y="6100554"/>
                  <a:pt x="5577321" y="6100554"/>
                </a:cubicBezTo>
                <a:cubicBezTo>
                  <a:pt x="5577321" y="6083926"/>
                  <a:pt x="5573208" y="6065220"/>
                  <a:pt x="5564982" y="6050671"/>
                </a:cubicBezTo>
                <a:cubicBezTo>
                  <a:pt x="5562925" y="6050671"/>
                  <a:pt x="5562925" y="6050671"/>
                  <a:pt x="5562925" y="6050671"/>
                </a:cubicBezTo>
                <a:cubicBezTo>
                  <a:pt x="5556756" y="6048592"/>
                  <a:pt x="5548529" y="6048592"/>
                  <a:pt x="5542359" y="6050671"/>
                </a:cubicBezTo>
                <a:cubicBezTo>
                  <a:pt x="5540303" y="6050671"/>
                  <a:pt x="5540303" y="6050671"/>
                  <a:pt x="5540303" y="6050671"/>
                </a:cubicBezTo>
                <a:close/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01B4E7">
              <a:alpha val="60000"/>
            </a:srgbClr>
          </a:solidFill>
        </p:spPr>
        <p:txBody>
          <a:bodyPr vert="horz" wrap="square" lIns="91440" tIns="45720" rIns="91440" bIns="45720" rtlCol="0" anchor="b">
            <a:noAutofit/>
          </a:bodyPr>
          <a:lstStyle>
            <a:lvl1pPr>
              <a:defRPr lang="en-US" dirty="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indent="0" algn="r">
              <a:buNone/>
            </a:pPr>
            <a:r>
              <a:rPr lang="en-US" dirty="0"/>
              <a:t> 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79771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71304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86011E95-A43E-42BE-BADC-044BB62745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585800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FD90A5B-A048-4B19-8F52-8094F1D3050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1" cy="6858000"/>
          </a:xfrm>
          <a:custGeom>
            <a:avLst/>
            <a:gdLst>
              <a:gd name="connsiteX0" fmla="*/ 1 w 6096001"/>
              <a:gd name="connsiteY0" fmla="*/ 0 h 6858000"/>
              <a:gd name="connsiteX1" fmla="*/ 6096001 w 6096001"/>
              <a:gd name="connsiteY1" fmla="*/ 0 h 6858000"/>
              <a:gd name="connsiteX2" fmla="*/ 6096001 w 6096001"/>
              <a:gd name="connsiteY2" fmla="*/ 6858000 h 6858000"/>
              <a:gd name="connsiteX3" fmla="*/ 4539049 w 6096001"/>
              <a:gd name="connsiteY3" fmla="*/ 6858000 h 6858000"/>
              <a:gd name="connsiteX4" fmla="*/ 1 w 6096001"/>
              <a:gd name="connsiteY4" fmla="*/ 6858000 h 6858000"/>
              <a:gd name="connsiteX5" fmla="*/ 0 w 6096001"/>
              <a:gd name="connsiteY5" fmla="*/ 6858000 h 6858000"/>
              <a:gd name="connsiteX6" fmla="*/ 0 w 6096001"/>
              <a:gd name="connsiteY6" fmla="*/ 6273113 h 6858000"/>
              <a:gd name="connsiteX7" fmla="*/ 1 w 6096001"/>
              <a:gd name="connsiteY7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96001" h="6858000">
                <a:moveTo>
                  <a:pt x="1" y="0"/>
                </a:moveTo>
                <a:lnTo>
                  <a:pt x="6096001" y="0"/>
                </a:lnTo>
                <a:lnTo>
                  <a:pt x="6096001" y="6858000"/>
                </a:lnTo>
                <a:lnTo>
                  <a:pt x="4539049" y="6858000"/>
                </a:lnTo>
                <a:lnTo>
                  <a:pt x="1" y="6858000"/>
                </a:lnTo>
                <a:lnTo>
                  <a:pt x="0" y="6858000"/>
                </a:lnTo>
                <a:lnTo>
                  <a:pt x="0" y="6273113"/>
                </a:lnTo>
                <a:lnTo>
                  <a:pt x="1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7E3D8B2A-F4E2-4C5C-8C97-DF59F5F89A1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6001" y="0"/>
            <a:ext cx="6096000" cy="6858000"/>
          </a:xfrm>
          <a:solidFill>
            <a:srgbClr val="48595D"/>
          </a:solidFill>
        </p:spPr>
        <p:txBody>
          <a:bodyPr anchor="b"/>
          <a:lstStyle>
            <a:lvl1pPr marL="0" indent="0" algn="r">
              <a:buNone/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en-US" dirty="0"/>
              <a:t>c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089F70-69C6-4742-888F-F432A72B65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79771" y="2141538"/>
            <a:ext cx="4978400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71304" y="33836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C81BA61-2441-45F0-AE3C-5DEA958300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6596451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7DB56AF-4B87-40BA-AACA-91EF23DAEF6B}"/>
              </a:ext>
            </a:extLst>
          </p:cNvPr>
          <p:cNvSpPr/>
          <p:nvPr userDrawn="1"/>
        </p:nvSpPr>
        <p:spPr>
          <a:xfrm>
            <a:off x="0" y="1540042"/>
            <a:ext cx="12192000" cy="5317958"/>
          </a:xfrm>
          <a:custGeom>
            <a:avLst/>
            <a:gdLst>
              <a:gd name="connsiteX0" fmla="*/ 0 w 12192000"/>
              <a:gd name="connsiteY0" fmla="*/ 0 h 5317958"/>
              <a:gd name="connsiteX1" fmla="*/ 12192000 w 12192000"/>
              <a:gd name="connsiteY1" fmla="*/ 0 h 5317958"/>
              <a:gd name="connsiteX2" fmla="*/ 12192000 w 12192000"/>
              <a:gd name="connsiteY2" fmla="*/ 5317958 h 5317958"/>
              <a:gd name="connsiteX3" fmla="*/ 4539049 w 12192000"/>
              <a:gd name="connsiteY3" fmla="*/ 5317958 h 5317958"/>
              <a:gd name="connsiteX4" fmla="*/ 0 w 12192000"/>
              <a:gd name="connsiteY4" fmla="*/ 5317958 h 5317958"/>
              <a:gd name="connsiteX5" fmla="*/ 0 w 12192000"/>
              <a:gd name="connsiteY5" fmla="*/ 4733071 h 5317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2000" h="5317958">
                <a:moveTo>
                  <a:pt x="0" y="0"/>
                </a:moveTo>
                <a:lnTo>
                  <a:pt x="12192000" y="0"/>
                </a:lnTo>
                <a:lnTo>
                  <a:pt x="12192000" y="5317958"/>
                </a:lnTo>
                <a:lnTo>
                  <a:pt x="4539049" y="5317958"/>
                </a:lnTo>
                <a:lnTo>
                  <a:pt x="0" y="5317958"/>
                </a:lnTo>
                <a:lnTo>
                  <a:pt x="0" y="4733071"/>
                </a:lnTo>
                <a:close/>
              </a:path>
            </a:pathLst>
          </a:cu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AA8D5CE7-BEF2-4FE4-B11E-5B9925320D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"/>
            <a:ext cx="11506200" cy="1540042"/>
          </a:xfrm>
        </p:spPr>
        <p:txBody>
          <a:bodyPr tIns="0" bIns="91440" anchor="b"/>
          <a:lstStyle>
            <a:lvl1pPr>
              <a:defRPr cap="all" baseline="0">
                <a:solidFill>
                  <a:srgbClr val="48595D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Box 5" hidden="1">
            <a:extLst>
              <a:ext uri="{FF2B5EF4-FFF2-40B4-BE49-F238E27FC236}">
                <a16:creationId xmlns:a16="http://schemas.microsoft.com/office/drawing/2014/main" id="{F881E11F-8C40-406B-8C33-2D779A9666EE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2AEE185A-70FF-4A55-93AA-EBBF90E6E5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 vert="horz" lIns="91440" tIns="45720" rIns="91440" bIns="45720" rtlCol="0" anchor="ctr"/>
          <a:lstStyle>
            <a:lvl1pPr>
              <a:defRPr lang="en-US" smtClean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1" name="Rectangle 10" hidden="1">
            <a:extLst>
              <a:ext uri="{FF2B5EF4-FFF2-40B4-BE49-F238E27FC236}">
                <a16:creationId xmlns:a16="http://schemas.microsoft.com/office/drawing/2014/main" id="{E89C1C0D-FEFF-4DBE-B7EB-C7C2E923BA77}"/>
              </a:ext>
            </a:extLst>
          </p:cNvPr>
          <p:cNvSpPr/>
          <p:nvPr userDrawn="1"/>
        </p:nvSpPr>
        <p:spPr>
          <a:xfrm>
            <a:off x="0" y="6273113"/>
            <a:ext cx="4539049" cy="58488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055019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142067"/>
            <a:ext cx="11506199" cy="4034896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AEE19C2C-CAF3-4741-8F52-00E4422A13F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1"/>
            <a:ext cx="12192000" cy="939799"/>
          </a:xfrm>
          <a:noFill/>
        </p:spPr>
        <p:txBody>
          <a:bodyPr tIns="274320" bIns="91440" anchor="t">
            <a:normAutofit/>
          </a:bodyPr>
          <a:lstStyle>
            <a:lvl1pPr marL="398463" indent="0">
              <a:defRPr sz="4400" cap="all" baseline="0">
                <a:solidFill>
                  <a:srgbClr val="01B4E7"/>
                </a:solidFill>
              </a:defRPr>
            </a:lvl1pPr>
          </a:lstStyle>
          <a:p>
            <a:r>
              <a:rPr lang="en-US" dirty="0"/>
              <a:t>PHOTO HEADER WITH TEXT Subhead</a:t>
            </a:r>
          </a:p>
        </p:txBody>
      </p:sp>
      <p:sp>
        <p:nvSpPr>
          <p:cNvPr id="10" name="Subtitle 2">
            <a:extLst>
              <a:ext uri="{FF2B5EF4-FFF2-40B4-BE49-F238E27FC236}">
                <a16:creationId xmlns:a16="http://schemas.microsoft.com/office/drawing/2014/main" id="{3B73BEBA-ADDE-40D0-AC62-4FF8FDDBEAA5}"/>
              </a:ext>
            </a:extLst>
          </p:cNvPr>
          <p:cNvSpPr>
            <a:spLocks noGrp="1"/>
          </p:cNvSpPr>
          <p:nvPr>
            <p:ph type="subTitle" idx="13"/>
          </p:nvPr>
        </p:nvSpPr>
        <p:spPr>
          <a:xfrm>
            <a:off x="380999" y="1012898"/>
            <a:ext cx="11365894" cy="600002"/>
          </a:xfr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C74794E8-6A05-4ADA-8C35-21FE1E2A9FCB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E616CDF5-DE71-477B-89CA-ABAF0CD39B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1527204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AD84134-AF73-4C60-A1A9-43F1411D04B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192000" cy="240333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8A776E0-39A8-48D5-80F8-035E16384242}"/>
              </a:ext>
            </a:extLst>
          </p:cNvPr>
          <p:cNvSpPr/>
          <p:nvPr userDrawn="1"/>
        </p:nvSpPr>
        <p:spPr>
          <a:xfrm>
            <a:off x="0" y="2403335"/>
            <a:ext cx="12192000" cy="4454664"/>
          </a:xfrm>
          <a:prstGeom prst="rect">
            <a:avLst/>
          </a:prstGeom>
          <a:solidFill>
            <a:srgbClr val="4859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B3414E-C904-4B15-A237-DF3734E0E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0999" y="2667653"/>
            <a:ext cx="11506199" cy="3773628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 marL="457200" indent="-228600">
              <a:defRPr sz="2000">
                <a:solidFill>
                  <a:schemeClr val="bg1"/>
                </a:solidFill>
              </a:defRPr>
            </a:lvl2pPr>
            <a:lvl3pPr marL="685800" indent="-228600">
              <a:defRPr sz="1800">
                <a:solidFill>
                  <a:schemeClr val="bg1"/>
                </a:solidFill>
              </a:defRPr>
            </a:lvl3pPr>
            <a:lvl4pPr marL="914400" indent="-228600">
              <a:defRPr sz="1600">
                <a:solidFill>
                  <a:schemeClr val="bg1"/>
                </a:solidFill>
              </a:defRPr>
            </a:lvl4pPr>
            <a:lvl5pPr marL="1143000" indent="-228600"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7A3F1B4D-9E1F-465D-AFF7-028507FC44F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2419070"/>
          </a:xfrm>
          <a:solidFill>
            <a:srgbClr val="48595D">
              <a:alpha val="70000"/>
            </a:srgbClr>
          </a:solidFill>
        </p:spPr>
        <p:txBody>
          <a:bodyPr lIns="822960" tIns="457200">
            <a:normAutofit/>
          </a:bodyPr>
          <a:lstStyle>
            <a:lvl1pPr marL="0" indent="0">
              <a:buNone/>
              <a:defRPr sz="4400" b="1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TextBox 7" hidden="1">
            <a:extLst>
              <a:ext uri="{FF2B5EF4-FFF2-40B4-BE49-F238E27FC236}">
                <a16:creationId xmlns:a16="http://schemas.microsoft.com/office/drawing/2014/main" id="{E86D5449-CD56-4478-BDD4-BC492E69988A}"/>
              </a:ext>
            </a:extLst>
          </p:cNvPr>
          <p:cNvSpPr txBox="1"/>
          <p:nvPr userDrawn="1"/>
        </p:nvSpPr>
        <p:spPr>
          <a:xfrm>
            <a:off x="0" y="6673334"/>
            <a:ext cx="91440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© 2019 Rotary International. Internal Use Only. Not For Distribution. Private and Confidential.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3720C02A-46A0-4BE0-B1BF-F34465AC27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37421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552">
          <p15:clr>
            <a:srgbClr val="FBAE40"/>
          </p15:clr>
        </p15:guide>
        <p15:guide id="2" orient="horz" pos="576">
          <p15:clr>
            <a:srgbClr val="FBAE40"/>
          </p15:clr>
        </p15:guide>
      </p15:sldGuideLst>
    </p:ext>
  </p:extLs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54C825D-5F5D-434C-A6D6-C1178618AE5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410FD076-A070-4324-8DB4-2E57334110C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>
                    <a:alpha val="0"/>
                  </a:schemeClr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E5AC0397-2DA6-4540-8C1F-56B2F3337EE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19138" y="1358900"/>
            <a:ext cx="3860800" cy="2434167"/>
          </a:xfrm>
          <a:noFill/>
          <a:ln w="50800">
            <a:solidFill>
              <a:schemeClr val="bg1"/>
            </a:solidFill>
          </a:ln>
        </p:spPr>
        <p:txBody>
          <a:bodyPr anchor="ctr">
            <a:normAutofit/>
          </a:bodyPr>
          <a:lstStyle>
            <a:lvl1pPr marL="0" indent="0">
              <a:buNone/>
              <a:defRPr sz="3300">
                <a:solidFill>
                  <a:schemeClr val="bg1"/>
                </a:solidFill>
                <a:latin typeface="+mn-lt"/>
              </a:defRPr>
            </a:lvl1pPr>
            <a:lvl2pPr marL="457200" indent="0">
              <a:buFont typeface="Arial" panose="020B0604020202020204" pitchFamily="34" charset="0"/>
              <a:buNone/>
              <a:defRPr sz="3300">
                <a:solidFill>
                  <a:schemeClr val="bg1"/>
                </a:solidFill>
                <a:latin typeface="+mn-lt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endParaRPr lang="en-US" dirty="0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CB44E7F6-F31E-4A39-A72C-52DF93197E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19138" y="3793068"/>
            <a:ext cx="3860800" cy="651932"/>
          </a:xfrm>
          <a:noFill/>
          <a:ln w="50800">
            <a:solidFill>
              <a:schemeClr val="bg1"/>
            </a:solidFill>
          </a:ln>
        </p:spPr>
        <p:txBody>
          <a:bodyPr tIns="0" bIns="0" anchor="ctr">
            <a:noAutofit/>
          </a:bodyPr>
          <a:lstStyle>
            <a:lvl1pPr marL="0" indent="0">
              <a:buNone/>
              <a:defRPr sz="3300">
                <a:solidFill>
                  <a:schemeClr val="bg1"/>
                </a:solidFill>
                <a:latin typeface="+mn-lt"/>
              </a:defRPr>
            </a:lvl1pPr>
            <a:lvl2pPr marL="457200" indent="0">
              <a:buFont typeface="Arial" panose="020B0604020202020204" pitchFamily="34" charset="0"/>
              <a:buNone/>
              <a:defRPr sz="3300">
                <a:solidFill>
                  <a:schemeClr val="bg1"/>
                </a:solidFill>
                <a:latin typeface="+mn-lt"/>
              </a:defRPr>
            </a:lvl2pPr>
          </a:lstStyle>
          <a:p>
            <a:pPr lvl="0"/>
            <a:r>
              <a:rPr lang="en-US" dirty="0"/>
              <a:t>Click to edit Master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2A7DCC2E-35BA-4F5F-A36B-1B0E622326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886846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342A258-AFA5-4BA1-AA41-952099F1FF0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B5A16267-4880-4253-B86A-25B0E5E8738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603402 w 12192000"/>
              <a:gd name="connsiteY0" fmla="*/ 6448102 h 6858000"/>
              <a:gd name="connsiteX1" fmla="*/ 11613605 w 12192000"/>
              <a:gd name="connsiteY1" fmla="*/ 6448102 h 6858000"/>
              <a:gd name="connsiteX2" fmla="*/ 11617686 w 12192000"/>
              <a:gd name="connsiteY2" fmla="*/ 6456440 h 6858000"/>
              <a:gd name="connsiteX3" fmla="*/ 11623808 w 12192000"/>
              <a:gd name="connsiteY3" fmla="*/ 6558584 h 6858000"/>
              <a:gd name="connsiteX4" fmla="*/ 11621767 w 12192000"/>
              <a:gd name="connsiteY4" fmla="*/ 6569006 h 6858000"/>
              <a:gd name="connsiteX5" fmla="*/ 11615645 w 12192000"/>
              <a:gd name="connsiteY5" fmla="*/ 6569006 h 6858000"/>
              <a:gd name="connsiteX6" fmla="*/ 11509533 w 12192000"/>
              <a:gd name="connsiteY6" fmla="*/ 6506470 h 6858000"/>
              <a:gd name="connsiteX7" fmla="*/ 11505451 w 12192000"/>
              <a:gd name="connsiteY7" fmla="*/ 6500217 h 6858000"/>
              <a:gd name="connsiteX8" fmla="*/ 11505451 w 12192000"/>
              <a:gd name="connsiteY8" fmla="*/ 6498131 h 6858000"/>
              <a:gd name="connsiteX9" fmla="*/ 11511573 w 12192000"/>
              <a:gd name="connsiteY9" fmla="*/ 6493962 h 6858000"/>
              <a:gd name="connsiteX10" fmla="*/ 11603402 w 12192000"/>
              <a:gd name="connsiteY10" fmla="*/ 6448102 h 6858000"/>
              <a:gd name="connsiteX11" fmla="*/ 11686136 w 12192000"/>
              <a:gd name="connsiteY11" fmla="*/ 6446018 h 6858000"/>
              <a:gd name="connsiteX12" fmla="*/ 11696438 w 12192000"/>
              <a:gd name="connsiteY12" fmla="*/ 6446018 h 6858000"/>
              <a:gd name="connsiteX13" fmla="*/ 11787097 w 12192000"/>
              <a:gd name="connsiteY13" fmla="*/ 6491784 h 6858000"/>
              <a:gd name="connsiteX14" fmla="*/ 11795339 w 12192000"/>
              <a:gd name="connsiteY14" fmla="*/ 6498025 h 6858000"/>
              <a:gd name="connsiteX15" fmla="*/ 11791218 w 12192000"/>
              <a:gd name="connsiteY15" fmla="*/ 6504265 h 6858000"/>
              <a:gd name="connsiteX16" fmla="*/ 11684076 w 12192000"/>
              <a:gd name="connsiteY16" fmla="*/ 6566673 h 6858000"/>
              <a:gd name="connsiteX17" fmla="*/ 11675833 w 12192000"/>
              <a:gd name="connsiteY17" fmla="*/ 6566673 h 6858000"/>
              <a:gd name="connsiteX18" fmla="*/ 11673773 w 12192000"/>
              <a:gd name="connsiteY18" fmla="*/ 6558352 h 6858000"/>
              <a:gd name="connsiteX19" fmla="*/ 11682015 w 12192000"/>
              <a:gd name="connsiteY19" fmla="*/ 6454339 h 6858000"/>
              <a:gd name="connsiteX20" fmla="*/ 11686136 w 12192000"/>
              <a:gd name="connsiteY20" fmla="*/ 6446018 h 6858000"/>
              <a:gd name="connsiteX21" fmla="*/ 10868401 w 12192000"/>
              <a:gd name="connsiteY21" fmla="*/ 6406275 h 6858000"/>
              <a:gd name="connsiteX22" fmla="*/ 10868401 w 12192000"/>
              <a:gd name="connsiteY22" fmla="*/ 6449478 h 6858000"/>
              <a:gd name="connsiteX23" fmla="*/ 10820512 w 12192000"/>
              <a:gd name="connsiteY23" fmla="*/ 6457707 h 6858000"/>
              <a:gd name="connsiteX24" fmla="*/ 10801773 w 12192000"/>
              <a:gd name="connsiteY24" fmla="*/ 6433020 h 6858000"/>
              <a:gd name="connsiteX25" fmla="*/ 10826759 w 12192000"/>
              <a:gd name="connsiteY25" fmla="*/ 6408333 h 6858000"/>
              <a:gd name="connsiteX26" fmla="*/ 10518900 w 12192000"/>
              <a:gd name="connsiteY26" fmla="*/ 6336141 h 6858000"/>
              <a:gd name="connsiteX27" fmla="*/ 10559811 w 12192000"/>
              <a:gd name="connsiteY27" fmla="*/ 6396340 h 6858000"/>
              <a:gd name="connsiteX28" fmla="*/ 10518900 w 12192000"/>
              <a:gd name="connsiteY28" fmla="*/ 6456538 h 6858000"/>
              <a:gd name="connsiteX29" fmla="*/ 10477988 w 12192000"/>
              <a:gd name="connsiteY29" fmla="*/ 6396340 h 6858000"/>
              <a:gd name="connsiteX30" fmla="*/ 10518900 w 12192000"/>
              <a:gd name="connsiteY30" fmla="*/ 6336141 h 6858000"/>
              <a:gd name="connsiteX31" fmla="*/ 11673123 w 12192000"/>
              <a:gd name="connsiteY31" fmla="*/ 6327829 h 6858000"/>
              <a:gd name="connsiteX32" fmla="*/ 11682116 w 12192000"/>
              <a:gd name="connsiteY32" fmla="*/ 6328868 h 6858000"/>
              <a:gd name="connsiteX33" fmla="*/ 11708840 w 12192000"/>
              <a:gd name="connsiteY33" fmla="*/ 6380819 h 6858000"/>
              <a:gd name="connsiteX34" fmla="*/ 11649226 w 12192000"/>
              <a:gd name="connsiteY34" fmla="*/ 6439004 h 6858000"/>
              <a:gd name="connsiteX35" fmla="*/ 11589612 w 12192000"/>
              <a:gd name="connsiteY35" fmla="*/ 6380819 h 6858000"/>
              <a:gd name="connsiteX36" fmla="*/ 11616336 w 12192000"/>
              <a:gd name="connsiteY36" fmla="*/ 6330947 h 6858000"/>
              <a:gd name="connsiteX37" fmla="*/ 11632781 w 12192000"/>
              <a:gd name="connsiteY37" fmla="*/ 6333024 h 6858000"/>
              <a:gd name="connsiteX38" fmla="*/ 11630725 w 12192000"/>
              <a:gd name="connsiteY38" fmla="*/ 6349649 h 6858000"/>
              <a:gd name="connsiteX39" fmla="*/ 11614280 w 12192000"/>
              <a:gd name="connsiteY39" fmla="*/ 6380819 h 6858000"/>
              <a:gd name="connsiteX40" fmla="*/ 11649226 w 12192000"/>
              <a:gd name="connsiteY40" fmla="*/ 6416146 h 6858000"/>
              <a:gd name="connsiteX41" fmla="*/ 11684172 w 12192000"/>
              <a:gd name="connsiteY41" fmla="*/ 6380819 h 6858000"/>
              <a:gd name="connsiteX42" fmla="*/ 11667727 w 12192000"/>
              <a:gd name="connsiteY42" fmla="*/ 6349649 h 6858000"/>
              <a:gd name="connsiteX43" fmla="*/ 11665671 w 12192000"/>
              <a:gd name="connsiteY43" fmla="*/ 6333024 h 6858000"/>
              <a:gd name="connsiteX44" fmla="*/ 11673123 w 12192000"/>
              <a:gd name="connsiteY44" fmla="*/ 6327829 h 6858000"/>
              <a:gd name="connsiteX45" fmla="*/ 11822057 w 12192000"/>
              <a:gd name="connsiteY45" fmla="*/ 6312763 h 6858000"/>
              <a:gd name="connsiteX46" fmla="*/ 11826190 w 12192000"/>
              <a:gd name="connsiteY46" fmla="*/ 6318992 h 6858000"/>
              <a:gd name="connsiteX47" fmla="*/ 11826190 w 12192000"/>
              <a:gd name="connsiteY47" fmla="*/ 6443559 h 6858000"/>
              <a:gd name="connsiteX48" fmla="*/ 11822057 w 12192000"/>
              <a:gd name="connsiteY48" fmla="*/ 6449787 h 6858000"/>
              <a:gd name="connsiteX49" fmla="*/ 11813791 w 12192000"/>
              <a:gd name="connsiteY49" fmla="*/ 6447711 h 6858000"/>
              <a:gd name="connsiteX50" fmla="*/ 11729066 w 12192000"/>
              <a:gd name="connsiteY50" fmla="*/ 6389579 h 6858000"/>
              <a:gd name="connsiteX51" fmla="*/ 11722867 w 12192000"/>
              <a:gd name="connsiteY51" fmla="*/ 6381275 h 6858000"/>
              <a:gd name="connsiteX52" fmla="*/ 11729066 w 12192000"/>
              <a:gd name="connsiteY52" fmla="*/ 6372971 h 6858000"/>
              <a:gd name="connsiteX53" fmla="*/ 11813791 w 12192000"/>
              <a:gd name="connsiteY53" fmla="*/ 6314840 h 6858000"/>
              <a:gd name="connsiteX54" fmla="*/ 11822057 w 12192000"/>
              <a:gd name="connsiteY54" fmla="*/ 6312763 h 6858000"/>
              <a:gd name="connsiteX55" fmla="*/ 11476229 w 12192000"/>
              <a:gd name="connsiteY55" fmla="*/ 6312763 h 6858000"/>
              <a:gd name="connsiteX56" fmla="*/ 11484412 w 12192000"/>
              <a:gd name="connsiteY56" fmla="*/ 6316915 h 6858000"/>
              <a:gd name="connsiteX57" fmla="*/ 11568280 w 12192000"/>
              <a:gd name="connsiteY57" fmla="*/ 6372971 h 6858000"/>
              <a:gd name="connsiteX58" fmla="*/ 11574417 w 12192000"/>
              <a:gd name="connsiteY58" fmla="*/ 6381275 h 6858000"/>
              <a:gd name="connsiteX59" fmla="*/ 11568280 w 12192000"/>
              <a:gd name="connsiteY59" fmla="*/ 6389579 h 6858000"/>
              <a:gd name="connsiteX60" fmla="*/ 11484412 w 12192000"/>
              <a:gd name="connsiteY60" fmla="*/ 6447711 h 6858000"/>
              <a:gd name="connsiteX61" fmla="*/ 11476229 w 12192000"/>
              <a:gd name="connsiteY61" fmla="*/ 6449787 h 6858000"/>
              <a:gd name="connsiteX62" fmla="*/ 11472138 w 12192000"/>
              <a:gd name="connsiteY62" fmla="*/ 6443559 h 6858000"/>
              <a:gd name="connsiteX63" fmla="*/ 11472138 w 12192000"/>
              <a:gd name="connsiteY63" fmla="*/ 6318992 h 6858000"/>
              <a:gd name="connsiteX64" fmla="*/ 11476229 w 12192000"/>
              <a:gd name="connsiteY64" fmla="*/ 6312763 h 6858000"/>
              <a:gd name="connsiteX65" fmla="*/ 11088184 w 12192000"/>
              <a:gd name="connsiteY65" fmla="*/ 6302243 h 6858000"/>
              <a:gd name="connsiteX66" fmla="*/ 11082024 w 12192000"/>
              <a:gd name="connsiteY66" fmla="*/ 6304321 h 6858000"/>
              <a:gd name="connsiteX67" fmla="*/ 11079972 w 12192000"/>
              <a:gd name="connsiteY67" fmla="*/ 6310551 h 6858000"/>
              <a:gd name="connsiteX68" fmla="*/ 11121033 w 12192000"/>
              <a:gd name="connsiteY68" fmla="*/ 6468402 h 6858000"/>
              <a:gd name="connsiteX69" fmla="*/ 11145670 w 12192000"/>
              <a:gd name="connsiteY69" fmla="*/ 6489171 h 6858000"/>
              <a:gd name="connsiteX70" fmla="*/ 11153882 w 12192000"/>
              <a:gd name="connsiteY70" fmla="*/ 6489171 h 6858000"/>
              <a:gd name="connsiteX71" fmla="*/ 11149776 w 12192000"/>
              <a:gd name="connsiteY71" fmla="*/ 6497479 h 6858000"/>
              <a:gd name="connsiteX72" fmla="*/ 11149776 w 12192000"/>
              <a:gd name="connsiteY72" fmla="*/ 6499556 h 6858000"/>
              <a:gd name="connsiteX73" fmla="*/ 11125139 w 12192000"/>
              <a:gd name="connsiteY73" fmla="*/ 6518249 h 6858000"/>
              <a:gd name="connsiteX74" fmla="*/ 11090237 w 12192000"/>
              <a:gd name="connsiteY74" fmla="*/ 6516172 h 6858000"/>
              <a:gd name="connsiteX75" fmla="*/ 11084078 w 12192000"/>
              <a:gd name="connsiteY75" fmla="*/ 6518249 h 6858000"/>
              <a:gd name="connsiteX76" fmla="*/ 11082024 w 12192000"/>
              <a:gd name="connsiteY76" fmla="*/ 6522403 h 6858000"/>
              <a:gd name="connsiteX77" fmla="*/ 11082024 w 12192000"/>
              <a:gd name="connsiteY77" fmla="*/ 6541096 h 6858000"/>
              <a:gd name="connsiteX78" fmla="*/ 11088184 w 12192000"/>
              <a:gd name="connsiteY78" fmla="*/ 6547327 h 6858000"/>
              <a:gd name="connsiteX79" fmla="*/ 11135404 w 12192000"/>
              <a:gd name="connsiteY79" fmla="*/ 6553557 h 6858000"/>
              <a:gd name="connsiteX80" fmla="*/ 11137458 w 12192000"/>
              <a:gd name="connsiteY80" fmla="*/ 6553557 h 6858000"/>
              <a:gd name="connsiteX81" fmla="*/ 11190838 w 12192000"/>
              <a:gd name="connsiteY81" fmla="*/ 6501633 h 6858000"/>
              <a:gd name="connsiteX82" fmla="*/ 11223687 w 12192000"/>
              <a:gd name="connsiteY82" fmla="*/ 6372861 h 6858000"/>
              <a:gd name="connsiteX83" fmla="*/ 11236005 w 12192000"/>
              <a:gd name="connsiteY83" fmla="*/ 6331321 h 6858000"/>
              <a:gd name="connsiteX84" fmla="*/ 11240111 w 12192000"/>
              <a:gd name="connsiteY84" fmla="*/ 6310551 h 6858000"/>
              <a:gd name="connsiteX85" fmla="*/ 11238058 w 12192000"/>
              <a:gd name="connsiteY85" fmla="*/ 6304321 h 6858000"/>
              <a:gd name="connsiteX86" fmla="*/ 11233952 w 12192000"/>
              <a:gd name="connsiteY86" fmla="*/ 6302243 h 6858000"/>
              <a:gd name="connsiteX87" fmla="*/ 11205209 w 12192000"/>
              <a:gd name="connsiteY87" fmla="*/ 6302243 h 6858000"/>
              <a:gd name="connsiteX88" fmla="*/ 11199050 w 12192000"/>
              <a:gd name="connsiteY88" fmla="*/ 6306398 h 6858000"/>
              <a:gd name="connsiteX89" fmla="*/ 11162094 w 12192000"/>
              <a:gd name="connsiteY89" fmla="*/ 6447632 h 6858000"/>
              <a:gd name="connsiteX90" fmla="*/ 11160041 w 12192000"/>
              <a:gd name="connsiteY90" fmla="*/ 6447632 h 6858000"/>
              <a:gd name="connsiteX91" fmla="*/ 11121033 w 12192000"/>
              <a:gd name="connsiteY91" fmla="*/ 6306398 h 6858000"/>
              <a:gd name="connsiteX92" fmla="*/ 11114874 w 12192000"/>
              <a:gd name="connsiteY92" fmla="*/ 6302243 h 6858000"/>
              <a:gd name="connsiteX93" fmla="*/ 11088184 w 12192000"/>
              <a:gd name="connsiteY93" fmla="*/ 6302243 h 6858000"/>
              <a:gd name="connsiteX94" fmla="*/ 11048412 w 12192000"/>
              <a:gd name="connsiteY94" fmla="*/ 6299906 h 6858000"/>
              <a:gd name="connsiteX95" fmla="*/ 10999317 w 12192000"/>
              <a:gd name="connsiteY95" fmla="*/ 6320715 h 6858000"/>
              <a:gd name="connsiteX96" fmla="*/ 10999317 w 12192000"/>
              <a:gd name="connsiteY96" fmla="*/ 6308230 h 6858000"/>
              <a:gd name="connsiteX97" fmla="*/ 10993181 w 12192000"/>
              <a:gd name="connsiteY97" fmla="*/ 6301987 h 6858000"/>
              <a:gd name="connsiteX98" fmla="*/ 10964542 w 12192000"/>
              <a:gd name="connsiteY98" fmla="*/ 6301987 h 6858000"/>
              <a:gd name="connsiteX99" fmla="*/ 10958406 w 12192000"/>
              <a:gd name="connsiteY99" fmla="*/ 6308230 h 6858000"/>
              <a:gd name="connsiteX100" fmla="*/ 10958406 w 12192000"/>
              <a:gd name="connsiteY100" fmla="*/ 6483025 h 6858000"/>
              <a:gd name="connsiteX101" fmla="*/ 10964542 w 12192000"/>
              <a:gd name="connsiteY101" fmla="*/ 6489268 h 6858000"/>
              <a:gd name="connsiteX102" fmla="*/ 10993181 w 12192000"/>
              <a:gd name="connsiteY102" fmla="*/ 6489268 h 6858000"/>
              <a:gd name="connsiteX103" fmla="*/ 10999317 w 12192000"/>
              <a:gd name="connsiteY103" fmla="*/ 6483025 h 6858000"/>
              <a:gd name="connsiteX104" fmla="*/ 10999317 w 12192000"/>
              <a:gd name="connsiteY104" fmla="*/ 6362333 h 6858000"/>
              <a:gd name="connsiteX105" fmla="*/ 11050457 w 12192000"/>
              <a:gd name="connsiteY105" fmla="*/ 6339443 h 6858000"/>
              <a:gd name="connsiteX106" fmla="*/ 11056594 w 12192000"/>
              <a:gd name="connsiteY106" fmla="*/ 6333200 h 6858000"/>
              <a:gd name="connsiteX107" fmla="*/ 11056594 w 12192000"/>
              <a:gd name="connsiteY107" fmla="*/ 6306149 h 6858000"/>
              <a:gd name="connsiteX108" fmla="*/ 11054548 w 12192000"/>
              <a:gd name="connsiteY108" fmla="*/ 6301987 h 6858000"/>
              <a:gd name="connsiteX109" fmla="*/ 11048412 w 12192000"/>
              <a:gd name="connsiteY109" fmla="*/ 6299906 h 6858000"/>
              <a:gd name="connsiteX110" fmla="*/ 10847504 w 12192000"/>
              <a:gd name="connsiteY110" fmla="*/ 6296399 h 6858000"/>
              <a:gd name="connsiteX111" fmla="*/ 10777148 w 12192000"/>
              <a:gd name="connsiteY111" fmla="*/ 6304717 h 6858000"/>
              <a:gd name="connsiteX112" fmla="*/ 10770940 w 12192000"/>
              <a:gd name="connsiteY112" fmla="*/ 6310955 h 6858000"/>
              <a:gd name="connsiteX113" fmla="*/ 10773009 w 12192000"/>
              <a:gd name="connsiteY113" fmla="*/ 6335908 h 6858000"/>
              <a:gd name="connsiteX114" fmla="*/ 10775079 w 12192000"/>
              <a:gd name="connsiteY114" fmla="*/ 6340067 h 6858000"/>
              <a:gd name="connsiteX115" fmla="*/ 10779217 w 12192000"/>
              <a:gd name="connsiteY115" fmla="*/ 6342146 h 6858000"/>
              <a:gd name="connsiteX116" fmla="*/ 10845434 w 12192000"/>
              <a:gd name="connsiteY116" fmla="*/ 6337987 h 6858000"/>
              <a:gd name="connsiteX117" fmla="*/ 10868196 w 12192000"/>
              <a:gd name="connsiteY117" fmla="*/ 6360861 h 6858000"/>
              <a:gd name="connsiteX118" fmla="*/ 10868196 w 12192000"/>
              <a:gd name="connsiteY118" fmla="*/ 6373337 h 6858000"/>
              <a:gd name="connsiteX119" fmla="*/ 10822672 w 12192000"/>
              <a:gd name="connsiteY119" fmla="*/ 6377496 h 6858000"/>
              <a:gd name="connsiteX120" fmla="*/ 10758524 w 12192000"/>
              <a:gd name="connsiteY120" fmla="*/ 6433640 h 6858000"/>
              <a:gd name="connsiteX121" fmla="*/ 10814395 w 12192000"/>
              <a:gd name="connsiteY121" fmla="*/ 6493943 h 6858000"/>
              <a:gd name="connsiteX122" fmla="*/ 10874404 w 12192000"/>
              <a:gd name="connsiteY122" fmla="*/ 6481467 h 6858000"/>
              <a:gd name="connsiteX123" fmla="*/ 10903374 w 12192000"/>
              <a:gd name="connsiteY123" fmla="*/ 6493943 h 6858000"/>
              <a:gd name="connsiteX124" fmla="*/ 10909582 w 12192000"/>
              <a:gd name="connsiteY124" fmla="*/ 6491864 h 6858000"/>
              <a:gd name="connsiteX125" fmla="*/ 10911651 w 12192000"/>
              <a:gd name="connsiteY125" fmla="*/ 6485626 h 6858000"/>
              <a:gd name="connsiteX126" fmla="*/ 10911651 w 12192000"/>
              <a:gd name="connsiteY126" fmla="*/ 6360861 h 6858000"/>
              <a:gd name="connsiteX127" fmla="*/ 10847504 w 12192000"/>
              <a:gd name="connsiteY127" fmla="*/ 6296399 h 6858000"/>
              <a:gd name="connsiteX128" fmla="*/ 10518899 w 12192000"/>
              <a:gd name="connsiteY128" fmla="*/ 6296399 h 6858000"/>
              <a:gd name="connsiteX129" fmla="*/ 10434738 w 12192000"/>
              <a:gd name="connsiteY129" fmla="*/ 6395171 h 6858000"/>
              <a:gd name="connsiteX130" fmla="*/ 10518899 w 12192000"/>
              <a:gd name="connsiteY130" fmla="*/ 6493943 h 6858000"/>
              <a:gd name="connsiteX131" fmla="*/ 10603060 w 12192000"/>
              <a:gd name="connsiteY131" fmla="*/ 6395171 h 6858000"/>
              <a:gd name="connsiteX132" fmla="*/ 10518899 w 12192000"/>
              <a:gd name="connsiteY132" fmla="*/ 6296399 h 6858000"/>
              <a:gd name="connsiteX133" fmla="*/ 10302945 w 12192000"/>
              <a:gd name="connsiteY133" fmla="*/ 6270683 h 6858000"/>
              <a:gd name="connsiteX134" fmla="*/ 10319310 w 12192000"/>
              <a:gd name="connsiteY134" fmla="*/ 6270683 h 6858000"/>
              <a:gd name="connsiteX135" fmla="*/ 10362267 w 12192000"/>
              <a:gd name="connsiteY135" fmla="*/ 6310425 h 6858000"/>
              <a:gd name="connsiteX136" fmla="*/ 10317264 w 12192000"/>
              <a:gd name="connsiteY136" fmla="*/ 6348076 h 6858000"/>
              <a:gd name="connsiteX137" fmla="*/ 10272261 w 12192000"/>
              <a:gd name="connsiteY137" fmla="*/ 6348076 h 6858000"/>
              <a:gd name="connsiteX138" fmla="*/ 10272261 w 12192000"/>
              <a:gd name="connsiteY138" fmla="*/ 6272775 h 6858000"/>
              <a:gd name="connsiteX139" fmla="*/ 10302945 w 12192000"/>
              <a:gd name="connsiteY139" fmla="*/ 6270683 h 6858000"/>
              <a:gd name="connsiteX140" fmla="*/ 10679182 w 12192000"/>
              <a:gd name="connsiteY140" fmla="*/ 6258994 h 6858000"/>
              <a:gd name="connsiteX141" fmla="*/ 10650472 w 12192000"/>
              <a:gd name="connsiteY141" fmla="*/ 6265238 h 6858000"/>
              <a:gd name="connsiteX142" fmla="*/ 10644320 w 12192000"/>
              <a:gd name="connsiteY142" fmla="*/ 6271482 h 6858000"/>
              <a:gd name="connsiteX143" fmla="*/ 10644320 w 12192000"/>
              <a:gd name="connsiteY143" fmla="*/ 6302704 h 6858000"/>
              <a:gd name="connsiteX144" fmla="*/ 10627914 w 12192000"/>
              <a:gd name="connsiteY144" fmla="*/ 6302704 h 6858000"/>
              <a:gd name="connsiteX145" fmla="*/ 10621762 w 12192000"/>
              <a:gd name="connsiteY145" fmla="*/ 6308949 h 6858000"/>
              <a:gd name="connsiteX146" fmla="*/ 10621762 w 12192000"/>
              <a:gd name="connsiteY146" fmla="*/ 6333927 h 6858000"/>
              <a:gd name="connsiteX147" fmla="*/ 10627914 w 12192000"/>
              <a:gd name="connsiteY147" fmla="*/ 6340171 h 6858000"/>
              <a:gd name="connsiteX148" fmla="*/ 10644320 w 12192000"/>
              <a:gd name="connsiteY148" fmla="*/ 6340171 h 6858000"/>
              <a:gd name="connsiteX149" fmla="*/ 10644320 w 12192000"/>
              <a:gd name="connsiteY149" fmla="*/ 6423430 h 6858000"/>
              <a:gd name="connsiteX150" fmla="*/ 10699689 w 12192000"/>
              <a:gd name="connsiteY150" fmla="*/ 6496281 h 6858000"/>
              <a:gd name="connsiteX151" fmla="*/ 10732500 w 12192000"/>
              <a:gd name="connsiteY151" fmla="*/ 6492118 h 6858000"/>
              <a:gd name="connsiteX152" fmla="*/ 10738652 w 12192000"/>
              <a:gd name="connsiteY152" fmla="*/ 6483792 h 6858000"/>
              <a:gd name="connsiteX153" fmla="*/ 10736602 w 12192000"/>
              <a:gd name="connsiteY153" fmla="*/ 6460896 h 6858000"/>
              <a:gd name="connsiteX154" fmla="*/ 10730449 w 12192000"/>
              <a:gd name="connsiteY154" fmla="*/ 6452570 h 6858000"/>
              <a:gd name="connsiteX155" fmla="*/ 10705841 w 12192000"/>
              <a:gd name="connsiteY155" fmla="*/ 6454652 h 6858000"/>
              <a:gd name="connsiteX156" fmla="*/ 10687385 w 12192000"/>
              <a:gd name="connsiteY156" fmla="*/ 6417185 h 6858000"/>
              <a:gd name="connsiteX157" fmla="*/ 10687385 w 12192000"/>
              <a:gd name="connsiteY157" fmla="*/ 6340171 h 6858000"/>
              <a:gd name="connsiteX158" fmla="*/ 10730449 w 12192000"/>
              <a:gd name="connsiteY158" fmla="*/ 6340171 h 6858000"/>
              <a:gd name="connsiteX159" fmla="*/ 10736602 w 12192000"/>
              <a:gd name="connsiteY159" fmla="*/ 6333927 h 6858000"/>
              <a:gd name="connsiteX160" fmla="*/ 10736602 w 12192000"/>
              <a:gd name="connsiteY160" fmla="*/ 6308949 h 6858000"/>
              <a:gd name="connsiteX161" fmla="*/ 10730449 w 12192000"/>
              <a:gd name="connsiteY161" fmla="*/ 6302704 h 6858000"/>
              <a:gd name="connsiteX162" fmla="*/ 10687385 w 12192000"/>
              <a:gd name="connsiteY162" fmla="*/ 6302704 h 6858000"/>
              <a:gd name="connsiteX163" fmla="*/ 10687385 w 12192000"/>
              <a:gd name="connsiteY163" fmla="*/ 6265238 h 6858000"/>
              <a:gd name="connsiteX164" fmla="*/ 10685334 w 12192000"/>
              <a:gd name="connsiteY164" fmla="*/ 6258994 h 6858000"/>
              <a:gd name="connsiteX165" fmla="*/ 10679182 w 12192000"/>
              <a:gd name="connsiteY165" fmla="*/ 6258994 h 6858000"/>
              <a:gd name="connsiteX166" fmla="*/ 10313278 w 12192000"/>
              <a:gd name="connsiteY166" fmla="*/ 6229772 h 6858000"/>
              <a:gd name="connsiteX167" fmla="*/ 10232861 w 12192000"/>
              <a:gd name="connsiteY167" fmla="*/ 6233924 h 6858000"/>
              <a:gd name="connsiteX168" fmla="*/ 10226674 w 12192000"/>
              <a:gd name="connsiteY168" fmla="*/ 6242228 h 6858000"/>
              <a:gd name="connsiteX169" fmla="*/ 10226674 w 12192000"/>
              <a:gd name="connsiteY169" fmla="*/ 6483040 h 6858000"/>
              <a:gd name="connsiteX170" fmla="*/ 10234922 w 12192000"/>
              <a:gd name="connsiteY170" fmla="*/ 6489268 h 6858000"/>
              <a:gd name="connsiteX171" fmla="*/ 10263790 w 12192000"/>
              <a:gd name="connsiteY171" fmla="*/ 6489268 h 6858000"/>
              <a:gd name="connsiteX172" fmla="*/ 10272038 w 12192000"/>
              <a:gd name="connsiteY172" fmla="*/ 6483040 h 6858000"/>
              <a:gd name="connsiteX173" fmla="*/ 10272038 w 12192000"/>
              <a:gd name="connsiteY173" fmla="*/ 6387546 h 6858000"/>
              <a:gd name="connsiteX174" fmla="*/ 10321526 w 12192000"/>
              <a:gd name="connsiteY174" fmla="*/ 6389621 h 6858000"/>
              <a:gd name="connsiteX175" fmla="*/ 10362766 w 12192000"/>
              <a:gd name="connsiteY175" fmla="*/ 6485115 h 6858000"/>
              <a:gd name="connsiteX176" fmla="*/ 10368952 w 12192000"/>
              <a:gd name="connsiteY176" fmla="*/ 6489268 h 6858000"/>
              <a:gd name="connsiteX177" fmla="*/ 10401944 w 12192000"/>
              <a:gd name="connsiteY177" fmla="*/ 6489268 h 6858000"/>
              <a:gd name="connsiteX178" fmla="*/ 10408130 w 12192000"/>
              <a:gd name="connsiteY178" fmla="*/ 6487192 h 6858000"/>
              <a:gd name="connsiteX179" fmla="*/ 10410192 w 12192000"/>
              <a:gd name="connsiteY179" fmla="*/ 6480964 h 6858000"/>
              <a:gd name="connsiteX180" fmla="*/ 10362766 w 12192000"/>
              <a:gd name="connsiteY180" fmla="*/ 6377166 h 6858000"/>
              <a:gd name="connsiteX181" fmla="*/ 10408130 w 12192000"/>
              <a:gd name="connsiteY181" fmla="*/ 6308658 h 6858000"/>
              <a:gd name="connsiteX182" fmla="*/ 10319464 w 12192000"/>
              <a:gd name="connsiteY182" fmla="*/ 6229772 h 6858000"/>
              <a:gd name="connsiteX183" fmla="*/ 10313278 w 12192000"/>
              <a:gd name="connsiteY183" fmla="*/ 6229772 h 6858000"/>
              <a:gd name="connsiteX184" fmla="*/ 11675833 w 12192000"/>
              <a:gd name="connsiteY184" fmla="*/ 6196766 h 6858000"/>
              <a:gd name="connsiteX185" fmla="*/ 11684076 w 12192000"/>
              <a:gd name="connsiteY185" fmla="*/ 6196766 h 6858000"/>
              <a:gd name="connsiteX186" fmla="*/ 11791218 w 12192000"/>
              <a:gd name="connsiteY186" fmla="*/ 6258579 h 6858000"/>
              <a:gd name="connsiteX187" fmla="*/ 11795339 w 12192000"/>
              <a:gd name="connsiteY187" fmla="*/ 6264760 h 6858000"/>
              <a:gd name="connsiteX188" fmla="*/ 11787097 w 12192000"/>
              <a:gd name="connsiteY188" fmla="*/ 6270941 h 6858000"/>
              <a:gd name="connsiteX189" fmla="*/ 11696438 w 12192000"/>
              <a:gd name="connsiteY189" fmla="*/ 6314210 h 6858000"/>
              <a:gd name="connsiteX190" fmla="*/ 11686136 w 12192000"/>
              <a:gd name="connsiteY190" fmla="*/ 6316270 h 6858000"/>
              <a:gd name="connsiteX191" fmla="*/ 11682015 w 12192000"/>
              <a:gd name="connsiteY191" fmla="*/ 6305968 h 6858000"/>
              <a:gd name="connsiteX192" fmla="*/ 11673773 w 12192000"/>
              <a:gd name="connsiteY192" fmla="*/ 6205007 h 6858000"/>
              <a:gd name="connsiteX193" fmla="*/ 11675833 w 12192000"/>
              <a:gd name="connsiteY193" fmla="*/ 6196766 h 6858000"/>
              <a:gd name="connsiteX194" fmla="*/ 11618498 w 12192000"/>
              <a:gd name="connsiteY194" fmla="*/ 6195995 h 6858000"/>
              <a:gd name="connsiteX195" fmla="*/ 11622619 w 12192000"/>
              <a:gd name="connsiteY195" fmla="*/ 6196770 h 6858000"/>
              <a:gd name="connsiteX196" fmla="*/ 11624679 w 12192000"/>
              <a:gd name="connsiteY196" fmla="*/ 6207095 h 6858000"/>
              <a:gd name="connsiteX197" fmla="*/ 11616438 w 12192000"/>
              <a:gd name="connsiteY197" fmla="*/ 6308283 h 6858000"/>
              <a:gd name="connsiteX198" fmla="*/ 11612316 w 12192000"/>
              <a:gd name="connsiteY198" fmla="*/ 6316543 h 6858000"/>
              <a:gd name="connsiteX199" fmla="*/ 11602015 w 12192000"/>
              <a:gd name="connsiteY199" fmla="*/ 6316543 h 6858000"/>
              <a:gd name="connsiteX200" fmla="*/ 11511355 w 12192000"/>
              <a:gd name="connsiteY200" fmla="*/ 6271112 h 6858000"/>
              <a:gd name="connsiteX201" fmla="*/ 11503114 w 12192000"/>
              <a:gd name="connsiteY201" fmla="*/ 6264917 h 6858000"/>
              <a:gd name="connsiteX202" fmla="*/ 11507235 w 12192000"/>
              <a:gd name="connsiteY202" fmla="*/ 6258721 h 6858000"/>
              <a:gd name="connsiteX203" fmla="*/ 11614377 w 12192000"/>
              <a:gd name="connsiteY203" fmla="*/ 6196770 h 6858000"/>
              <a:gd name="connsiteX204" fmla="*/ 11618498 w 12192000"/>
              <a:gd name="connsiteY204" fmla="*/ 6195995 h 6858000"/>
              <a:gd name="connsiteX205" fmla="*/ 11649811 w 12192000"/>
              <a:gd name="connsiteY205" fmla="*/ 6160806 h 6858000"/>
              <a:gd name="connsiteX206" fmla="*/ 11432980 w 12192000"/>
              <a:gd name="connsiteY206" fmla="*/ 6379976 h 6858000"/>
              <a:gd name="connsiteX207" fmla="*/ 11649811 w 12192000"/>
              <a:gd name="connsiteY207" fmla="*/ 6599145 h 6858000"/>
              <a:gd name="connsiteX208" fmla="*/ 11866643 w 12192000"/>
              <a:gd name="connsiteY208" fmla="*/ 6379976 h 6858000"/>
              <a:gd name="connsiteX209" fmla="*/ 11649811 w 12192000"/>
              <a:gd name="connsiteY209" fmla="*/ 6160806 h 6858000"/>
              <a:gd name="connsiteX210" fmla="*/ 11649226 w 12192000"/>
              <a:gd name="connsiteY210" fmla="*/ 6129247 h 6858000"/>
              <a:gd name="connsiteX211" fmla="*/ 11895865 w 12192000"/>
              <a:gd name="connsiteY211" fmla="*/ 6378808 h 6858000"/>
              <a:gd name="connsiteX212" fmla="*/ 11649226 w 12192000"/>
              <a:gd name="connsiteY212" fmla="*/ 6628369 h 6858000"/>
              <a:gd name="connsiteX213" fmla="*/ 11402588 w 12192000"/>
              <a:gd name="connsiteY213" fmla="*/ 6378808 h 6858000"/>
              <a:gd name="connsiteX214" fmla="*/ 11649226 w 12192000"/>
              <a:gd name="connsiteY214" fmla="*/ 6129247 h 6858000"/>
              <a:gd name="connsiteX215" fmla="*/ 11636303 w 12192000"/>
              <a:gd name="connsiteY215" fmla="*/ 6050671 h 6858000"/>
              <a:gd name="connsiteX216" fmla="*/ 11623964 w 12192000"/>
              <a:gd name="connsiteY216" fmla="*/ 6100554 h 6858000"/>
              <a:gd name="connsiteX217" fmla="*/ 11601342 w 12192000"/>
              <a:gd name="connsiteY217" fmla="*/ 6104711 h 6858000"/>
              <a:gd name="connsiteX218" fmla="*/ 11574607 w 12192000"/>
              <a:gd name="connsiteY218" fmla="*/ 6058985 h 6858000"/>
              <a:gd name="connsiteX219" fmla="*/ 11574607 w 12192000"/>
              <a:gd name="connsiteY219" fmla="*/ 6056906 h 6858000"/>
              <a:gd name="connsiteX220" fmla="*/ 11572550 w 12192000"/>
              <a:gd name="connsiteY220" fmla="*/ 6058985 h 6858000"/>
              <a:gd name="connsiteX221" fmla="*/ 11551985 w 12192000"/>
              <a:gd name="connsiteY221" fmla="*/ 6063142 h 6858000"/>
              <a:gd name="connsiteX222" fmla="*/ 11551985 w 12192000"/>
              <a:gd name="connsiteY222" fmla="*/ 6065220 h 6858000"/>
              <a:gd name="connsiteX223" fmla="*/ 11547872 w 12192000"/>
              <a:gd name="connsiteY223" fmla="*/ 6090162 h 6858000"/>
              <a:gd name="connsiteX224" fmla="*/ 11551985 w 12192000"/>
              <a:gd name="connsiteY224" fmla="*/ 6117182 h 6858000"/>
              <a:gd name="connsiteX225" fmla="*/ 11531420 w 12192000"/>
              <a:gd name="connsiteY225" fmla="*/ 6125495 h 6858000"/>
              <a:gd name="connsiteX226" fmla="*/ 11494402 w 12192000"/>
              <a:gd name="connsiteY226" fmla="*/ 6090162 h 6858000"/>
              <a:gd name="connsiteX227" fmla="*/ 11494402 w 12192000"/>
              <a:gd name="connsiteY227" fmla="*/ 6088083 h 6858000"/>
              <a:gd name="connsiteX228" fmla="*/ 11492346 w 12192000"/>
              <a:gd name="connsiteY228" fmla="*/ 6088083 h 6858000"/>
              <a:gd name="connsiteX229" fmla="*/ 11473837 w 12192000"/>
              <a:gd name="connsiteY229" fmla="*/ 6100554 h 6858000"/>
              <a:gd name="connsiteX230" fmla="*/ 11473837 w 12192000"/>
              <a:gd name="connsiteY230" fmla="*/ 6102632 h 6858000"/>
              <a:gd name="connsiteX231" fmla="*/ 11486176 w 12192000"/>
              <a:gd name="connsiteY231" fmla="*/ 6152515 h 6858000"/>
              <a:gd name="connsiteX232" fmla="*/ 11469724 w 12192000"/>
              <a:gd name="connsiteY232" fmla="*/ 6164986 h 6858000"/>
              <a:gd name="connsiteX233" fmla="*/ 11426536 w 12192000"/>
              <a:gd name="connsiteY233" fmla="*/ 6137966 h 6858000"/>
              <a:gd name="connsiteX234" fmla="*/ 11424480 w 12192000"/>
              <a:gd name="connsiteY234" fmla="*/ 6137966 h 6858000"/>
              <a:gd name="connsiteX235" fmla="*/ 11424480 w 12192000"/>
              <a:gd name="connsiteY235" fmla="*/ 6140044 h 6858000"/>
              <a:gd name="connsiteX236" fmla="*/ 11408027 w 12192000"/>
              <a:gd name="connsiteY236" fmla="*/ 6154594 h 6858000"/>
              <a:gd name="connsiteX237" fmla="*/ 11408027 w 12192000"/>
              <a:gd name="connsiteY237" fmla="*/ 6156672 h 6858000"/>
              <a:gd name="connsiteX238" fmla="*/ 11434763 w 12192000"/>
              <a:gd name="connsiteY238" fmla="*/ 6202398 h 6858000"/>
              <a:gd name="connsiteX239" fmla="*/ 11420366 w 12192000"/>
              <a:gd name="connsiteY239" fmla="*/ 6219026 h 6858000"/>
              <a:gd name="connsiteX240" fmla="*/ 11371010 w 12192000"/>
              <a:gd name="connsiteY240" fmla="*/ 6206555 h 6858000"/>
              <a:gd name="connsiteX241" fmla="*/ 11368953 w 12192000"/>
              <a:gd name="connsiteY241" fmla="*/ 6206555 h 6858000"/>
              <a:gd name="connsiteX242" fmla="*/ 11358671 w 12192000"/>
              <a:gd name="connsiteY242" fmla="*/ 6225261 h 6858000"/>
              <a:gd name="connsiteX243" fmla="*/ 11358671 w 12192000"/>
              <a:gd name="connsiteY243" fmla="*/ 6227340 h 6858000"/>
              <a:gd name="connsiteX244" fmla="*/ 11395688 w 12192000"/>
              <a:gd name="connsiteY244" fmla="*/ 6264752 h 6858000"/>
              <a:gd name="connsiteX245" fmla="*/ 11387462 w 12192000"/>
              <a:gd name="connsiteY245" fmla="*/ 6283458 h 6858000"/>
              <a:gd name="connsiteX246" fmla="*/ 11336049 w 12192000"/>
              <a:gd name="connsiteY246" fmla="*/ 6283458 h 6858000"/>
              <a:gd name="connsiteX247" fmla="*/ 11333992 w 12192000"/>
              <a:gd name="connsiteY247" fmla="*/ 6283458 h 6858000"/>
              <a:gd name="connsiteX248" fmla="*/ 11333992 w 12192000"/>
              <a:gd name="connsiteY248" fmla="*/ 6285536 h 6858000"/>
              <a:gd name="connsiteX249" fmla="*/ 11327823 w 12192000"/>
              <a:gd name="connsiteY249" fmla="*/ 6306320 h 6858000"/>
              <a:gd name="connsiteX250" fmla="*/ 11329879 w 12192000"/>
              <a:gd name="connsiteY250" fmla="*/ 6308399 h 6858000"/>
              <a:gd name="connsiteX251" fmla="*/ 11373066 w 12192000"/>
              <a:gd name="connsiteY251" fmla="*/ 6333340 h 6858000"/>
              <a:gd name="connsiteX252" fmla="*/ 11371010 w 12192000"/>
              <a:gd name="connsiteY252" fmla="*/ 6356204 h 6858000"/>
              <a:gd name="connsiteX253" fmla="*/ 11321653 w 12192000"/>
              <a:gd name="connsiteY253" fmla="*/ 6368675 h 6858000"/>
              <a:gd name="connsiteX254" fmla="*/ 11319596 w 12192000"/>
              <a:gd name="connsiteY254" fmla="*/ 6368675 h 6858000"/>
              <a:gd name="connsiteX255" fmla="*/ 11319596 w 12192000"/>
              <a:gd name="connsiteY255" fmla="*/ 6370752 h 6858000"/>
              <a:gd name="connsiteX256" fmla="*/ 11319596 w 12192000"/>
              <a:gd name="connsiteY256" fmla="*/ 6381145 h 6858000"/>
              <a:gd name="connsiteX257" fmla="*/ 11319596 w 12192000"/>
              <a:gd name="connsiteY257" fmla="*/ 6391537 h 6858000"/>
              <a:gd name="connsiteX258" fmla="*/ 11319596 w 12192000"/>
              <a:gd name="connsiteY258" fmla="*/ 6393616 h 6858000"/>
              <a:gd name="connsiteX259" fmla="*/ 11321653 w 12192000"/>
              <a:gd name="connsiteY259" fmla="*/ 6393616 h 6858000"/>
              <a:gd name="connsiteX260" fmla="*/ 11371010 w 12192000"/>
              <a:gd name="connsiteY260" fmla="*/ 6406087 h 6858000"/>
              <a:gd name="connsiteX261" fmla="*/ 11375123 w 12192000"/>
              <a:gd name="connsiteY261" fmla="*/ 6428949 h 6858000"/>
              <a:gd name="connsiteX262" fmla="*/ 11329879 w 12192000"/>
              <a:gd name="connsiteY262" fmla="*/ 6455969 h 6858000"/>
              <a:gd name="connsiteX263" fmla="*/ 11327823 w 12192000"/>
              <a:gd name="connsiteY263" fmla="*/ 6455969 h 6858000"/>
              <a:gd name="connsiteX264" fmla="*/ 11327823 w 12192000"/>
              <a:gd name="connsiteY264" fmla="*/ 6458048 h 6858000"/>
              <a:gd name="connsiteX265" fmla="*/ 11333992 w 12192000"/>
              <a:gd name="connsiteY265" fmla="*/ 6478833 h 6858000"/>
              <a:gd name="connsiteX266" fmla="*/ 11336049 w 12192000"/>
              <a:gd name="connsiteY266" fmla="*/ 6478833 h 6858000"/>
              <a:gd name="connsiteX267" fmla="*/ 11387462 w 12192000"/>
              <a:gd name="connsiteY267" fmla="*/ 6478833 h 6858000"/>
              <a:gd name="connsiteX268" fmla="*/ 11395688 w 12192000"/>
              <a:gd name="connsiteY268" fmla="*/ 6499616 h 6858000"/>
              <a:gd name="connsiteX269" fmla="*/ 11358671 w 12192000"/>
              <a:gd name="connsiteY269" fmla="*/ 6537029 h 6858000"/>
              <a:gd name="connsiteX270" fmla="*/ 11358671 w 12192000"/>
              <a:gd name="connsiteY270" fmla="*/ 6539107 h 6858000"/>
              <a:gd name="connsiteX271" fmla="*/ 11371010 w 12192000"/>
              <a:gd name="connsiteY271" fmla="*/ 6557813 h 6858000"/>
              <a:gd name="connsiteX272" fmla="*/ 11422423 w 12192000"/>
              <a:gd name="connsiteY272" fmla="*/ 6543265 h 6858000"/>
              <a:gd name="connsiteX273" fmla="*/ 11434763 w 12192000"/>
              <a:gd name="connsiteY273" fmla="*/ 6561971 h 6858000"/>
              <a:gd name="connsiteX274" fmla="*/ 11408027 w 12192000"/>
              <a:gd name="connsiteY274" fmla="*/ 6607697 h 6858000"/>
              <a:gd name="connsiteX275" fmla="*/ 11410084 w 12192000"/>
              <a:gd name="connsiteY275" fmla="*/ 6609774 h 6858000"/>
              <a:gd name="connsiteX276" fmla="*/ 11424480 w 12192000"/>
              <a:gd name="connsiteY276" fmla="*/ 6624324 h 6858000"/>
              <a:gd name="connsiteX277" fmla="*/ 11426536 w 12192000"/>
              <a:gd name="connsiteY277" fmla="*/ 6624324 h 6858000"/>
              <a:gd name="connsiteX278" fmla="*/ 11471780 w 12192000"/>
              <a:gd name="connsiteY278" fmla="*/ 6597304 h 6858000"/>
              <a:gd name="connsiteX279" fmla="*/ 11488233 w 12192000"/>
              <a:gd name="connsiteY279" fmla="*/ 6611853 h 6858000"/>
              <a:gd name="connsiteX280" fmla="*/ 11475894 w 12192000"/>
              <a:gd name="connsiteY280" fmla="*/ 6661736 h 6858000"/>
              <a:gd name="connsiteX281" fmla="*/ 11475894 w 12192000"/>
              <a:gd name="connsiteY281" fmla="*/ 6663815 h 6858000"/>
              <a:gd name="connsiteX282" fmla="*/ 11494402 w 12192000"/>
              <a:gd name="connsiteY282" fmla="*/ 6674206 h 6858000"/>
              <a:gd name="connsiteX283" fmla="*/ 11494402 w 12192000"/>
              <a:gd name="connsiteY283" fmla="*/ 6676285 h 6858000"/>
              <a:gd name="connsiteX284" fmla="*/ 11496459 w 12192000"/>
              <a:gd name="connsiteY284" fmla="*/ 6674206 h 6858000"/>
              <a:gd name="connsiteX285" fmla="*/ 11533476 w 12192000"/>
              <a:gd name="connsiteY285" fmla="*/ 6636795 h 6858000"/>
              <a:gd name="connsiteX286" fmla="*/ 11551985 w 12192000"/>
              <a:gd name="connsiteY286" fmla="*/ 6645109 h 6858000"/>
              <a:gd name="connsiteX287" fmla="*/ 11549928 w 12192000"/>
              <a:gd name="connsiteY287" fmla="*/ 6672129 h 6858000"/>
              <a:gd name="connsiteX288" fmla="*/ 11551985 w 12192000"/>
              <a:gd name="connsiteY288" fmla="*/ 6697070 h 6858000"/>
              <a:gd name="connsiteX289" fmla="*/ 11551985 w 12192000"/>
              <a:gd name="connsiteY289" fmla="*/ 6699148 h 6858000"/>
              <a:gd name="connsiteX290" fmla="*/ 11554042 w 12192000"/>
              <a:gd name="connsiteY290" fmla="*/ 6699148 h 6858000"/>
              <a:gd name="connsiteX291" fmla="*/ 11574607 w 12192000"/>
              <a:gd name="connsiteY291" fmla="*/ 6705383 h 6858000"/>
              <a:gd name="connsiteX292" fmla="*/ 11576663 w 12192000"/>
              <a:gd name="connsiteY292" fmla="*/ 6705383 h 6858000"/>
              <a:gd name="connsiteX293" fmla="*/ 11601342 w 12192000"/>
              <a:gd name="connsiteY293" fmla="*/ 6659658 h 6858000"/>
              <a:gd name="connsiteX294" fmla="*/ 11623964 w 12192000"/>
              <a:gd name="connsiteY294" fmla="*/ 6661736 h 6858000"/>
              <a:gd name="connsiteX295" fmla="*/ 11636303 w 12192000"/>
              <a:gd name="connsiteY295" fmla="*/ 6713697 h 6858000"/>
              <a:gd name="connsiteX296" fmla="*/ 11638359 w 12192000"/>
              <a:gd name="connsiteY296" fmla="*/ 6713697 h 6858000"/>
              <a:gd name="connsiteX297" fmla="*/ 11658925 w 12192000"/>
              <a:gd name="connsiteY297" fmla="*/ 6713697 h 6858000"/>
              <a:gd name="connsiteX298" fmla="*/ 11660982 w 12192000"/>
              <a:gd name="connsiteY298" fmla="*/ 6713697 h 6858000"/>
              <a:gd name="connsiteX299" fmla="*/ 11675378 w 12192000"/>
              <a:gd name="connsiteY299" fmla="*/ 6661736 h 6858000"/>
              <a:gd name="connsiteX300" fmla="*/ 11695943 w 12192000"/>
              <a:gd name="connsiteY300" fmla="*/ 6659658 h 6858000"/>
              <a:gd name="connsiteX301" fmla="*/ 11722678 w 12192000"/>
              <a:gd name="connsiteY301" fmla="*/ 6705383 h 6858000"/>
              <a:gd name="connsiteX302" fmla="*/ 11743243 w 12192000"/>
              <a:gd name="connsiteY302" fmla="*/ 6699148 h 6858000"/>
              <a:gd name="connsiteX303" fmla="*/ 11745300 w 12192000"/>
              <a:gd name="connsiteY303" fmla="*/ 6699148 h 6858000"/>
              <a:gd name="connsiteX304" fmla="*/ 11747356 w 12192000"/>
              <a:gd name="connsiteY304" fmla="*/ 6672129 h 6858000"/>
              <a:gd name="connsiteX305" fmla="*/ 11745300 w 12192000"/>
              <a:gd name="connsiteY305" fmla="*/ 6645109 h 6858000"/>
              <a:gd name="connsiteX306" fmla="*/ 11765865 w 12192000"/>
              <a:gd name="connsiteY306" fmla="*/ 6636795 h 6858000"/>
              <a:gd name="connsiteX307" fmla="*/ 11802882 w 12192000"/>
              <a:gd name="connsiteY307" fmla="*/ 6674206 h 6858000"/>
              <a:gd name="connsiteX308" fmla="*/ 11821391 w 12192000"/>
              <a:gd name="connsiteY308" fmla="*/ 6663815 h 6858000"/>
              <a:gd name="connsiteX309" fmla="*/ 11823448 w 12192000"/>
              <a:gd name="connsiteY309" fmla="*/ 6661736 h 6858000"/>
              <a:gd name="connsiteX310" fmla="*/ 11823448 w 12192000"/>
              <a:gd name="connsiteY310" fmla="*/ 6659658 h 6858000"/>
              <a:gd name="connsiteX311" fmla="*/ 11809052 w 12192000"/>
              <a:gd name="connsiteY311" fmla="*/ 6611853 h 6858000"/>
              <a:gd name="connsiteX312" fmla="*/ 11825504 w 12192000"/>
              <a:gd name="connsiteY312" fmla="*/ 6597304 h 6858000"/>
              <a:gd name="connsiteX313" fmla="*/ 11870748 w 12192000"/>
              <a:gd name="connsiteY313" fmla="*/ 6624324 h 6858000"/>
              <a:gd name="connsiteX314" fmla="*/ 11872805 w 12192000"/>
              <a:gd name="connsiteY314" fmla="*/ 6624324 h 6858000"/>
              <a:gd name="connsiteX315" fmla="*/ 11887201 w 12192000"/>
              <a:gd name="connsiteY315" fmla="*/ 6607697 h 6858000"/>
              <a:gd name="connsiteX316" fmla="*/ 11889257 w 12192000"/>
              <a:gd name="connsiteY316" fmla="*/ 6607697 h 6858000"/>
              <a:gd name="connsiteX317" fmla="*/ 11862522 w 12192000"/>
              <a:gd name="connsiteY317" fmla="*/ 6561971 h 6858000"/>
              <a:gd name="connsiteX318" fmla="*/ 11874861 w 12192000"/>
              <a:gd name="connsiteY318" fmla="*/ 6543265 h 6858000"/>
              <a:gd name="connsiteX319" fmla="*/ 11926275 w 12192000"/>
              <a:gd name="connsiteY319" fmla="*/ 6557813 h 6858000"/>
              <a:gd name="connsiteX320" fmla="*/ 11928331 w 12192000"/>
              <a:gd name="connsiteY320" fmla="*/ 6555735 h 6858000"/>
              <a:gd name="connsiteX321" fmla="*/ 11938614 w 12192000"/>
              <a:gd name="connsiteY321" fmla="*/ 6537029 h 6858000"/>
              <a:gd name="connsiteX322" fmla="*/ 11938614 w 12192000"/>
              <a:gd name="connsiteY322" fmla="*/ 6534951 h 6858000"/>
              <a:gd name="connsiteX323" fmla="*/ 11901596 w 12192000"/>
              <a:gd name="connsiteY323" fmla="*/ 6499616 h 6858000"/>
              <a:gd name="connsiteX324" fmla="*/ 11909822 w 12192000"/>
              <a:gd name="connsiteY324" fmla="*/ 6478833 h 6858000"/>
              <a:gd name="connsiteX325" fmla="*/ 11961236 w 12192000"/>
              <a:gd name="connsiteY325" fmla="*/ 6478833 h 6858000"/>
              <a:gd name="connsiteX326" fmla="*/ 11963292 w 12192000"/>
              <a:gd name="connsiteY326" fmla="*/ 6478833 h 6858000"/>
              <a:gd name="connsiteX327" fmla="*/ 11967405 w 12192000"/>
              <a:gd name="connsiteY327" fmla="*/ 6458048 h 6858000"/>
              <a:gd name="connsiteX328" fmla="*/ 11967405 w 12192000"/>
              <a:gd name="connsiteY328" fmla="*/ 6455969 h 6858000"/>
              <a:gd name="connsiteX329" fmla="*/ 11922162 w 12192000"/>
              <a:gd name="connsiteY329" fmla="*/ 6428949 h 6858000"/>
              <a:gd name="connsiteX330" fmla="*/ 11926275 w 12192000"/>
              <a:gd name="connsiteY330" fmla="*/ 6408165 h 6858000"/>
              <a:gd name="connsiteX331" fmla="*/ 11975632 w 12192000"/>
              <a:gd name="connsiteY331" fmla="*/ 6393616 h 6858000"/>
              <a:gd name="connsiteX332" fmla="*/ 11977688 w 12192000"/>
              <a:gd name="connsiteY332" fmla="*/ 6393616 h 6858000"/>
              <a:gd name="connsiteX333" fmla="*/ 11977688 w 12192000"/>
              <a:gd name="connsiteY333" fmla="*/ 6381145 h 6858000"/>
              <a:gd name="connsiteX334" fmla="*/ 11977688 w 12192000"/>
              <a:gd name="connsiteY334" fmla="*/ 6370752 h 6858000"/>
              <a:gd name="connsiteX335" fmla="*/ 11975632 w 12192000"/>
              <a:gd name="connsiteY335" fmla="*/ 6370752 h 6858000"/>
              <a:gd name="connsiteX336" fmla="*/ 11926275 w 12192000"/>
              <a:gd name="connsiteY336" fmla="*/ 6356204 h 6858000"/>
              <a:gd name="connsiteX337" fmla="*/ 11924218 w 12192000"/>
              <a:gd name="connsiteY337" fmla="*/ 6335419 h 6858000"/>
              <a:gd name="connsiteX338" fmla="*/ 11967405 w 12192000"/>
              <a:gd name="connsiteY338" fmla="*/ 6308399 h 6858000"/>
              <a:gd name="connsiteX339" fmla="*/ 11969462 w 12192000"/>
              <a:gd name="connsiteY339" fmla="*/ 6308399 h 6858000"/>
              <a:gd name="connsiteX340" fmla="*/ 11969462 w 12192000"/>
              <a:gd name="connsiteY340" fmla="*/ 6306320 h 6858000"/>
              <a:gd name="connsiteX341" fmla="*/ 11963292 w 12192000"/>
              <a:gd name="connsiteY341" fmla="*/ 6285536 h 6858000"/>
              <a:gd name="connsiteX342" fmla="*/ 11961236 w 12192000"/>
              <a:gd name="connsiteY342" fmla="*/ 6285536 h 6858000"/>
              <a:gd name="connsiteX343" fmla="*/ 11909822 w 12192000"/>
              <a:gd name="connsiteY343" fmla="*/ 6285536 h 6858000"/>
              <a:gd name="connsiteX344" fmla="*/ 11901596 w 12192000"/>
              <a:gd name="connsiteY344" fmla="*/ 6264752 h 6858000"/>
              <a:gd name="connsiteX345" fmla="*/ 11938614 w 12192000"/>
              <a:gd name="connsiteY345" fmla="*/ 6227340 h 6858000"/>
              <a:gd name="connsiteX346" fmla="*/ 11938614 w 12192000"/>
              <a:gd name="connsiteY346" fmla="*/ 6225261 h 6858000"/>
              <a:gd name="connsiteX347" fmla="*/ 11928331 w 12192000"/>
              <a:gd name="connsiteY347" fmla="*/ 6206555 h 6858000"/>
              <a:gd name="connsiteX348" fmla="*/ 11926275 w 12192000"/>
              <a:gd name="connsiteY348" fmla="*/ 6206555 h 6858000"/>
              <a:gd name="connsiteX349" fmla="*/ 11876918 w 12192000"/>
              <a:gd name="connsiteY349" fmla="*/ 6219026 h 6858000"/>
              <a:gd name="connsiteX350" fmla="*/ 11862522 w 12192000"/>
              <a:gd name="connsiteY350" fmla="*/ 6202398 h 6858000"/>
              <a:gd name="connsiteX351" fmla="*/ 11889257 w 12192000"/>
              <a:gd name="connsiteY351" fmla="*/ 6156672 h 6858000"/>
              <a:gd name="connsiteX352" fmla="*/ 11889257 w 12192000"/>
              <a:gd name="connsiteY352" fmla="*/ 6154594 h 6858000"/>
              <a:gd name="connsiteX353" fmla="*/ 11872805 w 12192000"/>
              <a:gd name="connsiteY353" fmla="*/ 6140044 h 6858000"/>
              <a:gd name="connsiteX354" fmla="*/ 11827561 w 12192000"/>
              <a:gd name="connsiteY354" fmla="*/ 6164986 h 6858000"/>
              <a:gd name="connsiteX355" fmla="*/ 11809052 w 12192000"/>
              <a:gd name="connsiteY355" fmla="*/ 6152515 h 6858000"/>
              <a:gd name="connsiteX356" fmla="*/ 11823448 w 12192000"/>
              <a:gd name="connsiteY356" fmla="*/ 6102632 h 6858000"/>
              <a:gd name="connsiteX357" fmla="*/ 11823448 w 12192000"/>
              <a:gd name="connsiteY357" fmla="*/ 6100554 h 6858000"/>
              <a:gd name="connsiteX358" fmla="*/ 11804939 w 12192000"/>
              <a:gd name="connsiteY358" fmla="*/ 6090162 h 6858000"/>
              <a:gd name="connsiteX359" fmla="*/ 11802882 w 12192000"/>
              <a:gd name="connsiteY359" fmla="*/ 6088083 h 6858000"/>
              <a:gd name="connsiteX360" fmla="*/ 11802882 w 12192000"/>
              <a:gd name="connsiteY360" fmla="*/ 6090162 h 6858000"/>
              <a:gd name="connsiteX361" fmla="*/ 11765865 w 12192000"/>
              <a:gd name="connsiteY361" fmla="*/ 6125495 h 6858000"/>
              <a:gd name="connsiteX362" fmla="*/ 11745300 w 12192000"/>
              <a:gd name="connsiteY362" fmla="*/ 6117182 h 6858000"/>
              <a:gd name="connsiteX363" fmla="*/ 11749412 w 12192000"/>
              <a:gd name="connsiteY363" fmla="*/ 6090162 h 6858000"/>
              <a:gd name="connsiteX364" fmla="*/ 11745300 w 12192000"/>
              <a:gd name="connsiteY364" fmla="*/ 6065220 h 6858000"/>
              <a:gd name="connsiteX365" fmla="*/ 11745300 w 12192000"/>
              <a:gd name="connsiteY365" fmla="*/ 6063142 h 6858000"/>
              <a:gd name="connsiteX366" fmla="*/ 11743243 w 12192000"/>
              <a:gd name="connsiteY366" fmla="*/ 6063142 h 6858000"/>
              <a:gd name="connsiteX367" fmla="*/ 11722678 w 12192000"/>
              <a:gd name="connsiteY367" fmla="*/ 6058985 h 6858000"/>
              <a:gd name="connsiteX368" fmla="*/ 11695943 w 12192000"/>
              <a:gd name="connsiteY368" fmla="*/ 6104711 h 6858000"/>
              <a:gd name="connsiteX369" fmla="*/ 11673321 w 12192000"/>
              <a:gd name="connsiteY369" fmla="*/ 6100554 h 6858000"/>
              <a:gd name="connsiteX370" fmla="*/ 11660982 w 12192000"/>
              <a:gd name="connsiteY370" fmla="*/ 6050671 h 6858000"/>
              <a:gd name="connsiteX371" fmla="*/ 11658925 w 12192000"/>
              <a:gd name="connsiteY371" fmla="*/ 6050671 h 6858000"/>
              <a:gd name="connsiteX372" fmla="*/ 11638359 w 12192000"/>
              <a:gd name="connsiteY372" fmla="*/ 6050671 h 6858000"/>
              <a:gd name="connsiteX373" fmla="*/ 11636303 w 12192000"/>
              <a:gd name="connsiteY373" fmla="*/ 6050671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8102"/>
                </a:moveTo>
                <a:cubicBezTo>
                  <a:pt x="11607483" y="6446018"/>
                  <a:pt x="11609524" y="6446018"/>
                  <a:pt x="11613605" y="6448102"/>
                </a:cubicBezTo>
                <a:cubicBezTo>
                  <a:pt x="11615645" y="6450187"/>
                  <a:pt x="11617686" y="6452271"/>
                  <a:pt x="11617686" y="6456440"/>
                </a:cubicBezTo>
                <a:cubicBezTo>
                  <a:pt x="11623808" y="6558584"/>
                  <a:pt x="11623808" y="6558584"/>
                  <a:pt x="11623808" y="6558584"/>
                </a:cubicBezTo>
                <a:cubicBezTo>
                  <a:pt x="11625848" y="6564837"/>
                  <a:pt x="11623808" y="6566922"/>
                  <a:pt x="11621767" y="6569006"/>
                </a:cubicBezTo>
                <a:cubicBezTo>
                  <a:pt x="11619727" y="6571091"/>
                  <a:pt x="11617686" y="6569006"/>
                  <a:pt x="11615645" y="6569006"/>
                </a:cubicBezTo>
                <a:cubicBezTo>
                  <a:pt x="11570752" y="6558584"/>
                  <a:pt x="11540142" y="6539822"/>
                  <a:pt x="11509533" y="6506470"/>
                </a:cubicBezTo>
                <a:cubicBezTo>
                  <a:pt x="11507492" y="6504386"/>
                  <a:pt x="11505451" y="6502301"/>
                  <a:pt x="11505451" y="6500217"/>
                </a:cubicBezTo>
                <a:cubicBezTo>
                  <a:pt x="11505451" y="6500217"/>
                  <a:pt x="11505451" y="6500217"/>
                  <a:pt x="11505451" y="6498131"/>
                </a:cubicBezTo>
                <a:cubicBezTo>
                  <a:pt x="11505451" y="6496047"/>
                  <a:pt x="11509533" y="6493962"/>
                  <a:pt x="11511573" y="6493962"/>
                </a:cubicBezTo>
                <a:cubicBezTo>
                  <a:pt x="11603402" y="6448102"/>
                  <a:pt x="11603402" y="6448102"/>
                  <a:pt x="11603402" y="6448102"/>
                </a:cubicBezTo>
                <a:close/>
                <a:moveTo>
                  <a:pt x="11686136" y="6446018"/>
                </a:moveTo>
                <a:cubicBezTo>
                  <a:pt x="11690256" y="6446018"/>
                  <a:pt x="11692317" y="6446018"/>
                  <a:pt x="11696438" y="6446018"/>
                </a:cubicBezTo>
                <a:cubicBezTo>
                  <a:pt x="11787097" y="6491784"/>
                  <a:pt x="11787097" y="6491784"/>
                  <a:pt x="11787097" y="6491784"/>
                </a:cubicBezTo>
                <a:cubicBezTo>
                  <a:pt x="11791218" y="6493864"/>
                  <a:pt x="11793278" y="6495944"/>
                  <a:pt x="11795339" y="6498025"/>
                </a:cubicBezTo>
                <a:cubicBezTo>
                  <a:pt x="11795339" y="6500105"/>
                  <a:pt x="11793278" y="6502185"/>
                  <a:pt x="11791218" y="6504265"/>
                </a:cubicBezTo>
                <a:cubicBezTo>
                  <a:pt x="11760312" y="6537549"/>
                  <a:pt x="11727344" y="6556272"/>
                  <a:pt x="11684076" y="6566673"/>
                </a:cubicBezTo>
                <a:cubicBezTo>
                  <a:pt x="11679954" y="6568753"/>
                  <a:pt x="11677894" y="6568753"/>
                  <a:pt x="11675833" y="6566673"/>
                </a:cubicBezTo>
                <a:cubicBezTo>
                  <a:pt x="11673773" y="6564593"/>
                  <a:pt x="11673773" y="6560432"/>
                  <a:pt x="11673773" y="6558352"/>
                </a:cubicBezTo>
                <a:cubicBezTo>
                  <a:pt x="11682015" y="6454339"/>
                  <a:pt x="11682015" y="6454339"/>
                  <a:pt x="11682015" y="6454339"/>
                </a:cubicBezTo>
                <a:cubicBezTo>
                  <a:pt x="11682015" y="6452259"/>
                  <a:pt x="11684076" y="6448098"/>
                  <a:pt x="11686136" y="6446018"/>
                </a:cubicBezTo>
                <a:close/>
                <a:moveTo>
                  <a:pt x="10868401" y="6406275"/>
                </a:moveTo>
                <a:cubicBezTo>
                  <a:pt x="10868401" y="6406275"/>
                  <a:pt x="10868401" y="6406275"/>
                  <a:pt x="10868401" y="6449478"/>
                </a:cubicBezTo>
                <a:cubicBezTo>
                  <a:pt x="10868401" y="6449478"/>
                  <a:pt x="10841333" y="6457707"/>
                  <a:pt x="10820512" y="6457707"/>
                </a:cubicBezTo>
                <a:cubicBezTo>
                  <a:pt x="10803855" y="6457707"/>
                  <a:pt x="10801773" y="6441249"/>
                  <a:pt x="10801773" y="6433020"/>
                </a:cubicBezTo>
                <a:cubicBezTo>
                  <a:pt x="10801773" y="6418619"/>
                  <a:pt x="10810102" y="6410390"/>
                  <a:pt x="10826759" y="6408333"/>
                </a:cubicBezTo>
                <a:close/>
                <a:moveTo>
                  <a:pt x="10518900" y="6336141"/>
                </a:moveTo>
                <a:cubicBezTo>
                  <a:pt x="10547537" y="6336141"/>
                  <a:pt x="10559811" y="6352748"/>
                  <a:pt x="10559811" y="6396340"/>
                </a:cubicBezTo>
                <a:cubicBezTo>
                  <a:pt x="10559811" y="6433704"/>
                  <a:pt x="10553675" y="6456538"/>
                  <a:pt x="10518900" y="6456538"/>
                </a:cubicBezTo>
                <a:cubicBezTo>
                  <a:pt x="10484125" y="6456538"/>
                  <a:pt x="10477988" y="6433704"/>
                  <a:pt x="10477988" y="6396340"/>
                </a:cubicBezTo>
                <a:cubicBezTo>
                  <a:pt x="10477988" y="6352748"/>
                  <a:pt x="10488216" y="6336141"/>
                  <a:pt x="10518900" y="6336141"/>
                </a:cubicBezTo>
                <a:close/>
                <a:moveTo>
                  <a:pt x="11673123" y="6327829"/>
                </a:moveTo>
                <a:cubicBezTo>
                  <a:pt x="11675950" y="6327310"/>
                  <a:pt x="11679033" y="6327829"/>
                  <a:pt x="11682116" y="6328868"/>
                </a:cubicBezTo>
                <a:cubicBezTo>
                  <a:pt x="11698562" y="6341337"/>
                  <a:pt x="11708840" y="6360039"/>
                  <a:pt x="11708840" y="6380819"/>
                </a:cubicBezTo>
                <a:cubicBezTo>
                  <a:pt x="11708840" y="6411990"/>
                  <a:pt x="11682116" y="6439004"/>
                  <a:pt x="11649226" y="6439004"/>
                </a:cubicBezTo>
                <a:cubicBezTo>
                  <a:pt x="11616336" y="6439004"/>
                  <a:pt x="11589612" y="6411990"/>
                  <a:pt x="11589612" y="6380819"/>
                </a:cubicBezTo>
                <a:cubicBezTo>
                  <a:pt x="11589612" y="6360039"/>
                  <a:pt x="11599890" y="6341337"/>
                  <a:pt x="11616336" y="6330947"/>
                </a:cubicBezTo>
                <a:cubicBezTo>
                  <a:pt x="11622503" y="6326790"/>
                  <a:pt x="11628669" y="6326790"/>
                  <a:pt x="11632781" y="6333024"/>
                </a:cubicBezTo>
                <a:cubicBezTo>
                  <a:pt x="11636892" y="6339259"/>
                  <a:pt x="11634837" y="6345492"/>
                  <a:pt x="11630725" y="6349649"/>
                </a:cubicBezTo>
                <a:cubicBezTo>
                  <a:pt x="11620447" y="6355883"/>
                  <a:pt x="11614280" y="6368351"/>
                  <a:pt x="11614280" y="6380819"/>
                </a:cubicBezTo>
                <a:cubicBezTo>
                  <a:pt x="11614280" y="6399522"/>
                  <a:pt x="11630725" y="6416146"/>
                  <a:pt x="11649226" y="6416146"/>
                </a:cubicBezTo>
                <a:cubicBezTo>
                  <a:pt x="11667727" y="6416146"/>
                  <a:pt x="11684172" y="6399522"/>
                  <a:pt x="11684172" y="6380819"/>
                </a:cubicBezTo>
                <a:cubicBezTo>
                  <a:pt x="11684172" y="6368351"/>
                  <a:pt x="11678005" y="6355883"/>
                  <a:pt x="11667727" y="6349649"/>
                </a:cubicBezTo>
                <a:cubicBezTo>
                  <a:pt x="11663616" y="6345492"/>
                  <a:pt x="11661560" y="6339259"/>
                  <a:pt x="11665671" y="6333024"/>
                </a:cubicBezTo>
                <a:cubicBezTo>
                  <a:pt x="11667727" y="6329908"/>
                  <a:pt x="11670297" y="6328349"/>
                  <a:pt x="11673123" y="6327829"/>
                </a:cubicBezTo>
                <a:close/>
                <a:moveTo>
                  <a:pt x="11822057" y="6312763"/>
                </a:moveTo>
                <a:cubicBezTo>
                  <a:pt x="11824124" y="6312763"/>
                  <a:pt x="11826190" y="6316915"/>
                  <a:pt x="11826190" y="6318992"/>
                </a:cubicBezTo>
                <a:cubicBezTo>
                  <a:pt x="11838588" y="6362590"/>
                  <a:pt x="11838588" y="6399960"/>
                  <a:pt x="11826190" y="6443559"/>
                </a:cubicBezTo>
                <a:cubicBezTo>
                  <a:pt x="11824124" y="6447711"/>
                  <a:pt x="11824124" y="6449787"/>
                  <a:pt x="11822057" y="6449787"/>
                </a:cubicBezTo>
                <a:cubicBezTo>
                  <a:pt x="11817924" y="6451863"/>
                  <a:pt x="11815858" y="6449787"/>
                  <a:pt x="11813791" y="6447711"/>
                </a:cubicBezTo>
                <a:cubicBezTo>
                  <a:pt x="11729066" y="6389579"/>
                  <a:pt x="11729066" y="6389579"/>
                  <a:pt x="11729066" y="6389579"/>
                </a:cubicBezTo>
                <a:cubicBezTo>
                  <a:pt x="11724933" y="6387504"/>
                  <a:pt x="11722867" y="6385427"/>
                  <a:pt x="11722867" y="6381275"/>
                </a:cubicBezTo>
                <a:cubicBezTo>
                  <a:pt x="11722867" y="6379199"/>
                  <a:pt x="11724933" y="6375047"/>
                  <a:pt x="11729066" y="6372971"/>
                </a:cubicBezTo>
                <a:cubicBezTo>
                  <a:pt x="11813791" y="6314840"/>
                  <a:pt x="11813791" y="6314840"/>
                  <a:pt x="11813791" y="6314840"/>
                </a:cubicBezTo>
                <a:cubicBezTo>
                  <a:pt x="11815858" y="6312763"/>
                  <a:pt x="11819991" y="6312763"/>
                  <a:pt x="11822057" y="6312763"/>
                </a:cubicBezTo>
                <a:close/>
                <a:moveTo>
                  <a:pt x="11476229" y="6312763"/>
                </a:moveTo>
                <a:cubicBezTo>
                  <a:pt x="11480320" y="6312763"/>
                  <a:pt x="11482366" y="6314840"/>
                  <a:pt x="11484412" y="6316915"/>
                </a:cubicBezTo>
                <a:cubicBezTo>
                  <a:pt x="11568280" y="6372971"/>
                  <a:pt x="11568280" y="6372971"/>
                  <a:pt x="11568280" y="6372971"/>
                </a:cubicBezTo>
                <a:cubicBezTo>
                  <a:pt x="11572371" y="6375047"/>
                  <a:pt x="11574417" y="6379199"/>
                  <a:pt x="11574417" y="6381275"/>
                </a:cubicBezTo>
                <a:cubicBezTo>
                  <a:pt x="11574417" y="6385427"/>
                  <a:pt x="11572371" y="6387504"/>
                  <a:pt x="11568280" y="6389579"/>
                </a:cubicBezTo>
                <a:lnTo>
                  <a:pt x="11484412" y="6447711"/>
                </a:lnTo>
                <a:cubicBezTo>
                  <a:pt x="11480320" y="6449787"/>
                  <a:pt x="11478275" y="6451863"/>
                  <a:pt x="11476229" y="6449787"/>
                </a:cubicBezTo>
                <a:cubicBezTo>
                  <a:pt x="11474184" y="6449787"/>
                  <a:pt x="11472138" y="6447711"/>
                  <a:pt x="11472138" y="6443559"/>
                </a:cubicBezTo>
                <a:cubicBezTo>
                  <a:pt x="11459865" y="6399960"/>
                  <a:pt x="11459865" y="6364666"/>
                  <a:pt x="11472138" y="6318992"/>
                </a:cubicBezTo>
                <a:cubicBezTo>
                  <a:pt x="11472138" y="6316915"/>
                  <a:pt x="11474184" y="6314840"/>
                  <a:pt x="11476229" y="6312763"/>
                </a:cubicBezTo>
                <a:close/>
                <a:moveTo>
                  <a:pt x="11088184" y="6302243"/>
                </a:moveTo>
                <a:cubicBezTo>
                  <a:pt x="11086131" y="6302243"/>
                  <a:pt x="11084078" y="6302243"/>
                  <a:pt x="11082024" y="6304321"/>
                </a:cubicBezTo>
                <a:cubicBezTo>
                  <a:pt x="11079972" y="6306398"/>
                  <a:pt x="11079972" y="6308475"/>
                  <a:pt x="11079972" y="6310551"/>
                </a:cubicBezTo>
                <a:cubicBezTo>
                  <a:pt x="11121033" y="6468402"/>
                  <a:pt x="11121033" y="6468402"/>
                  <a:pt x="11121033" y="6468402"/>
                </a:cubicBezTo>
                <a:cubicBezTo>
                  <a:pt x="11123086" y="6476710"/>
                  <a:pt x="11131299" y="6489171"/>
                  <a:pt x="11145670" y="6489171"/>
                </a:cubicBezTo>
                <a:cubicBezTo>
                  <a:pt x="11153882" y="6489171"/>
                  <a:pt x="11153882" y="6489171"/>
                  <a:pt x="11153882" y="6489171"/>
                </a:cubicBezTo>
                <a:cubicBezTo>
                  <a:pt x="11151829" y="6493325"/>
                  <a:pt x="11151829" y="6495403"/>
                  <a:pt x="11149776" y="6497479"/>
                </a:cubicBezTo>
                <a:cubicBezTo>
                  <a:pt x="11149776" y="6499556"/>
                  <a:pt x="11149776" y="6499556"/>
                  <a:pt x="11149776" y="6499556"/>
                </a:cubicBezTo>
                <a:cubicBezTo>
                  <a:pt x="11147723" y="6505788"/>
                  <a:pt x="11145670" y="6518249"/>
                  <a:pt x="11125139" y="6518249"/>
                </a:cubicBezTo>
                <a:cubicBezTo>
                  <a:pt x="11090237" y="6516172"/>
                  <a:pt x="11090237" y="6516172"/>
                  <a:pt x="11090237" y="6516172"/>
                </a:cubicBezTo>
                <a:cubicBezTo>
                  <a:pt x="11088184" y="6514095"/>
                  <a:pt x="11086131" y="6516172"/>
                  <a:pt x="11084078" y="6518249"/>
                </a:cubicBezTo>
                <a:cubicBezTo>
                  <a:pt x="11082024" y="6518249"/>
                  <a:pt x="11082024" y="6520326"/>
                  <a:pt x="11082024" y="6522403"/>
                </a:cubicBezTo>
                <a:cubicBezTo>
                  <a:pt x="11082024" y="6541096"/>
                  <a:pt x="11082024" y="6541096"/>
                  <a:pt x="11082024" y="6541096"/>
                </a:cubicBezTo>
                <a:cubicBezTo>
                  <a:pt x="11082024" y="6545250"/>
                  <a:pt x="11084078" y="6547327"/>
                  <a:pt x="11088184" y="6547327"/>
                </a:cubicBezTo>
                <a:cubicBezTo>
                  <a:pt x="11098449" y="6551480"/>
                  <a:pt x="11118980" y="6553557"/>
                  <a:pt x="11135404" y="6553557"/>
                </a:cubicBezTo>
                <a:cubicBezTo>
                  <a:pt x="11135404" y="6553557"/>
                  <a:pt x="11135404" y="6553557"/>
                  <a:pt x="11137458" y="6553557"/>
                </a:cubicBezTo>
                <a:cubicBezTo>
                  <a:pt x="11164148" y="6553557"/>
                  <a:pt x="11182625" y="6536942"/>
                  <a:pt x="11190838" y="6501633"/>
                </a:cubicBezTo>
                <a:cubicBezTo>
                  <a:pt x="11201103" y="6462170"/>
                  <a:pt x="11215474" y="6410246"/>
                  <a:pt x="11223687" y="6372861"/>
                </a:cubicBezTo>
                <a:cubicBezTo>
                  <a:pt x="11227793" y="6356245"/>
                  <a:pt x="11231899" y="6341706"/>
                  <a:pt x="11236005" y="6331321"/>
                </a:cubicBezTo>
                <a:cubicBezTo>
                  <a:pt x="11240111" y="6310551"/>
                  <a:pt x="11240111" y="6310551"/>
                  <a:pt x="11240111" y="6310551"/>
                </a:cubicBezTo>
                <a:cubicBezTo>
                  <a:pt x="11240111" y="6308475"/>
                  <a:pt x="11240111" y="6306398"/>
                  <a:pt x="11238058" y="6304321"/>
                </a:cubicBezTo>
                <a:cubicBezTo>
                  <a:pt x="11238058" y="6302243"/>
                  <a:pt x="11236005" y="6302243"/>
                  <a:pt x="11233952" y="6302243"/>
                </a:cubicBezTo>
                <a:cubicBezTo>
                  <a:pt x="11205209" y="6302243"/>
                  <a:pt x="11205209" y="6302243"/>
                  <a:pt x="11205209" y="6302243"/>
                </a:cubicBezTo>
                <a:cubicBezTo>
                  <a:pt x="11203156" y="6302243"/>
                  <a:pt x="11199050" y="6304321"/>
                  <a:pt x="11199050" y="6306398"/>
                </a:cubicBezTo>
                <a:cubicBezTo>
                  <a:pt x="11162094" y="6447632"/>
                  <a:pt x="11162094" y="6447632"/>
                  <a:pt x="11162094" y="6447632"/>
                </a:cubicBezTo>
                <a:cubicBezTo>
                  <a:pt x="11160041" y="6447632"/>
                  <a:pt x="11160041" y="6447632"/>
                  <a:pt x="11160041" y="6447632"/>
                </a:cubicBezTo>
                <a:cubicBezTo>
                  <a:pt x="11121033" y="6306398"/>
                  <a:pt x="11121033" y="6306398"/>
                  <a:pt x="11121033" y="6306398"/>
                </a:cubicBezTo>
                <a:cubicBezTo>
                  <a:pt x="11121033" y="6304321"/>
                  <a:pt x="11118980" y="6302243"/>
                  <a:pt x="11114874" y="6302243"/>
                </a:cubicBezTo>
                <a:cubicBezTo>
                  <a:pt x="11088184" y="6302243"/>
                  <a:pt x="11088184" y="6302243"/>
                  <a:pt x="11088184" y="6302243"/>
                </a:cubicBezTo>
                <a:close/>
                <a:moveTo>
                  <a:pt x="11048412" y="6299906"/>
                </a:moveTo>
                <a:cubicBezTo>
                  <a:pt x="11030001" y="6299906"/>
                  <a:pt x="11011591" y="6312391"/>
                  <a:pt x="10999317" y="6320715"/>
                </a:cubicBezTo>
                <a:cubicBezTo>
                  <a:pt x="10999317" y="6308230"/>
                  <a:pt x="10999317" y="6308230"/>
                  <a:pt x="10999317" y="6308230"/>
                </a:cubicBezTo>
                <a:cubicBezTo>
                  <a:pt x="10999317" y="6304067"/>
                  <a:pt x="10997272" y="6301987"/>
                  <a:pt x="10993181" y="6301987"/>
                </a:cubicBezTo>
                <a:cubicBezTo>
                  <a:pt x="10964542" y="6301987"/>
                  <a:pt x="10964542" y="6301987"/>
                  <a:pt x="10964542" y="6301987"/>
                </a:cubicBezTo>
                <a:cubicBezTo>
                  <a:pt x="10960451" y="6301987"/>
                  <a:pt x="10958406" y="6304067"/>
                  <a:pt x="10958406" y="6308230"/>
                </a:cubicBezTo>
                <a:cubicBezTo>
                  <a:pt x="10958406" y="6483025"/>
                  <a:pt x="10958406" y="6483025"/>
                  <a:pt x="10958406" y="6483025"/>
                </a:cubicBezTo>
                <a:cubicBezTo>
                  <a:pt x="10958406" y="6487187"/>
                  <a:pt x="10960451" y="6489268"/>
                  <a:pt x="10964542" y="6489268"/>
                </a:cubicBezTo>
                <a:cubicBezTo>
                  <a:pt x="10993181" y="6489268"/>
                  <a:pt x="10993181" y="6489268"/>
                  <a:pt x="10993181" y="6489268"/>
                </a:cubicBezTo>
                <a:cubicBezTo>
                  <a:pt x="10997272" y="6489268"/>
                  <a:pt x="10999317" y="6487187"/>
                  <a:pt x="10999317" y="6483025"/>
                </a:cubicBezTo>
                <a:cubicBezTo>
                  <a:pt x="10999317" y="6362333"/>
                  <a:pt x="10999317" y="6362333"/>
                  <a:pt x="10999317" y="6362333"/>
                </a:cubicBezTo>
                <a:cubicBezTo>
                  <a:pt x="11007500" y="6356090"/>
                  <a:pt x="11025910" y="6341524"/>
                  <a:pt x="11050457" y="6339443"/>
                </a:cubicBezTo>
                <a:cubicBezTo>
                  <a:pt x="11054548" y="6339443"/>
                  <a:pt x="11056594" y="6335281"/>
                  <a:pt x="11056594" y="6333200"/>
                </a:cubicBezTo>
                <a:cubicBezTo>
                  <a:pt x="11056594" y="6306149"/>
                  <a:pt x="11056594" y="6306149"/>
                  <a:pt x="11056594" y="6306149"/>
                </a:cubicBezTo>
                <a:cubicBezTo>
                  <a:pt x="11056594" y="6304067"/>
                  <a:pt x="11056594" y="6301987"/>
                  <a:pt x="11054548" y="6301987"/>
                </a:cubicBezTo>
                <a:cubicBezTo>
                  <a:pt x="11052503" y="6299906"/>
                  <a:pt x="11050457" y="6299906"/>
                  <a:pt x="11048412" y="6299906"/>
                </a:cubicBezTo>
                <a:close/>
                <a:moveTo>
                  <a:pt x="10847504" y="6296399"/>
                </a:moveTo>
                <a:cubicBezTo>
                  <a:pt x="10826811" y="6296399"/>
                  <a:pt x="10791633" y="6302637"/>
                  <a:pt x="10777148" y="6304717"/>
                </a:cubicBezTo>
                <a:cubicBezTo>
                  <a:pt x="10773009" y="6304717"/>
                  <a:pt x="10770940" y="6308875"/>
                  <a:pt x="10770940" y="6310955"/>
                </a:cubicBezTo>
                <a:cubicBezTo>
                  <a:pt x="10770940" y="6310955"/>
                  <a:pt x="10770940" y="6310955"/>
                  <a:pt x="10773009" y="6335908"/>
                </a:cubicBezTo>
                <a:cubicBezTo>
                  <a:pt x="10773009" y="6337987"/>
                  <a:pt x="10773009" y="6340067"/>
                  <a:pt x="10775079" y="6340067"/>
                </a:cubicBezTo>
                <a:cubicBezTo>
                  <a:pt x="10777148" y="6342146"/>
                  <a:pt x="10777148" y="6342146"/>
                  <a:pt x="10779217" y="6342146"/>
                </a:cubicBezTo>
                <a:cubicBezTo>
                  <a:pt x="10795771" y="6342146"/>
                  <a:pt x="10824741" y="6337987"/>
                  <a:pt x="10845434" y="6337987"/>
                </a:cubicBezTo>
                <a:cubicBezTo>
                  <a:pt x="10859918" y="6337987"/>
                  <a:pt x="10868196" y="6346305"/>
                  <a:pt x="10868196" y="6360861"/>
                </a:cubicBezTo>
                <a:cubicBezTo>
                  <a:pt x="10868196" y="6360861"/>
                  <a:pt x="10868196" y="6360861"/>
                  <a:pt x="10868196" y="6373337"/>
                </a:cubicBezTo>
                <a:cubicBezTo>
                  <a:pt x="10868196" y="6373337"/>
                  <a:pt x="10868196" y="6373337"/>
                  <a:pt x="10822672" y="6377496"/>
                </a:cubicBezTo>
                <a:cubicBezTo>
                  <a:pt x="10777148" y="6379576"/>
                  <a:pt x="10758524" y="6396211"/>
                  <a:pt x="10758524" y="6433640"/>
                </a:cubicBezTo>
                <a:cubicBezTo>
                  <a:pt x="10758524" y="6473149"/>
                  <a:pt x="10779217" y="6493943"/>
                  <a:pt x="10814395" y="6493943"/>
                </a:cubicBezTo>
                <a:cubicBezTo>
                  <a:pt x="10843365" y="6493943"/>
                  <a:pt x="10874404" y="6481467"/>
                  <a:pt x="10874404" y="6481467"/>
                </a:cubicBezTo>
                <a:cubicBezTo>
                  <a:pt x="10882681" y="6487705"/>
                  <a:pt x="10888889" y="6491864"/>
                  <a:pt x="10903374" y="6493943"/>
                </a:cubicBezTo>
                <a:cubicBezTo>
                  <a:pt x="10905443" y="6493943"/>
                  <a:pt x="10907512" y="6493943"/>
                  <a:pt x="10909582" y="6491864"/>
                </a:cubicBezTo>
                <a:cubicBezTo>
                  <a:pt x="10909582" y="6489784"/>
                  <a:pt x="10911651" y="6487705"/>
                  <a:pt x="10911651" y="6485626"/>
                </a:cubicBezTo>
                <a:cubicBezTo>
                  <a:pt x="10911651" y="6485626"/>
                  <a:pt x="10911651" y="6485626"/>
                  <a:pt x="10911651" y="6360861"/>
                </a:cubicBezTo>
                <a:cubicBezTo>
                  <a:pt x="10911651" y="6317193"/>
                  <a:pt x="10890958" y="6296399"/>
                  <a:pt x="10847504" y="6296399"/>
                </a:cubicBezTo>
                <a:close/>
                <a:moveTo>
                  <a:pt x="10518899" y="6296399"/>
                </a:moveTo>
                <a:cubicBezTo>
                  <a:pt x="10472419" y="6296399"/>
                  <a:pt x="10434738" y="6340620"/>
                  <a:pt x="10434738" y="6395171"/>
                </a:cubicBezTo>
                <a:cubicBezTo>
                  <a:pt x="10434738" y="6449722"/>
                  <a:pt x="10472419" y="6493943"/>
                  <a:pt x="10518899" y="6493943"/>
                </a:cubicBezTo>
                <a:cubicBezTo>
                  <a:pt x="10565380" y="6493943"/>
                  <a:pt x="10603060" y="6449722"/>
                  <a:pt x="10603060" y="6395171"/>
                </a:cubicBezTo>
                <a:cubicBezTo>
                  <a:pt x="10603060" y="6340620"/>
                  <a:pt x="10565380" y="6296399"/>
                  <a:pt x="10518899" y="6296399"/>
                </a:cubicBezTo>
                <a:close/>
                <a:moveTo>
                  <a:pt x="10302945" y="6270683"/>
                </a:moveTo>
                <a:cubicBezTo>
                  <a:pt x="10302945" y="6270683"/>
                  <a:pt x="10302945" y="6270683"/>
                  <a:pt x="10319310" y="6270683"/>
                </a:cubicBezTo>
                <a:cubicBezTo>
                  <a:pt x="10349994" y="6270683"/>
                  <a:pt x="10362267" y="6291600"/>
                  <a:pt x="10362267" y="6310425"/>
                </a:cubicBezTo>
                <a:cubicBezTo>
                  <a:pt x="10362267" y="6333435"/>
                  <a:pt x="10343857" y="6348076"/>
                  <a:pt x="10317264" y="6348076"/>
                </a:cubicBezTo>
                <a:cubicBezTo>
                  <a:pt x="10294763" y="6350168"/>
                  <a:pt x="10280444" y="6348076"/>
                  <a:pt x="10272261" y="6348076"/>
                </a:cubicBezTo>
                <a:cubicBezTo>
                  <a:pt x="10272261" y="6348076"/>
                  <a:pt x="10272261" y="6348076"/>
                  <a:pt x="10272261" y="6272775"/>
                </a:cubicBezTo>
                <a:cubicBezTo>
                  <a:pt x="10276353" y="6270683"/>
                  <a:pt x="10286581" y="6270683"/>
                  <a:pt x="10302945" y="6270683"/>
                </a:cubicBezTo>
                <a:close/>
                <a:moveTo>
                  <a:pt x="10679182" y="6258994"/>
                </a:moveTo>
                <a:cubicBezTo>
                  <a:pt x="10679182" y="6258994"/>
                  <a:pt x="10679182" y="6258994"/>
                  <a:pt x="10650472" y="6265238"/>
                </a:cubicBezTo>
                <a:cubicBezTo>
                  <a:pt x="10646371" y="6267320"/>
                  <a:pt x="10644320" y="6269402"/>
                  <a:pt x="10644320" y="6271482"/>
                </a:cubicBezTo>
                <a:cubicBezTo>
                  <a:pt x="10644320" y="6271482"/>
                  <a:pt x="10644320" y="6271482"/>
                  <a:pt x="10644320" y="6302704"/>
                </a:cubicBezTo>
                <a:cubicBezTo>
                  <a:pt x="10644320" y="6302704"/>
                  <a:pt x="10644320" y="6302704"/>
                  <a:pt x="10627914" y="6302704"/>
                </a:cubicBezTo>
                <a:cubicBezTo>
                  <a:pt x="10623813" y="6302704"/>
                  <a:pt x="10621762" y="6304786"/>
                  <a:pt x="10621762" y="6308949"/>
                </a:cubicBezTo>
                <a:cubicBezTo>
                  <a:pt x="10621762" y="6308949"/>
                  <a:pt x="10621762" y="6308949"/>
                  <a:pt x="10621762" y="6333927"/>
                </a:cubicBezTo>
                <a:cubicBezTo>
                  <a:pt x="10621762" y="6338090"/>
                  <a:pt x="10623813" y="6340171"/>
                  <a:pt x="10627914" y="6340171"/>
                </a:cubicBezTo>
                <a:cubicBezTo>
                  <a:pt x="10627914" y="6340171"/>
                  <a:pt x="10627914" y="6340171"/>
                  <a:pt x="10644320" y="6340171"/>
                </a:cubicBezTo>
                <a:cubicBezTo>
                  <a:pt x="10644320" y="6340171"/>
                  <a:pt x="10644320" y="6340171"/>
                  <a:pt x="10644320" y="6423430"/>
                </a:cubicBezTo>
                <a:cubicBezTo>
                  <a:pt x="10644320" y="6479629"/>
                  <a:pt x="10658675" y="6496281"/>
                  <a:pt x="10699689" y="6496281"/>
                </a:cubicBezTo>
                <a:cubicBezTo>
                  <a:pt x="10709943" y="6496281"/>
                  <a:pt x="10722247" y="6492118"/>
                  <a:pt x="10732500" y="6492118"/>
                </a:cubicBezTo>
                <a:cubicBezTo>
                  <a:pt x="10736602" y="6490037"/>
                  <a:pt x="10738652" y="6487955"/>
                  <a:pt x="10738652" y="6483792"/>
                </a:cubicBezTo>
                <a:cubicBezTo>
                  <a:pt x="10738652" y="6483792"/>
                  <a:pt x="10738652" y="6483792"/>
                  <a:pt x="10736602" y="6460896"/>
                </a:cubicBezTo>
                <a:cubicBezTo>
                  <a:pt x="10736602" y="6456733"/>
                  <a:pt x="10734551" y="6452570"/>
                  <a:pt x="10730449" y="6452570"/>
                </a:cubicBezTo>
                <a:cubicBezTo>
                  <a:pt x="10724297" y="6452570"/>
                  <a:pt x="10714044" y="6454652"/>
                  <a:pt x="10705841" y="6454652"/>
                </a:cubicBezTo>
                <a:cubicBezTo>
                  <a:pt x="10687385" y="6454652"/>
                  <a:pt x="10687385" y="6444245"/>
                  <a:pt x="10687385" y="6417185"/>
                </a:cubicBezTo>
                <a:cubicBezTo>
                  <a:pt x="10687385" y="6417185"/>
                  <a:pt x="10687385" y="6417185"/>
                  <a:pt x="10687385" y="6340171"/>
                </a:cubicBezTo>
                <a:cubicBezTo>
                  <a:pt x="10687385" y="6340171"/>
                  <a:pt x="10687385" y="6340171"/>
                  <a:pt x="10730449" y="6340171"/>
                </a:cubicBezTo>
                <a:cubicBezTo>
                  <a:pt x="10734551" y="6340171"/>
                  <a:pt x="10736602" y="6338090"/>
                  <a:pt x="10736602" y="6333927"/>
                </a:cubicBezTo>
                <a:cubicBezTo>
                  <a:pt x="10736602" y="6333927"/>
                  <a:pt x="10736602" y="6333927"/>
                  <a:pt x="10736602" y="6308949"/>
                </a:cubicBezTo>
                <a:cubicBezTo>
                  <a:pt x="10736602" y="6304786"/>
                  <a:pt x="10734551" y="6302704"/>
                  <a:pt x="10730449" y="6302704"/>
                </a:cubicBezTo>
                <a:cubicBezTo>
                  <a:pt x="10730449" y="6302704"/>
                  <a:pt x="10730449" y="6302704"/>
                  <a:pt x="10687385" y="6302704"/>
                </a:cubicBezTo>
                <a:cubicBezTo>
                  <a:pt x="10687385" y="6302704"/>
                  <a:pt x="10687385" y="6302704"/>
                  <a:pt x="10687385" y="6265238"/>
                </a:cubicBezTo>
                <a:cubicBezTo>
                  <a:pt x="10687385" y="6263157"/>
                  <a:pt x="10685334" y="6261075"/>
                  <a:pt x="10685334" y="6258994"/>
                </a:cubicBezTo>
                <a:cubicBezTo>
                  <a:pt x="10683283" y="6258994"/>
                  <a:pt x="10681232" y="6258994"/>
                  <a:pt x="10679182" y="6258994"/>
                </a:cubicBezTo>
                <a:close/>
                <a:moveTo>
                  <a:pt x="10313278" y="6229772"/>
                </a:moveTo>
                <a:cubicBezTo>
                  <a:pt x="10302968" y="6229772"/>
                  <a:pt x="10272038" y="6229772"/>
                  <a:pt x="10232861" y="6233924"/>
                </a:cubicBezTo>
                <a:cubicBezTo>
                  <a:pt x="10230798" y="6233924"/>
                  <a:pt x="10226674" y="6238076"/>
                  <a:pt x="10226674" y="6242228"/>
                </a:cubicBezTo>
                <a:cubicBezTo>
                  <a:pt x="10226674" y="6242228"/>
                  <a:pt x="10226674" y="6242228"/>
                  <a:pt x="10226674" y="6483040"/>
                </a:cubicBezTo>
                <a:cubicBezTo>
                  <a:pt x="10226674" y="6487192"/>
                  <a:pt x="10230798" y="6489268"/>
                  <a:pt x="10234922" y="6489268"/>
                </a:cubicBezTo>
                <a:cubicBezTo>
                  <a:pt x="10234922" y="6489268"/>
                  <a:pt x="10234922" y="6489268"/>
                  <a:pt x="10263790" y="6489268"/>
                </a:cubicBezTo>
                <a:cubicBezTo>
                  <a:pt x="10267914" y="6489268"/>
                  <a:pt x="10272038" y="6487192"/>
                  <a:pt x="10272038" y="6483040"/>
                </a:cubicBezTo>
                <a:cubicBezTo>
                  <a:pt x="10272038" y="6483040"/>
                  <a:pt x="10272038" y="6483040"/>
                  <a:pt x="10272038" y="6387546"/>
                </a:cubicBezTo>
                <a:cubicBezTo>
                  <a:pt x="10280286" y="6387546"/>
                  <a:pt x="10298844" y="6389621"/>
                  <a:pt x="10321526" y="6389621"/>
                </a:cubicBezTo>
                <a:cubicBezTo>
                  <a:pt x="10321526" y="6389621"/>
                  <a:pt x="10321526" y="6389621"/>
                  <a:pt x="10362766" y="6485115"/>
                </a:cubicBezTo>
                <a:cubicBezTo>
                  <a:pt x="10364828" y="6489268"/>
                  <a:pt x="10366890" y="6489268"/>
                  <a:pt x="10368952" y="6489268"/>
                </a:cubicBezTo>
                <a:cubicBezTo>
                  <a:pt x="10368952" y="6489268"/>
                  <a:pt x="10368952" y="6489268"/>
                  <a:pt x="10401944" y="6489268"/>
                </a:cubicBezTo>
                <a:cubicBezTo>
                  <a:pt x="10406068" y="6489268"/>
                  <a:pt x="10408130" y="6489268"/>
                  <a:pt x="10408130" y="6487192"/>
                </a:cubicBezTo>
                <a:cubicBezTo>
                  <a:pt x="10410192" y="6485115"/>
                  <a:pt x="10410192" y="6483040"/>
                  <a:pt x="10410192" y="6480964"/>
                </a:cubicBezTo>
                <a:lnTo>
                  <a:pt x="10362766" y="6377166"/>
                </a:lnTo>
                <a:cubicBezTo>
                  <a:pt x="10393696" y="6362634"/>
                  <a:pt x="10408130" y="6339798"/>
                  <a:pt x="10408130" y="6308658"/>
                </a:cubicBezTo>
                <a:cubicBezTo>
                  <a:pt x="10408130" y="6273367"/>
                  <a:pt x="10391634" y="6229772"/>
                  <a:pt x="10319464" y="6229772"/>
                </a:cubicBezTo>
                <a:cubicBezTo>
                  <a:pt x="10319464" y="6229772"/>
                  <a:pt x="10317402" y="6229772"/>
                  <a:pt x="10313278" y="6229772"/>
                </a:cubicBezTo>
                <a:close/>
                <a:moveTo>
                  <a:pt x="11675833" y="6196766"/>
                </a:moveTo>
                <a:cubicBezTo>
                  <a:pt x="11677894" y="6194705"/>
                  <a:pt x="11682015" y="6194705"/>
                  <a:pt x="11684076" y="6196766"/>
                </a:cubicBezTo>
                <a:cubicBezTo>
                  <a:pt x="11727344" y="6207067"/>
                  <a:pt x="11760312" y="6225611"/>
                  <a:pt x="11791218" y="6258579"/>
                </a:cubicBezTo>
                <a:cubicBezTo>
                  <a:pt x="11793278" y="6260639"/>
                  <a:pt x="11795339" y="6262699"/>
                  <a:pt x="11795339" y="6264760"/>
                </a:cubicBezTo>
                <a:cubicBezTo>
                  <a:pt x="11793278" y="6268880"/>
                  <a:pt x="11791218" y="6268880"/>
                  <a:pt x="11787097" y="6270941"/>
                </a:cubicBezTo>
                <a:cubicBezTo>
                  <a:pt x="11696438" y="6314210"/>
                  <a:pt x="11696438" y="6314210"/>
                  <a:pt x="11696438" y="6314210"/>
                </a:cubicBezTo>
                <a:cubicBezTo>
                  <a:pt x="11692317" y="6316270"/>
                  <a:pt x="11688196" y="6316270"/>
                  <a:pt x="11686136" y="6316270"/>
                </a:cubicBezTo>
                <a:cubicBezTo>
                  <a:pt x="11684076" y="6314210"/>
                  <a:pt x="11682015" y="6310089"/>
                  <a:pt x="11682015" y="6305968"/>
                </a:cubicBezTo>
                <a:cubicBezTo>
                  <a:pt x="11673773" y="6205007"/>
                  <a:pt x="11673773" y="6205007"/>
                  <a:pt x="11673773" y="6205007"/>
                </a:cubicBezTo>
                <a:cubicBezTo>
                  <a:pt x="11673773" y="6200886"/>
                  <a:pt x="11673773" y="6198826"/>
                  <a:pt x="11675833" y="6196766"/>
                </a:cubicBezTo>
                <a:close/>
                <a:moveTo>
                  <a:pt x="11618498" y="6195995"/>
                </a:moveTo>
                <a:cubicBezTo>
                  <a:pt x="11620043" y="6195738"/>
                  <a:pt x="11621589" y="6195738"/>
                  <a:pt x="11622619" y="6196770"/>
                </a:cubicBezTo>
                <a:cubicBezTo>
                  <a:pt x="11622619" y="6198835"/>
                  <a:pt x="11624679" y="6200900"/>
                  <a:pt x="11624679" y="6207095"/>
                </a:cubicBezTo>
                <a:cubicBezTo>
                  <a:pt x="11616438" y="6308283"/>
                  <a:pt x="11616438" y="6308283"/>
                  <a:pt x="11616438" y="6308283"/>
                </a:cubicBezTo>
                <a:cubicBezTo>
                  <a:pt x="11616438" y="6312413"/>
                  <a:pt x="11614377" y="6314478"/>
                  <a:pt x="11612316" y="6316543"/>
                </a:cubicBezTo>
                <a:cubicBezTo>
                  <a:pt x="11608196" y="6318608"/>
                  <a:pt x="11606135" y="6318608"/>
                  <a:pt x="11602015" y="6316543"/>
                </a:cubicBezTo>
                <a:cubicBezTo>
                  <a:pt x="11511355" y="6271112"/>
                  <a:pt x="11511355" y="6271112"/>
                  <a:pt x="11511355" y="6271112"/>
                </a:cubicBezTo>
                <a:cubicBezTo>
                  <a:pt x="11507235" y="6271112"/>
                  <a:pt x="11505174" y="6269047"/>
                  <a:pt x="11503114" y="6264917"/>
                </a:cubicBezTo>
                <a:cubicBezTo>
                  <a:pt x="11503114" y="6262851"/>
                  <a:pt x="11505174" y="6260787"/>
                  <a:pt x="11507235" y="6258721"/>
                </a:cubicBezTo>
                <a:cubicBezTo>
                  <a:pt x="11538141" y="6225681"/>
                  <a:pt x="11571108" y="6207095"/>
                  <a:pt x="11614377" y="6196770"/>
                </a:cubicBezTo>
                <a:cubicBezTo>
                  <a:pt x="11615407" y="6196770"/>
                  <a:pt x="11616952" y="6196254"/>
                  <a:pt x="11618498" y="6195995"/>
                </a:cubicBezTo>
                <a:close/>
                <a:moveTo>
                  <a:pt x="11649811" y="6160806"/>
                </a:moveTo>
                <a:cubicBezTo>
                  <a:pt x="11530058" y="6160806"/>
                  <a:pt x="11432980" y="6258932"/>
                  <a:pt x="11432980" y="6379976"/>
                </a:cubicBezTo>
                <a:cubicBezTo>
                  <a:pt x="11432980" y="6501019"/>
                  <a:pt x="11530058" y="6599145"/>
                  <a:pt x="11649811" y="6599145"/>
                </a:cubicBezTo>
                <a:cubicBezTo>
                  <a:pt x="11769564" y="6599145"/>
                  <a:pt x="11866643" y="6501019"/>
                  <a:pt x="11866643" y="6379976"/>
                </a:cubicBezTo>
                <a:cubicBezTo>
                  <a:pt x="11866643" y="6258932"/>
                  <a:pt x="11769564" y="6160806"/>
                  <a:pt x="11649811" y="6160806"/>
                </a:cubicBezTo>
                <a:close/>
                <a:moveTo>
                  <a:pt x="11649226" y="6129247"/>
                </a:moveTo>
                <a:cubicBezTo>
                  <a:pt x="11785441" y="6129247"/>
                  <a:pt x="11895865" y="6240979"/>
                  <a:pt x="11895865" y="6378808"/>
                </a:cubicBezTo>
                <a:cubicBezTo>
                  <a:pt x="11895865" y="6516636"/>
                  <a:pt x="11785441" y="6628369"/>
                  <a:pt x="11649226" y="6628369"/>
                </a:cubicBezTo>
                <a:cubicBezTo>
                  <a:pt x="11513012" y="6628369"/>
                  <a:pt x="11402588" y="6516636"/>
                  <a:pt x="11402588" y="6378808"/>
                </a:cubicBezTo>
                <a:cubicBezTo>
                  <a:pt x="11402588" y="6240979"/>
                  <a:pt x="11513012" y="6129247"/>
                  <a:pt x="11649226" y="6129247"/>
                </a:cubicBezTo>
                <a:close/>
                <a:moveTo>
                  <a:pt x="11636303" y="6050671"/>
                </a:moveTo>
                <a:cubicBezTo>
                  <a:pt x="11628077" y="6065220"/>
                  <a:pt x="11623964" y="6083926"/>
                  <a:pt x="11623964" y="6100554"/>
                </a:cubicBezTo>
                <a:cubicBezTo>
                  <a:pt x="11619850" y="6100554"/>
                  <a:pt x="11603398" y="6102632"/>
                  <a:pt x="11601342" y="6104711"/>
                </a:cubicBezTo>
                <a:cubicBezTo>
                  <a:pt x="11595172" y="6086005"/>
                  <a:pt x="11586946" y="6069377"/>
                  <a:pt x="11574607" y="6058985"/>
                </a:cubicBezTo>
                <a:cubicBezTo>
                  <a:pt x="11574607" y="6056906"/>
                  <a:pt x="11574607" y="6056906"/>
                  <a:pt x="11574607" y="6056906"/>
                </a:cubicBezTo>
                <a:cubicBezTo>
                  <a:pt x="11572550" y="6058985"/>
                  <a:pt x="11572550" y="6058985"/>
                  <a:pt x="11572550" y="6058985"/>
                </a:cubicBezTo>
                <a:cubicBezTo>
                  <a:pt x="11566381" y="6058985"/>
                  <a:pt x="11558155" y="6061063"/>
                  <a:pt x="11551985" y="6063142"/>
                </a:cubicBezTo>
                <a:cubicBezTo>
                  <a:pt x="11551985" y="6065220"/>
                  <a:pt x="11551985" y="6065220"/>
                  <a:pt x="11551985" y="6065220"/>
                </a:cubicBezTo>
                <a:cubicBezTo>
                  <a:pt x="11549928" y="6073534"/>
                  <a:pt x="11547872" y="6081848"/>
                  <a:pt x="11547872" y="6090162"/>
                </a:cubicBezTo>
                <a:cubicBezTo>
                  <a:pt x="11547872" y="6100554"/>
                  <a:pt x="11549928" y="6108868"/>
                  <a:pt x="11551985" y="6117182"/>
                </a:cubicBezTo>
                <a:cubicBezTo>
                  <a:pt x="11549928" y="6117182"/>
                  <a:pt x="11533476" y="6125495"/>
                  <a:pt x="11531420" y="6125495"/>
                </a:cubicBezTo>
                <a:cubicBezTo>
                  <a:pt x="11521137" y="6110946"/>
                  <a:pt x="11508798" y="6096397"/>
                  <a:pt x="11494402" y="6090162"/>
                </a:cubicBezTo>
                <a:cubicBezTo>
                  <a:pt x="11494402" y="6088083"/>
                  <a:pt x="11494402" y="6088083"/>
                  <a:pt x="11494402" y="6088083"/>
                </a:cubicBezTo>
                <a:cubicBezTo>
                  <a:pt x="11492346" y="6088083"/>
                  <a:pt x="11492346" y="6088083"/>
                  <a:pt x="11492346" y="6088083"/>
                </a:cubicBezTo>
                <a:cubicBezTo>
                  <a:pt x="11486176" y="6092240"/>
                  <a:pt x="11480006" y="6096397"/>
                  <a:pt x="11473837" y="6100554"/>
                </a:cubicBezTo>
                <a:cubicBezTo>
                  <a:pt x="11473837" y="6100554"/>
                  <a:pt x="11473837" y="6102632"/>
                  <a:pt x="11473837" y="6102632"/>
                </a:cubicBezTo>
                <a:cubicBezTo>
                  <a:pt x="11473837" y="6119260"/>
                  <a:pt x="11477950" y="6135888"/>
                  <a:pt x="11486176" y="6152515"/>
                </a:cubicBezTo>
                <a:cubicBezTo>
                  <a:pt x="11484120" y="6154594"/>
                  <a:pt x="11471780" y="6162908"/>
                  <a:pt x="11469724" y="6164986"/>
                </a:cubicBezTo>
                <a:cubicBezTo>
                  <a:pt x="11457385" y="6152515"/>
                  <a:pt x="11440932" y="6142123"/>
                  <a:pt x="11426536" y="6137966"/>
                </a:cubicBezTo>
                <a:cubicBezTo>
                  <a:pt x="11424480" y="6137966"/>
                  <a:pt x="11424480" y="6137966"/>
                  <a:pt x="11424480" y="6137966"/>
                </a:cubicBezTo>
                <a:cubicBezTo>
                  <a:pt x="11424480" y="6140044"/>
                  <a:pt x="11424480" y="6140044"/>
                  <a:pt x="11424480" y="6140044"/>
                </a:cubicBezTo>
                <a:cubicBezTo>
                  <a:pt x="11418310" y="6142123"/>
                  <a:pt x="11412140" y="6148358"/>
                  <a:pt x="11408027" y="6154594"/>
                </a:cubicBezTo>
                <a:cubicBezTo>
                  <a:pt x="11408027" y="6156672"/>
                  <a:pt x="11408027" y="6156672"/>
                  <a:pt x="11408027" y="6156672"/>
                </a:cubicBezTo>
                <a:cubicBezTo>
                  <a:pt x="11412140" y="6171221"/>
                  <a:pt x="11422423" y="6187849"/>
                  <a:pt x="11434763" y="6202398"/>
                </a:cubicBezTo>
                <a:cubicBezTo>
                  <a:pt x="11432706" y="6202398"/>
                  <a:pt x="11422423" y="6216947"/>
                  <a:pt x="11420366" y="6219026"/>
                </a:cubicBezTo>
                <a:cubicBezTo>
                  <a:pt x="11405971" y="6210712"/>
                  <a:pt x="11387462" y="6206555"/>
                  <a:pt x="11371010" y="6206555"/>
                </a:cubicBezTo>
                <a:cubicBezTo>
                  <a:pt x="11368953" y="6206555"/>
                  <a:pt x="11368953" y="6206555"/>
                  <a:pt x="11368953" y="6206555"/>
                </a:cubicBezTo>
                <a:cubicBezTo>
                  <a:pt x="11364840" y="6210712"/>
                  <a:pt x="11360727" y="6219026"/>
                  <a:pt x="11358671" y="6225261"/>
                </a:cubicBezTo>
                <a:cubicBezTo>
                  <a:pt x="11358671" y="6227340"/>
                  <a:pt x="11358671" y="6227340"/>
                  <a:pt x="11358671" y="6227340"/>
                </a:cubicBezTo>
                <a:cubicBezTo>
                  <a:pt x="11366897" y="6241888"/>
                  <a:pt x="11379236" y="6254359"/>
                  <a:pt x="11395688" y="6264752"/>
                </a:cubicBezTo>
                <a:cubicBezTo>
                  <a:pt x="11393632" y="6266830"/>
                  <a:pt x="11387462" y="6281379"/>
                  <a:pt x="11387462" y="6283458"/>
                </a:cubicBezTo>
                <a:cubicBezTo>
                  <a:pt x="11368953" y="6279301"/>
                  <a:pt x="11350444" y="6279301"/>
                  <a:pt x="11336049" y="6283458"/>
                </a:cubicBezTo>
                <a:cubicBezTo>
                  <a:pt x="11333992" y="6283458"/>
                  <a:pt x="11333992" y="6283458"/>
                  <a:pt x="11333992" y="6283458"/>
                </a:cubicBezTo>
                <a:cubicBezTo>
                  <a:pt x="11333992" y="6285536"/>
                  <a:pt x="11333992" y="6285536"/>
                  <a:pt x="11333992" y="6285536"/>
                </a:cubicBezTo>
                <a:cubicBezTo>
                  <a:pt x="11331936" y="6291772"/>
                  <a:pt x="11329879" y="6300085"/>
                  <a:pt x="11327823" y="6306320"/>
                </a:cubicBezTo>
                <a:cubicBezTo>
                  <a:pt x="11329879" y="6308399"/>
                  <a:pt x="11329879" y="6308399"/>
                  <a:pt x="11329879" y="6308399"/>
                </a:cubicBezTo>
                <a:cubicBezTo>
                  <a:pt x="11340162" y="6318791"/>
                  <a:pt x="11356614" y="6329184"/>
                  <a:pt x="11373066" y="6333340"/>
                </a:cubicBezTo>
                <a:cubicBezTo>
                  <a:pt x="11373066" y="6335419"/>
                  <a:pt x="11371010" y="6354125"/>
                  <a:pt x="11371010" y="6356204"/>
                </a:cubicBezTo>
                <a:cubicBezTo>
                  <a:pt x="11352501" y="6356204"/>
                  <a:pt x="11333992" y="6360360"/>
                  <a:pt x="11321653" y="6368675"/>
                </a:cubicBezTo>
                <a:cubicBezTo>
                  <a:pt x="11319596" y="6368675"/>
                  <a:pt x="11319596" y="6368675"/>
                  <a:pt x="11319596" y="6368675"/>
                </a:cubicBezTo>
                <a:cubicBezTo>
                  <a:pt x="11319596" y="6370752"/>
                  <a:pt x="11319596" y="6370752"/>
                  <a:pt x="11319596" y="6370752"/>
                </a:cubicBezTo>
                <a:cubicBezTo>
                  <a:pt x="11319596" y="6372831"/>
                  <a:pt x="11319596" y="6376988"/>
                  <a:pt x="11319596" y="6381145"/>
                </a:cubicBezTo>
                <a:cubicBezTo>
                  <a:pt x="11319596" y="6385302"/>
                  <a:pt x="11319596" y="6389459"/>
                  <a:pt x="11319596" y="6391537"/>
                </a:cubicBezTo>
                <a:cubicBezTo>
                  <a:pt x="11319596" y="6393616"/>
                  <a:pt x="11319596" y="6393616"/>
                  <a:pt x="11319596" y="6393616"/>
                </a:cubicBezTo>
                <a:cubicBezTo>
                  <a:pt x="11321653" y="6393616"/>
                  <a:pt x="11321653" y="6393616"/>
                  <a:pt x="11321653" y="6393616"/>
                </a:cubicBezTo>
                <a:cubicBezTo>
                  <a:pt x="11333992" y="6401930"/>
                  <a:pt x="11352501" y="6406087"/>
                  <a:pt x="11371010" y="6406087"/>
                </a:cubicBezTo>
                <a:cubicBezTo>
                  <a:pt x="11371010" y="6410243"/>
                  <a:pt x="11373066" y="6426871"/>
                  <a:pt x="11375123" y="6428949"/>
                </a:cubicBezTo>
                <a:cubicBezTo>
                  <a:pt x="11356614" y="6435184"/>
                  <a:pt x="11340162" y="6443498"/>
                  <a:pt x="11329879" y="6455969"/>
                </a:cubicBezTo>
                <a:cubicBezTo>
                  <a:pt x="11327823" y="6455969"/>
                  <a:pt x="11327823" y="6455969"/>
                  <a:pt x="11327823" y="6455969"/>
                </a:cubicBezTo>
                <a:cubicBezTo>
                  <a:pt x="11327823" y="6458048"/>
                  <a:pt x="11327823" y="6458048"/>
                  <a:pt x="11327823" y="6458048"/>
                </a:cubicBezTo>
                <a:cubicBezTo>
                  <a:pt x="11329879" y="6464283"/>
                  <a:pt x="11331936" y="6472597"/>
                  <a:pt x="11333992" y="6478833"/>
                </a:cubicBezTo>
                <a:cubicBezTo>
                  <a:pt x="11336049" y="6478833"/>
                  <a:pt x="11336049" y="6478833"/>
                  <a:pt x="11336049" y="6478833"/>
                </a:cubicBezTo>
                <a:cubicBezTo>
                  <a:pt x="11350444" y="6485068"/>
                  <a:pt x="11371010" y="6482989"/>
                  <a:pt x="11387462" y="6478833"/>
                </a:cubicBezTo>
                <a:cubicBezTo>
                  <a:pt x="11387462" y="6480910"/>
                  <a:pt x="11395688" y="6497539"/>
                  <a:pt x="11395688" y="6499616"/>
                </a:cubicBezTo>
                <a:cubicBezTo>
                  <a:pt x="11381292" y="6507930"/>
                  <a:pt x="11366897" y="6522480"/>
                  <a:pt x="11358671" y="6537029"/>
                </a:cubicBezTo>
                <a:cubicBezTo>
                  <a:pt x="11358671" y="6539107"/>
                  <a:pt x="11358671" y="6539107"/>
                  <a:pt x="11358671" y="6539107"/>
                </a:cubicBezTo>
                <a:cubicBezTo>
                  <a:pt x="11360727" y="6543265"/>
                  <a:pt x="11366897" y="6551578"/>
                  <a:pt x="11371010" y="6557813"/>
                </a:cubicBezTo>
                <a:cubicBezTo>
                  <a:pt x="11387462" y="6557813"/>
                  <a:pt x="11405971" y="6553657"/>
                  <a:pt x="11422423" y="6543265"/>
                </a:cubicBezTo>
                <a:cubicBezTo>
                  <a:pt x="11422423" y="6545342"/>
                  <a:pt x="11432706" y="6559892"/>
                  <a:pt x="11434763" y="6561971"/>
                </a:cubicBezTo>
                <a:cubicBezTo>
                  <a:pt x="11422423" y="6574441"/>
                  <a:pt x="11412140" y="6591068"/>
                  <a:pt x="11408027" y="6607697"/>
                </a:cubicBezTo>
                <a:cubicBezTo>
                  <a:pt x="11410084" y="6609774"/>
                  <a:pt x="11410084" y="6609774"/>
                  <a:pt x="11410084" y="6609774"/>
                </a:cubicBezTo>
                <a:cubicBezTo>
                  <a:pt x="11412140" y="6613932"/>
                  <a:pt x="11420366" y="6620167"/>
                  <a:pt x="11424480" y="6624324"/>
                </a:cubicBezTo>
                <a:cubicBezTo>
                  <a:pt x="11426536" y="6624324"/>
                  <a:pt x="11426536" y="6624324"/>
                  <a:pt x="11426536" y="6624324"/>
                </a:cubicBezTo>
                <a:cubicBezTo>
                  <a:pt x="11440932" y="6620167"/>
                  <a:pt x="11457385" y="6611853"/>
                  <a:pt x="11471780" y="6597304"/>
                </a:cubicBezTo>
                <a:cubicBezTo>
                  <a:pt x="11473837" y="6599383"/>
                  <a:pt x="11486176" y="6609774"/>
                  <a:pt x="11488233" y="6611853"/>
                </a:cubicBezTo>
                <a:cubicBezTo>
                  <a:pt x="11480006" y="6628480"/>
                  <a:pt x="11475894" y="6645109"/>
                  <a:pt x="11475894" y="6661736"/>
                </a:cubicBezTo>
                <a:cubicBezTo>
                  <a:pt x="11475894" y="6661736"/>
                  <a:pt x="11475894" y="6663815"/>
                  <a:pt x="11475894" y="6663815"/>
                </a:cubicBezTo>
                <a:cubicBezTo>
                  <a:pt x="11480006" y="6667971"/>
                  <a:pt x="11488233" y="6672129"/>
                  <a:pt x="11494402" y="6674206"/>
                </a:cubicBezTo>
                <a:cubicBezTo>
                  <a:pt x="11494402" y="6676285"/>
                  <a:pt x="11494402" y="6676285"/>
                  <a:pt x="11494402" y="6676285"/>
                </a:cubicBezTo>
                <a:cubicBezTo>
                  <a:pt x="11496459" y="6674206"/>
                  <a:pt x="11496459" y="6674206"/>
                  <a:pt x="11496459" y="6674206"/>
                </a:cubicBezTo>
                <a:cubicBezTo>
                  <a:pt x="11510854" y="6665893"/>
                  <a:pt x="11523194" y="6653422"/>
                  <a:pt x="11533476" y="6636795"/>
                </a:cubicBezTo>
                <a:cubicBezTo>
                  <a:pt x="11535533" y="6638873"/>
                  <a:pt x="11549928" y="6645109"/>
                  <a:pt x="11551985" y="6645109"/>
                </a:cubicBezTo>
                <a:cubicBezTo>
                  <a:pt x="11549928" y="6653422"/>
                  <a:pt x="11549928" y="6663815"/>
                  <a:pt x="11549928" y="6672129"/>
                </a:cubicBezTo>
                <a:cubicBezTo>
                  <a:pt x="11549928" y="6680442"/>
                  <a:pt x="11549928" y="6690835"/>
                  <a:pt x="11551985" y="6697070"/>
                </a:cubicBezTo>
                <a:cubicBezTo>
                  <a:pt x="11551985" y="6699148"/>
                  <a:pt x="11551985" y="6699148"/>
                  <a:pt x="11551985" y="6699148"/>
                </a:cubicBezTo>
                <a:cubicBezTo>
                  <a:pt x="11554042" y="6699148"/>
                  <a:pt x="11554042" y="6699148"/>
                  <a:pt x="11554042" y="6699148"/>
                </a:cubicBezTo>
                <a:cubicBezTo>
                  <a:pt x="11558155" y="6701227"/>
                  <a:pt x="11568437" y="6703305"/>
                  <a:pt x="11574607" y="6705383"/>
                </a:cubicBezTo>
                <a:cubicBezTo>
                  <a:pt x="11576663" y="6705383"/>
                  <a:pt x="11576663" y="6705383"/>
                  <a:pt x="11576663" y="6705383"/>
                </a:cubicBezTo>
                <a:cubicBezTo>
                  <a:pt x="11586946" y="6692913"/>
                  <a:pt x="11597229" y="6676285"/>
                  <a:pt x="11601342" y="6659658"/>
                </a:cubicBezTo>
                <a:cubicBezTo>
                  <a:pt x="11603398" y="6659658"/>
                  <a:pt x="11621907" y="6661736"/>
                  <a:pt x="11623964" y="6661736"/>
                </a:cubicBezTo>
                <a:cubicBezTo>
                  <a:pt x="11623964" y="6680442"/>
                  <a:pt x="11628077" y="6699148"/>
                  <a:pt x="11636303" y="6713697"/>
                </a:cubicBezTo>
                <a:cubicBezTo>
                  <a:pt x="11638359" y="6713697"/>
                  <a:pt x="11638359" y="6713697"/>
                  <a:pt x="11638359" y="6713697"/>
                </a:cubicBezTo>
                <a:cubicBezTo>
                  <a:pt x="11644529" y="6713697"/>
                  <a:pt x="11654812" y="6713697"/>
                  <a:pt x="11658925" y="6713697"/>
                </a:cubicBezTo>
                <a:cubicBezTo>
                  <a:pt x="11660982" y="6713697"/>
                  <a:pt x="11660982" y="6713697"/>
                  <a:pt x="11660982" y="6713697"/>
                </a:cubicBezTo>
                <a:cubicBezTo>
                  <a:pt x="11669208" y="6699148"/>
                  <a:pt x="11673321" y="6680442"/>
                  <a:pt x="11675378" y="6661736"/>
                </a:cubicBezTo>
                <a:cubicBezTo>
                  <a:pt x="11677434" y="6661736"/>
                  <a:pt x="11693886" y="6659658"/>
                  <a:pt x="11695943" y="6659658"/>
                </a:cubicBezTo>
                <a:cubicBezTo>
                  <a:pt x="11700056" y="6676285"/>
                  <a:pt x="11710338" y="6692913"/>
                  <a:pt x="11722678" y="6705383"/>
                </a:cubicBezTo>
                <a:cubicBezTo>
                  <a:pt x="11728847" y="6703305"/>
                  <a:pt x="11739130" y="6701227"/>
                  <a:pt x="11743243" y="6699148"/>
                </a:cubicBezTo>
                <a:cubicBezTo>
                  <a:pt x="11745300" y="6699148"/>
                  <a:pt x="11745300" y="6699148"/>
                  <a:pt x="11745300" y="6699148"/>
                </a:cubicBezTo>
                <a:cubicBezTo>
                  <a:pt x="11747356" y="6690835"/>
                  <a:pt x="11747356" y="6680442"/>
                  <a:pt x="11747356" y="6672129"/>
                </a:cubicBezTo>
                <a:cubicBezTo>
                  <a:pt x="11747356" y="6663815"/>
                  <a:pt x="11747356" y="6653422"/>
                  <a:pt x="11745300" y="6645109"/>
                </a:cubicBezTo>
                <a:cubicBezTo>
                  <a:pt x="11747356" y="6645109"/>
                  <a:pt x="11763808" y="6638873"/>
                  <a:pt x="11765865" y="6636795"/>
                </a:cubicBezTo>
                <a:cubicBezTo>
                  <a:pt x="11774091" y="6653422"/>
                  <a:pt x="11788487" y="6665893"/>
                  <a:pt x="11802882" y="6674206"/>
                </a:cubicBezTo>
                <a:cubicBezTo>
                  <a:pt x="11809052" y="6672129"/>
                  <a:pt x="11817278" y="6667971"/>
                  <a:pt x="11821391" y="6663815"/>
                </a:cubicBezTo>
                <a:cubicBezTo>
                  <a:pt x="11823448" y="6661736"/>
                  <a:pt x="11823448" y="6661736"/>
                  <a:pt x="11823448" y="6661736"/>
                </a:cubicBezTo>
                <a:cubicBezTo>
                  <a:pt x="11823448" y="6661736"/>
                  <a:pt x="11823448" y="6661736"/>
                  <a:pt x="11823448" y="6659658"/>
                </a:cubicBezTo>
                <a:cubicBezTo>
                  <a:pt x="11823448" y="6645109"/>
                  <a:pt x="11817278" y="6626403"/>
                  <a:pt x="11809052" y="6611853"/>
                </a:cubicBezTo>
                <a:cubicBezTo>
                  <a:pt x="11811108" y="6609774"/>
                  <a:pt x="11823448" y="6599383"/>
                  <a:pt x="11825504" y="6597304"/>
                </a:cubicBezTo>
                <a:cubicBezTo>
                  <a:pt x="11839900" y="6609774"/>
                  <a:pt x="11856352" y="6620167"/>
                  <a:pt x="11870748" y="6624324"/>
                </a:cubicBezTo>
                <a:cubicBezTo>
                  <a:pt x="11872805" y="6624324"/>
                  <a:pt x="11872805" y="6624324"/>
                  <a:pt x="11872805" y="6624324"/>
                </a:cubicBezTo>
                <a:cubicBezTo>
                  <a:pt x="11876918" y="6620167"/>
                  <a:pt x="11885144" y="6613932"/>
                  <a:pt x="11887201" y="6607697"/>
                </a:cubicBezTo>
                <a:cubicBezTo>
                  <a:pt x="11889257" y="6607697"/>
                  <a:pt x="11889257" y="6607697"/>
                  <a:pt x="11889257" y="6607697"/>
                </a:cubicBezTo>
                <a:cubicBezTo>
                  <a:pt x="11885144" y="6591068"/>
                  <a:pt x="11874861" y="6574441"/>
                  <a:pt x="11862522" y="6561971"/>
                </a:cubicBezTo>
                <a:cubicBezTo>
                  <a:pt x="11864579" y="6559892"/>
                  <a:pt x="11874861" y="6545342"/>
                  <a:pt x="11874861" y="6543265"/>
                </a:cubicBezTo>
                <a:cubicBezTo>
                  <a:pt x="11891314" y="6551578"/>
                  <a:pt x="11909822" y="6557813"/>
                  <a:pt x="11926275" y="6557813"/>
                </a:cubicBezTo>
                <a:cubicBezTo>
                  <a:pt x="11928331" y="6555735"/>
                  <a:pt x="11928331" y="6555735"/>
                  <a:pt x="11928331" y="6555735"/>
                </a:cubicBezTo>
                <a:cubicBezTo>
                  <a:pt x="11930388" y="6551578"/>
                  <a:pt x="11936557" y="6543265"/>
                  <a:pt x="11938614" y="6537029"/>
                </a:cubicBezTo>
                <a:cubicBezTo>
                  <a:pt x="11938614" y="6534951"/>
                  <a:pt x="11938614" y="6534951"/>
                  <a:pt x="11938614" y="6534951"/>
                </a:cubicBezTo>
                <a:cubicBezTo>
                  <a:pt x="11930388" y="6522480"/>
                  <a:pt x="11915992" y="6507930"/>
                  <a:pt x="11901596" y="6499616"/>
                </a:cubicBezTo>
                <a:cubicBezTo>
                  <a:pt x="11901596" y="6495460"/>
                  <a:pt x="11909822" y="6480910"/>
                  <a:pt x="11909822" y="6478833"/>
                </a:cubicBezTo>
                <a:cubicBezTo>
                  <a:pt x="11926275" y="6482989"/>
                  <a:pt x="11944784" y="6482989"/>
                  <a:pt x="11961236" y="6478833"/>
                </a:cubicBezTo>
                <a:cubicBezTo>
                  <a:pt x="11963292" y="6478833"/>
                  <a:pt x="11963292" y="6478833"/>
                  <a:pt x="11963292" y="6478833"/>
                </a:cubicBezTo>
                <a:cubicBezTo>
                  <a:pt x="11965349" y="6472597"/>
                  <a:pt x="11967405" y="6464283"/>
                  <a:pt x="11967405" y="6458048"/>
                </a:cubicBezTo>
                <a:cubicBezTo>
                  <a:pt x="11967405" y="6455969"/>
                  <a:pt x="11967405" y="6455969"/>
                  <a:pt x="11967405" y="6455969"/>
                </a:cubicBezTo>
                <a:cubicBezTo>
                  <a:pt x="11957123" y="6443498"/>
                  <a:pt x="11940670" y="6435184"/>
                  <a:pt x="11922162" y="6428949"/>
                </a:cubicBezTo>
                <a:cubicBezTo>
                  <a:pt x="11924218" y="6426871"/>
                  <a:pt x="11926275" y="6410243"/>
                  <a:pt x="11926275" y="6408165"/>
                </a:cubicBezTo>
                <a:cubicBezTo>
                  <a:pt x="11944784" y="6408165"/>
                  <a:pt x="11963292" y="6401930"/>
                  <a:pt x="11975632" y="6393616"/>
                </a:cubicBezTo>
                <a:cubicBezTo>
                  <a:pt x="11977688" y="6393616"/>
                  <a:pt x="11977688" y="6393616"/>
                  <a:pt x="11977688" y="6393616"/>
                </a:cubicBezTo>
                <a:cubicBezTo>
                  <a:pt x="11977688" y="6389459"/>
                  <a:pt x="11977688" y="6385302"/>
                  <a:pt x="11977688" y="6381145"/>
                </a:cubicBezTo>
                <a:cubicBezTo>
                  <a:pt x="11977688" y="6379066"/>
                  <a:pt x="11977688" y="6374910"/>
                  <a:pt x="11977688" y="6370752"/>
                </a:cubicBezTo>
                <a:cubicBezTo>
                  <a:pt x="11975632" y="6370752"/>
                  <a:pt x="11975632" y="6370752"/>
                  <a:pt x="11975632" y="6370752"/>
                </a:cubicBezTo>
                <a:cubicBezTo>
                  <a:pt x="11963292" y="6362439"/>
                  <a:pt x="11944784" y="6356204"/>
                  <a:pt x="11926275" y="6356204"/>
                </a:cubicBezTo>
                <a:cubicBezTo>
                  <a:pt x="11926275" y="6354125"/>
                  <a:pt x="11924218" y="6337498"/>
                  <a:pt x="11924218" y="6335419"/>
                </a:cubicBezTo>
                <a:cubicBezTo>
                  <a:pt x="11940670" y="6329184"/>
                  <a:pt x="11957123" y="6320870"/>
                  <a:pt x="11967405" y="6308399"/>
                </a:cubicBezTo>
                <a:cubicBezTo>
                  <a:pt x="11969462" y="6308399"/>
                  <a:pt x="11969462" y="6308399"/>
                  <a:pt x="11969462" y="6308399"/>
                </a:cubicBezTo>
                <a:cubicBezTo>
                  <a:pt x="11969462" y="6306320"/>
                  <a:pt x="11969462" y="6306320"/>
                  <a:pt x="11969462" y="6306320"/>
                </a:cubicBezTo>
                <a:cubicBezTo>
                  <a:pt x="11967405" y="6300085"/>
                  <a:pt x="11965349" y="6291772"/>
                  <a:pt x="11963292" y="6285536"/>
                </a:cubicBezTo>
                <a:cubicBezTo>
                  <a:pt x="11961236" y="6285536"/>
                  <a:pt x="11961236" y="6285536"/>
                  <a:pt x="11961236" y="6285536"/>
                </a:cubicBezTo>
                <a:cubicBezTo>
                  <a:pt x="11946840" y="6279301"/>
                  <a:pt x="11928331" y="6281379"/>
                  <a:pt x="11909822" y="6285536"/>
                </a:cubicBezTo>
                <a:cubicBezTo>
                  <a:pt x="11909822" y="6283458"/>
                  <a:pt x="11903653" y="6266830"/>
                  <a:pt x="11901596" y="6264752"/>
                </a:cubicBezTo>
                <a:cubicBezTo>
                  <a:pt x="11918049" y="6256438"/>
                  <a:pt x="11930388" y="6241888"/>
                  <a:pt x="11938614" y="6227340"/>
                </a:cubicBezTo>
                <a:cubicBezTo>
                  <a:pt x="11938614" y="6225261"/>
                  <a:pt x="11938614" y="6225261"/>
                  <a:pt x="11938614" y="6225261"/>
                </a:cubicBezTo>
                <a:cubicBezTo>
                  <a:pt x="11936557" y="6221104"/>
                  <a:pt x="11932444" y="6212790"/>
                  <a:pt x="11928331" y="6206555"/>
                </a:cubicBezTo>
                <a:cubicBezTo>
                  <a:pt x="11926275" y="6206555"/>
                  <a:pt x="11926275" y="6206555"/>
                  <a:pt x="11926275" y="6206555"/>
                </a:cubicBezTo>
                <a:cubicBezTo>
                  <a:pt x="11909822" y="6206555"/>
                  <a:pt x="11891314" y="6210712"/>
                  <a:pt x="11876918" y="6219026"/>
                </a:cubicBezTo>
                <a:cubicBezTo>
                  <a:pt x="11874861" y="6219026"/>
                  <a:pt x="11864579" y="6204476"/>
                  <a:pt x="11862522" y="6202398"/>
                </a:cubicBezTo>
                <a:cubicBezTo>
                  <a:pt x="11874861" y="6189927"/>
                  <a:pt x="11885144" y="6173300"/>
                  <a:pt x="11889257" y="6156672"/>
                </a:cubicBezTo>
                <a:cubicBezTo>
                  <a:pt x="11889257" y="6154594"/>
                  <a:pt x="11889257" y="6154594"/>
                  <a:pt x="11889257" y="6154594"/>
                </a:cubicBezTo>
                <a:cubicBezTo>
                  <a:pt x="11885144" y="6150437"/>
                  <a:pt x="11878975" y="6144201"/>
                  <a:pt x="11872805" y="6140044"/>
                </a:cubicBezTo>
                <a:cubicBezTo>
                  <a:pt x="11856352" y="6144201"/>
                  <a:pt x="11839900" y="6152515"/>
                  <a:pt x="11827561" y="6164986"/>
                </a:cubicBezTo>
                <a:cubicBezTo>
                  <a:pt x="11825504" y="6164986"/>
                  <a:pt x="11811108" y="6154594"/>
                  <a:pt x="11809052" y="6152515"/>
                </a:cubicBezTo>
                <a:cubicBezTo>
                  <a:pt x="11819334" y="6135888"/>
                  <a:pt x="11823448" y="6119260"/>
                  <a:pt x="11823448" y="6102632"/>
                </a:cubicBezTo>
                <a:cubicBezTo>
                  <a:pt x="11823448" y="6102632"/>
                  <a:pt x="11823448" y="6100554"/>
                  <a:pt x="11823448" y="6100554"/>
                </a:cubicBezTo>
                <a:cubicBezTo>
                  <a:pt x="11817278" y="6096397"/>
                  <a:pt x="11809052" y="6092240"/>
                  <a:pt x="11804939" y="6090162"/>
                </a:cubicBezTo>
                <a:cubicBezTo>
                  <a:pt x="11802882" y="6088083"/>
                  <a:pt x="11802882" y="6088083"/>
                  <a:pt x="11802882" y="6088083"/>
                </a:cubicBezTo>
                <a:cubicBezTo>
                  <a:pt x="11802882" y="6090162"/>
                  <a:pt x="11802882" y="6090162"/>
                  <a:pt x="11802882" y="6090162"/>
                </a:cubicBezTo>
                <a:cubicBezTo>
                  <a:pt x="11788487" y="6096397"/>
                  <a:pt x="11776147" y="6110946"/>
                  <a:pt x="11765865" y="6125495"/>
                </a:cubicBezTo>
                <a:cubicBezTo>
                  <a:pt x="11763808" y="6125495"/>
                  <a:pt x="11747356" y="6119260"/>
                  <a:pt x="11745300" y="6117182"/>
                </a:cubicBezTo>
                <a:cubicBezTo>
                  <a:pt x="11747356" y="6108868"/>
                  <a:pt x="11749412" y="6100554"/>
                  <a:pt x="11749412" y="6090162"/>
                </a:cubicBezTo>
                <a:cubicBezTo>
                  <a:pt x="11749412" y="6081848"/>
                  <a:pt x="11747356" y="6073534"/>
                  <a:pt x="11745300" y="6065220"/>
                </a:cubicBezTo>
                <a:cubicBezTo>
                  <a:pt x="11745300" y="6063142"/>
                  <a:pt x="11745300" y="6063142"/>
                  <a:pt x="11745300" y="6063142"/>
                </a:cubicBezTo>
                <a:cubicBezTo>
                  <a:pt x="11743243" y="6063142"/>
                  <a:pt x="11743243" y="6063142"/>
                  <a:pt x="11743243" y="6063142"/>
                </a:cubicBezTo>
                <a:cubicBezTo>
                  <a:pt x="11739130" y="6061063"/>
                  <a:pt x="11730904" y="6058985"/>
                  <a:pt x="11722678" y="6058985"/>
                </a:cubicBezTo>
                <a:cubicBezTo>
                  <a:pt x="11710338" y="6069377"/>
                  <a:pt x="11700056" y="6086005"/>
                  <a:pt x="11695943" y="6104711"/>
                </a:cubicBezTo>
                <a:cubicBezTo>
                  <a:pt x="11693886" y="6102632"/>
                  <a:pt x="11677434" y="6100554"/>
                  <a:pt x="11673321" y="6100554"/>
                </a:cubicBezTo>
                <a:cubicBezTo>
                  <a:pt x="11673321" y="6083926"/>
                  <a:pt x="11669208" y="6065220"/>
                  <a:pt x="11660982" y="6050671"/>
                </a:cubicBezTo>
                <a:cubicBezTo>
                  <a:pt x="11658925" y="6050671"/>
                  <a:pt x="11658925" y="6050671"/>
                  <a:pt x="11658925" y="6050671"/>
                </a:cubicBezTo>
                <a:cubicBezTo>
                  <a:pt x="11652756" y="6048592"/>
                  <a:pt x="11644529" y="6048592"/>
                  <a:pt x="11638359" y="6050671"/>
                </a:cubicBezTo>
                <a:cubicBezTo>
                  <a:pt x="11636303" y="6050671"/>
                  <a:pt x="11636303" y="6050671"/>
                  <a:pt x="11636303" y="605067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  <a:solidFill>
            <a:srgbClr val="48595D">
              <a:alpha val="70000"/>
            </a:srgbClr>
          </a:solidFill>
        </p:spPr>
        <p:txBody>
          <a:bodyPr wrap="square" tIns="0" bIns="1371600" anchor="b">
            <a:noAutofit/>
          </a:bodyPr>
          <a:lstStyle>
            <a:lvl1pPr marL="457200" indent="0" algn="l">
              <a:buNone/>
              <a:defRPr sz="6600" b="1" cap="all" baseline="0">
                <a:solidFill>
                  <a:schemeClr val="bg1">
                    <a:alpha val="0"/>
                  </a:schemeClr>
                </a:solidFill>
                <a:latin typeface="+mj-lt"/>
              </a:defRPr>
            </a:lvl1pPr>
            <a:lvl2pPr marL="0" indent="0" algn="ctr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3A65FA18-26F9-4DF9-BC04-CBF7083ECA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3345532"/>
            <a:ext cx="4986867" cy="1975764"/>
          </a:xfrm>
        </p:spPr>
        <p:txBody>
          <a:bodyPr>
            <a:normAutofit/>
          </a:bodyPr>
          <a:lstStyle>
            <a:lvl1pPr marL="0" indent="0" algn="l">
              <a:buNone/>
              <a:defRPr sz="33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920966B7-D1BD-4B62-9DEB-FE17AF3EED7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6332" y="2141538"/>
            <a:ext cx="5906347" cy="1135062"/>
          </a:xfr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anchor="b">
            <a:noAutofit/>
          </a:bodyPr>
          <a:lstStyle>
            <a:lvl1pPr marL="0" indent="0">
              <a:buNone/>
              <a:defRPr sz="4400" b="1" cap="all" baseline="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63EA0955-37FE-447B-A91D-F8B3D55349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50133" y="115570"/>
            <a:ext cx="423334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58437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6107279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37.xml"/><Relationship Id="rId18" Type="http://schemas.openxmlformats.org/officeDocument/2006/relationships/slideLayout" Target="../slideLayouts/slideLayout42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27.xml"/><Relationship Id="rId21" Type="http://schemas.openxmlformats.org/officeDocument/2006/relationships/slideLayout" Target="../slideLayouts/slideLayout45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17" Type="http://schemas.openxmlformats.org/officeDocument/2006/relationships/slideLayout" Target="../slideLayouts/slideLayout41.xml"/><Relationship Id="rId25" Type="http://schemas.openxmlformats.org/officeDocument/2006/relationships/slideLayout" Target="../slideLayouts/slideLayout49.xml"/><Relationship Id="rId2" Type="http://schemas.openxmlformats.org/officeDocument/2006/relationships/slideLayout" Target="../slideLayouts/slideLayout26.xml"/><Relationship Id="rId16" Type="http://schemas.openxmlformats.org/officeDocument/2006/relationships/slideLayout" Target="../slideLayouts/slideLayout40.xml"/><Relationship Id="rId20" Type="http://schemas.openxmlformats.org/officeDocument/2006/relationships/slideLayout" Target="../slideLayouts/slideLayout44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24" Type="http://schemas.openxmlformats.org/officeDocument/2006/relationships/slideLayout" Target="../slideLayouts/slideLayout48.xml"/><Relationship Id="rId5" Type="http://schemas.openxmlformats.org/officeDocument/2006/relationships/slideLayout" Target="../slideLayouts/slideLayout29.xml"/><Relationship Id="rId15" Type="http://schemas.openxmlformats.org/officeDocument/2006/relationships/slideLayout" Target="../slideLayouts/slideLayout39.xml"/><Relationship Id="rId23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34.xml"/><Relationship Id="rId19" Type="http://schemas.openxmlformats.org/officeDocument/2006/relationships/slideLayout" Target="../slideLayouts/slideLayout43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Relationship Id="rId14" Type="http://schemas.openxmlformats.org/officeDocument/2006/relationships/slideLayout" Target="../slideLayouts/slideLayout38.xml"/><Relationship Id="rId22" Type="http://schemas.openxmlformats.org/officeDocument/2006/relationships/slideLayout" Target="../slideLayouts/slideLayout4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slideLayout" Target="../slideLayouts/slideLayout62.xml"/><Relationship Id="rId18" Type="http://schemas.openxmlformats.org/officeDocument/2006/relationships/slideLayout" Target="../slideLayouts/slideLayout67.xml"/><Relationship Id="rId26" Type="http://schemas.openxmlformats.org/officeDocument/2006/relationships/theme" Target="../theme/theme3.xml"/><Relationship Id="rId3" Type="http://schemas.openxmlformats.org/officeDocument/2006/relationships/slideLayout" Target="../slideLayouts/slideLayout52.xml"/><Relationship Id="rId21" Type="http://schemas.openxmlformats.org/officeDocument/2006/relationships/slideLayout" Target="../slideLayouts/slideLayout70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17" Type="http://schemas.openxmlformats.org/officeDocument/2006/relationships/slideLayout" Target="../slideLayouts/slideLayout66.xml"/><Relationship Id="rId25" Type="http://schemas.openxmlformats.org/officeDocument/2006/relationships/slideLayout" Target="../slideLayouts/slideLayout74.xml"/><Relationship Id="rId2" Type="http://schemas.openxmlformats.org/officeDocument/2006/relationships/slideLayout" Target="../slideLayouts/slideLayout51.xml"/><Relationship Id="rId16" Type="http://schemas.openxmlformats.org/officeDocument/2006/relationships/slideLayout" Target="../slideLayouts/slideLayout65.xml"/><Relationship Id="rId20" Type="http://schemas.openxmlformats.org/officeDocument/2006/relationships/slideLayout" Target="../slideLayouts/slideLayout69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24" Type="http://schemas.openxmlformats.org/officeDocument/2006/relationships/slideLayout" Target="../slideLayouts/slideLayout73.xml"/><Relationship Id="rId5" Type="http://schemas.openxmlformats.org/officeDocument/2006/relationships/slideLayout" Target="../slideLayouts/slideLayout54.xml"/><Relationship Id="rId15" Type="http://schemas.openxmlformats.org/officeDocument/2006/relationships/slideLayout" Target="../slideLayouts/slideLayout64.xml"/><Relationship Id="rId23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59.xml"/><Relationship Id="rId19" Type="http://schemas.openxmlformats.org/officeDocument/2006/relationships/slideLayout" Target="../slideLayouts/slideLayout68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Relationship Id="rId14" Type="http://schemas.openxmlformats.org/officeDocument/2006/relationships/slideLayout" Target="../slideLayouts/slideLayout63.xml"/><Relationship Id="rId22" Type="http://schemas.openxmlformats.org/officeDocument/2006/relationships/slideLayout" Target="../slideLayouts/slideLayout7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2.xml"/><Relationship Id="rId13" Type="http://schemas.openxmlformats.org/officeDocument/2006/relationships/slideLayout" Target="../slideLayouts/slideLayout87.xml"/><Relationship Id="rId18" Type="http://schemas.openxmlformats.org/officeDocument/2006/relationships/slideLayout" Target="../slideLayouts/slideLayout92.xml"/><Relationship Id="rId26" Type="http://schemas.openxmlformats.org/officeDocument/2006/relationships/theme" Target="../theme/theme4.xml"/><Relationship Id="rId3" Type="http://schemas.openxmlformats.org/officeDocument/2006/relationships/slideLayout" Target="../slideLayouts/slideLayout77.xml"/><Relationship Id="rId21" Type="http://schemas.openxmlformats.org/officeDocument/2006/relationships/slideLayout" Target="../slideLayouts/slideLayout95.xml"/><Relationship Id="rId7" Type="http://schemas.openxmlformats.org/officeDocument/2006/relationships/slideLayout" Target="../slideLayouts/slideLayout81.xml"/><Relationship Id="rId12" Type="http://schemas.openxmlformats.org/officeDocument/2006/relationships/slideLayout" Target="../slideLayouts/slideLayout86.xml"/><Relationship Id="rId17" Type="http://schemas.openxmlformats.org/officeDocument/2006/relationships/slideLayout" Target="../slideLayouts/slideLayout91.xml"/><Relationship Id="rId25" Type="http://schemas.openxmlformats.org/officeDocument/2006/relationships/slideLayout" Target="../slideLayouts/slideLayout99.xml"/><Relationship Id="rId2" Type="http://schemas.openxmlformats.org/officeDocument/2006/relationships/slideLayout" Target="../slideLayouts/slideLayout76.xml"/><Relationship Id="rId16" Type="http://schemas.openxmlformats.org/officeDocument/2006/relationships/slideLayout" Target="../slideLayouts/slideLayout90.xml"/><Relationship Id="rId20" Type="http://schemas.openxmlformats.org/officeDocument/2006/relationships/slideLayout" Target="../slideLayouts/slideLayout94.xml"/><Relationship Id="rId1" Type="http://schemas.openxmlformats.org/officeDocument/2006/relationships/slideLayout" Target="../slideLayouts/slideLayout75.xml"/><Relationship Id="rId6" Type="http://schemas.openxmlformats.org/officeDocument/2006/relationships/slideLayout" Target="../slideLayouts/slideLayout80.xml"/><Relationship Id="rId11" Type="http://schemas.openxmlformats.org/officeDocument/2006/relationships/slideLayout" Target="../slideLayouts/slideLayout85.xml"/><Relationship Id="rId24" Type="http://schemas.openxmlformats.org/officeDocument/2006/relationships/slideLayout" Target="../slideLayouts/slideLayout98.xml"/><Relationship Id="rId5" Type="http://schemas.openxmlformats.org/officeDocument/2006/relationships/slideLayout" Target="../slideLayouts/slideLayout79.xml"/><Relationship Id="rId15" Type="http://schemas.openxmlformats.org/officeDocument/2006/relationships/slideLayout" Target="../slideLayouts/slideLayout89.xml"/><Relationship Id="rId23" Type="http://schemas.openxmlformats.org/officeDocument/2006/relationships/slideLayout" Target="../slideLayouts/slideLayout97.xml"/><Relationship Id="rId10" Type="http://schemas.openxmlformats.org/officeDocument/2006/relationships/slideLayout" Target="../slideLayouts/slideLayout84.xml"/><Relationship Id="rId19" Type="http://schemas.openxmlformats.org/officeDocument/2006/relationships/slideLayout" Target="../slideLayouts/slideLayout93.xml"/><Relationship Id="rId4" Type="http://schemas.openxmlformats.org/officeDocument/2006/relationships/slideLayout" Target="../slideLayouts/slideLayout78.xml"/><Relationship Id="rId9" Type="http://schemas.openxmlformats.org/officeDocument/2006/relationships/slideLayout" Target="../slideLayouts/slideLayout83.xml"/><Relationship Id="rId14" Type="http://schemas.openxmlformats.org/officeDocument/2006/relationships/slideLayout" Target="../slideLayouts/slideLayout88.xml"/><Relationship Id="rId22" Type="http://schemas.openxmlformats.org/officeDocument/2006/relationships/slideLayout" Target="../slideLayouts/slideLayout96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13" Type="http://schemas.openxmlformats.org/officeDocument/2006/relationships/slideLayout" Target="../slideLayouts/slideLayout112.xml"/><Relationship Id="rId18" Type="http://schemas.openxmlformats.org/officeDocument/2006/relationships/slideLayout" Target="../slideLayouts/slideLayout117.xml"/><Relationship Id="rId26" Type="http://schemas.openxmlformats.org/officeDocument/2006/relationships/theme" Target="../theme/theme5.xml"/><Relationship Id="rId3" Type="http://schemas.openxmlformats.org/officeDocument/2006/relationships/slideLayout" Target="../slideLayouts/slideLayout102.xml"/><Relationship Id="rId21" Type="http://schemas.openxmlformats.org/officeDocument/2006/relationships/slideLayout" Target="../slideLayouts/slideLayout120.xml"/><Relationship Id="rId7" Type="http://schemas.openxmlformats.org/officeDocument/2006/relationships/slideLayout" Target="../slideLayouts/slideLayout106.xml"/><Relationship Id="rId12" Type="http://schemas.openxmlformats.org/officeDocument/2006/relationships/slideLayout" Target="../slideLayouts/slideLayout111.xml"/><Relationship Id="rId17" Type="http://schemas.openxmlformats.org/officeDocument/2006/relationships/slideLayout" Target="../slideLayouts/slideLayout116.xml"/><Relationship Id="rId25" Type="http://schemas.openxmlformats.org/officeDocument/2006/relationships/slideLayout" Target="../slideLayouts/slideLayout124.xml"/><Relationship Id="rId2" Type="http://schemas.openxmlformats.org/officeDocument/2006/relationships/slideLayout" Target="../slideLayouts/slideLayout101.xml"/><Relationship Id="rId16" Type="http://schemas.openxmlformats.org/officeDocument/2006/relationships/slideLayout" Target="../slideLayouts/slideLayout115.xml"/><Relationship Id="rId20" Type="http://schemas.openxmlformats.org/officeDocument/2006/relationships/slideLayout" Target="../slideLayouts/slideLayout119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24" Type="http://schemas.openxmlformats.org/officeDocument/2006/relationships/slideLayout" Target="../slideLayouts/slideLayout123.xml"/><Relationship Id="rId5" Type="http://schemas.openxmlformats.org/officeDocument/2006/relationships/slideLayout" Target="../slideLayouts/slideLayout104.xml"/><Relationship Id="rId15" Type="http://schemas.openxmlformats.org/officeDocument/2006/relationships/slideLayout" Target="../slideLayouts/slideLayout114.xml"/><Relationship Id="rId23" Type="http://schemas.openxmlformats.org/officeDocument/2006/relationships/slideLayout" Target="../slideLayouts/slideLayout122.xml"/><Relationship Id="rId10" Type="http://schemas.openxmlformats.org/officeDocument/2006/relationships/slideLayout" Target="../slideLayouts/slideLayout109.xml"/><Relationship Id="rId19" Type="http://schemas.openxmlformats.org/officeDocument/2006/relationships/slideLayout" Target="../slideLayouts/slideLayout118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Relationship Id="rId14" Type="http://schemas.openxmlformats.org/officeDocument/2006/relationships/slideLayout" Target="../slideLayouts/slideLayout113.xml"/><Relationship Id="rId22" Type="http://schemas.openxmlformats.org/officeDocument/2006/relationships/slideLayout" Target="../slideLayouts/slideLayout121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2.xml"/><Relationship Id="rId13" Type="http://schemas.openxmlformats.org/officeDocument/2006/relationships/slideLayout" Target="../slideLayouts/slideLayout137.xml"/><Relationship Id="rId18" Type="http://schemas.openxmlformats.org/officeDocument/2006/relationships/slideLayout" Target="../slideLayouts/slideLayout142.xml"/><Relationship Id="rId26" Type="http://schemas.openxmlformats.org/officeDocument/2006/relationships/theme" Target="../theme/theme6.xml"/><Relationship Id="rId3" Type="http://schemas.openxmlformats.org/officeDocument/2006/relationships/slideLayout" Target="../slideLayouts/slideLayout127.xml"/><Relationship Id="rId21" Type="http://schemas.openxmlformats.org/officeDocument/2006/relationships/slideLayout" Target="../slideLayouts/slideLayout145.xml"/><Relationship Id="rId7" Type="http://schemas.openxmlformats.org/officeDocument/2006/relationships/slideLayout" Target="../slideLayouts/slideLayout131.xml"/><Relationship Id="rId12" Type="http://schemas.openxmlformats.org/officeDocument/2006/relationships/slideLayout" Target="../slideLayouts/slideLayout136.xml"/><Relationship Id="rId17" Type="http://schemas.openxmlformats.org/officeDocument/2006/relationships/slideLayout" Target="../slideLayouts/slideLayout141.xml"/><Relationship Id="rId25" Type="http://schemas.openxmlformats.org/officeDocument/2006/relationships/slideLayout" Target="../slideLayouts/slideLayout149.xml"/><Relationship Id="rId2" Type="http://schemas.openxmlformats.org/officeDocument/2006/relationships/slideLayout" Target="../slideLayouts/slideLayout126.xml"/><Relationship Id="rId16" Type="http://schemas.openxmlformats.org/officeDocument/2006/relationships/slideLayout" Target="../slideLayouts/slideLayout140.xml"/><Relationship Id="rId20" Type="http://schemas.openxmlformats.org/officeDocument/2006/relationships/slideLayout" Target="../slideLayouts/slideLayout144.xml"/><Relationship Id="rId1" Type="http://schemas.openxmlformats.org/officeDocument/2006/relationships/slideLayout" Target="../slideLayouts/slideLayout125.xml"/><Relationship Id="rId6" Type="http://schemas.openxmlformats.org/officeDocument/2006/relationships/slideLayout" Target="../slideLayouts/slideLayout130.xml"/><Relationship Id="rId11" Type="http://schemas.openxmlformats.org/officeDocument/2006/relationships/slideLayout" Target="../slideLayouts/slideLayout135.xml"/><Relationship Id="rId24" Type="http://schemas.openxmlformats.org/officeDocument/2006/relationships/slideLayout" Target="../slideLayouts/slideLayout148.xml"/><Relationship Id="rId5" Type="http://schemas.openxmlformats.org/officeDocument/2006/relationships/slideLayout" Target="../slideLayouts/slideLayout129.xml"/><Relationship Id="rId15" Type="http://schemas.openxmlformats.org/officeDocument/2006/relationships/slideLayout" Target="../slideLayouts/slideLayout139.xml"/><Relationship Id="rId23" Type="http://schemas.openxmlformats.org/officeDocument/2006/relationships/slideLayout" Target="../slideLayouts/slideLayout147.xml"/><Relationship Id="rId10" Type="http://schemas.openxmlformats.org/officeDocument/2006/relationships/slideLayout" Target="../slideLayouts/slideLayout134.xml"/><Relationship Id="rId19" Type="http://schemas.openxmlformats.org/officeDocument/2006/relationships/slideLayout" Target="../slideLayouts/slideLayout143.xml"/><Relationship Id="rId4" Type="http://schemas.openxmlformats.org/officeDocument/2006/relationships/slideLayout" Target="../slideLayouts/slideLayout128.xml"/><Relationship Id="rId9" Type="http://schemas.openxmlformats.org/officeDocument/2006/relationships/slideLayout" Target="../slideLayouts/slideLayout133.xml"/><Relationship Id="rId14" Type="http://schemas.openxmlformats.org/officeDocument/2006/relationships/slideLayout" Target="../slideLayouts/slideLayout138.xml"/><Relationship Id="rId22" Type="http://schemas.openxmlformats.org/officeDocument/2006/relationships/slideLayout" Target="../slideLayouts/slideLayout14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7.xml"/><Relationship Id="rId13" Type="http://schemas.openxmlformats.org/officeDocument/2006/relationships/slideLayout" Target="../slideLayouts/slideLayout162.xml"/><Relationship Id="rId18" Type="http://schemas.openxmlformats.org/officeDocument/2006/relationships/slideLayout" Target="../slideLayouts/slideLayout167.xml"/><Relationship Id="rId26" Type="http://schemas.openxmlformats.org/officeDocument/2006/relationships/theme" Target="../theme/theme7.xml"/><Relationship Id="rId3" Type="http://schemas.openxmlformats.org/officeDocument/2006/relationships/slideLayout" Target="../slideLayouts/slideLayout152.xml"/><Relationship Id="rId21" Type="http://schemas.openxmlformats.org/officeDocument/2006/relationships/slideLayout" Target="../slideLayouts/slideLayout170.xml"/><Relationship Id="rId7" Type="http://schemas.openxmlformats.org/officeDocument/2006/relationships/slideLayout" Target="../slideLayouts/slideLayout156.xml"/><Relationship Id="rId12" Type="http://schemas.openxmlformats.org/officeDocument/2006/relationships/slideLayout" Target="../slideLayouts/slideLayout161.xml"/><Relationship Id="rId17" Type="http://schemas.openxmlformats.org/officeDocument/2006/relationships/slideLayout" Target="../slideLayouts/slideLayout166.xml"/><Relationship Id="rId25" Type="http://schemas.openxmlformats.org/officeDocument/2006/relationships/slideLayout" Target="../slideLayouts/slideLayout174.xml"/><Relationship Id="rId2" Type="http://schemas.openxmlformats.org/officeDocument/2006/relationships/slideLayout" Target="../slideLayouts/slideLayout151.xml"/><Relationship Id="rId16" Type="http://schemas.openxmlformats.org/officeDocument/2006/relationships/slideLayout" Target="../slideLayouts/slideLayout165.xml"/><Relationship Id="rId20" Type="http://schemas.openxmlformats.org/officeDocument/2006/relationships/slideLayout" Target="../slideLayouts/slideLayout169.xml"/><Relationship Id="rId1" Type="http://schemas.openxmlformats.org/officeDocument/2006/relationships/slideLayout" Target="../slideLayouts/slideLayout150.xml"/><Relationship Id="rId6" Type="http://schemas.openxmlformats.org/officeDocument/2006/relationships/slideLayout" Target="../slideLayouts/slideLayout155.xml"/><Relationship Id="rId11" Type="http://schemas.openxmlformats.org/officeDocument/2006/relationships/slideLayout" Target="../slideLayouts/slideLayout160.xml"/><Relationship Id="rId24" Type="http://schemas.openxmlformats.org/officeDocument/2006/relationships/slideLayout" Target="../slideLayouts/slideLayout173.xml"/><Relationship Id="rId5" Type="http://schemas.openxmlformats.org/officeDocument/2006/relationships/slideLayout" Target="../slideLayouts/slideLayout154.xml"/><Relationship Id="rId15" Type="http://schemas.openxmlformats.org/officeDocument/2006/relationships/slideLayout" Target="../slideLayouts/slideLayout164.xml"/><Relationship Id="rId23" Type="http://schemas.openxmlformats.org/officeDocument/2006/relationships/slideLayout" Target="../slideLayouts/slideLayout172.xml"/><Relationship Id="rId10" Type="http://schemas.openxmlformats.org/officeDocument/2006/relationships/slideLayout" Target="../slideLayouts/slideLayout159.xml"/><Relationship Id="rId19" Type="http://schemas.openxmlformats.org/officeDocument/2006/relationships/slideLayout" Target="../slideLayouts/slideLayout168.xml"/><Relationship Id="rId4" Type="http://schemas.openxmlformats.org/officeDocument/2006/relationships/slideLayout" Target="../slideLayouts/slideLayout153.xml"/><Relationship Id="rId9" Type="http://schemas.openxmlformats.org/officeDocument/2006/relationships/slideLayout" Target="../slideLayouts/slideLayout158.xml"/><Relationship Id="rId14" Type="http://schemas.openxmlformats.org/officeDocument/2006/relationships/slideLayout" Target="../slideLayouts/slideLayout163.xml"/><Relationship Id="rId22" Type="http://schemas.openxmlformats.org/officeDocument/2006/relationships/slideLayout" Target="../slideLayouts/slideLayout171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2.xml"/><Relationship Id="rId13" Type="http://schemas.openxmlformats.org/officeDocument/2006/relationships/slideLayout" Target="../slideLayouts/slideLayout187.xml"/><Relationship Id="rId18" Type="http://schemas.openxmlformats.org/officeDocument/2006/relationships/slideLayout" Target="../slideLayouts/slideLayout192.xml"/><Relationship Id="rId26" Type="http://schemas.openxmlformats.org/officeDocument/2006/relationships/theme" Target="../theme/theme8.xml"/><Relationship Id="rId3" Type="http://schemas.openxmlformats.org/officeDocument/2006/relationships/slideLayout" Target="../slideLayouts/slideLayout177.xml"/><Relationship Id="rId21" Type="http://schemas.openxmlformats.org/officeDocument/2006/relationships/slideLayout" Target="../slideLayouts/slideLayout195.xml"/><Relationship Id="rId7" Type="http://schemas.openxmlformats.org/officeDocument/2006/relationships/slideLayout" Target="../slideLayouts/slideLayout181.xml"/><Relationship Id="rId12" Type="http://schemas.openxmlformats.org/officeDocument/2006/relationships/slideLayout" Target="../slideLayouts/slideLayout186.xml"/><Relationship Id="rId17" Type="http://schemas.openxmlformats.org/officeDocument/2006/relationships/slideLayout" Target="../slideLayouts/slideLayout191.xml"/><Relationship Id="rId25" Type="http://schemas.openxmlformats.org/officeDocument/2006/relationships/slideLayout" Target="../slideLayouts/slideLayout199.xml"/><Relationship Id="rId2" Type="http://schemas.openxmlformats.org/officeDocument/2006/relationships/slideLayout" Target="../slideLayouts/slideLayout176.xml"/><Relationship Id="rId16" Type="http://schemas.openxmlformats.org/officeDocument/2006/relationships/slideLayout" Target="../slideLayouts/slideLayout190.xml"/><Relationship Id="rId20" Type="http://schemas.openxmlformats.org/officeDocument/2006/relationships/slideLayout" Target="../slideLayouts/slideLayout194.xml"/><Relationship Id="rId1" Type="http://schemas.openxmlformats.org/officeDocument/2006/relationships/slideLayout" Target="../slideLayouts/slideLayout175.xml"/><Relationship Id="rId6" Type="http://schemas.openxmlformats.org/officeDocument/2006/relationships/slideLayout" Target="../slideLayouts/slideLayout180.xml"/><Relationship Id="rId11" Type="http://schemas.openxmlformats.org/officeDocument/2006/relationships/slideLayout" Target="../slideLayouts/slideLayout185.xml"/><Relationship Id="rId24" Type="http://schemas.openxmlformats.org/officeDocument/2006/relationships/slideLayout" Target="../slideLayouts/slideLayout198.xml"/><Relationship Id="rId5" Type="http://schemas.openxmlformats.org/officeDocument/2006/relationships/slideLayout" Target="../slideLayouts/slideLayout179.xml"/><Relationship Id="rId15" Type="http://schemas.openxmlformats.org/officeDocument/2006/relationships/slideLayout" Target="../slideLayouts/slideLayout189.xml"/><Relationship Id="rId23" Type="http://schemas.openxmlformats.org/officeDocument/2006/relationships/slideLayout" Target="../slideLayouts/slideLayout197.xml"/><Relationship Id="rId10" Type="http://schemas.openxmlformats.org/officeDocument/2006/relationships/slideLayout" Target="../slideLayouts/slideLayout184.xml"/><Relationship Id="rId19" Type="http://schemas.openxmlformats.org/officeDocument/2006/relationships/slideLayout" Target="../slideLayouts/slideLayout193.xml"/><Relationship Id="rId4" Type="http://schemas.openxmlformats.org/officeDocument/2006/relationships/slideLayout" Target="../slideLayouts/slideLayout178.xml"/><Relationship Id="rId9" Type="http://schemas.openxmlformats.org/officeDocument/2006/relationships/slideLayout" Target="../slideLayouts/slideLayout183.xml"/><Relationship Id="rId14" Type="http://schemas.openxmlformats.org/officeDocument/2006/relationships/slideLayout" Target="../slideLayouts/slideLayout188.xml"/><Relationship Id="rId22" Type="http://schemas.openxmlformats.org/officeDocument/2006/relationships/slideLayout" Target="../slideLayouts/slideLayout19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7.xml"/><Relationship Id="rId13" Type="http://schemas.openxmlformats.org/officeDocument/2006/relationships/slideLayout" Target="../slideLayouts/slideLayout212.xml"/><Relationship Id="rId18" Type="http://schemas.openxmlformats.org/officeDocument/2006/relationships/slideLayout" Target="../slideLayouts/slideLayout217.xml"/><Relationship Id="rId26" Type="http://schemas.openxmlformats.org/officeDocument/2006/relationships/theme" Target="../theme/theme9.xml"/><Relationship Id="rId3" Type="http://schemas.openxmlformats.org/officeDocument/2006/relationships/slideLayout" Target="../slideLayouts/slideLayout202.xml"/><Relationship Id="rId21" Type="http://schemas.openxmlformats.org/officeDocument/2006/relationships/slideLayout" Target="../slideLayouts/slideLayout220.xml"/><Relationship Id="rId7" Type="http://schemas.openxmlformats.org/officeDocument/2006/relationships/slideLayout" Target="../slideLayouts/slideLayout206.xml"/><Relationship Id="rId12" Type="http://schemas.openxmlformats.org/officeDocument/2006/relationships/slideLayout" Target="../slideLayouts/slideLayout211.xml"/><Relationship Id="rId17" Type="http://schemas.openxmlformats.org/officeDocument/2006/relationships/slideLayout" Target="../slideLayouts/slideLayout216.xml"/><Relationship Id="rId25" Type="http://schemas.openxmlformats.org/officeDocument/2006/relationships/slideLayout" Target="../slideLayouts/slideLayout224.xml"/><Relationship Id="rId2" Type="http://schemas.openxmlformats.org/officeDocument/2006/relationships/slideLayout" Target="../slideLayouts/slideLayout201.xml"/><Relationship Id="rId16" Type="http://schemas.openxmlformats.org/officeDocument/2006/relationships/slideLayout" Target="../slideLayouts/slideLayout215.xml"/><Relationship Id="rId20" Type="http://schemas.openxmlformats.org/officeDocument/2006/relationships/slideLayout" Target="../slideLayouts/slideLayout219.xml"/><Relationship Id="rId1" Type="http://schemas.openxmlformats.org/officeDocument/2006/relationships/slideLayout" Target="../slideLayouts/slideLayout200.xml"/><Relationship Id="rId6" Type="http://schemas.openxmlformats.org/officeDocument/2006/relationships/slideLayout" Target="../slideLayouts/slideLayout205.xml"/><Relationship Id="rId11" Type="http://schemas.openxmlformats.org/officeDocument/2006/relationships/slideLayout" Target="../slideLayouts/slideLayout210.xml"/><Relationship Id="rId24" Type="http://schemas.openxmlformats.org/officeDocument/2006/relationships/slideLayout" Target="../slideLayouts/slideLayout223.xml"/><Relationship Id="rId5" Type="http://schemas.openxmlformats.org/officeDocument/2006/relationships/slideLayout" Target="../slideLayouts/slideLayout204.xml"/><Relationship Id="rId15" Type="http://schemas.openxmlformats.org/officeDocument/2006/relationships/slideLayout" Target="../slideLayouts/slideLayout214.xml"/><Relationship Id="rId23" Type="http://schemas.openxmlformats.org/officeDocument/2006/relationships/slideLayout" Target="../slideLayouts/slideLayout222.xml"/><Relationship Id="rId10" Type="http://schemas.openxmlformats.org/officeDocument/2006/relationships/slideLayout" Target="../slideLayouts/slideLayout209.xml"/><Relationship Id="rId19" Type="http://schemas.openxmlformats.org/officeDocument/2006/relationships/slideLayout" Target="../slideLayouts/slideLayout218.xml"/><Relationship Id="rId4" Type="http://schemas.openxmlformats.org/officeDocument/2006/relationships/slideLayout" Target="../slideLayouts/slideLayout203.xml"/><Relationship Id="rId9" Type="http://schemas.openxmlformats.org/officeDocument/2006/relationships/slideLayout" Target="../slideLayouts/slideLayout208.xml"/><Relationship Id="rId14" Type="http://schemas.openxmlformats.org/officeDocument/2006/relationships/slideLayout" Target="../slideLayouts/slideLayout213.xml"/><Relationship Id="rId22" Type="http://schemas.openxmlformats.org/officeDocument/2006/relationships/slideLayout" Target="../slideLayouts/slideLayout2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3A30972-1C67-4E6A-8DF8-FA31811F32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4A7C4A0-AF15-4181-A8AA-DD88418E93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1EBF25C-41FB-46AD-9289-6BF20A26C53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03BEF16-CB3B-49A0-80E5-C0FA697B6EC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4CA0E4A-24D2-4B23-B7EF-DD664DC1CD1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7A94E25-127B-4C48-AF96-44BA7B823777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Rectangle 6" hidden="1">
            <a:extLst>
              <a:ext uri="{FF2B5EF4-FFF2-40B4-BE49-F238E27FC236}">
                <a16:creationId xmlns:a16="http://schemas.microsoft.com/office/drawing/2014/main" id="{3AC13BC4-26FC-48BA-BD55-B5F6F84290EA}"/>
              </a:ext>
            </a:extLst>
          </p:cNvPr>
          <p:cNvSpPr/>
          <p:nvPr userDrawn="1"/>
        </p:nvSpPr>
        <p:spPr>
          <a:xfrm>
            <a:off x="12192000" y="0"/>
            <a:ext cx="5613400" cy="65864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600"/>
              </a:spcBef>
              <a:spcAft>
                <a:spcPts val="600"/>
              </a:spcAft>
            </a:pPr>
            <a:r>
              <a:rPr lang="en-US" b="0" i="0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As we discussed, I’m hoping to get this buttoned up as quickly as possible. What are you thinking for turn-around?</a:t>
            </a:r>
          </a:p>
          <a:p>
            <a:pPr algn="l">
              <a:spcBef>
                <a:spcPts val="600"/>
              </a:spcBef>
              <a:spcAft>
                <a:spcPts val="600"/>
              </a:spcAft>
            </a:pPr>
            <a:r>
              <a:rPr lang="en-US" b="0" i="0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 </a:t>
            </a:r>
          </a:p>
          <a:p>
            <a:pPr algn="l">
              <a:spcBef>
                <a:spcPts val="600"/>
              </a:spcBef>
              <a:spcAft>
                <a:spcPts val="600"/>
              </a:spcAft>
            </a:pPr>
            <a:r>
              <a:rPr lang="en-US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• revise any of the “how-to” text on the first pages</a:t>
            </a:r>
            <a:endParaRPr lang="en-US" b="0" i="0" dirty="0">
              <a:solidFill>
                <a:srgbClr val="222222"/>
              </a:solidFill>
              <a:effectLst/>
              <a:latin typeface="Arial" panose="020B0604020202020204" pitchFamily="34" charset="0"/>
            </a:endParaRPr>
          </a:p>
          <a:p>
            <a:pPr algn="l">
              <a:spcBef>
                <a:spcPts val="600"/>
              </a:spcBef>
              <a:spcAft>
                <a:spcPts val="600"/>
              </a:spcAft>
            </a:pPr>
            <a:r>
              <a:rPr lang="en-US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• make sure the template is properly set up for both Macs and PCs – Should there be 2 versions of the PPT, one for Mac, one for PC?</a:t>
            </a:r>
            <a:endParaRPr lang="en-US" b="0" i="0" dirty="0">
              <a:solidFill>
                <a:srgbClr val="222222"/>
              </a:solidFill>
              <a:effectLst/>
              <a:latin typeface="Arial" panose="020B0604020202020204" pitchFamily="34" charset="0"/>
            </a:endParaRPr>
          </a:p>
          <a:p>
            <a:pPr algn="l">
              <a:spcBef>
                <a:spcPts val="600"/>
              </a:spcBef>
              <a:spcAft>
                <a:spcPts val="600"/>
              </a:spcAft>
            </a:pPr>
            <a:r>
              <a:rPr lang="en-US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• create text placeholders within each slide</a:t>
            </a:r>
            <a:endParaRPr lang="en-US" b="0" i="0" dirty="0">
              <a:solidFill>
                <a:srgbClr val="222222"/>
              </a:solidFill>
              <a:effectLst/>
              <a:latin typeface="Arial" panose="020B0604020202020204" pitchFamily="34" charset="0"/>
            </a:endParaRPr>
          </a:p>
          <a:p>
            <a:pPr algn="l">
              <a:spcBef>
                <a:spcPts val="600"/>
              </a:spcBef>
              <a:spcAft>
                <a:spcPts val="600"/>
              </a:spcAft>
            </a:pPr>
            <a:r>
              <a:rPr lang="en-US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• how to create certain visual effects such as the transparent photo overlays (the process is different from Mac to PC)</a:t>
            </a:r>
            <a:endParaRPr lang="en-US" b="0" i="0" dirty="0">
              <a:solidFill>
                <a:srgbClr val="222222"/>
              </a:solidFill>
              <a:effectLst/>
              <a:latin typeface="Arial" panose="020B0604020202020204" pitchFamily="34" charset="0"/>
            </a:endParaRPr>
          </a:p>
          <a:p>
            <a:pPr algn="l">
              <a:spcBef>
                <a:spcPts val="600"/>
              </a:spcBef>
              <a:spcAft>
                <a:spcPts val="600"/>
              </a:spcAft>
            </a:pPr>
            <a:r>
              <a:rPr lang="en-US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• creating new generic infographics (such as bar charts and tables) so that we make it easy for users to create their own in a proper style</a:t>
            </a:r>
            <a:endParaRPr lang="en-US" b="0" i="0" dirty="0">
              <a:solidFill>
                <a:srgbClr val="222222"/>
              </a:solidFill>
              <a:effectLst/>
              <a:latin typeface="Arial" panose="020B0604020202020204" pitchFamily="34" charset="0"/>
            </a:endParaRPr>
          </a:p>
          <a:p>
            <a:pPr algn="l">
              <a:spcBef>
                <a:spcPts val="600"/>
              </a:spcBef>
              <a:spcAft>
                <a:spcPts val="600"/>
              </a:spcAft>
            </a:pPr>
            <a:r>
              <a:rPr lang="en-US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• need your advice on fonts – I’m thinking we should only use the “free option” fonts? (see attached)</a:t>
            </a:r>
            <a:endParaRPr lang="en-US" b="0" i="0" dirty="0">
              <a:solidFill>
                <a:srgbClr val="222222"/>
              </a:solidFill>
              <a:effectLst/>
              <a:latin typeface="Arial" panose="020B0604020202020204" pitchFamily="34" charset="0"/>
            </a:endParaRPr>
          </a:p>
          <a:p>
            <a:pPr algn="l">
              <a:spcBef>
                <a:spcPts val="600"/>
              </a:spcBef>
              <a:spcAft>
                <a:spcPts val="600"/>
              </a:spcAft>
            </a:pPr>
            <a:r>
              <a:rPr lang="en-US" b="0" i="0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• make sure all colors are the proper CMYK breakdown colors for Rotary (on the way)</a:t>
            </a:r>
          </a:p>
        </p:txBody>
      </p:sp>
      <p:grpSp>
        <p:nvGrpSpPr>
          <p:cNvPr id="8" name="Group 7" hidden="1">
            <a:extLst>
              <a:ext uri="{FF2B5EF4-FFF2-40B4-BE49-F238E27FC236}">
                <a16:creationId xmlns:a16="http://schemas.microsoft.com/office/drawing/2014/main" id="{804F3FBD-3E3A-4798-A75B-C9FEFA1BF809}"/>
              </a:ext>
            </a:extLst>
          </p:cNvPr>
          <p:cNvGrpSpPr/>
          <p:nvPr userDrawn="1"/>
        </p:nvGrpSpPr>
        <p:grpSpPr>
          <a:xfrm>
            <a:off x="0" y="6984999"/>
            <a:ext cx="10083800" cy="304209"/>
            <a:chOff x="0" y="-1013285"/>
            <a:chExt cx="12192000" cy="885694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F2F52BFC-C5AE-430C-A1DE-3AA417850141}"/>
                </a:ext>
              </a:extLst>
            </p:cNvPr>
            <p:cNvSpPr/>
            <p:nvPr userDrawn="1"/>
          </p:nvSpPr>
          <p:spPr>
            <a:xfrm>
              <a:off x="0" y="-1013285"/>
              <a:ext cx="1724431" cy="885694"/>
            </a:xfrm>
            <a:prstGeom prst="rect">
              <a:avLst/>
            </a:prstGeom>
            <a:solidFill>
              <a:srgbClr val="48595D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72,89,93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172C24F-CD6F-466D-9F22-DEAB6D3D48CA}"/>
                </a:ext>
              </a:extLst>
            </p:cNvPr>
            <p:cNvSpPr/>
            <p:nvPr userDrawn="1"/>
          </p:nvSpPr>
          <p:spPr>
            <a:xfrm>
              <a:off x="2093514" y="-1013285"/>
              <a:ext cx="1724431" cy="885694"/>
            </a:xfrm>
            <a:prstGeom prst="rect">
              <a:avLst/>
            </a:prstGeom>
            <a:solidFill>
              <a:srgbClr val="00B2B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0,178,177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69599F9-3B73-4368-98A9-9DF824ECE483}"/>
                </a:ext>
              </a:extLst>
            </p:cNvPr>
            <p:cNvSpPr/>
            <p:nvPr userDrawn="1"/>
          </p:nvSpPr>
          <p:spPr>
            <a:xfrm>
              <a:off x="4187028" y="-1013285"/>
              <a:ext cx="1724431" cy="885694"/>
            </a:xfrm>
            <a:prstGeom prst="rect">
              <a:avLst/>
            </a:prstGeom>
            <a:solidFill>
              <a:srgbClr val="01B0E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1,176,227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64D2A59-F06E-4454-835D-B1B119399FF0}"/>
                </a:ext>
              </a:extLst>
            </p:cNvPr>
            <p:cNvSpPr/>
            <p:nvPr userDrawn="1"/>
          </p:nvSpPr>
          <p:spPr>
            <a:xfrm>
              <a:off x="6280542" y="-1013285"/>
              <a:ext cx="1724431" cy="885694"/>
            </a:xfrm>
            <a:prstGeom prst="rect">
              <a:avLst/>
            </a:prstGeom>
            <a:solidFill>
              <a:srgbClr val="006FD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0,111,211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C1B62E1E-3C53-4822-A67E-EEBA9A88892C}"/>
                </a:ext>
              </a:extLst>
            </p:cNvPr>
            <p:cNvSpPr/>
            <p:nvPr userDrawn="1"/>
          </p:nvSpPr>
          <p:spPr>
            <a:xfrm>
              <a:off x="8374056" y="-1013285"/>
              <a:ext cx="1724431" cy="885694"/>
            </a:xfrm>
            <a:prstGeom prst="rect">
              <a:avLst/>
            </a:prstGeom>
            <a:solidFill>
              <a:srgbClr val="7D179E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125,23,158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DD450576-31D2-4B6E-8BCF-0CBCAD997009}"/>
                </a:ext>
              </a:extLst>
            </p:cNvPr>
            <p:cNvSpPr/>
            <p:nvPr userDrawn="1"/>
          </p:nvSpPr>
          <p:spPr>
            <a:xfrm>
              <a:off x="10467569" y="-1013285"/>
              <a:ext cx="1724431" cy="885694"/>
            </a:xfrm>
            <a:prstGeom prst="rect">
              <a:avLst/>
            </a:prstGeom>
            <a:solidFill>
              <a:srgbClr val="EB0675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235,6,117</a:t>
              </a:r>
            </a:p>
          </p:txBody>
        </p:sp>
      </p:grpSp>
      <p:sp>
        <p:nvSpPr>
          <p:cNvPr id="15" name="Rotary Logo simple" hidden="1">
            <a:extLst>
              <a:ext uri="{FF2B5EF4-FFF2-40B4-BE49-F238E27FC236}">
                <a16:creationId xmlns:a16="http://schemas.microsoft.com/office/drawing/2014/main" id="{CBE37952-D34A-45B0-8DCF-EBD057553886}"/>
              </a:ext>
            </a:extLst>
          </p:cNvPr>
          <p:cNvSpPr>
            <a:spLocks/>
          </p:cNvSpPr>
          <p:nvPr userDrawn="1"/>
        </p:nvSpPr>
        <p:spPr bwMode="auto">
          <a:xfrm>
            <a:off x="1293939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46B794E-5CDF-486C-BB16-FB17144FE6EB}"/>
              </a:ext>
            </a:extLst>
          </p:cNvPr>
          <p:cNvGrpSpPr/>
          <p:nvPr userDrawn="1"/>
        </p:nvGrpSpPr>
        <p:grpSpPr>
          <a:xfrm>
            <a:off x="91018" y="6984916"/>
            <a:ext cx="4987750" cy="451900"/>
            <a:chOff x="91018" y="6984916"/>
            <a:chExt cx="4987750" cy="451900"/>
          </a:xfrm>
        </p:grpSpPr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149BFEB0-AA7C-4113-8CCE-423163CF04E0}"/>
                </a:ext>
              </a:extLst>
            </p:cNvPr>
            <p:cNvGrpSpPr/>
            <p:nvPr userDrawn="1"/>
          </p:nvGrpSpPr>
          <p:grpSpPr>
            <a:xfrm>
              <a:off x="1383401" y="6984916"/>
              <a:ext cx="3695367" cy="430863"/>
              <a:chOff x="1316510" y="6885708"/>
              <a:chExt cx="3695367" cy="430863"/>
            </a:xfrm>
          </p:grpSpPr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id="{0CDA0D59-9C48-4EC6-A43D-6CD41A11367B}"/>
                  </a:ext>
                </a:extLst>
              </p:cNvPr>
              <p:cNvSpPr/>
              <p:nvPr userDrawn="1"/>
            </p:nvSpPr>
            <p:spPr>
              <a:xfrm>
                <a:off x="1316510" y="6885708"/>
                <a:ext cx="893202" cy="202251"/>
              </a:xfrm>
              <a:prstGeom prst="rect">
                <a:avLst/>
              </a:prstGeom>
              <a:solidFill>
                <a:srgbClr val="17458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t"/>
              <a:lstStyle/>
              <a:p>
                <a:pPr algn="ctr"/>
                <a:r>
                  <a:rPr lang="en-US" sz="700" dirty="0"/>
                  <a:t>Royal Blue</a:t>
                </a:r>
                <a:br>
                  <a:rPr lang="en-US" sz="700" dirty="0"/>
                </a:br>
                <a:r>
                  <a:rPr lang="en-US" sz="600" dirty="0"/>
                  <a:t>R23,G69,B143</a:t>
                </a:r>
                <a:endParaRPr lang="en-US" sz="700" dirty="0"/>
              </a:p>
            </p:txBody>
          </p:sp>
          <p:sp>
            <p:nvSpPr>
              <p:cNvPr id="74" name="Rectangle 73">
                <a:extLst>
                  <a:ext uri="{FF2B5EF4-FFF2-40B4-BE49-F238E27FC236}">
                    <a16:creationId xmlns:a16="http://schemas.microsoft.com/office/drawing/2014/main" id="{9C8F43D5-A3A0-4CA4-A48D-C1DA97474E37}"/>
                  </a:ext>
                </a:extLst>
              </p:cNvPr>
              <p:cNvSpPr/>
              <p:nvPr userDrawn="1"/>
            </p:nvSpPr>
            <p:spPr>
              <a:xfrm>
                <a:off x="2250565" y="6885708"/>
                <a:ext cx="893202" cy="202251"/>
              </a:xfrm>
              <a:prstGeom prst="rect">
                <a:avLst/>
              </a:prstGeom>
              <a:solidFill>
                <a:srgbClr val="005DA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/>
                <a:r>
                  <a:rPr lang="en-US" sz="700" dirty="0"/>
                  <a:t>Azure</a:t>
                </a:r>
                <a:r>
                  <a:rPr lang="en-US" sz="600" dirty="0"/>
                  <a:t/>
                </a:r>
                <a:br>
                  <a:rPr lang="en-US" sz="600" dirty="0"/>
                </a:br>
                <a:r>
                  <a:rPr lang="en-US" sz="600" dirty="0">
                    <a:solidFill>
                      <a:schemeClr val="bg1"/>
                    </a:solidFill>
                  </a:rPr>
                  <a:t>R0,G93,B170</a:t>
                </a:r>
              </a:p>
            </p:txBody>
          </p:sp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495E0B98-5E73-4197-9D7D-35EB6E0A37AB}"/>
                  </a:ext>
                </a:extLst>
              </p:cNvPr>
              <p:cNvSpPr/>
              <p:nvPr userDrawn="1"/>
            </p:nvSpPr>
            <p:spPr>
              <a:xfrm>
                <a:off x="3184620" y="6885708"/>
                <a:ext cx="893202" cy="202251"/>
              </a:xfrm>
              <a:prstGeom prst="rect">
                <a:avLst/>
              </a:prstGeom>
              <a:solidFill>
                <a:srgbClr val="01B4E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/>
                <a:r>
                  <a:rPr lang="en-US" sz="700" dirty="0">
                    <a:solidFill>
                      <a:schemeClr val="tx1"/>
                    </a:solidFill>
                  </a:rPr>
                  <a:t>Sky Blue </a:t>
                </a:r>
                <a:r>
                  <a:rPr lang="en-US" sz="600" dirty="0">
                    <a:solidFill>
                      <a:schemeClr val="tx1"/>
                    </a:solidFill>
                  </a:rPr>
                  <a:t/>
                </a:r>
                <a:br>
                  <a:rPr lang="en-US" sz="600" dirty="0">
                    <a:solidFill>
                      <a:schemeClr val="tx1"/>
                    </a:solidFill>
                  </a:rPr>
                </a:br>
                <a:r>
                  <a:rPr lang="en-US" sz="600" dirty="0">
                    <a:solidFill>
                      <a:schemeClr val="tx1"/>
                    </a:solidFill>
                  </a:rPr>
                  <a:t>R1,G180,B231</a:t>
                </a:r>
              </a:p>
            </p:txBody>
          </p:sp>
          <p:sp>
            <p:nvSpPr>
              <p:cNvPr id="76" name="Rectangle 75">
                <a:extLst>
                  <a:ext uri="{FF2B5EF4-FFF2-40B4-BE49-F238E27FC236}">
                    <a16:creationId xmlns:a16="http://schemas.microsoft.com/office/drawing/2014/main" id="{71E96884-F4F6-4F83-AC43-4C4B5EBB857B}"/>
                  </a:ext>
                </a:extLst>
              </p:cNvPr>
              <p:cNvSpPr/>
              <p:nvPr userDrawn="1"/>
            </p:nvSpPr>
            <p:spPr>
              <a:xfrm>
                <a:off x="3184620" y="7114320"/>
                <a:ext cx="893202" cy="202251"/>
              </a:xfrm>
              <a:prstGeom prst="rect">
                <a:avLst/>
              </a:prstGeom>
              <a:solidFill>
                <a:srgbClr val="87217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/>
                <a:r>
                  <a:rPr lang="en-US" sz="700" dirty="0"/>
                  <a:t>Violet</a:t>
                </a:r>
                <a:r>
                  <a:rPr lang="en-US" sz="600" dirty="0"/>
                  <a:t/>
                </a:r>
                <a:br>
                  <a:rPr lang="en-US" sz="600" dirty="0"/>
                </a:br>
                <a:r>
                  <a:rPr lang="en-US" sz="600" dirty="0"/>
                  <a:t>R135,G33,B117</a:t>
                </a:r>
              </a:p>
            </p:txBody>
          </p:sp>
          <p:sp>
            <p:nvSpPr>
              <p:cNvPr id="77" name="Rectangle 76">
                <a:extLst>
                  <a:ext uri="{FF2B5EF4-FFF2-40B4-BE49-F238E27FC236}">
                    <a16:creationId xmlns:a16="http://schemas.microsoft.com/office/drawing/2014/main" id="{66406774-A8FD-4739-AB55-039AF6BAFEC9}"/>
                  </a:ext>
                </a:extLst>
              </p:cNvPr>
              <p:cNvSpPr/>
              <p:nvPr userDrawn="1"/>
            </p:nvSpPr>
            <p:spPr>
              <a:xfrm>
                <a:off x="4118675" y="7114320"/>
                <a:ext cx="893202" cy="202251"/>
              </a:xfrm>
              <a:prstGeom prst="rect">
                <a:avLst/>
              </a:prstGeom>
              <a:solidFill>
                <a:srgbClr val="FF76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/>
                <a:r>
                  <a:rPr lang="en-US" sz="700" dirty="0"/>
                  <a:t>Orange</a:t>
                </a:r>
                <a:r>
                  <a:rPr lang="en-US" sz="600" dirty="0"/>
                  <a:t/>
                </a:r>
                <a:br>
                  <a:rPr lang="en-US" sz="600" dirty="0"/>
                </a:br>
                <a:r>
                  <a:rPr lang="en-US" sz="600" dirty="0"/>
                  <a:t>R255,G118,B0</a:t>
                </a:r>
              </a:p>
            </p:txBody>
          </p:sp>
          <p:sp>
            <p:nvSpPr>
              <p:cNvPr id="78" name="Rectangle 77">
                <a:extLst>
                  <a:ext uri="{FF2B5EF4-FFF2-40B4-BE49-F238E27FC236}">
                    <a16:creationId xmlns:a16="http://schemas.microsoft.com/office/drawing/2014/main" id="{63FE7641-CFBD-41B8-837F-866CB9A4B765}"/>
                  </a:ext>
                </a:extLst>
              </p:cNvPr>
              <p:cNvSpPr/>
              <p:nvPr userDrawn="1"/>
            </p:nvSpPr>
            <p:spPr>
              <a:xfrm>
                <a:off x="4118675" y="6885708"/>
                <a:ext cx="893202" cy="202251"/>
              </a:xfrm>
              <a:prstGeom prst="rect">
                <a:avLst/>
              </a:prstGeom>
              <a:solidFill>
                <a:srgbClr val="F7A8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/>
                <a:r>
                  <a:rPr lang="en-US" sz="700" dirty="0">
                    <a:solidFill>
                      <a:schemeClr val="tx1"/>
                    </a:solidFill>
                  </a:rPr>
                  <a:t>Gold</a:t>
                </a:r>
                <a:r>
                  <a:rPr lang="en-US" sz="600" dirty="0">
                    <a:solidFill>
                      <a:schemeClr val="tx1"/>
                    </a:solidFill>
                  </a:rPr>
                  <a:t/>
                </a:r>
                <a:br>
                  <a:rPr lang="en-US" sz="600" dirty="0">
                    <a:solidFill>
                      <a:schemeClr val="tx1"/>
                    </a:solidFill>
                  </a:rPr>
                </a:br>
                <a:r>
                  <a:rPr lang="en-US" sz="600" dirty="0">
                    <a:solidFill>
                      <a:schemeClr val="tx1"/>
                    </a:solidFill>
                  </a:rPr>
                  <a:t>R247,G168,B27</a:t>
                </a:r>
              </a:p>
            </p:txBody>
          </p:sp>
          <p:sp>
            <p:nvSpPr>
              <p:cNvPr id="79" name="Rectangle 78">
                <a:extLst>
                  <a:ext uri="{FF2B5EF4-FFF2-40B4-BE49-F238E27FC236}">
                    <a16:creationId xmlns:a16="http://schemas.microsoft.com/office/drawing/2014/main" id="{60A0AD2B-06D2-4090-B486-69D0A0E3B851}"/>
                  </a:ext>
                </a:extLst>
              </p:cNvPr>
              <p:cNvSpPr/>
              <p:nvPr userDrawn="1"/>
            </p:nvSpPr>
            <p:spPr>
              <a:xfrm>
                <a:off x="1316510" y="7114320"/>
                <a:ext cx="893202" cy="202251"/>
              </a:xfrm>
              <a:prstGeom prst="rect">
                <a:avLst/>
              </a:prstGeom>
              <a:solidFill>
                <a:srgbClr val="D91B5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/>
                <a:r>
                  <a:rPr lang="en-US" sz="700" dirty="0">
                    <a:solidFill>
                      <a:schemeClr val="bg1"/>
                    </a:solidFill>
                  </a:rPr>
                  <a:t>Cranberry</a:t>
                </a:r>
                <a:r>
                  <a:rPr lang="en-US" sz="600" dirty="0">
                    <a:solidFill>
                      <a:schemeClr val="bg1"/>
                    </a:solidFill>
                  </a:rPr>
                  <a:t/>
                </a:r>
                <a:br>
                  <a:rPr lang="en-US" sz="600" dirty="0">
                    <a:solidFill>
                      <a:schemeClr val="bg1"/>
                    </a:solidFill>
                  </a:rPr>
                </a:br>
                <a:r>
                  <a:rPr lang="en-US" sz="600" dirty="0">
                    <a:solidFill>
                      <a:schemeClr val="bg1"/>
                    </a:solidFill>
                  </a:rPr>
                  <a:t>R217,G27, B92</a:t>
                </a:r>
              </a:p>
            </p:txBody>
          </p:sp>
          <p:sp>
            <p:nvSpPr>
              <p:cNvPr id="80" name="Rectangle 79">
                <a:extLst>
                  <a:ext uri="{FF2B5EF4-FFF2-40B4-BE49-F238E27FC236}">
                    <a16:creationId xmlns:a16="http://schemas.microsoft.com/office/drawing/2014/main" id="{18274E96-7854-449E-87EB-5581B010092B}"/>
                  </a:ext>
                </a:extLst>
              </p:cNvPr>
              <p:cNvSpPr/>
              <p:nvPr userDrawn="1"/>
            </p:nvSpPr>
            <p:spPr>
              <a:xfrm>
                <a:off x="2250565" y="7114320"/>
                <a:ext cx="893202" cy="202251"/>
              </a:xfrm>
              <a:prstGeom prst="rect">
                <a:avLst/>
              </a:prstGeom>
              <a:solidFill>
                <a:srgbClr val="00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/>
                <a:r>
                  <a:rPr lang="en-US" sz="700" dirty="0"/>
                  <a:t>Turquoise</a:t>
                </a:r>
                <a:r>
                  <a:rPr lang="en-US" sz="600" dirty="0"/>
                  <a:t/>
                </a:r>
                <a:br>
                  <a:rPr lang="en-US" sz="600" dirty="0"/>
                </a:br>
                <a:r>
                  <a:rPr lang="en-US" sz="600" dirty="0"/>
                  <a:t>R0,G153,B153</a:t>
                </a:r>
              </a:p>
            </p:txBody>
          </p:sp>
        </p:grp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2560BAAB-A3C2-46BF-A7FA-BC05902CB8BC}"/>
                </a:ext>
              </a:extLst>
            </p:cNvPr>
            <p:cNvSpPr txBox="1"/>
            <p:nvPr userDrawn="1"/>
          </p:nvSpPr>
          <p:spPr>
            <a:xfrm>
              <a:off x="91018" y="6984916"/>
              <a:ext cx="1258357" cy="21544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r"/>
              <a:r>
                <a:rPr lang="en-US" sz="800" b="1" dirty="0">
                  <a:solidFill>
                    <a:schemeClr val="tx1"/>
                  </a:solidFill>
                </a:rPr>
                <a:t>Rotary Leadership Colors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157B943F-E514-4244-B35D-4D3724D292D0}"/>
                </a:ext>
              </a:extLst>
            </p:cNvPr>
            <p:cNvSpPr txBox="1"/>
            <p:nvPr userDrawn="1"/>
          </p:nvSpPr>
          <p:spPr>
            <a:xfrm>
              <a:off x="462185" y="7221372"/>
              <a:ext cx="881652" cy="21544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>
              <a:defPPr>
                <a:defRPr lang="en-US"/>
              </a:defPPr>
              <a:lvl1pPr algn="r">
                <a:defRPr sz="800" b="1"/>
              </a:lvl1pPr>
            </a:lstStyle>
            <a:p>
              <a:pPr lvl="0"/>
              <a:r>
                <a: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Secondary Colors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009357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1" r:id="rId3"/>
    <p:sldLayoutId id="2147483663" r:id="rId4"/>
    <p:sldLayoutId id="2147483664" r:id="rId5"/>
    <p:sldLayoutId id="2147483668" r:id="rId6"/>
    <p:sldLayoutId id="2147483666" r:id="rId7"/>
    <p:sldLayoutId id="2147483667" r:id="rId8"/>
    <p:sldLayoutId id="2147483655" r:id="rId9"/>
    <p:sldLayoutId id="2147483678" r:id="rId10"/>
    <p:sldLayoutId id="2147483650" r:id="rId11"/>
    <p:sldLayoutId id="2147483673" r:id="rId12"/>
    <p:sldLayoutId id="2147483659" r:id="rId13"/>
    <p:sldLayoutId id="2147483676" r:id="rId14"/>
    <p:sldLayoutId id="2147483652" r:id="rId15"/>
    <p:sldLayoutId id="2147483657" r:id="rId16"/>
    <p:sldLayoutId id="2147483662" r:id="rId17"/>
    <p:sldLayoutId id="2147483670" r:id="rId18"/>
    <p:sldLayoutId id="2147483672" r:id="rId19"/>
    <p:sldLayoutId id="2147483656" r:id="rId20"/>
    <p:sldLayoutId id="2147483674" r:id="rId21"/>
    <p:sldLayoutId id="2147483658" r:id="rId22"/>
    <p:sldLayoutId id="2147483661" r:id="rId23"/>
    <p:sldLayoutId id="2147483675" r:id="rId2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3A30972-1C67-4E6A-8DF8-FA31811F32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4A7C4A0-AF15-4181-A8AA-DD88418E93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1EBF25C-41FB-46AD-9289-6BF20A26C53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03BEF16-CB3B-49A0-80E5-C0FA697B6EC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4CA0E4A-24D2-4B23-B7EF-DD664DC1CD1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" name="Rectangle 6" hidden="1">
            <a:extLst>
              <a:ext uri="{FF2B5EF4-FFF2-40B4-BE49-F238E27FC236}">
                <a16:creationId xmlns:a16="http://schemas.microsoft.com/office/drawing/2014/main" id="{3AC13BC4-26FC-48BA-BD55-B5F6F84290EA}"/>
              </a:ext>
            </a:extLst>
          </p:cNvPr>
          <p:cNvSpPr/>
          <p:nvPr userDrawn="1"/>
        </p:nvSpPr>
        <p:spPr>
          <a:xfrm>
            <a:off x="12192000" y="0"/>
            <a:ext cx="5613400" cy="65864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As we discussed, I’m hoping to get this buttoned up as quickly as possible. What are you thinking for turn-around?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 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revise any of the “how-to” text on the first pages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make sure the template is properly set up for both Macs and PCs – Should there be 2 versions of the PPT, one for Mac, one for PC?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create text placeholders within each slide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 how to create certain visual effects such as the transparent photo overlays (the process is different from Mac to PC)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 creating new generic infographics (such as bar charts and tables) so that we make it easy for users to create their own in a proper style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need your advice on fonts – I’m thinking we should only use the “free option” fonts? (see attached)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make sure all colors are the proper CMYK breakdown colors for Rotary (on the way)</a:t>
            </a:r>
          </a:p>
        </p:txBody>
      </p:sp>
      <p:grpSp>
        <p:nvGrpSpPr>
          <p:cNvPr id="8" name="Group 7" hidden="1">
            <a:extLst>
              <a:ext uri="{FF2B5EF4-FFF2-40B4-BE49-F238E27FC236}">
                <a16:creationId xmlns:a16="http://schemas.microsoft.com/office/drawing/2014/main" id="{804F3FBD-3E3A-4798-A75B-C9FEFA1BF809}"/>
              </a:ext>
            </a:extLst>
          </p:cNvPr>
          <p:cNvGrpSpPr/>
          <p:nvPr userDrawn="1"/>
        </p:nvGrpSpPr>
        <p:grpSpPr>
          <a:xfrm>
            <a:off x="0" y="6984999"/>
            <a:ext cx="10083800" cy="304209"/>
            <a:chOff x="0" y="-1013285"/>
            <a:chExt cx="12192000" cy="885694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F2F52BFC-C5AE-430C-A1DE-3AA417850141}"/>
                </a:ext>
              </a:extLst>
            </p:cNvPr>
            <p:cNvSpPr/>
            <p:nvPr userDrawn="1"/>
          </p:nvSpPr>
          <p:spPr>
            <a:xfrm>
              <a:off x="0" y="-1013285"/>
              <a:ext cx="1724431" cy="885694"/>
            </a:xfrm>
            <a:prstGeom prst="rect">
              <a:avLst/>
            </a:prstGeom>
            <a:solidFill>
              <a:srgbClr val="48595D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72,89,93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172C24F-CD6F-466D-9F22-DEAB6D3D48CA}"/>
                </a:ext>
              </a:extLst>
            </p:cNvPr>
            <p:cNvSpPr/>
            <p:nvPr userDrawn="1"/>
          </p:nvSpPr>
          <p:spPr>
            <a:xfrm>
              <a:off x="2093514" y="-1013285"/>
              <a:ext cx="1724431" cy="885694"/>
            </a:xfrm>
            <a:prstGeom prst="rect">
              <a:avLst/>
            </a:prstGeom>
            <a:solidFill>
              <a:srgbClr val="00B2B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0,178,177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69599F9-3B73-4368-98A9-9DF824ECE483}"/>
                </a:ext>
              </a:extLst>
            </p:cNvPr>
            <p:cNvSpPr/>
            <p:nvPr userDrawn="1"/>
          </p:nvSpPr>
          <p:spPr>
            <a:xfrm>
              <a:off x="4187028" y="-1013285"/>
              <a:ext cx="1724431" cy="885694"/>
            </a:xfrm>
            <a:prstGeom prst="rect">
              <a:avLst/>
            </a:prstGeom>
            <a:solidFill>
              <a:srgbClr val="01B0E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1,176,227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64D2A59-F06E-4454-835D-B1B119399FF0}"/>
                </a:ext>
              </a:extLst>
            </p:cNvPr>
            <p:cNvSpPr/>
            <p:nvPr userDrawn="1"/>
          </p:nvSpPr>
          <p:spPr>
            <a:xfrm>
              <a:off x="6280542" y="-1013285"/>
              <a:ext cx="1724431" cy="885694"/>
            </a:xfrm>
            <a:prstGeom prst="rect">
              <a:avLst/>
            </a:prstGeom>
            <a:solidFill>
              <a:srgbClr val="006FD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0,111,211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C1B62E1E-3C53-4822-A67E-EEBA9A88892C}"/>
                </a:ext>
              </a:extLst>
            </p:cNvPr>
            <p:cNvSpPr/>
            <p:nvPr userDrawn="1"/>
          </p:nvSpPr>
          <p:spPr>
            <a:xfrm>
              <a:off x="8374056" y="-1013285"/>
              <a:ext cx="1724431" cy="885694"/>
            </a:xfrm>
            <a:prstGeom prst="rect">
              <a:avLst/>
            </a:prstGeom>
            <a:solidFill>
              <a:srgbClr val="7D179E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125,23,158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DD450576-31D2-4B6E-8BCF-0CBCAD997009}"/>
                </a:ext>
              </a:extLst>
            </p:cNvPr>
            <p:cNvSpPr/>
            <p:nvPr userDrawn="1"/>
          </p:nvSpPr>
          <p:spPr>
            <a:xfrm>
              <a:off x="10467569" y="-1013285"/>
              <a:ext cx="1724431" cy="885694"/>
            </a:xfrm>
            <a:prstGeom prst="rect">
              <a:avLst/>
            </a:prstGeom>
            <a:solidFill>
              <a:srgbClr val="EB0675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235,6,117</a:t>
              </a:r>
            </a:p>
          </p:txBody>
        </p:sp>
      </p:grpSp>
      <p:sp>
        <p:nvSpPr>
          <p:cNvPr id="15" name="Rotary Logo simple" hidden="1">
            <a:extLst>
              <a:ext uri="{FF2B5EF4-FFF2-40B4-BE49-F238E27FC236}">
                <a16:creationId xmlns:a16="http://schemas.microsoft.com/office/drawing/2014/main" id="{CBE37952-D34A-45B0-8DCF-EBD057553886}"/>
              </a:ext>
            </a:extLst>
          </p:cNvPr>
          <p:cNvSpPr>
            <a:spLocks/>
          </p:cNvSpPr>
          <p:nvPr userDrawn="1"/>
        </p:nvSpPr>
        <p:spPr bwMode="auto">
          <a:xfrm>
            <a:off x="1293939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46B794E-5CDF-486C-BB16-FB17144FE6EB}"/>
              </a:ext>
            </a:extLst>
          </p:cNvPr>
          <p:cNvGrpSpPr/>
          <p:nvPr userDrawn="1"/>
        </p:nvGrpSpPr>
        <p:grpSpPr>
          <a:xfrm>
            <a:off x="91018" y="6984916"/>
            <a:ext cx="4987750" cy="451900"/>
            <a:chOff x="91018" y="6984916"/>
            <a:chExt cx="4987750" cy="451900"/>
          </a:xfrm>
        </p:grpSpPr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149BFEB0-AA7C-4113-8CCE-423163CF04E0}"/>
                </a:ext>
              </a:extLst>
            </p:cNvPr>
            <p:cNvGrpSpPr/>
            <p:nvPr userDrawn="1"/>
          </p:nvGrpSpPr>
          <p:grpSpPr>
            <a:xfrm>
              <a:off x="1383401" y="6984916"/>
              <a:ext cx="3695367" cy="430863"/>
              <a:chOff x="1316510" y="6885708"/>
              <a:chExt cx="3695367" cy="430863"/>
            </a:xfrm>
          </p:grpSpPr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id="{0CDA0D59-9C48-4EC6-A43D-6CD41A11367B}"/>
                  </a:ext>
                </a:extLst>
              </p:cNvPr>
              <p:cNvSpPr/>
              <p:nvPr userDrawn="1"/>
            </p:nvSpPr>
            <p:spPr>
              <a:xfrm>
                <a:off x="1316510" y="6885708"/>
                <a:ext cx="893202" cy="202251"/>
              </a:xfrm>
              <a:prstGeom prst="rect">
                <a:avLst/>
              </a:prstGeom>
              <a:solidFill>
                <a:srgbClr val="17458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t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Royal Blue</a:t>
                </a:r>
                <a:b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R23,G69,B143</a:t>
                </a:r>
                <a:endParaRPr kumimoji="0" 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" name="Rectangle 73">
                <a:extLst>
                  <a:ext uri="{FF2B5EF4-FFF2-40B4-BE49-F238E27FC236}">
                    <a16:creationId xmlns:a16="http://schemas.microsoft.com/office/drawing/2014/main" id="{9C8F43D5-A3A0-4CA4-A48D-C1DA97474E37}"/>
                  </a:ext>
                </a:extLst>
              </p:cNvPr>
              <p:cNvSpPr/>
              <p:nvPr userDrawn="1"/>
            </p:nvSpPr>
            <p:spPr>
              <a:xfrm>
                <a:off x="2250565" y="6885708"/>
                <a:ext cx="893202" cy="202251"/>
              </a:xfrm>
              <a:prstGeom prst="rect">
                <a:avLst/>
              </a:prstGeom>
              <a:solidFill>
                <a:srgbClr val="005DA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Azure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R0,G93,B170</a:t>
                </a:r>
              </a:p>
            </p:txBody>
          </p:sp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495E0B98-5E73-4197-9D7D-35EB6E0A37AB}"/>
                  </a:ext>
                </a:extLst>
              </p:cNvPr>
              <p:cNvSpPr/>
              <p:nvPr userDrawn="1"/>
            </p:nvSpPr>
            <p:spPr>
              <a:xfrm>
                <a:off x="3184620" y="6885708"/>
                <a:ext cx="893202" cy="202251"/>
              </a:xfrm>
              <a:prstGeom prst="rect">
                <a:avLst/>
              </a:prstGeom>
              <a:solidFill>
                <a:srgbClr val="01B4E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Sky Blue 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R1,G180,B231</a:t>
                </a:r>
              </a:p>
            </p:txBody>
          </p:sp>
          <p:sp>
            <p:nvSpPr>
              <p:cNvPr id="76" name="Rectangle 75">
                <a:extLst>
                  <a:ext uri="{FF2B5EF4-FFF2-40B4-BE49-F238E27FC236}">
                    <a16:creationId xmlns:a16="http://schemas.microsoft.com/office/drawing/2014/main" id="{71E96884-F4F6-4F83-AC43-4C4B5EBB857B}"/>
                  </a:ext>
                </a:extLst>
              </p:cNvPr>
              <p:cNvSpPr/>
              <p:nvPr userDrawn="1"/>
            </p:nvSpPr>
            <p:spPr>
              <a:xfrm>
                <a:off x="3184620" y="7114320"/>
                <a:ext cx="893202" cy="202251"/>
              </a:xfrm>
              <a:prstGeom prst="rect">
                <a:avLst/>
              </a:prstGeom>
              <a:solidFill>
                <a:srgbClr val="87217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Violet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R135,G33,B117</a:t>
                </a:r>
              </a:p>
            </p:txBody>
          </p:sp>
          <p:sp>
            <p:nvSpPr>
              <p:cNvPr id="77" name="Rectangle 76">
                <a:extLst>
                  <a:ext uri="{FF2B5EF4-FFF2-40B4-BE49-F238E27FC236}">
                    <a16:creationId xmlns:a16="http://schemas.microsoft.com/office/drawing/2014/main" id="{66406774-A8FD-4739-AB55-039AF6BAFEC9}"/>
                  </a:ext>
                </a:extLst>
              </p:cNvPr>
              <p:cNvSpPr/>
              <p:nvPr userDrawn="1"/>
            </p:nvSpPr>
            <p:spPr>
              <a:xfrm>
                <a:off x="4118675" y="7114320"/>
                <a:ext cx="893202" cy="202251"/>
              </a:xfrm>
              <a:prstGeom prst="rect">
                <a:avLst/>
              </a:prstGeom>
              <a:solidFill>
                <a:srgbClr val="FF76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Orange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R255,G118,B0</a:t>
                </a:r>
              </a:p>
            </p:txBody>
          </p:sp>
          <p:sp>
            <p:nvSpPr>
              <p:cNvPr id="78" name="Rectangle 77">
                <a:extLst>
                  <a:ext uri="{FF2B5EF4-FFF2-40B4-BE49-F238E27FC236}">
                    <a16:creationId xmlns:a16="http://schemas.microsoft.com/office/drawing/2014/main" id="{63FE7641-CFBD-41B8-837F-866CB9A4B765}"/>
                  </a:ext>
                </a:extLst>
              </p:cNvPr>
              <p:cNvSpPr/>
              <p:nvPr userDrawn="1"/>
            </p:nvSpPr>
            <p:spPr>
              <a:xfrm>
                <a:off x="4118675" y="6885708"/>
                <a:ext cx="893202" cy="202251"/>
              </a:xfrm>
              <a:prstGeom prst="rect">
                <a:avLst/>
              </a:prstGeom>
              <a:solidFill>
                <a:srgbClr val="F7A8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Gold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R247,G168,B27</a:t>
                </a:r>
              </a:p>
            </p:txBody>
          </p:sp>
          <p:sp>
            <p:nvSpPr>
              <p:cNvPr id="79" name="Rectangle 78">
                <a:extLst>
                  <a:ext uri="{FF2B5EF4-FFF2-40B4-BE49-F238E27FC236}">
                    <a16:creationId xmlns:a16="http://schemas.microsoft.com/office/drawing/2014/main" id="{60A0AD2B-06D2-4090-B486-69D0A0E3B851}"/>
                  </a:ext>
                </a:extLst>
              </p:cNvPr>
              <p:cNvSpPr/>
              <p:nvPr userDrawn="1"/>
            </p:nvSpPr>
            <p:spPr>
              <a:xfrm>
                <a:off x="1316510" y="7114320"/>
                <a:ext cx="893202" cy="202251"/>
              </a:xfrm>
              <a:prstGeom prst="rect">
                <a:avLst/>
              </a:prstGeom>
              <a:solidFill>
                <a:srgbClr val="D91B5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Cranberry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R217,G27, B92</a:t>
                </a:r>
              </a:p>
            </p:txBody>
          </p:sp>
          <p:sp>
            <p:nvSpPr>
              <p:cNvPr id="80" name="Rectangle 79">
                <a:extLst>
                  <a:ext uri="{FF2B5EF4-FFF2-40B4-BE49-F238E27FC236}">
                    <a16:creationId xmlns:a16="http://schemas.microsoft.com/office/drawing/2014/main" id="{18274E96-7854-449E-87EB-5581B010092B}"/>
                  </a:ext>
                </a:extLst>
              </p:cNvPr>
              <p:cNvSpPr/>
              <p:nvPr userDrawn="1"/>
            </p:nvSpPr>
            <p:spPr>
              <a:xfrm>
                <a:off x="2250565" y="7114320"/>
                <a:ext cx="893202" cy="202251"/>
              </a:xfrm>
              <a:prstGeom prst="rect">
                <a:avLst/>
              </a:prstGeom>
              <a:solidFill>
                <a:srgbClr val="00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Turquoise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R0,G153,B153</a:t>
                </a:r>
              </a:p>
            </p:txBody>
          </p:sp>
        </p:grp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2560BAAB-A3C2-46BF-A7FA-BC05902CB8BC}"/>
                </a:ext>
              </a:extLst>
            </p:cNvPr>
            <p:cNvSpPr txBox="1"/>
            <p:nvPr userDrawn="1"/>
          </p:nvSpPr>
          <p:spPr>
            <a:xfrm>
              <a:off x="91018" y="6984916"/>
              <a:ext cx="1258357" cy="21544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Rotary Leadership Colors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157B943F-E514-4244-B35D-4D3724D292D0}"/>
                </a:ext>
              </a:extLst>
            </p:cNvPr>
            <p:cNvSpPr txBox="1"/>
            <p:nvPr userDrawn="1"/>
          </p:nvSpPr>
          <p:spPr>
            <a:xfrm>
              <a:off x="462185" y="7221372"/>
              <a:ext cx="881652" cy="21544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>
              <a:defPPr>
                <a:defRPr lang="en-US"/>
              </a:defPPr>
              <a:lvl1pPr algn="r">
                <a:defRPr sz="800" b="1"/>
              </a:lvl1pPr>
            </a:lstStyle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Secondary Colors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362930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  <p:sldLayoutId id="2147483691" r:id="rId12"/>
    <p:sldLayoutId id="2147483692" r:id="rId13"/>
    <p:sldLayoutId id="2147483693" r:id="rId14"/>
    <p:sldLayoutId id="2147483694" r:id="rId15"/>
    <p:sldLayoutId id="2147483695" r:id="rId16"/>
    <p:sldLayoutId id="2147483696" r:id="rId17"/>
    <p:sldLayoutId id="2147483697" r:id="rId18"/>
    <p:sldLayoutId id="2147483698" r:id="rId19"/>
    <p:sldLayoutId id="2147483699" r:id="rId20"/>
    <p:sldLayoutId id="2147483700" r:id="rId21"/>
    <p:sldLayoutId id="2147483701" r:id="rId22"/>
    <p:sldLayoutId id="2147483702" r:id="rId23"/>
    <p:sldLayoutId id="2147483703" r:id="rId24"/>
    <p:sldLayoutId id="2147483704" r:id="rId2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3A30972-1C67-4E6A-8DF8-FA31811F32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4A7C4A0-AF15-4181-A8AA-DD88418E93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1EBF25C-41FB-46AD-9289-6BF20A26C53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03BEF16-CB3B-49A0-80E5-C0FA697B6EC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4CA0E4A-24D2-4B23-B7EF-DD664DC1CD1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" name="Rectangle 6" hidden="1">
            <a:extLst>
              <a:ext uri="{FF2B5EF4-FFF2-40B4-BE49-F238E27FC236}">
                <a16:creationId xmlns:a16="http://schemas.microsoft.com/office/drawing/2014/main" id="{3AC13BC4-26FC-48BA-BD55-B5F6F84290EA}"/>
              </a:ext>
            </a:extLst>
          </p:cNvPr>
          <p:cNvSpPr/>
          <p:nvPr userDrawn="1"/>
        </p:nvSpPr>
        <p:spPr>
          <a:xfrm>
            <a:off x="12192000" y="0"/>
            <a:ext cx="5613400" cy="65864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As we discussed, I’m hoping to get this buttoned up as quickly as possible. What are you thinking for turn-around?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 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revise any of the “how-to” text on the first pages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make sure the template is properly set up for both Macs and PCs – Should there be 2 versions of the PPT, one for Mac, one for PC?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create text placeholders within each slide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 how to create certain visual effects such as the transparent photo overlays (the process is different from Mac to PC)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 creating new generic infographics (such as bar charts and tables) so that we make it easy for users to create their own in a proper style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need your advice on fonts – I’m thinking we should only use the “free option” fonts? (see attached)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make sure all colors are the proper CMYK breakdown colors for Rotary (on the way)</a:t>
            </a:r>
          </a:p>
        </p:txBody>
      </p:sp>
      <p:grpSp>
        <p:nvGrpSpPr>
          <p:cNvPr id="8" name="Group 7" hidden="1">
            <a:extLst>
              <a:ext uri="{FF2B5EF4-FFF2-40B4-BE49-F238E27FC236}">
                <a16:creationId xmlns:a16="http://schemas.microsoft.com/office/drawing/2014/main" id="{804F3FBD-3E3A-4798-A75B-C9FEFA1BF809}"/>
              </a:ext>
            </a:extLst>
          </p:cNvPr>
          <p:cNvGrpSpPr/>
          <p:nvPr userDrawn="1"/>
        </p:nvGrpSpPr>
        <p:grpSpPr>
          <a:xfrm>
            <a:off x="0" y="6984999"/>
            <a:ext cx="10083800" cy="304209"/>
            <a:chOff x="0" y="-1013285"/>
            <a:chExt cx="12192000" cy="885694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F2F52BFC-C5AE-430C-A1DE-3AA417850141}"/>
                </a:ext>
              </a:extLst>
            </p:cNvPr>
            <p:cNvSpPr/>
            <p:nvPr userDrawn="1"/>
          </p:nvSpPr>
          <p:spPr>
            <a:xfrm>
              <a:off x="0" y="-1013285"/>
              <a:ext cx="1724431" cy="885694"/>
            </a:xfrm>
            <a:prstGeom prst="rect">
              <a:avLst/>
            </a:prstGeom>
            <a:solidFill>
              <a:srgbClr val="48595D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72,89,93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172C24F-CD6F-466D-9F22-DEAB6D3D48CA}"/>
                </a:ext>
              </a:extLst>
            </p:cNvPr>
            <p:cNvSpPr/>
            <p:nvPr userDrawn="1"/>
          </p:nvSpPr>
          <p:spPr>
            <a:xfrm>
              <a:off x="2093514" y="-1013285"/>
              <a:ext cx="1724431" cy="885694"/>
            </a:xfrm>
            <a:prstGeom prst="rect">
              <a:avLst/>
            </a:prstGeom>
            <a:solidFill>
              <a:srgbClr val="00B2B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0,178,177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69599F9-3B73-4368-98A9-9DF824ECE483}"/>
                </a:ext>
              </a:extLst>
            </p:cNvPr>
            <p:cNvSpPr/>
            <p:nvPr userDrawn="1"/>
          </p:nvSpPr>
          <p:spPr>
            <a:xfrm>
              <a:off x="4187028" y="-1013285"/>
              <a:ext cx="1724431" cy="885694"/>
            </a:xfrm>
            <a:prstGeom prst="rect">
              <a:avLst/>
            </a:prstGeom>
            <a:solidFill>
              <a:srgbClr val="01B0E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1,176,227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64D2A59-F06E-4454-835D-B1B119399FF0}"/>
                </a:ext>
              </a:extLst>
            </p:cNvPr>
            <p:cNvSpPr/>
            <p:nvPr userDrawn="1"/>
          </p:nvSpPr>
          <p:spPr>
            <a:xfrm>
              <a:off x="6280542" y="-1013285"/>
              <a:ext cx="1724431" cy="885694"/>
            </a:xfrm>
            <a:prstGeom prst="rect">
              <a:avLst/>
            </a:prstGeom>
            <a:solidFill>
              <a:srgbClr val="006FD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0,111,211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C1B62E1E-3C53-4822-A67E-EEBA9A88892C}"/>
                </a:ext>
              </a:extLst>
            </p:cNvPr>
            <p:cNvSpPr/>
            <p:nvPr userDrawn="1"/>
          </p:nvSpPr>
          <p:spPr>
            <a:xfrm>
              <a:off x="8374056" y="-1013285"/>
              <a:ext cx="1724431" cy="885694"/>
            </a:xfrm>
            <a:prstGeom prst="rect">
              <a:avLst/>
            </a:prstGeom>
            <a:solidFill>
              <a:srgbClr val="7D179E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125,23,158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DD450576-31D2-4B6E-8BCF-0CBCAD997009}"/>
                </a:ext>
              </a:extLst>
            </p:cNvPr>
            <p:cNvSpPr/>
            <p:nvPr userDrawn="1"/>
          </p:nvSpPr>
          <p:spPr>
            <a:xfrm>
              <a:off x="10467569" y="-1013285"/>
              <a:ext cx="1724431" cy="885694"/>
            </a:xfrm>
            <a:prstGeom prst="rect">
              <a:avLst/>
            </a:prstGeom>
            <a:solidFill>
              <a:srgbClr val="EB0675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235,6,117</a:t>
              </a:r>
            </a:p>
          </p:txBody>
        </p:sp>
      </p:grpSp>
      <p:sp>
        <p:nvSpPr>
          <p:cNvPr id="15" name="Rotary Logo simple" hidden="1">
            <a:extLst>
              <a:ext uri="{FF2B5EF4-FFF2-40B4-BE49-F238E27FC236}">
                <a16:creationId xmlns:a16="http://schemas.microsoft.com/office/drawing/2014/main" id="{CBE37952-D34A-45B0-8DCF-EBD057553886}"/>
              </a:ext>
            </a:extLst>
          </p:cNvPr>
          <p:cNvSpPr>
            <a:spLocks/>
          </p:cNvSpPr>
          <p:nvPr userDrawn="1"/>
        </p:nvSpPr>
        <p:spPr bwMode="auto">
          <a:xfrm>
            <a:off x="1293939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46B794E-5CDF-486C-BB16-FB17144FE6EB}"/>
              </a:ext>
            </a:extLst>
          </p:cNvPr>
          <p:cNvGrpSpPr/>
          <p:nvPr userDrawn="1"/>
        </p:nvGrpSpPr>
        <p:grpSpPr>
          <a:xfrm>
            <a:off x="91018" y="6984916"/>
            <a:ext cx="4987750" cy="451900"/>
            <a:chOff x="91018" y="6984916"/>
            <a:chExt cx="4987750" cy="451900"/>
          </a:xfrm>
        </p:grpSpPr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149BFEB0-AA7C-4113-8CCE-423163CF04E0}"/>
                </a:ext>
              </a:extLst>
            </p:cNvPr>
            <p:cNvGrpSpPr/>
            <p:nvPr userDrawn="1"/>
          </p:nvGrpSpPr>
          <p:grpSpPr>
            <a:xfrm>
              <a:off x="1383401" y="6984916"/>
              <a:ext cx="3695367" cy="430863"/>
              <a:chOff x="1316510" y="6885708"/>
              <a:chExt cx="3695367" cy="430863"/>
            </a:xfrm>
          </p:grpSpPr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id="{0CDA0D59-9C48-4EC6-A43D-6CD41A11367B}"/>
                  </a:ext>
                </a:extLst>
              </p:cNvPr>
              <p:cNvSpPr/>
              <p:nvPr userDrawn="1"/>
            </p:nvSpPr>
            <p:spPr>
              <a:xfrm>
                <a:off x="1316510" y="6885708"/>
                <a:ext cx="893202" cy="202251"/>
              </a:xfrm>
              <a:prstGeom prst="rect">
                <a:avLst/>
              </a:prstGeom>
              <a:solidFill>
                <a:srgbClr val="17458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t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Royal Blue</a:t>
                </a:r>
                <a:b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R23,G69,B143</a:t>
                </a:r>
                <a:endParaRPr kumimoji="0" 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" name="Rectangle 73">
                <a:extLst>
                  <a:ext uri="{FF2B5EF4-FFF2-40B4-BE49-F238E27FC236}">
                    <a16:creationId xmlns:a16="http://schemas.microsoft.com/office/drawing/2014/main" id="{9C8F43D5-A3A0-4CA4-A48D-C1DA97474E37}"/>
                  </a:ext>
                </a:extLst>
              </p:cNvPr>
              <p:cNvSpPr/>
              <p:nvPr userDrawn="1"/>
            </p:nvSpPr>
            <p:spPr>
              <a:xfrm>
                <a:off x="2250565" y="6885708"/>
                <a:ext cx="893202" cy="202251"/>
              </a:xfrm>
              <a:prstGeom prst="rect">
                <a:avLst/>
              </a:prstGeom>
              <a:solidFill>
                <a:srgbClr val="005DA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Azure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R0,G93,B170</a:t>
                </a:r>
              </a:p>
            </p:txBody>
          </p:sp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495E0B98-5E73-4197-9D7D-35EB6E0A37AB}"/>
                  </a:ext>
                </a:extLst>
              </p:cNvPr>
              <p:cNvSpPr/>
              <p:nvPr userDrawn="1"/>
            </p:nvSpPr>
            <p:spPr>
              <a:xfrm>
                <a:off x="3184620" y="6885708"/>
                <a:ext cx="893202" cy="202251"/>
              </a:xfrm>
              <a:prstGeom prst="rect">
                <a:avLst/>
              </a:prstGeom>
              <a:solidFill>
                <a:srgbClr val="01B4E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Sky Blue 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R1,G180,B231</a:t>
                </a:r>
              </a:p>
            </p:txBody>
          </p:sp>
          <p:sp>
            <p:nvSpPr>
              <p:cNvPr id="76" name="Rectangle 75">
                <a:extLst>
                  <a:ext uri="{FF2B5EF4-FFF2-40B4-BE49-F238E27FC236}">
                    <a16:creationId xmlns:a16="http://schemas.microsoft.com/office/drawing/2014/main" id="{71E96884-F4F6-4F83-AC43-4C4B5EBB857B}"/>
                  </a:ext>
                </a:extLst>
              </p:cNvPr>
              <p:cNvSpPr/>
              <p:nvPr userDrawn="1"/>
            </p:nvSpPr>
            <p:spPr>
              <a:xfrm>
                <a:off x="3184620" y="7114320"/>
                <a:ext cx="893202" cy="202251"/>
              </a:xfrm>
              <a:prstGeom prst="rect">
                <a:avLst/>
              </a:prstGeom>
              <a:solidFill>
                <a:srgbClr val="87217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Violet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R135,G33,B117</a:t>
                </a:r>
              </a:p>
            </p:txBody>
          </p:sp>
          <p:sp>
            <p:nvSpPr>
              <p:cNvPr id="77" name="Rectangle 76">
                <a:extLst>
                  <a:ext uri="{FF2B5EF4-FFF2-40B4-BE49-F238E27FC236}">
                    <a16:creationId xmlns:a16="http://schemas.microsoft.com/office/drawing/2014/main" id="{66406774-A8FD-4739-AB55-039AF6BAFEC9}"/>
                  </a:ext>
                </a:extLst>
              </p:cNvPr>
              <p:cNvSpPr/>
              <p:nvPr userDrawn="1"/>
            </p:nvSpPr>
            <p:spPr>
              <a:xfrm>
                <a:off x="4118675" y="7114320"/>
                <a:ext cx="893202" cy="202251"/>
              </a:xfrm>
              <a:prstGeom prst="rect">
                <a:avLst/>
              </a:prstGeom>
              <a:solidFill>
                <a:srgbClr val="FF76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Orange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R255,G118,B0</a:t>
                </a:r>
              </a:p>
            </p:txBody>
          </p:sp>
          <p:sp>
            <p:nvSpPr>
              <p:cNvPr id="78" name="Rectangle 77">
                <a:extLst>
                  <a:ext uri="{FF2B5EF4-FFF2-40B4-BE49-F238E27FC236}">
                    <a16:creationId xmlns:a16="http://schemas.microsoft.com/office/drawing/2014/main" id="{63FE7641-CFBD-41B8-837F-866CB9A4B765}"/>
                  </a:ext>
                </a:extLst>
              </p:cNvPr>
              <p:cNvSpPr/>
              <p:nvPr userDrawn="1"/>
            </p:nvSpPr>
            <p:spPr>
              <a:xfrm>
                <a:off x="4118675" y="6885708"/>
                <a:ext cx="893202" cy="202251"/>
              </a:xfrm>
              <a:prstGeom prst="rect">
                <a:avLst/>
              </a:prstGeom>
              <a:solidFill>
                <a:srgbClr val="F7A8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Gold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R247,G168,B27</a:t>
                </a:r>
              </a:p>
            </p:txBody>
          </p:sp>
          <p:sp>
            <p:nvSpPr>
              <p:cNvPr id="79" name="Rectangle 78">
                <a:extLst>
                  <a:ext uri="{FF2B5EF4-FFF2-40B4-BE49-F238E27FC236}">
                    <a16:creationId xmlns:a16="http://schemas.microsoft.com/office/drawing/2014/main" id="{60A0AD2B-06D2-4090-B486-69D0A0E3B851}"/>
                  </a:ext>
                </a:extLst>
              </p:cNvPr>
              <p:cNvSpPr/>
              <p:nvPr userDrawn="1"/>
            </p:nvSpPr>
            <p:spPr>
              <a:xfrm>
                <a:off x="1316510" y="7114320"/>
                <a:ext cx="893202" cy="202251"/>
              </a:xfrm>
              <a:prstGeom prst="rect">
                <a:avLst/>
              </a:prstGeom>
              <a:solidFill>
                <a:srgbClr val="D91B5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Cranberry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R217,G27, B92</a:t>
                </a:r>
              </a:p>
            </p:txBody>
          </p:sp>
          <p:sp>
            <p:nvSpPr>
              <p:cNvPr id="80" name="Rectangle 79">
                <a:extLst>
                  <a:ext uri="{FF2B5EF4-FFF2-40B4-BE49-F238E27FC236}">
                    <a16:creationId xmlns:a16="http://schemas.microsoft.com/office/drawing/2014/main" id="{18274E96-7854-449E-87EB-5581B010092B}"/>
                  </a:ext>
                </a:extLst>
              </p:cNvPr>
              <p:cNvSpPr/>
              <p:nvPr userDrawn="1"/>
            </p:nvSpPr>
            <p:spPr>
              <a:xfrm>
                <a:off x="2250565" y="7114320"/>
                <a:ext cx="893202" cy="202251"/>
              </a:xfrm>
              <a:prstGeom prst="rect">
                <a:avLst/>
              </a:prstGeom>
              <a:solidFill>
                <a:srgbClr val="00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Turquoise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R0,G153,B153</a:t>
                </a:r>
              </a:p>
            </p:txBody>
          </p:sp>
        </p:grp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2560BAAB-A3C2-46BF-A7FA-BC05902CB8BC}"/>
                </a:ext>
              </a:extLst>
            </p:cNvPr>
            <p:cNvSpPr txBox="1"/>
            <p:nvPr userDrawn="1"/>
          </p:nvSpPr>
          <p:spPr>
            <a:xfrm>
              <a:off x="91018" y="6984916"/>
              <a:ext cx="1258357" cy="21544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Rotary Leadership Colors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157B943F-E514-4244-B35D-4D3724D292D0}"/>
                </a:ext>
              </a:extLst>
            </p:cNvPr>
            <p:cNvSpPr txBox="1"/>
            <p:nvPr userDrawn="1"/>
          </p:nvSpPr>
          <p:spPr>
            <a:xfrm>
              <a:off x="462185" y="7221372"/>
              <a:ext cx="881652" cy="21544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>
              <a:defPPr>
                <a:defRPr lang="en-US"/>
              </a:defPPr>
              <a:lvl1pPr algn="r">
                <a:defRPr sz="800" b="1"/>
              </a:lvl1pPr>
            </a:lstStyle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Secondary Colors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651695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  <p:sldLayoutId id="2147483717" r:id="rId12"/>
    <p:sldLayoutId id="2147483718" r:id="rId13"/>
    <p:sldLayoutId id="2147483719" r:id="rId14"/>
    <p:sldLayoutId id="2147483720" r:id="rId15"/>
    <p:sldLayoutId id="2147483721" r:id="rId16"/>
    <p:sldLayoutId id="2147483722" r:id="rId17"/>
    <p:sldLayoutId id="2147483723" r:id="rId18"/>
    <p:sldLayoutId id="2147483724" r:id="rId19"/>
    <p:sldLayoutId id="2147483725" r:id="rId20"/>
    <p:sldLayoutId id="2147483726" r:id="rId21"/>
    <p:sldLayoutId id="2147483727" r:id="rId22"/>
    <p:sldLayoutId id="2147483728" r:id="rId23"/>
    <p:sldLayoutId id="2147483729" r:id="rId24"/>
    <p:sldLayoutId id="2147483730" r:id="rId2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3A30972-1C67-4E6A-8DF8-FA31811F32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4A7C4A0-AF15-4181-A8AA-DD88418E93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1EBF25C-41FB-46AD-9289-6BF20A26C53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03BEF16-CB3B-49A0-80E5-C0FA697B6EC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4CA0E4A-24D2-4B23-B7EF-DD664DC1CD1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" name="Rectangle 6" hidden="1">
            <a:extLst>
              <a:ext uri="{FF2B5EF4-FFF2-40B4-BE49-F238E27FC236}">
                <a16:creationId xmlns:a16="http://schemas.microsoft.com/office/drawing/2014/main" id="{3AC13BC4-26FC-48BA-BD55-B5F6F84290EA}"/>
              </a:ext>
            </a:extLst>
          </p:cNvPr>
          <p:cNvSpPr/>
          <p:nvPr userDrawn="1"/>
        </p:nvSpPr>
        <p:spPr>
          <a:xfrm>
            <a:off x="12192000" y="0"/>
            <a:ext cx="5613400" cy="65864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As we discussed, I’m hoping to get this buttoned up as quickly as possible. What are you thinking for turn-around?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 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revise any of the “how-to” text on the first pages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make sure the template is properly set up for both Macs and PCs – Should there be 2 versions of the PPT, one for Mac, one for PC?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create text placeholders within each slide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 how to create certain visual effects such as the transparent photo overlays (the process is different from Mac to PC)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 creating new generic infographics (such as bar charts and tables) so that we make it easy for users to create their own in a proper style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need your advice on fonts – I’m thinking we should only use the “free option” fonts? (see attached)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make sure all colors are the proper CMYK breakdown colors for Rotary (on the way)</a:t>
            </a:r>
          </a:p>
        </p:txBody>
      </p:sp>
      <p:grpSp>
        <p:nvGrpSpPr>
          <p:cNvPr id="8" name="Group 7" hidden="1">
            <a:extLst>
              <a:ext uri="{FF2B5EF4-FFF2-40B4-BE49-F238E27FC236}">
                <a16:creationId xmlns:a16="http://schemas.microsoft.com/office/drawing/2014/main" id="{804F3FBD-3E3A-4798-A75B-C9FEFA1BF809}"/>
              </a:ext>
            </a:extLst>
          </p:cNvPr>
          <p:cNvGrpSpPr/>
          <p:nvPr userDrawn="1"/>
        </p:nvGrpSpPr>
        <p:grpSpPr>
          <a:xfrm>
            <a:off x="0" y="6984999"/>
            <a:ext cx="10083800" cy="304209"/>
            <a:chOff x="0" y="-1013285"/>
            <a:chExt cx="12192000" cy="885694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F2F52BFC-C5AE-430C-A1DE-3AA417850141}"/>
                </a:ext>
              </a:extLst>
            </p:cNvPr>
            <p:cNvSpPr/>
            <p:nvPr userDrawn="1"/>
          </p:nvSpPr>
          <p:spPr>
            <a:xfrm>
              <a:off x="0" y="-1013285"/>
              <a:ext cx="1724431" cy="885694"/>
            </a:xfrm>
            <a:prstGeom prst="rect">
              <a:avLst/>
            </a:prstGeom>
            <a:solidFill>
              <a:srgbClr val="48595D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72,89,93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172C24F-CD6F-466D-9F22-DEAB6D3D48CA}"/>
                </a:ext>
              </a:extLst>
            </p:cNvPr>
            <p:cNvSpPr/>
            <p:nvPr userDrawn="1"/>
          </p:nvSpPr>
          <p:spPr>
            <a:xfrm>
              <a:off x="2093514" y="-1013285"/>
              <a:ext cx="1724431" cy="885694"/>
            </a:xfrm>
            <a:prstGeom prst="rect">
              <a:avLst/>
            </a:prstGeom>
            <a:solidFill>
              <a:srgbClr val="00B2B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0,178,177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69599F9-3B73-4368-98A9-9DF824ECE483}"/>
                </a:ext>
              </a:extLst>
            </p:cNvPr>
            <p:cNvSpPr/>
            <p:nvPr userDrawn="1"/>
          </p:nvSpPr>
          <p:spPr>
            <a:xfrm>
              <a:off x="4187028" y="-1013285"/>
              <a:ext cx="1724431" cy="885694"/>
            </a:xfrm>
            <a:prstGeom prst="rect">
              <a:avLst/>
            </a:prstGeom>
            <a:solidFill>
              <a:srgbClr val="01B0E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1,176,227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64D2A59-F06E-4454-835D-B1B119399FF0}"/>
                </a:ext>
              </a:extLst>
            </p:cNvPr>
            <p:cNvSpPr/>
            <p:nvPr userDrawn="1"/>
          </p:nvSpPr>
          <p:spPr>
            <a:xfrm>
              <a:off x="6280542" y="-1013285"/>
              <a:ext cx="1724431" cy="885694"/>
            </a:xfrm>
            <a:prstGeom prst="rect">
              <a:avLst/>
            </a:prstGeom>
            <a:solidFill>
              <a:srgbClr val="006FD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0,111,211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C1B62E1E-3C53-4822-A67E-EEBA9A88892C}"/>
                </a:ext>
              </a:extLst>
            </p:cNvPr>
            <p:cNvSpPr/>
            <p:nvPr userDrawn="1"/>
          </p:nvSpPr>
          <p:spPr>
            <a:xfrm>
              <a:off x="8374056" y="-1013285"/>
              <a:ext cx="1724431" cy="885694"/>
            </a:xfrm>
            <a:prstGeom prst="rect">
              <a:avLst/>
            </a:prstGeom>
            <a:solidFill>
              <a:srgbClr val="7D179E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125,23,158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DD450576-31D2-4B6E-8BCF-0CBCAD997009}"/>
                </a:ext>
              </a:extLst>
            </p:cNvPr>
            <p:cNvSpPr/>
            <p:nvPr userDrawn="1"/>
          </p:nvSpPr>
          <p:spPr>
            <a:xfrm>
              <a:off x="10467569" y="-1013285"/>
              <a:ext cx="1724431" cy="885694"/>
            </a:xfrm>
            <a:prstGeom prst="rect">
              <a:avLst/>
            </a:prstGeom>
            <a:solidFill>
              <a:srgbClr val="EB0675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235,6,117</a:t>
              </a:r>
            </a:p>
          </p:txBody>
        </p:sp>
      </p:grpSp>
      <p:sp>
        <p:nvSpPr>
          <p:cNvPr id="15" name="Rotary Logo simple" hidden="1">
            <a:extLst>
              <a:ext uri="{FF2B5EF4-FFF2-40B4-BE49-F238E27FC236}">
                <a16:creationId xmlns:a16="http://schemas.microsoft.com/office/drawing/2014/main" id="{CBE37952-D34A-45B0-8DCF-EBD057553886}"/>
              </a:ext>
            </a:extLst>
          </p:cNvPr>
          <p:cNvSpPr>
            <a:spLocks/>
          </p:cNvSpPr>
          <p:nvPr userDrawn="1"/>
        </p:nvSpPr>
        <p:spPr bwMode="auto">
          <a:xfrm>
            <a:off x="1293939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46B794E-5CDF-486C-BB16-FB17144FE6EB}"/>
              </a:ext>
            </a:extLst>
          </p:cNvPr>
          <p:cNvGrpSpPr/>
          <p:nvPr userDrawn="1"/>
        </p:nvGrpSpPr>
        <p:grpSpPr>
          <a:xfrm>
            <a:off x="91018" y="6984916"/>
            <a:ext cx="4987750" cy="451900"/>
            <a:chOff x="91018" y="6984916"/>
            <a:chExt cx="4987750" cy="451900"/>
          </a:xfrm>
        </p:grpSpPr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149BFEB0-AA7C-4113-8CCE-423163CF04E0}"/>
                </a:ext>
              </a:extLst>
            </p:cNvPr>
            <p:cNvGrpSpPr/>
            <p:nvPr userDrawn="1"/>
          </p:nvGrpSpPr>
          <p:grpSpPr>
            <a:xfrm>
              <a:off x="1383401" y="6984916"/>
              <a:ext cx="3695367" cy="430863"/>
              <a:chOff x="1316510" y="6885708"/>
              <a:chExt cx="3695367" cy="430863"/>
            </a:xfrm>
          </p:grpSpPr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id="{0CDA0D59-9C48-4EC6-A43D-6CD41A11367B}"/>
                  </a:ext>
                </a:extLst>
              </p:cNvPr>
              <p:cNvSpPr/>
              <p:nvPr userDrawn="1"/>
            </p:nvSpPr>
            <p:spPr>
              <a:xfrm>
                <a:off x="1316510" y="6885708"/>
                <a:ext cx="893202" cy="202251"/>
              </a:xfrm>
              <a:prstGeom prst="rect">
                <a:avLst/>
              </a:prstGeom>
              <a:solidFill>
                <a:srgbClr val="17458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t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Royal Blue</a:t>
                </a:r>
                <a:b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R23,G69,B143</a:t>
                </a:r>
                <a:endParaRPr kumimoji="0" 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" name="Rectangle 73">
                <a:extLst>
                  <a:ext uri="{FF2B5EF4-FFF2-40B4-BE49-F238E27FC236}">
                    <a16:creationId xmlns:a16="http://schemas.microsoft.com/office/drawing/2014/main" id="{9C8F43D5-A3A0-4CA4-A48D-C1DA97474E37}"/>
                  </a:ext>
                </a:extLst>
              </p:cNvPr>
              <p:cNvSpPr/>
              <p:nvPr userDrawn="1"/>
            </p:nvSpPr>
            <p:spPr>
              <a:xfrm>
                <a:off x="2250565" y="6885708"/>
                <a:ext cx="893202" cy="202251"/>
              </a:xfrm>
              <a:prstGeom prst="rect">
                <a:avLst/>
              </a:prstGeom>
              <a:solidFill>
                <a:srgbClr val="005DA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Azure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R0,G93,B170</a:t>
                </a:r>
              </a:p>
            </p:txBody>
          </p:sp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495E0B98-5E73-4197-9D7D-35EB6E0A37AB}"/>
                  </a:ext>
                </a:extLst>
              </p:cNvPr>
              <p:cNvSpPr/>
              <p:nvPr userDrawn="1"/>
            </p:nvSpPr>
            <p:spPr>
              <a:xfrm>
                <a:off x="3184620" y="6885708"/>
                <a:ext cx="893202" cy="202251"/>
              </a:xfrm>
              <a:prstGeom prst="rect">
                <a:avLst/>
              </a:prstGeom>
              <a:solidFill>
                <a:srgbClr val="01B4E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Sky Blue 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R1,G180,B231</a:t>
                </a:r>
              </a:p>
            </p:txBody>
          </p:sp>
          <p:sp>
            <p:nvSpPr>
              <p:cNvPr id="76" name="Rectangle 75">
                <a:extLst>
                  <a:ext uri="{FF2B5EF4-FFF2-40B4-BE49-F238E27FC236}">
                    <a16:creationId xmlns:a16="http://schemas.microsoft.com/office/drawing/2014/main" id="{71E96884-F4F6-4F83-AC43-4C4B5EBB857B}"/>
                  </a:ext>
                </a:extLst>
              </p:cNvPr>
              <p:cNvSpPr/>
              <p:nvPr userDrawn="1"/>
            </p:nvSpPr>
            <p:spPr>
              <a:xfrm>
                <a:off x="3184620" y="7114320"/>
                <a:ext cx="893202" cy="202251"/>
              </a:xfrm>
              <a:prstGeom prst="rect">
                <a:avLst/>
              </a:prstGeom>
              <a:solidFill>
                <a:srgbClr val="87217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Violet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R135,G33,B117</a:t>
                </a:r>
              </a:p>
            </p:txBody>
          </p:sp>
          <p:sp>
            <p:nvSpPr>
              <p:cNvPr id="77" name="Rectangle 76">
                <a:extLst>
                  <a:ext uri="{FF2B5EF4-FFF2-40B4-BE49-F238E27FC236}">
                    <a16:creationId xmlns:a16="http://schemas.microsoft.com/office/drawing/2014/main" id="{66406774-A8FD-4739-AB55-039AF6BAFEC9}"/>
                  </a:ext>
                </a:extLst>
              </p:cNvPr>
              <p:cNvSpPr/>
              <p:nvPr userDrawn="1"/>
            </p:nvSpPr>
            <p:spPr>
              <a:xfrm>
                <a:off x="4118675" y="7114320"/>
                <a:ext cx="893202" cy="202251"/>
              </a:xfrm>
              <a:prstGeom prst="rect">
                <a:avLst/>
              </a:prstGeom>
              <a:solidFill>
                <a:srgbClr val="FF76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Orange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R255,G118,B0</a:t>
                </a:r>
              </a:p>
            </p:txBody>
          </p:sp>
          <p:sp>
            <p:nvSpPr>
              <p:cNvPr id="78" name="Rectangle 77">
                <a:extLst>
                  <a:ext uri="{FF2B5EF4-FFF2-40B4-BE49-F238E27FC236}">
                    <a16:creationId xmlns:a16="http://schemas.microsoft.com/office/drawing/2014/main" id="{63FE7641-CFBD-41B8-837F-866CB9A4B765}"/>
                  </a:ext>
                </a:extLst>
              </p:cNvPr>
              <p:cNvSpPr/>
              <p:nvPr userDrawn="1"/>
            </p:nvSpPr>
            <p:spPr>
              <a:xfrm>
                <a:off x="4118675" y="6885708"/>
                <a:ext cx="893202" cy="202251"/>
              </a:xfrm>
              <a:prstGeom prst="rect">
                <a:avLst/>
              </a:prstGeom>
              <a:solidFill>
                <a:srgbClr val="F7A8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Gold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R247,G168,B27</a:t>
                </a:r>
              </a:p>
            </p:txBody>
          </p:sp>
          <p:sp>
            <p:nvSpPr>
              <p:cNvPr id="79" name="Rectangle 78">
                <a:extLst>
                  <a:ext uri="{FF2B5EF4-FFF2-40B4-BE49-F238E27FC236}">
                    <a16:creationId xmlns:a16="http://schemas.microsoft.com/office/drawing/2014/main" id="{60A0AD2B-06D2-4090-B486-69D0A0E3B851}"/>
                  </a:ext>
                </a:extLst>
              </p:cNvPr>
              <p:cNvSpPr/>
              <p:nvPr userDrawn="1"/>
            </p:nvSpPr>
            <p:spPr>
              <a:xfrm>
                <a:off x="1316510" y="7114320"/>
                <a:ext cx="893202" cy="202251"/>
              </a:xfrm>
              <a:prstGeom prst="rect">
                <a:avLst/>
              </a:prstGeom>
              <a:solidFill>
                <a:srgbClr val="D91B5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Cranberry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R217,G27, B92</a:t>
                </a:r>
              </a:p>
            </p:txBody>
          </p:sp>
          <p:sp>
            <p:nvSpPr>
              <p:cNvPr id="80" name="Rectangle 79">
                <a:extLst>
                  <a:ext uri="{FF2B5EF4-FFF2-40B4-BE49-F238E27FC236}">
                    <a16:creationId xmlns:a16="http://schemas.microsoft.com/office/drawing/2014/main" id="{18274E96-7854-449E-87EB-5581B010092B}"/>
                  </a:ext>
                </a:extLst>
              </p:cNvPr>
              <p:cNvSpPr/>
              <p:nvPr userDrawn="1"/>
            </p:nvSpPr>
            <p:spPr>
              <a:xfrm>
                <a:off x="2250565" y="7114320"/>
                <a:ext cx="893202" cy="202251"/>
              </a:xfrm>
              <a:prstGeom prst="rect">
                <a:avLst/>
              </a:prstGeom>
              <a:solidFill>
                <a:srgbClr val="00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Turquoise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R0,G153,B153</a:t>
                </a:r>
              </a:p>
            </p:txBody>
          </p:sp>
        </p:grp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2560BAAB-A3C2-46BF-A7FA-BC05902CB8BC}"/>
                </a:ext>
              </a:extLst>
            </p:cNvPr>
            <p:cNvSpPr txBox="1"/>
            <p:nvPr userDrawn="1"/>
          </p:nvSpPr>
          <p:spPr>
            <a:xfrm>
              <a:off x="91018" y="6984916"/>
              <a:ext cx="1258357" cy="21544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Rotary Leadership Colors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157B943F-E514-4244-B35D-4D3724D292D0}"/>
                </a:ext>
              </a:extLst>
            </p:cNvPr>
            <p:cNvSpPr txBox="1"/>
            <p:nvPr userDrawn="1"/>
          </p:nvSpPr>
          <p:spPr>
            <a:xfrm>
              <a:off x="462185" y="7221372"/>
              <a:ext cx="881652" cy="21544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>
              <a:defPPr>
                <a:defRPr lang="en-US"/>
              </a:defPPr>
              <a:lvl1pPr algn="r">
                <a:defRPr sz="800" b="1"/>
              </a:lvl1pPr>
            </a:lstStyle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Secondary Colors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927787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2" r:id="rId1"/>
    <p:sldLayoutId id="2147483733" r:id="rId2"/>
    <p:sldLayoutId id="2147483734" r:id="rId3"/>
    <p:sldLayoutId id="2147483735" r:id="rId4"/>
    <p:sldLayoutId id="2147483736" r:id="rId5"/>
    <p:sldLayoutId id="2147483737" r:id="rId6"/>
    <p:sldLayoutId id="2147483738" r:id="rId7"/>
    <p:sldLayoutId id="2147483739" r:id="rId8"/>
    <p:sldLayoutId id="2147483740" r:id="rId9"/>
    <p:sldLayoutId id="2147483741" r:id="rId10"/>
    <p:sldLayoutId id="2147483742" r:id="rId11"/>
    <p:sldLayoutId id="2147483743" r:id="rId12"/>
    <p:sldLayoutId id="2147483744" r:id="rId13"/>
    <p:sldLayoutId id="2147483745" r:id="rId14"/>
    <p:sldLayoutId id="2147483746" r:id="rId15"/>
    <p:sldLayoutId id="2147483747" r:id="rId16"/>
    <p:sldLayoutId id="2147483748" r:id="rId17"/>
    <p:sldLayoutId id="2147483749" r:id="rId18"/>
    <p:sldLayoutId id="2147483750" r:id="rId19"/>
    <p:sldLayoutId id="2147483751" r:id="rId20"/>
    <p:sldLayoutId id="2147483752" r:id="rId21"/>
    <p:sldLayoutId id="2147483753" r:id="rId22"/>
    <p:sldLayoutId id="2147483754" r:id="rId23"/>
    <p:sldLayoutId id="2147483755" r:id="rId24"/>
    <p:sldLayoutId id="2147483756" r:id="rId2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3A30972-1C67-4E6A-8DF8-FA31811F32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4A7C4A0-AF15-4181-A8AA-DD88418E93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1EBF25C-41FB-46AD-9289-6BF20A26C53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03BEF16-CB3B-49A0-80E5-C0FA697B6EC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4CA0E4A-24D2-4B23-B7EF-DD664DC1CD1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" name="Rectangle 6" hidden="1">
            <a:extLst>
              <a:ext uri="{FF2B5EF4-FFF2-40B4-BE49-F238E27FC236}">
                <a16:creationId xmlns:a16="http://schemas.microsoft.com/office/drawing/2014/main" id="{3AC13BC4-26FC-48BA-BD55-B5F6F84290EA}"/>
              </a:ext>
            </a:extLst>
          </p:cNvPr>
          <p:cNvSpPr/>
          <p:nvPr userDrawn="1"/>
        </p:nvSpPr>
        <p:spPr>
          <a:xfrm>
            <a:off x="12192000" y="0"/>
            <a:ext cx="5613400" cy="65864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As we discussed, I’m hoping to get this buttoned up as quickly as possible. What are you thinking for turn-around?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 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revise any of the “how-to” text on the first pages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make sure the template is properly set up for both Macs and PCs – Should there be 2 versions of the PPT, one for Mac, one for PC?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create text placeholders within each slide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 how to create certain visual effects such as the transparent photo overlays (the process is different from Mac to PC)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 creating new generic infographics (such as bar charts and tables) so that we make it easy for users to create their own in a proper style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need your advice on fonts – I’m thinking we should only use the “free option” fonts? (see attached)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make sure all colors are the proper CMYK breakdown colors for Rotary (on the way)</a:t>
            </a:r>
          </a:p>
        </p:txBody>
      </p:sp>
      <p:grpSp>
        <p:nvGrpSpPr>
          <p:cNvPr id="8" name="Group 7" hidden="1">
            <a:extLst>
              <a:ext uri="{FF2B5EF4-FFF2-40B4-BE49-F238E27FC236}">
                <a16:creationId xmlns:a16="http://schemas.microsoft.com/office/drawing/2014/main" id="{804F3FBD-3E3A-4798-A75B-C9FEFA1BF809}"/>
              </a:ext>
            </a:extLst>
          </p:cNvPr>
          <p:cNvGrpSpPr/>
          <p:nvPr userDrawn="1"/>
        </p:nvGrpSpPr>
        <p:grpSpPr>
          <a:xfrm>
            <a:off x="0" y="6984999"/>
            <a:ext cx="10083800" cy="304209"/>
            <a:chOff x="0" y="-1013285"/>
            <a:chExt cx="12192000" cy="885694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F2F52BFC-C5AE-430C-A1DE-3AA417850141}"/>
                </a:ext>
              </a:extLst>
            </p:cNvPr>
            <p:cNvSpPr/>
            <p:nvPr userDrawn="1"/>
          </p:nvSpPr>
          <p:spPr>
            <a:xfrm>
              <a:off x="0" y="-1013285"/>
              <a:ext cx="1724431" cy="885694"/>
            </a:xfrm>
            <a:prstGeom prst="rect">
              <a:avLst/>
            </a:prstGeom>
            <a:solidFill>
              <a:srgbClr val="48595D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72,89,93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172C24F-CD6F-466D-9F22-DEAB6D3D48CA}"/>
                </a:ext>
              </a:extLst>
            </p:cNvPr>
            <p:cNvSpPr/>
            <p:nvPr userDrawn="1"/>
          </p:nvSpPr>
          <p:spPr>
            <a:xfrm>
              <a:off x="2093514" y="-1013285"/>
              <a:ext cx="1724431" cy="885694"/>
            </a:xfrm>
            <a:prstGeom prst="rect">
              <a:avLst/>
            </a:prstGeom>
            <a:solidFill>
              <a:srgbClr val="00B2B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0,178,177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69599F9-3B73-4368-98A9-9DF824ECE483}"/>
                </a:ext>
              </a:extLst>
            </p:cNvPr>
            <p:cNvSpPr/>
            <p:nvPr userDrawn="1"/>
          </p:nvSpPr>
          <p:spPr>
            <a:xfrm>
              <a:off x="4187028" y="-1013285"/>
              <a:ext cx="1724431" cy="885694"/>
            </a:xfrm>
            <a:prstGeom prst="rect">
              <a:avLst/>
            </a:prstGeom>
            <a:solidFill>
              <a:srgbClr val="01B0E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1,176,227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64D2A59-F06E-4454-835D-B1B119399FF0}"/>
                </a:ext>
              </a:extLst>
            </p:cNvPr>
            <p:cNvSpPr/>
            <p:nvPr userDrawn="1"/>
          </p:nvSpPr>
          <p:spPr>
            <a:xfrm>
              <a:off x="6280542" y="-1013285"/>
              <a:ext cx="1724431" cy="885694"/>
            </a:xfrm>
            <a:prstGeom prst="rect">
              <a:avLst/>
            </a:prstGeom>
            <a:solidFill>
              <a:srgbClr val="006FD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0,111,211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C1B62E1E-3C53-4822-A67E-EEBA9A88892C}"/>
                </a:ext>
              </a:extLst>
            </p:cNvPr>
            <p:cNvSpPr/>
            <p:nvPr userDrawn="1"/>
          </p:nvSpPr>
          <p:spPr>
            <a:xfrm>
              <a:off x="8374056" y="-1013285"/>
              <a:ext cx="1724431" cy="885694"/>
            </a:xfrm>
            <a:prstGeom prst="rect">
              <a:avLst/>
            </a:prstGeom>
            <a:solidFill>
              <a:srgbClr val="7D179E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125,23,158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DD450576-31D2-4B6E-8BCF-0CBCAD997009}"/>
                </a:ext>
              </a:extLst>
            </p:cNvPr>
            <p:cNvSpPr/>
            <p:nvPr userDrawn="1"/>
          </p:nvSpPr>
          <p:spPr>
            <a:xfrm>
              <a:off x="10467569" y="-1013285"/>
              <a:ext cx="1724431" cy="885694"/>
            </a:xfrm>
            <a:prstGeom prst="rect">
              <a:avLst/>
            </a:prstGeom>
            <a:solidFill>
              <a:srgbClr val="EB0675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235,6,117</a:t>
              </a:r>
            </a:p>
          </p:txBody>
        </p:sp>
      </p:grpSp>
      <p:sp>
        <p:nvSpPr>
          <p:cNvPr id="15" name="Rotary Logo simple" hidden="1">
            <a:extLst>
              <a:ext uri="{FF2B5EF4-FFF2-40B4-BE49-F238E27FC236}">
                <a16:creationId xmlns:a16="http://schemas.microsoft.com/office/drawing/2014/main" id="{CBE37952-D34A-45B0-8DCF-EBD057553886}"/>
              </a:ext>
            </a:extLst>
          </p:cNvPr>
          <p:cNvSpPr>
            <a:spLocks/>
          </p:cNvSpPr>
          <p:nvPr userDrawn="1"/>
        </p:nvSpPr>
        <p:spPr bwMode="auto">
          <a:xfrm>
            <a:off x="1293939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46B794E-5CDF-486C-BB16-FB17144FE6EB}"/>
              </a:ext>
            </a:extLst>
          </p:cNvPr>
          <p:cNvGrpSpPr/>
          <p:nvPr userDrawn="1"/>
        </p:nvGrpSpPr>
        <p:grpSpPr>
          <a:xfrm>
            <a:off x="91018" y="6984916"/>
            <a:ext cx="4987750" cy="451900"/>
            <a:chOff x="91018" y="6984916"/>
            <a:chExt cx="4987750" cy="451900"/>
          </a:xfrm>
        </p:grpSpPr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149BFEB0-AA7C-4113-8CCE-423163CF04E0}"/>
                </a:ext>
              </a:extLst>
            </p:cNvPr>
            <p:cNvGrpSpPr/>
            <p:nvPr userDrawn="1"/>
          </p:nvGrpSpPr>
          <p:grpSpPr>
            <a:xfrm>
              <a:off x="1383401" y="6984916"/>
              <a:ext cx="3695367" cy="430863"/>
              <a:chOff x="1316510" y="6885708"/>
              <a:chExt cx="3695367" cy="430863"/>
            </a:xfrm>
          </p:grpSpPr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id="{0CDA0D59-9C48-4EC6-A43D-6CD41A11367B}"/>
                  </a:ext>
                </a:extLst>
              </p:cNvPr>
              <p:cNvSpPr/>
              <p:nvPr userDrawn="1"/>
            </p:nvSpPr>
            <p:spPr>
              <a:xfrm>
                <a:off x="1316510" y="6885708"/>
                <a:ext cx="893202" cy="202251"/>
              </a:xfrm>
              <a:prstGeom prst="rect">
                <a:avLst/>
              </a:prstGeom>
              <a:solidFill>
                <a:srgbClr val="17458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t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Royal Blue</a:t>
                </a:r>
                <a:b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R23,G69,B143</a:t>
                </a:r>
                <a:endParaRPr kumimoji="0" 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" name="Rectangle 73">
                <a:extLst>
                  <a:ext uri="{FF2B5EF4-FFF2-40B4-BE49-F238E27FC236}">
                    <a16:creationId xmlns:a16="http://schemas.microsoft.com/office/drawing/2014/main" id="{9C8F43D5-A3A0-4CA4-A48D-C1DA97474E37}"/>
                  </a:ext>
                </a:extLst>
              </p:cNvPr>
              <p:cNvSpPr/>
              <p:nvPr userDrawn="1"/>
            </p:nvSpPr>
            <p:spPr>
              <a:xfrm>
                <a:off x="2250565" y="6885708"/>
                <a:ext cx="893202" cy="202251"/>
              </a:xfrm>
              <a:prstGeom prst="rect">
                <a:avLst/>
              </a:prstGeom>
              <a:solidFill>
                <a:srgbClr val="005DA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Azure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R0,G93,B170</a:t>
                </a:r>
              </a:p>
            </p:txBody>
          </p:sp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495E0B98-5E73-4197-9D7D-35EB6E0A37AB}"/>
                  </a:ext>
                </a:extLst>
              </p:cNvPr>
              <p:cNvSpPr/>
              <p:nvPr userDrawn="1"/>
            </p:nvSpPr>
            <p:spPr>
              <a:xfrm>
                <a:off x="3184620" y="6885708"/>
                <a:ext cx="893202" cy="202251"/>
              </a:xfrm>
              <a:prstGeom prst="rect">
                <a:avLst/>
              </a:prstGeom>
              <a:solidFill>
                <a:srgbClr val="01B4E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Sky Blue 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R1,G180,B231</a:t>
                </a:r>
              </a:p>
            </p:txBody>
          </p:sp>
          <p:sp>
            <p:nvSpPr>
              <p:cNvPr id="76" name="Rectangle 75">
                <a:extLst>
                  <a:ext uri="{FF2B5EF4-FFF2-40B4-BE49-F238E27FC236}">
                    <a16:creationId xmlns:a16="http://schemas.microsoft.com/office/drawing/2014/main" id="{71E96884-F4F6-4F83-AC43-4C4B5EBB857B}"/>
                  </a:ext>
                </a:extLst>
              </p:cNvPr>
              <p:cNvSpPr/>
              <p:nvPr userDrawn="1"/>
            </p:nvSpPr>
            <p:spPr>
              <a:xfrm>
                <a:off x="3184620" y="7114320"/>
                <a:ext cx="893202" cy="202251"/>
              </a:xfrm>
              <a:prstGeom prst="rect">
                <a:avLst/>
              </a:prstGeom>
              <a:solidFill>
                <a:srgbClr val="87217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Violet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R135,G33,B117</a:t>
                </a:r>
              </a:p>
            </p:txBody>
          </p:sp>
          <p:sp>
            <p:nvSpPr>
              <p:cNvPr id="77" name="Rectangle 76">
                <a:extLst>
                  <a:ext uri="{FF2B5EF4-FFF2-40B4-BE49-F238E27FC236}">
                    <a16:creationId xmlns:a16="http://schemas.microsoft.com/office/drawing/2014/main" id="{66406774-A8FD-4739-AB55-039AF6BAFEC9}"/>
                  </a:ext>
                </a:extLst>
              </p:cNvPr>
              <p:cNvSpPr/>
              <p:nvPr userDrawn="1"/>
            </p:nvSpPr>
            <p:spPr>
              <a:xfrm>
                <a:off x="4118675" y="7114320"/>
                <a:ext cx="893202" cy="202251"/>
              </a:xfrm>
              <a:prstGeom prst="rect">
                <a:avLst/>
              </a:prstGeom>
              <a:solidFill>
                <a:srgbClr val="FF76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Orange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R255,G118,B0</a:t>
                </a:r>
              </a:p>
            </p:txBody>
          </p:sp>
          <p:sp>
            <p:nvSpPr>
              <p:cNvPr id="78" name="Rectangle 77">
                <a:extLst>
                  <a:ext uri="{FF2B5EF4-FFF2-40B4-BE49-F238E27FC236}">
                    <a16:creationId xmlns:a16="http://schemas.microsoft.com/office/drawing/2014/main" id="{63FE7641-CFBD-41B8-837F-866CB9A4B765}"/>
                  </a:ext>
                </a:extLst>
              </p:cNvPr>
              <p:cNvSpPr/>
              <p:nvPr userDrawn="1"/>
            </p:nvSpPr>
            <p:spPr>
              <a:xfrm>
                <a:off x="4118675" y="6885708"/>
                <a:ext cx="893202" cy="202251"/>
              </a:xfrm>
              <a:prstGeom prst="rect">
                <a:avLst/>
              </a:prstGeom>
              <a:solidFill>
                <a:srgbClr val="F7A8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Gold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R247,G168,B27</a:t>
                </a:r>
              </a:p>
            </p:txBody>
          </p:sp>
          <p:sp>
            <p:nvSpPr>
              <p:cNvPr id="79" name="Rectangle 78">
                <a:extLst>
                  <a:ext uri="{FF2B5EF4-FFF2-40B4-BE49-F238E27FC236}">
                    <a16:creationId xmlns:a16="http://schemas.microsoft.com/office/drawing/2014/main" id="{60A0AD2B-06D2-4090-B486-69D0A0E3B851}"/>
                  </a:ext>
                </a:extLst>
              </p:cNvPr>
              <p:cNvSpPr/>
              <p:nvPr userDrawn="1"/>
            </p:nvSpPr>
            <p:spPr>
              <a:xfrm>
                <a:off x="1316510" y="7114320"/>
                <a:ext cx="893202" cy="202251"/>
              </a:xfrm>
              <a:prstGeom prst="rect">
                <a:avLst/>
              </a:prstGeom>
              <a:solidFill>
                <a:srgbClr val="D91B5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Cranberry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R217,G27, B92</a:t>
                </a:r>
              </a:p>
            </p:txBody>
          </p:sp>
          <p:sp>
            <p:nvSpPr>
              <p:cNvPr id="80" name="Rectangle 79">
                <a:extLst>
                  <a:ext uri="{FF2B5EF4-FFF2-40B4-BE49-F238E27FC236}">
                    <a16:creationId xmlns:a16="http://schemas.microsoft.com/office/drawing/2014/main" id="{18274E96-7854-449E-87EB-5581B010092B}"/>
                  </a:ext>
                </a:extLst>
              </p:cNvPr>
              <p:cNvSpPr/>
              <p:nvPr userDrawn="1"/>
            </p:nvSpPr>
            <p:spPr>
              <a:xfrm>
                <a:off x="2250565" y="7114320"/>
                <a:ext cx="893202" cy="202251"/>
              </a:xfrm>
              <a:prstGeom prst="rect">
                <a:avLst/>
              </a:prstGeom>
              <a:solidFill>
                <a:srgbClr val="00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Turquoise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R0,G153,B153</a:t>
                </a:r>
              </a:p>
            </p:txBody>
          </p:sp>
        </p:grp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2560BAAB-A3C2-46BF-A7FA-BC05902CB8BC}"/>
                </a:ext>
              </a:extLst>
            </p:cNvPr>
            <p:cNvSpPr txBox="1"/>
            <p:nvPr userDrawn="1"/>
          </p:nvSpPr>
          <p:spPr>
            <a:xfrm>
              <a:off x="91018" y="6984916"/>
              <a:ext cx="1258357" cy="21544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Rotary Leadership Colors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157B943F-E514-4244-B35D-4D3724D292D0}"/>
                </a:ext>
              </a:extLst>
            </p:cNvPr>
            <p:cNvSpPr txBox="1"/>
            <p:nvPr userDrawn="1"/>
          </p:nvSpPr>
          <p:spPr>
            <a:xfrm>
              <a:off x="462185" y="7221372"/>
              <a:ext cx="881652" cy="21544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>
              <a:defPPr>
                <a:defRPr lang="en-US"/>
              </a:defPPr>
              <a:lvl1pPr algn="r">
                <a:defRPr sz="800" b="1"/>
              </a:lvl1pPr>
            </a:lstStyle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Secondary Colors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199448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8" r:id="rId1"/>
    <p:sldLayoutId id="2147483759" r:id="rId2"/>
    <p:sldLayoutId id="2147483760" r:id="rId3"/>
    <p:sldLayoutId id="2147483761" r:id="rId4"/>
    <p:sldLayoutId id="2147483762" r:id="rId5"/>
    <p:sldLayoutId id="2147483763" r:id="rId6"/>
    <p:sldLayoutId id="2147483764" r:id="rId7"/>
    <p:sldLayoutId id="2147483765" r:id="rId8"/>
    <p:sldLayoutId id="2147483766" r:id="rId9"/>
    <p:sldLayoutId id="2147483767" r:id="rId10"/>
    <p:sldLayoutId id="2147483768" r:id="rId11"/>
    <p:sldLayoutId id="2147483769" r:id="rId12"/>
    <p:sldLayoutId id="2147483770" r:id="rId13"/>
    <p:sldLayoutId id="2147483771" r:id="rId14"/>
    <p:sldLayoutId id="2147483772" r:id="rId15"/>
    <p:sldLayoutId id="2147483773" r:id="rId16"/>
    <p:sldLayoutId id="2147483774" r:id="rId17"/>
    <p:sldLayoutId id="2147483775" r:id="rId18"/>
    <p:sldLayoutId id="2147483776" r:id="rId19"/>
    <p:sldLayoutId id="2147483777" r:id="rId20"/>
    <p:sldLayoutId id="2147483778" r:id="rId21"/>
    <p:sldLayoutId id="2147483779" r:id="rId22"/>
    <p:sldLayoutId id="2147483780" r:id="rId23"/>
    <p:sldLayoutId id="2147483781" r:id="rId24"/>
    <p:sldLayoutId id="2147483782" r:id="rId2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3A30972-1C67-4E6A-8DF8-FA31811F32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4A7C4A0-AF15-4181-A8AA-DD88418E93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1EBF25C-41FB-46AD-9289-6BF20A26C53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03BEF16-CB3B-49A0-80E5-C0FA697B6EC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4CA0E4A-24D2-4B23-B7EF-DD664DC1CD1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" name="Rectangle 6" hidden="1">
            <a:extLst>
              <a:ext uri="{FF2B5EF4-FFF2-40B4-BE49-F238E27FC236}">
                <a16:creationId xmlns:a16="http://schemas.microsoft.com/office/drawing/2014/main" id="{3AC13BC4-26FC-48BA-BD55-B5F6F84290EA}"/>
              </a:ext>
            </a:extLst>
          </p:cNvPr>
          <p:cNvSpPr/>
          <p:nvPr userDrawn="1"/>
        </p:nvSpPr>
        <p:spPr>
          <a:xfrm>
            <a:off x="12192000" y="0"/>
            <a:ext cx="5613400" cy="65864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As we discussed, I’m hoping to get this buttoned up as quickly as possible. What are you thinking for turn-around?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 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revise any of the “how-to” text on the first pages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make sure the template is properly set up for both Macs and PCs – Should there be 2 versions of the PPT, one for Mac, one for PC?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create text placeholders within each slide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 how to create certain visual effects such as the transparent photo overlays (the process is different from Mac to PC)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 creating new generic infographics (such as bar charts and tables) so that we make it easy for users to create their own in a proper style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need your advice on fonts – I’m thinking we should only use the “free option” fonts? (see attached)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make sure all colors are the proper CMYK breakdown colors for Rotary (on the way)</a:t>
            </a:r>
          </a:p>
        </p:txBody>
      </p:sp>
      <p:grpSp>
        <p:nvGrpSpPr>
          <p:cNvPr id="8" name="Group 7" hidden="1">
            <a:extLst>
              <a:ext uri="{FF2B5EF4-FFF2-40B4-BE49-F238E27FC236}">
                <a16:creationId xmlns:a16="http://schemas.microsoft.com/office/drawing/2014/main" id="{804F3FBD-3E3A-4798-A75B-C9FEFA1BF809}"/>
              </a:ext>
            </a:extLst>
          </p:cNvPr>
          <p:cNvGrpSpPr/>
          <p:nvPr userDrawn="1"/>
        </p:nvGrpSpPr>
        <p:grpSpPr>
          <a:xfrm>
            <a:off x="0" y="6984999"/>
            <a:ext cx="10083800" cy="304209"/>
            <a:chOff x="0" y="-1013285"/>
            <a:chExt cx="12192000" cy="885694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F2F52BFC-C5AE-430C-A1DE-3AA417850141}"/>
                </a:ext>
              </a:extLst>
            </p:cNvPr>
            <p:cNvSpPr/>
            <p:nvPr userDrawn="1"/>
          </p:nvSpPr>
          <p:spPr>
            <a:xfrm>
              <a:off x="0" y="-1013285"/>
              <a:ext cx="1724431" cy="885694"/>
            </a:xfrm>
            <a:prstGeom prst="rect">
              <a:avLst/>
            </a:prstGeom>
            <a:solidFill>
              <a:srgbClr val="48595D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72,89,93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172C24F-CD6F-466D-9F22-DEAB6D3D48CA}"/>
                </a:ext>
              </a:extLst>
            </p:cNvPr>
            <p:cNvSpPr/>
            <p:nvPr userDrawn="1"/>
          </p:nvSpPr>
          <p:spPr>
            <a:xfrm>
              <a:off x="2093514" y="-1013285"/>
              <a:ext cx="1724431" cy="885694"/>
            </a:xfrm>
            <a:prstGeom prst="rect">
              <a:avLst/>
            </a:prstGeom>
            <a:solidFill>
              <a:srgbClr val="00B2B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0,178,177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69599F9-3B73-4368-98A9-9DF824ECE483}"/>
                </a:ext>
              </a:extLst>
            </p:cNvPr>
            <p:cNvSpPr/>
            <p:nvPr userDrawn="1"/>
          </p:nvSpPr>
          <p:spPr>
            <a:xfrm>
              <a:off x="4187028" y="-1013285"/>
              <a:ext cx="1724431" cy="885694"/>
            </a:xfrm>
            <a:prstGeom prst="rect">
              <a:avLst/>
            </a:prstGeom>
            <a:solidFill>
              <a:srgbClr val="01B0E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1,176,227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64D2A59-F06E-4454-835D-B1B119399FF0}"/>
                </a:ext>
              </a:extLst>
            </p:cNvPr>
            <p:cNvSpPr/>
            <p:nvPr userDrawn="1"/>
          </p:nvSpPr>
          <p:spPr>
            <a:xfrm>
              <a:off x="6280542" y="-1013285"/>
              <a:ext cx="1724431" cy="885694"/>
            </a:xfrm>
            <a:prstGeom prst="rect">
              <a:avLst/>
            </a:prstGeom>
            <a:solidFill>
              <a:srgbClr val="006FD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0,111,211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C1B62E1E-3C53-4822-A67E-EEBA9A88892C}"/>
                </a:ext>
              </a:extLst>
            </p:cNvPr>
            <p:cNvSpPr/>
            <p:nvPr userDrawn="1"/>
          </p:nvSpPr>
          <p:spPr>
            <a:xfrm>
              <a:off x="8374056" y="-1013285"/>
              <a:ext cx="1724431" cy="885694"/>
            </a:xfrm>
            <a:prstGeom prst="rect">
              <a:avLst/>
            </a:prstGeom>
            <a:solidFill>
              <a:srgbClr val="7D179E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125,23,158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DD450576-31D2-4B6E-8BCF-0CBCAD997009}"/>
                </a:ext>
              </a:extLst>
            </p:cNvPr>
            <p:cNvSpPr/>
            <p:nvPr userDrawn="1"/>
          </p:nvSpPr>
          <p:spPr>
            <a:xfrm>
              <a:off x="10467569" y="-1013285"/>
              <a:ext cx="1724431" cy="885694"/>
            </a:xfrm>
            <a:prstGeom prst="rect">
              <a:avLst/>
            </a:prstGeom>
            <a:solidFill>
              <a:srgbClr val="EB0675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235,6,117</a:t>
              </a:r>
            </a:p>
          </p:txBody>
        </p:sp>
      </p:grpSp>
      <p:sp>
        <p:nvSpPr>
          <p:cNvPr id="15" name="Rotary Logo simple" hidden="1">
            <a:extLst>
              <a:ext uri="{FF2B5EF4-FFF2-40B4-BE49-F238E27FC236}">
                <a16:creationId xmlns:a16="http://schemas.microsoft.com/office/drawing/2014/main" id="{CBE37952-D34A-45B0-8DCF-EBD057553886}"/>
              </a:ext>
            </a:extLst>
          </p:cNvPr>
          <p:cNvSpPr>
            <a:spLocks/>
          </p:cNvSpPr>
          <p:nvPr userDrawn="1"/>
        </p:nvSpPr>
        <p:spPr bwMode="auto">
          <a:xfrm>
            <a:off x="1293939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46B794E-5CDF-486C-BB16-FB17144FE6EB}"/>
              </a:ext>
            </a:extLst>
          </p:cNvPr>
          <p:cNvGrpSpPr/>
          <p:nvPr userDrawn="1"/>
        </p:nvGrpSpPr>
        <p:grpSpPr>
          <a:xfrm>
            <a:off x="91018" y="6984916"/>
            <a:ext cx="4987750" cy="451900"/>
            <a:chOff x="91018" y="6984916"/>
            <a:chExt cx="4987750" cy="451900"/>
          </a:xfrm>
        </p:grpSpPr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149BFEB0-AA7C-4113-8CCE-423163CF04E0}"/>
                </a:ext>
              </a:extLst>
            </p:cNvPr>
            <p:cNvGrpSpPr/>
            <p:nvPr userDrawn="1"/>
          </p:nvGrpSpPr>
          <p:grpSpPr>
            <a:xfrm>
              <a:off x="1383401" y="6984916"/>
              <a:ext cx="3695367" cy="430863"/>
              <a:chOff x="1316510" y="6885708"/>
              <a:chExt cx="3695367" cy="430863"/>
            </a:xfrm>
          </p:grpSpPr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id="{0CDA0D59-9C48-4EC6-A43D-6CD41A11367B}"/>
                  </a:ext>
                </a:extLst>
              </p:cNvPr>
              <p:cNvSpPr/>
              <p:nvPr userDrawn="1"/>
            </p:nvSpPr>
            <p:spPr>
              <a:xfrm>
                <a:off x="1316510" y="6885708"/>
                <a:ext cx="893202" cy="202251"/>
              </a:xfrm>
              <a:prstGeom prst="rect">
                <a:avLst/>
              </a:prstGeom>
              <a:solidFill>
                <a:srgbClr val="17458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t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Royal Blue</a:t>
                </a:r>
                <a:b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R23,G69,B143</a:t>
                </a:r>
                <a:endParaRPr kumimoji="0" 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" name="Rectangle 73">
                <a:extLst>
                  <a:ext uri="{FF2B5EF4-FFF2-40B4-BE49-F238E27FC236}">
                    <a16:creationId xmlns:a16="http://schemas.microsoft.com/office/drawing/2014/main" id="{9C8F43D5-A3A0-4CA4-A48D-C1DA97474E37}"/>
                  </a:ext>
                </a:extLst>
              </p:cNvPr>
              <p:cNvSpPr/>
              <p:nvPr userDrawn="1"/>
            </p:nvSpPr>
            <p:spPr>
              <a:xfrm>
                <a:off x="2250565" y="6885708"/>
                <a:ext cx="893202" cy="202251"/>
              </a:xfrm>
              <a:prstGeom prst="rect">
                <a:avLst/>
              </a:prstGeom>
              <a:solidFill>
                <a:srgbClr val="005DA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Azure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R0,G93,B170</a:t>
                </a:r>
              </a:p>
            </p:txBody>
          </p:sp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495E0B98-5E73-4197-9D7D-35EB6E0A37AB}"/>
                  </a:ext>
                </a:extLst>
              </p:cNvPr>
              <p:cNvSpPr/>
              <p:nvPr userDrawn="1"/>
            </p:nvSpPr>
            <p:spPr>
              <a:xfrm>
                <a:off x="3184620" y="6885708"/>
                <a:ext cx="893202" cy="202251"/>
              </a:xfrm>
              <a:prstGeom prst="rect">
                <a:avLst/>
              </a:prstGeom>
              <a:solidFill>
                <a:srgbClr val="01B4E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Sky Blue 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R1,G180,B231</a:t>
                </a:r>
              </a:p>
            </p:txBody>
          </p:sp>
          <p:sp>
            <p:nvSpPr>
              <p:cNvPr id="76" name="Rectangle 75">
                <a:extLst>
                  <a:ext uri="{FF2B5EF4-FFF2-40B4-BE49-F238E27FC236}">
                    <a16:creationId xmlns:a16="http://schemas.microsoft.com/office/drawing/2014/main" id="{71E96884-F4F6-4F83-AC43-4C4B5EBB857B}"/>
                  </a:ext>
                </a:extLst>
              </p:cNvPr>
              <p:cNvSpPr/>
              <p:nvPr userDrawn="1"/>
            </p:nvSpPr>
            <p:spPr>
              <a:xfrm>
                <a:off x="3184620" y="7114320"/>
                <a:ext cx="893202" cy="202251"/>
              </a:xfrm>
              <a:prstGeom prst="rect">
                <a:avLst/>
              </a:prstGeom>
              <a:solidFill>
                <a:srgbClr val="87217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Violet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R135,G33,B117</a:t>
                </a:r>
              </a:p>
            </p:txBody>
          </p:sp>
          <p:sp>
            <p:nvSpPr>
              <p:cNvPr id="77" name="Rectangle 76">
                <a:extLst>
                  <a:ext uri="{FF2B5EF4-FFF2-40B4-BE49-F238E27FC236}">
                    <a16:creationId xmlns:a16="http://schemas.microsoft.com/office/drawing/2014/main" id="{66406774-A8FD-4739-AB55-039AF6BAFEC9}"/>
                  </a:ext>
                </a:extLst>
              </p:cNvPr>
              <p:cNvSpPr/>
              <p:nvPr userDrawn="1"/>
            </p:nvSpPr>
            <p:spPr>
              <a:xfrm>
                <a:off x="4118675" y="7114320"/>
                <a:ext cx="893202" cy="202251"/>
              </a:xfrm>
              <a:prstGeom prst="rect">
                <a:avLst/>
              </a:prstGeom>
              <a:solidFill>
                <a:srgbClr val="FF76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Orange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R255,G118,B0</a:t>
                </a:r>
              </a:p>
            </p:txBody>
          </p:sp>
          <p:sp>
            <p:nvSpPr>
              <p:cNvPr id="78" name="Rectangle 77">
                <a:extLst>
                  <a:ext uri="{FF2B5EF4-FFF2-40B4-BE49-F238E27FC236}">
                    <a16:creationId xmlns:a16="http://schemas.microsoft.com/office/drawing/2014/main" id="{63FE7641-CFBD-41B8-837F-866CB9A4B765}"/>
                  </a:ext>
                </a:extLst>
              </p:cNvPr>
              <p:cNvSpPr/>
              <p:nvPr userDrawn="1"/>
            </p:nvSpPr>
            <p:spPr>
              <a:xfrm>
                <a:off x="4118675" y="6885708"/>
                <a:ext cx="893202" cy="202251"/>
              </a:xfrm>
              <a:prstGeom prst="rect">
                <a:avLst/>
              </a:prstGeom>
              <a:solidFill>
                <a:srgbClr val="F7A8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Gold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R247,G168,B27</a:t>
                </a:r>
              </a:p>
            </p:txBody>
          </p:sp>
          <p:sp>
            <p:nvSpPr>
              <p:cNvPr id="79" name="Rectangle 78">
                <a:extLst>
                  <a:ext uri="{FF2B5EF4-FFF2-40B4-BE49-F238E27FC236}">
                    <a16:creationId xmlns:a16="http://schemas.microsoft.com/office/drawing/2014/main" id="{60A0AD2B-06D2-4090-B486-69D0A0E3B851}"/>
                  </a:ext>
                </a:extLst>
              </p:cNvPr>
              <p:cNvSpPr/>
              <p:nvPr userDrawn="1"/>
            </p:nvSpPr>
            <p:spPr>
              <a:xfrm>
                <a:off x="1316510" y="7114320"/>
                <a:ext cx="893202" cy="202251"/>
              </a:xfrm>
              <a:prstGeom prst="rect">
                <a:avLst/>
              </a:prstGeom>
              <a:solidFill>
                <a:srgbClr val="D91B5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Cranberry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R217,G27, B92</a:t>
                </a:r>
              </a:p>
            </p:txBody>
          </p:sp>
          <p:sp>
            <p:nvSpPr>
              <p:cNvPr id="80" name="Rectangle 79">
                <a:extLst>
                  <a:ext uri="{FF2B5EF4-FFF2-40B4-BE49-F238E27FC236}">
                    <a16:creationId xmlns:a16="http://schemas.microsoft.com/office/drawing/2014/main" id="{18274E96-7854-449E-87EB-5581B010092B}"/>
                  </a:ext>
                </a:extLst>
              </p:cNvPr>
              <p:cNvSpPr/>
              <p:nvPr userDrawn="1"/>
            </p:nvSpPr>
            <p:spPr>
              <a:xfrm>
                <a:off x="2250565" y="7114320"/>
                <a:ext cx="893202" cy="202251"/>
              </a:xfrm>
              <a:prstGeom prst="rect">
                <a:avLst/>
              </a:prstGeom>
              <a:solidFill>
                <a:srgbClr val="00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Turquoise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R0,G153,B153</a:t>
                </a:r>
              </a:p>
            </p:txBody>
          </p:sp>
        </p:grp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2560BAAB-A3C2-46BF-A7FA-BC05902CB8BC}"/>
                </a:ext>
              </a:extLst>
            </p:cNvPr>
            <p:cNvSpPr txBox="1"/>
            <p:nvPr userDrawn="1"/>
          </p:nvSpPr>
          <p:spPr>
            <a:xfrm>
              <a:off x="91018" y="6984916"/>
              <a:ext cx="1258357" cy="21544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Rotary Leadership Colors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157B943F-E514-4244-B35D-4D3724D292D0}"/>
                </a:ext>
              </a:extLst>
            </p:cNvPr>
            <p:cNvSpPr txBox="1"/>
            <p:nvPr userDrawn="1"/>
          </p:nvSpPr>
          <p:spPr>
            <a:xfrm>
              <a:off x="462185" y="7221372"/>
              <a:ext cx="881652" cy="21544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>
              <a:defPPr>
                <a:defRPr lang="en-US"/>
              </a:defPPr>
              <a:lvl1pPr algn="r">
                <a:defRPr sz="800" b="1"/>
              </a:lvl1pPr>
            </a:lstStyle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Secondary Colors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620342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4" r:id="rId1"/>
    <p:sldLayoutId id="2147483785" r:id="rId2"/>
    <p:sldLayoutId id="2147483786" r:id="rId3"/>
    <p:sldLayoutId id="2147483787" r:id="rId4"/>
    <p:sldLayoutId id="2147483788" r:id="rId5"/>
    <p:sldLayoutId id="2147483789" r:id="rId6"/>
    <p:sldLayoutId id="2147483790" r:id="rId7"/>
    <p:sldLayoutId id="2147483791" r:id="rId8"/>
    <p:sldLayoutId id="2147483792" r:id="rId9"/>
    <p:sldLayoutId id="2147483793" r:id="rId10"/>
    <p:sldLayoutId id="2147483794" r:id="rId11"/>
    <p:sldLayoutId id="2147483795" r:id="rId12"/>
    <p:sldLayoutId id="2147483796" r:id="rId13"/>
    <p:sldLayoutId id="2147483797" r:id="rId14"/>
    <p:sldLayoutId id="2147483798" r:id="rId15"/>
    <p:sldLayoutId id="2147483799" r:id="rId16"/>
    <p:sldLayoutId id="2147483800" r:id="rId17"/>
    <p:sldLayoutId id="2147483801" r:id="rId18"/>
    <p:sldLayoutId id="2147483802" r:id="rId19"/>
    <p:sldLayoutId id="2147483803" r:id="rId20"/>
    <p:sldLayoutId id="2147483804" r:id="rId21"/>
    <p:sldLayoutId id="2147483805" r:id="rId22"/>
    <p:sldLayoutId id="2147483806" r:id="rId23"/>
    <p:sldLayoutId id="2147483807" r:id="rId24"/>
    <p:sldLayoutId id="2147483808" r:id="rId2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3A30972-1C67-4E6A-8DF8-FA31811F32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4A7C4A0-AF15-4181-A8AA-DD88418E93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1EBF25C-41FB-46AD-9289-6BF20A26C53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03BEF16-CB3B-49A0-80E5-C0FA697B6EC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4CA0E4A-24D2-4B23-B7EF-DD664DC1CD1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" name="Rectangle 6" hidden="1">
            <a:extLst>
              <a:ext uri="{FF2B5EF4-FFF2-40B4-BE49-F238E27FC236}">
                <a16:creationId xmlns:a16="http://schemas.microsoft.com/office/drawing/2014/main" id="{3AC13BC4-26FC-48BA-BD55-B5F6F84290EA}"/>
              </a:ext>
            </a:extLst>
          </p:cNvPr>
          <p:cNvSpPr/>
          <p:nvPr userDrawn="1"/>
        </p:nvSpPr>
        <p:spPr>
          <a:xfrm>
            <a:off x="12192000" y="0"/>
            <a:ext cx="5613400" cy="65864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As we discussed, I’m hoping to get this buttoned up as quickly as possible. What are you thinking for turn-around?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 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revise any of the “how-to” text on the first pages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make sure the template is properly set up for both Macs and PCs – Should there be 2 versions of the PPT, one for Mac, one for PC?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create text placeholders within each slide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 how to create certain visual effects such as the transparent photo overlays (the process is different from Mac to PC)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 creating new generic infographics (such as bar charts and tables) so that we make it easy for users to create their own in a proper style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need your advice on fonts – I’m thinking we should only use the “free option” fonts? (see attached)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make sure all colors are the proper CMYK breakdown colors for Rotary (on the way)</a:t>
            </a:r>
          </a:p>
        </p:txBody>
      </p:sp>
      <p:grpSp>
        <p:nvGrpSpPr>
          <p:cNvPr id="8" name="Group 7" hidden="1">
            <a:extLst>
              <a:ext uri="{FF2B5EF4-FFF2-40B4-BE49-F238E27FC236}">
                <a16:creationId xmlns:a16="http://schemas.microsoft.com/office/drawing/2014/main" id="{804F3FBD-3E3A-4798-A75B-C9FEFA1BF809}"/>
              </a:ext>
            </a:extLst>
          </p:cNvPr>
          <p:cNvGrpSpPr/>
          <p:nvPr userDrawn="1"/>
        </p:nvGrpSpPr>
        <p:grpSpPr>
          <a:xfrm>
            <a:off x="0" y="6984999"/>
            <a:ext cx="10083800" cy="304209"/>
            <a:chOff x="0" y="-1013285"/>
            <a:chExt cx="12192000" cy="885694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F2F52BFC-C5AE-430C-A1DE-3AA417850141}"/>
                </a:ext>
              </a:extLst>
            </p:cNvPr>
            <p:cNvSpPr/>
            <p:nvPr userDrawn="1"/>
          </p:nvSpPr>
          <p:spPr>
            <a:xfrm>
              <a:off x="0" y="-1013285"/>
              <a:ext cx="1724431" cy="885694"/>
            </a:xfrm>
            <a:prstGeom prst="rect">
              <a:avLst/>
            </a:prstGeom>
            <a:solidFill>
              <a:srgbClr val="48595D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72,89,93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172C24F-CD6F-466D-9F22-DEAB6D3D48CA}"/>
                </a:ext>
              </a:extLst>
            </p:cNvPr>
            <p:cNvSpPr/>
            <p:nvPr userDrawn="1"/>
          </p:nvSpPr>
          <p:spPr>
            <a:xfrm>
              <a:off x="2093514" y="-1013285"/>
              <a:ext cx="1724431" cy="885694"/>
            </a:xfrm>
            <a:prstGeom prst="rect">
              <a:avLst/>
            </a:prstGeom>
            <a:solidFill>
              <a:srgbClr val="00B2B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0,178,177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69599F9-3B73-4368-98A9-9DF824ECE483}"/>
                </a:ext>
              </a:extLst>
            </p:cNvPr>
            <p:cNvSpPr/>
            <p:nvPr userDrawn="1"/>
          </p:nvSpPr>
          <p:spPr>
            <a:xfrm>
              <a:off x="4187028" y="-1013285"/>
              <a:ext cx="1724431" cy="885694"/>
            </a:xfrm>
            <a:prstGeom prst="rect">
              <a:avLst/>
            </a:prstGeom>
            <a:solidFill>
              <a:srgbClr val="01B0E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1,176,227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64D2A59-F06E-4454-835D-B1B119399FF0}"/>
                </a:ext>
              </a:extLst>
            </p:cNvPr>
            <p:cNvSpPr/>
            <p:nvPr userDrawn="1"/>
          </p:nvSpPr>
          <p:spPr>
            <a:xfrm>
              <a:off x="6280542" y="-1013285"/>
              <a:ext cx="1724431" cy="885694"/>
            </a:xfrm>
            <a:prstGeom prst="rect">
              <a:avLst/>
            </a:prstGeom>
            <a:solidFill>
              <a:srgbClr val="006FD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0,111,211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C1B62E1E-3C53-4822-A67E-EEBA9A88892C}"/>
                </a:ext>
              </a:extLst>
            </p:cNvPr>
            <p:cNvSpPr/>
            <p:nvPr userDrawn="1"/>
          </p:nvSpPr>
          <p:spPr>
            <a:xfrm>
              <a:off x="8374056" y="-1013285"/>
              <a:ext cx="1724431" cy="885694"/>
            </a:xfrm>
            <a:prstGeom prst="rect">
              <a:avLst/>
            </a:prstGeom>
            <a:solidFill>
              <a:srgbClr val="7D179E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125,23,158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DD450576-31D2-4B6E-8BCF-0CBCAD997009}"/>
                </a:ext>
              </a:extLst>
            </p:cNvPr>
            <p:cNvSpPr/>
            <p:nvPr userDrawn="1"/>
          </p:nvSpPr>
          <p:spPr>
            <a:xfrm>
              <a:off x="10467569" y="-1013285"/>
              <a:ext cx="1724431" cy="885694"/>
            </a:xfrm>
            <a:prstGeom prst="rect">
              <a:avLst/>
            </a:prstGeom>
            <a:solidFill>
              <a:srgbClr val="EB0675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235,6,117</a:t>
              </a:r>
            </a:p>
          </p:txBody>
        </p:sp>
      </p:grpSp>
      <p:sp>
        <p:nvSpPr>
          <p:cNvPr id="15" name="Rotary Logo simple" hidden="1">
            <a:extLst>
              <a:ext uri="{FF2B5EF4-FFF2-40B4-BE49-F238E27FC236}">
                <a16:creationId xmlns:a16="http://schemas.microsoft.com/office/drawing/2014/main" id="{CBE37952-D34A-45B0-8DCF-EBD057553886}"/>
              </a:ext>
            </a:extLst>
          </p:cNvPr>
          <p:cNvSpPr>
            <a:spLocks/>
          </p:cNvSpPr>
          <p:nvPr userDrawn="1"/>
        </p:nvSpPr>
        <p:spPr bwMode="auto">
          <a:xfrm>
            <a:off x="1293939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46B794E-5CDF-486C-BB16-FB17144FE6EB}"/>
              </a:ext>
            </a:extLst>
          </p:cNvPr>
          <p:cNvGrpSpPr/>
          <p:nvPr userDrawn="1"/>
        </p:nvGrpSpPr>
        <p:grpSpPr>
          <a:xfrm>
            <a:off x="91018" y="6984916"/>
            <a:ext cx="4987750" cy="451900"/>
            <a:chOff x="91018" y="6984916"/>
            <a:chExt cx="4987750" cy="451900"/>
          </a:xfrm>
        </p:grpSpPr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149BFEB0-AA7C-4113-8CCE-423163CF04E0}"/>
                </a:ext>
              </a:extLst>
            </p:cNvPr>
            <p:cNvGrpSpPr/>
            <p:nvPr userDrawn="1"/>
          </p:nvGrpSpPr>
          <p:grpSpPr>
            <a:xfrm>
              <a:off x="1383401" y="6984916"/>
              <a:ext cx="3695367" cy="430863"/>
              <a:chOff x="1316510" y="6885708"/>
              <a:chExt cx="3695367" cy="430863"/>
            </a:xfrm>
          </p:grpSpPr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id="{0CDA0D59-9C48-4EC6-A43D-6CD41A11367B}"/>
                  </a:ext>
                </a:extLst>
              </p:cNvPr>
              <p:cNvSpPr/>
              <p:nvPr userDrawn="1"/>
            </p:nvSpPr>
            <p:spPr>
              <a:xfrm>
                <a:off x="1316510" y="6885708"/>
                <a:ext cx="893202" cy="202251"/>
              </a:xfrm>
              <a:prstGeom prst="rect">
                <a:avLst/>
              </a:prstGeom>
              <a:solidFill>
                <a:srgbClr val="17458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t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Royal Blue</a:t>
                </a:r>
                <a:b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R23,G69,B143</a:t>
                </a:r>
                <a:endParaRPr kumimoji="0" 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" name="Rectangle 73">
                <a:extLst>
                  <a:ext uri="{FF2B5EF4-FFF2-40B4-BE49-F238E27FC236}">
                    <a16:creationId xmlns:a16="http://schemas.microsoft.com/office/drawing/2014/main" id="{9C8F43D5-A3A0-4CA4-A48D-C1DA97474E37}"/>
                  </a:ext>
                </a:extLst>
              </p:cNvPr>
              <p:cNvSpPr/>
              <p:nvPr userDrawn="1"/>
            </p:nvSpPr>
            <p:spPr>
              <a:xfrm>
                <a:off x="2250565" y="6885708"/>
                <a:ext cx="893202" cy="202251"/>
              </a:xfrm>
              <a:prstGeom prst="rect">
                <a:avLst/>
              </a:prstGeom>
              <a:solidFill>
                <a:srgbClr val="005DA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Azure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R0,G93,B170</a:t>
                </a:r>
              </a:p>
            </p:txBody>
          </p:sp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495E0B98-5E73-4197-9D7D-35EB6E0A37AB}"/>
                  </a:ext>
                </a:extLst>
              </p:cNvPr>
              <p:cNvSpPr/>
              <p:nvPr userDrawn="1"/>
            </p:nvSpPr>
            <p:spPr>
              <a:xfrm>
                <a:off x="3184620" y="6885708"/>
                <a:ext cx="893202" cy="202251"/>
              </a:xfrm>
              <a:prstGeom prst="rect">
                <a:avLst/>
              </a:prstGeom>
              <a:solidFill>
                <a:srgbClr val="01B4E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Sky Blue 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R1,G180,B231</a:t>
                </a:r>
              </a:p>
            </p:txBody>
          </p:sp>
          <p:sp>
            <p:nvSpPr>
              <p:cNvPr id="76" name="Rectangle 75">
                <a:extLst>
                  <a:ext uri="{FF2B5EF4-FFF2-40B4-BE49-F238E27FC236}">
                    <a16:creationId xmlns:a16="http://schemas.microsoft.com/office/drawing/2014/main" id="{71E96884-F4F6-4F83-AC43-4C4B5EBB857B}"/>
                  </a:ext>
                </a:extLst>
              </p:cNvPr>
              <p:cNvSpPr/>
              <p:nvPr userDrawn="1"/>
            </p:nvSpPr>
            <p:spPr>
              <a:xfrm>
                <a:off x="3184620" y="7114320"/>
                <a:ext cx="893202" cy="202251"/>
              </a:xfrm>
              <a:prstGeom prst="rect">
                <a:avLst/>
              </a:prstGeom>
              <a:solidFill>
                <a:srgbClr val="87217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Violet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R135,G33,B117</a:t>
                </a:r>
              </a:p>
            </p:txBody>
          </p:sp>
          <p:sp>
            <p:nvSpPr>
              <p:cNvPr id="77" name="Rectangle 76">
                <a:extLst>
                  <a:ext uri="{FF2B5EF4-FFF2-40B4-BE49-F238E27FC236}">
                    <a16:creationId xmlns:a16="http://schemas.microsoft.com/office/drawing/2014/main" id="{66406774-A8FD-4739-AB55-039AF6BAFEC9}"/>
                  </a:ext>
                </a:extLst>
              </p:cNvPr>
              <p:cNvSpPr/>
              <p:nvPr userDrawn="1"/>
            </p:nvSpPr>
            <p:spPr>
              <a:xfrm>
                <a:off x="4118675" y="7114320"/>
                <a:ext cx="893202" cy="202251"/>
              </a:xfrm>
              <a:prstGeom prst="rect">
                <a:avLst/>
              </a:prstGeom>
              <a:solidFill>
                <a:srgbClr val="FF76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Orange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R255,G118,B0</a:t>
                </a:r>
              </a:p>
            </p:txBody>
          </p:sp>
          <p:sp>
            <p:nvSpPr>
              <p:cNvPr id="78" name="Rectangle 77">
                <a:extLst>
                  <a:ext uri="{FF2B5EF4-FFF2-40B4-BE49-F238E27FC236}">
                    <a16:creationId xmlns:a16="http://schemas.microsoft.com/office/drawing/2014/main" id="{63FE7641-CFBD-41B8-837F-866CB9A4B765}"/>
                  </a:ext>
                </a:extLst>
              </p:cNvPr>
              <p:cNvSpPr/>
              <p:nvPr userDrawn="1"/>
            </p:nvSpPr>
            <p:spPr>
              <a:xfrm>
                <a:off x="4118675" y="6885708"/>
                <a:ext cx="893202" cy="202251"/>
              </a:xfrm>
              <a:prstGeom prst="rect">
                <a:avLst/>
              </a:prstGeom>
              <a:solidFill>
                <a:srgbClr val="F7A8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Gold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R247,G168,B27</a:t>
                </a:r>
              </a:p>
            </p:txBody>
          </p:sp>
          <p:sp>
            <p:nvSpPr>
              <p:cNvPr id="79" name="Rectangle 78">
                <a:extLst>
                  <a:ext uri="{FF2B5EF4-FFF2-40B4-BE49-F238E27FC236}">
                    <a16:creationId xmlns:a16="http://schemas.microsoft.com/office/drawing/2014/main" id="{60A0AD2B-06D2-4090-B486-69D0A0E3B851}"/>
                  </a:ext>
                </a:extLst>
              </p:cNvPr>
              <p:cNvSpPr/>
              <p:nvPr userDrawn="1"/>
            </p:nvSpPr>
            <p:spPr>
              <a:xfrm>
                <a:off x="1316510" y="7114320"/>
                <a:ext cx="893202" cy="202251"/>
              </a:xfrm>
              <a:prstGeom prst="rect">
                <a:avLst/>
              </a:prstGeom>
              <a:solidFill>
                <a:srgbClr val="D91B5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Cranberry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R217,G27, B92</a:t>
                </a:r>
              </a:p>
            </p:txBody>
          </p:sp>
          <p:sp>
            <p:nvSpPr>
              <p:cNvPr id="80" name="Rectangle 79">
                <a:extLst>
                  <a:ext uri="{FF2B5EF4-FFF2-40B4-BE49-F238E27FC236}">
                    <a16:creationId xmlns:a16="http://schemas.microsoft.com/office/drawing/2014/main" id="{18274E96-7854-449E-87EB-5581B010092B}"/>
                  </a:ext>
                </a:extLst>
              </p:cNvPr>
              <p:cNvSpPr/>
              <p:nvPr userDrawn="1"/>
            </p:nvSpPr>
            <p:spPr>
              <a:xfrm>
                <a:off x="2250565" y="7114320"/>
                <a:ext cx="893202" cy="202251"/>
              </a:xfrm>
              <a:prstGeom prst="rect">
                <a:avLst/>
              </a:prstGeom>
              <a:solidFill>
                <a:srgbClr val="00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Turquoise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R0,G153,B153</a:t>
                </a:r>
              </a:p>
            </p:txBody>
          </p:sp>
        </p:grp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2560BAAB-A3C2-46BF-A7FA-BC05902CB8BC}"/>
                </a:ext>
              </a:extLst>
            </p:cNvPr>
            <p:cNvSpPr txBox="1"/>
            <p:nvPr userDrawn="1"/>
          </p:nvSpPr>
          <p:spPr>
            <a:xfrm>
              <a:off x="91018" y="6984916"/>
              <a:ext cx="1258357" cy="21544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Rotary Leadership Colors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157B943F-E514-4244-B35D-4D3724D292D0}"/>
                </a:ext>
              </a:extLst>
            </p:cNvPr>
            <p:cNvSpPr txBox="1"/>
            <p:nvPr userDrawn="1"/>
          </p:nvSpPr>
          <p:spPr>
            <a:xfrm>
              <a:off x="462185" y="7221372"/>
              <a:ext cx="881652" cy="21544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>
              <a:defPPr>
                <a:defRPr lang="en-US"/>
              </a:defPPr>
              <a:lvl1pPr algn="r">
                <a:defRPr sz="800" b="1"/>
              </a:lvl1pPr>
            </a:lstStyle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Secondary Colors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928759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0" r:id="rId1"/>
    <p:sldLayoutId id="2147483811" r:id="rId2"/>
    <p:sldLayoutId id="2147483812" r:id="rId3"/>
    <p:sldLayoutId id="2147483813" r:id="rId4"/>
    <p:sldLayoutId id="2147483814" r:id="rId5"/>
    <p:sldLayoutId id="2147483815" r:id="rId6"/>
    <p:sldLayoutId id="2147483816" r:id="rId7"/>
    <p:sldLayoutId id="2147483817" r:id="rId8"/>
    <p:sldLayoutId id="2147483818" r:id="rId9"/>
    <p:sldLayoutId id="2147483819" r:id="rId10"/>
    <p:sldLayoutId id="2147483820" r:id="rId11"/>
    <p:sldLayoutId id="2147483821" r:id="rId12"/>
    <p:sldLayoutId id="2147483822" r:id="rId13"/>
    <p:sldLayoutId id="2147483823" r:id="rId14"/>
    <p:sldLayoutId id="2147483824" r:id="rId15"/>
    <p:sldLayoutId id="2147483825" r:id="rId16"/>
    <p:sldLayoutId id="2147483826" r:id="rId17"/>
    <p:sldLayoutId id="2147483827" r:id="rId18"/>
    <p:sldLayoutId id="2147483828" r:id="rId19"/>
    <p:sldLayoutId id="2147483829" r:id="rId20"/>
    <p:sldLayoutId id="2147483830" r:id="rId21"/>
    <p:sldLayoutId id="2147483831" r:id="rId22"/>
    <p:sldLayoutId id="2147483832" r:id="rId23"/>
    <p:sldLayoutId id="2147483833" r:id="rId24"/>
    <p:sldLayoutId id="2147483834" r:id="rId2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3A30972-1C67-4E6A-8DF8-FA31811F32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4A7C4A0-AF15-4181-A8AA-DD88418E93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1EBF25C-41FB-46AD-9289-6BF20A26C53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03BEF16-CB3B-49A0-80E5-C0FA697B6EC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4CA0E4A-24D2-4B23-B7EF-DD664DC1CD1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" name="Rectangle 6" hidden="1">
            <a:extLst>
              <a:ext uri="{FF2B5EF4-FFF2-40B4-BE49-F238E27FC236}">
                <a16:creationId xmlns:a16="http://schemas.microsoft.com/office/drawing/2014/main" id="{3AC13BC4-26FC-48BA-BD55-B5F6F84290EA}"/>
              </a:ext>
            </a:extLst>
          </p:cNvPr>
          <p:cNvSpPr/>
          <p:nvPr userDrawn="1"/>
        </p:nvSpPr>
        <p:spPr>
          <a:xfrm>
            <a:off x="12192000" y="0"/>
            <a:ext cx="5613400" cy="65864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As we discussed, I’m hoping to get this buttoned up as quickly as possible. What are you thinking for turn-around?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 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revise any of the “how-to” text on the first pages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make sure the template is properly set up for both Macs and PCs – Should there be 2 versions of the PPT, one for Mac, one for PC?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create text placeholders within each slide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 how to create certain visual effects such as the transparent photo overlays (the process is different from Mac to PC)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 creating new generic infographics (such as bar charts and tables) so that we make it easy for users to create their own in a proper style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need your advice on fonts – I’m thinking we should only use the “free option” fonts? (see attached)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make sure all colors are the proper CMYK breakdown colors for Rotary (on the way)</a:t>
            </a:r>
          </a:p>
        </p:txBody>
      </p:sp>
      <p:grpSp>
        <p:nvGrpSpPr>
          <p:cNvPr id="8" name="Group 7" hidden="1">
            <a:extLst>
              <a:ext uri="{FF2B5EF4-FFF2-40B4-BE49-F238E27FC236}">
                <a16:creationId xmlns:a16="http://schemas.microsoft.com/office/drawing/2014/main" id="{804F3FBD-3E3A-4798-A75B-C9FEFA1BF809}"/>
              </a:ext>
            </a:extLst>
          </p:cNvPr>
          <p:cNvGrpSpPr/>
          <p:nvPr userDrawn="1"/>
        </p:nvGrpSpPr>
        <p:grpSpPr>
          <a:xfrm>
            <a:off x="0" y="6984999"/>
            <a:ext cx="10083800" cy="304209"/>
            <a:chOff x="0" y="-1013285"/>
            <a:chExt cx="12192000" cy="885694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F2F52BFC-C5AE-430C-A1DE-3AA417850141}"/>
                </a:ext>
              </a:extLst>
            </p:cNvPr>
            <p:cNvSpPr/>
            <p:nvPr userDrawn="1"/>
          </p:nvSpPr>
          <p:spPr>
            <a:xfrm>
              <a:off x="0" y="-1013285"/>
              <a:ext cx="1724431" cy="885694"/>
            </a:xfrm>
            <a:prstGeom prst="rect">
              <a:avLst/>
            </a:prstGeom>
            <a:solidFill>
              <a:srgbClr val="48595D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72,89,93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172C24F-CD6F-466D-9F22-DEAB6D3D48CA}"/>
                </a:ext>
              </a:extLst>
            </p:cNvPr>
            <p:cNvSpPr/>
            <p:nvPr userDrawn="1"/>
          </p:nvSpPr>
          <p:spPr>
            <a:xfrm>
              <a:off x="2093514" y="-1013285"/>
              <a:ext cx="1724431" cy="885694"/>
            </a:xfrm>
            <a:prstGeom prst="rect">
              <a:avLst/>
            </a:prstGeom>
            <a:solidFill>
              <a:srgbClr val="00B2B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0,178,177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69599F9-3B73-4368-98A9-9DF824ECE483}"/>
                </a:ext>
              </a:extLst>
            </p:cNvPr>
            <p:cNvSpPr/>
            <p:nvPr userDrawn="1"/>
          </p:nvSpPr>
          <p:spPr>
            <a:xfrm>
              <a:off x="4187028" y="-1013285"/>
              <a:ext cx="1724431" cy="885694"/>
            </a:xfrm>
            <a:prstGeom prst="rect">
              <a:avLst/>
            </a:prstGeom>
            <a:solidFill>
              <a:srgbClr val="01B0E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1,176,227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64D2A59-F06E-4454-835D-B1B119399FF0}"/>
                </a:ext>
              </a:extLst>
            </p:cNvPr>
            <p:cNvSpPr/>
            <p:nvPr userDrawn="1"/>
          </p:nvSpPr>
          <p:spPr>
            <a:xfrm>
              <a:off x="6280542" y="-1013285"/>
              <a:ext cx="1724431" cy="885694"/>
            </a:xfrm>
            <a:prstGeom prst="rect">
              <a:avLst/>
            </a:prstGeom>
            <a:solidFill>
              <a:srgbClr val="006FD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0,111,211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C1B62E1E-3C53-4822-A67E-EEBA9A88892C}"/>
                </a:ext>
              </a:extLst>
            </p:cNvPr>
            <p:cNvSpPr/>
            <p:nvPr userDrawn="1"/>
          </p:nvSpPr>
          <p:spPr>
            <a:xfrm>
              <a:off x="8374056" y="-1013285"/>
              <a:ext cx="1724431" cy="885694"/>
            </a:xfrm>
            <a:prstGeom prst="rect">
              <a:avLst/>
            </a:prstGeom>
            <a:solidFill>
              <a:srgbClr val="7D179E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125,23,158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DD450576-31D2-4B6E-8BCF-0CBCAD997009}"/>
                </a:ext>
              </a:extLst>
            </p:cNvPr>
            <p:cNvSpPr/>
            <p:nvPr userDrawn="1"/>
          </p:nvSpPr>
          <p:spPr>
            <a:xfrm>
              <a:off x="10467569" y="-1013285"/>
              <a:ext cx="1724431" cy="885694"/>
            </a:xfrm>
            <a:prstGeom prst="rect">
              <a:avLst/>
            </a:prstGeom>
            <a:solidFill>
              <a:srgbClr val="EB0675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235,6,117</a:t>
              </a:r>
            </a:p>
          </p:txBody>
        </p:sp>
      </p:grpSp>
      <p:sp>
        <p:nvSpPr>
          <p:cNvPr id="15" name="Rotary Logo simple" hidden="1">
            <a:extLst>
              <a:ext uri="{FF2B5EF4-FFF2-40B4-BE49-F238E27FC236}">
                <a16:creationId xmlns:a16="http://schemas.microsoft.com/office/drawing/2014/main" id="{CBE37952-D34A-45B0-8DCF-EBD057553886}"/>
              </a:ext>
            </a:extLst>
          </p:cNvPr>
          <p:cNvSpPr>
            <a:spLocks/>
          </p:cNvSpPr>
          <p:nvPr userDrawn="1"/>
        </p:nvSpPr>
        <p:spPr bwMode="auto">
          <a:xfrm>
            <a:off x="1293939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46B794E-5CDF-486C-BB16-FB17144FE6EB}"/>
              </a:ext>
            </a:extLst>
          </p:cNvPr>
          <p:cNvGrpSpPr/>
          <p:nvPr userDrawn="1"/>
        </p:nvGrpSpPr>
        <p:grpSpPr>
          <a:xfrm>
            <a:off x="91018" y="6984916"/>
            <a:ext cx="4987750" cy="451900"/>
            <a:chOff x="91018" y="6984916"/>
            <a:chExt cx="4987750" cy="451900"/>
          </a:xfrm>
        </p:grpSpPr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149BFEB0-AA7C-4113-8CCE-423163CF04E0}"/>
                </a:ext>
              </a:extLst>
            </p:cNvPr>
            <p:cNvGrpSpPr/>
            <p:nvPr userDrawn="1"/>
          </p:nvGrpSpPr>
          <p:grpSpPr>
            <a:xfrm>
              <a:off x="1383401" y="6984916"/>
              <a:ext cx="3695367" cy="430863"/>
              <a:chOff x="1316510" y="6885708"/>
              <a:chExt cx="3695367" cy="430863"/>
            </a:xfrm>
          </p:grpSpPr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id="{0CDA0D59-9C48-4EC6-A43D-6CD41A11367B}"/>
                  </a:ext>
                </a:extLst>
              </p:cNvPr>
              <p:cNvSpPr/>
              <p:nvPr userDrawn="1"/>
            </p:nvSpPr>
            <p:spPr>
              <a:xfrm>
                <a:off x="1316510" y="6885708"/>
                <a:ext cx="893202" cy="202251"/>
              </a:xfrm>
              <a:prstGeom prst="rect">
                <a:avLst/>
              </a:prstGeom>
              <a:solidFill>
                <a:srgbClr val="17458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t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Royal Blue</a:t>
                </a:r>
                <a:b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R23,G69,B143</a:t>
                </a:r>
                <a:endParaRPr kumimoji="0" 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" name="Rectangle 73">
                <a:extLst>
                  <a:ext uri="{FF2B5EF4-FFF2-40B4-BE49-F238E27FC236}">
                    <a16:creationId xmlns:a16="http://schemas.microsoft.com/office/drawing/2014/main" id="{9C8F43D5-A3A0-4CA4-A48D-C1DA97474E37}"/>
                  </a:ext>
                </a:extLst>
              </p:cNvPr>
              <p:cNvSpPr/>
              <p:nvPr userDrawn="1"/>
            </p:nvSpPr>
            <p:spPr>
              <a:xfrm>
                <a:off x="2250565" y="6885708"/>
                <a:ext cx="893202" cy="202251"/>
              </a:xfrm>
              <a:prstGeom prst="rect">
                <a:avLst/>
              </a:prstGeom>
              <a:solidFill>
                <a:srgbClr val="005DA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Azure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R0,G93,B170</a:t>
                </a:r>
              </a:p>
            </p:txBody>
          </p:sp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495E0B98-5E73-4197-9D7D-35EB6E0A37AB}"/>
                  </a:ext>
                </a:extLst>
              </p:cNvPr>
              <p:cNvSpPr/>
              <p:nvPr userDrawn="1"/>
            </p:nvSpPr>
            <p:spPr>
              <a:xfrm>
                <a:off x="3184620" y="6885708"/>
                <a:ext cx="893202" cy="202251"/>
              </a:xfrm>
              <a:prstGeom prst="rect">
                <a:avLst/>
              </a:prstGeom>
              <a:solidFill>
                <a:srgbClr val="01B4E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Sky Blue 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R1,G180,B231</a:t>
                </a:r>
              </a:p>
            </p:txBody>
          </p:sp>
          <p:sp>
            <p:nvSpPr>
              <p:cNvPr id="76" name="Rectangle 75">
                <a:extLst>
                  <a:ext uri="{FF2B5EF4-FFF2-40B4-BE49-F238E27FC236}">
                    <a16:creationId xmlns:a16="http://schemas.microsoft.com/office/drawing/2014/main" id="{71E96884-F4F6-4F83-AC43-4C4B5EBB857B}"/>
                  </a:ext>
                </a:extLst>
              </p:cNvPr>
              <p:cNvSpPr/>
              <p:nvPr userDrawn="1"/>
            </p:nvSpPr>
            <p:spPr>
              <a:xfrm>
                <a:off x="3184620" y="7114320"/>
                <a:ext cx="893202" cy="202251"/>
              </a:xfrm>
              <a:prstGeom prst="rect">
                <a:avLst/>
              </a:prstGeom>
              <a:solidFill>
                <a:srgbClr val="87217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Violet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R135,G33,B117</a:t>
                </a:r>
              </a:p>
            </p:txBody>
          </p:sp>
          <p:sp>
            <p:nvSpPr>
              <p:cNvPr id="77" name="Rectangle 76">
                <a:extLst>
                  <a:ext uri="{FF2B5EF4-FFF2-40B4-BE49-F238E27FC236}">
                    <a16:creationId xmlns:a16="http://schemas.microsoft.com/office/drawing/2014/main" id="{66406774-A8FD-4739-AB55-039AF6BAFEC9}"/>
                  </a:ext>
                </a:extLst>
              </p:cNvPr>
              <p:cNvSpPr/>
              <p:nvPr userDrawn="1"/>
            </p:nvSpPr>
            <p:spPr>
              <a:xfrm>
                <a:off x="4118675" y="7114320"/>
                <a:ext cx="893202" cy="202251"/>
              </a:xfrm>
              <a:prstGeom prst="rect">
                <a:avLst/>
              </a:prstGeom>
              <a:solidFill>
                <a:srgbClr val="FF76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Orange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R255,G118,B0</a:t>
                </a:r>
              </a:p>
            </p:txBody>
          </p:sp>
          <p:sp>
            <p:nvSpPr>
              <p:cNvPr id="78" name="Rectangle 77">
                <a:extLst>
                  <a:ext uri="{FF2B5EF4-FFF2-40B4-BE49-F238E27FC236}">
                    <a16:creationId xmlns:a16="http://schemas.microsoft.com/office/drawing/2014/main" id="{63FE7641-CFBD-41B8-837F-866CB9A4B765}"/>
                  </a:ext>
                </a:extLst>
              </p:cNvPr>
              <p:cNvSpPr/>
              <p:nvPr userDrawn="1"/>
            </p:nvSpPr>
            <p:spPr>
              <a:xfrm>
                <a:off x="4118675" y="6885708"/>
                <a:ext cx="893202" cy="202251"/>
              </a:xfrm>
              <a:prstGeom prst="rect">
                <a:avLst/>
              </a:prstGeom>
              <a:solidFill>
                <a:srgbClr val="F7A8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Gold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R247,G168,B27</a:t>
                </a:r>
              </a:p>
            </p:txBody>
          </p:sp>
          <p:sp>
            <p:nvSpPr>
              <p:cNvPr id="79" name="Rectangle 78">
                <a:extLst>
                  <a:ext uri="{FF2B5EF4-FFF2-40B4-BE49-F238E27FC236}">
                    <a16:creationId xmlns:a16="http://schemas.microsoft.com/office/drawing/2014/main" id="{60A0AD2B-06D2-4090-B486-69D0A0E3B851}"/>
                  </a:ext>
                </a:extLst>
              </p:cNvPr>
              <p:cNvSpPr/>
              <p:nvPr userDrawn="1"/>
            </p:nvSpPr>
            <p:spPr>
              <a:xfrm>
                <a:off x="1316510" y="7114320"/>
                <a:ext cx="893202" cy="202251"/>
              </a:xfrm>
              <a:prstGeom prst="rect">
                <a:avLst/>
              </a:prstGeom>
              <a:solidFill>
                <a:srgbClr val="D91B5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Cranberry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R217,G27, B92</a:t>
                </a:r>
              </a:p>
            </p:txBody>
          </p:sp>
          <p:sp>
            <p:nvSpPr>
              <p:cNvPr id="80" name="Rectangle 79">
                <a:extLst>
                  <a:ext uri="{FF2B5EF4-FFF2-40B4-BE49-F238E27FC236}">
                    <a16:creationId xmlns:a16="http://schemas.microsoft.com/office/drawing/2014/main" id="{18274E96-7854-449E-87EB-5581B010092B}"/>
                  </a:ext>
                </a:extLst>
              </p:cNvPr>
              <p:cNvSpPr/>
              <p:nvPr userDrawn="1"/>
            </p:nvSpPr>
            <p:spPr>
              <a:xfrm>
                <a:off x="2250565" y="7114320"/>
                <a:ext cx="893202" cy="202251"/>
              </a:xfrm>
              <a:prstGeom prst="rect">
                <a:avLst/>
              </a:prstGeom>
              <a:solidFill>
                <a:srgbClr val="00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Turquoise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R0,G153,B153</a:t>
                </a:r>
              </a:p>
            </p:txBody>
          </p:sp>
        </p:grp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2560BAAB-A3C2-46BF-A7FA-BC05902CB8BC}"/>
                </a:ext>
              </a:extLst>
            </p:cNvPr>
            <p:cNvSpPr txBox="1"/>
            <p:nvPr userDrawn="1"/>
          </p:nvSpPr>
          <p:spPr>
            <a:xfrm>
              <a:off x="91018" y="6984916"/>
              <a:ext cx="1258357" cy="21544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Rotary Leadership Colors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157B943F-E514-4244-B35D-4D3724D292D0}"/>
                </a:ext>
              </a:extLst>
            </p:cNvPr>
            <p:cNvSpPr txBox="1"/>
            <p:nvPr userDrawn="1"/>
          </p:nvSpPr>
          <p:spPr>
            <a:xfrm>
              <a:off x="462185" y="7221372"/>
              <a:ext cx="881652" cy="21544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>
              <a:defPPr>
                <a:defRPr lang="en-US"/>
              </a:defPPr>
              <a:lvl1pPr algn="r">
                <a:defRPr sz="800" b="1"/>
              </a:lvl1pPr>
            </a:lstStyle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Secondary Colors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650489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6" r:id="rId1"/>
    <p:sldLayoutId id="2147483837" r:id="rId2"/>
    <p:sldLayoutId id="2147483838" r:id="rId3"/>
    <p:sldLayoutId id="2147483839" r:id="rId4"/>
    <p:sldLayoutId id="2147483840" r:id="rId5"/>
    <p:sldLayoutId id="2147483841" r:id="rId6"/>
    <p:sldLayoutId id="2147483842" r:id="rId7"/>
    <p:sldLayoutId id="2147483843" r:id="rId8"/>
    <p:sldLayoutId id="2147483844" r:id="rId9"/>
    <p:sldLayoutId id="2147483845" r:id="rId10"/>
    <p:sldLayoutId id="2147483846" r:id="rId11"/>
    <p:sldLayoutId id="2147483847" r:id="rId12"/>
    <p:sldLayoutId id="2147483848" r:id="rId13"/>
    <p:sldLayoutId id="2147483849" r:id="rId14"/>
    <p:sldLayoutId id="2147483850" r:id="rId15"/>
    <p:sldLayoutId id="2147483851" r:id="rId16"/>
    <p:sldLayoutId id="2147483852" r:id="rId17"/>
    <p:sldLayoutId id="2147483853" r:id="rId18"/>
    <p:sldLayoutId id="2147483854" r:id="rId19"/>
    <p:sldLayoutId id="2147483855" r:id="rId20"/>
    <p:sldLayoutId id="2147483856" r:id="rId21"/>
    <p:sldLayoutId id="2147483857" r:id="rId22"/>
    <p:sldLayoutId id="2147483858" r:id="rId23"/>
    <p:sldLayoutId id="2147483859" r:id="rId24"/>
    <p:sldLayoutId id="2147483860" r:id="rId2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3A30972-1C67-4E6A-8DF8-FA31811F32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4A7C4A0-AF15-4181-A8AA-DD88418E93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1EBF25C-41FB-46AD-9289-6BF20A26C53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03BEF16-CB3B-49A0-80E5-C0FA697B6EC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4CA0E4A-24D2-4B23-B7EF-DD664DC1CD1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" name="Rectangle 6" hidden="1">
            <a:extLst>
              <a:ext uri="{FF2B5EF4-FFF2-40B4-BE49-F238E27FC236}">
                <a16:creationId xmlns:a16="http://schemas.microsoft.com/office/drawing/2014/main" id="{3AC13BC4-26FC-48BA-BD55-B5F6F84290EA}"/>
              </a:ext>
            </a:extLst>
          </p:cNvPr>
          <p:cNvSpPr/>
          <p:nvPr userDrawn="1"/>
        </p:nvSpPr>
        <p:spPr>
          <a:xfrm>
            <a:off x="12192000" y="0"/>
            <a:ext cx="5613400" cy="65864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As we discussed, I’m hoping to get this buttoned up as quickly as possible. What are you thinking for turn-around?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 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revise any of the “how-to” text on the first pages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make sure the template is properly set up for both Macs and PCs – Should there be 2 versions of the PPT, one for Mac, one for PC?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create text placeholders within each slide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 how to create certain visual effects such as the transparent photo overlays (the process is different from Mac to PC)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 creating new generic infographics (such as bar charts and tables) so that we make it easy for users to create their own in a proper style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need your advice on fonts – I’m thinking we should only use the “free option” fonts? (see attached)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2222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• make sure all colors are the proper CMYK breakdown colors for Rotary (on the way)</a:t>
            </a:r>
          </a:p>
        </p:txBody>
      </p:sp>
      <p:grpSp>
        <p:nvGrpSpPr>
          <p:cNvPr id="8" name="Group 7" hidden="1">
            <a:extLst>
              <a:ext uri="{FF2B5EF4-FFF2-40B4-BE49-F238E27FC236}">
                <a16:creationId xmlns:a16="http://schemas.microsoft.com/office/drawing/2014/main" id="{804F3FBD-3E3A-4798-A75B-C9FEFA1BF809}"/>
              </a:ext>
            </a:extLst>
          </p:cNvPr>
          <p:cNvGrpSpPr/>
          <p:nvPr userDrawn="1"/>
        </p:nvGrpSpPr>
        <p:grpSpPr>
          <a:xfrm>
            <a:off x="0" y="6984999"/>
            <a:ext cx="10083800" cy="304209"/>
            <a:chOff x="0" y="-1013285"/>
            <a:chExt cx="12192000" cy="885694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F2F52BFC-C5AE-430C-A1DE-3AA417850141}"/>
                </a:ext>
              </a:extLst>
            </p:cNvPr>
            <p:cNvSpPr/>
            <p:nvPr userDrawn="1"/>
          </p:nvSpPr>
          <p:spPr>
            <a:xfrm>
              <a:off x="0" y="-1013285"/>
              <a:ext cx="1724431" cy="885694"/>
            </a:xfrm>
            <a:prstGeom prst="rect">
              <a:avLst/>
            </a:prstGeom>
            <a:solidFill>
              <a:srgbClr val="48595D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72,89,93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172C24F-CD6F-466D-9F22-DEAB6D3D48CA}"/>
                </a:ext>
              </a:extLst>
            </p:cNvPr>
            <p:cNvSpPr/>
            <p:nvPr userDrawn="1"/>
          </p:nvSpPr>
          <p:spPr>
            <a:xfrm>
              <a:off x="2093514" y="-1013285"/>
              <a:ext cx="1724431" cy="885694"/>
            </a:xfrm>
            <a:prstGeom prst="rect">
              <a:avLst/>
            </a:prstGeom>
            <a:solidFill>
              <a:srgbClr val="00B2B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0,178,177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69599F9-3B73-4368-98A9-9DF824ECE483}"/>
                </a:ext>
              </a:extLst>
            </p:cNvPr>
            <p:cNvSpPr/>
            <p:nvPr userDrawn="1"/>
          </p:nvSpPr>
          <p:spPr>
            <a:xfrm>
              <a:off x="4187028" y="-1013285"/>
              <a:ext cx="1724431" cy="885694"/>
            </a:xfrm>
            <a:prstGeom prst="rect">
              <a:avLst/>
            </a:prstGeom>
            <a:solidFill>
              <a:srgbClr val="01B0E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1,176,227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64D2A59-F06E-4454-835D-B1B119399FF0}"/>
                </a:ext>
              </a:extLst>
            </p:cNvPr>
            <p:cNvSpPr/>
            <p:nvPr userDrawn="1"/>
          </p:nvSpPr>
          <p:spPr>
            <a:xfrm>
              <a:off x="6280542" y="-1013285"/>
              <a:ext cx="1724431" cy="885694"/>
            </a:xfrm>
            <a:prstGeom prst="rect">
              <a:avLst/>
            </a:prstGeom>
            <a:solidFill>
              <a:srgbClr val="006FD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0,111,211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C1B62E1E-3C53-4822-A67E-EEBA9A88892C}"/>
                </a:ext>
              </a:extLst>
            </p:cNvPr>
            <p:cNvSpPr/>
            <p:nvPr userDrawn="1"/>
          </p:nvSpPr>
          <p:spPr>
            <a:xfrm>
              <a:off x="8374056" y="-1013285"/>
              <a:ext cx="1724431" cy="885694"/>
            </a:xfrm>
            <a:prstGeom prst="rect">
              <a:avLst/>
            </a:prstGeom>
            <a:solidFill>
              <a:srgbClr val="7D179E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125,23,158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DD450576-31D2-4B6E-8BCF-0CBCAD997009}"/>
                </a:ext>
              </a:extLst>
            </p:cNvPr>
            <p:cNvSpPr/>
            <p:nvPr userDrawn="1"/>
          </p:nvSpPr>
          <p:spPr>
            <a:xfrm>
              <a:off x="10467569" y="-1013285"/>
              <a:ext cx="1724431" cy="885694"/>
            </a:xfrm>
            <a:prstGeom prst="rect">
              <a:avLst/>
            </a:prstGeom>
            <a:solidFill>
              <a:srgbClr val="EB0675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235,6,117</a:t>
              </a:r>
            </a:p>
          </p:txBody>
        </p:sp>
      </p:grpSp>
      <p:sp>
        <p:nvSpPr>
          <p:cNvPr id="15" name="Rotary Logo simple" hidden="1">
            <a:extLst>
              <a:ext uri="{FF2B5EF4-FFF2-40B4-BE49-F238E27FC236}">
                <a16:creationId xmlns:a16="http://schemas.microsoft.com/office/drawing/2014/main" id="{CBE37952-D34A-45B0-8DCF-EBD057553886}"/>
              </a:ext>
            </a:extLst>
          </p:cNvPr>
          <p:cNvSpPr>
            <a:spLocks/>
          </p:cNvSpPr>
          <p:nvPr userDrawn="1"/>
        </p:nvSpPr>
        <p:spPr bwMode="auto">
          <a:xfrm>
            <a:off x="12939394" y="6041015"/>
            <a:ext cx="1751014" cy="664585"/>
          </a:xfrm>
          <a:custGeom>
            <a:avLst/>
            <a:gdLst>
              <a:gd name="connsiteX0" fmla="*/ 1869753 w 2378076"/>
              <a:gd name="connsiteY0" fmla="*/ 541874 h 902582"/>
              <a:gd name="connsiteX1" fmla="*/ 1745039 w 2378076"/>
              <a:gd name="connsiteY1" fmla="*/ 604157 h 902582"/>
              <a:gd name="connsiteX2" fmla="*/ 1736725 w 2378076"/>
              <a:gd name="connsiteY2" fmla="*/ 609819 h 902582"/>
              <a:gd name="connsiteX3" fmla="*/ 1736725 w 2378076"/>
              <a:gd name="connsiteY3" fmla="*/ 612651 h 902582"/>
              <a:gd name="connsiteX4" fmla="*/ 1742268 w 2378076"/>
              <a:gd name="connsiteY4" fmla="*/ 621144 h 902582"/>
              <a:gd name="connsiteX5" fmla="*/ 1886381 w 2378076"/>
              <a:gd name="connsiteY5" fmla="*/ 706075 h 902582"/>
              <a:gd name="connsiteX6" fmla="*/ 1894695 w 2378076"/>
              <a:gd name="connsiteY6" fmla="*/ 706075 h 902582"/>
              <a:gd name="connsiteX7" fmla="*/ 1897467 w 2378076"/>
              <a:gd name="connsiteY7" fmla="*/ 691920 h 902582"/>
              <a:gd name="connsiteX8" fmla="*/ 1889152 w 2378076"/>
              <a:gd name="connsiteY8" fmla="*/ 553198 h 902582"/>
              <a:gd name="connsiteX9" fmla="*/ 1883610 w 2378076"/>
              <a:gd name="connsiteY9" fmla="*/ 541874 h 902582"/>
              <a:gd name="connsiteX10" fmla="*/ 1869753 w 2378076"/>
              <a:gd name="connsiteY10" fmla="*/ 541874 h 902582"/>
              <a:gd name="connsiteX11" fmla="*/ 1982115 w 2378076"/>
              <a:gd name="connsiteY11" fmla="*/ 539043 h 902582"/>
              <a:gd name="connsiteX12" fmla="*/ 1976518 w 2378076"/>
              <a:gd name="connsiteY12" fmla="*/ 550344 h 902582"/>
              <a:gd name="connsiteX13" fmla="*/ 1965325 w 2378076"/>
              <a:gd name="connsiteY13" fmla="*/ 691605 h 902582"/>
              <a:gd name="connsiteX14" fmla="*/ 1968123 w 2378076"/>
              <a:gd name="connsiteY14" fmla="*/ 702906 h 902582"/>
              <a:gd name="connsiteX15" fmla="*/ 1979317 w 2378076"/>
              <a:gd name="connsiteY15" fmla="*/ 702906 h 902582"/>
              <a:gd name="connsiteX16" fmla="*/ 2124828 w 2378076"/>
              <a:gd name="connsiteY16" fmla="*/ 618149 h 902582"/>
              <a:gd name="connsiteX17" fmla="*/ 2130425 w 2378076"/>
              <a:gd name="connsiteY17" fmla="*/ 609674 h 902582"/>
              <a:gd name="connsiteX18" fmla="*/ 2119232 w 2378076"/>
              <a:gd name="connsiteY18" fmla="*/ 601198 h 902582"/>
              <a:gd name="connsiteX19" fmla="*/ 1996106 w 2378076"/>
              <a:gd name="connsiteY19" fmla="*/ 539043 h 902582"/>
              <a:gd name="connsiteX20" fmla="*/ 1982115 w 2378076"/>
              <a:gd name="connsiteY20" fmla="*/ 539043 h 902582"/>
              <a:gd name="connsiteX21" fmla="*/ 871538 w 2378076"/>
              <a:gd name="connsiteY21" fmla="*/ 485068 h 902582"/>
              <a:gd name="connsiteX22" fmla="*/ 814983 w 2378076"/>
              <a:gd name="connsiteY22" fmla="*/ 487862 h 902582"/>
              <a:gd name="connsiteX23" fmla="*/ 781050 w 2378076"/>
              <a:gd name="connsiteY23" fmla="*/ 521390 h 902582"/>
              <a:gd name="connsiteX24" fmla="*/ 806500 w 2378076"/>
              <a:gd name="connsiteY24" fmla="*/ 554918 h 902582"/>
              <a:gd name="connsiteX25" fmla="*/ 871538 w 2378076"/>
              <a:gd name="connsiteY25" fmla="*/ 543742 h 902582"/>
              <a:gd name="connsiteX26" fmla="*/ 871538 w 2378076"/>
              <a:gd name="connsiteY26" fmla="*/ 485068 h 902582"/>
              <a:gd name="connsiteX27" fmla="*/ 396876 w 2378076"/>
              <a:gd name="connsiteY27" fmla="*/ 389818 h 902582"/>
              <a:gd name="connsiteX28" fmla="*/ 341313 w 2378076"/>
              <a:gd name="connsiteY28" fmla="*/ 471575 h 902582"/>
              <a:gd name="connsiteX29" fmla="*/ 396876 w 2378076"/>
              <a:gd name="connsiteY29" fmla="*/ 553331 h 902582"/>
              <a:gd name="connsiteX30" fmla="*/ 452438 w 2378076"/>
              <a:gd name="connsiteY30" fmla="*/ 471575 h 902582"/>
              <a:gd name="connsiteX31" fmla="*/ 396876 w 2378076"/>
              <a:gd name="connsiteY31" fmla="*/ 389818 h 902582"/>
              <a:gd name="connsiteX32" fmla="*/ 1964442 w 2378076"/>
              <a:gd name="connsiteY32" fmla="*/ 378529 h 902582"/>
              <a:gd name="connsiteX33" fmla="*/ 1954322 w 2378076"/>
              <a:gd name="connsiteY33" fmla="*/ 385585 h 902582"/>
              <a:gd name="connsiteX34" fmla="*/ 1957114 w 2378076"/>
              <a:gd name="connsiteY34" fmla="*/ 408163 h 902582"/>
              <a:gd name="connsiteX35" fmla="*/ 1979448 w 2378076"/>
              <a:gd name="connsiteY35" fmla="*/ 450496 h 902582"/>
              <a:gd name="connsiteX36" fmla="*/ 1931987 w 2378076"/>
              <a:gd name="connsiteY36" fmla="*/ 498474 h 902582"/>
              <a:gd name="connsiteX37" fmla="*/ 1884527 w 2378076"/>
              <a:gd name="connsiteY37" fmla="*/ 450496 h 902582"/>
              <a:gd name="connsiteX38" fmla="*/ 1906861 w 2378076"/>
              <a:gd name="connsiteY38" fmla="*/ 408163 h 902582"/>
              <a:gd name="connsiteX39" fmla="*/ 1909653 w 2378076"/>
              <a:gd name="connsiteY39" fmla="*/ 385585 h 902582"/>
              <a:gd name="connsiteX40" fmla="*/ 1887319 w 2378076"/>
              <a:gd name="connsiteY40" fmla="*/ 382763 h 902582"/>
              <a:gd name="connsiteX41" fmla="*/ 1851025 w 2378076"/>
              <a:gd name="connsiteY41" fmla="*/ 450496 h 902582"/>
              <a:gd name="connsiteX42" fmla="*/ 1931987 w 2378076"/>
              <a:gd name="connsiteY42" fmla="*/ 529518 h 902582"/>
              <a:gd name="connsiteX43" fmla="*/ 2012950 w 2378076"/>
              <a:gd name="connsiteY43" fmla="*/ 450496 h 902582"/>
              <a:gd name="connsiteX44" fmla="*/ 1976656 w 2378076"/>
              <a:gd name="connsiteY44" fmla="*/ 379940 h 902582"/>
              <a:gd name="connsiteX45" fmla="*/ 1964442 w 2378076"/>
              <a:gd name="connsiteY45" fmla="*/ 378529 h 902582"/>
              <a:gd name="connsiteX46" fmla="*/ 2166711 w 2378076"/>
              <a:gd name="connsiteY46" fmla="*/ 358068 h 902582"/>
              <a:gd name="connsiteX47" fmla="*/ 2155485 w 2378076"/>
              <a:gd name="connsiteY47" fmla="*/ 360888 h 902582"/>
              <a:gd name="connsiteX48" fmla="*/ 2040419 w 2378076"/>
              <a:gd name="connsiteY48" fmla="*/ 439837 h 902582"/>
              <a:gd name="connsiteX49" fmla="*/ 2032000 w 2378076"/>
              <a:gd name="connsiteY49" fmla="*/ 451115 h 902582"/>
              <a:gd name="connsiteX50" fmla="*/ 2040419 w 2378076"/>
              <a:gd name="connsiteY50" fmla="*/ 462393 h 902582"/>
              <a:gd name="connsiteX51" fmla="*/ 2155485 w 2378076"/>
              <a:gd name="connsiteY51" fmla="*/ 541342 h 902582"/>
              <a:gd name="connsiteX52" fmla="*/ 2166711 w 2378076"/>
              <a:gd name="connsiteY52" fmla="*/ 544162 h 902582"/>
              <a:gd name="connsiteX53" fmla="*/ 2172324 w 2378076"/>
              <a:gd name="connsiteY53" fmla="*/ 535703 h 902582"/>
              <a:gd name="connsiteX54" fmla="*/ 2172324 w 2378076"/>
              <a:gd name="connsiteY54" fmla="*/ 366527 h 902582"/>
              <a:gd name="connsiteX55" fmla="*/ 2166711 w 2378076"/>
              <a:gd name="connsiteY55" fmla="*/ 358068 h 902582"/>
              <a:gd name="connsiteX56" fmla="*/ 1697038 w 2378076"/>
              <a:gd name="connsiteY56" fmla="*/ 358068 h 902582"/>
              <a:gd name="connsiteX57" fmla="*/ 1691482 w 2378076"/>
              <a:gd name="connsiteY57" fmla="*/ 366527 h 902582"/>
              <a:gd name="connsiteX58" fmla="*/ 1691482 w 2378076"/>
              <a:gd name="connsiteY58" fmla="*/ 535703 h 902582"/>
              <a:gd name="connsiteX59" fmla="*/ 1697038 w 2378076"/>
              <a:gd name="connsiteY59" fmla="*/ 544162 h 902582"/>
              <a:gd name="connsiteX60" fmla="*/ 1708151 w 2378076"/>
              <a:gd name="connsiteY60" fmla="*/ 541342 h 902582"/>
              <a:gd name="connsiteX61" fmla="*/ 1822054 w 2378076"/>
              <a:gd name="connsiteY61" fmla="*/ 462393 h 902582"/>
              <a:gd name="connsiteX62" fmla="*/ 1830388 w 2378076"/>
              <a:gd name="connsiteY62" fmla="*/ 451115 h 902582"/>
              <a:gd name="connsiteX63" fmla="*/ 1822054 w 2378076"/>
              <a:gd name="connsiteY63" fmla="*/ 439837 h 902582"/>
              <a:gd name="connsiteX64" fmla="*/ 1708151 w 2378076"/>
              <a:gd name="connsiteY64" fmla="*/ 363707 h 902582"/>
              <a:gd name="connsiteX65" fmla="*/ 1697038 w 2378076"/>
              <a:gd name="connsiteY65" fmla="*/ 358068 h 902582"/>
              <a:gd name="connsiteX66" fmla="*/ 1170028 w 2378076"/>
              <a:gd name="connsiteY66" fmla="*/ 343781 h 902582"/>
              <a:gd name="connsiteX67" fmla="*/ 1206276 w 2378076"/>
              <a:gd name="connsiteY67" fmla="*/ 343781 h 902582"/>
              <a:gd name="connsiteX68" fmla="*/ 1214641 w 2378076"/>
              <a:gd name="connsiteY68" fmla="*/ 349423 h 902582"/>
              <a:gd name="connsiteX69" fmla="*/ 1267619 w 2378076"/>
              <a:gd name="connsiteY69" fmla="*/ 541235 h 902582"/>
              <a:gd name="connsiteX70" fmla="*/ 1270407 w 2378076"/>
              <a:gd name="connsiteY70" fmla="*/ 541235 h 902582"/>
              <a:gd name="connsiteX71" fmla="*/ 1320597 w 2378076"/>
              <a:gd name="connsiteY71" fmla="*/ 349423 h 902582"/>
              <a:gd name="connsiteX72" fmla="*/ 1328962 w 2378076"/>
              <a:gd name="connsiteY72" fmla="*/ 343781 h 902582"/>
              <a:gd name="connsiteX73" fmla="*/ 1367998 w 2378076"/>
              <a:gd name="connsiteY73" fmla="*/ 343781 h 902582"/>
              <a:gd name="connsiteX74" fmla="*/ 1373575 w 2378076"/>
              <a:gd name="connsiteY74" fmla="*/ 346602 h 902582"/>
              <a:gd name="connsiteX75" fmla="*/ 1376363 w 2378076"/>
              <a:gd name="connsiteY75" fmla="*/ 355064 h 902582"/>
              <a:gd name="connsiteX76" fmla="*/ 1370786 w 2378076"/>
              <a:gd name="connsiteY76" fmla="*/ 383272 h 902582"/>
              <a:gd name="connsiteX77" fmla="*/ 1354057 w 2378076"/>
              <a:gd name="connsiteY77" fmla="*/ 439687 h 902582"/>
              <a:gd name="connsiteX78" fmla="*/ 1309444 w 2378076"/>
              <a:gd name="connsiteY78" fmla="*/ 614575 h 902582"/>
              <a:gd name="connsiteX79" fmla="*/ 1236948 w 2378076"/>
              <a:gd name="connsiteY79" fmla="*/ 685094 h 902582"/>
              <a:gd name="connsiteX80" fmla="*/ 1234159 w 2378076"/>
              <a:gd name="connsiteY80" fmla="*/ 685094 h 902582"/>
              <a:gd name="connsiteX81" fmla="*/ 1170028 w 2378076"/>
              <a:gd name="connsiteY81" fmla="*/ 676632 h 902582"/>
              <a:gd name="connsiteX82" fmla="*/ 1161663 w 2378076"/>
              <a:gd name="connsiteY82" fmla="*/ 668170 h 902582"/>
              <a:gd name="connsiteX83" fmla="*/ 1161663 w 2378076"/>
              <a:gd name="connsiteY83" fmla="*/ 642783 h 902582"/>
              <a:gd name="connsiteX84" fmla="*/ 1164452 w 2378076"/>
              <a:gd name="connsiteY84" fmla="*/ 637141 h 902582"/>
              <a:gd name="connsiteX85" fmla="*/ 1172817 w 2378076"/>
              <a:gd name="connsiteY85" fmla="*/ 634320 h 902582"/>
              <a:gd name="connsiteX86" fmla="*/ 1220218 w 2378076"/>
              <a:gd name="connsiteY86" fmla="*/ 637141 h 902582"/>
              <a:gd name="connsiteX87" fmla="*/ 1253677 w 2378076"/>
              <a:gd name="connsiteY87" fmla="*/ 611754 h 902582"/>
              <a:gd name="connsiteX88" fmla="*/ 1253677 w 2378076"/>
              <a:gd name="connsiteY88" fmla="*/ 608933 h 902582"/>
              <a:gd name="connsiteX89" fmla="*/ 1259254 w 2378076"/>
              <a:gd name="connsiteY89" fmla="*/ 597650 h 902582"/>
              <a:gd name="connsiteX90" fmla="*/ 1248101 w 2378076"/>
              <a:gd name="connsiteY90" fmla="*/ 597650 h 902582"/>
              <a:gd name="connsiteX91" fmla="*/ 1214641 w 2378076"/>
              <a:gd name="connsiteY91" fmla="*/ 569443 h 902582"/>
              <a:gd name="connsiteX92" fmla="*/ 1158875 w 2378076"/>
              <a:gd name="connsiteY92" fmla="*/ 355064 h 902582"/>
              <a:gd name="connsiteX93" fmla="*/ 1161663 w 2378076"/>
              <a:gd name="connsiteY93" fmla="*/ 346602 h 902582"/>
              <a:gd name="connsiteX94" fmla="*/ 1170028 w 2378076"/>
              <a:gd name="connsiteY94" fmla="*/ 343781 h 902582"/>
              <a:gd name="connsiteX95" fmla="*/ 1116013 w 2378076"/>
              <a:gd name="connsiteY95" fmla="*/ 340606 h 902582"/>
              <a:gd name="connsiteX96" fmla="*/ 1124347 w 2378076"/>
              <a:gd name="connsiteY96" fmla="*/ 343432 h 902582"/>
              <a:gd name="connsiteX97" fmla="*/ 1127125 w 2378076"/>
              <a:gd name="connsiteY97" fmla="*/ 349085 h 902582"/>
              <a:gd name="connsiteX98" fmla="*/ 1127125 w 2378076"/>
              <a:gd name="connsiteY98" fmla="*/ 385824 h 902582"/>
              <a:gd name="connsiteX99" fmla="*/ 1118791 w 2378076"/>
              <a:gd name="connsiteY99" fmla="*/ 394302 h 902582"/>
              <a:gd name="connsiteX100" fmla="*/ 1049337 w 2378076"/>
              <a:gd name="connsiteY100" fmla="*/ 425389 h 902582"/>
              <a:gd name="connsiteX101" fmla="*/ 1049337 w 2378076"/>
              <a:gd name="connsiteY101" fmla="*/ 589303 h 902582"/>
              <a:gd name="connsiteX102" fmla="*/ 1041003 w 2378076"/>
              <a:gd name="connsiteY102" fmla="*/ 597781 h 902582"/>
              <a:gd name="connsiteX103" fmla="*/ 1002109 w 2378076"/>
              <a:gd name="connsiteY103" fmla="*/ 597781 h 902582"/>
              <a:gd name="connsiteX104" fmla="*/ 993775 w 2378076"/>
              <a:gd name="connsiteY104" fmla="*/ 589303 h 902582"/>
              <a:gd name="connsiteX105" fmla="*/ 993775 w 2378076"/>
              <a:gd name="connsiteY105" fmla="*/ 351911 h 902582"/>
              <a:gd name="connsiteX106" fmla="*/ 1002109 w 2378076"/>
              <a:gd name="connsiteY106" fmla="*/ 343432 h 902582"/>
              <a:gd name="connsiteX107" fmla="*/ 1041003 w 2378076"/>
              <a:gd name="connsiteY107" fmla="*/ 343432 h 902582"/>
              <a:gd name="connsiteX108" fmla="*/ 1049337 w 2378076"/>
              <a:gd name="connsiteY108" fmla="*/ 351911 h 902582"/>
              <a:gd name="connsiteX109" fmla="*/ 1049337 w 2378076"/>
              <a:gd name="connsiteY109" fmla="*/ 368867 h 902582"/>
              <a:gd name="connsiteX110" fmla="*/ 1116013 w 2378076"/>
              <a:gd name="connsiteY110" fmla="*/ 340606 h 902582"/>
              <a:gd name="connsiteX111" fmla="*/ 843157 w 2378076"/>
              <a:gd name="connsiteY111" fmla="*/ 335843 h 902582"/>
              <a:gd name="connsiteX112" fmla="*/ 930276 w 2378076"/>
              <a:gd name="connsiteY112" fmla="*/ 423390 h 902582"/>
              <a:gd name="connsiteX113" fmla="*/ 930276 w 2378076"/>
              <a:gd name="connsiteY113" fmla="*/ 592835 h 902582"/>
              <a:gd name="connsiteX114" fmla="*/ 927466 w 2378076"/>
              <a:gd name="connsiteY114" fmla="*/ 601307 h 902582"/>
              <a:gd name="connsiteX115" fmla="*/ 919035 w 2378076"/>
              <a:gd name="connsiteY115" fmla="*/ 604131 h 902582"/>
              <a:gd name="connsiteX116" fmla="*/ 879691 w 2378076"/>
              <a:gd name="connsiteY116" fmla="*/ 587187 h 902582"/>
              <a:gd name="connsiteX117" fmla="*/ 798192 w 2378076"/>
              <a:gd name="connsiteY117" fmla="*/ 604131 h 902582"/>
              <a:gd name="connsiteX118" fmla="*/ 722313 w 2378076"/>
              <a:gd name="connsiteY118" fmla="*/ 522233 h 902582"/>
              <a:gd name="connsiteX119" fmla="*/ 809433 w 2378076"/>
              <a:gd name="connsiteY119" fmla="*/ 445983 h 902582"/>
              <a:gd name="connsiteX120" fmla="*/ 871260 w 2378076"/>
              <a:gd name="connsiteY120" fmla="*/ 440334 h 902582"/>
              <a:gd name="connsiteX121" fmla="*/ 871260 w 2378076"/>
              <a:gd name="connsiteY121" fmla="*/ 423390 h 902582"/>
              <a:gd name="connsiteX122" fmla="*/ 840346 w 2378076"/>
              <a:gd name="connsiteY122" fmla="*/ 392325 h 902582"/>
              <a:gd name="connsiteX123" fmla="*/ 750416 w 2378076"/>
              <a:gd name="connsiteY123" fmla="*/ 397973 h 902582"/>
              <a:gd name="connsiteX124" fmla="*/ 744796 w 2378076"/>
              <a:gd name="connsiteY124" fmla="*/ 395149 h 902582"/>
              <a:gd name="connsiteX125" fmla="*/ 741985 w 2378076"/>
              <a:gd name="connsiteY125" fmla="*/ 389501 h 902582"/>
              <a:gd name="connsiteX126" fmla="*/ 739175 w 2378076"/>
              <a:gd name="connsiteY126" fmla="*/ 355612 h 902582"/>
              <a:gd name="connsiteX127" fmla="*/ 747606 w 2378076"/>
              <a:gd name="connsiteY127" fmla="*/ 347140 h 902582"/>
              <a:gd name="connsiteX128" fmla="*/ 843157 w 2378076"/>
              <a:gd name="connsiteY128" fmla="*/ 335843 h 902582"/>
              <a:gd name="connsiteX129" fmla="*/ 396875 w 2378076"/>
              <a:gd name="connsiteY129" fmla="*/ 335843 h 902582"/>
              <a:gd name="connsiteX130" fmla="*/ 511175 w 2378076"/>
              <a:gd name="connsiteY130" fmla="*/ 469987 h 902582"/>
              <a:gd name="connsiteX131" fmla="*/ 396875 w 2378076"/>
              <a:gd name="connsiteY131" fmla="*/ 604131 h 902582"/>
              <a:gd name="connsiteX132" fmla="*/ 282575 w 2378076"/>
              <a:gd name="connsiteY132" fmla="*/ 469987 h 902582"/>
              <a:gd name="connsiteX133" fmla="*/ 396875 w 2378076"/>
              <a:gd name="connsiteY133" fmla="*/ 335843 h 902582"/>
              <a:gd name="connsiteX134" fmla="*/ 103585 w 2378076"/>
              <a:gd name="connsiteY134" fmla="*/ 300918 h 902582"/>
              <a:gd name="connsiteX135" fmla="*/ 61913 w 2378076"/>
              <a:gd name="connsiteY135" fmla="*/ 303759 h 902582"/>
              <a:gd name="connsiteX136" fmla="*/ 61913 w 2378076"/>
              <a:gd name="connsiteY136" fmla="*/ 406027 h 902582"/>
              <a:gd name="connsiteX137" fmla="*/ 123032 w 2378076"/>
              <a:gd name="connsiteY137" fmla="*/ 406027 h 902582"/>
              <a:gd name="connsiteX138" fmla="*/ 184151 w 2378076"/>
              <a:gd name="connsiteY138" fmla="*/ 354893 h 902582"/>
              <a:gd name="connsiteX139" fmla="*/ 125810 w 2378076"/>
              <a:gd name="connsiteY139" fmla="*/ 300918 h 902582"/>
              <a:gd name="connsiteX140" fmla="*/ 103585 w 2378076"/>
              <a:gd name="connsiteY140" fmla="*/ 300918 h 902582"/>
              <a:gd name="connsiteX141" fmla="*/ 614557 w 2378076"/>
              <a:gd name="connsiteY141" fmla="*/ 285043 h 902582"/>
              <a:gd name="connsiteX142" fmla="*/ 622912 w 2378076"/>
              <a:gd name="connsiteY142" fmla="*/ 285043 h 902582"/>
              <a:gd name="connsiteX143" fmla="*/ 625698 w 2378076"/>
              <a:gd name="connsiteY143" fmla="*/ 293524 h 902582"/>
              <a:gd name="connsiteX144" fmla="*/ 625698 w 2378076"/>
              <a:gd name="connsiteY144" fmla="*/ 344407 h 902582"/>
              <a:gd name="connsiteX145" fmla="*/ 684184 w 2378076"/>
              <a:gd name="connsiteY145" fmla="*/ 344407 h 902582"/>
              <a:gd name="connsiteX146" fmla="*/ 692540 w 2378076"/>
              <a:gd name="connsiteY146" fmla="*/ 352888 h 902582"/>
              <a:gd name="connsiteX147" fmla="*/ 692540 w 2378076"/>
              <a:gd name="connsiteY147" fmla="*/ 386811 h 902582"/>
              <a:gd name="connsiteX148" fmla="*/ 684184 w 2378076"/>
              <a:gd name="connsiteY148" fmla="*/ 395291 h 902582"/>
              <a:gd name="connsiteX149" fmla="*/ 625698 w 2378076"/>
              <a:gd name="connsiteY149" fmla="*/ 395291 h 902582"/>
              <a:gd name="connsiteX150" fmla="*/ 625698 w 2378076"/>
              <a:gd name="connsiteY150" fmla="*/ 499885 h 902582"/>
              <a:gd name="connsiteX151" fmla="*/ 650763 w 2378076"/>
              <a:gd name="connsiteY151" fmla="*/ 550769 h 902582"/>
              <a:gd name="connsiteX152" fmla="*/ 684184 w 2378076"/>
              <a:gd name="connsiteY152" fmla="*/ 547942 h 902582"/>
              <a:gd name="connsiteX153" fmla="*/ 692540 w 2378076"/>
              <a:gd name="connsiteY153" fmla="*/ 559249 h 902582"/>
              <a:gd name="connsiteX154" fmla="*/ 695325 w 2378076"/>
              <a:gd name="connsiteY154" fmla="*/ 590345 h 902582"/>
              <a:gd name="connsiteX155" fmla="*/ 686969 w 2378076"/>
              <a:gd name="connsiteY155" fmla="*/ 601652 h 902582"/>
              <a:gd name="connsiteX156" fmla="*/ 642408 w 2378076"/>
              <a:gd name="connsiteY156" fmla="*/ 607306 h 902582"/>
              <a:gd name="connsiteX157" fmla="*/ 567211 w 2378076"/>
              <a:gd name="connsiteY157" fmla="*/ 508366 h 902582"/>
              <a:gd name="connsiteX158" fmla="*/ 567211 w 2378076"/>
              <a:gd name="connsiteY158" fmla="*/ 395291 h 902582"/>
              <a:gd name="connsiteX159" fmla="*/ 544930 w 2378076"/>
              <a:gd name="connsiteY159" fmla="*/ 395291 h 902582"/>
              <a:gd name="connsiteX160" fmla="*/ 536575 w 2378076"/>
              <a:gd name="connsiteY160" fmla="*/ 386811 h 902582"/>
              <a:gd name="connsiteX161" fmla="*/ 536575 w 2378076"/>
              <a:gd name="connsiteY161" fmla="*/ 352888 h 902582"/>
              <a:gd name="connsiteX162" fmla="*/ 544930 w 2378076"/>
              <a:gd name="connsiteY162" fmla="*/ 344407 h 902582"/>
              <a:gd name="connsiteX163" fmla="*/ 567211 w 2378076"/>
              <a:gd name="connsiteY163" fmla="*/ 344407 h 902582"/>
              <a:gd name="connsiteX164" fmla="*/ 567211 w 2378076"/>
              <a:gd name="connsiteY164" fmla="*/ 302004 h 902582"/>
              <a:gd name="connsiteX165" fmla="*/ 575566 w 2378076"/>
              <a:gd name="connsiteY165" fmla="*/ 293524 h 902582"/>
              <a:gd name="connsiteX166" fmla="*/ 614557 w 2378076"/>
              <a:gd name="connsiteY166" fmla="*/ 285043 h 902582"/>
              <a:gd name="connsiteX167" fmla="*/ 117618 w 2378076"/>
              <a:gd name="connsiteY167" fmla="*/ 245356 h 902582"/>
              <a:gd name="connsiteX168" fmla="*/ 126019 w 2378076"/>
              <a:gd name="connsiteY168" fmla="*/ 245356 h 902582"/>
              <a:gd name="connsiteX169" fmla="*/ 246438 w 2378076"/>
              <a:gd name="connsiteY169" fmla="*/ 352493 h 902582"/>
              <a:gd name="connsiteX170" fmla="*/ 184828 w 2378076"/>
              <a:gd name="connsiteY170" fmla="*/ 445534 h 902582"/>
              <a:gd name="connsiteX171" fmla="*/ 249238 w 2378076"/>
              <a:gd name="connsiteY171" fmla="*/ 586504 h 902582"/>
              <a:gd name="connsiteX172" fmla="*/ 246438 w 2378076"/>
              <a:gd name="connsiteY172" fmla="*/ 594962 h 902582"/>
              <a:gd name="connsiteX173" fmla="*/ 238037 w 2378076"/>
              <a:gd name="connsiteY173" fmla="*/ 597781 h 902582"/>
              <a:gd name="connsiteX174" fmla="*/ 193230 w 2378076"/>
              <a:gd name="connsiteY174" fmla="*/ 597781 h 902582"/>
              <a:gd name="connsiteX175" fmla="*/ 184828 w 2378076"/>
              <a:gd name="connsiteY175" fmla="*/ 592142 h 902582"/>
              <a:gd name="connsiteX176" fmla="*/ 128820 w 2378076"/>
              <a:gd name="connsiteY176" fmla="*/ 462450 h 902582"/>
              <a:gd name="connsiteX177" fmla="*/ 61610 w 2378076"/>
              <a:gd name="connsiteY177" fmla="*/ 459631 h 902582"/>
              <a:gd name="connsiteX178" fmla="*/ 61610 w 2378076"/>
              <a:gd name="connsiteY178" fmla="*/ 589323 h 902582"/>
              <a:gd name="connsiteX179" fmla="*/ 50408 w 2378076"/>
              <a:gd name="connsiteY179" fmla="*/ 597781 h 902582"/>
              <a:gd name="connsiteX180" fmla="*/ 11202 w 2378076"/>
              <a:gd name="connsiteY180" fmla="*/ 597781 h 902582"/>
              <a:gd name="connsiteX181" fmla="*/ 0 w 2378076"/>
              <a:gd name="connsiteY181" fmla="*/ 589323 h 902582"/>
              <a:gd name="connsiteX182" fmla="*/ 0 w 2378076"/>
              <a:gd name="connsiteY182" fmla="*/ 262273 h 902582"/>
              <a:gd name="connsiteX183" fmla="*/ 8402 w 2378076"/>
              <a:gd name="connsiteY183" fmla="*/ 250995 h 902582"/>
              <a:gd name="connsiteX184" fmla="*/ 117618 w 2378076"/>
              <a:gd name="connsiteY184" fmla="*/ 245356 h 902582"/>
              <a:gd name="connsiteX185" fmla="*/ 1968123 w 2378076"/>
              <a:gd name="connsiteY185" fmla="*/ 200530 h 902582"/>
              <a:gd name="connsiteX186" fmla="*/ 1965325 w 2378076"/>
              <a:gd name="connsiteY186" fmla="*/ 211723 h 902582"/>
              <a:gd name="connsiteX187" fmla="*/ 1976518 w 2378076"/>
              <a:gd name="connsiteY187" fmla="*/ 348840 h 902582"/>
              <a:gd name="connsiteX188" fmla="*/ 1982115 w 2378076"/>
              <a:gd name="connsiteY188" fmla="*/ 362831 h 902582"/>
              <a:gd name="connsiteX189" fmla="*/ 1996106 w 2378076"/>
              <a:gd name="connsiteY189" fmla="*/ 360033 h 902582"/>
              <a:gd name="connsiteX190" fmla="*/ 2119232 w 2378076"/>
              <a:gd name="connsiteY190" fmla="*/ 301269 h 902582"/>
              <a:gd name="connsiteX191" fmla="*/ 2130425 w 2378076"/>
              <a:gd name="connsiteY191" fmla="*/ 292874 h 902582"/>
              <a:gd name="connsiteX192" fmla="*/ 2124828 w 2378076"/>
              <a:gd name="connsiteY192" fmla="*/ 284479 h 902582"/>
              <a:gd name="connsiteX193" fmla="*/ 1979317 w 2378076"/>
              <a:gd name="connsiteY193" fmla="*/ 200530 h 902582"/>
              <a:gd name="connsiteX194" fmla="*/ 1968123 w 2378076"/>
              <a:gd name="connsiteY194" fmla="*/ 200530 h 902582"/>
              <a:gd name="connsiteX195" fmla="*/ 1890255 w 2378076"/>
              <a:gd name="connsiteY195" fmla="*/ 199484 h 902582"/>
              <a:gd name="connsiteX196" fmla="*/ 1884658 w 2378076"/>
              <a:gd name="connsiteY196" fmla="*/ 200536 h 902582"/>
              <a:gd name="connsiteX197" fmla="*/ 1739147 w 2378076"/>
              <a:gd name="connsiteY197" fmla="*/ 284673 h 902582"/>
              <a:gd name="connsiteX198" fmla="*/ 1733550 w 2378076"/>
              <a:gd name="connsiteY198" fmla="*/ 293087 h 902582"/>
              <a:gd name="connsiteX199" fmla="*/ 1744743 w 2378076"/>
              <a:gd name="connsiteY199" fmla="*/ 301501 h 902582"/>
              <a:gd name="connsiteX200" fmla="*/ 1867869 w 2378076"/>
              <a:gd name="connsiteY200" fmla="*/ 363202 h 902582"/>
              <a:gd name="connsiteX201" fmla="*/ 1881860 w 2378076"/>
              <a:gd name="connsiteY201" fmla="*/ 363202 h 902582"/>
              <a:gd name="connsiteX202" fmla="*/ 1887457 w 2378076"/>
              <a:gd name="connsiteY202" fmla="*/ 351983 h 902582"/>
              <a:gd name="connsiteX203" fmla="*/ 1898650 w 2378076"/>
              <a:gd name="connsiteY203" fmla="*/ 214559 h 902582"/>
              <a:gd name="connsiteX204" fmla="*/ 1895852 w 2378076"/>
              <a:gd name="connsiteY204" fmla="*/ 200536 h 902582"/>
              <a:gd name="connsiteX205" fmla="*/ 1890255 w 2378076"/>
              <a:gd name="connsiteY205" fmla="*/ 199484 h 902582"/>
              <a:gd name="connsiteX206" fmla="*/ 1932782 w 2378076"/>
              <a:gd name="connsiteY206" fmla="*/ 151693 h 902582"/>
              <a:gd name="connsiteX207" fmla="*/ 2227264 w 2378076"/>
              <a:gd name="connsiteY207" fmla="*/ 449350 h 902582"/>
              <a:gd name="connsiteX208" fmla="*/ 1932782 w 2378076"/>
              <a:gd name="connsiteY208" fmla="*/ 747007 h 902582"/>
              <a:gd name="connsiteX209" fmla="*/ 1638300 w 2378076"/>
              <a:gd name="connsiteY209" fmla="*/ 449350 h 902582"/>
              <a:gd name="connsiteX210" fmla="*/ 1932782 w 2378076"/>
              <a:gd name="connsiteY210" fmla="*/ 151693 h 902582"/>
              <a:gd name="connsiteX211" fmla="*/ 1931988 w 2378076"/>
              <a:gd name="connsiteY211" fmla="*/ 108832 h 902582"/>
              <a:gd name="connsiteX212" fmla="*/ 1597025 w 2378076"/>
              <a:gd name="connsiteY212" fmla="*/ 447764 h 902582"/>
              <a:gd name="connsiteX213" fmla="*/ 1931988 w 2378076"/>
              <a:gd name="connsiteY213" fmla="*/ 786696 h 902582"/>
              <a:gd name="connsiteX214" fmla="*/ 2266951 w 2378076"/>
              <a:gd name="connsiteY214" fmla="*/ 447764 h 902582"/>
              <a:gd name="connsiteX215" fmla="*/ 1931988 w 2378076"/>
              <a:gd name="connsiteY215" fmla="*/ 108832 h 902582"/>
              <a:gd name="connsiteX216" fmla="*/ 1914436 w 2378076"/>
              <a:gd name="connsiteY216" fmla="*/ 2117 h 902582"/>
              <a:gd name="connsiteX217" fmla="*/ 1917229 w 2378076"/>
              <a:gd name="connsiteY217" fmla="*/ 2117 h 902582"/>
              <a:gd name="connsiteX218" fmla="*/ 1945160 w 2378076"/>
              <a:gd name="connsiteY218" fmla="*/ 2117 h 902582"/>
              <a:gd name="connsiteX219" fmla="*/ 1947953 w 2378076"/>
              <a:gd name="connsiteY219" fmla="*/ 2117 h 902582"/>
              <a:gd name="connsiteX220" fmla="*/ 1964711 w 2378076"/>
              <a:gd name="connsiteY220" fmla="*/ 69864 h 902582"/>
              <a:gd name="connsiteX221" fmla="*/ 1995434 w 2378076"/>
              <a:gd name="connsiteY221" fmla="*/ 75509 h 902582"/>
              <a:gd name="connsiteX222" fmla="*/ 2031743 w 2378076"/>
              <a:gd name="connsiteY222" fmla="*/ 13408 h 902582"/>
              <a:gd name="connsiteX223" fmla="*/ 2059673 w 2378076"/>
              <a:gd name="connsiteY223" fmla="*/ 19054 h 902582"/>
              <a:gd name="connsiteX224" fmla="*/ 2062466 w 2378076"/>
              <a:gd name="connsiteY224" fmla="*/ 19054 h 902582"/>
              <a:gd name="connsiteX225" fmla="*/ 2062466 w 2378076"/>
              <a:gd name="connsiteY225" fmla="*/ 21876 h 902582"/>
              <a:gd name="connsiteX226" fmla="*/ 2068052 w 2378076"/>
              <a:gd name="connsiteY226" fmla="*/ 55750 h 902582"/>
              <a:gd name="connsiteX227" fmla="*/ 2062466 w 2378076"/>
              <a:gd name="connsiteY227" fmla="*/ 92446 h 902582"/>
              <a:gd name="connsiteX228" fmla="*/ 2090396 w 2378076"/>
              <a:gd name="connsiteY228" fmla="*/ 103737 h 902582"/>
              <a:gd name="connsiteX229" fmla="*/ 2140670 w 2378076"/>
              <a:gd name="connsiteY229" fmla="*/ 55750 h 902582"/>
              <a:gd name="connsiteX230" fmla="*/ 2140670 w 2378076"/>
              <a:gd name="connsiteY230" fmla="*/ 52927 h 902582"/>
              <a:gd name="connsiteX231" fmla="*/ 2143463 w 2378076"/>
              <a:gd name="connsiteY231" fmla="*/ 55750 h 902582"/>
              <a:gd name="connsiteX232" fmla="*/ 2168600 w 2378076"/>
              <a:gd name="connsiteY232" fmla="*/ 69864 h 902582"/>
              <a:gd name="connsiteX233" fmla="*/ 2168600 w 2378076"/>
              <a:gd name="connsiteY233" fmla="*/ 72686 h 902582"/>
              <a:gd name="connsiteX234" fmla="*/ 2149049 w 2378076"/>
              <a:gd name="connsiteY234" fmla="*/ 140433 h 902582"/>
              <a:gd name="connsiteX235" fmla="*/ 2174186 w 2378076"/>
              <a:gd name="connsiteY235" fmla="*/ 157370 h 902582"/>
              <a:gd name="connsiteX236" fmla="*/ 2235633 w 2378076"/>
              <a:gd name="connsiteY236" fmla="*/ 123496 h 902582"/>
              <a:gd name="connsiteX237" fmla="*/ 2257977 w 2378076"/>
              <a:gd name="connsiteY237" fmla="*/ 143256 h 902582"/>
              <a:gd name="connsiteX238" fmla="*/ 2257977 w 2378076"/>
              <a:gd name="connsiteY238" fmla="*/ 146079 h 902582"/>
              <a:gd name="connsiteX239" fmla="*/ 2221667 w 2378076"/>
              <a:gd name="connsiteY239" fmla="*/ 208180 h 902582"/>
              <a:gd name="connsiteX240" fmla="*/ 2241219 w 2378076"/>
              <a:gd name="connsiteY240" fmla="*/ 230762 h 902582"/>
              <a:gd name="connsiteX241" fmla="*/ 2308251 w 2378076"/>
              <a:gd name="connsiteY241" fmla="*/ 213825 h 902582"/>
              <a:gd name="connsiteX242" fmla="*/ 2311044 w 2378076"/>
              <a:gd name="connsiteY242" fmla="*/ 213825 h 902582"/>
              <a:gd name="connsiteX243" fmla="*/ 2325009 w 2378076"/>
              <a:gd name="connsiteY243" fmla="*/ 239230 h 902582"/>
              <a:gd name="connsiteX244" fmla="*/ 2325009 w 2378076"/>
              <a:gd name="connsiteY244" fmla="*/ 242053 h 902582"/>
              <a:gd name="connsiteX245" fmla="*/ 2274735 w 2378076"/>
              <a:gd name="connsiteY245" fmla="*/ 292863 h 902582"/>
              <a:gd name="connsiteX246" fmla="*/ 2285907 w 2378076"/>
              <a:gd name="connsiteY246" fmla="*/ 321091 h 902582"/>
              <a:gd name="connsiteX247" fmla="*/ 2355732 w 2378076"/>
              <a:gd name="connsiteY247" fmla="*/ 321091 h 902582"/>
              <a:gd name="connsiteX248" fmla="*/ 2358525 w 2378076"/>
              <a:gd name="connsiteY248" fmla="*/ 321091 h 902582"/>
              <a:gd name="connsiteX249" fmla="*/ 2366904 w 2378076"/>
              <a:gd name="connsiteY249" fmla="*/ 349318 h 902582"/>
              <a:gd name="connsiteX250" fmla="*/ 2366904 w 2378076"/>
              <a:gd name="connsiteY250" fmla="*/ 352141 h 902582"/>
              <a:gd name="connsiteX251" fmla="*/ 2364111 w 2378076"/>
              <a:gd name="connsiteY251" fmla="*/ 352141 h 902582"/>
              <a:gd name="connsiteX252" fmla="*/ 2305458 w 2378076"/>
              <a:gd name="connsiteY252" fmla="*/ 388837 h 902582"/>
              <a:gd name="connsiteX253" fmla="*/ 2308251 w 2378076"/>
              <a:gd name="connsiteY253" fmla="*/ 417065 h 902582"/>
              <a:gd name="connsiteX254" fmla="*/ 2375283 w 2378076"/>
              <a:gd name="connsiteY254" fmla="*/ 436824 h 902582"/>
              <a:gd name="connsiteX255" fmla="*/ 2378076 w 2378076"/>
              <a:gd name="connsiteY255" fmla="*/ 436824 h 902582"/>
              <a:gd name="connsiteX256" fmla="*/ 2378076 w 2378076"/>
              <a:gd name="connsiteY256" fmla="*/ 450938 h 902582"/>
              <a:gd name="connsiteX257" fmla="*/ 2378076 w 2378076"/>
              <a:gd name="connsiteY257" fmla="*/ 467875 h 902582"/>
              <a:gd name="connsiteX258" fmla="*/ 2375283 w 2378076"/>
              <a:gd name="connsiteY258" fmla="*/ 467875 h 902582"/>
              <a:gd name="connsiteX259" fmla="*/ 2308251 w 2378076"/>
              <a:gd name="connsiteY259" fmla="*/ 487634 h 902582"/>
              <a:gd name="connsiteX260" fmla="*/ 2302665 w 2378076"/>
              <a:gd name="connsiteY260" fmla="*/ 515862 h 902582"/>
              <a:gd name="connsiteX261" fmla="*/ 2364111 w 2378076"/>
              <a:gd name="connsiteY261" fmla="*/ 552558 h 902582"/>
              <a:gd name="connsiteX262" fmla="*/ 2364111 w 2378076"/>
              <a:gd name="connsiteY262" fmla="*/ 555381 h 902582"/>
              <a:gd name="connsiteX263" fmla="*/ 2358525 w 2378076"/>
              <a:gd name="connsiteY263" fmla="*/ 583609 h 902582"/>
              <a:gd name="connsiteX264" fmla="*/ 2355732 w 2378076"/>
              <a:gd name="connsiteY264" fmla="*/ 583609 h 902582"/>
              <a:gd name="connsiteX265" fmla="*/ 2285907 w 2378076"/>
              <a:gd name="connsiteY265" fmla="*/ 583609 h 902582"/>
              <a:gd name="connsiteX266" fmla="*/ 2274735 w 2378076"/>
              <a:gd name="connsiteY266" fmla="*/ 611836 h 902582"/>
              <a:gd name="connsiteX267" fmla="*/ 2325009 w 2378076"/>
              <a:gd name="connsiteY267" fmla="*/ 659824 h 902582"/>
              <a:gd name="connsiteX268" fmla="*/ 2325009 w 2378076"/>
              <a:gd name="connsiteY268" fmla="*/ 662646 h 902582"/>
              <a:gd name="connsiteX269" fmla="*/ 2311044 w 2378076"/>
              <a:gd name="connsiteY269" fmla="*/ 688051 h 902582"/>
              <a:gd name="connsiteX270" fmla="*/ 2308251 w 2378076"/>
              <a:gd name="connsiteY270" fmla="*/ 690874 h 902582"/>
              <a:gd name="connsiteX271" fmla="*/ 2238425 w 2378076"/>
              <a:gd name="connsiteY271" fmla="*/ 671115 h 902582"/>
              <a:gd name="connsiteX272" fmla="*/ 2221667 w 2378076"/>
              <a:gd name="connsiteY272" fmla="*/ 696520 h 902582"/>
              <a:gd name="connsiteX273" fmla="*/ 2257977 w 2378076"/>
              <a:gd name="connsiteY273" fmla="*/ 758621 h 902582"/>
              <a:gd name="connsiteX274" fmla="*/ 2255184 w 2378076"/>
              <a:gd name="connsiteY274" fmla="*/ 758621 h 902582"/>
              <a:gd name="connsiteX275" fmla="*/ 2235633 w 2378076"/>
              <a:gd name="connsiteY275" fmla="*/ 781203 h 902582"/>
              <a:gd name="connsiteX276" fmla="*/ 2232839 w 2378076"/>
              <a:gd name="connsiteY276" fmla="*/ 781203 h 902582"/>
              <a:gd name="connsiteX277" fmla="*/ 2171393 w 2378076"/>
              <a:gd name="connsiteY277" fmla="*/ 744507 h 902582"/>
              <a:gd name="connsiteX278" fmla="*/ 2149049 w 2378076"/>
              <a:gd name="connsiteY278" fmla="*/ 764266 h 902582"/>
              <a:gd name="connsiteX279" fmla="*/ 2168600 w 2378076"/>
              <a:gd name="connsiteY279" fmla="*/ 829190 h 902582"/>
              <a:gd name="connsiteX280" fmla="*/ 2168600 w 2378076"/>
              <a:gd name="connsiteY280" fmla="*/ 832013 h 902582"/>
              <a:gd name="connsiteX281" fmla="*/ 2165807 w 2378076"/>
              <a:gd name="connsiteY281" fmla="*/ 834836 h 902582"/>
              <a:gd name="connsiteX282" fmla="*/ 2140670 w 2378076"/>
              <a:gd name="connsiteY282" fmla="*/ 848949 h 902582"/>
              <a:gd name="connsiteX283" fmla="*/ 2090396 w 2378076"/>
              <a:gd name="connsiteY283" fmla="*/ 798140 h 902582"/>
              <a:gd name="connsiteX284" fmla="*/ 2062466 w 2378076"/>
              <a:gd name="connsiteY284" fmla="*/ 809431 h 902582"/>
              <a:gd name="connsiteX285" fmla="*/ 2065259 w 2378076"/>
              <a:gd name="connsiteY285" fmla="*/ 846127 h 902582"/>
              <a:gd name="connsiteX286" fmla="*/ 2062466 w 2378076"/>
              <a:gd name="connsiteY286" fmla="*/ 882823 h 902582"/>
              <a:gd name="connsiteX287" fmla="*/ 2059673 w 2378076"/>
              <a:gd name="connsiteY287" fmla="*/ 882823 h 902582"/>
              <a:gd name="connsiteX288" fmla="*/ 2031743 w 2378076"/>
              <a:gd name="connsiteY288" fmla="*/ 891291 h 902582"/>
              <a:gd name="connsiteX289" fmla="*/ 1995434 w 2378076"/>
              <a:gd name="connsiteY289" fmla="*/ 829190 h 902582"/>
              <a:gd name="connsiteX290" fmla="*/ 1967504 w 2378076"/>
              <a:gd name="connsiteY290" fmla="*/ 832013 h 902582"/>
              <a:gd name="connsiteX291" fmla="*/ 1947953 w 2378076"/>
              <a:gd name="connsiteY291" fmla="*/ 902582 h 902582"/>
              <a:gd name="connsiteX292" fmla="*/ 1945160 w 2378076"/>
              <a:gd name="connsiteY292" fmla="*/ 902582 h 902582"/>
              <a:gd name="connsiteX293" fmla="*/ 1917229 w 2378076"/>
              <a:gd name="connsiteY293" fmla="*/ 902582 h 902582"/>
              <a:gd name="connsiteX294" fmla="*/ 1914436 w 2378076"/>
              <a:gd name="connsiteY294" fmla="*/ 902582 h 902582"/>
              <a:gd name="connsiteX295" fmla="*/ 1897678 w 2378076"/>
              <a:gd name="connsiteY295" fmla="*/ 832013 h 902582"/>
              <a:gd name="connsiteX296" fmla="*/ 1866955 w 2378076"/>
              <a:gd name="connsiteY296" fmla="*/ 829190 h 902582"/>
              <a:gd name="connsiteX297" fmla="*/ 1833439 w 2378076"/>
              <a:gd name="connsiteY297" fmla="*/ 891291 h 902582"/>
              <a:gd name="connsiteX298" fmla="*/ 1830646 w 2378076"/>
              <a:gd name="connsiteY298" fmla="*/ 891291 h 902582"/>
              <a:gd name="connsiteX299" fmla="*/ 1802716 w 2378076"/>
              <a:gd name="connsiteY299" fmla="*/ 882823 h 902582"/>
              <a:gd name="connsiteX300" fmla="*/ 1799923 w 2378076"/>
              <a:gd name="connsiteY300" fmla="*/ 882823 h 902582"/>
              <a:gd name="connsiteX301" fmla="*/ 1799923 w 2378076"/>
              <a:gd name="connsiteY301" fmla="*/ 880000 h 902582"/>
              <a:gd name="connsiteX302" fmla="*/ 1797130 w 2378076"/>
              <a:gd name="connsiteY302" fmla="*/ 846127 h 902582"/>
              <a:gd name="connsiteX303" fmla="*/ 1799923 w 2378076"/>
              <a:gd name="connsiteY303" fmla="*/ 809431 h 902582"/>
              <a:gd name="connsiteX304" fmla="*/ 1774786 w 2378076"/>
              <a:gd name="connsiteY304" fmla="*/ 798140 h 902582"/>
              <a:gd name="connsiteX305" fmla="*/ 1724512 w 2378076"/>
              <a:gd name="connsiteY305" fmla="*/ 848949 h 902582"/>
              <a:gd name="connsiteX306" fmla="*/ 1721719 w 2378076"/>
              <a:gd name="connsiteY306" fmla="*/ 851772 h 902582"/>
              <a:gd name="connsiteX307" fmla="*/ 1721719 w 2378076"/>
              <a:gd name="connsiteY307" fmla="*/ 848949 h 902582"/>
              <a:gd name="connsiteX308" fmla="*/ 1696582 w 2378076"/>
              <a:gd name="connsiteY308" fmla="*/ 834836 h 902582"/>
              <a:gd name="connsiteX309" fmla="*/ 1696582 w 2378076"/>
              <a:gd name="connsiteY309" fmla="*/ 832013 h 902582"/>
              <a:gd name="connsiteX310" fmla="*/ 1713340 w 2378076"/>
              <a:gd name="connsiteY310" fmla="*/ 764266 h 902582"/>
              <a:gd name="connsiteX311" fmla="*/ 1690996 w 2378076"/>
              <a:gd name="connsiteY311" fmla="*/ 744507 h 902582"/>
              <a:gd name="connsiteX312" fmla="*/ 1629549 w 2378076"/>
              <a:gd name="connsiteY312" fmla="*/ 781203 h 902582"/>
              <a:gd name="connsiteX313" fmla="*/ 1626756 w 2378076"/>
              <a:gd name="connsiteY313" fmla="*/ 781203 h 902582"/>
              <a:gd name="connsiteX314" fmla="*/ 1607205 w 2378076"/>
              <a:gd name="connsiteY314" fmla="*/ 761443 h 902582"/>
              <a:gd name="connsiteX315" fmla="*/ 1604412 w 2378076"/>
              <a:gd name="connsiteY315" fmla="*/ 758621 h 902582"/>
              <a:gd name="connsiteX316" fmla="*/ 1640722 w 2378076"/>
              <a:gd name="connsiteY316" fmla="*/ 696520 h 902582"/>
              <a:gd name="connsiteX317" fmla="*/ 1623963 w 2378076"/>
              <a:gd name="connsiteY317" fmla="*/ 671115 h 902582"/>
              <a:gd name="connsiteX318" fmla="*/ 1554138 w 2378076"/>
              <a:gd name="connsiteY318" fmla="*/ 690874 h 902582"/>
              <a:gd name="connsiteX319" fmla="*/ 1537380 w 2378076"/>
              <a:gd name="connsiteY319" fmla="*/ 665469 h 902582"/>
              <a:gd name="connsiteX320" fmla="*/ 1537380 w 2378076"/>
              <a:gd name="connsiteY320" fmla="*/ 662646 h 902582"/>
              <a:gd name="connsiteX321" fmla="*/ 1587654 w 2378076"/>
              <a:gd name="connsiteY321" fmla="*/ 611836 h 902582"/>
              <a:gd name="connsiteX322" fmla="*/ 1576482 w 2378076"/>
              <a:gd name="connsiteY322" fmla="*/ 583609 h 902582"/>
              <a:gd name="connsiteX323" fmla="*/ 1506657 w 2378076"/>
              <a:gd name="connsiteY323" fmla="*/ 583609 h 902582"/>
              <a:gd name="connsiteX324" fmla="*/ 1503864 w 2378076"/>
              <a:gd name="connsiteY324" fmla="*/ 583609 h 902582"/>
              <a:gd name="connsiteX325" fmla="*/ 1495485 w 2378076"/>
              <a:gd name="connsiteY325" fmla="*/ 555381 h 902582"/>
              <a:gd name="connsiteX326" fmla="*/ 1495485 w 2378076"/>
              <a:gd name="connsiteY326" fmla="*/ 552558 h 902582"/>
              <a:gd name="connsiteX327" fmla="*/ 1498278 w 2378076"/>
              <a:gd name="connsiteY327" fmla="*/ 552558 h 902582"/>
              <a:gd name="connsiteX328" fmla="*/ 1559724 w 2378076"/>
              <a:gd name="connsiteY328" fmla="*/ 515862 h 902582"/>
              <a:gd name="connsiteX329" fmla="*/ 1554138 w 2378076"/>
              <a:gd name="connsiteY329" fmla="*/ 484812 h 902582"/>
              <a:gd name="connsiteX330" fmla="*/ 1487106 w 2378076"/>
              <a:gd name="connsiteY330" fmla="*/ 467875 h 902582"/>
              <a:gd name="connsiteX331" fmla="*/ 1484313 w 2378076"/>
              <a:gd name="connsiteY331" fmla="*/ 467875 h 902582"/>
              <a:gd name="connsiteX332" fmla="*/ 1484313 w 2378076"/>
              <a:gd name="connsiteY332" fmla="*/ 465052 h 902582"/>
              <a:gd name="connsiteX333" fmla="*/ 1484313 w 2378076"/>
              <a:gd name="connsiteY333" fmla="*/ 450938 h 902582"/>
              <a:gd name="connsiteX334" fmla="*/ 1484313 w 2378076"/>
              <a:gd name="connsiteY334" fmla="*/ 436824 h 902582"/>
              <a:gd name="connsiteX335" fmla="*/ 1484313 w 2378076"/>
              <a:gd name="connsiteY335" fmla="*/ 434002 h 902582"/>
              <a:gd name="connsiteX336" fmla="*/ 1487106 w 2378076"/>
              <a:gd name="connsiteY336" fmla="*/ 434002 h 902582"/>
              <a:gd name="connsiteX337" fmla="*/ 1554138 w 2378076"/>
              <a:gd name="connsiteY337" fmla="*/ 417065 h 902582"/>
              <a:gd name="connsiteX338" fmla="*/ 1556931 w 2378076"/>
              <a:gd name="connsiteY338" fmla="*/ 386014 h 902582"/>
              <a:gd name="connsiteX339" fmla="*/ 1498278 w 2378076"/>
              <a:gd name="connsiteY339" fmla="*/ 352141 h 902582"/>
              <a:gd name="connsiteX340" fmla="*/ 1495485 w 2378076"/>
              <a:gd name="connsiteY340" fmla="*/ 349318 h 902582"/>
              <a:gd name="connsiteX341" fmla="*/ 1503864 w 2378076"/>
              <a:gd name="connsiteY341" fmla="*/ 321091 h 902582"/>
              <a:gd name="connsiteX342" fmla="*/ 1503864 w 2378076"/>
              <a:gd name="connsiteY342" fmla="*/ 318268 h 902582"/>
              <a:gd name="connsiteX343" fmla="*/ 1506657 w 2378076"/>
              <a:gd name="connsiteY343" fmla="*/ 318268 h 902582"/>
              <a:gd name="connsiteX344" fmla="*/ 1576482 w 2378076"/>
              <a:gd name="connsiteY344" fmla="*/ 318268 h 902582"/>
              <a:gd name="connsiteX345" fmla="*/ 1587654 w 2378076"/>
              <a:gd name="connsiteY345" fmla="*/ 292863 h 902582"/>
              <a:gd name="connsiteX346" fmla="*/ 1537380 w 2378076"/>
              <a:gd name="connsiteY346" fmla="*/ 242053 h 902582"/>
              <a:gd name="connsiteX347" fmla="*/ 1537380 w 2378076"/>
              <a:gd name="connsiteY347" fmla="*/ 239230 h 902582"/>
              <a:gd name="connsiteX348" fmla="*/ 1551345 w 2378076"/>
              <a:gd name="connsiteY348" fmla="*/ 213825 h 902582"/>
              <a:gd name="connsiteX349" fmla="*/ 1554138 w 2378076"/>
              <a:gd name="connsiteY349" fmla="*/ 213825 h 902582"/>
              <a:gd name="connsiteX350" fmla="*/ 1621170 w 2378076"/>
              <a:gd name="connsiteY350" fmla="*/ 230762 h 902582"/>
              <a:gd name="connsiteX351" fmla="*/ 1640722 w 2378076"/>
              <a:gd name="connsiteY351" fmla="*/ 208180 h 902582"/>
              <a:gd name="connsiteX352" fmla="*/ 1604412 w 2378076"/>
              <a:gd name="connsiteY352" fmla="*/ 146079 h 902582"/>
              <a:gd name="connsiteX353" fmla="*/ 1604412 w 2378076"/>
              <a:gd name="connsiteY353" fmla="*/ 143256 h 902582"/>
              <a:gd name="connsiteX354" fmla="*/ 1626756 w 2378076"/>
              <a:gd name="connsiteY354" fmla="*/ 123496 h 902582"/>
              <a:gd name="connsiteX355" fmla="*/ 1626756 w 2378076"/>
              <a:gd name="connsiteY355" fmla="*/ 120674 h 902582"/>
              <a:gd name="connsiteX356" fmla="*/ 1629549 w 2378076"/>
              <a:gd name="connsiteY356" fmla="*/ 120674 h 902582"/>
              <a:gd name="connsiteX357" fmla="*/ 1688203 w 2378076"/>
              <a:gd name="connsiteY357" fmla="*/ 157370 h 902582"/>
              <a:gd name="connsiteX358" fmla="*/ 1710547 w 2378076"/>
              <a:gd name="connsiteY358" fmla="*/ 140433 h 902582"/>
              <a:gd name="connsiteX359" fmla="*/ 1693789 w 2378076"/>
              <a:gd name="connsiteY359" fmla="*/ 72686 h 902582"/>
              <a:gd name="connsiteX360" fmla="*/ 1693789 w 2378076"/>
              <a:gd name="connsiteY360" fmla="*/ 69864 h 902582"/>
              <a:gd name="connsiteX361" fmla="*/ 1718926 w 2378076"/>
              <a:gd name="connsiteY361" fmla="*/ 52927 h 902582"/>
              <a:gd name="connsiteX362" fmla="*/ 1721719 w 2378076"/>
              <a:gd name="connsiteY362" fmla="*/ 52927 h 902582"/>
              <a:gd name="connsiteX363" fmla="*/ 1721719 w 2378076"/>
              <a:gd name="connsiteY363" fmla="*/ 55750 h 902582"/>
              <a:gd name="connsiteX364" fmla="*/ 1771993 w 2378076"/>
              <a:gd name="connsiteY364" fmla="*/ 103737 h 902582"/>
              <a:gd name="connsiteX365" fmla="*/ 1799923 w 2378076"/>
              <a:gd name="connsiteY365" fmla="*/ 92446 h 902582"/>
              <a:gd name="connsiteX366" fmla="*/ 1794337 w 2378076"/>
              <a:gd name="connsiteY366" fmla="*/ 55750 h 902582"/>
              <a:gd name="connsiteX367" fmla="*/ 1799923 w 2378076"/>
              <a:gd name="connsiteY367" fmla="*/ 21876 h 902582"/>
              <a:gd name="connsiteX368" fmla="*/ 1799923 w 2378076"/>
              <a:gd name="connsiteY368" fmla="*/ 19054 h 902582"/>
              <a:gd name="connsiteX369" fmla="*/ 1827853 w 2378076"/>
              <a:gd name="connsiteY369" fmla="*/ 13408 h 902582"/>
              <a:gd name="connsiteX370" fmla="*/ 1830646 w 2378076"/>
              <a:gd name="connsiteY370" fmla="*/ 10585 h 902582"/>
              <a:gd name="connsiteX371" fmla="*/ 1830646 w 2378076"/>
              <a:gd name="connsiteY371" fmla="*/ 13408 h 902582"/>
              <a:gd name="connsiteX372" fmla="*/ 1866955 w 2378076"/>
              <a:gd name="connsiteY372" fmla="*/ 75509 h 902582"/>
              <a:gd name="connsiteX373" fmla="*/ 1897678 w 2378076"/>
              <a:gd name="connsiteY373" fmla="*/ 69864 h 902582"/>
              <a:gd name="connsiteX374" fmla="*/ 1914436 w 2378076"/>
              <a:gd name="connsiteY374" fmla="*/ 2117 h 9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2378076" h="902582">
                <a:moveTo>
                  <a:pt x="1869753" y="541874"/>
                </a:moveTo>
                <a:cubicBezTo>
                  <a:pt x="1869753" y="541874"/>
                  <a:pt x="1869753" y="541874"/>
                  <a:pt x="1745039" y="604157"/>
                </a:cubicBezTo>
                <a:cubicBezTo>
                  <a:pt x="1742268" y="604157"/>
                  <a:pt x="1736725" y="606988"/>
                  <a:pt x="1736725" y="609819"/>
                </a:cubicBezTo>
                <a:cubicBezTo>
                  <a:pt x="1736725" y="612651"/>
                  <a:pt x="1736725" y="612651"/>
                  <a:pt x="1736725" y="612651"/>
                </a:cubicBezTo>
                <a:cubicBezTo>
                  <a:pt x="1736725" y="615482"/>
                  <a:pt x="1739496" y="618313"/>
                  <a:pt x="1742268" y="621144"/>
                </a:cubicBezTo>
                <a:cubicBezTo>
                  <a:pt x="1783839" y="666440"/>
                  <a:pt x="1825410" y="691920"/>
                  <a:pt x="1886381" y="706075"/>
                </a:cubicBezTo>
                <a:cubicBezTo>
                  <a:pt x="1889152" y="706075"/>
                  <a:pt x="1891924" y="708906"/>
                  <a:pt x="1894695" y="706075"/>
                </a:cubicBezTo>
                <a:cubicBezTo>
                  <a:pt x="1897467" y="703244"/>
                  <a:pt x="1900238" y="700413"/>
                  <a:pt x="1897467" y="691920"/>
                </a:cubicBezTo>
                <a:cubicBezTo>
                  <a:pt x="1897467" y="691920"/>
                  <a:pt x="1897467" y="691920"/>
                  <a:pt x="1889152" y="553198"/>
                </a:cubicBezTo>
                <a:cubicBezTo>
                  <a:pt x="1889152" y="547536"/>
                  <a:pt x="1886381" y="544705"/>
                  <a:pt x="1883610" y="541874"/>
                </a:cubicBezTo>
                <a:cubicBezTo>
                  <a:pt x="1878067" y="539043"/>
                  <a:pt x="1875295" y="539043"/>
                  <a:pt x="1869753" y="541874"/>
                </a:cubicBezTo>
                <a:close/>
                <a:moveTo>
                  <a:pt x="1982115" y="539043"/>
                </a:moveTo>
                <a:cubicBezTo>
                  <a:pt x="1979317" y="541868"/>
                  <a:pt x="1976518" y="547519"/>
                  <a:pt x="1976518" y="550344"/>
                </a:cubicBezTo>
                <a:cubicBezTo>
                  <a:pt x="1976518" y="550344"/>
                  <a:pt x="1976518" y="550344"/>
                  <a:pt x="1965325" y="691605"/>
                </a:cubicBezTo>
                <a:cubicBezTo>
                  <a:pt x="1965325" y="694430"/>
                  <a:pt x="1965325" y="700081"/>
                  <a:pt x="1968123" y="702906"/>
                </a:cubicBezTo>
                <a:cubicBezTo>
                  <a:pt x="1970922" y="705731"/>
                  <a:pt x="1973720" y="705731"/>
                  <a:pt x="1979317" y="702906"/>
                </a:cubicBezTo>
                <a:cubicBezTo>
                  <a:pt x="2038081" y="688780"/>
                  <a:pt x="2082854" y="663353"/>
                  <a:pt x="2124828" y="618149"/>
                </a:cubicBezTo>
                <a:cubicBezTo>
                  <a:pt x="2127627" y="615324"/>
                  <a:pt x="2130425" y="612499"/>
                  <a:pt x="2130425" y="609674"/>
                </a:cubicBezTo>
                <a:cubicBezTo>
                  <a:pt x="2127627" y="606849"/>
                  <a:pt x="2124828" y="604023"/>
                  <a:pt x="2119232" y="601198"/>
                </a:cubicBezTo>
                <a:cubicBezTo>
                  <a:pt x="2119232" y="601198"/>
                  <a:pt x="2119232" y="601198"/>
                  <a:pt x="1996106" y="539043"/>
                </a:cubicBezTo>
                <a:cubicBezTo>
                  <a:pt x="1990510" y="539043"/>
                  <a:pt x="1987711" y="539043"/>
                  <a:pt x="1982115" y="539043"/>
                </a:cubicBezTo>
                <a:close/>
                <a:moveTo>
                  <a:pt x="871538" y="485068"/>
                </a:moveTo>
                <a:lnTo>
                  <a:pt x="814983" y="487862"/>
                </a:lnTo>
                <a:cubicBezTo>
                  <a:pt x="792361" y="490656"/>
                  <a:pt x="781050" y="501832"/>
                  <a:pt x="781050" y="521390"/>
                </a:cubicBezTo>
                <a:cubicBezTo>
                  <a:pt x="781050" y="532566"/>
                  <a:pt x="783878" y="554918"/>
                  <a:pt x="806500" y="554918"/>
                </a:cubicBezTo>
                <a:cubicBezTo>
                  <a:pt x="834777" y="554918"/>
                  <a:pt x="871538" y="543742"/>
                  <a:pt x="871538" y="543742"/>
                </a:cubicBezTo>
                <a:cubicBezTo>
                  <a:pt x="871538" y="485068"/>
                  <a:pt x="871538" y="485068"/>
                  <a:pt x="871538" y="485068"/>
                </a:cubicBezTo>
                <a:close/>
                <a:moveTo>
                  <a:pt x="396876" y="389818"/>
                </a:moveTo>
                <a:cubicBezTo>
                  <a:pt x="355204" y="389818"/>
                  <a:pt x="341313" y="412372"/>
                  <a:pt x="341313" y="471575"/>
                </a:cubicBezTo>
                <a:cubicBezTo>
                  <a:pt x="341313" y="522320"/>
                  <a:pt x="349648" y="553331"/>
                  <a:pt x="396876" y="553331"/>
                </a:cubicBezTo>
                <a:cubicBezTo>
                  <a:pt x="444104" y="553331"/>
                  <a:pt x="452438" y="522320"/>
                  <a:pt x="452438" y="471575"/>
                </a:cubicBezTo>
                <a:cubicBezTo>
                  <a:pt x="452438" y="412372"/>
                  <a:pt x="435769" y="389818"/>
                  <a:pt x="396876" y="389818"/>
                </a:cubicBezTo>
                <a:close/>
                <a:moveTo>
                  <a:pt x="1964442" y="378529"/>
                </a:moveTo>
                <a:cubicBezTo>
                  <a:pt x="1960604" y="379235"/>
                  <a:pt x="1957114" y="381352"/>
                  <a:pt x="1954322" y="385585"/>
                </a:cubicBezTo>
                <a:cubicBezTo>
                  <a:pt x="1948738" y="394052"/>
                  <a:pt x="1951530" y="402518"/>
                  <a:pt x="1957114" y="408163"/>
                </a:cubicBezTo>
                <a:cubicBezTo>
                  <a:pt x="1971073" y="416629"/>
                  <a:pt x="1979448" y="433563"/>
                  <a:pt x="1979448" y="450496"/>
                </a:cubicBezTo>
                <a:cubicBezTo>
                  <a:pt x="1979448" y="475896"/>
                  <a:pt x="1957114" y="498474"/>
                  <a:pt x="1931987" y="498474"/>
                </a:cubicBezTo>
                <a:cubicBezTo>
                  <a:pt x="1906861" y="498474"/>
                  <a:pt x="1884527" y="475896"/>
                  <a:pt x="1884527" y="450496"/>
                </a:cubicBezTo>
                <a:cubicBezTo>
                  <a:pt x="1884527" y="433563"/>
                  <a:pt x="1892902" y="416629"/>
                  <a:pt x="1906861" y="408163"/>
                </a:cubicBezTo>
                <a:cubicBezTo>
                  <a:pt x="1912445" y="402518"/>
                  <a:pt x="1915237" y="394052"/>
                  <a:pt x="1909653" y="385585"/>
                </a:cubicBezTo>
                <a:cubicBezTo>
                  <a:pt x="1904069" y="377118"/>
                  <a:pt x="1895694" y="377118"/>
                  <a:pt x="1887319" y="382763"/>
                </a:cubicBezTo>
                <a:cubicBezTo>
                  <a:pt x="1864984" y="396874"/>
                  <a:pt x="1851025" y="422274"/>
                  <a:pt x="1851025" y="450496"/>
                </a:cubicBezTo>
                <a:cubicBezTo>
                  <a:pt x="1851025" y="492829"/>
                  <a:pt x="1887319" y="529518"/>
                  <a:pt x="1931987" y="529518"/>
                </a:cubicBezTo>
                <a:cubicBezTo>
                  <a:pt x="1976656" y="529518"/>
                  <a:pt x="2012950" y="492829"/>
                  <a:pt x="2012950" y="450496"/>
                </a:cubicBezTo>
                <a:cubicBezTo>
                  <a:pt x="2012950" y="422274"/>
                  <a:pt x="1998991" y="396874"/>
                  <a:pt x="1976656" y="379940"/>
                </a:cubicBezTo>
                <a:cubicBezTo>
                  <a:pt x="1972469" y="378529"/>
                  <a:pt x="1968281" y="377824"/>
                  <a:pt x="1964442" y="378529"/>
                </a:cubicBezTo>
                <a:close/>
                <a:moveTo>
                  <a:pt x="2166711" y="358068"/>
                </a:moveTo>
                <a:cubicBezTo>
                  <a:pt x="2163905" y="358068"/>
                  <a:pt x="2158292" y="358068"/>
                  <a:pt x="2155485" y="360888"/>
                </a:cubicBezTo>
                <a:cubicBezTo>
                  <a:pt x="2155485" y="360888"/>
                  <a:pt x="2155485" y="360888"/>
                  <a:pt x="2040419" y="439837"/>
                </a:cubicBezTo>
                <a:cubicBezTo>
                  <a:pt x="2034806" y="442656"/>
                  <a:pt x="2032000" y="448295"/>
                  <a:pt x="2032000" y="451115"/>
                </a:cubicBezTo>
                <a:cubicBezTo>
                  <a:pt x="2032000" y="456754"/>
                  <a:pt x="2034806" y="459574"/>
                  <a:pt x="2040419" y="462393"/>
                </a:cubicBezTo>
                <a:cubicBezTo>
                  <a:pt x="2040419" y="462393"/>
                  <a:pt x="2040419" y="462393"/>
                  <a:pt x="2155485" y="541342"/>
                </a:cubicBezTo>
                <a:cubicBezTo>
                  <a:pt x="2158292" y="544162"/>
                  <a:pt x="2161098" y="546981"/>
                  <a:pt x="2166711" y="544162"/>
                </a:cubicBezTo>
                <a:cubicBezTo>
                  <a:pt x="2169518" y="544162"/>
                  <a:pt x="2169518" y="541342"/>
                  <a:pt x="2172324" y="535703"/>
                </a:cubicBezTo>
                <a:cubicBezTo>
                  <a:pt x="2189163" y="476491"/>
                  <a:pt x="2189163" y="425739"/>
                  <a:pt x="2172324" y="366527"/>
                </a:cubicBezTo>
                <a:cubicBezTo>
                  <a:pt x="2172324" y="363707"/>
                  <a:pt x="2169518" y="358068"/>
                  <a:pt x="2166711" y="358068"/>
                </a:cubicBezTo>
                <a:close/>
                <a:moveTo>
                  <a:pt x="1697038" y="358068"/>
                </a:moveTo>
                <a:cubicBezTo>
                  <a:pt x="1694260" y="360888"/>
                  <a:pt x="1691482" y="363707"/>
                  <a:pt x="1691482" y="366527"/>
                </a:cubicBezTo>
                <a:cubicBezTo>
                  <a:pt x="1674813" y="428558"/>
                  <a:pt x="1674813" y="476491"/>
                  <a:pt x="1691482" y="535703"/>
                </a:cubicBezTo>
                <a:cubicBezTo>
                  <a:pt x="1691482" y="541342"/>
                  <a:pt x="1694260" y="544162"/>
                  <a:pt x="1697038" y="544162"/>
                </a:cubicBezTo>
                <a:cubicBezTo>
                  <a:pt x="1699816" y="546981"/>
                  <a:pt x="1702594" y="544162"/>
                  <a:pt x="1708151" y="541342"/>
                </a:cubicBezTo>
                <a:lnTo>
                  <a:pt x="1822054" y="462393"/>
                </a:lnTo>
                <a:cubicBezTo>
                  <a:pt x="1827610" y="459574"/>
                  <a:pt x="1830388" y="456754"/>
                  <a:pt x="1830388" y="451115"/>
                </a:cubicBezTo>
                <a:cubicBezTo>
                  <a:pt x="1830388" y="448295"/>
                  <a:pt x="1827610" y="442656"/>
                  <a:pt x="1822054" y="439837"/>
                </a:cubicBezTo>
                <a:cubicBezTo>
                  <a:pt x="1822054" y="439837"/>
                  <a:pt x="1822054" y="439837"/>
                  <a:pt x="1708151" y="363707"/>
                </a:cubicBezTo>
                <a:cubicBezTo>
                  <a:pt x="1705372" y="360888"/>
                  <a:pt x="1702594" y="358068"/>
                  <a:pt x="1697038" y="358068"/>
                </a:cubicBezTo>
                <a:close/>
                <a:moveTo>
                  <a:pt x="1170028" y="343781"/>
                </a:moveTo>
                <a:cubicBezTo>
                  <a:pt x="1170028" y="343781"/>
                  <a:pt x="1170028" y="343781"/>
                  <a:pt x="1206276" y="343781"/>
                </a:cubicBezTo>
                <a:cubicBezTo>
                  <a:pt x="1211853" y="343781"/>
                  <a:pt x="1214641" y="346602"/>
                  <a:pt x="1214641" y="349423"/>
                </a:cubicBezTo>
                <a:cubicBezTo>
                  <a:pt x="1214641" y="349423"/>
                  <a:pt x="1214641" y="349423"/>
                  <a:pt x="1267619" y="541235"/>
                </a:cubicBezTo>
                <a:cubicBezTo>
                  <a:pt x="1267619" y="541235"/>
                  <a:pt x="1267619" y="541235"/>
                  <a:pt x="1270407" y="541235"/>
                </a:cubicBezTo>
                <a:cubicBezTo>
                  <a:pt x="1270407" y="541235"/>
                  <a:pt x="1270407" y="541235"/>
                  <a:pt x="1320597" y="349423"/>
                </a:cubicBezTo>
                <a:cubicBezTo>
                  <a:pt x="1320597" y="346602"/>
                  <a:pt x="1326173" y="343781"/>
                  <a:pt x="1328962" y="343781"/>
                </a:cubicBezTo>
                <a:cubicBezTo>
                  <a:pt x="1328962" y="343781"/>
                  <a:pt x="1328962" y="343781"/>
                  <a:pt x="1367998" y="343781"/>
                </a:cubicBezTo>
                <a:cubicBezTo>
                  <a:pt x="1370786" y="343781"/>
                  <a:pt x="1373575" y="343781"/>
                  <a:pt x="1373575" y="346602"/>
                </a:cubicBezTo>
                <a:cubicBezTo>
                  <a:pt x="1376363" y="349423"/>
                  <a:pt x="1376363" y="352244"/>
                  <a:pt x="1376363" y="355064"/>
                </a:cubicBezTo>
                <a:cubicBezTo>
                  <a:pt x="1376363" y="355064"/>
                  <a:pt x="1376363" y="355064"/>
                  <a:pt x="1370786" y="383272"/>
                </a:cubicBezTo>
                <a:cubicBezTo>
                  <a:pt x="1365210" y="397376"/>
                  <a:pt x="1359633" y="417121"/>
                  <a:pt x="1354057" y="439687"/>
                </a:cubicBezTo>
                <a:cubicBezTo>
                  <a:pt x="1342903" y="490461"/>
                  <a:pt x="1323385" y="560980"/>
                  <a:pt x="1309444" y="614575"/>
                </a:cubicBezTo>
                <a:cubicBezTo>
                  <a:pt x="1298290" y="662528"/>
                  <a:pt x="1273196" y="685094"/>
                  <a:pt x="1236948" y="685094"/>
                </a:cubicBezTo>
                <a:cubicBezTo>
                  <a:pt x="1234159" y="685094"/>
                  <a:pt x="1234159" y="685094"/>
                  <a:pt x="1234159" y="685094"/>
                </a:cubicBezTo>
                <a:cubicBezTo>
                  <a:pt x="1211853" y="685094"/>
                  <a:pt x="1183970" y="682273"/>
                  <a:pt x="1170028" y="676632"/>
                </a:cubicBezTo>
                <a:cubicBezTo>
                  <a:pt x="1164452" y="676632"/>
                  <a:pt x="1161663" y="673811"/>
                  <a:pt x="1161663" y="668170"/>
                </a:cubicBezTo>
                <a:cubicBezTo>
                  <a:pt x="1161663" y="668170"/>
                  <a:pt x="1161663" y="668170"/>
                  <a:pt x="1161663" y="642783"/>
                </a:cubicBezTo>
                <a:cubicBezTo>
                  <a:pt x="1161663" y="639962"/>
                  <a:pt x="1161663" y="637141"/>
                  <a:pt x="1164452" y="637141"/>
                </a:cubicBezTo>
                <a:cubicBezTo>
                  <a:pt x="1167240" y="634320"/>
                  <a:pt x="1170028" y="631500"/>
                  <a:pt x="1172817" y="634320"/>
                </a:cubicBezTo>
                <a:cubicBezTo>
                  <a:pt x="1172817" y="634320"/>
                  <a:pt x="1172817" y="634320"/>
                  <a:pt x="1220218" y="637141"/>
                </a:cubicBezTo>
                <a:cubicBezTo>
                  <a:pt x="1248101" y="637141"/>
                  <a:pt x="1250889" y="620217"/>
                  <a:pt x="1253677" y="611754"/>
                </a:cubicBezTo>
                <a:cubicBezTo>
                  <a:pt x="1253677" y="611754"/>
                  <a:pt x="1253677" y="611754"/>
                  <a:pt x="1253677" y="608933"/>
                </a:cubicBezTo>
                <a:cubicBezTo>
                  <a:pt x="1256466" y="606113"/>
                  <a:pt x="1256466" y="603292"/>
                  <a:pt x="1259254" y="597650"/>
                </a:cubicBezTo>
                <a:cubicBezTo>
                  <a:pt x="1259254" y="597650"/>
                  <a:pt x="1259254" y="597650"/>
                  <a:pt x="1248101" y="597650"/>
                </a:cubicBezTo>
                <a:cubicBezTo>
                  <a:pt x="1228583" y="597650"/>
                  <a:pt x="1217429" y="580726"/>
                  <a:pt x="1214641" y="569443"/>
                </a:cubicBezTo>
                <a:cubicBezTo>
                  <a:pt x="1214641" y="569443"/>
                  <a:pt x="1214641" y="569443"/>
                  <a:pt x="1158875" y="355064"/>
                </a:cubicBezTo>
                <a:cubicBezTo>
                  <a:pt x="1158875" y="352244"/>
                  <a:pt x="1158875" y="349423"/>
                  <a:pt x="1161663" y="346602"/>
                </a:cubicBezTo>
                <a:cubicBezTo>
                  <a:pt x="1164452" y="343781"/>
                  <a:pt x="1167240" y="343781"/>
                  <a:pt x="1170028" y="343781"/>
                </a:cubicBezTo>
                <a:close/>
                <a:moveTo>
                  <a:pt x="1116013" y="340606"/>
                </a:moveTo>
                <a:cubicBezTo>
                  <a:pt x="1118791" y="340606"/>
                  <a:pt x="1121569" y="340606"/>
                  <a:pt x="1124347" y="343432"/>
                </a:cubicBezTo>
                <a:cubicBezTo>
                  <a:pt x="1127125" y="343432"/>
                  <a:pt x="1127125" y="346258"/>
                  <a:pt x="1127125" y="349085"/>
                </a:cubicBezTo>
                <a:cubicBezTo>
                  <a:pt x="1127125" y="349085"/>
                  <a:pt x="1127125" y="349085"/>
                  <a:pt x="1127125" y="385824"/>
                </a:cubicBezTo>
                <a:cubicBezTo>
                  <a:pt x="1127125" y="388650"/>
                  <a:pt x="1124347" y="394302"/>
                  <a:pt x="1118791" y="394302"/>
                </a:cubicBezTo>
                <a:cubicBezTo>
                  <a:pt x="1085453" y="397128"/>
                  <a:pt x="1060450" y="416911"/>
                  <a:pt x="1049337" y="425389"/>
                </a:cubicBezTo>
                <a:cubicBezTo>
                  <a:pt x="1049337" y="425389"/>
                  <a:pt x="1049337" y="425389"/>
                  <a:pt x="1049337" y="589303"/>
                </a:cubicBezTo>
                <a:cubicBezTo>
                  <a:pt x="1049337" y="594955"/>
                  <a:pt x="1046559" y="597781"/>
                  <a:pt x="1041003" y="597781"/>
                </a:cubicBezTo>
                <a:cubicBezTo>
                  <a:pt x="1041003" y="597781"/>
                  <a:pt x="1041003" y="597781"/>
                  <a:pt x="1002109" y="597781"/>
                </a:cubicBezTo>
                <a:cubicBezTo>
                  <a:pt x="996553" y="597781"/>
                  <a:pt x="993775" y="594955"/>
                  <a:pt x="993775" y="589303"/>
                </a:cubicBezTo>
                <a:cubicBezTo>
                  <a:pt x="993775" y="589303"/>
                  <a:pt x="993775" y="589303"/>
                  <a:pt x="993775" y="351911"/>
                </a:cubicBezTo>
                <a:cubicBezTo>
                  <a:pt x="993775" y="346258"/>
                  <a:pt x="996553" y="343432"/>
                  <a:pt x="1002109" y="343432"/>
                </a:cubicBezTo>
                <a:cubicBezTo>
                  <a:pt x="1002109" y="343432"/>
                  <a:pt x="1002109" y="343432"/>
                  <a:pt x="1041003" y="343432"/>
                </a:cubicBezTo>
                <a:cubicBezTo>
                  <a:pt x="1046559" y="343432"/>
                  <a:pt x="1049337" y="346258"/>
                  <a:pt x="1049337" y="351911"/>
                </a:cubicBezTo>
                <a:cubicBezTo>
                  <a:pt x="1049337" y="351911"/>
                  <a:pt x="1049337" y="351911"/>
                  <a:pt x="1049337" y="368867"/>
                </a:cubicBezTo>
                <a:cubicBezTo>
                  <a:pt x="1066006" y="357563"/>
                  <a:pt x="1091009" y="340606"/>
                  <a:pt x="1116013" y="340606"/>
                </a:cubicBezTo>
                <a:close/>
                <a:moveTo>
                  <a:pt x="843157" y="335843"/>
                </a:moveTo>
                <a:cubicBezTo>
                  <a:pt x="902173" y="335843"/>
                  <a:pt x="930276" y="364084"/>
                  <a:pt x="930276" y="423390"/>
                </a:cubicBezTo>
                <a:cubicBezTo>
                  <a:pt x="930276" y="592835"/>
                  <a:pt x="930276" y="592835"/>
                  <a:pt x="930276" y="592835"/>
                </a:cubicBezTo>
                <a:cubicBezTo>
                  <a:pt x="930276" y="595659"/>
                  <a:pt x="927466" y="598483"/>
                  <a:pt x="927466" y="601307"/>
                </a:cubicBezTo>
                <a:cubicBezTo>
                  <a:pt x="924656" y="604131"/>
                  <a:pt x="921845" y="604131"/>
                  <a:pt x="919035" y="604131"/>
                </a:cubicBezTo>
                <a:cubicBezTo>
                  <a:pt x="899363" y="601307"/>
                  <a:pt x="890932" y="595659"/>
                  <a:pt x="879691" y="587187"/>
                </a:cubicBezTo>
                <a:cubicBezTo>
                  <a:pt x="879691" y="587187"/>
                  <a:pt x="837536" y="604131"/>
                  <a:pt x="798192" y="604131"/>
                </a:cubicBezTo>
                <a:cubicBezTo>
                  <a:pt x="750416" y="604131"/>
                  <a:pt x="722313" y="575890"/>
                  <a:pt x="722313" y="522233"/>
                </a:cubicBezTo>
                <a:cubicBezTo>
                  <a:pt x="722313" y="471399"/>
                  <a:pt x="747606" y="448807"/>
                  <a:pt x="809433" y="445983"/>
                </a:cubicBezTo>
                <a:cubicBezTo>
                  <a:pt x="871260" y="440334"/>
                  <a:pt x="871260" y="440334"/>
                  <a:pt x="871260" y="440334"/>
                </a:cubicBezTo>
                <a:cubicBezTo>
                  <a:pt x="871260" y="423390"/>
                  <a:pt x="871260" y="423390"/>
                  <a:pt x="871260" y="423390"/>
                </a:cubicBezTo>
                <a:cubicBezTo>
                  <a:pt x="871260" y="403621"/>
                  <a:pt x="860018" y="392325"/>
                  <a:pt x="840346" y="392325"/>
                </a:cubicBezTo>
                <a:cubicBezTo>
                  <a:pt x="812243" y="392325"/>
                  <a:pt x="772899" y="397973"/>
                  <a:pt x="750416" y="397973"/>
                </a:cubicBezTo>
                <a:cubicBezTo>
                  <a:pt x="747606" y="397973"/>
                  <a:pt x="747606" y="397973"/>
                  <a:pt x="744796" y="395149"/>
                </a:cubicBezTo>
                <a:cubicBezTo>
                  <a:pt x="741985" y="395149"/>
                  <a:pt x="741985" y="392325"/>
                  <a:pt x="741985" y="389501"/>
                </a:cubicBezTo>
                <a:cubicBezTo>
                  <a:pt x="739175" y="355612"/>
                  <a:pt x="739175" y="355612"/>
                  <a:pt x="739175" y="355612"/>
                </a:cubicBezTo>
                <a:cubicBezTo>
                  <a:pt x="739175" y="352788"/>
                  <a:pt x="741985" y="347140"/>
                  <a:pt x="747606" y="347140"/>
                </a:cubicBezTo>
                <a:cubicBezTo>
                  <a:pt x="767278" y="344316"/>
                  <a:pt x="815054" y="335843"/>
                  <a:pt x="843157" y="335843"/>
                </a:cubicBezTo>
                <a:close/>
                <a:moveTo>
                  <a:pt x="396875" y="335843"/>
                </a:moveTo>
                <a:cubicBezTo>
                  <a:pt x="460001" y="335843"/>
                  <a:pt x="511175" y="395901"/>
                  <a:pt x="511175" y="469987"/>
                </a:cubicBezTo>
                <a:cubicBezTo>
                  <a:pt x="511175" y="544073"/>
                  <a:pt x="460001" y="604131"/>
                  <a:pt x="396875" y="604131"/>
                </a:cubicBezTo>
                <a:cubicBezTo>
                  <a:pt x="333749" y="604131"/>
                  <a:pt x="282575" y="544073"/>
                  <a:pt x="282575" y="469987"/>
                </a:cubicBezTo>
                <a:cubicBezTo>
                  <a:pt x="282575" y="395901"/>
                  <a:pt x="333749" y="335843"/>
                  <a:pt x="396875" y="335843"/>
                </a:cubicBezTo>
                <a:close/>
                <a:moveTo>
                  <a:pt x="103585" y="300918"/>
                </a:moveTo>
                <a:cubicBezTo>
                  <a:pt x="81360" y="300918"/>
                  <a:pt x="67470" y="300918"/>
                  <a:pt x="61913" y="303759"/>
                </a:cubicBezTo>
                <a:cubicBezTo>
                  <a:pt x="61913" y="406027"/>
                  <a:pt x="61913" y="406027"/>
                  <a:pt x="61913" y="406027"/>
                </a:cubicBezTo>
                <a:cubicBezTo>
                  <a:pt x="73026" y="406027"/>
                  <a:pt x="92473" y="408868"/>
                  <a:pt x="123032" y="406027"/>
                </a:cubicBezTo>
                <a:cubicBezTo>
                  <a:pt x="159148" y="406027"/>
                  <a:pt x="184151" y="386142"/>
                  <a:pt x="184151" y="354893"/>
                </a:cubicBezTo>
                <a:cubicBezTo>
                  <a:pt x="184151" y="329326"/>
                  <a:pt x="167482" y="300918"/>
                  <a:pt x="125810" y="300918"/>
                </a:cubicBezTo>
                <a:cubicBezTo>
                  <a:pt x="103585" y="300918"/>
                  <a:pt x="103585" y="300918"/>
                  <a:pt x="103585" y="300918"/>
                </a:cubicBezTo>
                <a:close/>
                <a:moveTo>
                  <a:pt x="614557" y="285043"/>
                </a:moveTo>
                <a:cubicBezTo>
                  <a:pt x="617342" y="285043"/>
                  <a:pt x="620127" y="285043"/>
                  <a:pt x="622912" y="285043"/>
                </a:cubicBezTo>
                <a:cubicBezTo>
                  <a:pt x="622912" y="287870"/>
                  <a:pt x="625698" y="290697"/>
                  <a:pt x="625698" y="293524"/>
                </a:cubicBezTo>
                <a:cubicBezTo>
                  <a:pt x="625698" y="344407"/>
                  <a:pt x="625698" y="344407"/>
                  <a:pt x="625698" y="344407"/>
                </a:cubicBezTo>
                <a:cubicBezTo>
                  <a:pt x="684184" y="344407"/>
                  <a:pt x="684184" y="344407"/>
                  <a:pt x="684184" y="344407"/>
                </a:cubicBezTo>
                <a:cubicBezTo>
                  <a:pt x="689755" y="344407"/>
                  <a:pt x="692540" y="347234"/>
                  <a:pt x="692540" y="352888"/>
                </a:cubicBezTo>
                <a:cubicBezTo>
                  <a:pt x="692540" y="386811"/>
                  <a:pt x="692540" y="386811"/>
                  <a:pt x="692540" y="386811"/>
                </a:cubicBezTo>
                <a:cubicBezTo>
                  <a:pt x="692540" y="392464"/>
                  <a:pt x="689755" y="395291"/>
                  <a:pt x="684184" y="395291"/>
                </a:cubicBezTo>
                <a:cubicBezTo>
                  <a:pt x="625698" y="395291"/>
                  <a:pt x="625698" y="395291"/>
                  <a:pt x="625698" y="395291"/>
                </a:cubicBezTo>
                <a:cubicBezTo>
                  <a:pt x="625698" y="499885"/>
                  <a:pt x="625698" y="499885"/>
                  <a:pt x="625698" y="499885"/>
                </a:cubicBezTo>
                <a:cubicBezTo>
                  <a:pt x="625698" y="536635"/>
                  <a:pt x="625698" y="550769"/>
                  <a:pt x="650763" y="550769"/>
                </a:cubicBezTo>
                <a:cubicBezTo>
                  <a:pt x="661904" y="550769"/>
                  <a:pt x="675829" y="547942"/>
                  <a:pt x="684184" y="547942"/>
                </a:cubicBezTo>
                <a:cubicBezTo>
                  <a:pt x="689755" y="547942"/>
                  <a:pt x="692540" y="553596"/>
                  <a:pt x="692540" y="559249"/>
                </a:cubicBezTo>
                <a:cubicBezTo>
                  <a:pt x="695325" y="590345"/>
                  <a:pt x="695325" y="590345"/>
                  <a:pt x="695325" y="590345"/>
                </a:cubicBezTo>
                <a:cubicBezTo>
                  <a:pt x="695325" y="595999"/>
                  <a:pt x="692540" y="598826"/>
                  <a:pt x="686969" y="601652"/>
                </a:cubicBezTo>
                <a:cubicBezTo>
                  <a:pt x="673044" y="601652"/>
                  <a:pt x="656334" y="607306"/>
                  <a:pt x="642408" y="607306"/>
                </a:cubicBezTo>
                <a:cubicBezTo>
                  <a:pt x="586706" y="607306"/>
                  <a:pt x="567211" y="584691"/>
                  <a:pt x="567211" y="508366"/>
                </a:cubicBezTo>
                <a:cubicBezTo>
                  <a:pt x="567211" y="395291"/>
                  <a:pt x="567211" y="395291"/>
                  <a:pt x="567211" y="395291"/>
                </a:cubicBezTo>
                <a:cubicBezTo>
                  <a:pt x="544930" y="395291"/>
                  <a:pt x="544930" y="395291"/>
                  <a:pt x="544930" y="395291"/>
                </a:cubicBezTo>
                <a:cubicBezTo>
                  <a:pt x="539360" y="395291"/>
                  <a:pt x="536575" y="392464"/>
                  <a:pt x="536575" y="386811"/>
                </a:cubicBezTo>
                <a:cubicBezTo>
                  <a:pt x="536575" y="352888"/>
                  <a:pt x="536575" y="352888"/>
                  <a:pt x="536575" y="352888"/>
                </a:cubicBezTo>
                <a:cubicBezTo>
                  <a:pt x="536575" y="347234"/>
                  <a:pt x="539360" y="344407"/>
                  <a:pt x="544930" y="344407"/>
                </a:cubicBezTo>
                <a:cubicBezTo>
                  <a:pt x="567211" y="344407"/>
                  <a:pt x="567211" y="344407"/>
                  <a:pt x="567211" y="344407"/>
                </a:cubicBezTo>
                <a:cubicBezTo>
                  <a:pt x="567211" y="302004"/>
                  <a:pt x="567211" y="302004"/>
                  <a:pt x="567211" y="302004"/>
                </a:cubicBezTo>
                <a:cubicBezTo>
                  <a:pt x="567211" y="299178"/>
                  <a:pt x="569996" y="296351"/>
                  <a:pt x="575566" y="293524"/>
                </a:cubicBezTo>
                <a:cubicBezTo>
                  <a:pt x="614557" y="285043"/>
                  <a:pt x="614557" y="285043"/>
                  <a:pt x="614557" y="285043"/>
                </a:cubicBezTo>
                <a:close/>
                <a:moveTo>
                  <a:pt x="117618" y="245356"/>
                </a:moveTo>
                <a:cubicBezTo>
                  <a:pt x="123219" y="245356"/>
                  <a:pt x="126019" y="245356"/>
                  <a:pt x="126019" y="245356"/>
                </a:cubicBezTo>
                <a:cubicBezTo>
                  <a:pt x="224034" y="245356"/>
                  <a:pt x="246438" y="304564"/>
                  <a:pt x="246438" y="352493"/>
                </a:cubicBezTo>
                <a:cubicBezTo>
                  <a:pt x="246438" y="394784"/>
                  <a:pt x="226835" y="425798"/>
                  <a:pt x="184828" y="445534"/>
                </a:cubicBezTo>
                <a:lnTo>
                  <a:pt x="249238" y="586504"/>
                </a:lnTo>
                <a:cubicBezTo>
                  <a:pt x="249238" y="589323"/>
                  <a:pt x="249238" y="592142"/>
                  <a:pt x="246438" y="594962"/>
                </a:cubicBezTo>
                <a:cubicBezTo>
                  <a:pt x="246438" y="597781"/>
                  <a:pt x="243637" y="597781"/>
                  <a:pt x="238037" y="597781"/>
                </a:cubicBezTo>
                <a:cubicBezTo>
                  <a:pt x="193230" y="597781"/>
                  <a:pt x="193230" y="597781"/>
                  <a:pt x="193230" y="597781"/>
                </a:cubicBezTo>
                <a:cubicBezTo>
                  <a:pt x="190429" y="597781"/>
                  <a:pt x="187629" y="597781"/>
                  <a:pt x="184828" y="592142"/>
                </a:cubicBezTo>
                <a:cubicBezTo>
                  <a:pt x="128820" y="462450"/>
                  <a:pt x="128820" y="462450"/>
                  <a:pt x="128820" y="462450"/>
                </a:cubicBezTo>
                <a:cubicBezTo>
                  <a:pt x="98015" y="462450"/>
                  <a:pt x="72811" y="459631"/>
                  <a:pt x="61610" y="459631"/>
                </a:cubicBezTo>
                <a:cubicBezTo>
                  <a:pt x="61610" y="589323"/>
                  <a:pt x="61610" y="589323"/>
                  <a:pt x="61610" y="589323"/>
                </a:cubicBezTo>
                <a:cubicBezTo>
                  <a:pt x="61610" y="594962"/>
                  <a:pt x="56009" y="597781"/>
                  <a:pt x="50408" y="597781"/>
                </a:cubicBezTo>
                <a:cubicBezTo>
                  <a:pt x="11202" y="597781"/>
                  <a:pt x="11202" y="597781"/>
                  <a:pt x="11202" y="597781"/>
                </a:cubicBezTo>
                <a:cubicBezTo>
                  <a:pt x="5601" y="597781"/>
                  <a:pt x="0" y="594962"/>
                  <a:pt x="0" y="589323"/>
                </a:cubicBezTo>
                <a:cubicBezTo>
                  <a:pt x="0" y="262273"/>
                  <a:pt x="0" y="262273"/>
                  <a:pt x="0" y="262273"/>
                </a:cubicBezTo>
                <a:cubicBezTo>
                  <a:pt x="0" y="256634"/>
                  <a:pt x="5601" y="250995"/>
                  <a:pt x="8402" y="250995"/>
                </a:cubicBezTo>
                <a:cubicBezTo>
                  <a:pt x="61610" y="245356"/>
                  <a:pt x="103616" y="245356"/>
                  <a:pt x="117618" y="245356"/>
                </a:cubicBezTo>
                <a:close/>
                <a:moveTo>
                  <a:pt x="1968123" y="200530"/>
                </a:moveTo>
                <a:cubicBezTo>
                  <a:pt x="1965325" y="203328"/>
                  <a:pt x="1965325" y="206126"/>
                  <a:pt x="1965325" y="211723"/>
                </a:cubicBezTo>
                <a:cubicBezTo>
                  <a:pt x="1965325" y="211723"/>
                  <a:pt x="1965325" y="211723"/>
                  <a:pt x="1976518" y="348840"/>
                </a:cubicBezTo>
                <a:cubicBezTo>
                  <a:pt x="1976518" y="354436"/>
                  <a:pt x="1979317" y="360033"/>
                  <a:pt x="1982115" y="362831"/>
                </a:cubicBezTo>
                <a:cubicBezTo>
                  <a:pt x="1984913" y="362831"/>
                  <a:pt x="1990510" y="362831"/>
                  <a:pt x="1996106" y="360033"/>
                </a:cubicBezTo>
                <a:cubicBezTo>
                  <a:pt x="1996106" y="360033"/>
                  <a:pt x="1996106" y="360033"/>
                  <a:pt x="2119232" y="301269"/>
                </a:cubicBezTo>
                <a:cubicBezTo>
                  <a:pt x="2124828" y="298470"/>
                  <a:pt x="2127627" y="298470"/>
                  <a:pt x="2130425" y="292874"/>
                </a:cubicBezTo>
                <a:cubicBezTo>
                  <a:pt x="2130425" y="290075"/>
                  <a:pt x="2127627" y="287277"/>
                  <a:pt x="2124828" y="284479"/>
                </a:cubicBezTo>
                <a:cubicBezTo>
                  <a:pt x="2082854" y="239706"/>
                  <a:pt x="2038081" y="214521"/>
                  <a:pt x="1979317" y="200530"/>
                </a:cubicBezTo>
                <a:cubicBezTo>
                  <a:pt x="1976518" y="197731"/>
                  <a:pt x="1970922" y="197731"/>
                  <a:pt x="1968123" y="200530"/>
                </a:cubicBezTo>
                <a:close/>
                <a:moveTo>
                  <a:pt x="1890255" y="199484"/>
                </a:moveTo>
                <a:cubicBezTo>
                  <a:pt x="1888156" y="199835"/>
                  <a:pt x="1886057" y="200536"/>
                  <a:pt x="1884658" y="200536"/>
                </a:cubicBezTo>
                <a:cubicBezTo>
                  <a:pt x="1825894" y="214559"/>
                  <a:pt x="1781121" y="239800"/>
                  <a:pt x="1739147" y="284673"/>
                </a:cubicBezTo>
                <a:cubicBezTo>
                  <a:pt x="1736348" y="287478"/>
                  <a:pt x="1733550" y="290282"/>
                  <a:pt x="1733550" y="293087"/>
                </a:cubicBezTo>
                <a:cubicBezTo>
                  <a:pt x="1736348" y="298696"/>
                  <a:pt x="1739147" y="301501"/>
                  <a:pt x="1744743" y="301501"/>
                </a:cubicBezTo>
                <a:cubicBezTo>
                  <a:pt x="1744743" y="301501"/>
                  <a:pt x="1744743" y="301501"/>
                  <a:pt x="1867869" y="363202"/>
                </a:cubicBezTo>
                <a:cubicBezTo>
                  <a:pt x="1873465" y="366006"/>
                  <a:pt x="1876264" y="366006"/>
                  <a:pt x="1881860" y="363202"/>
                </a:cubicBezTo>
                <a:cubicBezTo>
                  <a:pt x="1884658" y="360397"/>
                  <a:pt x="1887457" y="357592"/>
                  <a:pt x="1887457" y="351983"/>
                </a:cubicBezTo>
                <a:cubicBezTo>
                  <a:pt x="1887457" y="351983"/>
                  <a:pt x="1887457" y="351983"/>
                  <a:pt x="1898650" y="214559"/>
                </a:cubicBezTo>
                <a:cubicBezTo>
                  <a:pt x="1898650" y="206145"/>
                  <a:pt x="1895852" y="203340"/>
                  <a:pt x="1895852" y="200536"/>
                </a:cubicBezTo>
                <a:cubicBezTo>
                  <a:pt x="1894453" y="199134"/>
                  <a:pt x="1892354" y="199134"/>
                  <a:pt x="1890255" y="199484"/>
                </a:cubicBezTo>
                <a:close/>
                <a:moveTo>
                  <a:pt x="1932782" y="151693"/>
                </a:moveTo>
                <a:cubicBezTo>
                  <a:pt x="2095420" y="151693"/>
                  <a:pt x="2227264" y="284959"/>
                  <a:pt x="2227264" y="449350"/>
                </a:cubicBezTo>
                <a:cubicBezTo>
                  <a:pt x="2227264" y="613741"/>
                  <a:pt x="2095420" y="747007"/>
                  <a:pt x="1932782" y="747007"/>
                </a:cubicBezTo>
                <a:cubicBezTo>
                  <a:pt x="1770144" y="747007"/>
                  <a:pt x="1638300" y="613741"/>
                  <a:pt x="1638300" y="449350"/>
                </a:cubicBezTo>
                <a:cubicBezTo>
                  <a:pt x="1638300" y="284959"/>
                  <a:pt x="1770144" y="151693"/>
                  <a:pt x="1932782" y="151693"/>
                </a:cubicBezTo>
                <a:close/>
                <a:moveTo>
                  <a:pt x="1931988" y="108832"/>
                </a:moveTo>
                <a:cubicBezTo>
                  <a:pt x="1746993" y="108832"/>
                  <a:pt x="1597025" y="260577"/>
                  <a:pt x="1597025" y="447764"/>
                </a:cubicBezTo>
                <a:cubicBezTo>
                  <a:pt x="1597025" y="634951"/>
                  <a:pt x="1746993" y="786696"/>
                  <a:pt x="1931988" y="786696"/>
                </a:cubicBezTo>
                <a:cubicBezTo>
                  <a:pt x="2116983" y="786696"/>
                  <a:pt x="2266951" y="634951"/>
                  <a:pt x="2266951" y="447764"/>
                </a:cubicBezTo>
                <a:cubicBezTo>
                  <a:pt x="2266951" y="260577"/>
                  <a:pt x="2116983" y="108832"/>
                  <a:pt x="1931988" y="108832"/>
                </a:cubicBezTo>
                <a:close/>
                <a:moveTo>
                  <a:pt x="1914436" y="2117"/>
                </a:moveTo>
                <a:cubicBezTo>
                  <a:pt x="1914436" y="2117"/>
                  <a:pt x="1914436" y="2117"/>
                  <a:pt x="1917229" y="2117"/>
                </a:cubicBezTo>
                <a:cubicBezTo>
                  <a:pt x="1925608" y="-706"/>
                  <a:pt x="1936781" y="-706"/>
                  <a:pt x="1945160" y="2117"/>
                </a:cubicBezTo>
                <a:cubicBezTo>
                  <a:pt x="1945160" y="2117"/>
                  <a:pt x="1945160" y="2117"/>
                  <a:pt x="1947953" y="2117"/>
                </a:cubicBezTo>
                <a:cubicBezTo>
                  <a:pt x="1959125" y="21876"/>
                  <a:pt x="1964711" y="47281"/>
                  <a:pt x="1964711" y="69864"/>
                </a:cubicBezTo>
                <a:cubicBezTo>
                  <a:pt x="1970297" y="69864"/>
                  <a:pt x="1992641" y="72686"/>
                  <a:pt x="1995434" y="75509"/>
                </a:cubicBezTo>
                <a:cubicBezTo>
                  <a:pt x="2001020" y="50104"/>
                  <a:pt x="2014985" y="27522"/>
                  <a:pt x="2031743" y="13408"/>
                </a:cubicBezTo>
                <a:cubicBezTo>
                  <a:pt x="2042915" y="13408"/>
                  <a:pt x="2054087" y="16231"/>
                  <a:pt x="2059673" y="19054"/>
                </a:cubicBezTo>
                <a:cubicBezTo>
                  <a:pt x="2059673" y="19054"/>
                  <a:pt x="2059673" y="19054"/>
                  <a:pt x="2062466" y="19054"/>
                </a:cubicBezTo>
                <a:cubicBezTo>
                  <a:pt x="2062466" y="19054"/>
                  <a:pt x="2062466" y="19054"/>
                  <a:pt x="2062466" y="21876"/>
                </a:cubicBezTo>
                <a:cubicBezTo>
                  <a:pt x="2065259" y="33168"/>
                  <a:pt x="2068052" y="44459"/>
                  <a:pt x="2068052" y="55750"/>
                </a:cubicBezTo>
                <a:cubicBezTo>
                  <a:pt x="2068052" y="69864"/>
                  <a:pt x="2065259" y="81155"/>
                  <a:pt x="2062466" y="92446"/>
                </a:cubicBezTo>
                <a:cubicBezTo>
                  <a:pt x="2065259" y="95269"/>
                  <a:pt x="2087603" y="103737"/>
                  <a:pt x="2090396" y="103737"/>
                </a:cubicBezTo>
                <a:cubicBezTo>
                  <a:pt x="2104361" y="83977"/>
                  <a:pt x="2121119" y="64218"/>
                  <a:pt x="2140670" y="55750"/>
                </a:cubicBezTo>
                <a:cubicBezTo>
                  <a:pt x="2140670" y="55750"/>
                  <a:pt x="2140670" y="55750"/>
                  <a:pt x="2140670" y="52927"/>
                </a:cubicBezTo>
                <a:cubicBezTo>
                  <a:pt x="2140670" y="52927"/>
                  <a:pt x="2140670" y="52927"/>
                  <a:pt x="2143463" y="55750"/>
                </a:cubicBezTo>
                <a:cubicBezTo>
                  <a:pt x="2149049" y="58573"/>
                  <a:pt x="2160221" y="64218"/>
                  <a:pt x="2168600" y="69864"/>
                </a:cubicBezTo>
                <a:cubicBezTo>
                  <a:pt x="2168600" y="69864"/>
                  <a:pt x="2168600" y="72686"/>
                  <a:pt x="2168600" y="72686"/>
                </a:cubicBezTo>
                <a:cubicBezTo>
                  <a:pt x="2168600" y="95269"/>
                  <a:pt x="2163014" y="117851"/>
                  <a:pt x="2149049" y="140433"/>
                </a:cubicBezTo>
                <a:cubicBezTo>
                  <a:pt x="2151842" y="143256"/>
                  <a:pt x="2171393" y="157370"/>
                  <a:pt x="2174186" y="157370"/>
                </a:cubicBezTo>
                <a:cubicBezTo>
                  <a:pt x="2190944" y="140433"/>
                  <a:pt x="2213288" y="129142"/>
                  <a:pt x="2235633" y="123496"/>
                </a:cubicBezTo>
                <a:cubicBezTo>
                  <a:pt x="2244012" y="129142"/>
                  <a:pt x="2252391" y="137610"/>
                  <a:pt x="2257977" y="143256"/>
                </a:cubicBezTo>
                <a:cubicBezTo>
                  <a:pt x="2257977" y="143256"/>
                  <a:pt x="2257977" y="143256"/>
                  <a:pt x="2257977" y="146079"/>
                </a:cubicBezTo>
                <a:cubicBezTo>
                  <a:pt x="2252391" y="168661"/>
                  <a:pt x="2238425" y="191243"/>
                  <a:pt x="2221667" y="208180"/>
                </a:cubicBezTo>
                <a:cubicBezTo>
                  <a:pt x="2224461" y="211002"/>
                  <a:pt x="2238425" y="230762"/>
                  <a:pt x="2241219" y="230762"/>
                </a:cubicBezTo>
                <a:cubicBezTo>
                  <a:pt x="2260770" y="219471"/>
                  <a:pt x="2285907" y="213825"/>
                  <a:pt x="2308251" y="213825"/>
                </a:cubicBezTo>
                <a:cubicBezTo>
                  <a:pt x="2308251" y="213825"/>
                  <a:pt x="2308251" y="213825"/>
                  <a:pt x="2311044" y="213825"/>
                </a:cubicBezTo>
                <a:cubicBezTo>
                  <a:pt x="2316630" y="222293"/>
                  <a:pt x="2322216" y="233585"/>
                  <a:pt x="2325009" y="239230"/>
                </a:cubicBezTo>
                <a:cubicBezTo>
                  <a:pt x="2325009" y="239230"/>
                  <a:pt x="2325009" y="239230"/>
                  <a:pt x="2325009" y="242053"/>
                </a:cubicBezTo>
                <a:cubicBezTo>
                  <a:pt x="2313837" y="261812"/>
                  <a:pt x="2297079" y="281572"/>
                  <a:pt x="2274735" y="292863"/>
                </a:cubicBezTo>
                <a:cubicBezTo>
                  <a:pt x="2277528" y="295686"/>
                  <a:pt x="2285907" y="318268"/>
                  <a:pt x="2285907" y="321091"/>
                </a:cubicBezTo>
                <a:cubicBezTo>
                  <a:pt x="2311044" y="315445"/>
                  <a:pt x="2336181" y="312622"/>
                  <a:pt x="2355732" y="321091"/>
                </a:cubicBezTo>
                <a:cubicBezTo>
                  <a:pt x="2355732" y="321091"/>
                  <a:pt x="2355732" y="321091"/>
                  <a:pt x="2358525" y="321091"/>
                </a:cubicBezTo>
                <a:cubicBezTo>
                  <a:pt x="2361318" y="329559"/>
                  <a:pt x="2364111" y="340850"/>
                  <a:pt x="2366904" y="349318"/>
                </a:cubicBezTo>
                <a:cubicBezTo>
                  <a:pt x="2366904" y="349318"/>
                  <a:pt x="2366904" y="349318"/>
                  <a:pt x="2366904" y="352141"/>
                </a:cubicBezTo>
                <a:cubicBezTo>
                  <a:pt x="2366904" y="352141"/>
                  <a:pt x="2366904" y="352141"/>
                  <a:pt x="2364111" y="352141"/>
                </a:cubicBezTo>
                <a:cubicBezTo>
                  <a:pt x="2350146" y="369078"/>
                  <a:pt x="2327802" y="380369"/>
                  <a:pt x="2305458" y="388837"/>
                </a:cubicBezTo>
                <a:cubicBezTo>
                  <a:pt x="2305458" y="391660"/>
                  <a:pt x="2308251" y="414242"/>
                  <a:pt x="2308251" y="417065"/>
                </a:cubicBezTo>
                <a:cubicBezTo>
                  <a:pt x="2333388" y="417065"/>
                  <a:pt x="2358525" y="425533"/>
                  <a:pt x="2375283" y="436824"/>
                </a:cubicBezTo>
                <a:cubicBezTo>
                  <a:pt x="2375283" y="436824"/>
                  <a:pt x="2375283" y="436824"/>
                  <a:pt x="2378076" y="436824"/>
                </a:cubicBezTo>
                <a:cubicBezTo>
                  <a:pt x="2378076" y="442470"/>
                  <a:pt x="2378076" y="448115"/>
                  <a:pt x="2378076" y="450938"/>
                </a:cubicBezTo>
                <a:cubicBezTo>
                  <a:pt x="2378076" y="456584"/>
                  <a:pt x="2378076" y="462229"/>
                  <a:pt x="2378076" y="467875"/>
                </a:cubicBezTo>
                <a:cubicBezTo>
                  <a:pt x="2378076" y="467875"/>
                  <a:pt x="2378076" y="467875"/>
                  <a:pt x="2375283" y="467875"/>
                </a:cubicBezTo>
                <a:cubicBezTo>
                  <a:pt x="2358525" y="479166"/>
                  <a:pt x="2333388" y="487634"/>
                  <a:pt x="2308251" y="487634"/>
                </a:cubicBezTo>
                <a:cubicBezTo>
                  <a:pt x="2308251" y="490457"/>
                  <a:pt x="2305458" y="513039"/>
                  <a:pt x="2302665" y="515862"/>
                </a:cubicBezTo>
                <a:cubicBezTo>
                  <a:pt x="2327802" y="524330"/>
                  <a:pt x="2350146" y="535621"/>
                  <a:pt x="2364111" y="552558"/>
                </a:cubicBezTo>
                <a:cubicBezTo>
                  <a:pt x="2364111" y="552558"/>
                  <a:pt x="2364111" y="552558"/>
                  <a:pt x="2364111" y="555381"/>
                </a:cubicBezTo>
                <a:cubicBezTo>
                  <a:pt x="2364111" y="563849"/>
                  <a:pt x="2361318" y="575140"/>
                  <a:pt x="2358525" y="583609"/>
                </a:cubicBezTo>
                <a:cubicBezTo>
                  <a:pt x="2358525" y="583609"/>
                  <a:pt x="2358525" y="583609"/>
                  <a:pt x="2355732" y="583609"/>
                </a:cubicBezTo>
                <a:cubicBezTo>
                  <a:pt x="2333388" y="589254"/>
                  <a:pt x="2308251" y="589254"/>
                  <a:pt x="2285907" y="583609"/>
                </a:cubicBezTo>
                <a:cubicBezTo>
                  <a:pt x="2285907" y="586431"/>
                  <a:pt x="2274735" y="606191"/>
                  <a:pt x="2274735" y="611836"/>
                </a:cubicBezTo>
                <a:cubicBezTo>
                  <a:pt x="2294286" y="623127"/>
                  <a:pt x="2313837" y="642887"/>
                  <a:pt x="2325009" y="659824"/>
                </a:cubicBezTo>
                <a:cubicBezTo>
                  <a:pt x="2325009" y="659824"/>
                  <a:pt x="2325009" y="659824"/>
                  <a:pt x="2325009" y="662646"/>
                </a:cubicBezTo>
                <a:cubicBezTo>
                  <a:pt x="2322216" y="671115"/>
                  <a:pt x="2313837" y="682406"/>
                  <a:pt x="2311044" y="688051"/>
                </a:cubicBezTo>
                <a:cubicBezTo>
                  <a:pt x="2311044" y="688051"/>
                  <a:pt x="2311044" y="688051"/>
                  <a:pt x="2308251" y="690874"/>
                </a:cubicBezTo>
                <a:cubicBezTo>
                  <a:pt x="2285907" y="690874"/>
                  <a:pt x="2260770" y="682406"/>
                  <a:pt x="2238425" y="671115"/>
                </a:cubicBezTo>
                <a:cubicBezTo>
                  <a:pt x="2238425" y="673937"/>
                  <a:pt x="2224461" y="693697"/>
                  <a:pt x="2221667" y="696520"/>
                </a:cubicBezTo>
                <a:cubicBezTo>
                  <a:pt x="2238425" y="713456"/>
                  <a:pt x="2252391" y="736038"/>
                  <a:pt x="2257977" y="758621"/>
                </a:cubicBezTo>
                <a:cubicBezTo>
                  <a:pt x="2257977" y="758621"/>
                  <a:pt x="2257977" y="758621"/>
                  <a:pt x="2255184" y="758621"/>
                </a:cubicBezTo>
                <a:cubicBezTo>
                  <a:pt x="2252391" y="767089"/>
                  <a:pt x="2241219" y="775557"/>
                  <a:pt x="2235633" y="781203"/>
                </a:cubicBezTo>
                <a:cubicBezTo>
                  <a:pt x="2235633" y="781203"/>
                  <a:pt x="2235633" y="781203"/>
                  <a:pt x="2232839" y="781203"/>
                </a:cubicBezTo>
                <a:cubicBezTo>
                  <a:pt x="2213288" y="775557"/>
                  <a:pt x="2190944" y="761443"/>
                  <a:pt x="2171393" y="744507"/>
                </a:cubicBezTo>
                <a:cubicBezTo>
                  <a:pt x="2168600" y="747330"/>
                  <a:pt x="2151842" y="761443"/>
                  <a:pt x="2149049" y="764266"/>
                </a:cubicBezTo>
                <a:cubicBezTo>
                  <a:pt x="2160221" y="784026"/>
                  <a:pt x="2168600" y="809431"/>
                  <a:pt x="2168600" y="829190"/>
                </a:cubicBezTo>
                <a:cubicBezTo>
                  <a:pt x="2168600" y="832013"/>
                  <a:pt x="2168600" y="832013"/>
                  <a:pt x="2168600" y="832013"/>
                </a:cubicBezTo>
                <a:cubicBezTo>
                  <a:pt x="2168600" y="832013"/>
                  <a:pt x="2168600" y="832013"/>
                  <a:pt x="2165807" y="834836"/>
                </a:cubicBezTo>
                <a:cubicBezTo>
                  <a:pt x="2160221" y="840481"/>
                  <a:pt x="2149049" y="846127"/>
                  <a:pt x="2140670" y="848949"/>
                </a:cubicBezTo>
                <a:cubicBezTo>
                  <a:pt x="2121119" y="837658"/>
                  <a:pt x="2101568" y="820722"/>
                  <a:pt x="2090396" y="798140"/>
                </a:cubicBezTo>
                <a:cubicBezTo>
                  <a:pt x="2087603" y="800962"/>
                  <a:pt x="2065259" y="809431"/>
                  <a:pt x="2062466" y="809431"/>
                </a:cubicBezTo>
                <a:cubicBezTo>
                  <a:pt x="2065259" y="820722"/>
                  <a:pt x="2065259" y="834836"/>
                  <a:pt x="2065259" y="846127"/>
                </a:cubicBezTo>
                <a:cubicBezTo>
                  <a:pt x="2065259" y="857418"/>
                  <a:pt x="2065259" y="871532"/>
                  <a:pt x="2062466" y="882823"/>
                </a:cubicBezTo>
                <a:cubicBezTo>
                  <a:pt x="2062466" y="882823"/>
                  <a:pt x="2062466" y="882823"/>
                  <a:pt x="2059673" y="882823"/>
                </a:cubicBezTo>
                <a:cubicBezTo>
                  <a:pt x="2054087" y="885646"/>
                  <a:pt x="2040122" y="888468"/>
                  <a:pt x="2031743" y="891291"/>
                </a:cubicBezTo>
                <a:cubicBezTo>
                  <a:pt x="2014985" y="874354"/>
                  <a:pt x="2001020" y="851772"/>
                  <a:pt x="1995434" y="829190"/>
                </a:cubicBezTo>
                <a:cubicBezTo>
                  <a:pt x="1992641" y="829190"/>
                  <a:pt x="1970297" y="832013"/>
                  <a:pt x="1967504" y="832013"/>
                </a:cubicBezTo>
                <a:cubicBezTo>
                  <a:pt x="1964711" y="857418"/>
                  <a:pt x="1959125" y="882823"/>
                  <a:pt x="1947953" y="902582"/>
                </a:cubicBezTo>
                <a:cubicBezTo>
                  <a:pt x="1947953" y="902582"/>
                  <a:pt x="1947953" y="902582"/>
                  <a:pt x="1945160" y="902582"/>
                </a:cubicBezTo>
                <a:cubicBezTo>
                  <a:pt x="1939574" y="902582"/>
                  <a:pt x="1925608" y="902582"/>
                  <a:pt x="1917229" y="902582"/>
                </a:cubicBezTo>
                <a:cubicBezTo>
                  <a:pt x="1917229" y="902582"/>
                  <a:pt x="1917229" y="902582"/>
                  <a:pt x="1914436" y="902582"/>
                </a:cubicBezTo>
                <a:cubicBezTo>
                  <a:pt x="1903264" y="882823"/>
                  <a:pt x="1897678" y="857418"/>
                  <a:pt x="1897678" y="832013"/>
                </a:cubicBezTo>
                <a:cubicBezTo>
                  <a:pt x="1894885" y="832013"/>
                  <a:pt x="1869748" y="829190"/>
                  <a:pt x="1866955" y="829190"/>
                </a:cubicBezTo>
                <a:cubicBezTo>
                  <a:pt x="1861369" y="851772"/>
                  <a:pt x="1847404" y="874354"/>
                  <a:pt x="1833439" y="891291"/>
                </a:cubicBezTo>
                <a:cubicBezTo>
                  <a:pt x="1833439" y="891291"/>
                  <a:pt x="1833439" y="891291"/>
                  <a:pt x="1830646" y="891291"/>
                </a:cubicBezTo>
                <a:cubicBezTo>
                  <a:pt x="1822267" y="888468"/>
                  <a:pt x="1808302" y="885646"/>
                  <a:pt x="1802716" y="882823"/>
                </a:cubicBezTo>
                <a:cubicBezTo>
                  <a:pt x="1802716" y="882823"/>
                  <a:pt x="1802716" y="882823"/>
                  <a:pt x="1799923" y="882823"/>
                </a:cubicBezTo>
                <a:cubicBezTo>
                  <a:pt x="1799923" y="882823"/>
                  <a:pt x="1799923" y="882823"/>
                  <a:pt x="1799923" y="880000"/>
                </a:cubicBezTo>
                <a:cubicBezTo>
                  <a:pt x="1797130" y="871532"/>
                  <a:pt x="1797130" y="857418"/>
                  <a:pt x="1797130" y="846127"/>
                </a:cubicBezTo>
                <a:cubicBezTo>
                  <a:pt x="1797130" y="834836"/>
                  <a:pt x="1797130" y="820722"/>
                  <a:pt x="1799923" y="809431"/>
                </a:cubicBezTo>
                <a:cubicBezTo>
                  <a:pt x="1797130" y="809431"/>
                  <a:pt x="1777579" y="800962"/>
                  <a:pt x="1774786" y="798140"/>
                </a:cubicBezTo>
                <a:cubicBezTo>
                  <a:pt x="1760821" y="820722"/>
                  <a:pt x="1744063" y="837658"/>
                  <a:pt x="1724512" y="848949"/>
                </a:cubicBezTo>
                <a:cubicBezTo>
                  <a:pt x="1724512" y="848949"/>
                  <a:pt x="1724512" y="848949"/>
                  <a:pt x="1721719" y="851772"/>
                </a:cubicBezTo>
                <a:cubicBezTo>
                  <a:pt x="1721719" y="851772"/>
                  <a:pt x="1721719" y="851772"/>
                  <a:pt x="1721719" y="848949"/>
                </a:cubicBezTo>
                <a:cubicBezTo>
                  <a:pt x="1713340" y="846127"/>
                  <a:pt x="1702168" y="840481"/>
                  <a:pt x="1696582" y="834836"/>
                </a:cubicBezTo>
                <a:cubicBezTo>
                  <a:pt x="1696582" y="834836"/>
                  <a:pt x="1696582" y="832013"/>
                  <a:pt x="1696582" y="832013"/>
                </a:cubicBezTo>
                <a:cubicBezTo>
                  <a:pt x="1696582" y="809431"/>
                  <a:pt x="1702168" y="786848"/>
                  <a:pt x="1713340" y="764266"/>
                </a:cubicBezTo>
                <a:cubicBezTo>
                  <a:pt x="1710547" y="761443"/>
                  <a:pt x="1693789" y="747330"/>
                  <a:pt x="1690996" y="744507"/>
                </a:cubicBezTo>
                <a:cubicBezTo>
                  <a:pt x="1671445" y="764266"/>
                  <a:pt x="1649101" y="775557"/>
                  <a:pt x="1629549" y="781203"/>
                </a:cubicBezTo>
                <a:cubicBezTo>
                  <a:pt x="1629549" y="781203"/>
                  <a:pt x="1629549" y="781203"/>
                  <a:pt x="1626756" y="781203"/>
                </a:cubicBezTo>
                <a:cubicBezTo>
                  <a:pt x="1621170" y="775557"/>
                  <a:pt x="1609998" y="767089"/>
                  <a:pt x="1607205" y="761443"/>
                </a:cubicBezTo>
                <a:cubicBezTo>
                  <a:pt x="1607205" y="761443"/>
                  <a:pt x="1607205" y="761443"/>
                  <a:pt x="1604412" y="758621"/>
                </a:cubicBezTo>
                <a:cubicBezTo>
                  <a:pt x="1609998" y="736038"/>
                  <a:pt x="1623963" y="713456"/>
                  <a:pt x="1640722" y="696520"/>
                </a:cubicBezTo>
                <a:cubicBezTo>
                  <a:pt x="1637929" y="693697"/>
                  <a:pt x="1623963" y="673937"/>
                  <a:pt x="1623963" y="671115"/>
                </a:cubicBezTo>
                <a:cubicBezTo>
                  <a:pt x="1601619" y="685229"/>
                  <a:pt x="1576482" y="690874"/>
                  <a:pt x="1554138" y="690874"/>
                </a:cubicBezTo>
                <a:cubicBezTo>
                  <a:pt x="1548552" y="682406"/>
                  <a:pt x="1540173" y="671115"/>
                  <a:pt x="1537380" y="665469"/>
                </a:cubicBezTo>
                <a:cubicBezTo>
                  <a:pt x="1537380" y="665469"/>
                  <a:pt x="1537380" y="665469"/>
                  <a:pt x="1537380" y="662646"/>
                </a:cubicBezTo>
                <a:cubicBezTo>
                  <a:pt x="1548552" y="642887"/>
                  <a:pt x="1568103" y="623127"/>
                  <a:pt x="1587654" y="611836"/>
                </a:cubicBezTo>
                <a:cubicBezTo>
                  <a:pt x="1587654" y="609014"/>
                  <a:pt x="1576482" y="586431"/>
                  <a:pt x="1576482" y="583609"/>
                </a:cubicBezTo>
                <a:cubicBezTo>
                  <a:pt x="1554138" y="589254"/>
                  <a:pt x="1526208" y="592077"/>
                  <a:pt x="1506657" y="583609"/>
                </a:cubicBezTo>
                <a:cubicBezTo>
                  <a:pt x="1506657" y="583609"/>
                  <a:pt x="1506657" y="583609"/>
                  <a:pt x="1503864" y="583609"/>
                </a:cubicBezTo>
                <a:cubicBezTo>
                  <a:pt x="1501071" y="575140"/>
                  <a:pt x="1498278" y="563849"/>
                  <a:pt x="1495485" y="555381"/>
                </a:cubicBezTo>
                <a:cubicBezTo>
                  <a:pt x="1495485" y="555381"/>
                  <a:pt x="1495485" y="555381"/>
                  <a:pt x="1495485" y="552558"/>
                </a:cubicBezTo>
                <a:cubicBezTo>
                  <a:pt x="1495485" y="552558"/>
                  <a:pt x="1495485" y="552558"/>
                  <a:pt x="1498278" y="552558"/>
                </a:cubicBezTo>
                <a:cubicBezTo>
                  <a:pt x="1512243" y="535621"/>
                  <a:pt x="1534587" y="524330"/>
                  <a:pt x="1559724" y="515862"/>
                </a:cubicBezTo>
                <a:cubicBezTo>
                  <a:pt x="1556931" y="513039"/>
                  <a:pt x="1554138" y="490457"/>
                  <a:pt x="1554138" y="484812"/>
                </a:cubicBezTo>
                <a:cubicBezTo>
                  <a:pt x="1529001" y="484812"/>
                  <a:pt x="1503864" y="479166"/>
                  <a:pt x="1487106" y="467875"/>
                </a:cubicBezTo>
                <a:cubicBezTo>
                  <a:pt x="1487106" y="467875"/>
                  <a:pt x="1487106" y="467875"/>
                  <a:pt x="1484313" y="467875"/>
                </a:cubicBezTo>
                <a:cubicBezTo>
                  <a:pt x="1484313" y="467875"/>
                  <a:pt x="1484313" y="467875"/>
                  <a:pt x="1484313" y="465052"/>
                </a:cubicBezTo>
                <a:cubicBezTo>
                  <a:pt x="1484313" y="462229"/>
                  <a:pt x="1484313" y="456584"/>
                  <a:pt x="1484313" y="450938"/>
                </a:cubicBezTo>
                <a:cubicBezTo>
                  <a:pt x="1484313" y="445293"/>
                  <a:pt x="1484313" y="439647"/>
                  <a:pt x="1484313" y="436824"/>
                </a:cubicBezTo>
                <a:cubicBezTo>
                  <a:pt x="1484313" y="436824"/>
                  <a:pt x="1484313" y="436824"/>
                  <a:pt x="1484313" y="434002"/>
                </a:cubicBezTo>
                <a:cubicBezTo>
                  <a:pt x="1484313" y="434002"/>
                  <a:pt x="1484313" y="434002"/>
                  <a:pt x="1487106" y="434002"/>
                </a:cubicBezTo>
                <a:cubicBezTo>
                  <a:pt x="1503864" y="422710"/>
                  <a:pt x="1529001" y="417065"/>
                  <a:pt x="1554138" y="417065"/>
                </a:cubicBezTo>
                <a:cubicBezTo>
                  <a:pt x="1554138" y="414242"/>
                  <a:pt x="1556931" y="388837"/>
                  <a:pt x="1556931" y="386014"/>
                </a:cubicBezTo>
                <a:cubicBezTo>
                  <a:pt x="1534587" y="380369"/>
                  <a:pt x="1512243" y="366255"/>
                  <a:pt x="1498278" y="352141"/>
                </a:cubicBezTo>
                <a:cubicBezTo>
                  <a:pt x="1498278" y="352141"/>
                  <a:pt x="1498278" y="352141"/>
                  <a:pt x="1495485" y="349318"/>
                </a:cubicBezTo>
                <a:cubicBezTo>
                  <a:pt x="1498278" y="340850"/>
                  <a:pt x="1501071" y="329559"/>
                  <a:pt x="1503864" y="321091"/>
                </a:cubicBezTo>
                <a:cubicBezTo>
                  <a:pt x="1503864" y="321091"/>
                  <a:pt x="1503864" y="321091"/>
                  <a:pt x="1503864" y="318268"/>
                </a:cubicBezTo>
                <a:cubicBezTo>
                  <a:pt x="1503864" y="318268"/>
                  <a:pt x="1503864" y="318268"/>
                  <a:pt x="1506657" y="318268"/>
                </a:cubicBezTo>
                <a:cubicBezTo>
                  <a:pt x="1526208" y="312622"/>
                  <a:pt x="1551345" y="312622"/>
                  <a:pt x="1576482" y="318268"/>
                </a:cubicBezTo>
                <a:cubicBezTo>
                  <a:pt x="1576482" y="315445"/>
                  <a:pt x="1584861" y="295686"/>
                  <a:pt x="1587654" y="292863"/>
                </a:cubicBezTo>
                <a:cubicBezTo>
                  <a:pt x="1565310" y="278749"/>
                  <a:pt x="1548552" y="261812"/>
                  <a:pt x="1537380" y="242053"/>
                </a:cubicBezTo>
                <a:cubicBezTo>
                  <a:pt x="1537380" y="242053"/>
                  <a:pt x="1537380" y="242053"/>
                  <a:pt x="1537380" y="239230"/>
                </a:cubicBezTo>
                <a:cubicBezTo>
                  <a:pt x="1540173" y="230762"/>
                  <a:pt x="1545759" y="219471"/>
                  <a:pt x="1551345" y="213825"/>
                </a:cubicBezTo>
                <a:cubicBezTo>
                  <a:pt x="1551345" y="213825"/>
                  <a:pt x="1551345" y="213825"/>
                  <a:pt x="1554138" y="213825"/>
                </a:cubicBezTo>
                <a:cubicBezTo>
                  <a:pt x="1576482" y="213825"/>
                  <a:pt x="1601619" y="219471"/>
                  <a:pt x="1621170" y="230762"/>
                </a:cubicBezTo>
                <a:cubicBezTo>
                  <a:pt x="1623963" y="227939"/>
                  <a:pt x="1637929" y="208180"/>
                  <a:pt x="1640722" y="208180"/>
                </a:cubicBezTo>
                <a:cubicBezTo>
                  <a:pt x="1623963" y="188420"/>
                  <a:pt x="1609998" y="165838"/>
                  <a:pt x="1604412" y="146079"/>
                </a:cubicBezTo>
                <a:cubicBezTo>
                  <a:pt x="1604412" y="146079"/>
                  <a:pt x="1604412" y="146079"/>
                  <a:pt x="1604412" y="143256"/>
                </a:cubicBezTo>
                <a:cubicBezTo>
                  <a:pt x="1609998" y="134787"/>
                  <a:pt x="1618377" y="126319"/>
                  <a:pt x="1626756" y="123496"/>
                </a:cubicBezTo>
                <a:cubicBezTo>
                  <a:pt x="1626756" y="123496"/>
                  <a:pt x="1626756" y="123496"/>
                  <a:pt x="1626756" y="120674"/>
                </a:cubicBezTo>
                <a:cubicBezTo>
                  <a:pt x="1626756" y="120674"/>
                  <a:pt x="1626756" y="120674"/>
                  <a:pt x="1629549" y="120674"/>
                </a:cubicBezTo>
                <a:cubicBezTo>
                  <a:pt x="1649101" y="126319"/>
                  <a:pt x="1671445" y="140433"/>
                  <a:pt x="1688203" y="157370"/>
                </a:cubicBezTo>
                <a:cubicBezTo>
                  <a:pt x="1690996" y="154547"/>
                  <a:pt x="1707754" y="143256"/>
                  <a:pt x="1710547" y="140433"/>
                </a:cubicBezTo>
                <a:cubicBezTo>
                  <a:pt x="1699375" y="117851"/>
                  <a:pt x="1693789" y="95269"/>
                  <a:pt x="1693789" y="72686"/>
                </a:cubicBezTo>
                <a:cubicBezTo>
                  <a:pt x="1693789" y="72686"/>
                  <a:pt x="1693789" y="69864"/>
                  <a:pt x="1693789" y="69864"/>
                </a:cubicBezTo>
                <a:cubicBezTo>
                  <a:pt x="1702168" y="64218"/>
                  <a:pt x="1710547" y="58573"/>
                  <a:pt x="1718926" y="52927"/>
                </a:cubicBezTo>
                <a:cubicBezTo>
                  <a:pt x="1718926" y="52927"/>
                  <a:pt x="1718926" y="52927"/>
                  <a:pt x="1721719" y="52927"/>
                </a:cubicBezTo>
                <a:cubicBezTo>
                  <a:pt x="1721719" y="52927"/>
                  <a:pt x="1721719" y="52927"/>
                  <a:pt x="1721719" y="55750"/>
                </a:cubicBezTo>
                <a:cubicBezTo>
                  <a:pt x="1741270" y="64218"/>
                  <a:pt x="1758028" y="83977"/>
                  <a:pt x="1771993" y="103737"/>
                </a:cubicBezTo>
                <a:cubicBezTo>
                  <a:pt x="1774786" y="103737"/>
                  <a:pt x="1797130" y="92446"/>
                  <a:pt x="1799923" y="92446"/>
                </a:cubicBezTo>
                <a:cubicBezTo>
                  <a:pt x="1797130" y="81155"/>
                  <a:pt x="1794337" y="69864"/>
                  <a:pt x="1794337" y="55750"/>
                </a:cubicBezTo>
                <a:cubicBezTo>
                  <a:pt x="1794337" y="44459"/>
                  <a:pt x="1797130" y="33168"/>
                  <a:pt x="1799923" y="21876"/>
                </a:cubicBezTo>
                <a:cubicBezTo>
                  <a:pt x="1799923" y="21876"/>
                  <a:pt x="1799923" y="21876"/>
                  <a:pt x="1799923" y="19054"/>
                </a:cubicBezTo>
                <a:cubicBezTo>
                  <a:pt x="1808302" y="16231"/>
                  <a:pt x="1819474" y="13408"/>
                  <a:pt x="1827853" y="13408"/>
                </a:cubicBezTo>
                <a:cubicBezTo>
                  <a:pt x="1827853" y="13408"/>
                  <a:pt x="1827853" y="13408"/>
                  <a:pt x="1830646" y="10585"/>
                </a:cubicBezTo>
                <a:cubicBezTo>
                  <a:pt x="1830646" y="10585"/>
                  <a:pt x="1830646" y="10585"/>
                  <a:pt x="1830646" y="13408"/>
                </a:cubicBezTo>
                <a:cubicBezTo>
                  <a:pt x="1847404" y="27522"/>
                  <a:pt x="1858576" y="50104"/>
                  <a:pt x="1866955" y="75509"/>
                </a:cubicBezTo>
                <a:cubicBezTo>
                  <a:pt x="1869748" y="72686"/>
                  <a:pt x="1892092" y="69864"/>
                  <a:pt x="1897678" y="69864"/>
                </a:cubicBezTo>
                <a:cubicBezTo>
                  <a:pt x="1897678" y="47281"/>
                  <a:pt x="1903264" y="21876"/>
                  <a:pt x="1914436" y="2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46B794E-5CDF-486C-BB16-FB17144FE6EB}"/>
              </a:ext>
            </a:extLst>
          </p:cNvPr>
          <p:cNvGrpSpPr/>
          <p:nvPr userDrawn="1"/>
        </p:nvGrpSpPr>
        <p:grpSpPr>
          <a:xfrm>
            <a:off x="91018" y="6984916"/>
            <a:ext cx="4987750" cy="451900"/>
            <a:chOff x="91018" y="6984916"/>
            <a:chExt cx="4987750" cy="451900"/>
          </a:xfrm>
        </p:grpSpPr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149BFEB0-AA7C-4113-8CCE-423163CF04E0}"/>
                </a:ext>
              </a:extLst>
            </p:cNvPr>
            <p:cNvGrpSpPr/>
            <p:nvPr userDrawn="1"/>
          </p:nvGrpSpPr>
          <p:grpSpPr>
            <a:xfrm>
              <a:off x="1383401" y="6984916"/>
              <a:ext cx="3695367" cy="430863"/>
              <a:chOff x="1316510" y="6885708"/>
              <a:chExt cx="3695367" cy="430863"/>
            </a:xfrm>
          </p:grpSpPr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id="{0CDA0D59-9C48-4EC6-A43D-6CD41A11367B}"/>
                  </a:ext>
                </a:extLst>
              </p:cNvPr>
              <p:cNvSpPr/>
              <p:nvPr userDrawn="1"/>
            </p:nvSpPr>
            <p:spPr>
              <a:xfrm>
                <a:off x="1316510" y="6885708"/>
                <a:ext cx="893202" cy="202251"/>
              </a:xfrm>
              <a:prstGeom prst="rect">
                <a:avLst/>
              </a:prstGeom>
              <a:solidFill>
                <a:srgbClr val="17458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t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Royal Blue</a:t>
                </a:r>
                <a:b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R23,G69,B143</a:t>
                </a:r>
                <a:endParaRPr kumimoji="0" 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" name="Rectangle 73">
                <a:extLst>
                  <a:ext uri="{FF2B5EF4-FFF2-40B4-BE49-F238E27FC236}">
                    <a16:creationId xmlns:a16="http://schemas.microsoft.com/office/drawing/2014/main" id="{9C8F43D5-A3A0-4CA4-A48D-C1DA97474E37}"/>
                  </a:ext>
                </a:extLst>
              </p:cNvPr>
              <p:cNvSpPr/>
              <p:nvPr userDrawn="1"/>
            </p:nvSpPr>
            <p:spPr>
              <a:xfrm>
                <a:off x="2250565" y="6885708"/>
                <a:ext cx="893202" cy="202251"/>
              </a:xfrm>
              <a:prstGeom prst="rect">
                <a:avLst/>
              </a:prstGeom>
              <a:solidFill>
                <a:srgbClr val="005DA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Azure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R0,G93,B170</a:t>
                </a:r>
              </a:p>
            </p:txBody>
          </p:sp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495E0B98-5E73-4197-9D7D-35EB6E0A37AB}"/>
                  </a:ext>
                </a:extLst>
              </p:cNvPr>
              <p:cNvSpPr/>
              <p:nvPr userDrawn="1"/>
            </p:nvSpPr>
            <p:spPr>
              <a:xfrm>
                <a:off x="3184620" y="6885708"/>
                <a:ext cx="893202" cy="202251"/>
              </a:xfrm>
              <a:prstGeom prst="rect">
                <a:avLst/>
              </a:prstGeom>
              <a:solidFill>
                <a:srgbClr val="01B4E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Sky Blue 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R1,G180,B231</a:t>
                </a:r>
              </a:p>
            </p:txBody>
          </p:sp>
          <p:sp>
            <p:nvSpPr>
              <p:cNvPr id="76" name="Rectangle 75">
                <a:extLst>
                  <a:ext uri="{FF2B5EF4-FFF2-40B4-BE49-F238E27FC236}">
                    <a16:creationId xmlns:a16="http://schemas.microsoft.com/office/drawing/2014/main" id="{71E96884-F4F6-4F83-AC43-4C4B5EBB857B}"/>
                  </a:ext>
                </a:extLst>
              </p:cNvPr>
              <p:cNvSpPr/>
              <p:nvPr userDrawn="1"/>
            </p:nvSpPr>
            <p:spPr>
              <a:xfrm>
                <a:off x="3184620" y="7114320"/>
                <a:ext cx="893202" cy="202251"/>
              </a:xfrm>
              <a:prstGeom prst="rect">
                <a:avLst/>
              </a:prstGeom>
              <a:solidFill>
                <a:srgbClr val="87217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Violet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R135,G33,B117</a:t>
                </a:r>
              </a:p>
            </p:txBody>
          </p:sp>
          <p:sp>
            <p:nvSpPr>
              <p:cNvPr id="77" name="Rectangle 76">
                <a:extLst>
                  <a:ext uri="{FF2B5EF4-FFF2-40B4-BE49-F238E27FC236}">
                    <a16:creationId xmlns:a16="http://schemas.microsoft.com/office/drawing/2014/main" id="{66406774-A8FD-4739-AB55-039AF6BAFEC9}"/>
                  </a:ext>
                </a:extLst>
              </p:cNvPr>
              <p:cNvSpPr/>
              <p:nvPr userDrawn="1"/>
            </p:nvSpPr>
            <p:spPr>
              <a:xfrm>
                <a:off x="4118675" y="7114320"/>
                <a:ext cx="893202" cy="202251"/>
              </a:xfrm>
              <a:prstGeom prst="rect">
                <a:avLst/>
              </a:prstGeom>
              <a:solidFill>
                <a:srgbClr val="FF76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Orange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R255,G118,B0</a:t>
                </a:r>
              </a:p>
            </p:txBody>
          </p:sp>
          <p:sp>
            <p:nvSpPr>
              <p:cNvPr id="78" name="Rectangle 77">
                <a:extLst>
                  <a:ext uri="{FF2B5EF4-FFF2-40B4-BE49-F238E27FC236}">
                    <a16:creationId xmlns:a16="http://schemas.microsoft.com/office/drawing/2014/main" id="{63FE7641-CFBD-41B8-837F-866CB9A4B765}"/>
                  </a:ext>
                </a:extLst>
              </p:cNvPr>
              <p:cNvSpPr/>
              <p:nvPr userDrawn="1"/>
            </p:nvSpPr>
            <p:spPr>
              <a:xfrm>
                <a:off x="4118675" y="6885708"/>
                <a:ext cx="893202" cy="202251"/>
              </a:xfrm>
              <a:prstGeom prst="rect">
                <a:avLst/>
              </a:prstGeom>
              <a:solidFill>
                <a:srgbClr val="F7A8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Gold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R247,G168,B27</a:t>
                </a:r>
              </a:p>
            </p:txBody>
          </p:sp>
          <p:sp>
            <p:nvSpPr>
              <p:cNvPr id="79" name="Rectangle 78">
                <a:extLst>
                  <a:ext uri="{FF2B5EF4-FFF2-40B4-BE49-F238E27FC236}">
                    <a16:creationId xmlns:a16="http://schemas.microsoft.com/office/drawing/2014/main" id="{60A0AD2B-06D2-4090-B486-69D0A0E3B851}"/>
                  </a:ext>
                </a:extLst>
              </p:cNvPr>
              <p:cNvSpPr/>
              <p:nvPr userDrawn="1"/>
            </p:nvSpPr>
            <p:spPr>
              <a:xfrm>
                <a:off x="1316510" y="7114320"/>
                <a:ext cx="893202" cy="202251"/>
              </a:xfrm>
              <a:prstGeom prst="rect">
                <a:avLst/>
              </a:prstGeom>
              <a:solidFill>
                <a:srgbClr val="D91B5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Cranberry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R217,G27, B92</a:t>
                </a:r>
              </a:p>
            </p:txBody>
          </p:sp>
          <p:sp>
            <p:nvSpPr>
              <p:cNvPr id="80" name="Rectangle 79">
                <a:extLst>
                  <a:ext uri="{FF2B5EF4-FFF2-40B4-BE49-F238E27FC236}">
                    <a16:creationId xmlns:a16="http://schemas.microsoft.com/office/drawing/2014/main" id="{18274E96-7854-449E-87EB-5581B010092B}"/>
                  </a:ext>
                </a:extLst>
              </p:cNvPr>
              <p:cNvSpPr/>
              <p:nvPr userDrawn="1"/>
            </p:nvSpPr>
            <p:spPr>
              <a:xfrm>
                <a:off x="2250565" y="7114320"/>
                <a:ext cx="893202" cy="202251"/>
              </a:xfrm>
              <a:prstGeom prst="rect">
                <a:avLst/>
              </a:prstGeom>
              <a:solidFill>
                <a:srgbClr val="00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Turquoise</a:t>
                </a: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/>
                </a: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R0,G153,B153</a:t>
                </a:r>
              </a:p>
            </p:txBody>
          </p:sp>
        </p:grp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2560BAAB-A3C2-46BF-A7FA-BC05902CB8BC}"/>
                </a:ext>
              </a:extLst>
            </p:cNvPr>
            <p:cNvSpPr txBox="1"/>
            <p:nvPr userDrawn="1"/>
          </p:nvSpPr>
          <p:spPr>
            <a:xfrm>
              <a:off x="91018" y="6984916"/>
              <a:ext cx="1258357" cy="21544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Rotary Leadership Colors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157B943F-E514-4244-B35D-4D3724D292D0}"/>
                </a:ext>
              </a:extLst>
            </p:cNvPr>
            <p:cNvSpPr txBox="1"/>
            <p:nvPr userDrawn="1"/>
          </p:nvSpPr>
          <p:spPr>
            <a:xfrm>
              <a:off x="462185" y="7221372"/>
              <a:ext cx="881652" cy="21544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>
              <a:defPPr>
                <a:defRPr lang="en-US"/>
              </a:defPPr>
              <a:lvl1pPr algn="r">
                <a:defRPr sz="800" b="1"/>
              </a:lvl1pPr>
            </a:lstStyle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Secondary Colors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157409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2" r:id="rId1"/>
    <p:sldLayoutId id="2147483863" r:id="rId2"/>
    <p:sldLayoutId id="2147483864" r:id="rId3"/>
    <p:sldLayoutId id="2147483865" r:id="rId4"/>
    <p:sldLayoutId id="2147483866" r:id="rId5"/>
    <p:sldLayoutId id="2147483867" r:id="rId6"/>
    <p:sldLayoutId id="2147483868" r:id="rId7"/>
    <p:sldLayoutId id="2147483869" r:id="rId8"/>
    <p:sldLayoutId id="2147483870" r:id="rId9"/>
    <p:sldLayoutId id="2147483871" r:id="rId10"/>
    <p:sldLayoutId id="2147483872" r:id="rId11"/>
    <p:sldLayoutId id="2147483873" r:id="rId12"/>
    <p:sldLayoutId id="2147483874" r:id="rId13"/>
    <p:sldLayoutId id="2147483875" r:id="rId14"/>
    <p:sldLayoutId id="2147483876" r:id="rId15"/>
    <p:sldLayoutId id="2147483877" r:id="rId16"/>
    <p:sldLayoutId id="2147483878" r:id="rId17"/>
    <p:sldLayoutId id="2147483879" r:id="rId18"/>
    <p:sldLayoutId id="2147483880" r:id="rId19"/>
    <p:sldLayoutId id="2147483881" r:id="rId20"/>
    <p:sldLayoutId id="2147483882" r:id="rId21"/>
    <p:sldLayoutId id="2147483883" r:id="rId22"/>
    <p:sldLayoutId id="2147483884" r:id="rId23"/>
    <p:sldLayoutId id="2147483885" r:id="rId24"/>
    <p:sldLayoutId id="2147483886" r:id="rId2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5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1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5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9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7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0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1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1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19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emf"/><Relationship Id="rId1" Type="http://schemas.openxmlformats.org/officeDocument/2006/relationships/slideLayout" Target="../slideLayouts/slideLayout18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9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Placeholder 2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813" b="7813"/>
          <a:stretch>
            <a:fillRect/>
          </a:stretch>
        </p:blipFill>
        <p:spPr>
          <a:xfrm>
            <a:off x="0" y="0"/>
            <a:ext cx="12192000" cy="6858000"/>
          </a:xfrm>
        </p:spPr>
      </p:pic>
      <p:sp>
        <p:nvSpPr>
          <p:cNvPr id="28" name="Text Placeholder 27">
            <a:extLst>
              <a:ext uri="{FF2B5EF4-FFF2-40B4-BE49-F238E27FC236}">
                <a16:creationId xmlns:a16="http://schemas.microsoft.com/office/drawing/2014/main" id="{8FB2C63F-7FEF-455A-BD2C-6BA934A0A09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r>
              <a:rPr lang="en-US" dirty="0" smtClean="0"/>
              <a:t>RYLA Around The World</a:t>
            </a:r>
            <a:endParaRPr lang="en-US" dirty="0"/>
          </a:p>
        </p:txBody>
      </p:sp>
      <p:sp>
        <p:nvSpPr>
          <p:cNvPr id="27" name="Subtitle 26">
            <a:extLst>
              <a:ext uri="{FF2B5EF4-FFF2-40B4-BE49-F238E27FC236}">
                <a16:creationId xmlns:a16="http://schemas.microsoft.com/office/drawing/2014/main" id="{51EAD650-B77B-4A4D-9365-935832106CD2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b="1" dirty="0" smtClean="0">
                <a:solidFill>
                  <a:srgbClr val="F7A81B"/>
                </a:solidFill>
              </a:rPr>
              <a:t>2019-20 RYLA Survey Results</a:t>
            </a:r>
            <a:endParaRPr lang="en-US" b="1" dirty="0">
              <a:solidFill>
                <a:srgbClr val="F7A81B"/>
              </a:solidFill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7BB3911-B5B5-46C4-A9F5-1217DF3FA81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60001" y="182229"/>
            <a:ext cx="1734030" cy="1740912"/>
          </a:xfrm>
          <a:prstGeom prst="rect">
            <a:avLst/>
          </a:prstGeom>
          <a:effectLst>
            <a:outerShdw blurRad="342900" dist="50800" dir="5400000" algn="ctr" rotWithShape="0">
              <a:srgbClr val="000000">
                <a:alpha val="46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363308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ontent Placeholder 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47482332"/>
              </p:ext>
            </p:extLst>
          </p:nvPr>
        </p:nvGraphicFramePr>
        <p:xfrm>
          <a:off x="380999" y="2529466"/>
          <a:ext cx="11506200" cy="3732010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9081655">
                  <a:extLst>
                    <a:ext uri="{9D8B030D-6E8A-4147-A177-3AD203B41FA5}">
                      <a16:colId xmlns:a16="http://schemas.microsoft.com/office/drawing/2014/main" val="2489435620"/>
                    </a:ext>
                  </a:extLst>
                </a:gridCol>
                <a:gridCol w="2424545">
                  <a:extLst>
                    <a:ext uri="{9D8B030D-6E8A-4147-A177-3AD203B41FA5}">
                      <a16:colId xmlns:a16="http://schemas.microsoft.com/office/drawing/2014/main" val="264495099"/>
                    </a:ext>
                  </a:extLst>
                </a:gridCol>
              </a:tblGrid>
              <a:tr h="920317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Objective</a:t>
                      </a:r>
                      <a:endParaRPr lang="en-US" sz="2400" dirty="0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Percent</a:t>
                      </a:r>
                      <a:r>
                        <a:rPr lang="en-US" sz="2400" baseline="0" dirty="0" smtClean="0"/>
                        <a:t> Strongly Applicable</a:t>
                      </a:r>
                      <a:endParaRPr lang="en-US" sz="2400" dirty="0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445357466"/>
                  </a:ext>
                </a:extLst>
              </a:tr>
              <a:tr h="494405">
                <a:tc>
                  <a:txBody>
                    <a:bodyPr/>
                    <a:lstStyle/>
                    <a:p>
                      <a:r>
                        <a:rPr lang="en-US" b="1" dirty="0" smtClean="0"/>
                        <a:t>Encourage continued and stronger leadership of youth by youth</a:t>
                      </a:r>
                      <a:endParaRPr lang="en-US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1" kern="1200" dirty="0"/>
                        <a:t>81%</a:t>
                      </a:r>
                      <a:endParaRPr lang="en-US" sz="18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867278211"/>
                  </a:ext>
                </a:extLst>
              </a:tr>
              <a:tr h="494405">
                <a:tc>
                  <a:txBody>
                    <a:bodyPr/>
                    <a:lstStyle/>
                    <a:p>
                      <a:r>
                        <a:rPr lang="en-US" b="1" dirty="0" smtClean="0"/>
                        <a:t>Encourage and assist selected youth leaders and potential leaders in responsible and effective voluntary youth leadership by providing them with a training experience;</a:t>
                      </a:r>
                      <a:endParaRPr lang="en-US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1" kern="1200" dirty="0"/>
                        <a:t>75%</a:t>
                      </a:r>
                      <a:endParaRPr lang="en-US" sz="18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974925461"/>
                  </a:ext>
                </a:extLst>
              </a:tr>
              <a:tr h="494405">
                <a:tc>
                  <a:txBody>
                    <a:bodyPr/>
                    <a:lstStyle/>
                    <a:p>
                      <a:r>
                        <a:rPr lang="en-US" b="1" dirty="0" smtClean="0"/>
                        <a:t>Demonstrate further Rotary respect for youth</a:t>
                      </a:r>
                      <a:endParaRPr lang="en-US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1" kern="1200" dirty="0"/>
                        <a:t>69%</a:t>
                      </a:r>
                      <a:endParaRPr lang="en-US" sz="18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286236640"/>
                  </a:ext>
                </a:extLst>
              </a:tr>
              <a:tr h="494405">
                <a:tc>
                  <a:txBody>
                    <a:bodyPr/>
                    <a:lstStyle/>
                    <a:p>
                      <a:r>
                        <a:rPr lang="en-US" b="1" dirty="0" smtClean="0"/>
                        <a:t>Publicly recognize the high qualities of many young people who are rendering service to their communities as youth leaders.</a:t>
                      </a:r>
                      <a:endParaRPr lang="en-US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1" kern="1200" dirty="0"/>
                        <a:t>42%</a:t>
                      </a:r>
                      <a:endParaRPr lang="en-US" sz="18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459711633"/>
                  </a:ext>
                </a:extLst>
              </a:tr>
            </a:tbl>
          </a:graphicData>
        </a:graphic>
      </p:graphicFrame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Ranked objectives of </a:t>
            </a:r>
            <a:r>
              <a:rPr lang="en-US" dirty="0" err="1"/>
              <a:t>ryla</a:t>
            </a:r>
            <a:endParaRPr lang="en-US" dirty="0"/>
          </a:p>
        </p:txBody>
      </p:sp>
      <p:sp>
        <p:nvSpPr>
          <p:cNvPr id="4" name="Subtitle 3"/>
          <p:cNvSpPr>
            <a:spLocks noGrp="1"/>
          </p:cNvSpPr>
          <p:nvPr>
            <p:ph type="subTitle" idx="13"/>
          </p:nvPr>
        </p:nvSpPr>
        <p:spPr>
          <a:xfrm>
            <a:off x="380999" y="1471353"/>
            <a:ext cx="11365894" cy="953192"/>
          </a:xfrm>
        </p:spPr>
        <p:txBody>
          <a:bodyPr>
            <a:normAutofit/>
          </a:bodyPr>
          <a:lstStyle/>
          <a:p>
            <a:r>
              <a:rPr lang="en-US" dirty="0" smtClean="0"/>
              <a:t>When </a:t>
            </a:r>
            <a:r>
              <a:rPr lang="en-US" dirty="0"/>
              <a:t>asked to rank </a:t>
            </a:r>
            <a:r>
              <a:rPr lang="en-US" dirty="0"/>
              <a:t>how applicable the </a:t>
            </a:r>
            <a:r>
              <a:rPr lang="en-US" dirty="0" smtClean="0"/>
              <a:t>objectives for RYLA are as </a:t>
            </a:r>
            <a:r>
              <a:rPr lang="en-US" dirty="0" smtClean="0"/>
              <a:t>outlined in </a:t>
            </a:r>
            <a:r>
              <a:rPr lang="en-US" dirty="0"/>
              <a:t>the Rotary Code of </a:t>
            </a:r>
            <a:r>
              <a:rPr lang="en-US" dirty="0" smtClean="0"/>
              <a:t>Policies</a:t>
            </a:r>
            <a:r>
              <a:rPr lang="en-US" dirty="0" smtClean="0"/>
              <a:t>, </a:t>
            </a:r>
            <a:r>
              <a:rPr lang="en-US" dirty="0"/>
              <a:t>respondents reported:</a:t>
            </a:r>
          </a:p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57776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7" descr="A group of people standing in front of a tree&#10;&#10;Description automatically generated">
            <a:extLst>
              <a:ext uri="{FF2B5EF4-FFF2-40B4-BE49-F238E27FC236}">
                <a16:creationId xmlns:a16="http://schemas.microsoft.com/office/drawing/2014/main" id="{D04C5AEA-C57F-8F46-A1F0-B81F5FFFB1F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813" b="7813"/>
          <a:stretch>
            <a:fillRect/>
          </a:stretch>
        </p:blipFill>
        <p:spPr/>
      </p:pic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602F4E01-0AD5-465C-9D55-0B2A8DAB94F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Planning and facilitation</a:t>
            </a:r>
          </a:p>
        </p:txBody>
      </p:sp>
      <p:sp>
        <p:nvSpPr>
          <p:cNvPr id="17" name="Subtitle 16">
            <a:extLst>
              <a:ext uri="{FF2B5EF4-FFF2-40B4-BE49-F238E27FC236}">
                <a16:creationId xmlns:a16="http://schemas.microsoft.com/office/drawing/2014/main" id="{59CD2280-086D-4C84-8270-E76DE0695C7B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7940D06-0E36-4FB9-80BA-82191D9862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BC07BED-CCB7-984B-BB70-40293C92F076}"/>
              </a:ext>
            </a:extLst>
          </p:cNvPr>
          <p:cNvSpPr txBox="1"/>
          <p:nvPr/>
        </p:nvSpPr>
        <p:spPr>
          <a:xfrm>
            <a:off x="-1477108" y="426251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3830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3A4F2733-7847-4386-BFFD-2C447E835A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-387924"/>
            <a:ext cx="11506200" cy="1540042"/>
          </a:xfrm>
        </p:spPr>
        <p:txBody>
          <a:bodyPr/>
          <a:lstStyle/>
          <a:p>
            <a:pPr lvl="0"/>
            <a:r>
              <a:rPr lang="en-US" dirty="0" smtClean="0"/>
              <a:t>Planning Partnerships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A742345-1A84-4AE3-BA0C-6898183EE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A94E25-127B-4C48-AF96-44BA7B823777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0DDCA3E-6E89-4633-8B4C-F3D7BE585269}"/>
              </a:ext>
            </a:extLst>
          </p:cNvPr>
          <p:cNvSpPr txBox="1"/>
          <p:nvPr/>
        </p:nvSpPr>
        <p:spPr>
          <a:xfrm>
            <a:off x="551121" y="3145227"/>
            <a:ext cx="6049757" cy="1645772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r>
              <a:rPr lang="en-US" sz="3100" dirty="0" smtClean="0"/>
              <a:t>Only a </a:t>
            </a:r>
            <a:r>
              <a:rPr lang="en-US" sz="3100" dirty="0"/>
              <a:t>third of </a:t>
            </a:r>
            <a:r>
              <a:rPr lang="en-US" sz="3100" dirty="0" smtClean="0"/>
              <a:t>responding districts reported that RYLAs </a:t>
            </a:r>
            <a:r>
              <a:rPr lang="en-US" sz="3100" dirty="0"/>
              <a:t>are organized and planned with the support of outside </a:t>
            </a:r>
            <a:r>
              <a:rPr lang="en-US" sz="3100" dirty="0" smtClean="0"/>
              <a:t>partners to develop the program and content. </a:t>
            </a:r>
            <a:endParaRPr lang="en-US" sz="3100" dirty="0">
              <a:solidFill>
                <a:srgbClr val="48595D"/>
              </a:solidFill>
              <a:latin typeface="+mj-lt"/>
              <a:ea typeface="Arial" charset="0"/>
              <a:cs typeface="Arial" panose="020B0604020202020204" pitchFamily="34" charset="0"/>
            </a:endParaRPr>
          </a:p>
        </p:txBody>
      </p:sp>
      <p:graphicFrame>
        <p:nvGraphicFramePr>
          <p:cNvPr id="15" name="Chart 14"/>
          <p:cNvGraphicFramePr/>
          <p:nvPr>
            <p:extLst>
              <p:ext uri="{D42A27DB-BD31-4B8C-83A1-F6EECF244321}">
                <p14:modId xmlns:p14="http://schemas.microsoft.com/office/powerpoint/2010/main" val="549370864"/>
              </p:ext>
            </p:extLst>
          </p:nvPr>
        </p:nvGraphicFramePr>
        <p:xfrm>
          <a:off x="5847514" y="1792082"/>
          <a:ext cx="6427972" cy="43520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771813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3A4F2733-7847-4386-BFFD-2C447E835A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-387924"/>
            <a:ext cx="11506200" cy="1540042"/>
          </a:xfrm>
        </p:spPr>
        <p:txBody>
          <a:bodyPr/>
          <a:lstStyle/>
          <a:p>
            <a:pPr lvl="0"/>
            <a:r>
              <a:rPr lang="en-US" dirty="0" smtClean="0"/>
              <a:t>Implementing Partnerships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A742345-1A84-4AE3-BA0C-6898183EE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A94E25-127B-4C48-AF96-44BA7B823777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0DDCA3E-6E89-4633-8B4C-F3D7BE585269}"/>
              </a:ext>
            </a:extLst>
          </p:cNvPr>
          <p:cNvSpPr txBox="1"/>
          <p:nvPr/>
        </p:nvSpPr>
        <p:spPr>
          <a:xfrm>
            <a:off x="462987" y="2529456"/>
            <a:ext cx="5562600" cy="1645772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r>
              <a:rPr lang="en-US" sz="2800" dirty="0"/>
              <a:t>H</a:t>
            </a:r>
            <a:r>
              <a:rPr lang="en-US" sz="2800" dirty="0" smtClean="0"/>
              <a:t>alf </a:t>
            </a:r>
            <a:r>
              <a:rPr lang="en-US" sz="2800" dirty="0"/>
              <a:t>of all </a:t>
            </a:r>
            <a:r>
              <a:rPr lang="en-US" sz="2800" dirty="0" smtClean="0"/>
              <a:t>responding districts report that they </a:t>
            </a:r>
            <a:r>
              <a:rPr lang="en-US" sz="2800" dirty="0"/>
              <a:t>work with a partnering organization to implement their RYLA</a:t>
            </a:r>
            <a:r>
              <a:rPr lang="en-US" sz="2800" dirty="0" smtClean="0"/>
              <a:t>. For example, organizations’ facilities that host a RYLA are considered implementing partners. </a:t>
            </a:r>
            <a:endParaRPr lang="en-US" sz="2800" dirty="0">
              <a:solidFill>
                <a:srgbClr val="48595D"/>
              </a:solidFill>
              <a:latin typeface="+mj-lt"/>
              <a:ea typeface="Arial" charset="0"/>
              <a:cs typeface="Arial" panose="020B0604020202020204" pitchFamily="34" charset="0"/>
            </a:endParaRPr>
          </a:p>
        </p:txBody>
      </p:sp>
      <p:graphicFrame>
        <p:nvGraphicFramePr>
          <p:cNvPr id="15" name="Chart 14"/>
          <p:cNvGraphicFramePr/>
          <p:nvPr>
            <p:extLst>
              <p:ext uri="{D42A27DB-BD31-4B8C-83A1-F6EECF244321}">
                <p14:modId xmlns:p14="http://schemas.microsoft.com/office/powerpoint/2010/main" val="1495123678"/>
              </p:ext>
            </p:extLst>
          </p:nvPr>
        </p:nvGraphicFramePr>
        <p:xfrm>
          <a:off x="5847514" y="1792082"/>
          <a:ext cx="6427972" cy="43520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Rectangle 2"/>
          <p:cNvSpPr/>
          <p:nvPr/>
        </p:nvSpPr>
        <p:spPr>
          <a:xfrm>
            <a:off x="462987" y="4912601"/>
            <a:ext cx="6444589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/>
              <a:t>Common partners included youth adventure camps, universities, and coaching consultants.</a:t>
            </a:r>
          </a:p>
        </p:txBody>
      </p:sp>
    </p:spTree>
    <p:extLst>
      <p:ext uri="{BB962C8B-B14F-4D97-AF65-F5344CB8AC3E}">
        <p14:creationId xmlns:p14="http://schemas.microsoft.com/office/powerpoint/2010/main" val="39125095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WHO Facilitates RYLA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A94E25-127B-4C48-AF96-44BA7B823777}" type="slidenum">
              <a:rPr lang="en-US" smtClean="0"/>
              <a:pPr/>
              <a:t>14</a:t>
            </a:fld>
            <a:endParaRPr lang="en-US" dirty="0"/>
          </a:p>
        </p:txBody>
      </p:sp>
      <p:graphicFrame>
        <p:nvGraphicFramePr>
          <p:cNvPr id="4" name="Chart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63896641"/>
              </p:ext>
            </p:extLst>
          </p:nvPr>
        </p:nvGraphicFramePr>
        <p:xfrm>
          <a:off x="692225" y="2723468"/>
          <a:ext cx="10164693" cy="32857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D8829AA-1B87-43A6-B7C4-044DAFA8D3A8}"/>
              </a:ext>
            </a:extLst>
          </p:cNvPr>
          <p:cNvSpPr txBox="1">
            <a:spLocks/>
          </p:cNvSpPr>
          <p:nvPr/>
        </p:nvSpPr>
        <p:spPr>
          <a:xfrm>
            <a:off x="597098" y="1735586"/>
            <a:ext cx="11290101" cy="1975764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100" dirty="0" smtClean="0"/>
              <a:t>When asked who facilitates RYLA, respondents reported:</a:t>
            </a:r>
            <a:endParaRPr lang="en-US" sz="3100" dirty="0"/>
          </a:p>
        </p:txBody>
      </p:sp>
    </p:spTree>
    <p:extLst>
      <p:ext uri="{BB962C8B-B14F-4D97-AF65-F5344CB8AC3E}">
        <p14:creationId xmlns:p14="http://schemas.microsoft.com/office/powerpoint/2010/main" val="16384818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3A4F2733-7847-4386-BFFD-2C447E835A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-387924"/>
            <a:ext cx="11506200" cy="1540042"/>
          </a:xfrm>
        </p:spPr>
        <p:txBody>
          <a:bodyPr/>
          <a:lstStyle/>
          <a:p>
            <a:pPr lvl="0"/>
            <a:r>
              <a:rPr lang="en-US" dirty="0" smtClean="0"/>
              <a:t>Training for facilitators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A742345-1A84-4AE3-BA0C-6898183EE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A94E25-127B-4C48-AF96-44BA7B823777}" type="slidenum">
              <a:rPr lang="en-US" smtClean="0"/>
              <a:pPr/>
              <a:t>15</a:t>
            </a:fld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381000" y="1677151"/>
            <a:ext cx="1120874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Rotary is committed to creating safe environments for youth participants</a:t>
            </a:r>
            <a:r>
              <a:rPr lang="en-US" sz="2400" dirty="0" smtClean="0"/>
              <a:t>. Respondents reported the following trainings facilitators received to participate in RYLA:</a:t>
            </a:r>
            <a:endParaRPr lang="en-US" sz="2400" dirty="0"/>
          </a:p>
        </p:txBody>
      </p:sp>
      <p:graphicFrame>
        <p:nvGraphicFramePr>
          <p:cNvPr id="10" name="Chart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65666857"/>
              </p:ext>
            </p:extLst>
          </p:nvPr>
        </p:nvGraphicFramePr>
        <p:xfrm>
          <a:off x="914399" y="2974554"/>
          <a:ext cx="9771961" cy="33270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008602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Placeholder 6">
            <a:extLst>
              <a:ext uri="{FF2B5EF4-FFF2-40B4-BE49-F238E27FC236}">
                <a16:creationId xmlns:a16="http://schemas.microsoft.com/office/drawing/2014/main" id="{DBD4AD28-DEDB-A849-A0BA-DA98790908A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52" r="1" b="15341"/>
          <a:stretch/>
        </p:blipFill>
        <p:spPr>
          <a:xfrm>
            <a:off x="-18473" y="0"/>
            <a:ext cx="12210473" cy="6881091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</p:pic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602F4E01-0AD5-465C-9D55-0B2A8DAB94F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-126628" y="-16237"/>
            <a:ext cx="12318628" cy="6887496"/>
          </a:xfrm>
        </p:spPr>
        <p:txBody>
          <a:bodyPr/>
          <a:lstStyle/>
          <a:p>
            <a:r>
              <a:rPr lang="en-US" dirty="0" smtClean="0"/>
              <a:t>CONTENT</a:t>
            </a:r>
            <a:endParaRPr lang="en-US" dirty="0"/>
          </a:p>
        </p:txBody>
      </p:sp>
      <p:sp>
        <p:nvSpPr>
          <p:cNvPr id="17" name="Subtitle 16">
            <a:extLst>
              <a:ext uri="{FF2B5EF4-FFF2-40B4-BE49-F238E27FC236}">
                <a16:creationId xmlns:a16="http://schemas.microsoft.com/office/drawing/2014/main" id="{59CD2280-086D-4C84-8270-E76DE0695C7B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7940D06-0E36-4FB9-80BA-82191D9862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BC07BED-CCB7-984B-BB70-40293C92F076}"/>
              </a:ext>
            </a:extLst>
          </p:cNvPr>
          <p:cNvSpPr txBox="1"/>
          <p:nvPr/>
        </p:nvSpPr>
        <p:spPr>
          <a:xfrm>
            <a:off x="-1477108" y="426251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1563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3A4F2733-7847-4386-BFFD-2C447E835A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-387924"/>
            <a:ext cx="11506200" cy="1540042"/>
          </a:xfrm>
        </p:spPr>
        <p:txBody>
          <a:bodyPr/>
          <a:lstStyle/>
          <a:p>
            <a:pPr lvl="0"/>
            <a:r>
              <a:rPr lang="en-US" dirty="0" smtClean="0"/>
              <a:t>Topics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A742345-1A84-4AE3-BA0C-6898183EE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A94E25-127B-4C48-AF96-44BA7B823777}" type="slidenum">
              <a:rPr lang="en-US" smtClean="0"/>
              <a:pPr/>
              <a:t>17</a:t>
            </a:fld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0DDCA3E-6E89-4633-8B4C-F3D7BE585269}"/>
              </a:ext>
            </a:extLst>
          </p:cNvPr>
          <p:cNvSpPr txBox="1"/>
          <p:nvPr/>
        </p:nvSpPr>
        <p:spPr>
          <a:xfrm>
            <a:off x="178981" y="1252631"/>
            <a:ext cx="11894485" cy="1645772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r>
              <a:rPr lang="en-US" sz="3100" dirty="0">
                <a:latin typeface="+mj-lt"/>
              </a:rPr>
              <a:t>More than half of all </a:t>
            </a:r>
            <a:r>
              <a:rPr lang="en-US" sz="3100" dirty="0" smtClean="0">
                <a:latin typeface="+mj-lt"/>
              </a:rPr>
              <a:t>responding </a:t>
            </a:r>
            <a:r>
              <a:rPr lang="en-US" sz="3100" dirty="0" smtClean="0">
                <a:latin typeface="+mj-lt"/>
              </a:rPr>
              <a:t>districts reported </a:t>
            </a:r>
            <a:r>
              <a:rPr lang="en-US" sz="3100" dirty="0">
                <a:latin typeface="+mj-lt"/>
              </a:rPr>
              <a:t>including the follow topics in their RYLAs:</a:t>
            </a:r>
            <a:endParaRPr lang="en-US" sz="3100" dirty="0">
              <a:solidFill>
                <a:srgbClr val="48595D"/>
              </a:solidFill>
              <a:latin typeface="+mj-lt"/>
              <a:ea typeface="Arial" charset="0"/>
              <a:cs typeface="Arial" panose="020B0604020202020204" pitchFamily="34" charset="0"/>
            </a:endParaRPr>
          </a:p>
        </p:txBody>
      </p:sp>
      <p:graphicFrame>
        <p:nvGraphicFramePr>
          <p:cNvPr id="7" name="Char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81272352"/>
              </p:ext>
            </p:extLst>
          </p:nvPr>
        </p:nvGraphicFramePr>
        <p:xfrm>
          <a:off x="648929" y="2536723"/>
          <a:ext cx="10815484" cy="42377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429909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3A4F2733-7847-4386-BFFD-2C447E835A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-387924"/>
            <a:ext cx="11506200" cy="1540042"/>
          </a:xfrm>
        </p:spPr>
        <p:txBody>
          <a:bodyPr/>
          <a:lstStyle/>
          <a:p>
            <a:pPr lvl="0"/>
            <a:r>
              <a:rPr lang="en-US" dirty="0" smtClean="0"/>
              <a:t>Topics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A742345-1A84-4AE3-BA0C-6898183EE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A94E25-127B-4C48-AF96-44BA7B823777}" type="slidenum">
              <a:rPr lang="en-US" smtClean="0"/>
              <a:pPr/>
              <a:t>18</a:t>
            </a:fld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0DDCA3E-6E89-4633-8B4C-F3D7BE585269}"/>
              </a:ext>
            </a:extLst>
          </p:cNvPr>
          <p:cNvSpPr txBox="1"/>
          <p:nvPr/>
        </p:nvSpPr>
        <p:spPr>
          <a:xfrm>
            <a:off x="178981" y="1252631"/>
            <a:ext cx="11894485" cy="1645772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r>
              <a:rPr lang="en-US" sz="3100" dirty="0">
                <a:latin typeface="+mj-lt"/>
              </a:rPr>
              <a:t>These topics were also addressed in RYLA but at a lower rate: </a:t>
            </a:r>
            <a:endParaRPr lang="en-US" sz="3100" dirty="0">
              <a:solidFill>
                <a:srgbClr val="48595D"/>
              </a:solidFill>
              <a:latin typeface="+mj-lt"/>
              <a:ea typeface="Arial" charset="0"/>
              <a:cs typeface="Arial" panose="020B0604020202020204" pitchFamily="34" charset="0"/>
            </a:endParaRPr>
          </a:p>
        </p:txBody>
      </p:sp>
      <p:graphicFrame>
        <p:nvGraphicFramePr>
          <p:cNvPr id="7" name="Char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69344883"/>
              </p:ext>
            </p:extLst>
          </p:nvPr>
        </p:nvGraphicFramePr>
        <p:xfrm>
          <a:off x="1548579" y="2745657"/>
          <a:ext cx="9203883" cy="34017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508812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3A4F2733-7847-4386-BFFD-2C447E835A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-387924"/>
            <a:ext cx="11506200" cy="1540042"/>
          </a:xfrm>
        </p:spPr>
        <p:txBody>
          <a:bodyPr/>
          <a:lstStyle/>
          <a:p>
            <a:pPr lvl="0"/>
            <a:r>
              <a:rPr lang="en-US" dirty="0" smtClean="0"/>
              <a:t>Content updates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A742345-1A84-4AE3-BA0C-6898183EE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A94E25-127B-4C48-AF96-44BA7B823777}" type="slidenum">
              <a:rPr lang="en-US" smtClean="0"/>
              <a:pPr/>
              <a:t>19</a:t>
            </a:fld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0DDCA3E-6E89-4633-8B4C-F3D7BE585269}"/>
              </a:ext>
            </a:extLst>
          </p:cNvPr>
          <p:cNvSpPr txBox="1"/>
          <p:nvPr/>
        </p:nvSpPr>
        <p:spPr>
          <a:xfrm>
            <a:off x="551122" y="3145227"/>
            <a:ext cx="5296392" cy="1645772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lvl="0"/>
            <a:r>
              <a:rPr lang="en-US" sz="3100" dirty="0"/>
              <a:t>92% of all </a:t>
            </a:r>
            <a:r>
              <a:rPr lang="en-US" sz="3100" dirty="0" smtClean="0"/>
              <a:t>responding districts reported that </a:t>
            </a:r>
            <a:r>
              <a:rPr lang="en-US" sz="3100" dirty="0"/>
              <a:t>they make changes and updates to their RYLA content </a:t>
            </a:r>
            <a:r>
              <a:rPr lang="en-US" sz="3100" dirty="0" smtClean="0"/>
              <a:t>annually</a:t>
            </a:r>
            <a:endParaRPr lang="en-US" sz="3100" dirty="0"/>
          </a:p>
        </p:txBody>
      </p:sp>
      <p:graphicFrame>
        <p:nvGraphicFramePr>
          <p:cNvPr id="15" name="Chart 14"/>
          <p:cNvGraphicFramePr/>
          <p:nvPr>
            <p:extLst>
              <p:ext uri="{D42A27DB-BD31-4B8C-83A1-F6EECF244321}">
                <p14:modId xmlns:p14="http://schemas.microsoft.com/office/powerpoint/2010/main" val="598757328"/>
              </p:ext>
            </p:extLst>
          </p:nvPr>
        </p:nvGraphicFramePr>
        <p:xfrm>
          <a:off x="5847514" y="1792082"/>
          <a:ext cx="6427972" cy="47519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367006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 descr="A group of people in a garden&#10;&#10;Description automatically generated">
            <a:extLst>
              <a:ext uri="{FF2B5EF4-FFF2-40B4-BE49-F238E27FC236}">
                <a16:creationId xmlns:a16="http://schemas.microsoft.com/office/drawing/2014/main" id="{FDEE33D7-87D6-D047-8285-C0483468FFC7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69" b="12569"/>
          <a:stretch>
            <a:fillRect/>
          </a:stretch>
        </p:blipFill>
        <p:spPr/>
      </p:pic>
      <p:sp>
        <p:nvSpPr>
          <p:cNvPr id="40" name="Text Placeholder 39">
            <a:extLst>
              <a:ext uri="{FF2B5EF4-FFF2-40B4-BE49-F238E27FC236}">
                <a16:creationId xmlns:a16="http://schemas.microsoft.com/office/drawing/2014/main" id="{CA9FC7AA-77A0-42FF-BF94-CFBD4F63E7E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subhead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21C509E8-9E06-4605-B923-467D6758AC2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pPr lvl="0"/>
            <a:r>
              <a:rPr lang="en-US" dirty="0" smtClean="0"/>
              <a:t>Background</a:t>
            </a:r>
            <a:endParaRPr lang="en-US" dirty="0"/>
          </a:p>
        </p:txBody>
      </p:sp>
      <p:sp>
        <p:nvSpPr>
          <p:cNvPr id="53" name="Subtitle 52">
            <a:extLst>
              <a:ext uri="{FF2B5EF4-FFF2-40B4-BE49-F238E27FC236}">
                <a16:creationId xmlns:a16="http://schemas.microsoft.com/office/drawing/2014/main" id="{B358482D-91A1-4E7B-A8BC-6BCA29C2961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71304" y="3383632"/>
            <a:ext cx="4986867" cy="2213604"/>
          </a:xfrm>
        </p:spPr>
        <p:txBody>
          <a:bodyPr>
            <a:normAutofit fontScale="92500" lnSpcReduction="10000"/>
          </a:bodyPr>
          <a:lstStyle/>
          <a:p>
            <a:r>
              <a:rPr lang="en-US" dirty="0" smtClean="0"/>
              <a:t>In </a:t>
            </a:r>
            <a:r>
              <a:rPr lang="en-US" dirty="0"/>
              <a:t>November 2019 Rotary International sent a survey to all </a:t>
            </a:r>
            <a:r>
              <a:rPr lang="en-US" dirty="0" smtClean="0"/>
              <a:t>403 reported </a:t>
            </a:r>
            <a:r>
              <a:rPr lang="en-US" dirty="0"/>
              <a:t>district RYLA chairs to learn more about their objectives, participants, resources, and content. </a:t>
            </a:r>
            <a:endParaRPr lang="en-US" dirty="0" smtClean="0"/>
          </a:p>
          <a:p>
            <a:endParaRPr lang="en-US" dirty="0"/>
          </a:p>
          <a:p>
            <a:r>
              <a:rPr lang="en-US" dirty="0"/>
              <a:t>The survey received a 20% response rate. 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D6E5075-0151-4976-AD23-6419931721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A94E25-127B-4C48-AF96-44BA7B823777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0903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/>
          <p:cNvPicPr>
            <a:picLocks noGrp="1" noChangeAspect="1"/>
          </p:cNvPicPr>
          <p:nvPr>
            <p:ph type="pic"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813" b="7813"/>
          <a:stretch>
            <a:fillRect/>
          </a:stretch>
        </p:blipFill>
        <p:spPr/>
      </p:pic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602F4E01-0AD5-465C-9D55-0B2A8DAB94F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r>
              <a:rPr lang="en-US" dirty="0"/>
              <a:t>Evaluation</a:t>
            </a:r>
          </a:p>
        </p:txBody>
      </p:sp>
      <p:sp>
        <p:nvSpPr>
          <p:cNvPr id="17" name="Subtitle 16">
            <a:extLst>
              <a:ext uri="{FF2B5EF4-FFF2-40B4-BE49-F238E27FC236}">
                <a16:creationId xmlns:a16="http://schemas.microsoft.com/office/drawing/2014/main" id="{59CD2280-086D-4C84-8270-E76DE0695C7B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7940D06-0E36-4FB9-80BA-82191D9862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BC07BED-CCB7-984B-BB70-40293C92F076}"/>
              </a:ext>
            </a:extLst>
          </p:cNvPr>
          <p:cNvSpPr txBox="1"/>
          <p:nvPr/>
        </p:nvSpPr>
        <p:spPr>
          <a:xfrm>
            <a:off x="-1477108" y="426251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13835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3A4F2733-7847-4386-BFFD-2C447E835A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-387924"/>
            <a:ext cx="11506200" cy="1540042"/>
          </a:xfrm>
        </p:spPr>
        <p:txBody>
          <a:bodyPr/>
          <a:lstStyle/>
          <a:p>
            <a:pPr lvl="0"/>
            <a:r>
              <a:rPr lang="en-US" dirty="0" smtClean="0"/>
              <a:t>Evaluation practices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A742345-1A84-4AE3-BA0C-6898183EE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A94E25-127B-4C48-AF96-44BA7B823777}" type="slidenum">
              <a:rPr lang="en-US" smtClean="0"/>
              <a:pPr/>
              <a:t>21</a:t>
            </a:fld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0DDCA3E-6E89-4633-8B4C-F3D7BE585269}"/>
              </a:ext>
            </a:extLst>
          </p:cNvPr>
          <p:cNvSpPr txBox="1"/>
          <p:nvPr/>
        </p:nvSpPr>
        <p:spPr>
          <a:xfrm>
            <a:off x="551122" y="3145227"/>
            <a:ext cx="5296392" cy="1645772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lvl="0"/>
            <a:r>
              <a:rPr lang="en-US" sz="3100" dirty="0"/>
              <a:t>Evaluation is common practice for RYLA organizers, </a:t>
            </a:r>
            <a:r>
              <a:rPr lang="en-US" sz="3600" b="1" dirty="0"/>
              <a:t>88% </a:t>
            </a:r>
            <a:r>
              <a:rPr lang="en-US" sz="3100" dirty="0"/>
              <a:t>reported some form of </a:t>
            </a:r>
            <a:r>
              <a:rPr lang="en-US" sz="3100" dirty="0" smtClean="0"/>
              <a:t>evaluation</a:t>
            </a:r>
            <a:r>
              <a:rPr lang="en-US" sz="3100" dirty="0"/>
              <a:t>.</a:t>
            </a:r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2952F4DD-9EFF-E041-8558-67AD43B8989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804" b="5047"/>
          <a:stretch/>
        </p:blipFill>
        <p:spPr>
          <a:xfrm>
            <a:off x="8058306" y="1542362"/>
            <a:ext cx="4133694" cy="54037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2376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3A4F2733-7847-4386-BFFD-2C447E835A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-387924"/>
            <a:ext cx="11506200" cy="1540042"/>
          </a:xfrm>
        </p:spPr>
        <p:txBody>
          <a:bodyPr/>
          <a:lstStyle/>
          <a:p>
            <a:pPr lvl="0"/>
            <a:r>
              <a:rPr lang="en-US" dirty="0" smtClean="0"/>
              <a:t>Evaluation methods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A742345-1A84-4AE3-BA0C-6898183EE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A94E25-127B-4C48-AF96-44BA7B823777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0DDCA3E-6E89-4633-8B4C-F3D7BE585269}"/>
              </a:ext>
            </a:extLst>
          </p:cNvPr>
          <p:cNvSpPr txBox="1"/>
          <p:nvPr/>
        </p:nvSpPr>
        <p:spPr>
          <a:xfrm>
            <a:off x="588818" y="1743470"/>
            <a:ext cx="5795303" cy="481766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r>
              <a:rPr lang="en-US" sz="3100" dirty="0"/>
              <a:t>t</a:t>
            </a:r>
            <a:r>
              <a:rPr lang="en-US" sz="3100" dirty="0" smtClean="0"/>
              <a:t>he </a:t>
            </a:r>
            <a:r>
              <a:rPr lang="en-US" sz="3100" b="1" dirty="0"/>
              <a:t>most</a:t>
            </a:r>
            <a:r>
              <a:rPr lang="en-US" sz="3100" dirty="0"/>
              <a:t> popular methods of evaluation </a:t>
            </a:r>
            <a:r>
              <a:rPr lang="en-US" sz="3100" dirty="0" smtClean="0"/>
              <a:t>included: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100" dirty="0" smtClean="0">
                <a:solidFill>
                  <a:srgbClr val="48595D"/>
                </a:solidFill>
                <a:latin typeface="+mj-lt"/>
                <a:ea typeface="Arial" charset="0"/>
                <a:cs typeface="Arial" panose="020B0604020202020204" pitchFamily="34" charset="0"/>
              </a:rPr>
              <a:t>Surveys—69%  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100" dirty="0" smtClean="0">
                <a:solidFill>
                  <a:srgbClr val="48595D"/>
                </a:solidFill>
                <a:latin typeface="+mj-lt"/>
                <a:ea typeface="Arial" charset="0"/>
                <a:cs typeface="Arial" panose="020B0604020202020204" pitchFamily="34" charset="0"/>
              </a:rPr>
              <a:t>Student feedback</a:t>
            </a:r>
            <a:r>
              <a:rPr lang="en-US" sz="3100" dirty="0" smtClean="0">
                <a:solidFill>
                  <a:srgbClr val="48595D"/>
                </a:solidFill>
                <a:ea typeface="Arial" charset="0"/>
                <a:cs typeface="Arial" panose="020B0604020202020204" pitchFamily="34" charset="0"/>
              </a:rPr>
              <a:t>—68%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100" dirty="0">
                <a:solidFill>
                  <a:srgbClr val="48595D"/>
                </a:solidFill>
                <a:ea typeface="Arial" charset="0"/>
                <a:cs typeface="Arial" panose="020B0604020202020204" pitchFamily="34" charset="0"/>
              </a:rPr>
              <a:t>Pre and post </a:t>
            </a:r>
            <a:r>
              <a:rPr lang="en-US" sz="3100" dirty="0" smtClean="0">
                <a:solidFill>
                  <a:srgbClr val="48595D"/>
                </a:solidFill>
                <a:ea typeface="Arial" charset="0"/>
                <a:cs typeface="Arial" panose="020B0604020202020204" pitchFamily="34" charset="0"/>
              </a:rPr>
              <a:t>evaluation—40%</a:t>
            </a:r>
            <a:endParaRPr lang="en-US" sz="3100" dirty="0">
              <a:solidFill>
                <a:srgbClr val="48595D"/>
              </a:solidFill>
              <a:ea typeface="Arial" charset="0"/>
              <a:cs typeface="Arial" panose="020B0604020202020204" pitchFamily="34" charset="0"/>
            </a:endParaRPr>
          </a:p>
          <a:p>
            <a:endParaRPr lang="en-US" sz="3100" dirty="0">
              <a:solidFill>
                <a:srgbClr val="48595D"/>
              </a:solidFill>
              <a:ea typeface="Arial" charset="0"/>
              <a:cs typeface="Arial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0DDCA3E-6E89-4633-8B4C-F3D7BE585269}"/>
              </a:ext>
            </a:extLst>
          </p:cNvPr>
          <p:cNvSpPr txBox="1"/>
          <p:nvPr/>
        </p:nvSpPr>
        <p:spPr>
          <a:xfrm>
            <a:off x="6278164" y="1447794"/>
            <a:ext cx="5795303" cy="481766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r>
              <a:rPr lang="en-US" sz="3100" dirty="0"/>
              <a:t>t</a:t>
            </a:r>
            <a:r>
              <a:rPr lang="en-US" sz="3100" dirty="0" smtClean="0"/>
              <a:t>he </a:t>
            </a:r>
            <a:r>
              <a:rPr lang="en-US" sz="3100" b="1" dirty="0" smtClean="0"/>
              <a:t>least</a:t>
            </a:r>
            <a:r>
              <a:rPr lang="en-US" sz="3100" dirty="0" smtClean="0"/>
              <a:t> </a:t>
            </a:r>
            <a:r>
              <a:rPr lang="en-US" sz="3100" dirty="0"/>
              <a:t>popular methods of evaluation </a:t>
            </a:r>
            <a:r>
              <a:rPr lang="en-US" sz="3100" dirty="0" smtClean="0"/>
              <a:t>included: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100" dirty="0">
                <a:solidFill>
                  <a:srgbClr val="48595D"/>
                </a:solidFill>
                <a:latin typeface="+mj-lt"/>
                <a:ea typeface="Arial" charset="0"/>
                <a:cs typeface="Arial" panose="020B0604020202020204" pitchFamily="34" charset="0"/>
              </a:rPr>
              <a:t>Parent </a:t>
            </a:r>
            <a:r>
              <a:rPr lang="en-US" sz="3100" dirty="0" smtClean="0">
                <a:solidFill>
                  <a:srgbClr val="48595D"/>
                </a:solidFill>
                <a:latin typeface="+mj-lt"/>
                <a:ea typeface="Arial" charset="0"/>
                <a:cs typeface="Arial" panose="020B0604020202020204" pitchFamily="34" charset="0"/>
              </a:rPr>
              <a:t>feedback—20</a:t>
            </a:r>
            <a:r>
              <a:rPr lang="en-US" sz="3100" dirty="0" smtClean="0">
                <a:solidFill>
                  <a:srgbClr val="48595D"/>
                </a:solidFill>
                <a:latin typeface="+mj-lt"/>
                <a:ea typeface="Arial" charset="0"/>
                <a:cs typeface="Arial" panose="020B0604020202020204" pitchFamily="34" charset="0"/>
              </a:rPr>
              <a:t>%  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100" dirty="0" smtClean="0">
                <a:solidFill>
                  <a:srgbClr val="48595D"/>
                </a:solidFill>
                <a:latin typeface="+mj-lt"/>
                <a:ea typeface="Arial" charset="0"/>
                <a:cs typeface="Arial" panose="020B0604020202020204" pitchFamily="34" charset="0"/>
              </a:rPr>
              <a:t>Interviews</a:t>
            </a:r>
            <a:r>
              <a:rPr lang="en-US" sz="3100" dirty="0" smtClean="0">
                <a:solidFill>
                  <a:srgbClr val="48595D"/>
                </a:solidFill>
                <a:ea typeface="Arial" charset="0"/>
                <a:cs typeface="Arial" panose="020B0604020202020204" pitchFamily="34" charset="0"/>
              </a:rPr>
              <a:t>—17%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100" dirty="0" smtClean="0">
                <a:solidFill>
                  <a:srgbClr val="48595D"/>
                </a:solidFill>
                <a:ea typeface="Arial" charset="0"/>
                <a:cs typeface="Arial" panose="020B0604020202020204" pitchFamily="34" charset="0"/>
              </a:rPr>
              <a:t>Skills testing—8%</a:t>
            </a:r>
            <a:endParaRPr lang="en-US" sz="3100" dirty="0">
              <a:solidFill>
                <a:srgbClr val="48595D"/>
              </a:solidFill>
              <a:ea typeface="Arial" charset="0"/>
              <a:cs typeface="Arial" panose="020B0604020202020204" pitchFamily="34" charset="0"/>
            </a:endParaRPr>
          </a:p>
          <a:p>
            <a:endParaRPr lang="en-US" sz="3100" dirty="0">
              <a:solidFill>
                <a:srgbClr val="48595D"/>
              </a:solidFill>
              <a:ea typeface="Arial" charset="0"/>
              <a:cs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0DDCA3E-6E89-4633-8B4C-F3D7BE585269}"/>
              </a:ext>
            </a:extLst>
          </p:cNvPr>
          <p:cNvSpPr txBox="1"/>
          <p:nvPr/>
        </p:nvSpPr>
        <p:spPr>
          <a:xfrm>
            <a:off x="588818" y="1211829"/>
            <a:ext cx="10703403" cy="1344419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r>
              <a:rPr lang="en-US" sz="3100" dirty="0" smtClean="0"/>
              <a:t>From the </a:t>
            </a:r>
            <a:r>
              <a:rPr lang="en-US" sz="3100" dirty="0" smtClean="0"/>
              <a:t>responding districts </a:t>
            </a:r>
            <a:r>
              <a:rPr lang="en-US" sz="3100" dirty="0" smtClean="0"/>
              <a:t>who evaluated their RYLAs,</a:t>
            </a:r>
            <a:endParaRPr lang="en-US" sz="3100" dirty="0">
              <a:solidFill>
                <a:srgbClr val="48595D"/>
              </a:solidFill>
              <a:ea typeface="Arial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4244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813" b="7813"/>
          <a:stretch>
            <a:fillRect/>
          </a:stretch>
        </p:blipFill>
        <p:spPr/>
      </p:pic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602F4E01-0AD5-465C-9D55-0B2A8DAB94F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r>
              <a:rPr lang="en-US" dirty="0" smtClean="0"/>
              <a:t>Support &amp; Next Steps</a:t>
            </a:r>
            <a:endParaRPr lang="en-US" dirty="0"/>
          </a:p>
        </p:txBody>
      </p:sp>
      <p:sp>
        <p:nvSpPr>
          <p:cNvPr id="17" name="Subtitle 16">
            <a:extLst>
              <a:ext uri="{FF2B5EF4-FFF2-40B4-BE49-F238E27FC236}">
                <a16:creationId xmlns:a16="http://schemas.microsoft.com/office/drawing/2014/main" id="{59CD2280-086D-4C84-8270-E76DE0695C7B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7940D06-0E36-4FB9-80BA-82191D9862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BC07BED-CCB7-984B-BB70-40293C92F076}"/>
              </a:ext>
            </a:extLst>
          </p:cNvPr>
          <p:cNvSpPr txBox="1"/>
          <p:nvPr/>
        </p:nvSpPr>
        <p:spPr>
          <a:xfrm>
            <a:off x="-1477108" y="426251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1787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3A4F2733-7847-4386-BFFD-2C447E835A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-387924"/>
            <a:ext cx="11506200" cy="1540042"/>
          </a:xfrm>
        </p:spPr>
        <p:txBody>
          <a:bodyPr/>
          <a:lstStyle/>
          <a:p>
            <a:pPr lvl="0"/>
            <a:r>
              <a:rPr lang="en-US" dirty="0" smtClean="0"/>
              <a:t>Current rotary resources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A742345-1A84-4AE3-BA0C-6898183EE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A94E25-127B-4C48-AF96-44BA7B823777}" type="slidenum">
              <a:rPr lang="en-US" smtClean="0"/>
              <a:pPr/>
              <a:t>24</a:t>
            </a:fld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0DDCA3E-6E89-4633-8B4C-F3D7BE585269}"/>
              </a:ext>
            </a:extLst>
          </p:cNvPr>
          <p:cNvSpPr txBox="1"/>
          <p:nvPr/>
        </p:nvSpPr>
        <p:spPr>
          <a:xfrm>
            <a:off x="551121" y="3145227"/>
            <a:ext cx="11522345" cy="1645772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lvl="0"/>
            <a:r>
              <a:rPr lang="en-US" sz="3100" dirty="0"/>
              <a:t>Rotary’s online </a:t>
            </a:r>
            <a:r>
              <a:rPr lang="en-US" sz="3100" dirty="0" smtClean="0"/>
              <a:t>resources (discussion groups, Rotary ideas, and Rotary Showcase) are </a:t>
            </a:r>
            <a:r>
              <a:rPr lang="en-US" sz="3100" dirty="0"/>
              <a:t>not widely used for help planning RYLA. </a:t>
            </a:r>
            <a:endParaRPr lang="en-US" sz="3100" dirty="0" smtClean="0"/>
          </a:p>
          <a:p>
            <a:pPr lvl="0"/>
            <a:endParaRPr lang="en-US" sz="3100" dirty="0" smtClean="0"/>
          </a:p>
          <a:p>
            <a:pPr lvl="0"/>
            <a:r>
              <a:rPr lang="en-US" sz="3100" b="1" dirty="0" smtClean="0"/>
              <a:t>55% </a:t>
            </a:r>
            <a:r>
              <a:rPr lang="en-US" sz="3100" dirty="0" smtClean="0"/>
              <a:t>of respondents shared they do not use any of those resources in planning their RYLA.</a:t>
            </a:r>
            <a:endParaRPr lang="en-US" sz="3100" dirty="0"/>
          </a:p>
        </p:txBody>
      </p:sp>
      <p:graphicFrame>
        <p:nvGraphicFramePr>
          <p:cNvPr id="15" name="Chart 14"/>
          <p:cNvGraphicFramePr/>
          <p:nvPr>
            <p:extLst>
              <p:ext uri="{D42A27DB-BD31-4B8C-83A1-F6EECF244321}">
                <p14:modId xmlns:p14="http://schemas.microsoft.com/office/powerpoint/2010/main" val="3659140038"/>
              </p:ext>
            </p:extLst>
          </p:nvPr>
        </p:nvGraphicFramePr>
        <p:xfrm>
          <a:off x="5847514" y="1792082"/>
          <a:ext cx="6427972" cy="43520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475144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3A4F2733-7847-4386-BFFD-2C447E835A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-387924"/>
            <a:ext cx="11506200" cy="1540042"/>
          </a:xfrm>
        </p:spPr>
        <p:txBody>
          <a:bodyPr/>
          <a:lstStyle/>
          <a:p>
            <a:pPr lvl="0"/>
            <a:r>
              <a:rPr lang="en-US" dirty="0" smtClean="0"/>
              <a:t>DESIRED Support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A742345-1A84-4AE3-BA0C-6898183EE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A94E25-127B-4C48-AF96-44BA7B823777}" type="slidenum">
              <a:rPr lang="en-US" smtClean="0"/>
              <a:pPr/>
              <a:t>25</a:t>
            </a:fld>
            <a:endParaRPr lang="en-US" dirty="0"/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5735D306-B72F-46ED-B99E-54EBB2918DB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39697963"/>
              </p:ext>
            </p:extLst>
          </p:nvPr>
        </p:nvGraphicFramePr>
        <p:xfrm>
          <a:off x="289737" y="2551814"/>
          <a:ext cx="11506200" cy="4260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10DDCA3E-6E89-4633-8B4C-F3D7BE585269}"/>
              </a:ext>
            </a:extLst>
          </p:cNvPr>
          <p:cNvSpPr txBox="1"/>
          <p:nvPr/>
        </p:nvSpPr>
        <p:spPr>
          <a:xfrm>
            <a:off x="178981" y="1252631"/>
            <a:ext cx="11894485" cy="1645772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lvl="0"/>
            <a:r>
              <a:rPr lang="en-US" sz="3100" dirty="0"/>
              <a:t>The most desired support for planning a RYLA was ranked </a:t>
            </a:r>
            <a:r>
              <a:rPr lang="en-US" sz="3100" dirty="0" smtClean="0"/>
              <a:t>as:</a:t>
            </a:r>
            <a:endParaRPr lang="en-US" sz="3100" dirty="0"/>
          </a:p>
        </p:txBody>
      </p:sp>
    </p:spTree>
    <p:extLst>
      <p:ext uri="{BB962C8B-B14F-4D97-AF65-F5344CB8AC3E}">
        <p14:creationId xmlns:p14="http://schemas.microsoft.com/office/powerpoint/2010/main" val="1138486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82436" y="-152400"/>
            <a:ext cx="10515600" cy="7010400"/>
          </a:xfrm>
          <a:prstGeom prst="rect">
            <a:avLst/>
          </a:prstGeom>
        </p:spPr>
      </p:pic>
      <p:sp>
        <p:nvSpPr>
          <p:cNvPr id="40" name="Text Placeholder 39">
            <a:extLst>
              <a:ext uri="{FF2B5EF4-FFF2-40B4-BE49-F238E27FC236}">
                <a16:creationId xmlns:a16="http://schemas.microsoft.com/office/drawing/2014/main" id="{CA9FC7AA-77A0-42FF-BF94-CFBD4F63E7E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subhead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21C509E8-9E06-4605-B923-467D6758AC2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pPr lvl="0"/>
            <a:r>
              <a:rPr lang="en-US" dirty="0" smtClean="0"/>
              <a:t>NEXT STEPS</a:t>
            </a:r>
            <a:endParaRPr lang="en-US" dirty="0"/>
          </a:p>
        </p:txBody>
      </p:sp>
      <p:sp>
        <p:nvSpPr>
          <p:cNvPr id="53" name="Subtitle 52">
            <a:extLst>
              <a:ext uri="{FF2B5EF4-FFF2-40B4-BE49-F238E27FC236}">
                <a16:creationId xmlns:a16="http://schemas.microsoft.com/office/drawing/2014/main" id="{B358482D-91A1-4E7B-A8BC-6BCA29C2961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71304" y="3383632"/>
            <a:ext cx="4986867" cy="2213604"/>
          </a:xfrm>
        </p:spPr>
        <p:txBody>
          <a:bodyPr>
            <a:normAutofit lnSpcReduction="10000"/>
          </a:bodyPr>
          <a:lstStyle/>
          <a:p>
            <a:r>
              <a:rPr lang="en-US" dirty="0" smtClean="0"/>
              <a:t>Rotary International is using these findings to conduct more </a:t>
            </a:r>
            <a:r>
              <a:rPr lang="en-US" dirty="0" smtClean="0"/>
              <a:t>research </a:t>
            </a:r>
            <a:r>
              <a:rPr lang="en-US" dirty="0" smtClean="0"/>
              <a:t>and to </a:t>
            </a:r>
            <a:r>
              <a:rPr lang="en-US" dirty="0" smtClean="0"/>
              <a:t>prioritize </a:t>
            </a:r>
            <a:r>
              <a:rPr lang="en-US" dirty="0" smtClean="0"/>
              <a:t>the resources and materials created for RYLA organizers.</a:t>
            </a:r>
          </a:p>
          <a:p>
            <a:r>
              <a:rPr lang="en-US" dirty="0" smtClean="0"/>
              <a:t>RYLA </a:t>
            </a:r>
            <a:r>
              <a:rPr lang="en-US" dirty="0" smtClean="0"/>
              <a:t>organizers should use this report to consider how they can adapt or improve their RYLA.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D6E5075-0151-4976-AD23-6419931721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A94E25-127B-4C48-AF96-44BA7B823777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9936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BC42DF1-87D7-4892-9774-04059B83693F}"/>
              </a:ext>
            </a:extLst>
          </p:cNvPr>
          <p:cNvSpPr txBox="1"/>
          <p:nvPr/>
        </p:nvSpPr>
        <p:spPr>
          <a:xfrm>
            <a:off x="3188332" y="1396994"/>
            <a:ext cx="5627077" cy="3722598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6600" b="1" dirty="0">
                <a:solidFill>
                  <a:schemeClr val="bg1"/>
                </a:solidFill>
                <a:latin typeface="Arial" panose="020B0604020202020204" pitchFamily="34" charset="0"/>
                <a:ea typeface="Arial" charset="0"/>
                <a:cs typeface="Arial" panose="020B0604020202020204" pitchFamily="34" charset="0"/>
              </a:rPr>
              <a:t>QUESTIONS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07C25BA-D8F0-4178-B816-B2FDF5B1B8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88332" y="1396994"/>
            <a:ext cx="5627077" cy="4735514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4603626" y="5649202"/>
            <a:ext cx="55656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 smtClean="0">
                <a:solidFill>
                  <a:schemeClr val="bg1"/>
                </a:solidFill>
              </a:rPr>
              <a:t>Email: ryla@rotary.org</a:t>
            </a:r>
            <a:endParaRPr lang="en-US" sz="36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10167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 Placeholder 25">
            <a:extLst>
              <a:ext uri="{FF2B5EF4-FFF2-40B4-BE49-F238E27FC236}">
                <a16:creationId xmlns:a16="http://schemas.microsoft.com/office/drawing/2014/main" id="{A6C75375-C8EB-4734-93C9-E33AFCA9340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/>
              <a:t>Share best practices </a:t>
            </a:r>
            <a:r>
              <a:rPr lang="en-US" dirty="0" smtClean="0"/>
              <a:t>with </a:t>
            </a:r>
            <a:r>
              <a:rPr lang="en-US" dirty="0" smtClean="0"/>
              <a:t>districts to strengthen RYLA events and activities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/>
              <a:t>Recommend updates and changes related to RYLA in the Rotary Code of Policies to </a:t>
            </a:r>
            <a:r>
              <a:rPr lang="en-US" dirty="0"/>
              <a:t>the RI Board </a:t>
            </a:r>
            <a:r>
              <a:rPr lang="en-US" dirty="0" smtClean="0"/>
              <a:t>of Directors</a:t>
            </a:r>
            <a:endParaRPr lang="en-US" dirty="0" smtClean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/>
              <a:t>Develop </a:t>
            </a:r>
            <a:r>
              <a:rPr lang="en-US" dirty="0"/>
              <a:t>new resources and materials to support </a:t>
            </a:r>
            <a:r>
              <a:rPr lang="en-US" dirty="0" smtClean="0"/>
              <a:t>innovative and engaging RYLAs</a:t>
            </a:r>
            <a:endParaRPr lang="en-US" dirty="0" smtClean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/>
              <a:t>Promote </a:t>
            </a:r>
            <a:r>
              <a:rPr lang="en-US" dirty="0"/>
              <a:t>inspirational RYLA stories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FD8BDA7B-C6EA-427E-97F1-6FA2E11670E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pPr lvl="0"/>
            <a:r>
              <a:rPr lang="en-US" dirty="0" smtClean="0"/>
              <a:t>SURVEY GOALS</a:t>
            </a:r>
            <a:endParaRPr lang="en-US" dirty="0"/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id="{5E897E4C-1BAC-400D-90F7-356FC65D639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567" y="3383632"/>
            <a:ext cx="5465233" cy="1975764"/>
          </a:xfrm>
        </p:spPr>
        <p:txBody>
          <a:bodyPr/>
          <a:lstStyle/>
          <a:p>
            <a:r>
              <a:rPr lang="en-US" dirty="0"/>
              <a:t>Rotary International </a:t>
            </a:r>
            <a:r>
              <a:rPr lang="en-US" dirty="0" smtClean="0"/>
              <a:t>will use </a:t>
            </a:r>
            <a:r>
              <a:rPr lang="en-US" dirty="0" smtClean="0"/>
              <a:t>the </a:t>
            </a:r>
            <a:r>
              <a:rPr lang="en-US" dirty="0"/>
              <a:t>results of this survey, as well as your ongoing feedback, </a:t>
            </a:r>
            <a:r>
              <a:rPr lang="en-US" dirty="0" smtClean="0"/>
              <a:t>to</a:t>
            </a:r>
            <a:r>
              <a:rPr lang="en-US" dirty="0"/>
              <a:t>: 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2329F6AB-B132-4AF4-B061-8437F837C270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97A94E25-127B-4C48-AF96-44BA7B823777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1843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813" b="7813"/>
          <a:stretch>
            <a:fillRect/>
          </a:stretch>
        </p:blipFill>
        <p:spPr>
          <a:xfrm>
            <a:off x="0" y="0"/>
            <a:ext cx="12192000" cy="6858000"/>
          </a:xfrm>
        </p:spPr>
      </p:pic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602F4E01-0AD5-465C-9D55-0B2A8DAB94F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r>
              <a:rPr lang="en-US" dirty="0" smtClean="0"/>
              <a:t>Survey Summary</a:t>
            </a:r>
            <a:endParaRPr lang="en-US" dirty="0"/>
          </a:p>
        </p:txBody>
      </p:sp>
      <p:sp>
        <p:nvSpPr>
          <p:cNvPr id="17" name="Subtitle 16">
            <a:extLst>
              <a:ext uri="{FF2B5EF4-FFF2-40B4-BE49-F238E27FC236}">
                <a16:creationId xmlns:a16="http://schemas.microsoft.com/office/drawing/2014/main" id="{59CD2280-086D-4C84-8270-E76DE0695C7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" y="4330700"/>
            <a:ext cx="12191999" cy="465667"/>
          </a:xfrm>
        </p:spPr>
        <p:txBody>
          <a:bodyPr/>
          <a:lstStyle/>
          <a:p>
            <a:r>
              <a:rPr lang="en-US" dirty="0" smtClean="0"/>
              <a:t>The survey results </a:t>
            </a:r>
            <a:r>
              <a:rPr lang="en-US" dirty="0" smtClean="0"/>
              <a:t>were clear – every </a:t>
            </a:r>
            <a:r>
              <a:rPr lang="en-US" dirty="0" smtClean="0"/>
              <a:t>RYLA is different. RYLA events vary in length, purpose, and participant </a:t>
            </a:r>
            <a:r>
              <a:rPr lang="en-US" dirty="0" smtClean="0"/>
              <a:t>ages.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7940D06-0E36-4FB9-80BA-82191D9862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BC07BED-CCB7-984B-BB70-40293C92F076}"/>
              </a:ext>
            </a:extLst>
          </p:cNvPr>
          <p:cNvSpPr txBox="1"/>
          <p:nvPr/>
        </p:nvSpPr>
        <p:spPr>
          <a:xfrm>
            <a:off x="-1477108" y="426251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63077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Placeholder 4">
            <a:extLst>
              <a:ext uri="{FF2B5EF4-FFF2-40B4-BE49-F238E27FC236}">
                <a16:creationId xmlns:a16="http://schemas.microsoft.com/office/drawing/2014/main" id="{011CD29B-9A3A-944B-B31E-5C2D70B1C76B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32" t="7824" r="1378" b="10335"/>
          <a:stretch/>
        </p:blipFill>
        <p:spPr>
          <a:xfrm>
            <a:off x="-18473" y="1"/>
            <a:ext cx="12210473" cy="6853381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957FEE79-D064-4140-BB3E-70CD0E9AAD6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-18473" y="0"/>
            <a:ext cx="12219709" cy="6853382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23" name="Subtitle 22">
            <a:extLst>
              <a:ext uri="{FF2B5EF4-FFF2-40B4-BE49-F238E27FC236}">
                <a16:creationId xmlns:a16="http://schemas.microsoft.com/office/drawing/2014/main" id="{A434ED2D-D6D8-4B5B-ADB9-DEC1605C712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6333" y="2658979"/>
            <a:ext cx="5980452" cy="3725196"/>
          </a:xfrm>
        </p:spPr>
        <p:txBody>
          <a:bodyPr>
            <a:noAutofit/>
          </a:bodyPr>
          <a:lstStyle/>
          <a:p>
            <a:pPr>
              <a:lnSpc>
                <a:spcPct val="120000"/>
              </a:lnSpc>
            </a:pPr>
            <a:r>
              <a:rPr lang="en-US" sz="2800" dirty="0"/>
              <a:t>Rotary International estimates over 50,000 young people participated in a district RYLA in 2019-20. </a:t>
            </a:r>
          </a:p>
          <a:p>
            <a:pPr>
              <a:lnSpc>
                <a:spcPct val="120000"/>
              </a:lnSpc>
            </a:pPr>
            <a:r>
              <a:rPr lang="en-US" sz="2800" dirty="0" smtClean="0"/>
              <a:t>On </a:t>
            </a:r>
            <a:r>
              <a:rPr lang="en-US" sz="2800" dirty="0"/>
              <a:t>average RYLA </a:t>
            </a:r>
            <a:r>
              <a:rPr lang="en-US" sz="2800" dirty="0" smtClean="0"/>
              <a:t>engages 100 participants at each event.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647C287-A576-402A-AF07-EAA7B48360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FD439950-EA10-405E-8513-079C0176184C}"/>
              </a:ext>
            </a:extLst>
          </p:cNvPr>
          <p:cNvSpPr/>
          <p:nvPr/>
        </p:nvSpPr>
        <p:spPr>
          <a:xfrm>
            <a:off x="7312013" y="1234846"/>
            <a:ext cx="4251158" cy="4251158"/>
          </a:xfrm>
          <a:prstGeom prst="ellipse">
            <a:avLst/>
          </a:prstGeom>
          <a:solidFill>
            <a:srgbClr val="01B4E7">
              <a:alpha val="8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rbel" panose="020B0503020204020204" pitchFamily="34" charset="0"/>
              <a:ea typeface="+mn-ea"/>
              <a:cs typeface="+mn-cs"/>
            </a:endParaRPr>
          </a:p>
        </p:txBody>
      </p:sp>
      <p:sp>
        <p:nvSpPr>
          <p:cNvPr id="9" name="Text Placeholder 18">
            <a:extLst>
              <a:ext uri="{FF2B5EF4-FFF2-40B4-BE49-F238E27FC236}">
                <a16:creationId xmlns:a16="http://schemas.microsoft.com/office/drawing/2014/main" id="{4CAEAA8D-A958-41E4-ABA0-771F87F1F04C}"/>
              </a:ext>
            </a:extLst>
          </p:cNvPr>
          <p:cNvSpPr txBox="1">
            <a:spLocks/>
          </p:cNvSpPr>
          <p:nvPr/>
        </p:nvSpPr>
        <p:spPr>
          <a:xfrm>
            <a:off x="7650915" y="3093495"/>
            <a:ext cx="3558717" cy="1168082"/>
          </a:xfrm>
          <a:prstGeom prst="rect">
            <a:avLst/>
          </a:prstGeom>
          <a:ln w="25400">
            <a:gradFill flip="none" rotWithShape="1">
              <a:gsLst>
                <a:gs pos="100000">
                  <a:schemeClr val="accent1">
                    <a:lumMod val="5000"/>
                    <a:lumOff val="95000"/>
                  </a:schemeClr>
                </a:gs>
                <a:gs pos="97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txBody>
          <a:bodyPr vert="horz" lIns="91440" tIns="45720" rIns="91440" bIns="45720" rtlCol="0" anchor="b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400" b="1" kern="1200" cap="all" baseline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3600" smtClean="0"/>
              <a:t>Participants</a:t>
            </a:r>
            <a:endParaRPr lang="en-US" sz="3600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C9319B2-295D-46B3-9669-88E271BFCD32}"/>
              </a:ext>
            </a:extLst>
          </p:cNvPr>
          <p:cNvSpPr txBox="1"/>
          <p:nvPr/>
        </p:nvSpPr>
        <p:spPr>
          <a:xfrm>
            <a:off x="6787081" y="2385596"/>
            <a:ext cx="528638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b="1" dirty="0" smtClean="0">
                <a:solidFill>
                  <a:srgbClr val="FFFFFF"/>
                </a:solidFill>
                <a:latin typeface="Arial Black" panose="020B0A04020102020204" pitchFamily="34" charset="0"/>
                <a:ea typeface="Arial Black" charset="0"/>
                <a:cs typeface="Arial Black" charset="0"/>
              </a:rPr>
              <a:t>50,000</a:t>
            </a:r>
            <a:endParaRPr lang="en-US" sz="8000" b="1" dirty="0">
              <a:solidFill>
                <a:srgbClr val="FFFFFF"/>
              </a:solidFill>
              <a:latin typeface="Arial Black" panose="020B0A04020102020204" pitchFamily="34" charset="0"/>
              <a:ea typeface="Arial Black" charset="0"/>
              <a:cs typeface="Arial Black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2057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3A4F2733-7847-4386-BFFD-2C447E835A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-387924"/>
            <a:ext cx="11506200" cy="1540042"/>
          </a:xfrm>
        </p:spPr>
        <p:txBody>
          <a:bodyPr/>
          <a:lstStyle/>
          <a:p>
            <a:pPr lvl="0"/>
            <a:r>
              <a:rPr lang="en-US" dirty="0" smtClean="0"/>
              <a:t>Number of </a:t>
            </a:r>
            <a:r>
              <a:rPr lang="en-US" dirty="0" err="1" smtClean="0"/>
              <a:t>rylas</a:t>
            </a:r>
            <a:r>
              <a:rPr lang="en-US" dirty="0" smtClean="0"/>
              <a:t> hosted per year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A742345-1A84-4AE3-BA0C-6898183EE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A94E25-127B-4C48-AF96-44BA7B823777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0DDCA3E-6E89-4633-8B4C-F3D7BE585269}"/>
              </a:ext>
            </a:extLst>
          </p:cNvPr>
          <p:cNvSpPr txBox="1"/>
          <p:nvPr/>
        </p:nvSpPr>
        <p:spPr>
          <a:xfrm>
            <a:off x="499899" y="3376333"/>
            <a:ext cx="5410450" cy="1645772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100" dirty="0" smtClean="0"/>
              <a:t>60% of responding </a:t>
            </a:r>
            <a:r>
              <a:rPr lang="en-US" sz="3100" dirty="0"/>
              <a:t>districts </a:t>
            </a:r>
            <a:r>
              <a:rPr lang="en-US" sz="3100" dirty="0" smtClean="0"/>
              <a:t>host </a:t>
            </a:r>
            <a:r>
              <a:rPr lang="en-US" sz="3100" dirty="0"/>
              <a:t>one session a </a:t>
            </a:r>
            <a:r>
              <a:rPr lang="en-US" sz="3100" dirty="0" smtClean="0"/>
              <a:t>year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100" dirty="0" smtClean="0"/>
              <a:t>30</a:t>
            </a:r>
            <a:r>
              <a:rPr lang="en-US" sz="3100" dirty="0"/>
              <a:t>% </a:t>
            </a:r>
            <a:r>
              <a:rPr lang="en-US" sz="3100" dirty="0" smtClean="0"/>
              <a:t>of responding </a:t>
            </a:r>
            <a:r>
              <a:rPr lang="en-US" sz="3100" dirty="0"/>
              <a:t>districts host two or more sessions per </a:t>
            </a:r>
            <a:r>
              <a:rPr lang="en-US" sz="3100" dirty="0" smtClean="0"/>
              <a:t>year</a:t>
            </a:r>
            <a:endParaRPr lang="en-US" sz="3100" dirty="0">
              <a:solidFill>
                <a:srgbClr val="48595D"/>
              </a:solidFill>
              <a:latin typeface="+mj-lt"/>
              <a:ea typeface="Arial" charset="0"/>
              <a:cs typeface="Arial" panose="020B0604020202020204" pitchFamily="34" charset="0"/>
            </a:endParaRPr>
          </a:p>
        </p:txBody>
      </p:sp>
      <p:graphicFrame>
        <p:nvGraphicFramePr>
          <p:cNvPr id="15" name="Chart 14"/>
          <p:cNvGraphicFramePr/>
          <p:nvPr>
            <p:extLst>
              <p:ext uri="{D42A27DB-BD31-4B8C-83A1-F6EECF244321}">
                <p14:modId xmlns:p14="http://schemas.microsoft.com/office/powerpoint/2010/main" val="4262849499"/>
              </p:ext>
            </p:extLst>
          </p:nvPr>
        </p:nvGraphicFramePr>
        <p:xfrm>
          <a:off x="5645495" y="2023188"/>
          <a:ext cx="6427972" cy="43520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968708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3A4F2733-7847-4386-BFFD-2C447E835A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-387924"/>
            <a:ext cx="11506200" cy="1540042"/>
          </a:xfrm>
        </p:spPr>
        <p:txBody>
          <a:bodyPr/>
          <a:lstStyle/>
          <a:p>
            <a:pPr lvl="0"/>
            <a:r>
              <a:rPr lang="en-US" dirty="0" smtClean="0"/>
              <a:t>Length of </a:t>
            </a:r>
            <a:r>
              <a:rPr lang="en-US" dirty="0" err="1" smtClean="0"/>
              <a:t>rylas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A742345-1A84-4AE3-BA0C-6898183EE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A94E25-127B-4C48-AF96-44BA7B823777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0DDCA3E-6E89-4633-8B4C-F3D7BE585269}"/>
              </a:ext>
            </a:extLst>
          </p:cNvPr>
          <p:cNvSpPr txBox="1"/>
          <p:nvPr/>
        </p:nvSpPr>
        <p:spPr>
          <a:xfrm>
            <a:off x="499898" y="3376333"/>
            <a:ext cx="5418763" cy="1645772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100" dirty="0" smtClean="0"/>
              <a:t>38% </a:t>
            </a:r>
            <a:r>
              <a:rPr lang="en-US" sz="3100" dirty="0"/>
              <a:t>of responding </a:t>
            </a:r>
            <a:r>
              <a:rPr lang="en-US" sz="3100" dirty="0" smtClean="0"/>
              <a:t>districts have RYLAs that </a:t>
            </a:r>
            <a:r>
              <a:rPr lang="en-US" sz="3100" dirty="0"/>
              <a:t>are 5 days or more in </a:t>
            </a:r>
            <a:r>
              <a:rPr lang="en-US" sz="3100" dirty="0" smtClean="0"/>
              <a:t>length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100" dirty="0" smtClean="0"/>
              <a:t>30</a:t>
            </a:r>
            <a:r>
              <a:rPr lang="en-US" sz="3100" dirty="0"/>
              <a:t>% </a:t>
            </a:r>
            <a:r>
              <a:rPr lang="en-US" sz="3100" dirty="0"/>
              <a:t>of responding districts </a:t>
            </a:r>
            <a:r>
              <a:rPr lang="en-US" sz="3100" dirty="0" smtClean="0"/>
              <a:t>have RYLAs that are </a:t>
            </a:r>
            <a:r>
              <a:rPr lang="en-US" sz="3100" dirty="0"/>
              <a:t>3 days in </a:t>
            </a:r>
            <a:r>
              <a:rPr lang="en-US" sz="3100" dirty="0" smtClean="0"/>
              <a:t>length </a:t>
            </a:r>
            <a:endParaRPr lang="en-US" sz="3100" dirty="0">
              <a:solidFill>
                <a:srgbClr val="48595D"/>
              </a:solidFill>
              <a:latin typeface="+mj-lt"/>
              <a:ea typeface="Arial" charset="0"/>
              <a:cs typeface="Arial" panose="020B0604020202020204" pitchFamily="34" charset="0"/>
            </a:endParaRPr>
          </a:p>
        </p:txBody>
      </p:sp>
      <p:graphicFrame>
        <p:nvGraphicFramePr>
          <p:cNvPr id="15" name="Chart 14"/>
          <p:cNvGraphicFramePr/>
          <p:nvPr>
            <p:extLst>
              <p:ext uri="{D42A27DB-BD31-4B8C-83A1-F6EECF244321}">
                <p14:modId xmlns:p14="http://schemas.microsoft.com/office/powerpoint/2010/main" val="213408564"/>
              </p:ext>
            </p:extLst>
          </p:nvPr>
        </p:nvGraphicFramePr>
        <p:xfrm>
          <a:off x="5645495" y="2023188"/>
          <a:ext cx="6427972" cy="44616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930117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3A4F2733-7847-4386-BFFD-2C447E835A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-387924"/>
            <a:ext cx="11506200" cy="1540042"/>
          </a:xfrm>
        </p:spPr>
        <p:txBody>
          <a:bodyPr/>
          <a:lstStyle/>
          <a:p>
            <a:pPr lvl="0"/>
            <a:r>
              <a:rPr lang="en-US" dirty="0" smtClean="0"/>
              <a:t>Age of participants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A742345-1A84-4AE3-BA0C-6898183EE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A94E25-127B-4C48-AF96-44BA7B823777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0DDCA3E-6E89-4633-8B4C-F3D7BE585269}"/>
              </a:ext>
            </a:extLst>
          </p:cNvPr>
          <p:cNvSpPr txBox="1"/>
          <p:nvPr/>
        </p:nvSpPr>
        <p:spPr>
          <a:xfrm>
            <a:off x="499899" y="3376333"/>
            <a:ext cx="5468640" cy="1645772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100" dirty="0" smtClean="0"/>
              <a:t>64% </a:t>
            </a:r>
            <a:r>
              <a:rPr lang="en-US" sz="3100" dirty="0" smtClean="0"/>
              <a:t>of </a:t>
            </a:r>
            <a:r>
              <a:rPr lang="en-US" sz="3100" dirty="0"/>
              <a:t>responding districts focus </a:t>
            </a:r>
            <a:r>
              <a:rPr lang="en-US" sz="3100" dirty="0"/>
              <a:t>on secondary students </a:t>
            </a:r>
            <a:r>
              <a:rPr lang="en-US" sz="3100" dirty="0" smtClean="0"/>
              <a:t>(</a:t>
            </a:r>
            <a:r>
              <a:rPr lang="en-US" sz="3100" dirty="0"/>
              <a:t>ages 14-18</a:t>
            </a:r>
            <a:r>
              <a:rPr lang="en-US" sz="3100" dirty="0" smtClean="0"/>
              <a:t>)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100" dirty="0" smtClean="0"/>
              <a:t>34</a:t>
            </a:r>
            <a:r>
              <a:rPr lang="en-US" sz="3100" dirty="0"/>
              <a:t>% </a:t>
            </a:r>
            <a:r>
              <a:rPr lang="en-US" sz="3100" dirty="0"/>
              <a:t>of responding districts </a:t>
            </a:r>
            <a:r>
              <a:rPr lang="en-US" sz="3100" dirty="0" smtClean="0"/>
              <a:t>focus on </a:t>
            </a:r>
            <a:r>
              <a:rPr lang="en-US" sz="3100" dirty="0" smtClean="0"/>
              <a:t>university </a:t>
            </a:r>
            <a:r>
              <a:rPr lang="en-US" sz="3100" dirty="0"/>
              <a:t>students and young adults (ages 18-30</a:t>
            </a:r>
            <a:r>
              <a:rPr lang="en-US" sz="3100" dirty="0" smtClean="0"/>
              <a:t>)</a:t>
            </a:r>
            <a:endParaRPr lang="en-US" sz="3100" dirty="0">
              <a:solidFill>
                <a:srgbClr val="48595D"/>
              </a:solidFill>
              <a:latin typeface="+mj-lt"/>
              <a:ea typeface="Arial" charset="0"/>
              <a:cs typeface="Arial" panose="020B0604020202020204" pitchFamily="34" charset="0"/>
            </a:endParaRPr>
          </a:p>
        </p:txBody>
      </p:sp>
      <p:graphicFrame>
        <p:nvGraphicFramePr>
          <p:cNvPr id="15" name="Chart 14"/>
          <p:cNvGraphicFramePr/>
          <p:nvPr>
            <p:extLst>
              <p:ext uri="{D42A27DB-BD31-4B8C-83A1-F6EECF244321}">
                <p14:modId xmlns:p14="http://schemas.microsoft.com/office/powerpoint/2010/main" val="913471113"/>
              </p:ext>
            </p:extLst>
          </p:nvPr>
        </p:nvGraphicFramePr>
        <p:xfrm>
          <a:off x="5645495" y="2023188"/>
          <a:ext cx="6427972" cy="43520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521919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Placeholder 6">
            <a:extLst>
              <a:ext uri="{FF2B5EF4-FFF2-40B4-BE49-F238E27FC236}">
                <a16:creationId xmlns:a16="http://schemas.microsoft.com/office/drawing/2014/main" id="{DBD4AD28-DEDB-A849-A0BA-DA98790908A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186" b="7941"/>
          <a:stretch/>
        </p:blipFill>
        <p:spPr>
          <a:xfrm>
            <a:off x="1" y="-9236"/>
            <a:ext cx="12256654" cy="6853381"/>
          </a:xfrm>
          <a:custGeom>
            <a:avLst/>
            <a:gdLst>
              <a:gd name="connsiteX0" fmla="*/ 11603402 w 12192000"/>
              <a:gd name="connsiteY0" fmla="*/ 6440005 h 6858000"/>
              <a:gd name="connsiteX1" fmla="*/ 11613605 w 12192000"/>
              <a:gd name="connsiteY1" fmla="*/ 6440005 h 6858000"/>
              <a:gd name="connsiteX2" fmla="*/ 11617686 w 12192000"/>
              <a:gd name="connsiteY2" fmla="*/ 6448343 h 6858000"/>
              <a:gd name="connsiteX3" fmla="*/ 11623808 w 12192000"/>
              <a:gd name="connsiteY3" fmla="*/ 6550487 h 6858000"/>
              <a:gd name="connsiteX4" fmla="*/ 11621767 w 12192000"/>
              <a:gd name="connsiteY4" fmla="*/ 6560909 h 6858000"/>
              <a:gd name="connsiteX5" fmla="*/ 11615645 w 12192000"/>
              <a:gd name="connsiteY5" fmla="*/ 6560909 h 6858000"/>
              <a:gd name="connsiteX6" fmla="*/ 11509533 w 12192000"/>
              <a:gd name="connsiteY6" fmla="*/ 6498373 h 6858000"/>
              <a:gd name="connsiteX7" fmla="*/ 11505451 w 12192000"/>
              <a:gd name="connsiteY7" fmla="*/ 6492120 h 6858000"/>
              <a:gd name="connsiteX8" fmla="*/ 11505451 w 12192000"/>
              <a:gd name="connsiteY8" fmla="*/ 6490034 h 6858000"/>
              <a:gd name="connsiteX9" fmla="*/ 11511573 w 12192000"/>
              <a:gd name="connsiteY9" fmla="*/ 6485865 h 6858000"/>
              <a:gd name="connsiteX10" fmla="*/ 11603402 w 12192000"/>
              <a:gd name="connsiteY10" fmla="*/ 6440005 h 6858000"/>
              <a:gd name="connsiteX11" fmla="*/ 11686136 w 12192000"/>
              <a:gd name="connsiteY11" fmla="*/ 6437921 h 6858000"/>
              <a:gd name="connsiteX12" fmla="*/ 11696438 w 12192000"/>
              <a:gd name="connsiteY12" fmla="*/ 6437921 h 6858000"/>
              <a:gd name="connsiteX13" fmla="*/ 11787097 w 12192000"/>
              <a:gd name="connsiteY13" fmla="*/ 6483687 h 6858000"/>
              <a:gd name="connsiteX14" fmla="*/ 11795339 w 12192000"/>
              <a:gd name="connsiteY14" fmla="*/ 6489928 h 6858000"/>
              <a:gd name="connsiteX15" fmla="*/ 11791218 w 12192000"/>
              <a:gd name="connsiteY15" fmla="*/ 6496168 h 6858000"/>
              <a:gd name="connsiteX16" fmla="*/ 11684076 w 12192000"/>
              <a:gd name="connsiteY16" fmla="*/ 6558576 h 6858000"/>
              <a:gd name="connsiteX17" fmla="*/ 11675833 w 12192000"/>
              <a:gd name="connsiteY17" fmla="*/ 6558576 h 6858000"/>
              <a:gd name="connsiteX18" fmla="*/ 11673773 w 12192000"/>
              <a:gd name="connsiteY18" fmla="*/ 6550255 h 6858000"/>
              <a:gd name="connsiteX19" fmla="*/ 11682015 w 12192000"/>
              <a:gd name="connsiteY19" fmla="*/ 6446242 h 6858000"/>
              <a:gd name="connsiteX20" fmla="*/ 11686136 w 12192000"/>
              <a:gd name="connsiteY20" fmla="*/ 6437921 h 6858000"/>
              <a:gd name="connsiteX21" fmla="*/ 10868401 w 12192000"/>
              <a:gd name="connsiteY21" fmla="*/ 6398178 h 6858000"/>
              <a:gd name="connsiteX22" fmla="*/ 10868401 w 12192000"/>
              <a:gd name="connsiteY22" fmla="*/ 6441381 h 6858000"/>
              <a:gd name="connsiteX23" fmla="*/ 10820512 w 12192000"/>
              <a:gd name="connsiteY23" fmla="*/ 6449610 h 6858000"/>
              <a:gd name="connsiteX24" fmla="*/ 10801773 w 12192000"/>
              <a:gd name="connsiteY24" fmla="*/ 6424923 h 6858000"/>
              <a:gd name="connsiteX25" fmla="*/ 10826759 w 12192000"/>
              <a:gd name="connsiteY25" fmla="*/ 6400236 h 6858000"/>
              <a:gd name="connsiteX26" fmla="*/ 10518900 w 12192000"/>
              <a:gd name="connsiteY26" fmla="*/ 6328044 h 6858000"/>
              <a:gd name="connsiteX27" fmla="*/ 10559811 w 12192000"/>
              <a:gd name="connsiteY27" fmla="*/ 6388243 h 6858000"/>
              <a:gd name="connsiteX28" fmla="*/ 10518900 w 12192000"/>
              <a:gd name="connsiteY28" fmla="*/ 6448441 h 6858000"/>
              <a:gd name="connsiteX29" fmla="*/ 10477988 w 12192000"/>
              <a:gd name="connsiteY29" fmla="*/ 6388243 h 6858000"/>
              <a:gd name="connsiteX30" fmla="*/ 10518900 w 12192000"/>
              <a:gd name="connsiteY30" fmla="*/ 6328044 h 6858000"/>
              <a:gd name="connsiteX31" fmla="*/ 11673123 w 12192000"/>
              <a:gd name="connsiteY31" fmla="*/ 6319732 h 6858000"/>
              <a:gd name="connsiteX32" fmla="*/ 11682116 w 12192000"/>
              <a:gd name="connsiteY32" fmla="*/ 6320771 h 6858000"/>
              <a:gd name="connsiteX33" fmla="*/ 11708840 w 12192000"/>
              <a:gd name="connsiteY33" fmla="*/ 6372722 h 6858000"/>
              <a:gd name="connsiteX34" fmla="*/ 11649226 w 12192000"/>
              <a:gd name="connsiteY34" fmla="*/ 6430907 h 6858000"/>
              <a:gd name="connsiteX35" fmla="*/ 11589612 w 12192000"/>
              <a:gd name="connsiteY35" fmla="*/ 6372722 h 6858000"/>
              <a:gd name="connsiteX36" fmla="*/ 11616336 w 12192000"/>
              <a:gd name="connsiteY36" fmla="*/ 6322850 h 6858000"/>
              <a:gd name="connsiteX37" fmla="*/ 11632781 w 12192000"/>
              <a:gd name="connsiteY37" fmla="*/ 6324927 h 6858000"/>
              <a:gd name="connsiteX38" fmla="*/ 11630725 w 12192000"/>
              <a:gd name="connsiteY38" fmla="*/ 6341552 h 6858000"/>
              <a:gd name="connsiteX39" fmla="*/ 11614280 w 12192000"/>
              <a:gd name="connsiteY39" fmla="*/ 6372722 h 6858000"/>
              <a:gd name="connsiteX40" fmla="*/ 11649226 w 12192000"/>
              <a:gd name="connsiteY40" fmla="*/ 6408049 h 6858000"/>
              <a:gd name="connsiteX41" fmla="*/ 11684172 w 12192000"/>
              <a:gd name="connsiteY41" fmla="*/ 6372722 h 6858000"/>
              <a:gd name="connsiteX42" fmla="*/ 11667727 w 12192000"/>
              <a:gd name="connsiteY42" fmla="*/ 6341552 h 6858000"/>
              <a:gd name="connsiteX43" fmla="*/ 11665671 w 12192000"/>
              <a:gd name="connsiteY43" fmla="*/ 6324927 h 6858000"/>
              <a:gd name="connsiteX44" fmla="*/ 11673123 w 12192000"/>
              <a:gd name="connsiteY44" fmla="*/ 6319732 h 6858000"/>
              <a:gd name="connsiteX45" fmla="*/ 11822057 w 12192000"/>
              <a:gd name="connsiteY45" fmla="*/ 6304666 h 6858000"/>
              <a:gd name="connsiteX46" fmla="*/ 11826190 w 12192000"/>
              <a:gd name="connsiteY46" fmla="*/ 6310895 h 6858000"/>
              <a:gd name="connsiteX47" fmla="*/ 11826190 w 12192000"/>
              <a:gd name="connsiteY47" fmla="*/ 6435462 h 6858000"/>
              <a:gd name="connsiteX48" fmla="*/ 11822057 w 12192000"/>
              <a:gd name="connsiteY48" fmla="*/ 6441690 h 6858000"/>
              <a:gd name="connsiteX49" fmla="*/ 11813791 w 12192000"/>
              <a:gd name="connsiteY49" fmla="*/ 6439614 h 6858000"/>
              <a:gd name="connsiteX50" fmla="*/ 11729066 w 12192000"/>
              <a:gd name="connsiteY50" fmla="*/ 6381482 h 6858000"/>
              <a:gd name="connsiteX51" fmla="*/ 11722867 w 12192000"/>
              <a:gd name="connsiteY51" fmla="*/ 6373178 h 6858000"/>
              <a:gd name="connsiteX52" fmla="*/ 11729066 w 12192000"/>
              <a:gd name="connsiteY52" fmla="*/ 6364874 h 6858000"/>
              <a:gd name="connsiteX53" fmla="*/ 11813791 w 12192000"/>
              <a:gd name="connsiteY53" fmla="*/ 6306743 h 6858000"/>
              <a:gd name="connsiteX54" fmla="*/ 11822057 w 12192000"/>
              <a:gd name="connsiteY54" fmla="*/ 6304666 h 6858000"/>
              <a:gd name="connsiteX55" fmla="*/ 11476229 w 12192000"/>
              <a:gd name="connsiteY55" fmla="*/ 6304666 h 6858000"/>
              <a:gd name="connsiteX56" fmla="*/ 11484412 w 12192000"/>
              <a:gd name="connsiteY56" fmla="*/ 6308818 h 6858000"/>
              <a:gd name="connsiteX57" fmla="*/ 11568280 w 12192000"/>
              <a:gd name="connsiteY57" fmla="*/ 6364874 h 6858000"/>
              <a:gd name="connsiteX58" fmla="*/ 11574417 w 12192000"/>
              <a:gd name="connsiteY58" fmla="*/ 6373178 h 6858000"/>
              <a:gd name="connsiteX59" fmla="*/ 11568280 w 12192000"/>
              <a:gd name="connsiteY59" fmla="*/ 6381482 h 6858000"/>
              <a:gd name="connsiteX60" fmla="*/ 11484412 w 12192000"/>
              <a:gd name="connsiteY60" fmla="*/ 6439614 h 6858000"/>
              <a:gd name="connsiteX61" fmla="*/ 11476229 w 12192000"/>
              <a:gd name="connsiteY61" fmla="*/ 6441690 h 6858000"/>
              <a:gd name="connsiteX62" fmla="*/ 11472138 w 12192000"/>
              <a:gd name="connsiteY62" fmla="*/ 6435462 h 6858000"/>
              <a:gd name="connsiteX63" fmla="*/ 11472138 w 12192000"/>
              <a:gd name="connsiteY63" fmla="*/ 6310895 h 6858000"/>
              <a:gd name="connsiteX64" fmla="*/ 11476229 w 12192000"/>
              <a:gd name="connsiteY64" fmla="*/ 6304666 h 6858000"/>
              <a:gd name="connsiteX65" fmla="*/ 11088184 w 12192000"/>
              <a:gd name="connsiteY65" fmla="*/ 6294146 h 6858000"/>
              <a:gd name="connsiteX66" fmla="*/ 11082024 w 12192000"/>
              <a:gd name="connsiteY66" fmla="*/ 6296224 h 6858000"/>
              <a:gd name="connsiteX67" fmla="*/ 11079972 w 12192000"/>
              <a:gd name="connsiteY67" fmla="*/ 6302454 h 6858000"/>
              <a:gd name="connsiteX68" fmla="*/ 11121033 w 12192000"/>
              <a:gd name="connsiteY68" fmla="*/ 6460305 h 6858000"/>
              <a:gd name="connsiteX69" fmla="*/ 11145670 w 12192000"/>
              <a:gd name="connsiteY69" fmla="*/ 6481074 h 6858000"/>
              <a:gd name="connsiteX70" fmla="*/ 11153882 w 12192000"/>
              <a:gd name="connsiteY70" fmla="*/ 6481074 h 6858000"/>
              <a:gd name="connsiteX71" fmla="*/ 11149776 w 12192000"/>
              <a:gd name="connsiteY71" fmla="*/ 6489382 h 6858000"/>
              <a:gd name="connsiteX72" fmla="*/ 11149776 w 12192000"/>
              <a:gd name="connsiteY72" fmla="*/ 6491459 h 6858000"/>
              <a:gd name="connsiteX73" fmla="*/ 11125139 w 12192000"/>
              <a:gd name="connsiteY73" fmla="*/ 6510152 h 6858000"/>
              <a:gd name="connsiteX74" fmla="*/ 11090237 w 12192000"/>
              <a:gd name="connsiteY74" fmla="*/ 6508075 h 6858000"/>
              <a:gd name="connsiteX75" fmla="*/ 11084078 w 12192000"/>
              <a:gd name="connsiteY75" fmla="*/ 6510152 h 6858000"/>
              <a:gd name="connsiteX76" fmla="*/ 11082024 w 12192000"/>
              <a:gd name="connsiteY76" fmla="*/ 6514306 h 6858000"/>
              <a:gd name="connsiteX77" fmla="*/ 11082024 w 12192000"/>
              <a:gd name="connsiteY77" fmla="*/ 6532999 h 6858000"/>
              <a:gd name="connsiteX78" fmla="*/ 11088184 w 12192000"/>
              <a:gd name="connsiteY78" fmla="*/ 6539230 h 6858000"/>
              <a:gd name="connsiteX79" fmla="*/ 11135404 w 12192000"/>
              <a:gd name="connsiteY79" fmla="*/ 6545460 h 6858000"/>
              <a:gd name="connsiteX80" fmla="*/ 11137458 w 12192000"/>
              <a:gd name="connsiteY80" fmla="*/ 6545460 h 6858000"/>
              <a:gd name="connsiteX81" fmla="*/ 11190838 w 12192000"/>
              <a:gd name="connsiteY81" fmla="*/ 6493536 h 6858000"/>
              <a:gd name="connsiteX82" fmla="*/ 11223687 w 12192000"/>
              <a:gd name="connsiteY82" fmla="*/ 6364764 h 6858000"/>
              <a:gd name="connsiteX83" fmla="*/ 11236005 w 12192000"/>
              <a:gd name="connsiteY83" fmla="*/ 6323224 h 6858000"/>
              <a:gd name="connsiteX84" fmla="*/ 11240111 w 12192000"/>
              <a:gd name="connsiteY84" fmla="*/ 6302454 h 6858000"/>
              <a:gd name="connsiteX85" fmla="*/ 11238058 w 12192000"/>
              <a:gd name="connsiteY85" fmla="*/ 6296224 h 6858000"/>
              <a:gd name="connsiteX86" fmla="*/ 11233952 w 12192000"/>
              <a:gd name="connsiteY86" fmla="*/ 6294146 h 6858000"/>
              <a:gd name="connsiteX87" fmla="*/ 11205209 w 12192000"/>
              <a:gd name="connsiteY87" fmla="*/ 6294146 h 6858000"/>
              <a:gd name="connsiteX88" fmla="*/ 11199050 w 12192000"/>
              <a:gd name="connsiteY88" fmla="*/ 6298301 h 6858000"/>
              <a:gd name="connsiteX89" fmla="*/ 11162094 w 12192000"/>
              <a:gd name="connsiteY89" fmla="*/ 6439535 h 6858000"/>
              <a:gd name="connsiteX90" fmla="*/ 11160041 w 12192000"/>
              <a:gd name="connsiteY90" fmla="*/ 6439535 h 6858000"/>
              <a:gd name="connsiteX91" fmla="*/ 11121033 w 12192000"/>
              <a:gd name="connsiteY91" fmla="*/ 6298301 h 6858000"/>
              <a:gd name="connsiteX92" fmla="*/ 11114874 w 12192000"/>
              <a:gd name="connsiteY92" fmla="*/ 6294146 h 6858000"/>
              <a:gd name="connsiteX93" fmla="*/ 11088184 w 12192000"/>
              <a:gd name="connsiteY93" fmla="*/ 6294146 h 6858000"/>
              <a:gd name="connsiteX94" fmla="*/ 11048412 w 12192000"/>
              <a:gd name="connsiteY94" fmla="*/ 6291809 h 6858000"/>
              <a:gd name="connsiteX95" fmla="*/ 10999317 w 12192000"/>
              <a:gd name="connsiteY95" fmla="*/ 6312618 h 6858000"/>
              <a:gd name="connsiteX96" fmla="*/ 10999317 w 12192000"/>
              <a:gd name="connsiteY96" fmla="*/ 6300133 h 6858000"/>
              <a:gd name="connsiteX97" fmla="*/ 10993181 w 12192000"/>
              <a:gd name="connsiteY97" fmla="*/ 6293890 h 6858000"/>
              <a:gd name="connsiteX98" fmla="*/ 10964542 w 12192000"/>
              <a:gd name="connsiteY98" fmla="*/ 6293890 h 6858000"/>
              <a:gd name="connsiteX99" fmla="*/ 10958406 w 12192000"/>
              <a:gd name="connsiteY99" fmla="*/ 6300133 h 6858000"/>
              <a:gd name="connsiteX100" fmla="*/ 10958406 w 12192000"/>
              <a:gd name="connsiteY100" fmla="*/ 6474928 h 6858000"/>
              <a:gd name="connsiteX101" fmla="*/ 10964542 w 12192000"/>
              <a:gd name="connsiteY101" fmla="*/ 6481171 h 6858000"/>
              <a:gd name="connsiteX102" fmla="*/ 10993181 w 12192000"/>
              <a:gd name="connsiteY102" fmla="*/ 6481171 h 6858000"/>
              <a:gd name="connsiteX103" fmla="*/ 10999317 w 12192000"/>
              <a:gd name="connsiteY103" fmla="*/ 6474928 h 6858000"/>
              <a:gd name="connsiteX104" fmla="*/ 10999317 w 12192000"/>
              <a:gd name="connsiteY104" fmla="*/ 6354236 h 6858000"/>
              <a:gd name="connsiteX105" fmla="*/ 11050457 w 12192000"/>
              <a:gd name="connsiteY105" fmla="*/ 6331346 h 6858000"/>
              <a:gd name="connsiteX106" fmla="*/ 11056594 w 12192000"/>
              <a:gd name="connsiteY106" fmla="*/ 6325103 h 6858000"/>
              <a:gd name="connsiteX107" fmla="*/ 11056594 w 12192000"/>
              <a:gd name="connsiteY107" fmla="*/ 6298052 h 6858000"/>
              <a:gd name="connsiteX108" fmla="*/ 11054548 w 12192000"/>
              <a:gd name="connsiteY108" fmla="*/ 6293890 h 6858000"/>
              <a:gd name="connsiteX109" fmla="*/ 11048412 w 12192000"/>
              <a:gd name="connsiteY109" fmla="*/ 6291809 h 6858000"/>
              <a:gd name="connsiteX110" fmla="*/ 10847504 w 12192000"/>
              <a:gd name="connsiteY110" fmla="*/ 6288302 h 6858000"/>
              <a:gd name="connsiteX111" fmla="*/ 10777148 w 12192000"/>
              <a:gd name="connsiteY111" fmla="*/ 6296620 h 6858000"/>
              <a:gd name="connsiteX112" fmla="*/ 10770940 w 12192000"/>
              <a:gd name="connsiteY112" fmla="*/ 6302858 h 6858000"/>
              <a:gd name="connsiteX113" fmla="*/ 10773009 w 12192000"/>
              <a:gd name="connsiteY113" fmla="*/ 6327811 h 6858000"/>
              <a:gd name="connsiteX114" fmla="*/ 10775079 w 12192000"/>
              <a:gd name="connsiteY114" fmla="*/ 6331970 h 6858000"/>
              <a:gd name="connsiteX115" fmla="*/ 10779217 w 12192000"/>
              <a:gd name="connsiteY115" fmla="*/ 6334049 h 6858000"/>
              <a:gd name="connsiteX116" fmla="*/ 10845434 w 12192000"/>
              <a:gd name="connsiteY116" fmla="*/ 6329890 h 6858000"/>
              <a:gd name="connsiteX117" fmla="*/ 10868196 w 12192000"/>
              <a:gd name="connsiteY117" fmla="*/ 6352764 h 6858000"/>
              <a:gd name="connsiteX118" fmla="*/ 10868196 w 12192000"/>
              <a:gd name="connsiteY118" fmla="*/ 6365240 h 6858000"/>
              <a:gd name="connsiteX119" fmla="*/ 10822672 w 12192000"/>
              <a:gd name="connsiteY119" fmla="*/ 6369399 h 6858000"/>
              <a:gd name="connsiteX120" fmla="*/ 10758524 w 12192000"/>
              <a:gd name="connsiteY120" fmla="*/ 6425543 h 6858000"/>
              <a:gd name="connsiteX121" fmla="*/ 10814395 w 12192000"/>
              <a:gd name="connsiteY121" fmla="*/ 6485846 h 6858000"/>
              <a:gd name="connsiteX122" fmla="*/ 10874404 w 12192000"/>
              <a:gd name="connsiteY122" fmla="*/ 6473370 h 6858000"/>
              <a:gd name="connsiteX123" fmla="*/ 10903374 w 12192000"/>
              <a:gd name="connsiteY123" fmla="*/ 6485846 h 6858000"/>
              <a:gd name="connsiteX124" fmla="*/ 10909582 w 12192000"/>
              <a:gd name="connsiteY124" fmla="*/ 6483767 h 6858000"/>
              <a:gd name="connsiteX125" fmla="*/ 10911651 w 12192000"/>
              <a:gd name="connsiteY125" fmla="*/ 6477529 h 6858000"/>
              <a:gd name="connsiteX126" fmla="*/ 10911651 w 12192000"/>
              <a:gd name="connsiteY126" fmla="*/ 6352764 h 6858000"/>
              <a:gd name="connsiteX127" fmla="*/ 10847504 w 12192000"/>
              <a:gd name="connsiteY127" fmla="*/ 6288302 h 6858000"/>
              <a:gd name="connsiteX128" fmla="*/ 10518899 w 12192000"/>
              <a:gd name="connsiteY128" fmla="*/ 6288302 h 6858000"/>
              <a:gd name="connsiteX129" fmla="*/ 10434738 w 12192000"/>
              <a:gd name="connsiteY129" fmla="*/ 6387074 h 6858000"/>
              <a:gd name="connsiteX130" fmla="*/ 10518899 w 12192000"/>
              <a:gd name="connsiteY130" fmla="*/ 6485846 h 6858000"/>
              <a:gd name="connsiteX131" fmla="*/ 10603060 w 12192000"/>
              <a:gd name="connsiteY131" fmla="*/ 6387074 h 6858000"/>
              <a:gd name="connsiteX132" fmla="*/ 10518899 w 12192000"/>
              <a:gd name="connsiteY132" fmla="*/ 6288302 h 6858000"/>
              <a:gd name="connsiteX133" fmla="*/ 10302945 w 12192000"/>
              <a:gd name="connsiteY133" fmla="*/ 6262586 h 6858000"/>
              <a:gd name="connsiteX134" fmla="*/ 10319310 w 12192000"/>
              <a:gd name="connsiteY134" fmla="*/ 6262586 h 6858000"/>
              <a:gd name="connsiteX135" fmla="*/ 10362267 w 12192000"/>
              <a:gd name="connsiteY135" fmla="*/ 6302328 h 6858000"/>
              <a:gd name="connsiteX136" fmla="*/ 10317264 w 12192000"/>
              <a:gd name="connsiteY136" fmla="*/ 6339979 h 6858000"/>
              <a:gd name="connsiteX137" fmla="*/ 10272261 w 12192000"/>
              <a:gd name="connsiteY137" fmla="*/ 6339979 h 6858000"/>
              <a:gd name="connsiteX138" fmla="*/ 10272261 w 12192000"/>
              <a:gd name="connsiteY138" fmla="*/ 6264678 h 6858000"/>
              <a:gd name="connsiteX139" fmla="*/ 10302945 w 12192000"/>
              <a:gd name="connsiteY139" fmla="*/ 6262586 h 6858000"/>
              <a:gd name="connsiteX140" fmla="*/ 10679182 w 12192000"/>
              <a:gd name="connsiteY140" fmla="*/ 6250897 h 6858000"/>
              <a:gd name="connsiteX141" fmla="*/ 10650472 w 12192000"/>
              <a:gd name="connsiteY141" fmla="*/ 6257141 h 6858000"/>
              <a:gd name="connsiteX142" fmla="*/ 10644320 w 12192000"/>
              <a:gd name="connsiteY142" fmla="*/ 6263385 h 6858000"/>
              <a:gd name="connsiteX143" fmla="*/ 10644320 w 12192000"/>
              <a:gd name="connsiteY143" fmla="*/ 6294607 h 6858000"/>
              <a:gd name="connsiteX144" fmla="*/ 10627914 w 12192000"/>
              <a:gd name="connsiteY144" fmla="*/ 6294607 h 6858000"/>
              <a:gd name="connsiteX145" fmla="*/ 10621762 w 12192000"/>
              <a:gd name="connsiteY145" fmla="*/ 6300852 h 6858000"/>
              <a:gd name="connsiteX146" fmla="*/ 10621762 w 12192000"/>
              <a:gd name="connsiteY146" fmla="*/ 6325830 h 6858000"/>
              <a:gd name="connsiteX147" fmla="*/ 10627914 w 12192000"/>
              <a:gd name="connsiteY147" fmla="*/ 6332074 h 6858000"/>
              <a:gd name="connsiteX148" fmla="*/ 10644320 w 12192000"/>
              <a:gd name="connsiteY148" fmla="*/ 6332074 h 6858000"/>
              <a:gd name="connsiteX149" fmla="*/ 10644320 w 12192000"/>
              <a:gd name="connsiteY149" fmla="*/ 6415333 h 6858000"/>
              <a:gd name="connsiteX150" fmla="*/ 10699689 w 12192000"/>
              <a:gd name="connsiteY150" fmla="*/ 6488184 h 6858000"/>
              <a:gd name="connsiteX151" fmla="*/ 10732500 w 12192000"/>
              <a:gd name="connsiteY151" fmla="*/ 6484021 h 6858000"/>
              <a:gd name="connsiteX152" fmla="*/ 10738652 w 12192000"/>
              <a:gd name="connsiteY152" fmla="*/ 6475695 h 6858000"/>
              <a:gd name="connsiteX153" fmla="*/ 10736602 w 12192000"/>
              <a:gd name="connsiteY153" fmla="*/ 6452799 h 6858000"/>
              <a:gd name="connsiteX154" fmla="*/ 10730449 w 12192000"/>
              <a:gd name="connsiteY154" fmla="*/ 6444473 h 6858000"/>
              <a:gd name="connsiteX155" fmla="*/ 10705841 w 12192000"/>
              <a:gd name="connsiteY155" fmla="*/ 6446555 h 6858000"/>
              <a:gd name="connsiteX156" fmla="*/ 10687385 w 12192000"/>
              <a:gd name="connsiteY156" fmla="*/ 6409088 h 6858000"/>
              <a:gd name="connsiteX157" fmla="*/ 10687385 w 12192000"/>
              <a:gd name="connsiteY157" fmla="*/ 6332074 h 6858000"/>
              <a:gd name="connsiteX158" fmla="*/ 10730449 w 12192000"/>
              <a:gd name="connsiteY158" fmla="*/ 6332074 h 6858000"/>
              <a:gd name="connsiteX159" fmla="*/ 10736602 w 12192000"/>
              <a:gd name="connsiteY159" fmla="*/ 6325830 h 6858000"/>
              <a:gd name="connsiteX160" fmla="*/ 10736602 w 12192000"/>
              <a:gd name="connsiteY160" fmla="*/ 6300852 h 6858000"/>
              <a:gd name="connsiteX161" fmla="*/ 10730449 w 12192000"/>
              <a:gd name="connsiteY161" fmla="*/ 6294607 h 6858000"/>
              <a:gd name="connsiteX162" fmla="*/ 10687385 w 12192000"/>
              <a:gd name="connsiteY162" fmla="*/ 6294607 h 6858000"/>
              <a:gd name="connsiteX163" fmla="*/ 10687385 w 12192000"/>
              <a:gd name="connsiteY163" fmla="*/ 6257141 h 6858000"/>
              <a:gd name="connsiteX164" fmla="*/ 10685334 w 12192000"/>
              <a:gd name="connsiteY164" fmla="*/ 6250897 h 6858000"/>
              <a:gd name="connsiteX165" fmla="*/ 10679182 w 12192000"/>
              <a:gd name="connsiteY165" fmla="*/ 6250897 h 6858000"/>
              <a:gd name="connsiteX166" fmla="*/ 10313278 w 12192000"/>
              <a:gd name="connsiteY166" fmla="*/ 6221675 h 6858000"/>
              <a:gd name="connsiteX167" fmla="*/ 10232861 w 12192000"/>
              <a:gd name="connsiteY167" fmla="*/ 6225827 h 6858000"/>
              <a:gd name="connsiteX168" fmla="*/ 10226674 w 12192000"/>
              <a:gd name="connsiteY168" fmla="*/ 6234131 h 6858000"/>
              <a:gd name="connsiteX169" fmla="*/ 10226674 w 12192000"/>
              <a:gd name="connsiteY169" fmla="*/ 6474943 h 6858000"/>
              <a:gd name="connsiteX170" fmla="*/ 10234922 w 12192000"/>
              <a:gd name="connsiteY170" fmla="*/ 6481171 h 6858000"/>
              <a:gd name="connsiteX171" fmla="*/ 10263790 w 12192000"/>
              <a:gd name="connsiteY171" fmla="*/ 6481171 h 6858000"/>
              <a:gd name="connsiteX172" fmla="*/ 10272038 w 12192000"/>
              <a:gd name="connsiteY172" fmla="*/ 6474943 h 6858000"/>
              <a:gd name="connsiteX173" fmla="*/ 10272038 w 12192000"/>
              <a:gd name="connsiteY173" fmla="*/ 6379449 h 6858000"/>
              <a:gd name="connsiteX174" fmla="*/ 10321526 w 12192000"/>
              <a:gd name="connsiteY174" fmla="*/ 6381524 h 6858000"/>
              <a:gd name="connsiteX175" fmla="*/ 10362766 w 12192000"/>
              <a:gd name="connsiteY175" fmla="*/ 6477018 h 6858000"/>
              <a:gd name="connsiteX176" fmla="*/ 10368952 w 12192000"/>
              <a:gd name="connsiteY176" fmla="*/ 6481171 h 6858000"/>
              <a:gd name="connsiteX177" fmla="*/ 10401944 w 12192000"/>
              <a:gd name="connsiteY177" fmla="*/ 6481171 h 6858000"/>
              <a:gd name="connsiteX178" fmla="*/ 10408130 w 12192000"/>
              <a:gd name="connsiteY178" fmla="*/ 6479095 h 6858000"/>
              <a:gd name="connsiteX179" fmla="*/ 10410192 w 12192000"/>
              <a:gd name="connsiteY179" fmla="*/ 6472867 h 6858000"/>
              <a:gd name="connsiteX180" fmla="*/ 10362766 w 12192000"/>
              <a:gd name="connsiteY180" fmla="*/ 6369069 h 6858000"/>
              <a:gd name="connsiteX181" fmla="*/ 10408130 w 12192000"/>
              <a:gd name="connsiteY181" fmla="*/ 6300561 h 6858000"/>
              <a:gd name="connsiteX182" fmla="*/ 10319464 w 12192000"/>
              <a:gd name="connsiteY182" fmla="*/ 6221675 h 6858000"/>
              <a:gd name="connsiteX183" fmla="*/ 10313278 w 12192000"/>
              <a:gd name="connsiteY183" fmla="*/ 6221675 h 6858000"/>
              <a:gd name="connsiteX184" fmla="*/ 11675833 w 12192000"/>
              <a:gd name="connsiteY184" fmla="*/ 6188669 h 6858000"/>
              <a:gd name="connsiteX185" fmla="*/ 11684076 w 12192000"/>
              <a:gd name="connsiteY185" fmla="*/ 6188669 h 6858000"/>
              <a:gd name="connsiteX186" fmla="*/ 11791218 w 12192000"/>
              <a:gd name="connsiteY186" fmla="*/ 6250482 h 6858000"/>
              <a:gd name="connsiteX187" fmla="*/ 11795339 w 12192000"/>
              <a:gd name="connsiteY187" fmla="*/ 6256663 h 6858000"/>
              <a:gd name="connsiteX188" fmla="*/ 11787097 w 12192000"/>
              <a:gd name="connsiteY188" fmla="*/ 6262844 h 6858000"/>
              <a:gd name="connsiteX189" fmla="*/ 11696438 w 12192000"/>
              <a:gd name="connsiteY189" fmla="*/ 6306113 h 6858000"/>
              <a:gd name="connsiteX190" fmla="*/ 11686136 w 12192000"/>
              <a:gd name="connsiteY190" fmla="*/ 6308173 h 6858000"/>
              <a:gd name="connsiteX191" fmla="*/ 11682015 w 12192000"/>
              <a:gd name="connsiteY191" fmla="*/ 6297871 h 6858000"/>
              <a:gd name="connsiteX192" fmla="*/ 11673773 w 12192000"/>
              <a:gd name="connsiteY192" fmla="*/ 6196910 h 6858000"/>
              <a:gd name="connsiteX193" fmla="*/ 11675833 w 12192000"/>
              <a:gd name="connsiteY193" fmla="*/ 6188669 h 6858000"/>
              <a:gd name="connsiteX194" fmla="*/ 11618498 w 12192000"/>
              <a:gd name="connsiteY194" fmla="*/ 6187898 h 6858000"/>
              <a:gd name="connsiteX195" fmla="*/ 11622619 w 12192000"/>
              <a:gd name="connsiteY195" fmla="*/ 6188673 h 6858000"/>
              <a:gd name="connsiteX196" fmla="*/ 11624679 w 12192000"/>
              <a:gd name="connsiteY196" fmla="*/ 6198998 h 6858000"/>
              <a:gd name="connsiteX197" fmla="*/ 11616438 w 12192000"/>
              <a:gd name="connsiteY197" fmla="*/ 6300186 h 6858000"/>
              <a:gd name="connsiteX198" fmla="*/ 11612316 w 12192000"/>
              <a:gd name="connsiteY198" fmla="*/ 6308446 h 6858000"/>
              <a:gd name="connsiteX199" fmla="*/ 11602015 w 12192000"/>
              <a:gd name="connsiteY199" fmla="*/ 6308446 h 6858000"/>
              <a:gd name="connsiteX200" fmla="*/ 11511355 w 12192000"/>
              <a:gd name="connsiteY200" fmla="*/ 6263015 h 6858000"/>
              <a:gd name="connsiteX201" fmla="*/ 11503114 w 12192000"/>
              <a:gd name="connsiteY201" fmla="*/ 6256820 h 6858000"/>
              <a:gd name="connsiteX202" fmla="*/ 11507235 w 12192000"/>
              <a:gd name="connsiteY202" fmla="*/ 6250624 h 6858000"/>
              <a:gd name="connsiteX203" fmla="*/ 11614377 w 12192000"/>
              <a:gd name="connsiteY203" fmla="*/ 6188673 h 6858000"/>
              <a:gd name="connsiteX204" fmla="*/ 11618498 w 12192000"/>
              <a:gd name="connsiteY204" fmla="*/ 6187898 h 6858000"/>
              <a:gd name="connsiteX205" fmla="*/ 11649811 w 12192000"/>
              <a:gd name="connsiteY205" fmla="*/ 6152709 h 6858000"/>
              <a:gd name="connsiteX206" fmla="*/ 11432980 w 12192000"/>
              <a:gd name="connsiteY206" fmla="*/ 6371879 h 6858000"/>
              <a:gd name="connsiteX207" fmla="*/ 11649811 w 12192000"/>
              <a:gd name="connsiteY207" fmla="*/ 6591048 h 6858000"/>
              <a:gd name="connsiteX208" fmla="*/ 11866643 w 12192000"/>
              <a:gd name="connsiteY208" fmla="*/ 6371879 h 6858000"/>
              <a:gd name="connsiteX209" fmla="*/ 11649811 w 12192000"/>
              <a:gd name="connsiteY209" fmla="*/ 6152709 h 6858000"/>
              <a:gd name="connsiteX210" fmla="*/ 11649226 w 12192000"/>
              <a:gd name="connsiteY210" fmla="*/ 6121150 h 6858000"/>
              <a:gd name="connsiteX211" fmla="*/ 11895865 w 12192000"/>
              <a:gd name="connsiteY211" fmla="*/ 6370711 h 6858000"/>
              <a:gd name="connsiteX212" fmla="*/ 11649226 w 12192000"/>
              <a:gd name="connsiteY212" fmla="*/ 6620272 h 6858000"/>
              <a:gd name="connsiteX213" fmla="*/ 11402588 w 12192000"/>
              <a:gd name="connsiteY213" fmla="*/ 6370711 h 6858000"/>
              <a:gd name="connsiteX214" fmla="*/ 11649226 w 12192000"/>
              <a:gd name="connsiteY214" fmla="*/ 6121150 h 6858000"/>
              <a:gd name="connsiteX215" fmla="*/ 11636303 w 12192000"/>
              <a:gd name="connsiteY215" fmla="*/ 6042574 h 6858000"/>
              <a:gd name="connsiteX216" fmla="*/ 11623964 w 12192000"/>
              <a:gd name="connsiteY216" fmla="*/ 6092457 h 6858000"/>
              <a:gd name="connsiteX217" fmla="*/ 11601342 w 12192000"/>
              <a:gd name="connsiteY217" fmla="*/ 6096614 h 6858000"/>
              <a:gd name="connsiteX218" fmla="*/ 11574607 w 12192000"/>
              <a:gd name="connsiteY218" fmla="*/ 6050888 h 6858000"/>
              <a:gd name="connsiteX219" fmla="*/ 11574607 w 12192000"/>
              <a:gd name="connsiteY219" fmla="*/ 6048809 h 6858000"/>
              <a:gd name="connsiteX220" fmla="*/ 11572550 w 12192000"/>
              <a:gd name="connsiteY220" fmla="*/ 6050888 h 6858000"/>
              <a:gd name="connsiteX221" fmla="*/ 11551985 w 12192000"/>
              <a:gd name="connsiteY221" fmla="*/ 6055045 h 6858000"/>
              <a:gd name="connsiteX222" fmla="*/ 11551985 w 12192000"/>
              <a:gd name="connsiteY222" fmla="*/ 6057123 h 6858000"/>
              <a:gd name="connsiteX223" fmla="*/ 11547872 w 12192000"/>
              <a:gd name="connsiteY223" fmla="*/ 6082065 h 6858000"/>
              <a:gd name="connsiteX224" fmla="*/ 11551985 w 12192000"/>
              <a:gd name="connsiteY224" fmla="*/ 6109085 h 6858000"/>
              <a:gd name="connsiteX225" fmla="*/ 11531420 w 12192000"/>
              <a:gd name="connsiteY225" fmla="*/ 6117398 h 6858000"/>
              <a:gd name="connsiteX226" fmla="*/ 11494402 w 12192000"/>
              <a:gd name="connsiteY226" fmla="*/ 6082065 h 6858000"/>
              <a:gd name="connsiteX227" fmla="*/ 11494402 w 12192000"/>
              <a:gd name="connsiteY227" fmla="*/ 6079986 h 6858000"/>
              <a:gd name="connsiteX228" fmla="*/ 11492346 w 12192000"/>
              <a:gd name="connsiteY228" fmla="*/ 6079986 h 6858000"/>
              <a:gd name="connsiteX229" fmla="*/ 11473837 w 12192000"/>
              <a:gd name="connsiteY229" fmla="*/ 6092457 h 6858000"/>
              <a:gd name="connsiteX230" fmla="*/ 11473837 w 12192000"/>
              <a:gd name="connsiteY230" fmla="*/ 6094535 h 6858000"/>
              <a:gd name="connsiteX231" fmla="*/ 11486176 w 12192000"/>
              <a:gd name="connsiteY231" fmla="*/ 6144418 h 6858000"/>
              <a:gd name="connsiteX232" fmla="*/ 11469724 w 12192000"/>
              <a:gd name="connsiteY232" fmla="*/ 6156889 h 6858000"/>
              <a:gd name="connsiteX233" fmla="*/ 11426536 w 12192000"/>
              <a:gd name="connsiteY233" fmla="*/ 6129869 h 6858000"/>
              <a:gd name="connsiteX234" fmla="*/ 11424480 w 12192000"/>
              <a:gd name="connsiteY234" fmla="*/ 6129869 h 6858000"/>
              <a:gd name="connsiteX235" fmla="*/ 11424480 w 12192000"/>
              <a:gd name="connsiteY235" fmla="*/ 6131947 h 6858000"/>
              <a:gd name="connsiteX236" fmla="*/ 11408027 w 12192000"/>
              <a:gd name="connsiteY236" fmla="*/ 6146497 h 6858000"/>
              <a:gd name="connsiteX237" fmla="*/ 11408027 w 12192000"/>
              <a:gd name="connsiteY237" fmla="*/ 6148575 h 6858000"/>
              <a:gd name="connsiteX238" fmla="*/ 11434763 w 12192000"/>
              <a:gd name="connsiteY238" fmla="*/ 6194301 h 6858000"/>
              <a:gd name="connsiteX239" fmla="*/ 11420366 w 12192000"/>
              <a:gd name="connsiteY239" fmla="*/ 6210929 h 6858000"/>
              <a:gd name="connsiteX240" fmla="*/ 11371010 w 12192000"/>
              <a:gd name="connsiteY240" fmla="*/ 6198458 h 6858000"/>
              <a:gd name="connsiteX241" fmla="*/ 11368953 w 12192000"/>
              <a:gd name="connsiteY241" fmla="*/ 6198458 h 6858000"/>
              <a:gd name="connsiteX242" fmla="*/ 11358671 w 12192000"/>
              <a:gd name="connsiteY242" fmla="*/ 6217164 h 6858000"/>
              <a:gd name="connsiteX243" fmla="*/ 11358671 w 12192000"/>
              <a:gd name="connsiteY243" fmla="*/ 6219243 h 6858000"/>
              <a:gd name="connsiteX244" fmla="*/ 11395688 w 12192000"/>
              <a:gd name="connsiteY244" fmla="*/ 6256655 h 6858000"/>
              <a:gd name="connsiteX245" fmla="*/ 11387462 w 12192000"/>
              <a:gd name="connsiteY245" fmla="*/ 6275361 h 6858000"/>
              <a:gd name="connsiteX246" fmla="*/ 11336049 w 12192000"/>
              <a:gd name="connsiteY246" fmla="*/ 6275361 h 6858000"/>
              <a:gd name="connsiteX247" fmla="*/ 11333992 w 12192000"/>
              <a:gd name="connsiteY247" fmla="*/ 6275361 h 6858000"/>
              <a:gd name="connsiteX248" fmla="*/ 11333992 w 12192000"/>
              <a:gd name="connsiteY248" fmla="*/ 6277439 h 6858000"/>
              <a:gd name="connsiteX249" fmla="*/ 11327823 w 12192000"/>
              <a:gd name="connsiteY249" fmla="*/ 6298223 h 6858000"/>
              <a:gd name="connsiteX250" fmla="*/ 11329879 w 12192000"/>
              <a:gd name="connsiteY250" fmla="*/ 6300302 h 6858000"/>
              <a:gd name="connsiteX251" fmla="*/ 11373066 w 12192000"/>
              <a:gd name="connsiteY251" fmla="*/ 6325243 h 6858000"/>
              <a:gd name="connsiteX252" fmla="*/ 11371010 w 12192000"/>
              <a:gd name="connsiteY252" fmla="*/ 6348107 h 6858000"/>
              <a:gd name="connsiteX253" fmla="*/ 11321653 w 12192000"/>
              <a:gd name="connsiteY253" fmla="*/ 6360578 h 6858000"/>
              <a:gd name="connsiteX254" fmla="*/ 11319596 w 12192000"/>
              <a:gd name="connsiteY254" fmla="*/ 6360578 h 6858000"/>
              <a:gd name="connsiteX255" fmla="*/ 11319596 w 12192000"/>
              <a:gd name="connsiteY255" fmla="*/ 6362655 h 6858000"/>
              <a:gd name="connsiteX256" fmla="*/ 11319596 w 12192000"/>
              <a:gd name="connsiteY256" fmla="*/ 6373048 h 6858000"/>
              <a:gd name="connsiteX257" fmla="*/ 11319596 w 12192000"/>
              <a:gd name="connsiteY257" fmla="*/ 6383440 h 6858000"/>
              <a:gd name="connsiteX258" fmla="*/ 11319596 w 12192000"/>
              <a:gd name="connsiteY258" fmla="*/ 6385519 h 6858000"/>
              <a:gd name="connsiteX259" fmla="*/ 11321653 w 12192000"/>
              <a:gd name="connsiteY259" fmla="*/ 6385519 h 6858000"/>
              <a:gd name="connsiteX260" fmla="*/ 11371010 w 12192000"/>
              <a:gd name="connsiteY260" fmla="*/ 6397990 h 6858000"/>
              <a:gd name="connsiteX261" fmla="*/ 11375123 w 12192000"/>
              <a:gd name="connsiteY261" fmla="*/ 6420852 h 6858000"/>
              <a:gd name="connsiteX262" fmla="*/ 11329879 w 12192000"/>
              <a:gd name="connsiteY262" fmla="*/ 6447872 h 6858000"/>
              <a:gd name="connsiteX263" fmla="*/ 11327823 w 12192000"/>
              <a:gd name="connsiteY263" fmla="*/ 6447872 h 6858000"/>
              <a:gd name="connsiteX264" fmla="*/ 11327823 w 12192000"/>
              <a:gd name="connsiteY264" fmla="*/ 6449951 h 6858000"/>
              <a:gd name="connsiteX265" fmla="*/ 11333992 w 12192000"/>
              <a:gd name="connsiteY265" fmla="*/ 6470736 h 6858000"/>
              <a:gd name="connsiteX266" fmla="*/ 11336049 w 12192000"/>
              <a:gd name="connsiteY266" fmla="*/ 6470736 h 6858000"/>
              <a:gd name="connsiteX267" fmla="*/ 11387462 w 12192000"/>
              <a:gd name="connsiteY267" fmla="*/ 6470736 h 6858000"/>
              <a:gd name="connsiteX268" fmla="*/ 11395688 w 12192000"/>
              <a:gd name="connsiteY268" fmla="*/ 6491519 h 6858000"/>
              <a:gd name="connsiteX269" fmla="*/ 11358671 w 12192000"/>
              <a:gd name="connsiteY269" fmla="*/ 6528932 h 6858000"/>
              <a:gd name="connsiteX270" fmla="*/ 11358671 w 12192000"/>
              <a:gd name="connsiteY270" fmla="*/ 6531010 h 6858000"/>
              <a:gd name="connsiteX271" fmla="*/ 11371010 w 12192000"/>
              <a:gd name="connsiteY271" fmla="*/ 6549716 h 6858000"/>
              <a:gd name="connsiteX272" fmla="*/ 11422423 w 12192000"/>
              <a:gd name="connsiteY272" fmla="*/ 6535168 h 6858000"/>
              <a:gd name="connsiteX273" fmla="*/ 11434763 w 12192000"/>
              <a:gd name="connsiteY273" fmla="*/ 6553874 h 6858000"/>
              <a:gd name="connsiteX274" fmla="*/ 11408027 w 12192000"/>
              <a:gd name="connsiteY274" fmla="*/ 6599600 h 6858000"/>
              <a:gd name="connsiteX275" fmla="*/ 11410084 w 12192000"/>
              <a:gd name="connsiteY275" fmla="*/ 6601677 h 6858000"/>
              <a:gd name="connsiteX276" fmla="*/ 11424480 w 12192000"/>
              <a:gd name="connsiteY276" fmla="*/ 6616227 h 6858000"/>
              <a:gd name="connsiteX277" fmla="*/ 11426536 w 12192000"/>
              <a:gd name="connsiteY277" fmla="*/ 6616227 h 6858000"/>
              <a:gd name="connsiteX278" fmla="*/ 11471780 w 12192000"/>
              <a:gd name="connsiteY278" fmla="*/ 6589207 h 6858000"/>
              <a:gd name="connsiteX279" fmla="*/ 11488233 w 12192000"/>
              <a:gd name="connsiteY279" fmla="*/ 6603756 h 6858000"/>
              <a:gd name="connsiteX280" fmla="*/ 11475894 w 12192000"/>
              <a:gd name="connsiteY280" fmla="*/ 6653639 h 6858000"/>
              <a:gd name="connsiteX281" fmla="*/ 11475894 w 12192000"/>
              <a:gd name="connsiteY281" fmla="*/ 6655718 h 6858000"/>
              <a:gd name="connsiteX282" fmla="*/ 11494402 w 12192000"/>
              <a:gd name="connsiteY282" fmla="*/ 6666109 h 6858000"/>
              <a:gd name="connsiteX283" fmla="*/ 11494402 w 12192000"/>
              <a:gd name="connsiteY283" fmla="*/ 6668188 h 6858000"/>
              <a:gd name="connsiteX284" fmla="*/ 11496459 w 12192000"/>
              <a:gd name="connsiteY284" fmla="*/ 6666109 h 6858000"/>
              <a:gd name="connsiteX285" fmla="*/ 11533476 w 12192000"/>
              <a:gd name="connsiteY285" fmla="*/ 6628698 h 6858000"/>
              <a:gd name="connsiteX286" fmla="*/ 11551985 w 12192000"/>
              <a:gd name="connsiteY286" fmla="*/ 6637012 h 6858000"/>
              <a:gd name="connsiteX287" fmla="*/ 11549928 w 12192000"/>
              <a:gd name="connsiteY287" fmla="*/ 6664032 h 6858000"/>
              <a:gd name="connsiteX288" fmla="*/ 11551985 w 12192000"/>
              <a:gd name="connsiteY288" fmla="*/ 6688973 h 6858000"/>
              <a:gd name="connsiteX289" fmla="*/ 11551985 w 12192000"/>
              <a:gd name="connsiteY289" fmla="*/ 6691051 h 6858000"/>
              <a:gd name="connsiteX290" fmla="*/ 11554042 w 12192000"/>
              <a:gd name="connsiteY290" fmla="*/ 6691051 h 6858000"/>
              <a:gd name="connsiteX291" fmla="*/ 11574607 w 12192000"/>
              <a:gd name="connsiteY291" fmla="*/ 6697286 h 6858000"/>
              <a:gd name="connsiteX292" fmla="*/ 11576663 w 12192000"/>
              <a:gd name="connsiteY292" fmla="*/ 6697286 h 6858000"/>
              <a:gd name="connsiteX293" fmla="*/ 11601342 w 12192000"/>
              <a:gd name="connsiteY293" fmla="*/ 6651561 h 6858000"/>
              <a:gd name="connsiteX294" fmla="*/ 11623964 w 12192000"/>
              <a:gd name="connsiteY294" fmla="*/ 6653639 h 6858000"/>
              <a:gd name="connsiteX295" fmla="*/ 11636303 w 12192000"/>
              <a:gd name="connsiteY295" fmla="*/ 6705600 h 6858000"/>
              <a:gd name="connsiteX296" fmla="*/ 11638359 w 12192000"/>
              <a:gd name="connsiteY296" fmla="*/ 6705600 h 6858000"/>
              <a:gd name="connsiteX297" fmla="*/ 11658925 w 12192000"/>
              <a:gd name="connsiteY297" fmla="*/ 6705600 h 6858000"/>
              <a:gd name="connsiteX298" fmla="*/ 11660982 w 12192000"/>
              <a:gd name="connsiteY298" fmla="*/ 6705600 h 6858000"/>
              <a:gd name="connsiteX299" fmla="*/ 11675378 w 12192000"/>
              <a:gd name="connsiteY299" fmla="*/ 6653639 h 6858000"/>
              <a:gd name="connsiteX300" fmla="*/ 11695943 w 12192000"/>
              <a:gd name="connsiteY300" fmla="*/ 6651561 h 6858000"/>
              <a:gd name="connsiteX301" fmla="*/ 11722678 w 12192000"/>
              <a:gd name="connsiteY301" fmla="*/ 6697286 h 6858000"/>
              <a:gd name="connsiteX302" fmla="*/ 11743243 w 12192000"/>
              <a:gd name="connsiteY302" fmla="*/ 6691051 h 6858000"/>
              <a:gd name="connsiteX303" fmla="*/ 11745300 w 12192000"/>
              <a:gd name="connsiteY303" fmla="*/ 6691051 h 6858000"/>
              <a:gd name="connsiteX304" fmla="*/ 11747356 w 12192000"/>
              <a:gd name="connsiteY304" fmla="*/ 6664032 h 6858000"/>
              <a:gd name="connsiteX305" fmla="*/ 11745300 w 12192000"/>
              <a:gd name="connsiteY305" fmla="*/ 6637012 h 6858000"/>
              <a:gd name="connsiteX306" fmla="*/ 11765865 w 12192000"/>
              <a:gd name="connsiteY306" fmla="*/ 6628698 h 6858000"/>
              <a:gd name="connsiteX307" fmla="*/ 11802882 w 12192000"/>
              <a:gd name="connsiteY307" fmla="*/ 6666109 h 6858000"/>
              <a:gd name="connsiteX308" fmla="*/ 11821391 w 12192000"/>
              <a:gd name="connsiteY308" fmla="*/ 6655718 h 6858000"/>
              <a:gd name="connsiteX309" fmla="*/ 11823448 w 12192000"/>
              <a:gd name="connsiteY309" fmla="*/ 6653639 h 6858000"/>
              <a:gd name="connsiteX310" fmla="*/ 11823448 w 12192000"/>
              <a:gd name="connsiteY310" fmla="*/ 6651561 h 6858000"/>
              <a:gd name="connsiteX311" fmla="*/ 11809052 w 12192000"/>
              <a:gd name="connsiteY311" fmla="*/ 6603756 h 6858000"/>
              <a:gd name="connsiteX312" fmla="*/ 11825504 w 12192000"/>
              <a:gd name="connsiteY312" fmla="*/ 6589207 h 6858000"/>
              <a:gd name="connsiteX313" fmla="*/ 11870748 w 12192000"/>
              <a:gd name="connsiteY313" fmla="*/ 6616227 h 6858000"/>
              <a:gd name="connsiteX314" fmla="*/ 11872805 w 12192000"/>
              <a:gd name="connsiteY314" fmla="*/ 6616227 h 6858000"/>
              <a:gd name="connsiteX315" fmla="*/ 11887201 w 12192000"/>
              <a:gd name="connsiteY315" fmla="*/ 6599600 h 6858000"/>
              <a:gd name="connsiteX316" fmla="*/ 11889257 w 12192000"/>
              <a:gd name="connsiteY316" fmla="*/ 6599600 h 6858000"/>
              <a:gd name="connsiteX317" fmla="*/ 11862522 w 12192000"/>
              <a:gd name="connsiteY317" fmla="*/ 6553874 h 6858000"/>
              <a:gd name="connsiteX318" fmla="*/ 11874861 w 12192000"/>
              <a:gd name="connsiteY318" fmla="*/ 6535168 h 6858000"/>
              <a:gd name="connsiteX319" fmla="*/ 11926275 w 12192000"/>
              <a:gd name="connsiteY319" fmla="*/ 6549716 h 6858000"/>
              <a:gd name="connsiteX320" fmla="*/ 11928331 w 12192000"/>
              <a:gd name="connsiteY320" fmla="*/ 6547638 h 6858000"/>
              <a:gd name="connsiteX321" fmla="*/ 11938614 w 12192000"/>
              <a:gd name="connsiteY321" fmla="*/ 6528932 h 6858000"/>
              <a:gd name="connsiteX322" fmla="*/ 11938614 w 12192000"/>
              <a:gd name="connsiteY322" fmla="*/ 6526854 h 6858000"/>
              <a:gd name="connsiteX323" fmla="*/ 11901596 w 12192000"/>
              <a:gd name="connsiteY323" fmla="*/ 6491519 h 6858000"/>
              <a:gd name="connsiteX324" fmla="*/ 11909822 w 12192000"/>
              <a:gd name="connsiteY324" fmla="*/ 6470736 h 6858000"/>
              <a:gd name="connsiteX325" fmla="*/ 11961236 w 12192000"/>
              <a:gd name="connsiteY325" fmla="*/ 6470736 h 6858000"/>
              <a:gd name="connsiteX326" fmla="*/ 11963292 w 12192000"/>
              <a:gd name="connsiteY326" fmla="*/ 6470736 h 6858000"/>
              <a:gd name="connsiteX327" fmla="*/ 11967405 w 12192000"/>
              <a:gd name="connsiteY327" fmla="*/ 6449951 h 6858000"/>
              <a:gd name="connsiteX328" fmla="*/ 11967405 w 12192000"/>
              <a:gd name="connsiteY328" fmla="*/ 6447872 h 6858000"/>
              <a:gd name="connsiteX329" fmla="*/ 11922162 w 12192000"/>
              <a:gd name="connsiteY329" fmla="*/ 6420852 h 6858000"/>
              <a:gd name="connsiteX330" fmla="*/ 11926275 w 12192000"/>
              <a:gd name="connsiteY330" fmla="*/ 6400068 h 6858000"/>
              <a:gd name="connsiteX331" fmla="*/ 11975632 w 12192000"/>
              <a:gd name="connsiteY331" fmla="*/ 6385519 h 6858000"/>
              <a:gd name="connsiteX332" fmla="*/ 11977688 w 12192000"/>
              <a:gd name="connsiteY332" fmla="*/ 6385519 h 6858000"/>
              <a:gd name="connsiteX333" fmla="*/ 11977688 w 12192000"/>
              <a:gd name="connsiteY333" fmla="*/ 6373048 h 6858000"/>
              <a:gd name="connsiteX334" fmla="*/ 11977688 w 12192000"/>
              <a:gd name="connsiteY334" fmla="*/ 6362655 h 6858000"/>
              <a:gd name="connsiteX335" fmla="*/ 11975632 w 12192000"/>
              <a:gd name="connsiteY335" fmla="*/ 6362655 h 6858000"/>
              <a:gd name="connsiteX336" fmla="*/ 11926275 w 12192000"/>
              <a:gd name="connsiteY336" fmla="*/ 6348107 h 6858000"/>
              <a:gd name="connsiteX337" fmla="*/ 11924218 w 12192000"/>
              <a:gd name="connsiteY337" fmla="*/ 6327322 h 6858000"/>
              <a:gd name="connsiteX338" fmla="*/ 11967405 w 12192000"/>
              <a:gd name="connsiteY338" fmla="*/ 6300302 h 6858000"/>
              <a:gd name="connsiteX339" fmla="*/ 11969462 w 12192000"/>
              <a:gd name="connsiteY339" fmla="*/ 6300302 h 6858000"/>
              <a:gd name="connsiteX340" fmla="*/ 11969462 w 12192000"/>
              <a:gd name="connsiteY340" fmla="*/ 6298223 h 6858000"/>
              <a:gd name="connsiteX341" fmla="*/ 11963292 w 12192000"/>
              <a:gd name="connsiteY341" fmla="*/ 6277439 h 6858000"/>
              <a:gd name="connsiteX342" fmla="*/ 11961236 w 12192000"/>
              <a:gd name="connsiteY342" fmla="*/ 6277439 h 6858000"/>
              <a:gd name="connsiteX343" fmla="*/ 11909822 w 12192000"/>
              <a:gd name="connsiteY343" fmla="*/ 6277439 h 6858000"/>
              <a:gd name="connsiteX344" fmla="*/ 11901596 w 12192000"/>
              <a:gd name="connsiteY344" fmla="*/ 6256655 h 6858000"/>
              <a:gd name="connsiteX345" fmla="*/ 11938614 w 12192000"/>
              <a:gd name="connsiteY345" fmla="*/ 6219243 h 6858000"/>
              <a:gd name="connsiteX346" fmla="*/ 11938614 w 12192000"/>
              <a:gd name="connsiteY346" fmla="*/ 6217164 h 6858000"/>
              <a:gd name="connsiteX347" fmla="*/ 11928331 w 12192000"/>
              <a:gd name="connsiteY347" fmla="*/ 6198458 h 6858000"/>
              <a:gd name="connsiteX348" fmla="*/ 11926275 w 12192000"/>
              <a:gd name="connsiteY348" fmla="*/ 6198458 h 6858000"/>
              <a:gd name="connsiteX349" fmla="*/ 11876918 w 12192000"/>
              <a:gd name="connsiteY349" fmla="*/ 6210929 h 6858000"/>
              <a:gd name="connsiteX350" fmla="*/ 11862522 w 12192000"/>
              <a:gd name="connsiteY350" fmla="*/ 6194301 h 6858000"/>
              <a:gd name="connsiteX351" fmla="*/ 11889257 w 12192000"/>
              <a:gd name="connsiteY351" fmla="*/ 6148575 h 6858000"/>
              <a:gd name="connsiteX352" fmla="*/ 11889257 w 12192000"/>
              <a:gd name="connsiteY352" fmla="*/ 6146497 h 6858000"/>
              <a:gd name="connsiteX353" fmla="*/ 11872805 w 12192000"/>
              <a:gd name="connsiteY353" fmla="*/ 6131947 h 6858000"/>
              <a:gd name="connsiteX354" fmla="*/ 11827561 w 12192000"/>
              <a:gd name="connsiteY354" fmla="*/ 6156889 h 6858000"/>
              <a:gd name="connsiteX355" fmla="*/ 11809052 w 12192000"/>
              <a:gd name="connsiteY355" fmla="*/ 6144418 h 6858000"/>
              <a:gd name="connsiteX356" fmla="*/ 11823448 w 12192000"/>
              <a:gd name="connsiteY356" fmla="*/ 6094535 h 6858000"/>
              <a:gd name="connsiteX357" fmla="*/ 11823448 w 12192000"/>
              <a:gd name="connsiteY357" fmla="*/ 6092457 h 6858000"/>
              <a:gd name="connsiteX358" fmla="*/ 11804939 w 12192000"/>
              <a:gd name="connsiteY358" fmla="*/ 6082065 h 6858000"/>
              <a:gd name="connsiteX359" fmla="*/ 11802882 w 12192000"/>
              <a:gd name="connsiteY359" fmla="*/ 6079986 h 6858000"/>
              <a:gd name="connsiteX360" fmla="*/ 11802882 w 12192000"/>
              <a:gd name="connsiteY360" fmla="*/ 6082065 h 6858000"/>
              <a:gd name="connsiteX361" fmla="*/ 11765865 w 12192000"/>
              <a:gd name="connsiteY361" fmla="*/ 6117398 h 6858000"/>
              <a:gd name="connsiteX362" fmla="*/ 11745300 w 12192000"/>
              <a:gd name="connsiteY362" fmla="*/ 6109085 h 6858000"/>
              <a:gd name="connsiteX363" fmla="*/ 11749412 w 12192000"/>
              <a:gd name="connsiteY363" fmla="*/ 6082065 h 6858000"/>
              <a:gd name="connsiteX364" fmla="*/ 11745300 w 12192000"/>
              <a:gd name="connsiteY364" fmla="*/ 6057123 h 6858000"/>
              <a:gd name="connsiteX365" fmla="*/ 11745300 w 12192000"/>
              <a:gd name="connsiteY365" fmla="*/ 6055045 h 6858000"/>
              <a:gd name="connsiteX366" fmla="*/ 11743243 w 12192000"/>
              <a:gd name="connsiteY366" fmla="*/ 6055045 h 6858000"/>
              <a:gd name="connsiteX367" fmla="*/ 11722678 w 12192000"/>
              <a:gd name="connsiteY367" fmla="*/ 6050888 h 6858000"/>
              <a:gd name="connsiteX368" fmla="*/ 11695943 w 12192000"/>
              <a:gd name="connsiteY368" fmla="*/ 6096614 h 6858000"/>
              <a:gd name="connsiteX369" fmla="*/ 11673321 w 12192000"/>
              <a:gd name="connsiteY369" fmla="*/ 6092457 h 6858000"/>
              <a:gd name="connsiteX370" fmla="*/ 11660982 w 12192000"/>
              <a:gd name="connsiteY370" fmla="*/ 6042574 h 6858000"/>
              <a:gd name="connsiteX371" fmla="*/ 11658925 w 12192000"/>
              <a:gd name="connsiteY371" fmla="*/ 6042574 h 6858000"/>
              <a:gd name="connsiteX372" fmla="*/ 11638359 w 12192000"/>
              <a:gd name="connsiteY372" fmla="*/ 6042574 h 6858000"/>
              <a:gd name="connsiteX373" fmla="*/ 11636303 w 12192000"/>
              <a:gd name="connsiteY373" fmla="*/ 6042574 h 6858000"/>
              <a:gd name="connsiteX374" fmla="*/ 0 w 12192000"/>
              <a:gd name="connsiteY374" fmla="*/ 0 h 6858000"/>
              <a:gd name="connsiteX375" fmla="*/ 12192000 w 12192000"/>
              <a:gd name="connsiteY375" fmla="*/ 0 h 6858000"/>
              <a:gd name="connsiteX376" fmla="*/ 12192000 w 12192000"/>
              <a:gd name="connsiteY376" fmla="*/ 6858000 h 6858000"/>
              <a:gd name="connsiteX377" fmla="*/ 4539049 w 12192000"/>
              <a:gd name="connsiteY377" fmla="*/ 6858000 h 6858000"/>
              <a:gd name="connsiteX378" fmla="*/ 0 w 12192000"/>
              <a:gd name="connsiteY378" fmla="*/ 6858000 h 6858000"/>
              <a:gd name="connsiteX379" fmla="*/ 0 w 12192000"/>
              <a:gd name="connsiteY379" fmla="*/ 62731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</a:cxnLst>
            <a:rect l="l" t="t" r="r" b="b"/>
            <a:pathLst>
              <a:path w="12192000" h="6858000">
                <a:moveTo>
                  <a:pt x="11603402" y="6440005"/>
                </a:moveTo>
                <a:cubicBezTo>
                  <a:pt x="11607483" y="6437921"/>
                  <a:pt x="11609524" y="6437921"/>
                  <a:pt x="11613605" y="6440005"/>
                </a:cubicBezTo>
                <a:cubicBezTo>
                  <a:pt x="11615645" y="6442090"/>
                  <a:pt x="11617686" y="6444174"/>
                  <a:pt x="11617686" y="6448343"/>
                </a:cubicBezTo>
                <a:cubicBezTo>
                  <a:pt x="11623808" y="6550487"/>
                  <a:pt x="11623808" y="6550487"/>
                  <a:pt x="11623808" y="6550487"/>
                </a:cubicBezTo>
                <a:cubicBezTo>
                  <a:pt x="11625848" y="6556740"/>
                  <a:pt x="11623808" y="6558825"/>
                  <a:pt x="11621767" y="6560909"/>
                </a:cubicBezTo>
                <a:cubicBezTo>
                  <a:pt x="11619727" y="6562994"/>
                  <a:pt x="11617686" y="6560909"/>
                  <a:pt x="11615645" y="6560909"/>
                </a:cubicBezTo>
                <a:cubicBezTo>
                  <a:pt x="11570752" y="6550487"/>
                  <a:pt x="11540142" y="6531725"/>
                  <a:pt x="11509533" y="6498373"/>
                </a:cubicBezTo>
                <a:cubicBezTo>
                  <a:pt x="11507492" y="6496289"/>
                  <a:pt x="11505451" y="6494204"/>
                  <a:pt x="11505451" y="6492120"/>
                </a:cubicBezTo>
                <a:cubicBezTo>
                  <a:pt x="11505451" y="6492120"/>
                  <a:pt x="11505451" y="6492120"/>
                  <a:pt x="11505451" y="6490034"/>
                </a:cubicBezTo>
                <a:cubicBezTo>
                  <a:pt x="11505451" y="6487950"/>
                  <a:pt x="11509533" y="6485865"/>
                  <a:pt x="11511573" y="6485865"/>
                </a:cubicBezTo>
                <a:cubicBezTo>
                  <a:pt x="11603402" y="6440005"/>
                  <a:pt x="11603402" y="6440005"/>
                  <a:pt x="11603402" y="6440005"/>
                </a:cubicBezTo>
                <a:close/>
                <a:moveTo>
                  <a:pt x="11686136" y="6437921"/>
                </a:moveTo>
                <a:cubicBezTo>
                  <a:pt x="11690256" y="6437921"/>
                  <a:pt x="11692317" y="6437921"/>
                  <a:pt x="11696438" y="6437921"/>
                </a:cubicBezTo>
                <a:cubicBezTo>
                  <a:pt x="11787097" y="6483687"/>
                  <a:pt x="11787097" y="6483687"/>
                  <a:pt x="11787097" y="6483687"/>
                </a:cubicBezTo>
                <a:cubicBezTo>
                  <a:pt x="11791218" y="6485767"/>
                  <a:pt x="11793278" y="6487847"/>
                  <a:pt x="11795339" y="6489928"/>
                </a:cubicBezTo>
                <a:cubicBezTo>
                  <a:pt x="11795339" y="6492008"/>
                  <a:pt x="11793278" y="6494088"/>
                  <a:pt x="11791218" y="6496168"/>
                </a:cubicBezTo>
                <a:cubicBezTo>
                  <a:pt x="11760312" y="6529452"/>
                  <a:pt x="11727344" y="6548175"/>
                  <a:pt x="11684076" y="6558576"/>
                </a:cubicBezTo>
                <a:cubicBezTo>
                  <a:pt x="11679954" y="6560656"/>
                  <a:pt x="11677894" y="6560656"/>
                  <a:pt x="11675833" y="6558576"/>
                </a:cubicBezTo>
                <a:cubicBezTo>
                  <a:pt x="11673773" y="6556496"/>
                  <a:pt x="11673773" y="6552335"/>
                  <a:pt x="11673773" y="6550255"/>
                </a:cubicBezTo>
                <a:cubicBezTo>
                  <a:pt x="11682015" y="6446242"/>
                  <a:pt x="11682015" y="6446242"/>
                  <a:pt x="11682015" y="6446242"/>
                </a:cubicBezTo>
                <a:cubicBezTo>
                  <a:pt x="11682015" y="6444162"/>
                  <a:pt x="11684076" y="6440001"/>
                  <a:pt x="11686136" y="6437921"/>
                </a:cubicBezTo>
                <a:close/>
                <a:moveTo>
                  <a:pt x="10868401" y="6398178"/>
                </a:moveTo>
                <a:cubicBezTo>
                  <a:pt x="10868401" y="6398178"/>
                  <a:pt x="10868401" y="6398178"/>
                  <a:pt x="10868401" y="6441381"/>
                </a:cubicBezTo>
                <a:cubicBezTo>
                  <a:pt x="10868401" y="6441381"/>
                  <a:pt x="10841333" y="6449610"/>
                  <a:pt x="10820512" y="6449610"/>
                </a:cubicBezTo>
                <a:cubicBezTo>
                  <a:pt x="10803855" y="6449610"/>
                  <a:pt x="10801773" y="6433152"/>
                  <a:pt x="10801773" y="6424923"/>
                </a:cubicBezTo>
                <a:cubicBezTo>
                  <a:pt x="10801773" y="6410522"/>
                  <a:pt x="10810102" y="6402293"/>
                  <a:pt x="10826759" y="6400236"/>
                </a:cubicBezTo>
                <a:close/>
                <a:moveTo>
                  <a:pt x="10518900" y="6328044"/>
                </a:moveTo>
                <a:cubicBezTo>
                  <a:pt x="10547537" y="6328044"/>
                  <a:pt x="10559811" y="6344651"/>
                  <a:pt x="10559811" y="6388243"/>
                </a:cubicBezTo>
                <a:cubicBezTo>
                  <a:pt x="10559811" y="6425607"/>
                  <a:pt x="10553675" y="6448441"/>
                  <a:pt x="10518900" y="6448441"/>
                </a:cubicBezTo>
                <a:cubicBezTo>
                  <a:pt x="10484125" y="6448441"/>
                  <a:pt x="10477988" y="6425607"/>
                  <a:pt x="10477988" y="6388243"/>
                </a:cubicBezTo>
                <a:cubicBezTo>
                  <a:pt x="10477988" y="6344651"/>
                  <a:pt x="10488216" y="6328044"/>
                  <a:pt x="10518900" y="6328044"/>
                </a:cubicBezTo>
                <a:close/>
                <a:moveTo>
                  <a:pt x="11673123" y="6319732"/>
                </a:moveTo>
                <a:cubicBezTo>
                  <a:pt x="11675950" y="6319213"/>
                  <a:pt x="11679033" y="6319732"/>
                  <a:pt x="11682116" y="6320771"/>
                </a:cubicBezTo>
                <a:cubicBezTo>
                  <a:pt x="11698562" y="6333240"/>
                  <a:pt x="11708840" y="6351942"/>
                  <a:pt x="11708840" y="6372722"/>
                </a:cubicBezTo>
                <a:cubicBezTo>
                  <a:pt x="11708840" y="6403893"/>
                  <a:pt x="11682116" y="6430907"/>
                  <a:pt x="11649226" y="6430907"/>
                </a:cubicBezTo>
                <a:cubicBezTo>
                  <a:pt x="11616336" y="6430907"/>
                  <a:pt x="11589612" y="6403893"/>
                  <a:pt x="11589612" y="6372722"/>
                </a:cubicBezTo>
                <a:cubicBezTo>
                  <a:pt x="11589612" y="6351942"/>
                  <a:pt x="11599890" y="6333240"/>
                  <a:pt x="11616336" y="6322850"/>
                </a:cubicBezTo>
                <a:cubicBezTo>
                  <a:pt x="11622503" y="6318693"/>
                  <a:pt x="11628669" y="6318693"/>
                  <a:pt x="11632781" y="6324927"/>
                </a:cubicBezTo>
                <a:cubicBezTo>
                  <a:pt x="11636892" y="6331162"/>
                  <a:pt x="11634837" y="6337395"/>
                  <a:pt x="11630725" y="6341552"/>
                </a:cubicBezTo>
                <a:cubicBezTo>
                  <a:pt x="11620447" y="6347786"/>
                  <a:pt x="11614280" y="6360254"/>
                  <a:pt x="11614280" y="6372722"/>
                </a:cubicBezTo>
                <a:cubicBezTo>
                  <a:pt x="11614280" y="6391425"/>
                  <a:pt x="11630725" y="6408049"/>
                  <a:pt x="11649226" y="6408049"/>
                </a:cubicBezTo>
                <a:cubicBezTo>
                  <a:pt x="11667727" y="6408049"/>
                  <a:pt x="11684172" y="6391425"/>
                  <a:pt x="11684172" y="6372722"/>
                </a:cubicBezTo>
                <a:cubicBezTo>
                  <a:pt x="11684172" y="6360254"/>
                  <a:pt x="11678005" y="6347786"/>
                  <a:pt x="11667727" y="6341552"/>
                </a:cubicBezTo>
                <a:cubicBezTo>
                  <a:pt x="11663616" y="6337395"/>
                  <a:pt x="11661560" y="6331162"/>
                  <a:pt x="11665671" y="6324927"/>
                </a:cubicBezTo>
                <a:cubicBezTo>
                  <a:pt x="11667727" y="6321811"/>
                  <a:pt x="11670297" y="6320252"/>
                  <a:pt x="11673123" y="6319732"/>
                </a:cubicBezTo>
                <a:close/>
                <a:moveTo>
                  <a:pt x="11822057" y="6304666"/>
                </a:moveTo>
                <a:cubicBezTo>
                  <a:pt x="11824124" y="6304666"/>
                  <a:pt x="11826190" y="6308818"/>
                  <a:pt x="11826190" y="6310895"/>
                </a:cubicBezTo>
                <a:cubicBezTo>
                  <a:pt x="11838588" y="6354493"/>
                  <a:pt x="11838588" y="6391863"/>
                  <a:pt x="11826190" y="6435462"/>
                </a:cubicBezTo>
                <a:cubicBezTo>
                  <a:pt x="11824124" y="6439614"/>
                  <a:pt x="11824124" y="6441690"/>
                  <a:pt x="11822057" y="6441690"/>
                </a:cubicBezTo>
                <a:cubicBezTo>
                  <a:pt x="11817924" y="6443766"/>
                  <a:pt x="11815858" y="6441690"/>
                  <a:pt x="11813791" y="6439614"/>
                </a:cubicBezTo>
                <a:cubicBezTo>
                  <a:pt x="11729066" y="6381482"/>
                  <a:pt x="11729066" y="6381482"/>
                  <a:pt x="11729066" y="6381482"/>
                </a:cubicBezTo>
                <a:cubicBezTo>
                  <a:pt x="11724933" y="6379407"/>
                  <a:pt x="11722867" y="6377330"/>
                  <a:pt x="11722867" y="6373178"/>
                </a:cubicBezTo>
                <a:cubicBezTo>
                  <a:pt x="11722867" y="6371102"/>
                  <a:pt x="11724933" y="6366950"/>
                  <a:pt x="11729066" y="6364874"/>
                </a:cubicBezTo>
                <a:cubicBezTo>
                  <a:pt x="11813791" y="6306743"/>
                  <a:pt x="11813791" y="6306743"/>
                  <a:pt x="11813791" y="6306743"/>
                </a:cubicBezTo>
                <a:cubicBezTo>
                  <a:pt x="11815858" y="6304666"/>
                  <a:pt x="11819991" y="6304666"/>
                  <a:pt x="11822057" y="6304666"/>
                </a:cubicBezTo>
                <a:close/>
                <a:moveTo>
                  <a:pt x="11476229" y="6304666"/>
                </a:moveTo>
                <a:cubicBezTo>
                  <a:pt x="11480320" y="6304666"/>
                  <a:pt x="11482366" y="6306743"/>
                  <a:pt x="11484412" y="6308818"/>
                </a:cubicBezTo>
                <a:cubicBezTo>
                  <a:pt x="11568280" y="6364874"/>
                  <a:pt x="11568280" y="6364874"/>
                  <a:pt x="11568280" y="6364874"/>
                </a:cubicBezTo>
                <a:cubicBezTo>
                  <a:pt x="11572371" y="6366950"/>
                  <a:pt x="11574417" y="6371102"/>
                  <a:pt x="11574417" y="6373178"/>
                </a:cubicBezTo>
                <a:cubicBezTo>
                  <a:pt x="11574417" y="6377330"/>
                  <a:pt x="11572371" y="6379407"/>
                  <a:pt x="11568280" y="6381482"/>
                </a:cubicBezTo>
                <a:lnTo>
                  <a:pt x="11484412" y="6439614"/>
                </a:lnTo>
                <a:cubicBezTo>
                  <a:pt x="11480320" y="6441690"/>
                  <a:pt x="11478275" y="6443766"/>
                  <a:pt x="11476229" y="6441690"/>
                </a:cubicBezTo>
                <a:cubicBezTo>
                  <a:pt x="11474184" y="6441690"/>
                  <a:pt x="11472138" y="6439614"/>
                  <a:pt x="11472138" y="6435462"/>
                </a:cubicBezTo>
                <a:cubicBezTo>
                  <a:pt x="11459865" y="6391863"/>
                  <a:pt x="11459865" y="6356569"/>
                  <a:pt x="11472138" y="6310895"/>
                </a:cubicBezTo>
                <a:cubicBezTo>
                  <a:pt x="11472138" y="6308818"/>
                  <a:pt x="11474184" y="6306743"/>
                  <a:pt x="11476229" y="6304666"/>
                </a:cubicBezTo>
                <a:close/>
                <a:moveTo>
                  <a:pt x="11088184" y="6294146"/>
                </a:moveTo>
                <a:cubicBezTo>
                  <a:pt x="11086131" y="6294146"/>
                  <a:pt x="11084078" y="6294146"/>
                  <a:pt x="11082024" y="6296224"/>
                </a:cubicBezTo>
                <a:cubicBezTo>
                  <a:pt x="11079972" y="6298301"/>
                  <a:pt x="11079972" y="6300378"/>
                  <a:pt x="11079972" y="6302454"/>
                </a:cubicBezTo>
                <a:cubicBezTo>
                  <a:pt x="11121033" y="6460305"/>
                  <a:pt x="11121033" y="6460305"/>
                  <a:pt x="11121033" y="6460305"/>
                </a:cubicBezTo>
                <a:cubicBezTo>
                  <a:pt x="11123086" y="6468613"/>
                  <a:pt x="11131299" y="6481074"/>
                  <a:pt x="11145670" y="6481074"/>
                </a:cubicBezTo>
                <a:cubicBezTo>
                  <a:pt x="11153882" y="6481074"/>
                  <a:pt x="11153882" y="6481074"/>
                  <a:pt x="11153882" y="6481074"/>
                </a:cubicBezTo>
                <a:cubicBezTo>
                  <a:pt x="11151829" y="6485228"/>
                  <a:pt x="11151829" y="6487306"/>
                  <a:pt x="11149776" y="6489382"/>
                </a:cubicBezTo>
                <a:cubicBezTo>
                  <a:pt x="11149776" y="6491459"/>
                  <a:pt x="11149776" y="6491459"/>
                  <a:pt x="11149776" y="6491459"/>
                </a:cubicBezTo>
                <a:cubicBezTo>
                  <a:pt x="11147723" y="6497691"/>
                  <a:pt x="11145670" y="6510152"/>
                  <a:pt x="11125139" y="6510152"/>
                </a:cubicBezTo>
                <a:cubicBezTo>
                  <a:pt x="11090237" y="6508075"/>
                  <a:pt x="11090237" y="6508075"/>
                  <a:pt x="11090237" y="6508075"/>
                </a:cubicBezTo>
                <a:cubicBezTo>
                  <a:pt x="11088184" y="6505998"/>
                  <a:pt x="11086131" y="6508075"/>
                  <a:pt x="11084078" y="6510152"/>
                </a:cubicBezTo>
                <a:cubicBezTo>
                  <a:pt x="11082024" y="6510152"/>
                  <a:pt x="11082024" y="6512229"/>
                  <a:pt x="11082024" y="6514306"/>
                </a:cubicBezTo>
                <a:cubicBezTo>
                  <a:pt x="11082024" y="6532999"/>
                  <a:pt x="11082024" y="6532999"/>
                  <a:pt x="11082024" y="6532999"/>
                </a:cubicBezTo>
                <a:cubicBezTo>
                  <a:pt x="11082024" y="6537153"/>
                  <a:pt x="11084078" y="6539230"/>
                  <a:pt x="11088184" y="6539230"/>
                </a:cubicBezTo>
                <a:cubicBezTo>
                  <a:pt x="11098449" y="6543383"/>
                  <a:pt x="11118980" y="6545460"/>
                  <a:pt x="11135404" y="6545460"/>
                </a:cubicBezTo>
                <a:cubicBezTo>
                  <a:pt x="11135404" y="6545460"/>
                  <a:pt x="11135404" y="6545460"/>
                  <a:pt x="11137458" y="6545460"/>
                </a:cubicBezTo>
                <a:cubicBezTo>
                  <a:pt x="11164148" y="6545460"/>
                  <a:pt x="11182625" y="6528845"/>
                  <a:pt x="11190838" y="6493536"/>
                </a:cubicBezTo>
                <a:cubicBezTo>
                  <a:pt x="11201103" y="6454073"/>
                  <a:pt x="11215474" y="6402149"/>
                  <a:pt x="11223687" y="6364764"/>
                </a:cubicBezTo>
                <a:cubicBezTo>
                  <a:pt x="11227793" y="6348148"/>
                  <a:pt x="11231899" y="6333609"/>
                  <a:pt x="11236005" y="6323224"/>
                </a:cubicBezTo>
                <a:cubicBezTo>
                  <a:pt x="11240111" y="6302454"/>
                  <a:pt x="11240111" y="6302454"/>
                  <a:pt x="11240111" y="6302454"/>
                </a:cubicBezTo>
                <a:cubicBezTo>
                  <a:pt x="11240111" y="6300378"/>
                  <a:pt x="11240111" y="6298301"/>
                  <a:pt x="11238058" y="6296224"/>
                </a:cubicBezTo>
                <a:cubicBezTo>
                  <a:pt x="11238058" y="6294146"/>
                  <a:pt x="11236005" y="6294146"/>
                  <a:pt x="11233952" y="6294146"/>
                </a:cubicBezTo>
                <a:cubicBezTo>
                  <a:pt x="11205209" y="6294146"/>
                  <a:pt x="11205209" y="6294146"/>
                  <a:pt x="11205209" y="6294146"/>
                </a:cubicBezTo>
                <a:cubicBezTo>
                  <a:pt x="11203156" y="6294146"/>
                  <a:pt x="11199050" y="6296224"/>
                  <a:pt x="11199050" y="6298301"/>
                </a:cubicBezTo>
                <a:cubicBezTo>
                  <a:pt x="11162094" y="6439535"/>
                  <a:pt x="11162094" y="6439535"/>
                  <a:pt x="11162094" y="6439535"/>
                </a:cubicBezTo>
                <a:cubicBezTo>
                  <a:pt x="11160041" y="6439535"/>
                  <a:pt x="11160041" y="6439535"/>
                  <a:pt x="11160041" y="6439535"/>
                </a:cubicBezTo>
                <a:cubicBezTo>
                  <a:pt x="11121033" y="6298301"/>
                  <a:pt x="11121033" y="6298301"/>
                  <a:pt x="11121033" y="6298301"/>
                </a:cubicBezTo>
                <a:cubicBezTo>
                  <a:pt x="11121033" y="6296224"/>
                  <a:pt x="11118980" y="6294146"/>
                  <a:pt x="11114874" y="6294146"/>
                </a:cubicBezTo>
                <a:cubicBezTo>
                  <a:pt x="11088184" y="6294146"/>
                  <a:pt x="11088184" y="6294146"/>
                  <a:pt x="11088184" y="6294146"/>
                </a:cubicBezTo>
                <a:close/>
                <a:moveTo>
                  <a:pt x="11048412" y="6291809"/>
                </a:moveTo>
                <a:cubicBezTo>
                  <a:pt x="11030001" y="6291809"/>
                  <a:pt x="11011591" y="6304294"/>
                  <a:pt x="10999317" y="6312618"/>
                </a:cubicBezTo>
                <a:cubicBezTo>
                  <a:pt x="10999317" y="6300133"/>
                  <a:pt x="10999317" y="6300133"/>
                  <a:pt x="10999317" y="6300133"/>
                </a:cubicBezTo>
                <a:cubicBezTo>
                  <a:pt x="10999317" y="6295970"/>
                  <a:pt x="10997272" y="6293890"/>
                  <a:pt x="10993181" y="6293890"/>
                </a:cubicBezTo>
                <a:cubicBezTo>
                  <a:pt x="10964542" y="6293890"/>
                  <a:pt x="10964542" y="6293890"/>
                  <a:pt x="10964542" y="6293890"/>
                </a:cubicBezTo>
                <a:cubicBezTo>
                  <a:pt x="10960451" y="6293890"/>
                  <a:pt x="10958406" y="6295970"/>
                  <a:pt x="10958406" y="6300133"/>
                </a:cubicBezTo>
                <a:cubicBezTo>
                  <a:pt x="10958406" y="6474928"/>
                  <a:pt x="10958406" y="6474928"/>
                  <a:pt x="10958406" y="6474928"/>
                </a:cubicBezTo>
                <a:cubicBezTo>
                  <a:pt x="10958406" y="6479090"/>
                  <a:pt x="10960451" y="6481171"/>
                  <a:pt x="10964542" y="6481171"/>
                </a:cubicBezTo>
                <a:cubicBezTo>
                  <a:pt x="10993181" y="6481171"/>
                  <a:pt x="10993181" y="6481171"/>
                  <a:pt x="10993181" y="6481171"/>
                </a:cubicBezTo>
                <a:cubicBezTo>
                  <a:pt x="10997272" y="6481171"/>
                  <a:pt x="10999317" y="6479090"/>
                  <a:pt x="10999317" y="6474928"/>
                </a:cubicBezTo>
                <a:cubicBezTo>
                  <a:pt x="10999317" y="6354236"/>
                  <a:pt x="10999317" y="6354236"/>
                  <a:pt x="10999317" y="6354236"/>
                </a:cubicBezTo>
                <a:cubicBezTo>
                  <a:pt x="11007500" y="6347993"/>
                  <a:pt x="11025910" y="6333427"/>
                  <a:pt x="11050457" y="6331346"/>
                </a:cubicBezTo>
                <a:cubicBezTo>
                  <a:pt x="11054548" y="6331346"/>
                  <a:pt x="11056594" y="6327184"/>
                  <a:pt x="11056594" y="6325103"/>
                </a:cubicBezTo>
                <a:cubicBezTo>
                  <a:pt x="11056594" y="6298052"/>
                  <a:pt x="11056594" y="6298052"/>
                  <a:pt x="11056594" y="6298052"/>
                </a:cubicBezTo>
                <a:cubicBezTo>
                  <a:pt x="11056594" y="6295970"/>
                  <a:pt x="11056594" y="6293890"/>
                  <a:pt x="11054548" y="6293890"/>
                </a:cubicBezTo>
                <a:cubicBezTo>
                  <a:pt x="11052503" y="6291809"/>
                  <a:pt x="11050457" y="6291809"/>
                  <a:pt x="11048412" y="6291809"/>
                </a:cubicBezTo>
                <a:close/>
                <a:moveTo>
                  <a:pt x="10847504" y="6288302"/>
                </a:moveTo>
                <a:cubicBezTo>
                  <a:pt x="10826811" y="6288302"/>
                  <a:pt x="10791633" y="6294540"/>
                  <a:pt x="10777148" y="6296620"/>
                </a:cubicBezTo>
                <a:cubicBezTo>
                  <a:pt x="10773009" y="6296620"/>
                  <a:pt x="10770940" y="6300778"/>
                  <a:pt x="10770940" y="6302858"/>
                </a:cubicBezTo>
                <a:cubicBezTo>
                  <a:pt x="10770940" y="6302858"/>
                  <a:pt x="10770940" y="6302858"/>
                  <a:pt x="10773009" y="6327811"/>
                </a:cubicBezTo>
                <a:cubicBezTo>
                  <a:pt x="10773009" y="6329890"/>
                  <a:pt x="10773009" y="6331970"/>
                  <a:pt x="10775079" y="6331970"/>
                </a:cubicBezTo>
                <a:cubicBezTo>
                  <a:pt x="10777148" y="6334049"/>
                  <a:pt x="10777148" y="6334049"/>
                  <a:pt x="10779217" y="6334049"/>
                </a:cubicBezTo>
                <a:cubicBezTo>
                  <a:pt x="10795771" y="6334049"/>
                  <a:pt x="10824741" y="6329890"/>
                  <a:pt x="10845434" y="6329890"/>
                </a:cubicBezTo>
                <a:cubicBezTo>
                  <a:pt x="10859918" y="6329890"/>
                  <a:pt x="10868196" y="6338208"/>
                  <a:pt x="10868196" y="6352764"/>
                </a:cubicBezTo>
                <a:cubicBezTo>
                  <a:pt x="10868196" y="6352764"/>
                  <a:pt x="10868196" y="6352764"/>
                  <a:pt x="10868196" y="6365240"/>
                </a:cubicBezTo>
                <a:cubicBezTo>
                  <a:pt x="10868196" y="6365240"/>
                  <a:pt x="10868196" y="6365240"/>
                  <a:pt x="10822672" y="6369399"/>
                </a:cubicBezTo>
                <a:cubicBezTo>
                  <a:pt x="10777148" y="6371479"/>
                  <a:pt x="10758524" y="6388114"/>
                  <a:pt x="10758524" y="6425543"/>
                </a:cubicBezTo>
                <a:cubicBezTo>
                  <a:pt x="10758524" y="6465052"/>
                  <a:pt x="10779217" y="6485846"/>
                  <a:pt x="10814395" y="6485846"/>
                </a:cubicBezTo>
                <a:cubicBezTo>
                  <a:pt x="10843365" y="6485846"/>
                  <a:pt x="10874404" y="6473370"/>
                  <a:pt x="10874404" y="6473370"/>
                </a:cubicBezTo>
                <a:cubicBezTo>
                  <a:pt x="10882681" y="6479608"/>
                  <a:pt x="10888889" y="6483767"/>
                  <a:pt x="10903374" y="6485846"/>
                </a:cubicBezTo>
                <a:cubicBezTo>
                  <a:pt x="10905443" y="6485846"/>
                  <a:pt x="10907512" y="6485846"/>
                  <a:pt x="10909582" y="6483767"/>
                </a:cubicBezTo>
                <a:cubicBezTo>
                  <a:pt x="10909582" y="6481687"/>
                  <a:pt x="10911651" y="6479608"/>
                  <a:pt x="10911651" y="6477529"/>
                </a:cubicBezTo>
                <a:cubicBezTo>
                  <a:pt x="10911651" y="6477529"/>
                  <a:pt x="10911651" y="6477529"/>
                  <a:pt x="10911651" y="6352764"/>
                </a:cubicBezTo>
                <a:cubicBezTo>
                  <a:pt x="10911651" y="6309096"/>
                  <a:pt x="10890958" y="6288302"/>
                  <a:pt x="10847504" y="6288302"/>
                </a:cubicBezTo>
                <a:close/>
                <a:moveTo>
                  <a:pt x="10518899" y="6288302"/>
                </a:moveTo>
                <a:cubicBezTo>
                  <a:pt x="10472419" y="6288302"/>
                  <a:pt x="10434738" y="6332523"/>
                  <a:pt x="10434738" y="6387074"/>
                </a:cubicBezTo>
                <a:cubicBezTo>
                  <a:pt x="10434738" y="6441625"/>
                  <a:pt x="10472419" y="6485846"/>
                  <a:pt x="10518899" y="6485846"/>
                </a:cubicBezTo>
                <a:cubicBezTo>
                  <a:pt x="10565380" y="6485846"/>
                  <a:pt x="10603060" y="6441625"/>
                  <a:pt x="10603060" y="6387074"/>
                </a:cubicBezTo>
                <a:cubicBezTo>
                  <a:pt x="10603060" y="6332523"/>
                  <a:pt x="10565380" y="6288302"/>
                  <a:pt x="10518899" y="6288302"/>
                </a:cubicBezTo>
                <a:close/>
                <a:moveTo>
                  <a:pt x="10302945" y="6262586"/>
                </a:moveTo>
                <a:cubicBezTo>
                  <a:pt x="10302945" y="6262586"/>
                  <a:pt x="10302945" y="6262586"/>
                  <a:pt x="10319310" y="6262586"/>
                </a:cubicBezTo>
                <a:cubicBezTo>
                  <a:pt x="10349994" y="6262586"/>
                  <a:pt x="10362267" y="6283503"/>
                  <a:pt x="10362267" y="6302328"/>
                </a:cubicBezTo>
                <a:cubicBezTo>
                  <a:pt x="10362267" y="6325338"/>
                  <a:pt x="10343857" y="6339979"/>
                  <a:pt x="10317264" y="6339979"/>
                </a:cubicBezTo>
                <a:cubicBezTo>
                  <a:pt x="10294763" y="6342071"/>
                  <a:pt x="10280444" y="6339979"/>
                  <a:pt x="10272261" y="6339979"/>
                </a:cubicBezTo>
                <a:cubicBezTo>
                  <a:pt x="10272261" y="6339979"/>
                  <a:pt x="10272261" y="6339979"/>
                  <a:pt x="10272261" y="6264678"/>
                </a:cubicBezTo>
                <a:cubicBezTo>
                  <a:pt x="10276353" y="6262586"/>
                  <a:pt x="10286581" y="6262586"/>
                  <a:pt x="10302945" y="6262586"/>
                </a:cubicBezTo>
                <a:close/>
                <a:moveTo>
                  <a:pt x="10679182" y="6250897"/>
                </a:moveTo>
                <a:cubicBezTo>
                  <a:pt x="10679182" y="6250897"/>
                  <a:pt x="10679182" y="6250897"/>
                  <a:pt x="10650472" y="6257141"/>
                </a:cubicBezTo>
                <a:cubicBezTo>
                  <a:pt x="10646371" y="6259223"/>
                  <a:pt x="10644320" y="6261305"/>
                  <a:pt x="10644320" y="6263385"/>
                </a:cubicBezTo>
                <a:cubicBezTo>
                  <a:pt x="10644320" y="6263385"/>
                  <a:pt x="10644320" y="6263385"/>
                  <a:pt x="10644320" y="6294607"/>
                </a:cubicBezTo>
                <a:cubicBezTo>
                  <a:pt x="10644320" y="6294607"/>
                  <a:pt x="10644320" y="6294607"/>
                  <a:pt x="10627914" y="6294607"/>
                </a:cubicBezTo>
                <a:cubicBezTo>
                  <a:pt x="10623813" y="6294607"/>
                  <a:pt x="10621762" y="6296689"/>
                  <a:pt x="10621762" y="6300852"/>
                </a:cubicBezTo>
                <a:cubicBezTo>
                  <a:pt x="10621762" y="6300852"/>
                  <a:pt x="10621762" y="6300852"/>
                  <a:pt x="10621762" y="6325830"/>
                </a:cubicBezTo>
                <a:cubicBezTo>
                  <a:pt x="10621762" y="6329993"/>
                  <a:pt x="10623813" y="6332074"/>
                  <a:pt x="10627914" y="6332074"/>
                </a:cubicBezTo>
                <a:cubicBezTo>
                  <a:pt x="10627914" y="6332074"/>
                  <a:pt x="10627914" y="6332074"/>
                  <a:pt x="10644320" y="6332074"/>
                </a:cubicBezTo>
                <a:cubicBezTo>
                  <a:pt x="10644320" y="6332074"/>
                  <a:pt x="10644320" y="6332074"/>
                  <a:pt x="10644320" y="6415333"/>
                </a:cubicBezTo>
                <a:cubicBezTo>
                  <a:pt x="10644320" y="6471532"/>
                  <a:pt x="10658675" y="6488184"/>
                  <a:pt x="10699689" y="6488184"/>
                </a:cubicBezTo>
                <a:cubicBezTo>
                  <a:pt x="10709943" y="6488184"/>
                  <a:pt x="10722247" y="6484021"/>
                  <a:pt x="10732500" y="6484021"/>
                </a:cubicBezTo>
                <a:cubicBezTo>
                  <a:pt x="10736602" y="6481940"/>
                  <a:pt x="10738652" y="6479858"/>
                  <a:pt x="10738652" y="6475695"/>
                </a:cubicBezTo>
                <a:cubicBezTo>
                  <a:pt x="10738652" y="6475695"/>
                  <a:pt x="10738652" y="6475695"/>
                  <a:pt x="10736602" y="6452799"/>
                </a:cubicBezTo>
                <a:cubicBezTo>
                  <a:pt x="10736602" y="6448636"/>
                  <a:pt x="10734551" y="6444473"/>
                  <a:pt x="10730449" y="6444473"/>
                </a:cubicBezTo>
                <a:cubicBezTo>
                  <a:pt x="10724297" y="6444473"/>
                  <a:pt x="10714044" y="6446555"/>
                  <a:pt x="10705841" y="6446555"/>
                </a:cubicBezTo>
                <a:cubicBezTo>
                  <a:pt x="10687385" y="6446555"/>
                  <a:pt x="10687385" y="6436148"/>
                  <a:pt x="10687385" y="6409088"/>
                </a:cubicBezTo>
                <a:cubicBezTo>
                  <a:pt x="10687385" y="6409088"/>
                  <a:pt x="10687385" y="6409088"/>
                  <a:pt x="10687385" y="6332074"/>
                </a:cubicBezTo>
                <a:cubicBezTo>
                  <a:pt x="10687385" y="6332074"/>
                  <a:pt x="10687385" y="6332074"/>
                  <a:pt x="10730449" y="6332074"/>
                </a:cubicBezTo>
                <a:cubicBezTo>
                  <a:pt x="10734551" y="6332074"/>
                  <a:pt x="10736602" y="6329993"/>
                  <a:pt x="10736602" y="6325830"/>
                </a:cubicBezTo>
                <a:cubicBezTo>
                  <a:pt x="10736602" y="6325830"/>
                  <a:pt x="10736602" y="6325830"/>
                  <a:pt x="10736602" y="6300852"/>
                </a:cubicBezTo>
                <a:cubicBezTo>
                  <a:pt x="10736602" y="6296689"/>
                  <a:pt x="10734551" y="6294607"/>
                  <a:pt x="10730449" y="6294607"/>
                </a:cubicBezTo>
                <a:cubicBezTo>
                  <a:pt x="10730449" y="6294607"/>
                  <a:pt x="10730449" y="6294607"/>
                  <a:pt x="10687385" y="6294607"/>
                </a:cubicBezTo>
                <a:cubicBezTo>
                  <a:pt x="10687385" y="6294607"/>
                  <a:pt x="10687385" y="6294607"/>
                  <a:pt x="10687385" y="6257141"/>
                </a:cubicBezTo>
                <a:cubicBezTo>
                  <a:pt x="10687385" y="6255060"/>
                  <a:pt x="10685334" y="6252978"/>
                  <a:pt x="10685334" y="6250897"/>
                </a:cubicBezTo>
                <a:cubicBezTo>
                  <a:pt x="10683283" y="6250897"/>
                  <a:pt x="10681232" y="6250897"/>
                  <a:pt x="10679182" y="6250897"/>
                </a:cubicBezTo>
                <a:close/>
                <a:moveTo>
                  <a:pt x="10313278" y="6221675"/>
                </a:moveTo>
                <a:cubicBezTo>
                  <a:pt x="10302968" y="6221675"/>
                  <a:pt x="10272038" y="6221675"/>
                  <a:pt x="10232861" y="6225827"/>
                </a:cubicBezTo>
                <a:cubicBezTo>
                  <a:pt x="10230798" y="6225827"/>
                  <a:pt x="10226674" y="6229979"/>
                  <a:pt x="10226674" y="6234131"/>
                </a:cubicBezTo>
                <a:cubicBezTo>
                  <a:pt x="10226674" y="6234131"/>
                  <a:pt x="10226674" y="6234131"/>
                  <a:pt x="10226674" y="6474943"/>
                </a:cubicBezTo>
                <a:cubicBezTo>
                  <a:pt x="10226674" y="6479095"/>
                  <a:pt x="10230798" y="6481171"/>
                  <a:pt x="10234922" y="6481171"/>
                </a:cubicBezTo>
                <a:cubicBezTo>
                  <a:pt x="10234922" y="6481171"/>
                  <a:pt x="10234922" y="6481171"/>
                  <a:pt x="10263790" y="6481171"/>
                </a:cubicBezTo>
                <a:cubicBezTo>
                  <a:pt x="10267914" y="6481171"/>
                  <a:pt x="10272038" y="6479095"/>
                  <a:pt x="10272038" y="6474943"/>
                </a:cubicBezTo>
                <a:cubicBezTo>
                  <a:pt x="10272038" y="6474943"/>
                  <a:pt x="10272038" y="6474943"/>
                  <a:pt x="10272038" y="6379449"/>
                </a:cubicBezTo>
                <a:cubicBezTo>
                  <a:pt x="10280286" y="6379449"/>
                  <a:pt x="10298844" y="6381524"/>
                  <a:pt x="10321526" y="6381524"/>
                </a:cubicBezTo>
                <a:cubicBezTo>
                  <a:pt x="10321526" y="6381524"/>
                  <a:pt x="10321526" y="6381524"/>
                  <a:pt x="10362766" y="6477018"/>
                </a:cubicBezTo>
                <a:cubicBezTo>
                  <a:pt x="10364828" y="6481171"/>
                  <a:pt x="10366890" y="6481171"/>
                  <a:pt x="10368952" y="6481171"/>
                </a:cubicBezTo>
                <a:cubicBezTo>
                  <a:pt x="10368952" y="6481171"/>
                  <a:pt x="10368952" y="6481171"/>
                  <a:pt x="10401944" y="6481171"/>
                </a:cubicBezTo>
                <a:cubicBezTo>
                  <a:pt x="10406068" y="6481171"/>
                  <a:pt x="10408130" y="6481171"/>
                  <a:pt x="10408130" y="6479095"/>
                </a:cubicBezTo>
                <a:cubicBezTo>
                  <a:pt x="10410192" y="6477018"/>
                  <a:pt x="10410192" y="6474943"/>
                  <a:pt x="10410192" y="6472867"/>
                </a:cubicBezTo>
                <a:lnTo>
                  <a:pt x="10362766" y="6369069"/>
                </a:lnTo>
                <a:cubicBezTo>
                  <a:pt x="10393696" y="6354537"/>
                  <a:pt x="10408130" y="6331701"/>
                  <a:pt x="10408130" y="6300561"/>
                </a:cubicBezTo>
                <a:cubicBezTo>
                  <a:pt x="10408130" y="6265270"/>
                  <a:pt x="10391634" y="6221675"/>
                  <a:pt x="10319464" y="6221675"/>
                </a:cubicBezTo>
                <a:cubicBezTo>
                  <a:pt x="10319464" y="6221675"/>
                  <a:pt x="10317402" y="6221675"/>
                  <a:pt x="10313278" y="6221675"/>
                </a:cubicBezTo>
                <a:close/>
                <a:moveTo>
                  <a:pt x="11675833" y="6188669"/>
                </a:moveTo>
                <a:cubicBezTo>
                  <a:pt x="11677894" y="6186608"/>
                  <a:pt x="11682015" y="6186608"/>
                  <a:pt x="11684076" y="6188669"/>
                </a:cubicBezTo>
                <a:cubicBezTo>
                  <a:pt x="11727344" y="6198970"/>
                  <a:pt x="11760312" y="6217514"/>
                  <a:pt x="11791218" y="6250482"/>
                </a:cubicBezTo>
                <a:cubicBezTo>
                  <a:pt x="11793278" y="6252542"/>
                  <a:pt x="11795339" y="6254602"/>
                  <a:pt x="11795339" y="6256663"/>
                </a:cubicBezTo>
                <a:cubicBezTo>
                  <a:pt x="11793278" y="6260783"/>
                  <a:pt x="11791218" y="6260783"/>
                  <a:pt x="11787097" y="6262844"/>
                </a:cubicBezTo>
                <a:cubicBezTo>
                  <a:pt x="11696438" y="6306113"/>
                  <a:pt x="11696438" y="6306113"/>
                  <a:pt x="11696438" y="6306113"/>
                </a:cubicBezTo>
                <a:cubicBezTo>
                  <a:pt x="11692317" y="6308173"/>
                  <a:pt x="11688196" y="6308173"/>
                  <a:pt x="11686136" y="6308173"/>
                </a:cubicBezTo>
                <a:cubicBezTo>
                  <a:pt x="11684076" y="6306113"/>
                  <a:pt x="11682015" y="6301992"/>
                  <a:pt x="11682015" y="6297871"/>
                </a:cubicBezTo>
                <a:cubicBezTo>
                  <a:pt x="11673773" y="6196910"/>
                  <a:pt x="11673773" y="6196910"/>
                  <a:pt x="11673773" y="6196910"/>
                </a:cubicBezTo>
                <a:cubicBezTo>
                  <a:pt x="11673773" y="6192789"/>
                  <a:pt x="11673773" y="6190729"/>
                  <a:pt x="11675833" y="6188669"/>
                </a:cubicBezTo>
                <a:close/>
                <a:moveTo>
                  <a:pt x="11618498" y="6187898"/>
                </a:moveTo>
                <a:cubicBezTo>
                  <a:pt x="11620043" y="6187641"/>
                  <a:pt x="11621589" y="6187641"/>
                  <a:pt x="11622619" y="6188673"/>
                </a:cubicBezTo>
                <a:cubicBezTo>
                  <a:pt x="11622619" y="6190738"/>
                  <a:pt x="11624679" y="6192803"/>
                  <a:pt x="11624679" y="6198998"/>
                </a:cubicBezTo>
                <a:cubicBezTo>
                  <a:pt x="11616438" y="6300186"/>
                  <a:pt x="11616438" y="6300186"/>
                  <a:pt x="11616438" y="6300186"/>
                </a:cubicBezTo>
                <a:cubicBezTo>
                  <a:pt x="11616438" y="6304316"/>
                  <a:pt x="11614377" y="6306381"/>
                  <a:pt x="11612316" y="6308446"/>
                </a:cubicBezTo>
                <a:cubicBezTo>
                  <a:pt x="11608196" y="6310511"/>
                  <a:pt x="11606135" y="6310511"/>
                  <a:pt x="11602015" y="6308446"/>
                </a:cubicBezTo>
                <a:cubicBezTo>
                  <a:pt x="11511355" y="6263015"/>
                  <a:pt x="11511355" y="6263015"/>
                  <a:pt x="11511355" y="6263015"/>
                </a:cubicBezTo>
                <a:cubicBezTo>
                  <a:pt x="11507235" y="6263015"/>
                  <a:pt x="11505174" y="6260950"/>
                  <a:pt x="11503114" y="6256820"/>
                </a:cubicBezTo>
                <a:cubicBezTo>
                  <a:pt x="11503114" y="6254754"/>
                  <a:pt x="11505174" y="6252690"/>
                  <a:pt x="11507235" y="6250624"/>
                </a:cubicBezTo>
                <a:cubicBezTo>
                  <a:pt x="11538141" y="6217584"/>
                  <a:pt x="11571108" y="6198998"/>
                  <a:pt x="11614377" y="6188673"/>
                </a:cubicBezTo>
                <a:cubicBezTo>
                  <a:pt x="11615407" y="6188673"/>
                  <a:pt x="11616952" y="6188157"/>
                  <a:pt x="11618498" y="6187898"/>
                </a:cubicBezTo>
                <a:close/>
                <a:moveTo>
                  <a:pt x="11649811" y="6152709"/>
                </a:moveTo>
                <a:cubicBezTo>
                  <a:pt x="11530058" y="6152709"/>
                  <a:pt x="11432980" y="6250835"/>
                  <a:pt x="11432980" y="6371879"/>
                </a:cubicBezTo>
                <a:cubicBezTo>
                  <a:pt x="11432980" y="6492922"/>
                  <a:pt x="11530058" y="6591048"/>
                  <a:pt x="11649811" y="6591048"/>
                </a:cubicBezTo>
                <a:cubicBezTo>
                  <a:pt x="11769564" y="6591048"/>
                  <a:pt x="11866643" y="6492922"/>
                  <a:pt x="11866643" y="6371879"/>
                </a:cubicBezTo>
                <a:cubicBezTo>
                  <a:pt x="11866643" y="6250835"/>
                  <a:pt x="11769564" y="6152709"/>
                  <a:pt x="11649811" y="6152709"/>
                </a:cubicBezTo>
                <a:close/>
                <a:moveTo>
                  <a:pt x="11649226" y="6121150"/>
                </a:moveTo>
                <a:cubicBezTo>
                  <a:pt x="11785441" y="6121150"/>
                  <a:pt x="11895865" y="6232882"/>
                  <a:pt x="11895865" y="6370711"/>
                </a:cubicBezTo>
                <a:cubicBezTo>
                  <a:pt x="11895865" y="6508539"/>
                  <a:pt x="11785441" y="6620272"/>
                  <a:pt x="11649226" y="6620272"/>
                </a:cubicBezTo>
                <a:cubicBezTo>
                  <a:pt x="11513012" y="6620272"/>
                  <a:pt x="11402588" y="6508539"/>
                  <a:pt x="11402588" y="6370711"/>
                </a:cubicBezTo>
                <a:cubicBezTo>
                  <a:pt x="11402588" y="6232882"/>
                  <a:pt x="11513012" y="6121150"/>
                  <a:pt x="11649226" y="6121150"/>
                </a:cubicBezTo>
                <a:close/>
                <a:moveTo>
                  <a:pt x="11636303" y="6042574"/>
                </a:moveTo>
                <a:cubicBezTo>
                  <a:pt x="11628077" y="6057123"/>
                  <a:pt x="11623964" y="6075829"/>
                  <a:pt x="11623964" y="6092457"/>
                </a:cubicBezTo>
                <a:cubicBezTo>
                  <a:pt x="11619850" y="6092457"/>
                  <a:pt x="11603398" y="6094535"/>
                  <a:pt x="11601342" y="6096614"/>
                </a:cubicBezTo>
                <a:cubicBezTo>
                  <a:pt x="11595172" y="6077908"/>
                  <a:pt x="11586946" y="6061280"/>
                  <a:pt x="11574607" y="6050888"/>
                </a:cubicBezTo>
                <a:cubicBezTo>
                  <a:pt x="11574607" y="6048809"/>
                  <a:pt x="11574607" y="6048809"/>
                  <a:pt x="11574607" y="6048809"/>
                </a:cubicBezTo>
                <a:cubicBezTo>
                  <a:pt x="11572550" y="6050888"/>
                  <a:pt x="11572550" y="6050888"/>
                  <a:pt x="11572550" y="6050888"/>
                </a:cubicBezTo>
                <a:cubicBezTo>
                  <a:pt x="11566381" y="6050888"/>
                  <a:pt x="11558155" y="6052966"/>
                  <a:pt x="11551985" y="6055045"/>
                </a:cubicBezTo>
                <a:cubicBezTo>
                  <a:pt x="11551985" y="6057123"/>
                  <a:pt x="11551985" y="6057123"/>
                  <a:pt x="11551985" y="6057123"/>
                </a:cubicBezTo>
                <a:cubicBezTo>
                  <a:pt x="11549928" y="6065437"/>
                  <a:pt x="11547872" y="6073751"/>
                  <a:pt x="11547872" y="6082065"/>
                </a:cubicBezTo>
                <a:cubicBezTo>
                  <a:pt x="11547872" y="6092457"/>
                  <a:pt x="11549928" y="6100771"/>
                  <a:pt x="11551985" y="6109085"/>
                </a:cubicBezTo>
                <a:cubicBezTo>
                  <a:pt x="11549928" y="6109085"/>
                  <a:pt x="11533476" y="6117398"/>
                  <a:pt x="11531420" y="6117398"/>
                </a:cubicBezTo>
                <a:cubicBezTo>
                  <a:pt x="11521137" y="6102849"/>
                  <a:pt x="11508798" y="6088300"/>
                  <a:pt x="11494402" y="6082065"/>
                </a:cubicBezTo>
                <a:cubicBezTo>
                  <a:pt x="11494402" y="6079986"/>
                  <a:pt x="11494402" y="6079986"/>
                  <a:pt x="11494402" y="6079986"/>
                </a:cubicBezTo>
                <a:cubicBezTo>
                  <a:pt x="11492346" y="6079986"/>
                  <a:pt x="11492346" y="6079986"/>
                  <a:pt x="11492346" y="6079986"/>
                </a:cubicBezTo>
                <a:cubicBezTo>
                  <a:pt x="11486176" y="6084143"/>
                  <a:pt x="11480006" y="6088300"/>
                  <a:pt x="11473837" y="6092457"/>
                </a:cubicBezTo>
                <a:cubicBezTo>
                  <a:pt x="11473837" y="6092457"/>
                  <a:pt x="11473837" y="6094535"/>
                  <a:pt x="11473837" y="6094535"/>
                </a:cubicBezTo>
                <a:cubicBezTo>
                  <a:pt x="11473837" y="6111163"/>
                  <a:pt x="11477950" y="6127791"/>
                  <a:pt x="11486176" y="6144418"/>
                </a:cubicBezTo>
                <a:cubicBezTo>
                  <a:pt x="11484120" y="6146497"/>
                  <a:pt x="11471780" y="6154811"/>
                  <a:pt x="11469724" y="6156889"/>
                </a:cubicBezTo>
                <a:cubicBezTo>
                  <a:pt x="11457385" y="6144418"/>
                  <a:pt x="11440932" y="6134026"/>
                  <a:pt x="11426536" y="6129869"/>
                </a:cubicBezTo>
                <a:cubicBezTo>
                  <a:pt x="11424480" y="6129869"/>
                  <a:pt x="11424480" y="6129869"/>
                  <a:pt x="11424480" y="6129869"/>
                </a:cubicBezTo>
                <a:cubicBezTo>
                  <a:pt x="11424480" y="6131947"/>
                  <a:pt x="11424480" y="6131947"/>
                  <a:pt x="11424480" y="6131947"/>
                </a:cubicBezTo>
                <a:cubicBezTo>
                  <a:pt x="11418310" y="6134026"/>
                  <a:pt x="11412140" y="6140261"/>
                  <a:pt x="11408027" y="6146497"/>
                </a:cubicBezTo>
                <a:cubicBezTo>
                  <a:pt x="11408027" y="6148575"/>
                  <a:pt x="11408027" y="6148575"/>
                  <a:pt x="11408027" y="6148575"/>
                </a:cubicBezTo>
                <a:cubicBezTo>
                  <a:pt x="11412140" y="6163124"/>
                  <a:pt x="11422423" y="6179752"/>
                  <a:pt x="11434763" y="6194301"/>
                </a:cubicBezTo>
                <a:cubicBezTo>
                  <a:pt x="11432706" y="6194301"/>
                  <a:pt x="11422423" y="6208850"/>
                  <a:pt x="11420366" y="6210929"/>
                </a:cubicBezTo>
                <a:cubicBezTo>
                  <a:pt x="11405971" y="6202615"/>
                  <a:pt x="11387462" y="6198458"/>
                  <a:pt x="11371010" y="6198458"/>
                </a:cubicBezTo>
                <a:cubicBezTo>
                  <a:pt x="11368953" y="6198458"/>
                  <a:pt x="11368953" y="6198458"/>
                  <a:pt x="11368953" y="6198458"/>
                </a:cubicBezTo>
                <a:cubicBezTo>
                  <a:pt x="11364840" y="6202615"/>
                  <a:pt x="11360727" y="6210929"/>
                  <a:pt x="11358671" y="6217164"/>
                </a:cubicBezTo>
                <a:cubicBezTo>
                  <a:pt x="11358671" y="6219243"/>
                  <a:pt x="11358671" y="6219243"/>
                  <a:pt x="11358671" y="6219243"/>
                </a:cubicBezTo>
                <a:cubicBezTo>
                  <a:pt x="11366897" y="6233791"/>
                  <a:pt x="11379236" y="6246262"/>
                  <a:pt x="11395688" y="6256655"/>
                </a:cubicBezTo>
                <a:cubicBezTo>
                  <a:pt x="11393632" y="6258733"/>
                  <a:pt x="11387462" y="6273282"/>
                  <a:pt x="11387462" y="6275361"/>
                </a:cubicBezTo>
                <a:cubicBezTo>
                  <a:pt x="11368953" y="6271204"/>
                  <a:pt x="11350444" y="6271204"/>
                  <a:pt x="11336049" y="6275361"/>
                </a:cubicBezTo>
                <a:cubicBezTo>
                  <a:pt x="11333992" y="6275361"/>
                  <a:pt x="11333992" y="6275361"/>
                  <a:pt x="11333992" y="6275361"/>
                </a:cubicBezTo>
                <a:cubicBezTo>
                  <a:pt x="11333992" y="6277439"/>
                  <a:pt x="11333992" y="6277439"/>
                  <a:pt x="11333992" y="6277439"/>
                </a:cubicBezTo>
                <a:cubicBezTo>
                  <a:pt x="11331936" y="6283675"/>
                  <a:pt x="11329879" y="6291988"/>
                  <a:pt x="11327823" y="6298223"/>
                </a:cubicBezTo>
                <a:cubicBezTo>
                  <a:pt x="11329879" y="6300302"/>
                  <a:pt x="11329879" y="6300302"/>
                  <a:pt x="11329879" y="6300302"/>
                </a:cubicBezTo>
                <a:cubicBezTo>
                  <a:pt x="11340162" y="6310694"/>
                  <a:pt x="11356614" y="6321087"/>
                  <a:pt x="11373066" y="6325243"/>
                </a:cubicBezTo>
                <a:cubicBezTo>
                  <a:pt x="11373066" y="6327322"/>
                  <a:pt x="11371010" y="6346028"/>
                  <a:pt x="11371010" y="6348107"/>
                </a:cubicBezTo>
                <a:cubicBezTo>
                  <a:pt x="11352501" y="6348107"/>
                  <a:pt x="11333992" y="6352263"/>
                  <a:pt x="11321653" y="6360578"/>
                </a:cubicBezTo>
                <a:cubicBezTo>
                  <a:pt x="11319596" y="6360578"/>
                  <a:pt x="11319596" y="6360578"/>
                  <a:pt x="11319596" y="6360578"/>
                </a:cubicBezTo>
                <a:cubicBezTo>
                  <a:pt x="11319596" y="6362655"/>
                  <a:pt x="11319596" y="6362655"/>
                  <a:pt x="11319596" y="6362655"/>
                </a:cubicBezTo>
                <a:cubicBezTo>
                  <a:pt x="11319596" y="6364734"/>
                  <a:pt x="11319596" y="6368891"/>
                  <a:pt x="11319596" y="6373048"/>
                </a:cubicBezTo>
                <a:cubicBezTo>
                  <a:pt x="11319596" y="6377205"/>
                  <a:pt x="11319596" y="6381362"/>
                  <a:pt x="11319596" y="6383440"/>
                </a:cubicBezTo>
                <a:cubicBezTo>
                  <a:pt x="11319596" y="6385519"/>
                  <a:pt x="11319596" y="6385519"/>
                  <a:pt x="11319596" y="6385519"/>
                </a:cubicBezTo>
                <a:cubicBezTo>
                  <a:pt x="11321653" y="6385519"/>
                  <a:pt x="11321653" y="6385519"/>
                  <a:pt x="11321653" y="6385519"/>
                </a:cubicBezTo>
                <a:cubicBezTo>
                  <a:pt x="11333992" y="6393833"/>
                  <a:pt x="11352501" y="6397990"/>
                  <a:pt x="11371010" y="6397990"/>
                </a:cubicBezTo>
                <a:cubicBezTo>
                  <a:pt x="11371010" y="6402146"/>
                  <a:pt x="11373066" y="6418774"/>
                  <a:pt x="11375123" y="6420852"/>
                </a:cubicBezTo>
                <a:cubicBezTo>
                  <a:pt x="11356614" y="6427087"/>
                  <a:pt x="11340162" y="6435401"/>
                  <a:pt x="11329879" y="6447872"/>
                </a:cubicBezTo>
                <a:cubicBezTo>
                  <a:pt x="11327823" y="6447872"/>
                  <a:pt x="11327823" y="6447872"/>
                  <a:pt x="11327823" y="6447872"/>
                </a:cubicBezTo>
                <a:cubicBezTo>
                  <a:pt x="11327823" y="6449951"/>
                  <a:pt x="11327823" y="6449951"/>
                  <a:pt x="11327823" y="6449951"/>
                </a:cubicBezTo>
                <a:cubicBezTo>
                  <a:pt x="11329879" y="6456186"/>
                  <a:pt x="11331936" y="6464500"/>
                  <a:pt x="11333992" y="6470736"/>
                </a:cubicBezTo>
                <a:cubicBezTo>
                  <a:pt x="11336049" y="6470736"/>
                  <a:pt x="11336049" y="6470736"/>
                  <a:pt x="11336049" y="6470736"/>
                </a:cubicBezTo>
                <a:cubicBezTo>
                  <a:pt x="11350444" y="6476971"/>
                  <a:pt x="11371010" y="6474892"/>
                  <a:pt x="11387462" y="6470736"/>
                </a:cubicBezTo>
                <a:cubicBezTo>
                  <a:pt x="11387462" y="6472813"/>
                  <a:pt x="11395688" y="6489442"/>
                  <a:pt x="11395688" y="6491519"/>
                </a:cubicBezTo>
                <a:cubicBezTo>
                  <a:pt x="11381292" y="6499833"/>
                  <a:pt x="11366897" y="6514383"/>
                  <a:pt x="11358671" y="6528932"/>
                </a:cubicBezTo>
                <a:cubicBezTo>
                  <a:pt x="11358671" y="6531010"/>
                  <a:pt x="11358671" y="6531010"/>
                  <a:pt x="11358671" y="6531010"/>
                </a:cubicBezTo>
                <a:cubicBezTo>
                  <a:pt x="11360727" y="6535168"/>
                  <a:pt x="11366897" y="6543481"/>
                  <a:pt x="11371010" y="6549716"/>
                </a:cubicBezTo>
                <a:cubicBezTo>
                  <a:pt x="11387462" y="6549716"/>
                  <a:pt x="11405971" y="6545560"/>
                  <a:pt x="11422423" y="6535168"/>
                </a:cubicBezTo>
                <a:cubicBezTo>
                  <a:pt x="11422423" y="6537245"/>
                  <a:pt x="11432706" y="6551795"/>
                  <a:pt x="11434763" y="6553874"/>
                </a:cubicBezTo>
                <a:cubicBezTo>
                  <a:pt x="11422423" y="6566344"/>
                  <a:pt x="11412140" y="6582971"/>
                  <a:pt x="11408027" y="6599600"/>
                </a:cubicBezTo>
                <a:cubicBezTo>
                  <a:pt x="11410084" y="6601677"/>
                  <a:pt x="11410084" y="6601677"/>
                  <a:pt x="11410084" y="6601677"/>
                </a:cubicBezTo>
                <a:cubicBezTo>
                  <a:pt x="11412140" y="6605835"/>
                  <a:pt x="11420366" y="6612070"/>
                  <a:pt x="11424480" y="6616227"/>
                </a:cubicBezTo>
                <a:cubicBezTo>
                  <a:pt x="11426536" y="6616227"/>
                  <a:pt x="11426536" y="6616227"/>
                  <a:pt x="11426536" y="6616227"/>
                </a:cubicBezTo>
                <a:cubicBezTo>
                  <a:pt x="11440932" y="6612070"/>
                  <a:pt x="11457385" y="6603756"/>
                  <a:pt x="11471780" y="6589207"/>
                </a:cubicBezTo>
                <a:cubicBezTo>
                  <a:pt x="11473837" y="6591286"/>
                  <a:pt x="11486176" y="6601677"/>
                  <a:pt x="11488233" y="6603756"/>
                </a:cubicBezTo>
                <a:cubicBezTo>
                  <a:pt x="11480006" y="6620383"/>
                  <a:pt x="11475894" y="6637012"/>
                  <a:pt x="11475894" y="6653639"/>
                </a:cubicBezTo>
                <a:cubicBezTo>
                  <a:pt x="11475894" y="6653639"/>
                  <a:pt x="11475894" y="6655718"/>
                  <a:pt x="11475894" y="6655718"/>
                </a:cubicBezTo>
                <a:cubicBezTo>
                  <a:pt x="11480006" y="6659874"/>
                  <a:pt x="11488233" y="6664032"/>
                  <a:pt x="11494402" y="6666109"/>
                </a:cubicBezTo>
                <a:cubicBezTo>
                  <a:pt x="11494402" y="6668188"/>
                  <a:pt x="11494402" y="6668188"/>
                  <a:pt x="11494402" y="6668188"/>
                </a:cubicBezTo>
                <a:cubicBezTo>
                  <a:pt x="11496459" y="6666109"/>
                  <a:pt x="11496459" y="6666109"/>
                  <a:pt x="11496459" y="6666109"/>
                </a:cubicBezTo>
                <a:cubicBezTo>
                  <a:pt x="11510854" y="6657796"/>
                  <a:pt x="11523194" y="6645325"/>
                  <a:pt x="11533476" y="6628698"/>
                </a:cubicBezTo>
                <a:cubicBezTo>
                  <a:pt x="11535533" y="6630776"/>
                  <a:pt x="11549928" y="6637012"/>
                  <a:pt x="11551985" y="6637012"/>
                </a:cubicBezTo>
                <a:cubicBezTo>
                  <a:pt x="11549928" y="6645325"/>
                  <a:pt x="11549928" y="6655718"/>
                  <a:pt x="11549928" y="6664032"/>
                </a:cubicBezTo>
                <a:cubicBezTo>
                  <a:pt x="11549928" y="6672345"/>
                  <a:pt x="11549928" y="6682738"/>
                  <a:pt x="11551985" y="6688973"/>
                </a:cubicBezTo>
                <a:cubicBezTo>
                  <a:pt x="11551985" y="6691051"/>
                  <a:pt x="11551985" y="6691051"/>
                  <a:pt x="11551985" y="6691051"/>
                </a:cubicBezTo>
                <a:cubicBezTo>
                  <a:pt x="11554042" y="6691051"/>
                  <a:pt x="11554042" y="6691051"/>
                  <a:pt x="11554042" y="6691051"/>
                </a:cubicBezTo>
                <a:cubicBezTo>
                  <a:pt x="11558155" y="6693130"/>
                  <a:pt x="11568437" y="6695208"/>
                  <a:pt x="11574607" y="6697286"/>
                </a:cubicBezTo>
                <a:cubicBezTo>
                  <a:pt x="11576663" y="6697286"/>
                  <a:pt x="11576663" y="6697286"/>
                  <a:pt x="11576663" y="6697286"/>
                </a:cubicBezTo>
                <a:cubicBezTo>
                  <a:pt x="11586946" y="6684816"/>
                  <a:pt x="11597229" y="6668188"/>
                  <a:pt x="11601342" y="6651561"/>
                </a:cubicBezTo>
                <a:cubicBezTo>
                  <a:pt x="11603398" y="6651561"/>
                  <a:pt x="11621907" y="6653639"/>
                  <a:pt x="11623964" y="6653639"/>
                </a:cubicBezTo>
                <a:cubicBezTo>
                  <a:pt x="11623964" y="6672345"/>
                  <a:pt x="11628077" y="6691051"/>
                  <a:pt x="11636303" y="6705600"/>
                </a:cubicBezTo>
                <a:cubicBezTo>
                  <a:pt x="11638359" y="6705600"/>
                  <a:pt x="11638359" y="6705600"/>
                  <a:pt x="11638359" y="6705600"/>
                </a:cubicBezTo>
                <a:cubicBezTo>
                  <a:pt x="11644529" y="6705600"/>
                  <a:pt x="11654812" y="6705600"/>
                  <a:pt x="11658925" y="6705600"/>
                </a:cubicBezTo>
                <a:cubicBezTo>
                  <a:pt x="11660982" y="6705600"/>
                  <a:pt x="11660982" y="6705600"/>
                  <a:pt x="11660982" y="6705600"/>
                </a:cubicBezTo>
                <a:cubicBezTo>
                  <a:pt x="11669208" y="6691051"/>
                  <a:pt x="11673321" y="6672345"/>
                  <a:pt x="11675378" y="6653639"/>
                </a:cubicBezTo>
                <a:cubicBezTo>
                  <a:pt x="11677434" y="6653639"/>
                  <a:pt x="11693886" y="6651561"/>
                  <a:pt x="11695943" y="6651561"/>
                </a:cubicBezTo>
                <a:cubicBezTo>
                  <a:pt x="11700056" y="6668188"/>
                  <a:pt x="11710338" y="6684816"/>
                  <a:pt x="11722678" y="6697286"/>
                </a:cubicBezTo>
                <a:cubicBezTo>
                  <a:pt x="11728847" y="6695208"/>
                  <a:pt x="11739130" y="6693130"/>
                  <a:pt x="11743243" y="6691051"/>
                </a:cubicBezTo>
                <a:cubicBezTo>
                  <a:pt x="11745300" y="6691051"/>
                  <a:pt x="11745300" y="6691051"/>
                  <a:pt x="11745300" y="6691051"/>
                </a:cubicBezTo>
                <a:cubicBezTo>
                  <a:pt x="11747356" y="6682738"/>
                  <a:pt x="11747356" y="6672345"/>
                  <a:pt x="11747356" y="6664032"/>
                </a:cubicBezTo>
                <a:cubicBezTo>
                  <a:pt x="11747356" y="6655718"/>
                  <a:pt x="11747356" y="6645325"/>
                  <a:pt x="11745300" y="6637012"/>
                </a:cubicBezTo>
                <a:cubicBezTo>
                  <a:pt x="11747356" y="6637012"/>
                  <a:pt x="11763808" y="6630776"/>
                  <a:pt x="11765865" y="6628698"/>
                </a:cubicBezTo>
                <a:cubicBezTo>
                  <a:pt x="11774091" y="6645325"/>
                  <a:pt x="11788487" y="6657796"/>
                  <a:pt x="11802882" y="6666109"/>
                </a:cubicBezTo>
                <a:cubicBezTo>
                  <a:pt x="11809052" y="6664032"/>
                  <a:pt x="11817278" y="6659874"/>
                  <a:pt x="11821391" y="6655718"/>
                </a:cubicBezTo>
                <a:cubicBezTo>
                  <a:pt x="11823448" y="6653639"/>
                  <a:pt x="11823448" y="6653639"/>
                  <a:pt x="11823448" y="6653639"/>
                </a:cubicBezTo>
                <a:cubicBezTo>
                  <a:pt x="11823448" y="6653639"/>
                  <a:pt x="11823448" y="6653639"/>
                  <a:pt x="11823448" y="6651561"/>
                </a:cubicBezTo>
                <a:cubicBezTo>
                  <a:pt x="11823448" y="6637012"/>
                  <a:pt x="11817278" y="6618306"/>
                  <a:pt x="11809052" y="6603756"/>
                </a:cubicBezTo>
                <a:cubicBezTo>
                  <a:pt x="11811108" y="6601677"/>
                  <a:pt x="11823448" y="6591286"/>
                  <a:pt x="11825504" y="6589207"/>
                </a:cubicBezTo>
                <a:cubicBezTo>
                  <a:pt x="11839900" y="6601677"/>
                  <a:pt x="11856352" y="6612070"/>
                  <a:pt x="11870748" y="6616227"/>
                </a:cubicBezTo>
                <a:cubicBezTo>
                  <a:pt x="11872805" y="6616227"/>
                  <a:pt x="11872805" y="6616227"/>
                  <a:pt x="11872805" y="6616227"/>
                </a:cubicBezTo>
                <a:cubicBezTo>
                  <a:pt x="11876918" y="6612070"/>
                  <a:pt x="11885144" y="6605835"/>
                  <a:pt x="11887201" y="6599600"/>
                </a:cubicBezTo>
                <a:cubicBezTo>
                  <a:pt x="11889257" y="6599600"/>
                  <a:pt x="11889257" y="6599600"/>
                  <a:pt x="11889257" y="6599600"/>
                </a:cubicBezTo>
                <a:cubicBezTo>
                  <a:pt x="11885144" y="6582971"/>
                  <a:pt x="11874861" y="6566344"/>
                  <a:pt x="11862522" y="6553874"/>
                </a:cubicBezTo>
                <a:cubicBezTo>
                  <a:pt x="11864579" y="6551795"/>
                  <a:pt x="11874861" y="6537245"/>
                  <a:pt x="11874861" y="6535168"/>
                </a:cubicBezTo>
                <a:cubicBezTo>
                  <a:pt x="11891314" y="6543481"/>
                  <a:pt x="11909822" y="6549716"/>
                  <a:pt x="11926275" y="6549716"/>
                </a:cubicBezTo>
                <a:cubicBezTo>
                  <a:pt x="11928331" y="6547638"/>
                  <a:pt x="11928331" y="6547638"/>
                  <a:pt x="11928331" y="6547638"/>
                </a:cubicBezTo>
                <a:cubicBezTo>
                  <a:pt x="11930388" y="6543481"/>
                  <a:pt x="11936557" y="6535168"/>
                  <a:pt x="11938614" y="6528932"/>
                </a:cubicBezTo>
                <a:cubicBezTo>
                  <a:pt x="11938614" y="6526854"/>
                  <a:pt x="11938614" y="6526854"/>
                  <a:pt x="11938614" y="6526854"/>
                </a:cubicBezTo>
                <a:cubicBezTo>
                  <a:pt x="11930388" y="6514383"/>
                  <a:pt x="11915992" y="6499833"/>
                  <a:pt x="11901596" y="6491519"/>
                </a:cubicBezTo>
                <a:cubicBezTo>
                  <a:pt x="11901596" y="6487363"/>
                  <a:pt x="11909822" y="6472813"/>
                  <a:pt x="11909822" y="6470736"/>
                </a:cubicBezTo>
                <a:cubicBezTo>
                  <a:pt x="11926275" y="6474892"/>
                  <a:pt x="11944784" y="6474892"/>
                  <a:pt x="11961236" y="6470736"/>
                </a:cubicBezTo>
                <a:cubicBezTo>
                  <a:pt x="11963292" y="6470736"/>
                  <a:pt x="11963292" y="6470736"/>
                  <a:pt x="11963292" y="6470736"/>
                </a:cubicBezTo>
                <a:cubicBezTo>
                  <a:pt x="11965349" y="6464500"/>
                  <a:pt x="11967405" y="6456186"/>
                  <a:pt x="11967405" y="6449951"/>
                </a:cubicBezTo>
                <a:cubicBezTo>
                  <a:pt x="11967405" y="6447872"/>
                  <a:pt x="11967405" y="6447872"/>
                  <a:pt x="11967405" y="6447872"/>
                </a:cubicBezTo>
                <a:cubicBezTo>
                  <a:pt x="11957123" y="6435401"/>
                  <a:pt x="11940670" y="6427087"/>
                  <a:pt x="11922162" y="6420852"/>
                </a:cubicBezTo>
                <a:cubicBezTo>
                  <a:pt x="11924218" y="6418774"/>
                  <a:pt x="11926275" y="6402146"/>
                  <a:pt x="11926275" y="6400068"/>
                </a:cubicBezTo>
                <a:cubicBezTo>
                  <a:pt x="11944784" y="6400068"/>
                  <a:pt x="11963292" y="6393833"/>
                  <a:pt x="11975632" y="6385519"/>
                </a:cubicBezTo>
                <a:cubicBezTo>
                  <a:pt x="11977688" y="6385519"/>
                  <a:pt x="11977688" y="6385519"/>
                  <a:pt x="11977688" y="6385519"/>
                </a:cubicBezTo>
                <a:cubicBezTo>
                  <a:pt x="11977688" y="6381362"/>
                  <a:pt x="11977688" y="6377205"/>
                  <a:pt x="11977688" y="6373048"/>
                </a:cubicBezTo>
                <a:cubicBezTo>
                  <a:pt x="11977688" y="6370969"/>
                  <a:pt x="11977688" y="6366813"/>
                  <a:pt x="11977688" y="6362655"/>
                </a:cubicBezTo>
                <a:cubicBezTo>
                  <a:pt x="11975632" y="6362655"/>
                  <a:pt x="11975632" y="6362655"/>
                  <a:pt x="11975632" y="6362655"/>
                </a:cubicBezTo>
                <a:cubicBezTo>
                  <a:pt x="11963292" y="6354342"/>
                  <a:pt x="11944784" y="6348107"/>
                  <a:pt x="11926275" y="6348107"/>
                </a:cubicBezTo>
                <a:cubicBezTo>
                  <a:pt x="11926275" y="6346028"/>
                  <a:pt x="11924218" y="6329401"/>
                  <a:pt x="11924218" y="6327322"/>
                </a:cubicBezTo>
                <a:cubicBezTo>
                  <a:pt x="11940670" y="6321087"/>
                  <a:pt x="11957123" y="6312773"/>
                  <a:pt x="11967405" y="6300302"/>
                </a:cubicBezTo>
                <a:cubicBezTo>
                  <a:pt x="11969462" y="6300302"/>
                  <a:pt x="11969462" y="6300302"/>
                  <a:pt x="11969462" y="6300302"/>
                </a:cubicBezTo>
                <a:cubicBezTo>
                  <a:pt x="11969462" y="6298223"/>
                  <a:pt x="11969462" y="6298223"/>
                  <a:pt x="11969462" y="6298223"/>
                </a:cubicBezTo>
                <a:cubicBezTo>
                  <a:pt x="11967405" y="6291988"/>
                  <a:pt x="11965349" y="6283675"/>
                  <a:pt x="11963292" y="6277439"/>
                </a:cubicBezTo>
                <a:cubicBezTo>
                  <a:pt x="11961236" y="6277439"/>
                  <a:pt x="11961236" y="6277439"/>
                  <a:pt x="11961236" y="6277439"/>
                </a:cubicBezTo>
                <a:cubicBezTo>
                  <a:pt x="11946840" y="6271204"/>
                  <a:pt x="11928331" y="6273282"/>
                  <a:pt x="11909822" y="6277439"/>
                </a:cubicBezTo>
                <a:cubicBezTo>
                  <a:pt x="11909822" y="6275361"/>
                  <a:pt x="11903653" y="6258733"/>
                  <a:pt x="11901596" y="6256655"/>
                </a:cubicBezTo>
                <a:cubicBezTo>
                  <a:pt x="11918049" y="6248341"/>
                  <a:pt x="11930388" y="6233791"/>
                  <a:pt x="11938614" y="6219243"/>
                </a:cubicBezTo>
                <a:cubicBezTo>
                  <a:pt x="11938614" y="6217164"/>
                  <a:pt x="11938614" y="6217164"/>
                  <a:pt x="11938614" y="6217164"/>
                </a:cubicBezTo>
                <a:cubicBezTo>
                  <a:pt x="11936557" y="6213007"/>
                  <a:pt x="11932444" y="6204693"/>
                  <a:pt x="11928331" y="6198458"/>
                </a:cubicBezTo>
                <a:cubicBezTo>
                  <a:pt x="11926275" y="6198458"/>
                  <a:pt x="11926275" y="6198458"/>
                  <a:pt x="11926275" y="6198458"/>
                </a:cubicBezTo>
                <a:cubicBezTo>
                  <a:pt x="11909822" y="6198458"/>
                  <a:pt x="11891314" y="6202615"/>
                  <a:pt x="11876918" y="6210929"/>
                </a:cubicBezTo>
                <a:cubicBezTo>
                  <a:pt x="11874861" y="6210929"/>
                  <a:pt x="11864579" y="6196379"/>
                  <a:pt x="11862522" y="6194301"/>
                </a:cubicBezTo>
                <a:cubicBezTo>
                  <a:pt x="11874861" y="6181830"/>
                  <a:pt x="11885144" y="6165203"/>
                  <a:pt x="11889257" y="6148575"/>
                </a:cubicBezTo>
                <a:cubicBezTo>
                  <a:pt x="11889257" y="6146497"/>
                  <a:pt x="11889257" y="6146497"/>
                  <a:pt x="11889257" y="6146497"/>
                </a:cubicBezTo>
                <a:cubicBezTo>
                  <a:pt x="11885144" y="6142340"/>
                  <a:pt x="11878975" y="6136104"/>
                  <a:pt x="11872805" y="6131947"/>
                </a:cubicBezTo>
                <a:cubicBezTo>
                  <a:pt x="11856352" y="6136104"/>
                  <a:pt x="11839900" y="6144418"/>
                  <a:pt x="11827561" y="6156889"/>
                </a:cubicBezTo>
                <a:cubicBezTo>
                  <a:pt x="11825504" y="6156889"/>
                  <a:pt x="11811108" y="6146497"/>
                  <a:pt x="11809052" y="6144418"/>
                </a:cubicBezTo>
                <a:cubicBezTo>
                  <a:pt x="11819334" y="6127791"/>
                  <a:pt x="11823448" y="6111163"/>
                  <a:pt x="11823448" y="6094535"/>
                </a:cubicBezTo>
                <a:cubicBezTo>
                  <a:pt x="11823448" y="6094535"/>
                  <a:pt x="11823448" y="6092457"/>
                  <a:pt x="11823448" y="6092457"/>
                </a:cubicBezTo>
                <a:cubicBezTo>
                  <a:pt x="11817278" y="6088300"/>
                  <a:pt x="11809052" y="6084143"/>
                  <a:pt x="11804939" y="6082065"/>
                </a:cubicBezTo>
                <a:cubicBezTo>
                  <a:pt x="11802882" y="6079986"/>
                  <a:pt x="11802882" y="6079986"/>
                  <a:pt x="11802882" y="6079986"/>
                </a:cubicBezTo>
                <a:cubicBezTo>
                  <a:pt x="11802882" y="6082065"/>
                  <a:pt x="11802882" y="6082065"/>
                  <a:pt x="11802882" y="6082065"/>
                </a:cubicBezTo>
                <a:cubicBezTo>
                  <a:pt x="11788487" y="6088300"/>
                  <a:pt x="11776147" y="6102849"/>
                  <a:pt x="11765865" y="6117398"/>
                </a:cubicBezTo>
                <a:cubicBezTo>
                  <a:pt x="11763808" y="6117398"/>
                  <a:pt x="11747356" y="6111163"/>
                  <a:pt x="11745300" y="6109085"/>
                </a:cubicBezTo>
                <a:cubicBezTo>
                  <a:pt x="11747356" y="6100771"/>
                  <a:pt x="11749412" y="6092457"/>
                  <a:pt x="11749412" y="6082065"/>
                </a:cubicBezTo>
                <a:cubicBezTo>
                  <a:pt x="11749412" y="6073751"/>
                  <a:pt x="11747356" y="6065437"/>
                  <a:pt x="11745300" y="6057123"/>
                </a:cubicBezTo>
                <a:cubicBezTo>
                  <a:pt x="11745300" y="6055045"/>
                  <a:pt x="11745300" y="6055045"/>
                  <a:pt x="11745300" y="6055045"/>
                </a:cubicBezTo>
                <a:cubicBezTo>
                  <a:pt x="11743243" y="6055045"/>
                  <a:pt x="11743243" y="6055045"/>
                  <a:pt x="11743243" y="6055045"/>
                </a:cubicBezTo>
                <a:cubicBezTo>
                  <a:pt x="11739130" y="6052966"/>
                  <a:pt x="11730904" y="6050888"/>
                  <a:pt x="11722678" y="6050888"/>
                </a:cubicBezTo>
                <a:cubicBezTo>
                  <a:pt x="11710338" y="6061280"/>
                  <a:pt x="11700056" y="6077908"/>
                  <a:pt x="11695943" y="6096614"/>
                </a:cubicBezTo>
                <a:cubicBezTo>
                  <a:pt x="11693886" y="6094535"/>
                  <a:pt x="11677434" y="6092457"/>
                  <a:pt x="11673321" y="6092457"/>
                </a:cubicBezTo>
                <a:cubicBezTo>
                  <a:pt x="11673321" y="6075829"/>
                  <a:pt x="11669208" y="6057123"/>
                  <a:pt x="11660982" y="6042574"/>
                </a:cubicBezTo>
                <a:cubicBezTo>
                  <a:pt x="11658925" y="6042574"/>
                  <a:pt x="11658925" y="6042574"/>
                  <a:pt x="11658925" y="6042574"/>
                </a:cubicBezTo>
                <a:cubicBezTo>
                  <a:pt x="11652756" y="6040495"/>
                  <a:pt x="11644529" y="6040495"/>
                  <a:pt x="11638359" y="6042574"/>
                </a:cubicBezTo>
                <a:cubicBezTo>
                  <a:pt x="11636303" y="6042574"/>
                  <a:pt x="11636303" y="6042574"/>
                  <a:pt x="11636303" y="604257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4539049" y="6858000"/>
                </a:lnTo>
                <a:lnTo>
                  <a:pt x="0" y="6858000"/>
                </a:lnTo>
                <a:lnTo>
                  <a:pt x="0" y="6273113"/>
                </a:lnTo>
                <a:close/>
              </a:path>
            </a:pathLst>
          </a:custGeom>
        </p:spPr>
      </p:pic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602F4E01-0AD5-465C-9D55-0B2A8DAB94F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" y="-13856"/>
            <a:ext cx="12256654" cy="6871855"/>
          </a:xfrm>
        </p:spPr>
        <p:txBody>
          <a:bodyPr/>
          <a:lstStyle/>
          <a:p>
            <a:r>
              <a:rPr lang="en-US" dirty="0" smtClean="0"/>
              <a:t>Objectives of RYLA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7940D06-0E36-4FB9-80BA-82191D9862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A94E25-127B-4C48-AF96-44BA7B82377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BC07BED-CCB7-984B-BB70-40293C92F076}"/>
              </a:ext>
            </a:extLst>
          </p:cNvPr>
          <p:cNvSpPr txBox="1"/>
          <p:nvPr/>
        </p:nvSpPr>
        <p:spPr>
          <a:xfrm>
            <a:off x="-1477108" y="426251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Subtitle 3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83077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Rotary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7458F"/>
      </a:accent1>
      <a:accent2>
        <a:srgbClr val="872175"/>
      </a:accent2>
      <a:accent3>
        <a:srgbClr val="F7A81B"/>
      </a:accent3>
      <a:accent4>
        <a:srgbClr val="FF7600"/>
      </a:accent4>
      <a:accent5>
        <a:srgbClr val="C6BCD0"/>
      </a:accent5>
      <a:accent6>
        <a:srgbClr val="C9DEE9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Rotary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7458F"/>
      </a:accent1>
      <a:accent2>
        <a:srgbClr val="872175"/>
      </a:accent2>
      <a:accent3>
        <a:srgbClr val="F7A81B"/>
      </a:accent3>
      <a:accent4>
        <a:srgbClr val="FF7600"/>
      </a:accent4>
      <a:accent5>
        <a:srgbClr val="C6BCD0"/>
      </a:accent5>
      <a:accent6>
        <a:srgbClr val="C9DEE9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Rotary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7458F"/>
      </a:accent1>
      <a:accent2>
        <a:srgbClr val="872175"/>
      </a:accent2>
      <a:accent3>
        <a:srgbClr val="F7A81B"/>
      </a:accent3>
      <a:accent4>
        <a:srgbClr val="FF7600"/>
      </a:accent4>
      <a:accent5>
        <a:srgbClr val="C6BCD0"/>
      </a:accent5>
      <a:accent6>
        <a:srgbClr val="C9DEE9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Rotary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7458F"/>
      </a:accent1>
      <a:accent2>
        <a:srgbClr val="872175"/>
      </a:accent2>
      <a:accent3>
        <a:srgbClr val="F7A81B"/>
      </a:accent3>
      <a:accent4>
        <a:srgbClr val="FF7600"/>
      </a:accent4>
      <a:accent5>
        <a:srgbClr val="C6BCD0"/>
      </a:accent5>
      <a:accent6>
        <a:srgbClr val="C9DEE9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Office Theme">
  <a:themeElements>
    <a:clrScheme name="Rotary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7458F"/>
      </a:accent1>
      <a:accent2>
        <a:srgbClr val="872175"/>
      </a:accent2>
      <a:accent3>
        <a:srgbClr val="F7A81B"/>
      </a:accent3>
      <a:accent4>
        <a:srgbClr val="FF7600"/>
      </a:accent4>
      <a:accent5>
        <a:srgbClr val="C6BCD0"/>
      </a:accent5>
      <a:accent6>
        <a:srgbClr val="C9DEE9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5_Office Theme">
  <a:themeElements>
    <a:clrScheme name="Rotary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7458F"/>
      </a:accent1>
      <a:accent2>
        <a:srgbClr val="872175"/>
      </a:accent2>
      <a:accent3>
        <a:srgbClr val="F7A81B"/>
      </a:accent3>
      <a:accent4>
        <a:srgbClr val="FF7600"/>
      </a:accent4>
      <a:accent5>
        <a:srgbClr val="C6BCD0"/>
      </a:accent5>
      <a:accent6>
        <a:srgbClr val="C9DEE9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6_Office Theme">
  <a:themeElements>
    <a:clrScheme name="Rotary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7458F"/>
      </a:accent1>
      <a:accent2>
        <a:srgbClr val="872175"/>
      </a:accent2>
      <a:accent3>
        <a:srgbClr val="F7A81B"/>
      </a:accent3>
      <a:accent4>
        <a:srgbClr val="FF7600"/>
      </a:accent4>
      <a:accent5>
        <a:srgbClr val="C6BCD0"/>
      </a:accent5>
      <a:accent6>
        <a:srgbClr val="C9DEE9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7_Office Theme">
  <a:themeElements>
    <a:clrScheme name="Rotary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7458F"/>
      </a:accent1>
      <a:accent2>
        <a:srgbClr val="872175"/>
      </a:accent2>
      <a:accent3>
        <a:srgbClr val="F7A81B"/>
      </a:accent3>
      <a:accent4>
        <a:srgbClr val="FF7600"/>
      </a:accent4>
      <a:accent5>
        <a:srgbClr val="C6BCD0"/>
      </a:accent5>
      <a:accent6>
        <a:srgbClr val="C9DEE9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8_Office Theme">
  <a:themeElements>
    <a:clrScheme name="Rotary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7458F"/>
      </a:accent1>
      <a:accent2>
        <a:srgbClr val="872175"/>
      </a:accent2>
      <a:accent3>
        <a:srgbClr val="F7A81B"/>
      </a:accent3>
      <a:accent4>
        <a:srgbClr val="FF7600"/>
      </a:accent4>
      <a:accent5>
        <a:srgbClr val="C6BCD0"/>
      </a:accent5>
      <a:accent6>
        <a:srgbClr val="C9DEE9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4249</TotalTime>
  <Words>769</Words>
  <Application>Microsoft Office PowerPoint</Application>
  <PresentationFormat>Widescreen</PresentationFormat>
  <Paragraphs>138</Paragraphs>
  <Slides>27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9</vt:i4>
      </vt:variant>
      <vt:variant>
        <vt:lpstr>Slide Titles</vt:lpstr>
      </vt:variant>
      <vt:variant>
        <vt:i4>27</vt:i4>
      </vt:variant>
    </vt:vector>
  </HeadingPairs>
  <TitlesOfParts>
    <vt:vector size="40" baseType="lpstr">
      <vt:lpstr>Arial</vt:lpstr>
      <vt:lpstr>Arial Black</vt:lpstr>
      <vt:lpstr>Calibri</vt:lpstr>
      <vt:lpstr>Corbel</vt:lpstr>
      <vt:lpstr>Office Theme</vt:lpstr>
      <vt:lpstr>1_Office Theme</vt:lpstr>
      <vt:lpstr>2_Office Theme</vt:lpstr>
      <vt:lpstr>3_Office Theme</vt:lpstr>
      <vt:lpstr>4_Office Theme</vt:lpstr>
      <vt:lpstr>5_Office Theme</vt:lpstr>
      <vt:lpstr>6_Office Theme</vt:lpstr>
      <vt:lpstr>7_Office Theme</vt:lpstr>
      <vt:lpstr>8_Office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Number of rylas hosted per year</vt:lpstr>
      <vt:lpstr>Length of rylas</vt:lpstr>
      <vt:lpstr>Age of participants</vt:lpstr>
      <vt:lpstr>PowerPoint Presentation</vt:lpstr>
      <vt:lpstr>Ranked objectives of ryla</vt:lpstr>
      <vt:lpstr>PowerPoint Presentation</vt:lpstr>
      <vt:lpstr>Planning Partnerships</vt:lpstr>
      <vt:lpstr>Implementing Partnerships</vt:lpstr>
      <vt:lpstr>WHO Facilitates RYLA</vt:lpstr>
      <vt:lpstr>Training for facilitators</vt:lpstr>
      <vt:lpstr>PowerPoint Presentation</vt:lpstr>
      <vt:lpstr>Topics</vt:lpstr>
      <vt:lpstr>Topics</vt:lpstr>
      <vt:lpstr>Content updates</vt:lpstr>
      <vt:lpstr>PowerPoint Presentation</vt:lpstr>
      <vt:lpstr>Evaluation practices</vt:lpstr>
      <vt:lpstr>Evaluation methods</vt:lpstr>
      <vt:lpstr>PowerPoint Presentation</vt:lpstr>
      <vt:lpstr>Current rotary resources</vt:lpstr>
      <vt:lpstr>DESIRED Support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FK B</dc:creator>
  <cp:lastModifiedBy>Jessie Dunbar-Bickmore</cp:lastModifiedBy>
  <cp:revision>149</cp:revision>
  <cp:lastPrinted>2019-12-04T20:41:25Z</cp:lastPrinted>
  <dcterms:created xsi:type="dcterms:W3CDTF">2019-11-18T03:22:22Z</dcterms:created>
  <dcterms:modified xsi:type="dcterms:W3CDTF">2020-04-16T18:28:23Z</dcterms:modified>
</cp:coreProperties>
</file>