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30"/>
  </p:notesMasterIdLst>
  <p:sldIdLst>
    <p:sldId id="282" r:id="rId3"/>
    <p:sldId id="283" r:id="rId4"/>
    <p:sldId id="284"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8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I-FS13\Programs\New%20Generations\RYLA\2019%20RYLA%20Survey\RYLA%202019%20survey%20responses_MF.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RI-FS13\Programs\New%20Generations\RYLA\2019%20RYLA%20Survey\RYLA%202019%20survey%20responses_MF.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I-FS13\Programs\New%20Generations\RYLA\2019%20RYLA%20Survey\RYLA%202019%20survey%20responses_MF.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I-FS13\Programs\New%20Generations\RYLA\2019%20RYLA%20Survey\RYLA%202019%20survey%20responses_M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BC3-4CD7-B3BA-5525432737B7}"/>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BC3-4CD7-B3BA-5525432737B7}"/>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BC3-4CD7-B3BA-5525432737B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1 session per year</c:v>
                </c:pt>
                <c:pt idx="1">
                  <c:v>2 or more sessions per year</c:v>
                </c:pt>
                <c:pt idx="2">
                  <c:v>Other</c:v>
                </c:pt>
              </c:strCache>
            </c:strRef>
          </c:cat>
          <c:val>
            <c:numRef>
              <c:f>Sheet1!$B$2:$B$4</c:f>
              <c:numCache>
                <c:formatCode>General</c:formatCode>
                <c:ptCount val="3"/>
                <c:pt idx="0">
                  <c:v>60</c:v>
                </c:pt>
                <c:pt idx="1">
                  <c:v>30</c:v>
                </c:pt>
                <c:pt idx="2">
                  <c:v>10</c:v>
                </c:pt>
              </c:numCache>
            </c:numRef>
          </c:val>
          <c:extLst xmlns:c16r2="http://schemas.microsoft.com/office/drawing/2015/06/chart">
            <c:ext xmlns:c16="http://schemas.microsoft.com/office/drawing/2014/chart" uri="{C3380CC4-5D6E-409C-BE32-E72D297353CC}">
              <c16:uniqueId val="{00000000-A19C-4FC4-87C0-98E065435A3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0733550177257"/>
          <c:y val="0.1426778174879002"/>
          <c:w val="0.56584642870255197"/>
          <c:h val="0.76542365776313959"/>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BC3-4CD7-B3BA-5525432737B7}"/>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BC3-4CD7-B3BA-5525432737B7}"/>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BC3-4CD7-B3BA-5525432737B7}"/>
              </c:ext>
            </c:extLst>
          </c:dPt>
          <c:dLbls>
            <c:dLbl>
              <c:idx val="0"/>
              <c:layout>
                <c:manualLayout>
                  <c:x val="0.25684617170081014"/>
                  <c:y val="-0.3928713701381141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4020D82-4CE5-4255-83F5-4A0EC38D122A}" type="CATEGORYNAME">
                      <a:rPr lang="en-US" smtClean="0"/>
                      <a:pPr>
                        <a:defRPr sz="1330" b="1" i="0" u="none" strike="noStrike" kern="1200" spc="0" baseline="0">
                          <a:solidFill>
                            <a:schemeClr val="accent1"/>
                          </a:solidFill>
                          <a:latin typeface="+mn-lt"/>
                          <a:ea typeface="+mn-ea"/>
                          <a:cs typeface="+mn-cs"/>
                        </a:defRPr>
                      </a:pPr>
                      <a:t>[CATEGORY NAME]</a:t>
                    </a:fld>
                    <a:endParaRPr lang="en-US" dirty="0" smtClean="0"/>
                  </a:p>
                  <a:p>
                    <a:pPr>
                      <a:defRPr sz="1330" b="1" i="0" u="none" strike="noStrike" kern="1200" spc="0" baseline="0">
                        <a:solidFill>
                          <a:schemeClr val="accent1"/>
                        </a:solidFill>
                        <a:latin typeface="+mn-lt"/>
                        <a:ea typeface="+mn-ea"/>
                        <a:cs typeface="+mn-cs"/>
                      </a:defRPr>
                    </a:pPr>
                    <a:r>
                      <a:rPr lang="en-US" dirty="0" smtClean="0"/>
                      <a:t>92%</a:t>
                    </a:r>
                  </a:p>
                </c:rich>
              </c:tx>
              <c:spPr>
                <a:noFill/>
                <a:ln>
                  <a:noFill/>
                </a:ln>
                <a:effectLst/>
              </c:sp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2BC3-4CD7-B3BA-5525432737B7}"/>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3FED70E-EDE4-492F-BDD4-F32D29759206}" type="CATEGORYNAME">
                      <a:rPr lang="en-US" smtClean="0"/>
                      <a:pPr>
                        <a:defRPr sz="1330" b="1" i="0" u="none" strike="noStrike" kern="1200" spc="0" baseline="0">
                          <a:solidFill>
                            <a:schemeClr val="accent1"/>
                          </a:solidFill>
                          <a:latin typeface="+mn-lt"/>
                          <a:ea typeface="+mn-ea"/>
                          <a:cs typeface="+mn-cs"/>
                        </a:defRPr>
                      </a:pPr>
                      <a:t>[CATEGORY NAME]</a:t>
                    </a:fld>
                    <a:r>
                      <a:rPr lang="en-US" smtClean="0"/>
                      <a:t/>
                    </a:r>
                    <a:br>
                      <a:rPr lang="en-US" smtClean="0"/>
                    </a:br>
                    <a:r>
                      <a:rPr lang="en-US" smtClean="0"/>
                      <a:t>8%</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2BC3-4CD7-B3BA-5525432737B7}"/>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Update content annually</c:v>
                </c:pt>
                <c:pt idx="1">
                  <c:v>Update content every 2+ years</c:v>
                </c:pt>
              </c:strCache>
            </c:strRef>
          </c:cat>
          <c:val>
            <c:numRef>
              <c:f>Sheet1!$B$2:$B$3</c:f>
              <c:numCache>
                <c:formatCode>General</c:formatCode>
                <c:ptCount val="2"/>
                <c:pt idx="0">
                  <c:v>92</c:v>
                </c:pt>
                <c:pt idx="1">
                  <c:v>8</c:v>
                </c:pt>
              </c:numCache>
            </c:numRef>
          </c:val>
          <c:extLst xmlns:c16r2="http://schemas.microsoft.com/office/drawing/2015/06/chart">
            <c:ext xmlns:c16="http://schemas.microsoft.com/office/drawing/2014/chart" uri="{C3380CC4-5D6E-409C-BE32-E72D297353CC}">
              <c16:uniqueId val="{00000000-A19C-4FC4-87C0-98E065435A3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responded</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r>
                      <a:rPr lang="en-US" smtClean="0"/>
                      <a:t>75%</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8C5-4308-A2A9-39066958BB64}"/>
                </c:ext>
              </c:extLst>
            </c:dLbl>
            <c:dLbl>
              <c:idx val="1"/>
              <c:layout/>
              <c:tx>
                <c:rich>
                  <a:bodyPr/>
                  <a:lstStyle/>
                  <a:p>
                    <a:r>
                      <a:rPr lang="en-US" smtClean="0"/>
                      <a:t>68%</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8C5-4308-A2A9-39066958BB64}"/>
                </c:ext>
              </c:extLst>
            </c:dLbl>
            <c:dLbl>
              <c:idx val="2"/>
              <c:layout/>
              <c:tx>
                <c:rich>
                  <a:bodyPr/>
                  <a:lstStyle/>
                  <a:p>
                    <a:r>
                      <a:rPr lang="en-US" smtClean="0"/>
                      <a:t>66%</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8C5-4308-A2A9-39066958BB6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The ability to exchange RYLA content and training materials with other RYLA district leaders</c:v>
                </c:pt>
                <c:pt idx="1">
                  <c:v>Materials to help promote RYLA</c:v>
                </c:pt>
                <c:pt idx="2">
                  <c:v>Sample RYLA content, training materials, and activities from Rotary International</c:v>
                </c:pt>
              </c:strCache>
            </c:strRef>
          </c:cat>
          <c:val>
            <c:numRef>
              <c:f>Sheet1!$B$2:$B$4</c:f>
              <c:numCache>
                <c:formatCode>General</c:formatCode>
                <c:ptCount val="3"/>
                <c:pt idx="0">
                  <c:v>75</c:v>
                </c:pt>
                <c:pt idx="1">
                  <c:v>68</c:v>
                </c:pt>
                <c:pt idx="2">
                  <c:v>66</c:v>
                </c:pt>
              </c:numCache>
            </c:numRef>
          </c:val>
          <c:extLst xmlns:c16r2="http://schemas.microsoft.com/office/drawing/2015/06/chart">
            <c:ext xmlns:c16="http://schemas.microsoft.com/office/drawing/2014/chart" uri="{C3380CC4-5D6E-409C-BE32-E72D297353CC}">
              <c16:uniqueId val="{00000000-2D73-4C47-996C-1DC4916E395A}"/>
            </c:ext>
          </c:extLst>
        </c:ser>
        <c:dLbls>
          <c:dLblPos val="inEnd"/>
          <c:showLegendKey val="0"/>
          <c:showVal val="1"/>
          <c:showCatName val="0"/>
          <c:showSerName val="0"/>
          <c:showPercent val="0"/>
          <c:showBubbleSize val="0"/>
        </c:dLbls>
        <c:gapWidth val="65"/>
        <c:axId val="265339648"/>
        <c:axId val="265342336"/>
      </c:barChart>
      <c:catAx>
        <c:axId val="2653396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ja-JP"/>
          </a:p>
        </c:txPr>
        <c:crossAx val="265342336"/>
        <c:crosses val="autoZero"/>
        <c:auto val="1"/>
        <c:lblAlgn val="ctr"/>
        <c:lblOffset val="100"/>
        <c:noMultiLvlLbl val="0"/>
      </c:catAx>
      <c:valAx>
        <c:axId val="2653423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265339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92E-451D-9A9F-DFE9DC84E7B1}"/>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92E-451D-9A9F-DFE9DC84E7B1}"/>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92E-451D-9A9F-DFE9DC84E7B1}"/>
              </c:ext>
            </c:extLst>
          </c:dPt>
          <c:dLbls>
            <c:dLbl>
              <c:idx val="0"/>
              <c:layout>
                <c:manualLayout>
                  <c:x val="-2.7660356952394938E-2"/>
                  <c:y val="-1.992516297057508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ltLang="ja-JP" dirty="0" smtClean="0"/>
                      <a:t>5</a:t>
                    </a:r>
                    <a:r>
                      <a:rPr lang="ja-JP" altLang="en-US" dirty="0" smtClean="0"/>
                      <a:t>日間以上</a:t>
                    </a:r>
                    <a:r>
                      <a:rPr lang="en-US" dirty="0" smtClean="0"/>
                      <a:t/>
                    </a:r>
                    <a:br>
                      <a:rPr lang="en-US" dirty="0" smtClean="0"/>
                    </a:br>
                    <a:r>
                      <a:rPr lang="en-US" dirty="0" smtClean="0"/>
                      <a:t>38%</a:t>
                    </a:r>
                  </a:p>
                </c:rich>
              </c:tx>
              <c:spPr>
                <a:noFill/>
                <a:ln>
                  <a:noFill/>
                </a:ln>
                <a:effectLst/>
              </c:sp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2984543180959718"/>
                      <c:h val="9.8020869642741829E-2"/>
                    </c:manualLayout>
                  </c15:layout>
                  <c15:dlblFieldTable/>
                  <c15:showDataLabelsRange val="0"/>
                </c:ext>
                <c:ext xmlns:c16="http://schemas.microsoft.com/office/drawing/2014/chart" uri="{C3380CC4-5D6E-409C-BE32-E72D297353CC}">
                  <c16:uniqueId val="{00000001-E92E-451D-9A9F-DFE9DC84E7B1}"/>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ltLang="ja-JP" dirty="0" smtClean="0"/>
                      <a:t>3</a:t>
                    </a:r>
                    <a:r>
                      <a:rPr lang="ja-JP" altLang="en-US" dirty="0" smtClean="0"/>
                      <a:t>日間</a:t>
                    </a:r>
                    <a:r>
                      <a:rPr lang="en-US" dirty="0" smtClean="0"/>
                      <a:t> 30%</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2168796005956468"/>
                      <c:h val="9.5612317740231004E-2"/>
                    </c:manualLayout>
                  </c15:layout>
                  <c15:dlblFieldTable/>
                  <c15:showDataLabelsRange val="0"/>
                </c:ext>
                <c:ext xmlns:c16="http://schemas.microsoft.com/office/drawing/2014/chart" uri="{C3380CC4-5D6E-409C-BE32-E72D297353CC}">
                  <c16:uniqueId val="{00000003-E92E-451D-9A9F-DFE9DC84E7B1}"/>
                </c:ext>
              </c:extLst>
            </c:dLbl>
            <c:dLbl>
              <c:idx val="2"/>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ltLang="ja-JP" dirty="0" smtClean="0"/>
                      <a:t>2</a:t>
                    </a:r>
                    <a:r>
                      <a:rPr lang="ja-JP" altLang="en-US" dirty="0" smtClean="0"/>
                      <a:t>日間以下</a:t>
                    </a:r>
                    <a:endParaRPr lang="en-US" dirty="0" smtClean="0"/>
                  </a:p>
                  <a:p>
                    <a:pPr>
                      <a:defRPr sz="1330" b="1" i="0" u="none" strike="noStrike" kern="1200" spc="0" baseline="0">
                        <a:solidFill>
                          <a:schemeClr val="accent1"/>
                        </a:solidFill>
                        <a:latin typeface="+mn-lt"/>
                        <a:ea typeface="+mn-ea"/>
                        <a:cs typeface="+mn-cs"/>
                      </a:defRPr>
                    </a:pPr>
                    <a:r>
                      <a:rPr lang="en-US" dirty="0" smtClean="0"/>
                      <a:t>32%</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E92E-451D-9A9F-DFE9DC84E7B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5 days or more</c:v>
                </c:pt>
                <c:pt idx="1">
                  <c:v>3 days in length</c:v>
                </c:pt>
                <c:pt idx="2">
                  <c:v>Other</c:v>
                </c:pt>
              </c:strCache>
            </c:strRef>
          </c:cat>
          <c:val>
            <c:numRef>
              <c:f>Sheet1!$B$2:$B$4</c:f>
              <c:numCache>
                <c:formatCode>General</c:formatCode>
                <c:ptCount val="3"/>
                <c:pt idx="0">
                  <c:v>38</c:v>
                </c:pt>
                <c:pt idx="1">
                  <c:v>30</c:v>
                </c:pt>
                <c:pt idx="2">
                  <c:v>32</c:v>
                </c:pt>
              </c:numCache>
            </c:numRef>
          </c:val>
          <c:extLst xmlns:c16r2="http://schemas.microsoft.com/office/drawing/2015/06/chart">
            <c:ext xmlns:c16="http://schemas.microsoft.com/office/drawing/2014/chart" uri="{C3380CC4-5D6E-409C-BE32-E72D297353CC}">
              <c16:uniqueId val="{00000000-A19C-4FC4-87C0-98E065435A3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2B6-4495-A15C-54288BD1907F}"/>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2B6-4495-A15C-54288BD1907F}"/>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2B6-4495-A15C-54288BD1907F}"/>
              </c:ext>
            </c:extLst>
          </c:dPt>
          <c:dLbls>
            <c:dLbl>
              <c:idx val="0"/>
              <c:layout>
                <c:manualLayout>
                  <c:x val="2.9635889307960062E-2"/>
                  <c:y val="4.9608660659604474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en-US" altLang="ja-JP" dirty="0" smtClean="0"/>
                      <a:t>14</a:t>
                    </a:r>
                    <a:r>
                      <a:rPr lang="ja-JP" altLang="en-US" dirty="0" smtClean="0"/>
                      <a:t>～</a:t>
                    </a:r>
                    <a:r>
                      <a:rPr lang="en-US" altLang="ja-JP" dirty="0" smtClean="0"/>
                      <a:t>18</a:t>
                    </a:r>
                    <a:r>
                      <a:rPr lang="ja-JP" altLang="en-US" dirty="0" smtClean="0"/>
                      <a:t>歳</a:t>
                    </a:r>
                    <a:r>
                      <a:rPr lang="en-US" dirty="0" smtClean="0"/>
                      <a:t/>
                    </a:r>
                    <a:br>
                      <a:rPr lang="en-US" dirty="0" smtClean="0"/>
                    </a:br>
                    <a:r>
                      <a:rPr lang="en-US" dirty="0" smtClean="0"/>
                      <a:t>64%</a:t>
                    </a:r>
                  </a:p>
                </c:rich>
              </c:tx>
              <c:spPr>
                <a:noFill/>
                <a:ln>
                  <a:noFill/>
                </a:ln>
                <a:effectLst/>
              </c:sp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0745267714296203"/>
                      <c:h val="0.2059926522203378"/>
                    </c:manualLayout>
                  </c15:layout>
                  <c15:dlblFieldTable/>
                  <c15:showDataLabelsRange val="0"/>
                </c:ext>
                <c:ext xmlns:c16="http://schemas.microsoft.com/office/drawing/2014/chart" uri="{C3380CC4-5D6E-409C-BE32-E72D297353CC}">
                  <c16:uniqueId val="{00000001-02B6-4495-A15C-54288BD1907F}"/>
                </c:ext>
              </c:extLst>
            </c:dLbl>
            <c:dLbl>
              <c:idx val="1"/>
              <c:layout>
                <c:manualLayout>
                  <c:x val="-3.4246156226774689E-2"/>
                  <c:y val="-9.7271883646283287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en-US" altLang="ja-JP" dirty="0" smtClean="0"/>
                      <a:t>18</a:t>
                    </a:r>
                    <a:r>
                      <a:rPr lang="ja-JP" altLang="en-US" dirty="0" smtClean="0"/>
                      <a:t>～</a:t>
                    </a:r>
                    <a:r>
                      <a:rPr lang="en-US" altLang="ja-JP" dirty="0" smtClean="0"/>
                      <a:t>30</a:t>
                    </a:r>
                    <a:r>
                      <a:rPr lang="ja-JP" altLang="en-US" dirty="0" smtClean="0"/>
                      <a:t>歳</a:t>
                    </a:r>
                    <a:endParaRPr lang="en-US" dirty="0" smtClean="0"/>
                  </a:p>
                  <a:p>
                    <a:pPr>
                      <a:defRPr sz="1330" b="1" i="0" u="none" strike="noStrike" kern="1200" spc="0" baseline="0">
                        <a:solidFill>
                          <a:schemeClr val="accent1"/>
                        </a:solidFill>
                        <a:latin typeface="+mn-lt"/>
                        <a:ea typeface="+mn-ea"/>
                        <a:cs typeface="+mn-cs"/>
                      </a:defRPr>
                    </a:pPr>
                    <a:r>
                      <a:rPr lang="en-US" dirty="0" smtClean="0"/>
                      <a:t>34%</a:t>
                    </a:r>
                  </a:p>
                </c:rich>
              </c:tx>
              <c:spPr>
                <a:noFill/>
                <a:ln>
                  <a:noFill/>
                </a:ln>
                <a:effectLst/>
              </c:sp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8326962220743959"/>
                      <c:h val="0.20685362321271544"/>
                    </c:manualLayout>
                  </c15:layout>
                  <c15:dlblFieldTable/>
                  <c15:showDataLabelsRange val="0"/>
                </c:ext>
                <c:ext xmlns:c16="http://schemas.microsoft.com/office/drawing/2014/chart" uri="{C3380CC4-5D6E-409C-BE32-E72D297353CC}">
                  <c16:uniqueId val="{00000003-02B6-4495-A15C-54288BD1907F}"/>
                </c:ext>
              </c:extLst>
            </c:dLbl>
            <c:dLbl>
              <c:idx val="2"/>
              <c:layout>
                <c:manualLayout>
                  <c:x val="9.8786989115696219E-3"/>
                  <c:y val="-6.6873642354749242E-18"/>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ja-JP" altLang="en-US" baseline="0" dirty="0" smtClean="0"/>
                      <a:t>その他  </a:t>
                    </a:r>
                    <a:r>
                      <a:rPr lang="en-US" baseline="0" dirty="0" smtClean="0"/>
                      <a:t>2%</a:t>
                    </a:r>
                    <a:endParaRPr lang="en-US" dirty="0"/>
                  </a:p>
                </c:rich>
              </c:tx>
              <c:spPr>
                <a:noFill/>
                <a:ln>
                  <a:noFill/>
                </a:ln>
                <a:effectLst/>
              </c:sp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4910908137123186"/>
                      <c:h val="5.0469627852354162E-2"/>
                    </c:manualLayout>
                  </c15:layout>
                </c:ext>
                <c:ext xmlns:c16="http://schemas.microsoft.com/office/drawing/2014/chart" uri="{C3380CC4-5D6E-409C-BE32-E72D297353CC}">
                  <c16:uniqueId val="{00000005-02B6-4495-A15C-54288BD1907F}"/>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Secondary students</c:v>
                </c:pt>
                <c:pt idx="1">
                  <c:v>University students and young adults</c:v>
                </c:pt>
                <c:pt idx="2">
                  <c:v>Other</c:v>
                </c:pt>
              </c:strCache>
            </c:strRef>
          </c:cat>
          <c:val>
            <c:numRef>
              <c:f>Sheet1!$B$2:$B$4</c:f>
              <c:numCache>
                <c:formatCode>General</c:formatCode>
                <c:ptCount val="3"/>
                <c:pt idx="0">
                  <c:v>64</c:v>
                </c:pt>
                <c:pt idx="1">
                  <c:v>34</c:v>
                </c:pt>
                <c:pt idx="2">
                  <c:v>2</c:v>
                </c:pt>
              </c:numCache>
            </c:numRef>
          </c:val>
          <c:extLst xmlns:c16r2="http://schemas.microsoft.com/office/drawing/2015/06/chart">
            <c:ext xmlns:c16="http://schemas.microsoft.com/office/drawing/2014/chart" uri="{C3380CC4-5D6E-409C-BE32-E72D297353CC}">
              <c16:uniqueId val="{00000000-A19C-4FC4-87C0-98E065435A3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BC3-4CD7-B3BA-5525432737B7}"/>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BC3-4CD7-B3BA-5525432737B7}"/>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BC3-4CD7-B3BA-5525432737B7}"/>
              </c:ext>
            </c:extLst>
          </c:dPt>
          <c:dLbls>
            <c:dLbl>
              <c:idx val="0"/>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ja-JP" altLang="en-US" dirty="0" smtClean="0"/>
                      <a:t>外部支援</a:t>
                    </a:r>
                    <a:r>
                      <a:rPr lang="en-US" dirty="0" smtClean="0"/>
                      <a:t> </a:t>
                    </a:r>
                    <a:br>
                      <a:rPr lang="en-US" dirty="0" smtClean="0"/>
                    </a:br>
                    <a:r>
                      <a:rPr lang="en-US" dirty="0" smtClean="0"/>
                      <a:t>30%</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2BC3-4CD7-B3BA-5525432737B7}"/>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ja-JP" altLang="en-US" dirty="0" smtClean="0"/>
                      <a:t>内部企画</a:t>
                    </a:r>
                    <a:r>
                      <a:rPr lang="en-US" dirty="0" smtClean="0"/>
                      <a:t> </a:t>
                    </a:r>
                    <a:br>
                      <a:rPr lang="en-US" dirty="0" smtClean="0"/>
                    </a:br>
                    <a:r>
                      <a:rPr lang="en-US" dirty="0" smtClean="0"/>
                      <a:t>70%</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2BC3-4CD7-B3BA-5525432737B7}"/>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Plan RYLA with outside partner</c:v>
                </c:pt>
                <c:pt idx="1">
                  <c:v>Do not plan RYLA with outside partner</c:v>
                </c:pt>
              </c:strCache>
            </c:str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0-A19C-4FC4-87C0-98E065435A3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BC3-4CD7-B3BA-5525432737B7}"/>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BC3-4CD7-B3BA-5525432737B7}"/>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BC3-4CD7-B3BA-5525432737B7}"/>
              </c:ext>
            </c:extLst>
          </c:dPt>
          <c:dLbls>
            <c:dLbl>
              <c:idx val="0"/>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EB0BBFC6-D78E-48E7-8515-FB1C9A666410}" type="CATEGORYNAME">
                      <a:rPr lang="en-US" smtClean="0"/>
                      <a:pPr>
                        <a:defRPr sz="1330" b="1" i="0" u="none" strike="noStrike" kern="1200" spc="0" baseline="0">
                          <a:solidFill>
                            <a:schemeClr val="accent1"/>
                          </a:solidFill>
                          <a:latin typeface="+mn-lt"/>
                          <a:ea typeface="+mn-ea"/>
                          <a:cs typeface="+mn-cs"/>
                        </a:defRPr>
                      </a:pPr>
                      <a:t>[CATEGORY NAME]</a:t>
                    </a:fld>
                    <a:r>
                      <a:rPr lang="en-US" smtClean="0"/>
                      <a:t> </a:t>
                    </a:r>
                    <a:br>
                      <a:rPr lang="en-US" smtClean="0"/>
                    </a:br>
                    <a:r>
                      <a:rPr lang="en-US" smtClean="0"/>
                      <a:t>50%</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2BC3-4CD7-B3BA-5525432737B7}"/>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583BF0A-3277-46AC-A741-F8274E7EC31A}" type="CATEGORYNAME">
                      <a:rPr lang="en-US" smtClean="0"/>
                      <a:pPr>
                        <a:defRPr sz="1330" b="1" i="0" u="none" strike="noStrike" kern="1200" spc="0" baseline="0">
                          <a:solidFill>
                            <a:schemeClr val="accent1"/>
                          </a:solidFill>
                          <a:latin typeface="+mn-lt"/>
                          <a:ea typeface="+mn-ea"/>
                          <a:cs typeface="+mn-cs"/>
                        </a:defRPr>
                      </a:pPr>
                      <a:t>[CATEGORY NAME]</a:t>
                    </a:fld>
                    <a:r>
                      <a:rPr lang="en-US" smtClean="0"/>
                      <a:t> </a:t>
                    </a:r>
                  </a:p>
                  <a:p>
                    <a:pPr>
                      <a:defRPr sz="1330" b="1" i="0" u="none" strike="noStrike" kern="1200" spc="0" baseline="0">
                        <a:solidFill>
                          <a:schemeClr val="accent1"/>
                        </a:solidFill>
                        <a:latin typeface="+mn-lt"/>
                        <a:ea typeface="+mn-ea"/>
                        <a:cs typeface="+mn-cs"/>
                      </a:defRPr>
                    </a:pPr>
                    <a:r>
                      <a:rPr lang="en-US" smtClean="0"/>
                      <a:t>50%</a:t>
                    </a:r>
                  </a:p>
                </c:rich>
              </c:tx>
              <c:spPr>
                <a:noFill/>
                <a:ln>
                  <a:noFill/>
                </a:ln>
                <a:effectLst/>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2BC3-4CD7-B3BA-5525432737B7}"/>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Implement RYLA with outside partner</c:v>
                </c:pt>
                <c:pt idx="1">
                  <c:v>Do not implement RYLA with outside partner</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0-A19C-4FC4-87C0-98E065435A3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Sheet5!$B$1</c:f>
              <c:strCache>
                <c:ptCount val="1"/>
                <c:pt idx="0">
                  <c:v>Percentage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Sheet5!$A$2:$A$6</c:f>
              <c:strCache>
                <c:ptCount val="5"/>
                <c:pt idx="0">
                  <c:v>Other</c:v>
                </c:pt>
                <c:pt idx="1">
                  <c:v>Rotaractors</c:v>
                </c:pt>
                <c:pt idx="2">
                  <c:v>Non-members</c:v>
                </c:pt>
                <c:pt idx="3">
                  <c:v>Former RYLA program participants</c:v>
                </c:pt>
                <c:pt idx="4">
                  <c:v>Rotarians</c:v>
                </c:pt>
              </c:strCache>
            </c:strRef>
          </c:cat>
          <c:val>
            <c:numRef>
              <c:f>Sheet5!$B$2:$B$6</c:f>
              <c:numCache>
                <c:formatCode>0%</c:formatCode>
                <c:ptCount val="5"/>
                <c:pt idx="0">
                  <c:v>0.17333333333333334</c:v>
                </c:pt>
                <c:pt idx="1">
                  <c:v>0.36</c:v>
                </c:pt>
                <c:pt idx="2">
                  <c:v>0.54666666666666663</c:v>
                </c:pt>
                <c:pt idx="3">
                  <c:v>0.62666666666666671</c:v>
                </c:pt>
                <c:pt idx="4">
                  <c:v>0.76</c:v>
                </c:pt>
              </c:numCache>
            </c:numRef>
          </c:val>
          <c:extLst xmlns:c16r2="http://schemas.microsoft.com/office/drawing/2015/06/chart">
            <c:ext xmlns:c16="http://schemas.microsoft.com/office/drawing/2014/chart" uri="{C3380CC4-5D6E-409C-BE32-E72D297353CC}">
              <c16:uniqueId val="{00000000-4B3A-4AD4-A967-865CD59F2A6E}"/>
            </c:ext>
          </c:extLst>
        </c:ser>
        <c:dLbls>
          <c:dLblPos val="inEnd"/>
          <c:showLegendKey val="0"/>
          <c:showVal val="1"/>
          <c:showCatName val="0"/>
          <c:showSerName val="0"/>
          <c:showPercent val="0"/>
          <c:showBubbleSize val="0"/>
        </c:dLbls>
        <c:gapWidth val="65"/>
        <c:axId val="150634496"/>
        <c:axId val="150649472"/>
      </c:barChart>
      <c:catAx>
        <c:axId val="1506344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none" baseline="0">
                <a:solidFill>
                  <a:schemeClr val="tx1"/>
                </a:solidFill>
                <a:latin typeface="+mn-lt"/>
                <a:ea typeface="+mn-ea"/>
                <a:cs typeface="+mn-cs"/>
              </a:defRPr>
            </a:pPr>
            <a:endParaRPr lang="ja-JP"/>
          </a:p>
        </c:txPr>
        <c:crossAx val="150649472"/>
        <c:crosses val="autoZero"/>
        <c:auto val="1"/>
        <c:lblAlgn val="ctr"/>
        <c:lblOffset val="100"/>
        <c:noMultiLvlLbl val="0"/>
      </c:catAx>
      <c:valAx>
        <c:axId val="1506494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ja-JP"/>
          </a:p>
        </c:txPr>
        <c:crossAx val="1506344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'facil trainings'!$E$2</c:f>
              <c:strCache>
                <c:ptCount val="1"/>
                <c:pt idx="0">
                  <c:v>percent</c:v>
                </c:pt>
              </c:strCache>
            </c:strRef>
          </c:tx>
          <c:spPr>
            <a:solidFill>
              <a:schemeClr val="accent1"/>
            </a:solidFill>
            <a:ln>
              <a:noFill/>
            </a:ln>
            <a:effectLst/>
          </c:spPr>
          <c:invertIfNegative val="0"/>
          <c:cat>
            <c:strRef>
              <c:f>'facil trainings'!$D$3:$D$11</c:f>
              <c:strCache>
                <c:ptCount val="9"/>
                <c:pt idx="0">
                  <c:v>Other</c:v>
                </c:pt>
                <c:pt idx="1">
                  <c:v>Internet safety</c:v>
                </c:pt>
                <c:pt idx="2">
                  <c:v>CPR</c:v>
                </c:pt>
                <c:pt idx="3">
                  <c:v>First Aid</c:v>
                </c:pt>
                <c:pt idx="4">
                  <c:v>Emotional harassment and abuse prevention</c:v>
                </c:pt>
                <c:pt idx="5">
                  <c:v>Physical harassment and abuse prevention</c:v>
                </c:pt>
                <c:pt idx="6">
                  <c:v>Diversity, Equity, and Inclusion</c:v>
                </c:pt>
                <c:pt idx="7">
                  <c:v>Sexual harassment and abuse prevention</c:v>
                </c:pt>
                <c:pt idx="8">
                  <c:v>District youth protection policies</c:v>
                </c:pt>
              </c:strCache>
            </c:strRef>
          </c:cat>
          <c:val>
            <c:numRef>
              <c:f>'facil trainings'!$E$3:$E$11</c:f>
              <c:numCache>
                <c:formatCode>0%</c:formatCode>
                <c:ptCount val="9"/>
                <c:pt idx="0">
                  <c:v>0.2361111111111111</c:v>
                </c:pt>
                <c:pt idx="1">
                  <c:v>0.2638888888888889</c:v>
                </c:pt>
                <c:pt idx="2">
                  <c:v>0.31944444444444442</c:v>
                </c:pt>
                <c:pt idx="3">
                  <c:v>0.40277777777777779</c:v>
                </c:pt>
                <c:pt idx="4">
                  <c:v>0.41666666666666669</c:v>
                </c:pt>
                <c:pt idx="5">
                  <c:v>0.5</c:v>
                </c:pt>
                <c:pt idx="6">
                  <c:v>0.59722222222222221</c:v>
                </c:pt>
                <c:pt idx="7">
                  <c:v>0.59722222222222221</c:v>
                </c:pt>
                <c:pt idx="8">
                  <c:v>0.76388888888888884</c:v>
                </c:pt>
              </c:numCache>
            </c:numRef>
          </c:val>
          <c:extLst xmlns:c16r2="http://schemas.microsoft.com/office/drawing/2015/06/chart">
            <c:ext xmlns:c16="http://schemas.microsoft.com/office/drawing/2014/chart" uri="{C3380CC4-5D6E-409C-BE32-E72D297353CC}">
              <c16:uniqueId val="{00000000-08B5-413E-9E57-282CBF69417D}"/>
            </c:ext>
          </c:extLst>
        </c:ser>
        <c:dLbls>
          <c:showLegendKey val="0"/>
          <c:showVal val="0"/>
          <c:showCatName val="0"/>
          <c:showSerName val="0"/>
          <c:showPercent val="0"/>
          <c:showBubbleSize val="0"/>
        </c:dLbls>
        <c:gapWidth val="182"/>
        <c:axId val="157608192"/>
        <c:axId val="157224960"/>
      </c:barChart>
      <c:catAx>
        <c:axId val="15760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57224960"/>
        <c:crosses val="autoZero"/>
        <c:auto val="1"/>
        <c:lblAlgn val="ctr"/>
        <c:lblOffset val="100"/>
        <c:noMultiLvlLbl val="0"/>
      </c:catAx>
      <c:valAx>
        <c:axId val="157224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760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Sheet3!$B$1</c:f>
              <c:strCache>
                <c:ptCount val="1"/>
                <c:pt idx="0">
                  <c:v>Percent included in RYLA content</c:v>
                </c:pt>
              </c:strCache>
            </c:strRef>
          </c:tx>
          <c:spPr>
            <a:solidFill>
              <a:schemeClr val="accent1"/>
            </a:solidFill>
            <a:ln>
              <a:noFill/>
            </a:ln>
            <a:effectLst/>
          </c:spPr>
          <c:invertIfNegative val="0"/>
          <c:cat>
            <c:strRef>
              <c:f>Sheet3!$A$2:$A$14</c:f>
              <c:strCache>
                <c:ptCount val="13"/>
                <c:pt idx="0">
                  <c:v>Professional development</c:v>
                </c:pt>
                <c:pt idx="1">
                  <c:v>Conflict resolution</c:v>
                </c:pt>
                <c:pt idx="2">
                  <c:v>Ethics</c:v>
                </c:pt>
                <c:pt idx="3">
                  <c:v>Goal setting</c:v>
                </c:pt>
                <c:pt idx="4">
                  <c:v>Leadership theories</c:v>
                </c:pt>
                <c:pt idx="5">
                  <c:v>Understanding your own personality</c:v>
                </c:pt>
                <c:pt idx="6">
                  <c:v>Public speaking</c:v>
                </c:pt>
                <c:pt idx="7">
                  <c:v>Identifying leadership style</c:v>
                </c:pt>
                <c:pt idx="8">
                  <c:v>Effective communication</c:v>
                </c:pt>
                <c:pt idx="9">
                  <c:v>Problem solving</c:v>
                </c:pt>
                <c:pt idx="10">
                  <c:v>Self confidence and self esteem</c:v>
                </c:pt>
                <c:pt idx="11">
                  <c:v>What Rotary is</c:v>
                </c:pt>
                <c:pt idx="12">
                  <c:v>Team building</c:v>
                </c:pt>
              </c:strCache>
            </c:strRef>
          </c:cat>
          <c:val>
            <c:numRef>
              <c:f>Sheet3!$B$2:$B$14</c:f>
              <c:numCache>
                <c:formatCode>0%</c:formatCode>
                <c:ptCount val="13"/>
                <c:pt idx="0">
                  <c:v>0.5</c:v>
                </c:pt>
                <c:pt idx="1">
                  <c:v>0.53846153846153844</c:v>
                </c:pt>
                <c:pt idx="2">
                  <c:v>0.64102564102564108</c:v>
                </c:pt>
                <c:pt idx="3">
                  <c:v>0.64102564102564108</c:v>
                </c:pt>
                <c:pt idx="4">
                  <c:v>0.66666666666666663</c:v>
                </c:pt>
                <c:pt idx="5">
                  <c:v>0.67948717948717952</c:v>
                </c:pt>
                <c:pt idx="6">
                  <c:v>0.70512820512820518</c:v>
                </c:pt>
                <c:pt idx="7">
                  <c:v>0.73076923076923073</c:v>
                </c:pt>
                <c:pt idx="8">
                  <c:v>0.74358974358974361</c:v>
                </c:pt>
                <c:pt idx="9">
                  <c:v>0.74358974358974361</c:v>
                </c:pt>
                <c:pt idx="10">
                  <c:v>0.79487179487179482</c:v>
                </c:pt>
                <c:pt idx="11">
                  <c:v>0.83333333333333337</c:v>
                </c:pt>
                <c:pt idx="12">
                  <c:v>0.85897435897435892</c:v>
                </c:pt>
              </c:numCache>
            </c:numRef>
          </c:val>
          <c:extLst xmlns:c16r2="http://schemas.microsoft.com/office/drawing/2015/06/chart">
            <c:ext xmlns:c16="http://schemas.microsoft.com/office/drawing/2014/chart" uri="{C3380CC4-5D6E-409C-BE32-E72D297353CC}">
              <c16:uniqueId val="{00000000-EB8C-47EC-9C7E-7077D65B815F}"/>
            </c:ext>
          </c:extLst>
        </c:ser>
        <c:dLbls>
          <c:showLegendKey val="0"/>
          <c:showVal val="0"/>
          <c:showCatName val="0"/>
          <c:showSerName val="0"/>
          <c:showPercent val="0"/>
          <c:showBubbleSize val="0"/>
        </c:dLbls>
        <c:gapWidth val="182"/>
        <c:axId val="157258880"/>
        <c:axId val="157260416"/>
      </c:barChart>
      <c:catAx>
        <c:axId val="15725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7260416"/>
        <c:crosses val="autoZero"/>
        <c:auto val="1"/>
        <c:lblAlgn val="ctr"/>
        <c:lblOffset val="100"/>
        <c:noMultiLvlLbl val="0"/>
      </c:catAx>
      <c:valAx>
        <c:axId val="157260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725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Sheet4!$B$1</c:f>
              <c:strCache>
                <c:ptCount val="1"/>
                <c:pt idx="0">
                  <c:v>Percent include topic</c:v>
                </c:pt>
              </c:strCache>
            </c:strRef>
          </c:tx>
          <c:spPr>
            <a:solidFill>
              <a:schemeClr val="accent1"/>
            </a:solidFill>
            <a:ln>
              <a:noFill/>
            </a:ln>
            <a:effectLst/>
          </c:spPr>
          <c:invertIfNegative val="0"/>
          <c:cat>
            <c:strRef>
              <c:f>Sheet4!$A$2:$A$7</c:f>
              <c:strCache>
                <c:ptCount val="6"/>
                <c:pt idx="0">
                  <c:v>Other</c:v>
                </c:pt>
                <c:pt idx="1">
                  <c:v>Running an effective meeting</c:v>
                </c:pt>
                <c:pt idx="2">
                  <c:v>Nonviolent communication</c:v>
                </c:pt>
                <c:pt idx="3">
                  <c:v>Global citizenship</c:v>
                </c:pt>
                <c:pt idx="4">
                  <c:v>Service learning</c:v>
                </c:pt>
                <c:pt idx="5">
                  <c:v>Community development</c:v>
                </c:pt>
              </c:strCache>
            </c:strRef>
          </c:cat>
          <c:val>
            <c:numRef>
              <c:f>Sheet4!$B$2:$B$7</c:f>
              <c:numCache>
                <c:formatCode>0%</c:formatCode>
                <c:ptCount val="6"/>
                <c:pt idx="0">
                  <c:v>0.15384615384615385</c:v>
                </c:pt>
                <c:pt idx="1">
                  <c:v>0.19230769230769232</c:v>
                </c:pt>
                <c:pt idx="2">
                  <c:v>0.33333333333333331</c:v>
                </c:pt>
                <c:pt idx="3">
                  <c:v>0.37179487179487181</c:v>
                </c:pt>
                <c:pt idx="4">
                  <c:v>0.46153846153846156</c:v>
                </c:pt>
                <c:pt idx="5">
                  <c:v>0.47435897435897434</c:v>
                </c:pt>
              </c:numCache>
            </c:numRef>
          </c:val>
          <c:extLst xmlns:c16r2="http://schemas.microsoft.com/office/drawing/2015/06/chart">
            <c:ext xmlns:c16="http://schemas.microsoft.com/office/drawing/2014/chart" uri="{C3380CC4-5D6E-409C-BE32-E72D297353CC}">
              <c16:uniqueId val="{00000000-0AD1-4096-8C0B-C21E49062D58}"/>
            </c:ext>
          </c:extLst>
        </c:ser>
        <c:dLbls>
          <c:showLegendKey val="0"/>
          <c:showVal val="0"/>
          <c:showCatName val="0"/>
          <c:showSerName val="0"/>
          <c:showPercent val="0"/>
          <c:showBubbleSize val="0"/>
        </c:dLbls>
        <c:gapWidth val="182"/>
        <c:axId val="157281664"/>
        <c:axId val="157303936"/>
      </c:barChart>
      <c:catAx>
        <c:axId val="15728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57303936"/>
        <c:crossesAt val="0"/>
        <c:auto val="1"/>
        <c:lblAlgn val="ctr"/>
        <c:lblOffset val="100"/>
        <c:noMultiLvlLbl val="0"/>
      </c:catAx>
      <c:valAx>
        <c:axId val="1573039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728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0.2577</cdr:x>
      <cdr:y>0.06862</cdr:y>
    </cdr:from>
    <cdr:to>
      <cdr:x>0.38994</cdr:x>
      <cdr:y>0.1855</cdr:y>
    </cdr:to>
    <cdr:sp macro="" textlink="">
      <cdr:nvSpPr>
        <cdr:cNvPr id="3" name="正方形/長方形 2"/>
        <cdr:cNvSpPr/>
      </cdr:nvSpPr>
      <cdr:spPr>
        <a:xfrm xmlns:a="http://schemas.openxmlformats.org/drawingml/2006/main">
          <a:off x="1964599" y="169109"/>
          <a:ext cx="1008112" cy="288032"/>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dirty="0" smtClean="0">
              <a:solidFill>
                <a:schemeClr val="tx1"/>
              </a:solidFill>
            </a:rPr>
            <a:t>ロータリアン</a:t>
          </a:r>
          <a:endParaRPr lang="ja-JP" dirty="0">
            <a:solidFill>
              <a:schemeClr val="tx1"/>
            </a:solidFill>
          </a:endParaRPr>
        </a:p>
      </cdr:txBody>
    </cdr:sp>
  </cdr:relSizeAnchor>
  <cdr:relSizeAnchor xmlns:cdr="http://schemas.openxmlformats.org/drawingml/2006/chartDrawing">
    <cdr:from>
      <cdr:x>0.21047</cdr:x>
      <cdr:y>0.39004</cdr:y>
    </cdr:from>
    <cdr:to>
      <cdr:x>0.38994</cdr:x>
      <cdr:y>0.50692</cdr:y>
    </cdr:to>
    <cdr:sp macro="" textlink="">
      <cdr:nvSpPr>
        <cdr:cNvPr id="5" name="正方形/長方形 4"/>
        <cdr:cNvSpPr/>
      </cdr:nvSpPr>
      <cdr:spPr>
        <a:xfrm xmlns:a="http://schemas.openxmlformats.org/drawingml/2006/main">
          <a:off x="1604559" y="961197"/>
          <a:ext cx="1368152" cy="288032"/>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dirty="0" smtClean="0"/>
            <a:t>　　　　　　　部外者</a:t>
          </a:r>
          <a:endParaRPr lang="ja-JP" dirty="0"/>
        </a:p>
      </cdr:txBody>
    </cdr:sp>
  </cdr:relSizeAnchor>
  <cdr:relSizeAnchor xmlns:cdr="http://schemas.openxmlformats.org/drawingml/2006/chartDrawing">
    <cdr:from>
      <cdr:x>0.21992</cdr:x>
      <cdr:y>0.53614</cdr:y>
    </cdr:from>
    <cdr:to>
      <cdr:x>0.38994</cdr:x>
      <cdr:y>0.65302</cdr:y>
    </cdr:to>
    <cdr:sp macro="" textlink="">
      <cdr:nvSpPr>
        <cdr:cNvPr id="6" name="正方形/長方形 5"/>
        <cdr:cNvSpPr/>
      </cdr:nvSpPr>
      <cdr:spPr>
        <a:xfrm xmlns:a="http://schemas.openxmlformats.org/drawingml/2006/main">
          <a:off x="1676567" y="1321237"/>
          <a:ext cx="1296144" cy="288032"/>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dirty="0" smtClean="0"/>
            <a:t>ローターアクター</a:t>
          </a:r>
          <a:endParaRPr lang="ja-JP" dirty="0"/>
        </a:p>
      </cdr:txBody>
    </cdr:sp>
  </cdr:relSizeAnchor>
  <cdr:relSizeAnchor xmlns:cdr="http://schemas.openxmlformats.org/drawingml/2006/chartDrawing">
    <cdr:from>
      <cdr:x>0.28604</cdr:x>
      <cdr:y>0.68224</cdr:y>
    </cdr:from>
    <cdr:to>
      <cdr:x>0.38994</cdr:x>
      <cdr:y>0.82834</cdr:y>
    </cdr:to>
    <cdr:sp macro="" textlink="">
      <cdr:nvSpPr>
        <cdr:cNvPr id="7" name="正方形/長方形 6"/>
        <cdr:cNvSpPr/>
      </cdr:nvSpPr>
      <cdr:spPr>
        <a:xfrm xmlns:a="http://schemas.openxmlformats.org/drawingml/2006/main">
          <a:off x="2180623" y="1681277"/>
          <a:ext cx="792088" cy="36004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dirty="0" smtClean="0"/>
            <a:t>その他</a:t>
          </a:r>
          <a:endParaRPr lang="ja-JP" dirty="0"/>
        </a:p>
      </cdr:txBody>
    </cdr:sp>
  </cdr:relSizeAnchor>
  <cdr:relSizeAnchor xmlns:cdr="http://schemas.openxmlformats.org/drawingml/2006/chartDrawing">
    <cdr:from>
      <cdr:x>0.00267</cdr:x>
      <cdr:y>0.21472</cdr:y>
    </cdr:from>
    <cdr:to>
      <cdr:x>0.38994</cdr:x>
      <cdr:y>0.36082</cdr:y>
    </cdr:to>
    <cdr:sp macro="" textlink="">
      <cdr:nvSpPr>
        <cdr:cNvPr id="2" name="正方形/長方形 1"/>
        <cdr:cNvSpPr/>
      </cdr:nvSpPr>
      <cdr:spPr>
        <a:xfrm xmlns:a="http://schemas.openxmlformats.org/drawingml/2006/main">
          <a:off x="20383" y="529149"/>
          <a:ext cx="2952328" cy="36004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dirty="0" smtClean="0"/>
            <a:t>　　　　　　　　　　　　　　　　　　　　　</a:t>
          </a:r>
          <a:r>
            <a:rPr lang="en-US" altLang="ja-JP" dirty="0" smtClean="0"/>
            <a:t>RYLA</a:t>
          </a:r>
          <a:r>
            <a:rPr lang="ja-JP" altLang="en-US" dirty="0" smtClean="0"/>
            <a:t>経験者</a:t>
          </a:r>
          <a:endParaRPr lang="ja-JP" dirty="0"/>
        </a:p>
      </cdr:txBody>
    </cdr:sp>
  </cdr:relSizeAnchor>
</c:userShapes>
</file>

<file path=ppt/drawings/drawing2.xml><?xml version="1.0" encoding="utf-8"?>
<c:userShapes xmlns:c="http://schemas.openxmlformats.org/drawingml/2006/chart">
  <cdr:relSizeAnchor xmlns:cdr="http://schemas.openxmlformats.org/drawingml/2006/chartDrawing">
    <cdr:from>
      <cdr:x>0.0322</cdr:x>
      <cdr:y>0.34146</cdr:y>
    </cdr:from>
    <cdr:to>
      <cdr:x>0.39573</cdr:x>
      <cdr:y>0.41463</cdr:y>
    </cdr:to>
    <cdr:sp macro="" textlink="">
      <cdr:nvSpPr>
        <cdr:cNvPr id="2" name="正方形/長方形 1"/>
        <cdr:cNvSpPr/>
      </cdr:nvSpPr>
      <cdr:spPr>
        <a:xfrm xmlns:a="http://schemas.openxmlformats.org/drawingml/2006/main">
          <a:off x="235998" y="1008112"/>
          <a:ext cx="2664296" cy="21602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400" dirty="0" smtClean="0"/>
            <a:t>身体的ハラスメントと虐待防止</a:t>
          </a:r>
          <a:endParaRPr lang="ja-JP" sz="1400" dirty="0"/>
        </a:p>
      </cdr:txBody>
    </cdr:sp>
  </cdr:relSizeAnchor>
  <cdr:relSizeAnchor xmlns:cdr="http://schemas.openxmlformats.org/drawingml/2006/chartDrawing">
    <cdr:from>
      <cdr:x>0.00952</cdr:x>
      <cdr:y>0.41463</cdr:y>
    </cdr:from>
    <cdr:to>
      <cdr:x>0.3927</cdr:x>
      <cdr:y>0.4878</cdr:y>
    </cdr:to>
    <cdr:sp macro="" textlink="">
      <cdr:nvSpPr>
        <cdr:cNvPr id="3" name="正方形/長方形 2"/>
        <cdr:cNvSpPr/>
      </cdr:nvSpPr>
      <cdr:spPr>
        <a:xfrm xmlns:a="http://schemas.openxmlformats.org/drawingml/2006/main">
          <a:off x="69776" y="1224136"/>
          <a:ext cx="2808312" cy="21602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400" dirty="0" smtClean="0"/>
            <a:t>精神的なハラスメントと虐待防止</a:t>
          </a:r>
          <a:endParaRPr lang="ja-JP" sz="1400" dirty="0"/>
        </a:p>
      </cdr:txBody>
    </cdr:sp>
  </cdr:relSizeAnchor>
  <cdr:relSizeAnchor xmlns:cdr="http://schemas.openxmlformats.org/drawingml/2006/chartDrawing">
    <cdr:from>
      <cdr:x>0.25515</cdr:x>
      <cdr:y>0.5122</cdr:y>
    </cdr:from>
    <cdr:to>
      <cdr:x>0.3927</cdr:x>
      <cdr:y>0.58537</cdr:y>
    </cdr:to>
    <cdr:sp macro="" textlink="">
      <cdr:nvSpPr>
        <cdr:cNvPr id="4" name="正方形/長方形 3"/>
        <cdr:cNvSpPr/>
      </cdr:nvSpPr>
      <cdr:spPr>
        <a:xfrm xmlns:a="http://schemas.openxmlformats.org/drawingml/2006/main">
          <a:off x="1869976" y="1512168"/>
          <a:ext cx="1008112" cy="21602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400" dirty="0" smtClean="0"/>
            <a:t>応急措置</a:t>
          </a:r>
          <a:endParaRPr lang="ja-JP" sz="1400" dirty="0"/>
        </a:p>
      </cdr:txBody>
    </cdr:sp>
  </cdr:relSizeAnchor>
  <cdr:relSizeAnchor xmlns:cdr="http://schemas.openxmlformats.org/drawingml/2006/chartDrawing">
    <cdr:from>
      <cdr:x>0.25515</cdr:x>
      <cdr:y>0.60976</cdr:y>
    </cdr:from>
    <cdr:to>
      <cdr:x>0.3927</cdr:x>
      <cdr:y>0.68293</cdr:y>
    </cdr:to>
    <cdr:sp macro="" textlink="">
      <cdr:nvSpPr>
        <cdr:cNvPr id="5" name="正方形/長方形 4"/>
        <cdr:cNvSpPr/>
      </cdr:nvSpPr>
      <cdr:spPr>
        <a:xfrm xmlns:a="http://schemas.openxmlformats.org/drawingml/2006/main">
          <a:off x="1869976" y="1800200"/>
          <a:ext cx="1008112" cy="21602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400" dirty="0" smtClean="0"/>
            <a:t>心肺蘇生法</a:t>
          </a:r>
          <a:endParaRPr lang="en-US" altLang="ja-JP" sz="1400" dirty="0" smtClean="0"/>
        </a:p>
        <a:p xmlns:a="http://schemas.openxmlformats.org/drawingml/2006/main">
          <a:endParaRPr lang="ja-JP" dirty="0"/>
        </a:p>
      </cdr:txBody>
    </cdr:sp>
  </cdr:relSizeAnchor>
  <cdr:relSizeAnchor xmlns:cdr="http://schemas.openxmlformats.org/drawingml/2006/chartDrawing">
    <cdr:from>
      <cdr:x>0.10777</cdr:x>
      <cdr:y>0.70732</cdr:y>
    </cdr:from>
    <cdr:to>
      <cdr:x>0.3927</cdr:x>
      <cdr:y>0.78049</cdr:y>
    </cdr:to>
    <cdr:sp macro="" textlink="">
      <cdr:nvSpPr>
        <cdr:cNvPr id="6" name="正方形/長方形 5"/>
        <cdr:cNvSpPr/>
      </cdr:nvSpPr>
      <cdr:spPr>
        <a:xfrm xmlns:a="http://schemas.openxmlformats.org/drawingml/2006/main">
          <a:off x="789856" y="2088232"/>
          <a:ext cx="2088232" cy="21602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400" dirty="0" smtClean="0"/>
            <a:t>インターネットの安全性</a:t>
          </a:r>
          <a:endParaRPr lang="ja-JP" sz="1400" dirty="0"/>
        </a:p>
      </cdr:txBody>
    </cdr:sp>
  </cdr:relSizeAnchor>
  <cdr:relSizeAnchor xmlns:cdr="http://schemas.openxmlformats.org/drawingml/2006/chartDrawing">
    <cdr:from>
      <cdr:x>0.26497</cdr:x>
      <cdr:y>0.78049</cdr:y>
    </cdr:from>
    <cdr:to>
      <cdr:x>0.3927</cdr:x>
      <cdr:y>0.85366</cdr:y>
    </cdr:to>
    <cdr:sp macro="" textlink="">
      <cdr:nvSpPr>
        <cdr:cNvPr id="7" name="正方形/長方形 6"/>
        <cdr:cNvSpPr/>
      </cdr:nvSpPr>
      <cdr:spPr>
        <a:xfrm xmlns:a="http://schemas.openxmlformats.org/drawingml/2006/main">
          <a:off x="1941984" y="2304256"/>
          <a:ext cx="936104" cy="21602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400" dirty="0" smtClean="0"/>
            <a:t>その他</a:t>
          </a:r>
          <a:endParaRPr lang="ja-JP"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0.03734</cdr:x>
      <cdr:y>0.08135</cdr:y>
    </cdr:from>
    <cdr:to>
      <cdr:x>0.47124</cdr:x>
      <cdr:y>0.27349</cdr:y>
    </cdr:to>
    <cdr:sp macro="" textlink="">
      <cdr:nvSpPr>
        <cdr:cNvPr id="2" name="正方形/長方形 1"/>
        <cdr:cNvSpPr/>
      </cdr:nvSpPr>
      <cdr:spPr>
        <a:xfrm xmlns:a="http://schemas.openxmlformats.org/drawingml/2006/main">
          <a:off x="322249" y="259941"/>
          <a:ext cx="3744416" cy="613972"/>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smtClean="0"/>
            <a:t>国際ロータリーの </a:t>
          </a:r>
          <a:r>
            <a:rPr lang="en-US" altLang="ja-JP" sz="1600" dirty="0" smtClean="0"/>
            <a:t>RYLA </a:t>
          </a:r>
          <a:r>
            <a:rPr lang="ja-JP" altLang="en-US" sz="1600" dirty="0" smtClean="0"/>
            <a:t>コンテンツ、トレーニング資料、活動のサンプル</a:t>
          </a:r>
          <a:endParaRPr lang="ja-JP" sz="1600" dirty="0"/>
        </a:p>
      </cdr:txBody>
    </cdr:sp>
  </cdr:relSizeAnchor>
  <cdr:relSizeAnchor xmlns:cdr="http://schemas.openxmlformats.org/drawingml/2006/chartDrawing">
    <cdr:from>
      <cdr:x>0.03734</cdr:x>
      <cdr:y>0.38616</cdr:y>
    </cdr:from>
    <cdr:to>
      <cdr:x>0.47124</cdr:x>
      <cdr:y>0.5439</cdr:y>
    </cdr:to>
    <cdr:sp macro="" textlink="">
      <cdr:nvSpPr>
        <cdr:cNvPr id="3" name="正方形/長方形 2"/>
        <cdr:cNvSpPr/>
      </cdr:nvSpPr>
      <cdr:spPr>
        <a:xfrm xmlns:a="http://schemas.openxmlformats.org/drawingml/2006/main">
          <a:off x="322249" y="1233953"/>
          <a:ext cx="3744416" cy="50405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altLang="ja-JP" sz="1600" dirty="0" smtClean="0">
              <a:latin typeface="+mn-ea"/>
            </a:rPr>
            <a:t>RYLA</a:t>
          </a:r>
          <a:r>
            <a:rPr lang="ja-JP" altLang="en-US" sz="1600" dirty="0" smtClean="0">
              <a:latin typeface="+mn-ea"/>
            </a:rPr>
            <a:t>の宣伝に役立つ資料</a:t>
          </a:r>
          <a:endParaRPr lang="ja-JP" sz="1600" dirty="0">
            <a:latin typeface="+mn-ea"/>
          </a:endParaRPr>
        </a:p>
      </cdr:txBody>
    </cdr:sp>
  </cdr:relSizeAnchor>
  <cdr:relSizeAnchor xmlns:cdr="http://schemas.openxmlformats.org/drawingml/2006/chartDrawing">
    <cdr:from>
      <cdr:x>0.00397</cdr:x>
      <cdr:y>0.65658</cdr:y>
    </cdr:from>
    <cdr:to>
      <cdr:x>0.47124</cdr:x>
      <cdr:y>0.88192</cdr:y>
    </cdr:to>
    <cdr:sp macro="" textlink="">
      <cdr:nvSpPr>
        <cdr:cNvPr id="4" name="正方形/長方形 3"/>
        <cdr:cNvSpPr/>
      </cdr:nvSpPr>
      <cdr:spPr>
        <a:xfrm xmlns:a="http://schemas.openxmlformats.org/drawingml/2006/main">
          <a:off x="34217" y="2098049"/>
          <a:ext cx="4032448" cy="72008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altLang="ja-JP" sz="1600" dirty="0" smtClean="0">
              <a:latin typeface="+mj-ea"/>
              <a:ea typeface="+mj-ea"/>
            </a:rPr>
            <a:t>RYLA</a:t>
          </a:r>
          <a:r>
            <a:rPr lang="ja-JP" altLang="en-US" sz="1600" dirty="0" smtClean="0">
              <a:latin typeface="+mj-ea"/>
              <a:ea typeface="+mj-ea"/>
            </a:rPr>
            <a:t>のコンテンツや研修資料を他の</a:t>
          </a:r>
          <a:r>
            <a:rPr lang="en-US" altLang="ja-JP" sz="1600" dirty="0" smtClean="0">
              <a:latin typeface="+mj-ea"/>
              <a:ea typeface="+mj-ea"/>
            </a:rPr>
            <a:t>RYLA</a:t>
          </a:r>
          <a:r>
            <a:rPr lang="ja-JP" altLang="en-US" sz="1600" dirty="0" smtClean="0">
              <a:latin typeface="+mj-ea"/>
              <a:ea typeface="+mj-ea"/>
            </a:rPr>
            <a:t>地区指導者と交換する能力</a:t>
          </a:r>
          <a:endParaRPr lang="ja-JP" sz="1600" dirty="0">
            <a:latin typeface="+mj-ea"/>
            <a:ea typeface="+mj-e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44E22-7DA7-4D24-B047-A771D5135C78}" type="datetimeFigureOut">
              <a:rPr kumimoji="1" lang="ja-JP" altLang="en-US" smtClean="0"/>
              <a:t>2023/2/26</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50A54-4088-446E-B9D6-C39E3C590F38}" type="slidenum">
              <a:rPr kumimoji="1" lang="ja-JP" altLang="en-US" smtClean="0"/>
              <a:t>‹#›</a:t>
            </a:fld>
            <a:endParaRPr kumimoji="1" lang="ja-JP" altLang="en-US"/>
          </a:p>
        </p:txBody>
      </p:sp>
    </p:spTree>
    <p:extLst>
      <p:ext uri="{BB962C8B-B14F-4D97-AF65-F5344CB8AC3E}">
        <p14:creationId xmlns:p14="http://schemas.microsoft.com/office/powerpoint/2010/main" val="907334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02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6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83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76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34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09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338937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3159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4781"/>
            <a:ext cx="2057400" cy="32908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54781"/>
            <a:ext cx="6019800" cy="32908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88607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61D0F0E6-22D0-49A2-8945-52AEAD9041CD}"/>
              </a:ext>
            </a:extLst>
          </p:cNvPr>
          <p:cNvSpPr>
            <a:spLocks noGrp="1"/>
          </p:cNvSpPr>
          <p:nvPr>
            <p:ph type="pic" sz="quarter" idx="13"/>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 xmlns:a16="http://schemas.microsoft.com/office/drawing/2014/main" id="{23834558-27F1-4188-B277-0880D2CE052B}"/>
              </a:ext>
            </a:extLst>
          </p:cNvPr>
          <p:cNvSpPr>
            <a:spLocks noGrp="1"/>
          </p:cNvSpPr>
          <p:nvPr>
            <p:ph type="body" sz="quarter" idx="14" hasCustomPrompt="1"/>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260604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 xmlns:a16="http://schemas.microsoft.com/office/drawing/2014/main" id="{68C54DFB-92F7-41E0-897D-1D2F9A85707F}"/>
              </a:ext>
            </a:extLst>
          </p:cNvPr>
          <p:cNvSpPr>
            <a:spLocks noGrp="1"/>
          </p:cNvSpPr>
          <p:nvPr>
            <p:ph type="subTitle" idx="1"/>
          </p:nvPr>
        </p:nvSpPr>
        <p:spPr>
          <a:xfrm>
            <a:off x="622300" y="3130550"/>
            <a:ext cx="7899401" cy="349250"/>
          </a:xfrm>
        </p:spPr>
        <p:txBody>
          <a:bodyPr/>
          <a:lstStyle>
            <a:lvl1pPr marL="0" indent="0" algn="ctr">
              <a:buNone/>
              <a:defRPr sz="1800">
                <a:solidFill>
                  <a:srgbClr val="01B0E3"/>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 xmlns:a16="http://schemas.microsoft.com/office/drawing/2014/main" id="{5130B4A2-183C-4739-A12D-8649A5A9BAC2}"/>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defTabSz="685800">
              <a:defRPr/>
            </a:pPr>
            <a:fld id="{97A94E25-127B-4C48-AF96-44BA7B823777}" type="slidenum">
              <a:rPr kumimoji="0" lang="en-US" altLang="ja-JP" sz="900" smtClean="0">
                <a:solidFill>
                  <a:prstClr val="white"/>
                </a:solidFill>
                <a:latin typeface="Arial" panose="020B0604020202020204"/>
              </a:rPr>
              <a:pPr defTabSz="685800">
                <a:defRPr/>
              </a:pPr>
              <a:t>‹#›</a:t>
            </a:fld>
            <a:endParaRPr kumimoji="0" lang="ja-JP" altLang="en-US" sz="900" dirty="0">
              <a:solidFill>
                <a:prstClr val="white"/>
              </a:solidFill>
              <a:latin typeface="Arial" panose="020B0604020202020204"/>
            </a:endParaRPr>
          </a:p>
        </p:txBody>
      </p:sp>
    </p:spTree>
    <p:extLst>
      <p:ext uri="{BB962C8B-B14F-4D97-AF65-F5344CB8AC3E}">
        <p14:creationId xmlns:p14="http://schemas.microsoft.com/office/powerpoint/2010/main" val="327878643"/>
      </p:ext>
    </p:extLst>
  </p:cSld>
  <p:clrMapOvr>
    <a:masterClrMapping/>
  </p:clrMapOvr>
  <p:extLst>
    <p:ext uri="{DCECCB84-F9BA-43D5-87BE-67443E8EF086}">
      <p15:sldGuideLst xmlns="" xmlns:p15="http://schemas.microsoft.com/office/powerpoint/2012/main">
        <p15:guide id="1" orient="horz" pos="24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0FD90A5B-A048-4B19-8F52-8094F1D3050B}"/>
              </a:ext>
            </a:extLst>
          </p:cNvPr>
          <p:cNvSpPr>
            <a:spLocks noGrp="1"/>
          </p:cNvSpPr>
          <p:nvPr>
            <p:ph type="pic" sz="quarter" idx="13"/>
          </p:nvPr>
        </p:nvSpPr>
        <p:spPr>
          <a:xfrm>
            <a:off x="0" y="0"/>
            <a:ext cx="4572001" cy="51435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 xmlns:a16="http://schemas.microsoft.com/office/drawing/2014/main" id="{7E3D8B2A-F4E2-4C5C-8C97-DF59F5F89A17}"/>
              </a:ext>
            </a:extLst>
          </p:cNvPr>
          <p:cNvSpPr>
            <a:spLocks noGrp="1"/>
          </p:cNvSpPr>
          <p:nvPr>
            <p:ph type="body" sz="quarter" idx="16" hasCustomPrompt="1"/>
          </p:nvPr>
        </p:nvSpPr>
        <p:spPr>
          <a:xfrm>
            <a:off x="4572001" y="0"/>
            <a:ext cx="4572000" cy="51435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7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 xmlns:a16="http://schemas.microsoft.com/office/drawing/2014/main" id="{2C81BA61-2441-45F0-AE3C-5DEA9583002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7192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BFE6C60-BD51-4C06-972B-D598C068A30B}"/>
              </a:ext>
            </a:extLst>
          </p:cNvPr>
          <p:cNvSpPr/>
          <p:nvPr userDrawn="1"/>
        </p:nvSpPr>
        <p:spPr>
          <a:xfrm>
            <a:off x="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Text Placeholder 11">
            <a:extLst>
              <a:ext uri="{FF2B5EF4-FFF2-40B4-BE49-F238E27FC236}">
                <a16:creationId xmlns="" xmlns:a16="http://schemas.microsoft.com/office/drawing/2014/main" id="{E8702E8D-AEBF-49D4-9D69-00802EFEB718}"/>
              </a:ext>
            </a:extLst>
          </p:cNvPr>
          <p:cNvSpPr>
            <a:spLocks noGrp="1"/>
          </p:cNvSpPr>
          <p:nvPr>
            <p:ph type="body" sz="quarter" idx="12"/>
          </p:nvPr>
        </p:nvSpPr>
        <p:spPr>
          <a:xfrm>
            <a:off x="4762500" y="1606153"/>
            <a:ext cx="4152900" cy="2356247"/>
          </a:xfrm>
        </p:spPr>
        <p:txBody>
          <a:bodyPr>
            <a:normAutofit/>
          </a:bodyPr>
          <a:lstStyle>
            <a:lvl1pPr marL="0" indent="0">
              <a:buNone/>
              <a:defRPr sz="1700"/>
            </a:lvl1pPr>
            <a:lvl2pPr marL="171450" indent="-127397">
              <a:lnSpc>
                <a:spcPct val="100000"/>
              </a:lnSpc>
              <a:spcBef>
                <a:spcPts val="900"/>
              </a:spcBef>
              <a:spcAft>
                <a:spcPts val="900"/>
              </a:spcAft>
              <a:defRPr sz="1400"/>
            </a:lvl2pPr>
            <a:lvl3pPr>
              <a:defRPr sz="140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 xmlns:a16="http://schemas.microsoft.com/office/drawing/2014/main" id="{573E487D-389A-425E-93B1-6E466DB120CE}"/>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22" name="Subtitle 2">
            <a:extLst>
              <a:ext uri="{FF2B5EF4-FFF2-40B4-BE49-F238E27FC236}">
                <a16:creationId xmlns="" xmlns:a16="http://schemas.microsoft.com/office/drawing/2014/main" id="{08ACE488-B9EE-4F80-9093-0D25C49D3C1D}"/>
              </a:ext>
            </a:extLst>
          </p:cNvPr>
          <p:cNvSpPr>
            <a:spLocks noGrp="1"/>
          </p:cNvSpPr>
          <p:nvPr>
            <p:ph type="subTitle" idx="1"/>
          </p:nvPr>
        </p:nvSpPr>
        <p:spPr>
          <a:xfrm>
            <a:off x="415926" y="2537724"/>
            <a:ext cx="3740150" cy="1481823"/>
          </a:xfrm>
        </p:spPr>
        <p:txBody>
          <a:bodyPr>
            <a:normAutofit/>
          </a:bodyPr>
          <a:lstStyle>
            <a:lvl1pPr marL="0" indent="0" algn="l">
              <a:buNone/>
              <a:defRPr sz="17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 xmlns:a16="http://schemas.microsoft.com/office/drawing/2014/main" id="{A5D6F820-5DA9-442B-93E8-9740D3002517}"/>
              </a:ext>
            </a:extLst>
          </p:cNvPr>
          <p:cNvSpPr>
            <a:spLocks noGrp="1"/>
          </p:cNvSpPr>
          <p:nvPr>
            <p:ph type="sldNum" sz="quarter" idx="15"/>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 xmlns:a16="http://schemas.microsoft.com/office/drawing/2014/main" id="{39D2C925-BE4C-4057-86A9-05FBB940D62D}"/>
              </a:ext>
            </a:extLst>
          </p:cNvPr>
          <p:cNvSpPr txBox="1"/>
          <p:nvPr userDrawn="1"/>
        </p:nvSpPr>
        <p:spPr>
          <a:xfrm>
            <a:off x="0" y="5005000"/>
            <a:ext cx="6858000" cy="146194"/>
          </a:xfrm>
          <a:prstGeom prst="rect">
            <a:avLst/>
          </a:prstGeom>
          <a:noFill/>
        </p:spPr>
        <p:txBody>
          <a:bodyPr wrap="square" lIns="68580" tIns="34290" rIns="68580" bIns="34290" rtlCol="0">
            <a:spAutoFit/>
          </a:bodyPr>
          <a:lstStyle/>
          <a:p>
            <a:r>
              <a:rPr lang="en-US" sz="5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90691413"/>
      </p:ext>
    </p:extLst>
  </p:cSld>
  <p:clrMapOvr>
    <a:masterClrMapping/>
  </p:clrMapOvr>
  <p:extLst>
    <p:ext uri="{DCECCB84-F9BA-43D5-87BE-67443E8EF086}">
      <p15:sldGuideLst xmlns="" xmlns:p15="http://schemas.microsoft.com/office/powerpoint/2012/main">
        <p15:guide id="1"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751A1306-839E-4BE0-95C1-D0AB7509740E}"/>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 xmlns:a16="http://schemas.microsoft.com/office/drawing/2014/main" id="{240D857C-E5F1-4BDC-8A99-7B246164353F}"/>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342900" indent="0" algn="ctr">
              <a:buNone/>
              <a:defRPr sz="50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 xmlns:a16="http://schemas.microsoft.com/office/drawing/2014/main" id="{68C54DFB-92F7-41E0-897D-1D2F9A85707F}"/>
              </a:ext>
            </a:extLst>
          </p:cNvPr>
          <p:cNvSpPr>
            <a:spLocks noGrp="1"/>
          </p:cNvSpPr>
          <p:nvPr>
            <p:ph type="subTitle" idx="1"/>
          </p:nvPr>
        </p:nvSpPr>
        <p:spPr>
          <a:xfrm>
            <a:off x="622300" y="3248026"/>
            <a:ext cx="7899401" cy="349250"/>
          </a:xfrm>
        </p:spPr>
        <p:txBody>
          <a:bodyPr tIns="68580">
            <a:noAutofit/>
          </a:bodyPr>
          <a:lstStyle>
            <a:lvl1pPr marL="0" indent="0" algn="ctr">
              <a:buNone/>
              <a:defRPr sz="25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 xmlns:a16="http://schemas.microsoft.com/office/drawing/2014/main" id="{92889AC8-2B3C-43E0-AD73-A0F149AC2FFF}"/>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defTabSz="685800">
              <a:defRPr/>
            </a:pPr>
            <a:fld id="{97A94E25-127B-4C48-AF96-44BA7B823777}" type="slidenum">
              <a:rPr kumimoji="0" lang="en-US" altLang="ja-JP" sz="900" smtClean="0">
                <a:solidFill>
                  <a:prstClr val="white"/>
                </a:solidFill>
                <a:latin typeface="Arial" panose="020B0604020202020204"/>
              </a:rPr>
              <a:pPr defTabSz="685800">
                <a:defRPr/>
              </a:pPr>
              <a:t>‹#›</a:t>
            </a:fld>
            <a:endParaRPr kumimoji="0" lang="ja-JP" altLang="en-US" sz="900" dirty="0">
              <a:solidFill>
                <a:prstClr val="white"/>
              </a:solidFill>
              <a:latin typeface="Arial" panose="020B0604020202020204"/>
            </a:endParaRPr>
          </a:p>
        </p:txBody>
      </p:sp>
    </p:spTree>
    <p:extLst>
      <p:ext uri="{BB962C8B-B14F-4D97-AF65-F5344CB8AC3E}">
        <p14:creationId xmlns:p14="http://schemas.microsoft.com/office/powerpoint/2010/main" val="2216492978"/>
      </p:ext>
    </p:extLst>
  </p:cSld>
  <p:clrMapOvr>
    <a:masterClrMapping/>
  </p:clrMapOvr>
  <p:extLst>
    <p:ext uri="{DCECCB84-F9BA-43D5-87BE-67443E8EF086}">
      <p15:sldGuideLst xmlns="" xmlns:p15="http://schemas.microsoft.com/office/powerpoint/2012/main">
        <p15:guide id="1" orient="horz" pos="24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4342A258-AFA5-4BA1-AA41-952099F1FF0B}"/>
              </a:ext>
            </a:extLst>
          </p:cNvPr>
          <p:cNvSpPr>
            <a:spLocks noGrp="1"/>
          </p:cNvSpPr>
          <p:nvPr>
            <p:ph type="pic" sz="quarter" idx="16"/>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 xmlns:a16="http://schemas.microsoft.com/office/drawing/2014/main" id="{B5A16267-4880-4253-B86A-25B0E5E87384}"/>
              </a:ext>
            </a:extLst>
          </p:cNvPr>
          <p:cNvSpPr>
            <a:spLocks noGrp="1"/>
          </p:cNvSpPr>
          <p:nvPr>
            <p:ph type="body" sz="quarter" idx="17"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028700" anchor="b">
            <a:noAutofit/>
          </a:bodyPr>
          <a:lstStyle>
            <a:lvl1pPr marL="342900" indent="0" algn="l">
              <a:buNone/>
              <a:defRPr sz="5000" b="1" cap="all" baseline="0">
                <a:solidFill>
                  <a:schemeClr val="bg1">
                    <a:alpha val="0"/>
                  </a:schemeClr>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 </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p:nvPr>
        </p:nvSpPr>
        <p:spPr>
          <a:xfrm>
            <a:off x="222250" y="2509149"/>
            <a:ext cx="3740150" cy="1481823"/>
          </a:xfrm>
        </p:spPr>
        <p:txBody>
          <a:bodyPr>
            <a:normAutofit/>
          </a:bodyPr>
          <a:lstStyle>
            <a:lvl1pPr marL="0" indent="0" algn="l">
              <a:buNone/>
              <a:defRPr sz="25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 xmlns:a16="http://schemas.microsoft.com/office/drawing/2014/main" id="{920966B7-D1BD-4B62-9DEB-FE17AF3EED72}"/>
              </a:ext>
            </a:extLst>
          </p:cNvPr>
          <p:cNvSpPr>
            <a:spLocks noGrp="1"/>
          </p:cNvSpPr>
          <p:nvPr>
            <p:ph type="body" sz="quarter" idx="14" hasCustomPrompt="1"/>
          </p:nvPr>
        </p:nvSpPr>
        <p:spPr>
          <a:xfrm>
            <a:off x="222250" y="1606153"/>
            <a:ext cx="442976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14" name="Slide Number Placeholder 5">
            <a:extLst>
              <a:ext uri="{FF2B5EF4-FFF2-40B4-BE49-F238E27FC236}">
                <a16:creationId xmlns="" xmlns:a16="http://schemas.microsoft.com/office/drawing/2014/main" id="{63EA0955-37FE-447B-A91D-F8B3D553497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defTabSz="685800">
              <a:defRPr/>
            </a:pPr>
            <a:fld id="{97A94E25-127B-4C48-AF96-44BA7B823777}" type="slidenum">
              <a:rPr kumimoji="0" lang="en-US" sz="900" smtClean="0">
                <a:solidFill>
                  <a:prstClr val="white"/>
                </a:solidFill>
                <a:latin typeface="Arial" panose="020B0604020202020204"/>
              </a:rPr>
              <a:pPr defTabSz="685800">
                <a:defRPr/>
              </a:pPr>
              <a:t>‹#›</a:t>
            </a:fld>
            <a:endParaRPr kumimoji="0" lang="en-US" sz="900" dirty="0">
              <a:solidFill>
                <a:prstClr val="white"/>
              </a:solidFill>
              <a:latin typeface="Arial" panose="020B0604020202020204"/>
            </a:endParaRPr>
          </a:p>
        </p:txBody>
      </p:sp>
    </p:spTree>
    <p:extLst>
      <p:ext uri="{BB962C8B-B14F-4D97-AF65-F5344CB8AC3E}">
        <p14:creationId xmlns:p14="http://schemas.microsoft.com/office/powerpoint/2010/main" val="336290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dirty="0"/>
          </a:p>
        </p:txBody>
      </p:sp>
      <p:sp>
        <p:nvSpPr>
          <p:cNvPr id="5" name="Title 1">
            <a:extLst>
              <a:ext uri="{FF2B5EF4-FFF2-40B4-BE49-F238E27FC236}">
                <a16:creationId xmlns="" xmlns:a16="http://schemas.microsoft.com/office/drawing/2014/main" id="{3C0EF89B-F057-4EA3-BC61-71F9D7BF9FC4}"/>
              </a:ext>
            </a:extLst>
          </p:cNvPr>
          <p:cNvSpPr>
            <a:spLocks noGrp="1"/>
          </p:cNvSpPr>
          <p:nvPr>
            <p:ph type="title"/>
          </p:nvPr>
        </p:nvSpPr>
        <p:spPr>
          <a:xfrm>
            <a:off x="285750" y="1"/>
            <a:ext cx="8629650" cy="1155032"/>
          </a:xfrm>
        </p:spPr>
        <p:txBody>
          <a:bodyPr tIns="0" bIns="6858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 xmlns:a16="http://schemas.microsoft.com/office/drawing/2014/main" id="{3F6A0DDC-8464-4003-BDFD-127BB593AA78}"/>
              </a:ext>
            </a:extLst>
          </p:cNvPr>
          <p:cNvSpPr txBox="1"/>
          <p:nvPr userDrawn="1"/>
        </p:nvSpPr>
        <p:spPr>
          <a:xfrm>
            <a:off x="0" y="5005000"/>
            <a:ext cx="6858000" cy="146194"/>
          </a:xfrm>
          <a:prstGeom prst="rect">
            <a:avLst/>
          </a:prstGeom>
          <a:noFill/>
        </p:spPr>
        <p:txBody>
          <a:bodyPr wrap="square" lIns="68580" tIns="34290" rIns="68580" bIns="34290" rtlCol="0">
            <a:spAutoFit/>
          </a:bodyPr>
          <a:lstStyle/>
          <a:p>
            <a:r>
              <a:rPr lang="en-US" sz="5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 xmlns:a16="http://schemas.microsoft.com/office/drawing/2014/main" id="{FF64A36E-6351-44F5-8371-4CD912E77164}"/>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4305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0"/>
            <a:ext cx="9144000" cy="51435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40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 xmlns:a16="http://schemas.microsoft.com/office/drawing/2014/main" id="{AEE19C2C-CAF3-4741-8F52-00E4422A13F8}"/>
              </a:ext>
            </a:extLst>
          </p:cNvPr>
          <p:cNvSpPr>
            <a:spLocks noGrp="1"/>
          </p:cNvSpPr>
          <p:nvPr>
            <p:ph type="title" hasCustomPrompt="1"/>
          </p:nvPr>
        </p:nvSpPr>
        <p:spPr>
          <a:xfrm>
            <a:off x="0" y="1"/>
            <a:ext cx="9144000" cy="704849"/>
          </a:xfrm>
          <a:noFill/>
        </p:spPr>
        <p:txBody>
          <a:bodyPr tIns="205740" bIns="6858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 xmlns:a16="http://schemas.microsoft.com/office/drawing/2014/main" id="{3B73BEBA-ADDE-40D0-AC62-4FF8FDDBEAA5}"/>
              </a:ext>
            </a:extLst>
          </p:cNvPr>
          <p:cNvSpPr>
            <a:spLocks noGrp="1"/>
          </p:cNvSpPr>
          <p:nvPr>
            <p:ph type="subTitle" idx="13"/>
          </p:nvPr>
        </p:nvSpPr>
        <p:spPr>
          <a:xfrm>
            <a:off x="285749" y="759673"/>
            <a:ext cx="8524421" cy="45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 xmlns:a16="http://schemas.microsoft.com/office/drawing/2014/main" id="{C74794E8-6A05-4ADA-8C35-21FE1E2A9FCB}"/>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12" name="Slide Number Placeholder 5">
            <a:extLst>
              <a:ext uri="{FF2B5EF4-FFF2-40B4-BE49-F238E27FC236}">
                <a16:creationId xmlns="" xmlns:a16="http://schemas.microsoft.com/office/drawing/2014/main" id="{E616CDF5-DE71-477B-89CA-ABAF0CD39BE6}"/>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defTabSz="685800">
              <a:defRPr/>
            </a:pPr>
            <a:fld id="{97A94E25-127B-4C48-AF96-44BA7B823777}" type="slidenum">
              <a:rPr kumimoji="0" lang="en-US" sz="900" smtClean="0">
                <a:solidFill>
                  <a:prstClr val="white"/>
                </a:solidFill>
                <a:latin typeface="Arial" panose="020B0604020202020204"/>
              </a:rPr>
              <a:pPr defTabSz="685800">
                <a:defRPr/>
              </a:pPr>
              <a:t>‹#›</a:t>
            </a:fld>
            <a:endParaRPr kumimoji="0" lang="en-US" sz="900" dirty="0">
              <a:solidFill>
                <a:prstClr val="white"/>
              </a:solidFill>
              <a:latin typeface="Arial" panose="020B0604020202020204"/>
            </a:endParaRPr>
          </a:p>
        </p:txBody>
      </p:sp>
    </p:spTree>
    <p:extLst>
      <p:ext uri="{BB962C8B-B14F-4D97-AF65-F5344CB8AC3E}">
        <p14:creationId xmlns:p14="http://schemas.microsoft.com/office/powerpoint/2010/main" val="4219860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61D0F0E6-22D0-49A2-8945-52AEAD9041CD}"/>
              </a:ext>
            </a:extLst>
          </p:cNvPr>
          <p:cNvSpPr>
            <a:spLocks noGrp="1"/>
          </p:cNvSpPr>
          <p:nvPr>
            <p:ph type="pic" sz="quarter" idx="13"/>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xmlns="" id="{23834558-27F1-4188-B277-0880D2CE052B}"/>
              </a:ext>
            </a:extLst>
          </p:cNvPr>
          <p:cNvSpPr>
            <a:spLocks noGrp="1"/>
          </p:cNvSpPr>
          <p:nvPr>
            <p:ph type="body" sz="quarter" idx="14" hasCustomPrompt="1"/>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260604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xmlns="" id="{68C54DFB-92F7-41E0-897D-1D2F9A85707F}"/>
              </a:ext>
            </a:extLst>
          </p:cNvPr>
          <p:cNvSpPr>
            <a:spLocks noGrp="1"/>
          </p:cNvSpPr>
          <p:nvPr>
            <p:ph type="subTitle" idx="1"/>
          </p:nvPr>
        </p:nvSpPr>
        <p:spPr>
          <a:xfrm>
            <a:off x="622300" y="3130550"/>
            <a:ext cx="7899401" cy="349250"/>
          </a:xfrm>
        </p:spPr>
        <p:txBody>
          <a:bodyPr/>
          <a:lstStyle>
            <a:lvl1pPr marL="0" indent="0" algn="ctr">
              <a:buNone/>
              <a:defRPr sz="1800">
                <a:solidFill>
                  <a:srgbClr val="01B0E3"/>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xmlns="" id="{5130B4A2-183C-4739-A12D-8649A5A9BAC2}"/>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805342156"/>
      </p:ext>
    </p:extLst>
  </p:cSld>
  <p:clrMapOvr>
    <a:masterClrMapping/>
  </p:clrMapOvr>
  <p:extLst mod="1">
    <p:ext uri="{DCECCB84-F9BA-43D5-87BE-67443E8EF086}">
      <p15:sldGuideLst xmlns:p15="http://schemas.microsoft.com/office/powerpoint/2012/main" xmlns="">
        <p15:guide id="1" orient="horz" pos="24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358571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751A1306-839E-4BE0-95C1-D0AB7509740E}"/>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xmlns="" id="{240D857C-E5F1-4BDC-8A99-7B246164353F}"/>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342900" indent="0" algn="ctr">
              <a:buNone/>
              <a:defRPr sz="50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xmlns="" id="{68C54DFB-92F7-41E0-897D-1D2F9A85707F}"/>
              </a:ext>
            </a:extLst>
          </p:cNvPr>
          <p:cNvSpPr>
            <a:spLocks noGrp="1"/>
          </p:cNvSpPr>
          <p:nvPr>
            <p:ph type="subTitle" idx="1"/>
          </p:nvPr>
        </p:nvSpPr>
        <p:spPr>
          <a:xfrm>
            <a:off x="622300" y="3248026"/>
            <a:ext cx="7899401" cy="349250"/>
          </a:xfrm>
        </p:spPr>
        <p:txBody>
          <a:bodyPr tIns="68580">
            <a:noAutofit/>
          </a:bodyPr>
          <a:lstStyle>
            <a:lvl1pPr marL="0" indent="0" algn="ctr">
              <a:buNone/>
              <a:defRPr sz="25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xmlns="" id="{92889AC8-2B3C-43E0-AD73-A0F149AC2FFF}"/>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555057979"/>
      </p:ext>
    </p:extLst>
  </p:cSld>
  <p:clrMapOvr>
    <a:masterClrMapping/>
  </p:clrMapOvr>
  <p:extLst mod="1">
    <p:ext uri="{DCECCB84-F9BA-43D5-87BE-67443E8EF086}">
      <p15:sldGuideLst xmlns:p15="http://schemas.microsoft.com/office/powerpoint/2012/main" xmlns="">
        <p15:guide id="1" orient="horz" pos="24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ABC2B8F-6799-45DF-9C13-117142807742}"/>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xmlns="" id="{3FE705B7-F9CA-40F7-B96C-C2B7E5291A96}"/>
              </a:ext>
            </a:extLst>
          </p:cNvPr>
          <p:cNvSpPr>
            <a:spLocks noGrp="1"/>
          </p:cNvSpPr>
          <p:nvPr>
            <p:ph type="body" sz="quarter" idx="15" hasCustomPrompt="1"/>
          </p:nvPr>
        </p:nvSpPr>
        <p:spPr>
          <a:xfrm>
            <a:off x="0" y="0"/>
            <a:ext cx="9144000" cy="51435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028700" anchor="b">
            <a:noAutofit/>
          </a:bodyPr>
          <a:lstStyle>
            <a:lvl1pPr marL="342900" indent="0" algn="l">
              <a:buNone/>
              <a:defRPr sz="50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xmlns="" id="{C8830E89-B3DC-4845-B9D6-57EEF767FDEC}"/>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772740249"/>
      </p:ext>
    </p:extLst>
  </p:cSld>
  <p:clrMapOvr>
    <a:masterClrMapping/>
  </p:clrMapOvr>
  <p:extLst mod="1">
    <p:ext uri="{DCECCB84-F9BA-43D5-87BE-67443E8EF086}">
      <p15:sldGuideLst xmlns:p15="http://schemas.microsoft.com/office/powerpoint/2012/main" xmlns="">
        <p15:guide id="1" orient="horz" pos="24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487A99E-EF5B-439A-BE3B-E777CA5DFBD6}"/>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xmlns="" id="{0EEDB4C5-4D50-4C91-B9A5-A9BCE42BF8DE}"/>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205740" rIns="68580" bIns="34290" rtlCol="0" anchor="b">
            <a:noAutofit/>
          </a:bodyPr>
          <a:lstStyle/>
          <a:p>
            <a:pPr defTabSz="685800">
              <a:defRPr/>
            </a:pPr>
            <a:r>
              <a:rPr kumimoji="0" lang="en-US" sz="1400" dirty="0">
                <a:solidFill>
                  <a:prstClr val="white">
                    <a:alpha val="0"/>
                  </a:prstClr>
                </a:solidFill>
              </a:rPr>
              <a:t>z</a:t>
            </a:r>
          </a:p>
        </p:txBody>
      </p:sp>
      <p:sp>
        <p:nvSpPr>
          <p:cNvPr id="7" name="Text Placeholder 11">
            <a:extLst>
              <a:ext uri="{FF2B5EF4-FFF2-40B4-BE49-F238E27FC236}">
                <a16:creationId xmlns:a16="http://schemas.microsoft.com/office/drawing/2014/main" xmlns="" id="{1E089F70-69C6-4742-888F-F432A72B657B}"/>
              </a:ext>
            </a:extLst>
          </p:cNvPr>
          <p:cNvSpPr>
            <a:spLocks noGrp="1"/>
          </p:cNvSpPr>
          <p:nvPr>
            <p:ph type="body" sz="quarter" idx="14" hasCustomPrompt="1"/>
          </p:nvPr>
        </p:nvSpPr>
        <p:spPr>
          <a:xfrm>
            <a:off x="622300" y="2571750"/>
            <a:ext cx="7899401" cy="851297"/>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xmlns="" id="{167D3182-E237-4027-9277-305E020D6F3C}"/>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119774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9BB0E19E-2EC7-475B-9B28-093E8638E481}"/>
              </a:ext>
            </a:extLst>
          </p:cNvPr>
          <p:cNvSpPr/>
          <p:nvPr userDrawn="1"/>
        </p:nvSpPr>
        <p:spPr>
          <a:xfrm>
            <a:off x="-9063" y="-3573"/>
            <a:ext cx="9162126" cy="180607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12" name="Picture Placeholder 11">
            <a:extLst>
              <a:ext uri="{FF2B5EF4-FFF2-40B4-BE49-F238E27FC236}">
                <a16:creationId xmlns:a16="http://schemas.microsoft.com/office/drawing/2014/main" xmlns="" id="{D58ED7BC-1EA4-4387-82A7-BFEBF7FA13EF}"/>
              </a:ext>
            </a:extLst>
          </p:cNvPr>
          <p:cNvSpPr>
            <a:spLocks noGrp="1"/>
          </p:cNvSpPr>
          <p:nvPr>
            <p:ph type="pic" sz="quarter" idx="13"/>
          </p:nvPr>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xmlns="" id="{DA9A7530-18B5-41FC-A93D-F8CA8070C837}"/>
              </a:ext>
            </a:extLst>
          </p:cNvPr>
          <p:cNvSpPr/>
          <p:nvPr userDrawn="1"/>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205740" rIns="68580" bIns="34290" rtlCol="0" anchor="b">
            <a:noAutofit/>
          </a:bodyPr>
          <a:lstStyle/>
          <a:p>
            <a:pPr defTabSz="685800">
              <a:defRPr/>
            </a:pPr>
            <a:r>
              <a:rPr kumimoji="0" lang="en-US" sz="1400" dirty="0">
                <a:solidFill>
                  <a:prstClr val="white">
                    <a:alpha val="0"/>
                  </a:prstClr>
                </a:solidFill>
              </a:rPr>
              <a:t>z</a:t>
            </a:r>
          </a:p>
        </p:txBody>
      </p:sp>
      <p:sp>
        <p:nvSpPr>
          <p:cNvPr id="13" name="Text Placeholder 11">
            <a:extLst>
              <a:ext uri="{FF2B5EF4-FFF2-40B4-BE49-F238E27FC236}">
                <a16:creationId xmlns:a16="http://schemas.microsoft.com/office/drawing/2014/main" xmlns="" id="{9D3472EC-3332-4840-B3B3-3F529B60B0CF}"/>
              </a:ext>
            </a:extLst>
          </p:cNvPr>
          <p:cNvSpPr>
            <a:spLocks noGrp="1"/>
          </p:cNvSpPr>
          <p:nvPr>
            <p:ph type="body" sz="quarter" idx="14" hasCustomPrompt="1"/>
          </p:nvPr>
        </p:nvSpPr>
        <p:spPr>
          <a:xfrm>
            <a:off x="222250" y="445400"/>
            <a:ext cx="8299451"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xmlns="" id="{68C54DFB-92F7-41E0-897D-1D2F9A85707F}"/>
              </a:ext>
            </a:extLst>
          </p:cNvPr>
          <p:cNvSpPr>
            <a:spLocks noGrp="1"/>
          </p:cNvSpPr>
          <p:nvPr>
            <p:ph type="subTitle" idx="1"/>
          </p:nvPr>
        </p:nvSpPr>
        <p:spPr>
          <a:xfrm>
            <a:off x="222250" y="1004200"/>
            <a:ext cx="8299451" cy="349250"/>
          </a:xfrm>
        </p:spPr>
        <p:txBody>
          <a:bodyPr/>
          <a:lstStyle>
            <a:lvl1pPr marL="0" indent="0" algn="l">
              <a:buNone/>
              <a:defRPr sz="18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Slide Number Placeholder 5">
            <a:extLst>
              <a:ext uri="{FF2B5EF4-FFF2-40B4-BE49-F238E27FC236}">
                <a16:creationId xmlns:a16="http://schemas.microsoft.com/office/drawing/2014/main" xmlns="" id="{77FD9FF6-D0F7-4D4C-BFE7-449EBFDC2056}"/>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418050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635B401B-8986-425F-87D2-9CDF185F587E}"/>
              </a:ext>
            </a:extLst>
          </p:cNvPr>
          <p:cNvSpPr>
            <a:spLocks noGrp="1"/>
          </p:cNvSpPr>
          <p:nvPr>
            <p:ph type="pic" sz="quarter" idx="16"/>
          </p:nvPr>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xmlns="" id="{9E9DC1D0-3644-45DF-A146-AEC5F8D9A0AF}"/>
              </a:ext>
            </a:extLst>
          </p:cNvPr>
          <p:cNvSpPr/>
          <p:nvPr userDrawn="1"/>
        </p:nvSpPr>
        <p:spPr>
          <a:xfrm>
            <a:off x="0" y="1"/>
            <a:ext cx="9144000" cy="180250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13" name="Text Placeholder 11">
            <a:extLst>
              <a:ext uri="{FF2B5EF4-FFF2-40B4-BE49-F238E27FC236}">
                <a16:creationId xmlns:a16="http://schemas.microsoft.com/office/drawing/2014/main" xmlns="" id="{9D3472EC-3332-4840-B3B3-3F529B60B0CF}"/>
              </a:ext>
            </a:extLst>
          </p:cNvPr>
          <p:cNvSpPr>
            <a:spLocks noGrp="1"/>
          </p:cNvSpPr>
          <p:nvPr>
            <p:ph type="body" sz="quarter" idx="14" hasCustomPrompt="1"/>
          </p:nvPr>
        </p:nvSpPr>
        <p:spPr>
          <a:xfrm>
            <a:off x="222250" y="445400"/>
            <a:ext cx="8299451"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xmlns="" id="{68C54DFB-92F7-41E0-897D-1D2F9A85707F}"/>
              </a:ext>
            </a:extLst>
          </p:cNvPr>
          <p:cNvSpPr>
            <a:spLocks noGrp="1"/>
          </p:cNvSpPr>
          <p:nvPr>
            <p:ph type="subTitle" idx="1"/>
          </p:nvPr>
        </p:nvSpPr>
        <p:spPr>
          <a:xfrm>
            <a:off x="222250" y="1004200"/>
            <a:ext cx="8299451"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Freeform: Shape 7">
            <a:extLst>
              <a:ext uri="{FF2B5EF4-FFF2-40B4-BE49-F238E27FC236}">
                <a16:creationId xmlns:a16="http://schemas.microsoft.com/office/drawing/2014/main" xmlns="" id="{B7A25AB8-018D-4AE5-A574-6BAA008440FD}"/>
              </a:ext>
            </a:extLst>
          </p:cNvPr>
          <p:cNvSpPr/>
          <p:nvPr userDrawn="1"/>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indent="-171450" defTabSz="685800">
              <a:lnSpc>
                <a:spcPct val="90000"/>
              </a:lnSpc>
              <a:spcBef>
                <a:spcPts val="750"/>
              </a:spcBef>
              <a:buFont typeface="Arial" panose="020B0604020202020204" pitchFamily="34" charset="0"/>
              <a:buChar char="•"/>
              <a:defRPr/>
            </a:pPr>
            <a:r>
              <a:rPr kumimoji="0" lang="en-US" sz="1400" dirty="0">
                <a:solidFill>
                  <a:prstClr val="white">
                    <a:alpha val="0"/>
                  </a:prstClr>
                </a:solidFill>
              </a:rPr>
              <a:t>z</a:t>
            </a:r>
          </a:p>
        </p:txBody>
      </p:sp>
      <p:sp>
        <p:nvSpPr>
          <p:cNvPr id="15" name="Slide Number Placeholder 5">
            <a:extLst>
              <a:ext uri="{FF2B5EF4-FFF2-40B4-BE49-F238E27FC236}">
                <a16:creationId xmlns:a16="http://schemas.microsoft.com/office/drawing/2014/main" xmlns="" id="{117E5071-7349-4505-A053-38E7B450BB1D}"/>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491697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xmlns=""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205740" rIns="68580" bIns="34290" rtlCol="0" anchor="b"/>
          <a:lstStyle/>
          <a:p>
            <a:pPr defTabSz="685800">
              <a:defRPr/>
            </a:pPr>
            <a:r>
              <a:rPr kumimoji="0" lang="en-US" sz="1400" dirty="0">
                <a:solidFill>
                  <a:prstClr val="white">
                    <a:alpha val="0"/>
                  </a:prstClr>
                </a:solidFill>
              </a:rPr>
              <a:t>z</a:t>
            </a:r>
          </a:p>
        </p:txBody>
      </p:sp>
      <p:sp>
        <p:nvSpPr>
          <p:cNvPr id="27" name="Rectangle 26">
            <a:extLst>
              <a:ext uri="{FF2B5EF4-FFF2-40B4-BE49-F238E27FC236}">
                <a16:creationId xmlns:a16="http://schemas.microsoft.com/office/drawing/2014/main" xmlns="" id="{6D468973-885C-4EB1-BD5B-E7545B32CF5C}"/>
              </a:ext>
            </a:extLst>
          </p:cNvPr>
          <p:cNvSpPr/>
          <p:nvPr userDrawn="1"/>
        </p:nvSpPr>
        <p:spPr>
          <a:xfrm>
            <a:off x="0" y="3782785"/>
            <a:ext cx="9144000" cy="136071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13" name="Text Placeholder 11">
            <a:extLst>
              <a:ext uri="{FF2B5EF4-FFF2-40B4-BE49-F238E27FC236}">
                <a16:creationId xmlns:a16="http://schemas.microsoft.com/office/drawing/2014/main" xmlns=""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xmlns=""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Freeform: Shape 8">
            <a:extLst>
              <a:ext uri="{FF2B5EF4-FFF2-40B4-BE49-F238E27FC236}">
                <a16:creationId xmlns:a16="http://schemas.microsoft.com/office/drawing/2014/main" xmlns="" id="{82C86F38-D8C8-456F-8A72-3A2DD495DC6F}"/>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defTabSz="685800">
              <a:defRPr/>
            </a:pPr>
            <a:endParaRPr kumimoji="0" lang="en-US" sz="1400" dirty="0">
              <a:solidFill>
                <a:prstClr val="black"/>
              </a:solidFill>
            </a:endParaRPr>
          </a:p>
        </p:txBody>
      </p:sp>
      <p:sp>
        <p:nvSpPr>
          <p:cNvPr id="8" name="TextBox 7" hidden="1">
            <a:extLst>
              <a:ext uri="{FF2B5EF4-FFF2-40B4-BE49-F238E27FC236}">
                <a16:creationId xmlns:a16="http://schemas.microsoft.com/office/drawing/2014/main" xmlns="" id="{14C5DF7C-5C7E-463F-BC2C-54928278EB71}"/>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xmlns="" id="{71700CBF-B968-4177-A57B-11088BD7A2FC}"/>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366293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xmlns=""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205740" rIns="68580" bIns="34290" rtlCol="0" anchor="b"/>
          <a:lstStyle/>
          <a:p>
            <a:pPr defTabSz="685800">
              <a:defRPr/>
            </a:pPr>
            <a:r>
              <a:rPr kumimoji="0" lang="en-US" sz="1400" dirty="0">
                <a:solidFill>
                  <a:prstClr val="white">
                    <a:alpha val="0"/>
                  </a:prstClr>
                </a:solidFill>
              </a:rPr>
              <a:t>z</a:t>
            </a:r>
          </a:p>
        </p:txBody>
      </p:sp>
      <p:sp>
        <p:nvSpPr>
          <p:cNvPr id="27" name="Rectangle 26">
            <a:extLst>
              <a:ext uri="{FF2B5EF4-FFF2-40B4-BE49-F238E27FC236}">
                <a16:creationId xmlns:a16="http://schemas.microsoft.com/office/drawing/2014/main" xmlns="" id="{6D468973-885C-4EB1-BD5B-E7545B32CF5C}"/>
              </a:ext>
            </a:extLst>
          </p:cNvPr>
          <p:cNvSpPr/>
          <p:nvPr userDrawn="1"/>
        </p:nvSpPr>
        <p:spPr>
          <a:xfrm>
            <a:off x="0" y="3782785"/>
            <a:ext cx="9144000" cy="136071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13" name="Text Placeholder 11">
            <a:extLst>
              <a:ext uri="{FF2B5EF4-FFF2-40B4-BE49-F238E27FC236}">
                <a16:creationId xmlns:a16="http://schemas.microsoft.com/office/drawing/2014/main" xmlns=""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xmlns=""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reeform: Shape 9">
            <a:extLst>
              <a:ext uri="{FF2B5EF4-FFF2-40B4-BE49-F238E27FC236}">
                <a16:creationId xmlns:a16="http://schemas.microsoft.com/office/drawing/2014/main" xmlns="" id="{4CD36CFD-F607-4420-9136-F367C25BD39E}"/>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defTabSz="685800">
              <a:defRPr/>
            </a:pPr>
            <a:endParaRPr kumimoji="0" lang="en-US" sz="1400" dirty="0">
              <a:solidFill>
                <a:prstClr val="black"/>
              </a:solidFill>
            </a:endParaRPr>
          </a:p>
        </p:txBody>
      </p:sp>
      <p:sp>
        <p:nvSpPr>
          <p:cNvPr id="8" name="TextBox 7" hidden="1">
            <a:extLst>
              <a:ext uri="{FF2B5EF4-FFF2-40B4-BE49-F238E27FC236}">
                <a16:creationId xmlns:a16="http://schemas.microsoft.com/office/drawing/2014/main" xmlns="" id="{84DDCCAD-79C7-47DD-ADFA-662E6C9F15A6}"/>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prstClr val="white">
                    <a:lumMod val="50000"/>
                  </a:prst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xmlns="" id="{B404E3BF-B02B-48D6-9216-A767209304BA}"/>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028348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CE6EAAB-7FEE-4F68-883D-EBA6B0F104AC}"/>
              </a:ext>
            </a:extLst>
          </p:cNvPr>
          <p:cNvSpPr/>
          <p:nvPr userDrawn="1"/>
        </p:nvSpPr>
        <p:spPr>
          <a:xfrm>
            <a:off x="0" y="0"/>
            <a:ext cx="9144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4" name="TextBox 3" hidden="1">
            <a:extLst>
              <a:ext uri="{FF2B5EF4-FFF2-40B4-BE49-F238E27FC236}">
                <a16:creationId xmlns:a16="http://schemas.microsoft.com/office/drawing/2014/main" xmlns="" id="{690739EB-94C1-4415-B19F-879B952D09F0}"/>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50000"/>
                  </a:srgb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xmlns="" id="{498B72DB-9B3F-4174-946B-11B970D5D543}"/>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001329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AB9660-06D7-4EC1-B41A-0141039CF0E9}"/>
              </a:ext>
            </a:extLst>
          </p:cNvPr>
          <p:cNvSpPr/>
          <p:nvPr userDrawn="1"/>
        </p:nvSpPr>
        <p:spPr>
          <a:xfrm>
            <a:off x="0" y="1"/>
            <a:ext cx="9144000" cy="51434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6" name="TextBox 5" hidden="1">
            <a:extLst>
              <a:ext uri="{FF2B5EF4-FFF2-40B4-BE49-F238E27FC236}">
                <a16:creationId xmlns:a16="http://schemas.microsoft.com/office/drawing/2014/main" xmlns="" id="{440A6B87-0865-4F2E-BFC1-2085F3020671}"/>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xmlns="" id="{5A7B473F-4FCB-4E80-AEDD-AFF0A582E31D}"/>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bg1"/>
                </a:solidFill>
              </a:defRPr>
            </a:lvl1pPr>
          </a:lstStyle>
          <a:p>
            <a:pPr>
              <a:defRPr/>
            </a:pPr>
            <a:fld id="{97A94E25-127B-4C48-AF96-44BA7B823777}" type="slidenum">
              <a:rPr altLang="ja-JP">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423860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2" name="Title 1">
            <a:extLst>
              <a:ext uri="{FF2B5EF4-FFF2-40B4-BE49-F238E27FC236}">
                <a16:creationId xmlns:a16="http://schemas.microsoft.com/office/drawing/2014/main" xmlns="" id="{DB110B65-104E-48DA-9FDA-01FF9A48E841}"/>
              </a:ext>
            </a:extLst>
          </p:cNvPr>
          <p:cNvSpPr>
            <a:spLocks noGrp="1"/>
          </p:cNvSpPr>
          <p:nvPr>
            <p:ph type="title"/>
          </p:nvPr>
        </p:nvSpPr>
        <p:spPr>
          <a:xfrm>
            <a:off x="285750" y="1"/>
            <a:ext cx="8629650" cy="1155032"/>
          </a:xfrm>
        </p:spPr>
        <p:txBody>
          <a:bodyPr tIns="0" bIns="6858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xmlns="" id="{9A633E9E-2A95-4274-8C9E-B12F3C8F05DB}"/>
              </a:ext>
            </a:extLst>
          </p:cNvPr>
          <p:cNvSpPr>
            <a:spLocks noGrp="1"/>
          </p:cNvSpPr>
          <p:nvPr>
            <p:ph idx="1"/>
          </p:nvPr>
        </p:nvSpPr>
        <p:spPr>
          <a:xfrm>
            <a:off x="285750" y="1606550"/>
            <a:ext cx="8629649" cy="302617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40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xmlns="" id="{134820A4-D5DF-4EEE-9F8B-8C9C8D423F7B}"/>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xmlns="" id="{CE2B2F9D-68E3-43FB-86DA-500515AC8355}"/>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90473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146806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2" name="Title 1">
            <a:extLst>
              <a:ext uri="{FF2B5EF4-FFF2-40B4-BE49-F238E27FC236}">
                <a16:creationId xmlns:a16="http://schemas.microsoft.com/office/drawing/2014/main" xmlns="" id="{DB110B65-104E-48DA-9FDA-01FF9A48E841}"/>
              </a:ext>
            </a:extLst>
          </p:cNvPr>
          <p:cNvSpPr>
            <a:spLocks noGrp="1"/>
          </p:cNvSpPr>
          <p:nvPr>
            <p:ph type="title"/>
          </p:nvPr>
        </p:nvSpPr>
        <p:spPr>
          <a:xfrm>
            <a:off x="285750" y="1"/>
            <a:ext cx="8629650" cy="1155032"/>
          </a:xfrm>
        </p:spPr>
        <p:txBody>
          <a:bodyPr tIns="0" bIns="6858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xmlns="" id="{9A633E9E-2A95-4274-8C9E-B12F3C8F05DB}"/>
              </a:ext>
            </a:extLst>
          </p:cNvPr>
          <p:cNvSpPr>
            <a:spLocks noGrp="1"/>
          </p:cNvSpPr>
          <p:nvPr>
            <p:ph idx="1"/>
          </p:nvPr>
        </p:nvSpPr>
        <p:spPr>
          <a:xfrm>
            <a:off x="285750" y="1827608"/>
            <a:ext cx="8629649" cy="287774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40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xmlns="" id="{11B1EC5A-E690-43D2-A0E3-D50BD6A53AFE}"/>
              </a:ext>
            </a:extLst>
          </p:cNvPr>
          <p:cNvSpPr>
            <a:spLocks noGrp="1"/>
          </p:cNvSpPr>
          <p:nvPr>
            <p:ph type="subTitle" idx="13"/>
          </p:nvPr>
        </p:nvSpPr>
        <p:spPr>
          <a:xfrm>
            <a:off x="285750" y="1347100"/>
            <a:ext cx="8629649" cy="46145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xmlns="" id="{C429B5C5-40F0-413F-82DE-781C809F82A3}"/>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xmlns="" id="{FD10926E-D815-4592-97B7-8EE7A9786ACB}"/>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860015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A776E0-39A8-48D5-80F8-035E16384242}"/>
              </a:ext>
            </a:extLst>
          </p:cNvPr>
          <p:cNvSpPr/>
          <p:nvPr userDrawn="1"/>
        </p:nvSpPr>
        <p:spPr>
          <a:xfrm>
            <a:off x="0" y="1155031"/>
            <a:ext cx="9144000" cy="3988469"/>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9" name="Slide Number Placeholder 5">
            <a:extLst>
              <a:ext uri="{FF2B5EF4-FFF2-40B4-BE49-F238E27FC236}">
                <a16:creationId xmlns:a16="http://schemas.microsoft.com/office/drawing/2014/main" xmlns="" id="{3720C02A-46A0-4BE0-B1BF-F34465AC270B}"/>
              </a:ext>
            </a:extLst>
          </p:cNvPr>
          <p:cNvSpPr>
            <a:spLocks noGrp="1"/>
          </p:cNvSpPr>
          <p:nvPr>
            <p:ph type="sldNum" sz="quarter" idx="12"/>
          </p:nvPr>
        </p:nvSpPr>
        <p:spPr>
          <a:xfrm>
            <a:off x="8737600" y="4767263"/>
            <a:ext cx="317501" cy="273844"/>
          </a:xfrm>
        </p:spPr>
        <p:txBody>
          <a:bodyPr/>
          <a:lstStyle/>
          <a:p>
            <a:pPr>
              <a:defRPr/>
            </a:pPr>
            <a:fld id="{97A94E25-127B-4C48-AF96-44BA7B823777}"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C48881AF-761E-4663-9A5E-BC34236BC1FE}"/>
              </a:ext>
            </a:extLst>
          </p:cNvPr>
          <p:cNvSpPr>
            <a:spLocks noGrp="1"/>
          </p:cNvSpPr>
          <p:nvPr>
            <p:ph type="title"/>
          </p:nvPr>
        </p:nvSpPr>
        <p:spPr>
          <a:xfrm>
            <a:off x="285750" y="1"/>
            <a:ext cx="8629650" cy="1155032"/>
          </a:xfrm>
        </p:spPr>
        <p:txBody>
          <a:bodyPr tIns="0" bIns="6858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xmlns="" id="{31265F87-D1A9-4FC6-9F13-66361C11DF35}"/>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50000"/>
                  </a:srgb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xmlns="" id="{28D424E8-3A20-4BF1-B53F-7A284F46F6A4}"/>
              </a:ext>
            </a:extLst>
          </p:cNvPr>
          <p:cNvSpPr txBox="1">
            <a:spLocks/>
          </p:cNvSpPr>
          <p:nvPr userDrawn="1"/>
        </p:nvSpPr>
        <p:spPr>
          <a:xfrm>
            <a:off x="8737600" y="86678"/>
            <a:ext cx="317501" cy="273844"/>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97A94E25-127B-4C48-AF96-44BA7B823777}" type="slidenum">
              <a:rPr kumimoji="0" sz="900">
                <a:solidFill>
                  <a:prstClr val="black"/>
                </a:solidFill>
              </a:rPr>
              <a:pPr defTabSz="685800">
                <a:defRPr/>
              </a:pPr>
              <a:t>‹#›</a:t>
            </a:fld>
            <a:endParaRPr kumimoji="0" sz="900" dirty="0">
              <a:solidFill>
                <a:prstClr val="black"/>
              </a:solidFill>
            </a:endParaRPr>
          </a:p>
        </p:txBody>
      </p:sp>
    </p:spTree>
    <p:extLst>
      <p:ext uri="{BB962C8B-B14F-4D97-AF65-F5344CB8AC3E}">
        <p14:creationId xmlns:p14="http://schemas.microsoft.com/office/powerpoint/2010/main" val="1454857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A776E0-39A8-48D5-80F8-035E16384242}"/>
              </a:ext>
            </a:extLst>
          </p:cNvPr>
          <p:cNvSpPr/>
          <p:nvPr userDrawn="1"/>
        </p:nvSpPr>
        <p:spPr>
          <a:xfrm>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5" name="Title 1">
            <a:extLst>
              <a:ext uri="{FF2B5EF4-FFF2-40B4-BE49-F238E27FC236}">
                <a16:creationId xmlns:a16="http://schemas.microsoft.com/office/drawing/2014/main" xmlns="" id="{3C0EF89B-F057-4EA3-BC61-71F9D7BF9FC4}"/>
              </a:ext>
            </a:extLst>
          </p:cNvPr>
          <p:cNvSpPr>
            <a:spLocks noGrp="1"/>
          </p:cNvSpPr>
          <p:nvPr>
            <p:ph type="title"/>
          </p:nvPr>
        </p:nvSpPr>
        <p:spPr>
          <a:xfrm>
            <a:off x="285750" y="1"/>
            <a:ext cx="8629650" cy="1155032"/>
          </a:xfrm>
        </p:spPr>
        <p:txBody>
          <a:bodyPr tIns="0" bIns="6858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xmlns="" id="{3F6A0DDC-8464-4003-BDFD-127BB593AA78}"/>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xmlns="" id="{FF64A36E-6351-44F5-8371-4CD912E77164}"/>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591681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BFE6C60-BD51-4C06-972B-D598C068A30B}"/>
              </a:ext>
            </a:extLst>
          </p:cNvPr>
          <p:cNvSpPr/>
          <p:nvPr userDrawn="1"/>
        </p:nvSpPr>
        <p:spPr>
          <a:xfrm>
            <a:off x="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12" name="Text Placeholder 11">
            <a:extLst>
              <a:ext uri="{FF2B5EF4-FFF2-40B4-BE49-F238E27FC236}">
                <a16:creationId xmlns:a16="http://schemas.microsoft.com/office/drawing/2014/main" xmlns="" id="{E8702E8D-AEBF-49D4-9D69-00802EFEB718}"/>
              </a:ext>
            </a:extLst>
          </p:cNvPr>
          <p:cNvSpPr>
            <a:spLocks noGrp="1"/>
          </p:cNvSpPr>
          <p:nvPr>
            <p:ph type="body" sz="quarter" idx="12"/>
          </p:nvPr>
        </p:nvSpPr>
        <p:spPr>
          <a:xfrm>
            <a:off x="4762500" y="1606153"/>
            <a:ext cx="4152900" cy="2356247"/>
          </a:xfrm>
        </p:spPr>
        <p:txBody>
          <a:bodyPr>
            <a:normAutofit/>
          </a:bodyPr>
          <a:lstStyle>
            <a:lvl1pPr marL="0" indent="0">
              <a:buNone/>
              <a:defRPr sz="1700"/>
            </a:lvl1pPr>
            <a:lvl2pPr marL="171450" indent="-127397">
              <a:lnSpc>
                <a:spcPct val="100000"/>
              </a:lnSpc>
              <a:spcBef>
                <a:spcPts val="900"/>
              </a:spcBef>
              <a:spcAft>
                <a:spcPts val="900"/>
              </a:spcAft>
              <a:defRPr sz="1400"/>
            </a:lvl2pPr>
            <a:lvl3pPr>
              <a:defRPr sz="140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xmlns="" id="{573E487D-389A-425E-93B1-6E466DB120CE}"/>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xmlns="" id="{08ACE488-B9EE-4F80-9093-0D25C49D3C1D}"/>
              </a:ext>
            </a:extLst>
          </p:cNvPr>
          <p:cNvSpPr>
            <a:spLocks noGrp="1"/>
          </p:cNvSpPr>
          <p:nvPr>
            <p:ph type="subTitle" idx="1"/>
          </p:nvPr>
        </p:nvSpPr>
        <p:spPr>
          <a:xfrm>
            <a:off x="415926" y="2537724"/>
            <a:ext cx="3740150" cy="1481823"/>
          </a:xfrm>
        </p:spPr>
        <p:txBody>
          <a:bodyPr>
            <a:normAutofit/>
          </a:bodyPr>
          <a:lstStyle>
            <a:lvl1pPr marL="0" indent="0" algn="l">
              <a:buNone/>
              <a:defRPr sz="17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xmlns="" id="{A5D6F820-5DA9-442B-93E8-9740D3002517}"/>
              </a:ext>
            </a:extLst>
          </p:cNvPr>
          <p:cNvSpPr>
            <a:spLocks noGrp="1"/>
          </p:cNvSpPr>
          <p:nvPr>
            <p:ph type="sldNum" sz="quarter" idx="15"/>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
        <p:nvSpPr>
          <p:cNvPr id="6" name="TextBox 5" hidden="1">
            <a:extLst>
              <a:ext uri="{FF2B5EF4-FFF2-40B4-BE49-F238E27FC236}">
                <a16:creationId xmlns:a16="http://schemas.microsoft.com/office/drawing/2014/main" xmlns="" id="{39D2C925-BE4C-4057-86A9-05FBB940D62D}"/>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50000"/>
                  </a:srgbClr>
                </a:solidFill>
              </a:rPr>
              <a:t>© 2019 Rotary International. Internal Use Only. Not For Distribution. Private and Confidential.</a:t>
            </a:r>
          </a:p>
        </p:txBody>
      </p:sp>
    </p:spTree>
    <p:extLst>
      <p:ext uri="{BB962C8B-B14F-4D97-AF65-F5344CB8AC3E}">
        <p14:creationId xmlns:p14="http://schemas.microsoft.com/office/powerpoint/2010/main" val="4205139338"/>
      </p:ext>
    </p:extLst>
  </p:cSld>
  <p:clrMapOvr>
    <a:masterClrMapping/>
  </p:clrMapOvr>
  <p:extLst mod="1">
    <p:ext uri="{DCECCB84-F9BA-43D5-87BE-67443E8EF086}">
      <p15:sldGuideLst xmlns:p15="http://schemas.microsoft.com/office/powerpoint/2012/main" xmlns="">
        <p15:guide id="1"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BFE6C60-BD51-4C06-972B-D598C068A30B}"/>
              </a:ext>
            </a:extLst>
          </p:cNvPr>
          <p:cNvSpPr/>
          <p:nvPr userDrawn="1"/>
        </p:nvSpPr>
        <p:spPr>
          <a:xfrm>
            <a:off x="457200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3" name="Picture Placeholder 2">
            <a:extLst>
              <a:ext uri="{FF2B5EF4-FFF2-40B4-BE49-F238E27FC236}">
                <a16:creationId xmlns:a16="http://schemas.microsoft.com/office/drawing/2014/main" xmlns="" id="{24D0FBAC-275F-4558-B592-D14B0D074268}"/>
              </a:ext>
            </a:extLst>
          </p:cNvPr>
          <p:cNvSpPr>
            <a:spLocks noGrp="1"/>
          </p:cNvSpPr>
          <p:nvPr>
            <p:ph type="pic" sz="quarter" idx="15"/>
          </p:nvPr>
        </p:nvSpPr>
        <p:spPr>
          <a:xfrm>
            <a:off x="4889898" y="298847"/>
            <a:ext cx="3949303" cy="4514850"/>
          </a:xfrm>
        </p:spPr>
        <p:txBody>
          <a:bodyPr/>
          <a:lstStyle/>
          <a:p>
            <a:endParaRPr lang="en-US" dirty="0"/>
          </a:p>
        </p:txBody>
      </p:sp>
      <p:sp>
        <p:nvSpPr>
          <p:cNvPr id="10" name="Text Placeholder 11">
            <a:extLst>
              <a:ext uri="{FF2B5EF4-FFF2-40B4-BE49-F238E27FC236}">
                <a16:creationId xmlns:a16="http://schemas.microsoft.com/office/drawing/2014/main" xmlns="" id="{F4016360-4C79-4F76-A938-3BBB6229913D}"/>
              </a:ext>
            </a:extLst>
          </p:cNvPr>
          <p:cNvSpPr>
            <a:spLocks noGrp="1"/>
          </p:cNvSpPr>
          <p:nvPr>
            <p:ph type="body" sz="quarter" idx="14" hasCustomPrompt="1"/>
          </p:nvPr>
        </p:nvSpPr>
        <p:spPr>
          <a:xfrm>
            <a:off x="419100" y="1606153"/>
            <a:ext cx="3733800" cy="851297"/>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xmlns="" id="{E1D181C7-949B-4052-9076-6B318782A374}"/>
              </a:ext>
            </a:extLst>
          </p:cNvPr>
          <p:cNvSpPr>
            <a:spLocks noGrp="1"/>
          </p:cNvSpPr>
          <p:nvPr>
            <p:ph type="subTitle" idx="1"/>
          </p:nvPr>
        </p:nvSpPr>
        <p:spPr>
          <a:xfrm>
            <a:off x="415926" y="2537724"/>
            <a:ext cx="3740150" cy="1481823"/>
          </a:xfrm>
        </p:spPr>
        <p:txBody>
          <a:bodyPr>
            <a:normAutofit/>
          </a:bodyPr>
          <a:lstStyle>
            <a:lvl1pPr marL="0" indent="0" algn="l">
              <a:buNone/>
              <a:defRPr sz="1700">
                <a:solidFill>
                  <a:srgbClr val="333333"/>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xmlns="" id="{3F4EF337-F8F4-4151-B616-10707ECBE95F}"/>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xmlns="" id="{CEA03AD6-A795-41C0-B0E9-C5E66A8C8FF8}"/>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2807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D0F8D7EE-C41C-4CDB-AAA2-6FAC12F10A50}"/>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xmlns="" id="{3F3DCB0E-7364-4B69-BA11-325DFB75F039}"/>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205740" rIns="68580" bIns="34290" rtlCol="0" anchor="b">
            <a:noAutofit/>
          </a:bodyPr>
          <a:lstStyle/>
          <a:p>
            <a:pPr defTabSz="685800">
              <a:defRPr/>
            </a:pPr>
            <a:r>
              <a:rPr kumimoji="0" lang="en-US" sz="1400" dirty="0">
                <a:solidFill>
                  <a:prstClr val="white">
                    <a:alpha val="0"/>
                  </a:prstClr>
                </a:solidFill>
              </a:rPr>
              <a:t>z</a:t>
            </a:r>
          </a:p>
        </p:txBody>
      </p:sp>
      <p:sp>
        <p:nvSpPr>
          <p:cNvPr id="9" name="Text Placeholder 8">
            <a:extLst>
              <a:ext uri="{FF2B5EF4-FFF2-40B4-BE49-F238E27FC236}">
                <a16:creationId xmlns:a16="http://schemas.microsoft.com/office/drawing/2014/main" xmlns="" id="{58FA3288-E931-4B57-91D2-DD2960072EA8}"/>
              </a:ext>
            </a:extLst>
          </p:cNvPr>
          <p:cNvSpPr>
            <a:spLocks noGrp="1"/>
          </p:cNvSpPr>
          <p:nvPr>
            <p:ph type="body" sz="quarter" idx="16" hasCustomPrompt="1"/>
          </p:nvPr>
        </p:nvSpPr>
        <p:spPr>
          <a:xfrm>
            <a:off x="0" y="0"/>
            <a:ext cx="4572000" cy="51435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xmlns="" id="{C02B76E2-7589-4337-BF82-0C18E133FEF9}"/>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26" name="Subtitle 2">
            <a:extLst>
              <a:ext uri="{FF2B5EF4-FFF2-40B4-BE49-F238E27FC236}">
                <a16:creationId xmlns:a16="http://schemas.microsoft.com/office/drawing/2014/main" xmlns="" id="{4E8986D0-5FBE-4E27-A81A-78A0B31033D2}"/>
              </a:ext>
            </a:extLst>
          </p:cNvPr>
          <p:cNvSpPr>
            <a:spLocks noGrp="1"/>
          </p:cNvSpPr>
          <p:nvPr>
            <p:ph type="subTitle" idx="1"/>
          </p:nvPr>
        </p:nvSpPr>
        <p:spPr>
          <a:xfrm>
            <a:off x="415926" y="2537724"/>
            <a:ext cx="3740150" cy="1481823"/>
          </a:xfrm>
        </p:spPr>
        <p:txBody>
          <a:bodyPr>
            <a:normAutofit/>
          </a:bodyPr>
          <a:lstStyle>
            <a:lvl1pPr marL="0" indent="0" algn="l">
              <a:buNone/>
              <a:defRPr sz="17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xmlns="" id="{1D36450B-DFC0-48BB-9AD4-A3DF476727D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81851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3703CCB-4515-447B-9D4C-C361026CC13F}"/>
              </a:ext>
            </a:extLst>
          </p:cNvPr>
          <p:cNvSpPr>
            <a:spLocks noGrp="1"/>
          </p:cNvSpPr>
          <p:nvPr>
            <p:ph type="pic" sz="quarter" idx="17" hasCustomPrompt="1"/>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xmlns="" id="{71B4E8BC-C3BC-4E7C-B3C2-AB5029B8FB2C}"/>
              </a:ext>
            </a:extLst>
          </p:cNvPr>
          <p:cNvSpPr>
            <a:spLocks noGrp="1"/>
          </p:cNvSpPr>
          <p:nvPr>
            <p:ph type="body" sz="quarter" idx="18" hasCustomPrompt="1"/>
          </p:nvPr>
        </p:nvSpPr>
        <p:spPr>
          <a:xfrm>
            <a:off x="4572000" y="0"/>
            <a:ext cx="4572000" cy="51435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68580" tIns="34290" rIns="68580" bIns="3429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xmlns=""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xmlns=""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7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Slide Number Placeholder 5">
            <a:extLst>
              <a:ext uri="{FF2B5EF4-FFF2-40B4-BE49-F238E27FC236}">
                <a16:creationId xmlns:a16="http://schemas.microsoft.com/office/drawing/2014/main" xmlns="" id="{86011E95-A43E-42BE-BADC-044BB6274510}"/>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299731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0FD90A5B-A048-4B19-8F52-8094F1D3050B}"/>
              </a:ext>
            </a:extLst>
          </p:cNvPr>
          <p:cNvSpPr>
            <a:spLocks noGrp="1"/>
          </p:cNvSpPr>
          <p:nvPr>
            <p:ph type="pic" sz="quarter" idx="13"/>
          </p:nvPr>
        </p:nvSpPr>
        <p:spPr>
          <a:xfrm>
            <a:off x="0" y="0"/>
            <a:ext cx="4572001" cy="51435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xmlns="" id="{7E3D8B2A-F4E2-4C5C-8C97-DF59F5F89A17}"/>
              </a:ext>
            </a:extLst>
          </p:cNvPr>
          <p:cNvSpPr>
            <a:spLocks noGrp="1"/>
          </p:cNvSpPr>
          <p:nvPr>
            <p:ph type="body" sz="quarter" idx="16" hasCustomPrompt="1"/>
          </p:nvPr>
        </p:nvSpPr>
        <p:spPr>
          <a:xfrm>
            <a:off x="4572001" y="0"/>
            <a:ext cx="4572000" cy="51435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xmlns=""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xmlns=""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7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xmlns="" id="{2C81BA61-2441-45F0-AE3C-5DEA9583002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9964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C7DB56AF-4B87-40BA-AACA-91EF23DAEF6B}"/>
              </a:ext>
            </a:extLst>
          </p:cNvPr>
          <p:cNvSpPr/>
          <p:nvPr userDrawn="1"/>
        </p:nvSpPr>
        <p:spPr>
          <a:xfrm>
            <a:off x="0" y="1155031"/>
            <a:ext cx="9144000" cy="3988469"/>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kumimoji="0" lang="en-US" sz="1400" dirty="0">
              <a:solidFill>
                <a:prstClr val="white"/>
              </a:solidFill>
            </a:endParaRPr>
          </a:p>
        </p:txBody>
      </p:sp>
      <p:sp>
        <p:nvSpPr>
          <p:cNvPr id="3" name="Content Placeholder 2">
            <a:extLst>
              <a:ext uri="{FF2B5EF4-FFF2-40B4-BE49-F238E27FC236}">
                <a16:creationId xmlns:a16="http://schemas.microsoft.com/office/drawing/2014/main" xmlns=""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40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xmlns="" id="{AA8D5CE7-BEF2-4FE4-B11E-5B9925320D00}"/>
              </a:ext>
            </a:extLst>
          </p:cNvPr>
          <p:cNvSpPr>
            <a:spLocks noGrp="1"/>
          </p:cNvSpPr>
          <p:nvPr>
            <p:ph type="title"/>
          </p:nvPr>
        </p:nvSpPr>
        <p:spPr>
          <a:xfrm>
            <a:off x="285750" y="1"/>
            <a:ext cx="8629650" cy="1155032"/>
          </a:xfrm>
        </p:spPr>
        <p:txBody>
          <a:bodyPr tIns="0" bIns="6858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xmlns="" id="{F881E11F-8C40-406B-8C33-2D779A9666EE}"/>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xmlns="" id="{2AEE185A-70FF-4A55-93AA-EBBF90E6E524}"/>
              </a:ext>
            </a:extLst>
          </p:cNvPr>
          <p:cNvSpPr>
            <a:spLocks noGrp="1"/>
          </p:cNvSpPr>
          <p:nvPr>
            <p:ph type="sldNum" sz="quarter" idx="12"/>
          </p:nvPr>
        </p:nvSpPr>
        <p:spPr>
          <a:xfrm>
            <a:off x="8737600" y="86678"/>
            <a:ext cx="317501" cy="273844"/>
          </a:xfrm>
        </p:spPr>
        <p:txBody>
          <a:bodyPr vert="horz" lIns="68580" tIns="34290" rIns="68580" bIns="34290" rtlCol="0" anchor="ctr"/>
          <a:lstStyle>
            <a:lvl1pPr>
              <a:defRPr lang="en-US" smtClean="0">
                <a:solidFill>
                  <a:schemeClr val="tx1"/>
                </a:solidFill>
              </a:defRPr>
            </a:lvl1pPr>
          </a:lstStyle>
          <a:p>
            <a:pPr>
              <a:defRPr/>
            </a:pPr>
            <a:fld id="{97A94E25-127B-4C48-AF96-44BA7B823777}" type="slidenum">
              <a:rPr altLang="ja-JP">
                <a:solidFill>
                  <a:prstClr val="black"/>
                </a:solidFill>
              </a:rPr>
              <a:pPr>
                <a:defRPr/>
              </a:pPr>
              <a:t>‹#›</a:t>
            </a:fld>
            <a:endParaRPr lang="ja-JP" altLang="en-US" dirty="0">
              <a:solidFill>
                <a:prstClr val="black"/>
              </a:solidFill>
            </a:endParaRPr>
          </a:p>
        </p:txBody>
      </p:sp>
      <p:sp>
        <p:nvSpPr>
          <p:cNvPr id="11" name="Rectangle 10" hidden="1">
            <a:extLst>
              <a:ext uri="{FF2B5EF4-FFF2-40B4-BE49-F238E27FC236}">
                <a16:creationId xmlns:a16="http://schemas.microsoft.com/office/drawing/2014/main" xmlns="" id="{E89C1C0D-FEFF-4DBE-B7EB-C7C2E923BA77}"/>
              </a:ext>
            </a:extLst>
          </p:cNvPr>
          <p:cNvSpPr/>
          <p:nvPr userDrawn="1"/>
        </p:nvSpPr>
        <p:spPr>
          <a:xfrm>
            <a:off x="0" y="4704835"/>
            <a:ext cx="3404287" cy="438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Tree>
    <p:extLst>
      <p:ext uri="{BB962C8B-B14F-4D97-AF65-F5344CB8AC3E}">
        <p14:creationId xmlns:p14="http://schemas.microsoft.com/office/powerpoint/2010/main" val="1300047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A776E0-39A8-48D5-80F8-035E16384242}"/>
              </a:ext>
            </a:extLst>
          </p:cNvPr>
          <p:cNvSpPr/>
          <p:nvPr userDrawn="1"/>
        </p:nvSpPr>
        <p:spPr>
          <a:xfrm>
            <a:off x="0" y="0"/>
            <a:ext cx="9144000" cy="51435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3" name="Content Placeholder 2">
            <a:extLst>
              <a:ext uri="{FF2B5EF4-FFF2-40B4-BE49-F238E27FC236}">
                <a16:creationId xmlns:a16="http://schemas.microsoft.com/office/drawing/2014/main" xmlns=""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40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xmlns="" id="{AEE19C2C-CAF3-4741-8F52-00E4422A13F8}"/>
              </a:ext>
            </a:extLst>
          </p:cNvPr>
          <p:cNvSpPr>
            <a:spLocks noGrp="1"/>
          </p:cNvSpPr>
          <p:nvPr>
            <p:ph type="title" hasCustomPrompt="1"/>
          </p:nvPr>
        </p:nvSpPr>
        <p:spPr>
          <a:xfrm>
            <a:off x="0" y="1"/>
            <a:ext cx="9144000" cy="704849"/>
          </a:xfrm>
          <a:noFill/>
        </p:spPr>
        <p:txBody>
          <a:bodyPr tIns="205740" bIns="6858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xmlns="" id="{3B73BEBA-ADDE-40D0-AC62-4FF8FDDBEAA5}"/>
              </a:ext>
            </a:extLst>
          </p:cNvPr>
          <p:cNvSpPr>
            <a:spLocks noGrp="1"/>
          </p:cNvSpPr>
          <p:nvPr>
            <p:ph type="subTitle" idx="13"/>
          </p:nvPr>
        </p:nvSpPr>
        <p:spPr>
          <a:xfrm>
            <a:off x="285749" y="759673"/>
            <a:ext cx="8524421" cy="45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xmlns="" id="{C74794E8-6A05-4ADA-8C35-21FE1E2A9FCB}"/>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xmlns="" id="{E616CDF5-DE71-477B-89CA-ABAF0CD39BE6}"/>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7493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4113653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AD84134-AF73-4C60-A1A9-43F1411D04B1}"/>
              </a:ext>
            </a:extLst>
          </p:cNvPr>
          <p:cNvSpPr>
            <a:spLocks noGrp="1"/>
          </p:cNvSpPr>
          <p:nvPr>
            <p:ph type="pic" sz="quarter" idx="13"/>
          </p:nvPr>
        </p:nvSpPr>
        <p:spPr>
          <a:xfrm>
            <a:off x="1" y="1"/>
            <a:ext cx="9144000" cy="1802501"/>
          </a:xfrm>
        </p:spPr>
        <p:txBody>
          <a:bodyPr/>
          <a:lstStyle/>
          <a:p>
            <a:endParaRPr lang="en-US" dirty="0"/>
          </a:p>
        </p:txBody>
      </p:sp>
      <p:sp>
        <p:nvSpPr>
          <p:cNvPr id="7" name="Rectangle 6">
            <a:extLst>
              <a:ext uri="{FF2B5EF4-FFF2-40B4-BE49-F238E27FC236}">
                <a16:creationId xmlns:a16="http://schemas.microsoft.com/office/drawing/2014/main" xmlns="" id="{88A776E0-39A8-48D5-80F8-035E16384242}"/>
              </a:ext>
            </a:extLst>
          </p:cNvPr>
          <p:cNvSpPr/>
          <p:nvPr userDrawn="1"/>
        </p:nvSpPr>
        <p:spPr>
          <a:xfrm>
            <a:off x="0" y="1802501"/>
            <a:ext cx="9144000" cy="33409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kumimoji="0" lang="en-US" sz="1400" dirty="0">
              <a:solidFill>
                <a:prstClr val="white"/>
              </a:solidFill>
            </a:endParaRPr>
          </a:p>
        </p:txBody>
      </p:sp>
      <p:sp>
        <p:nvSpPr>
          <p:cNvPr id="3" name="Content Placeholder 2">
            <a:extLst>
              <a:ext uri="{FF2B5EF4-FFF2-40B4-BE49-F238E27FC236}">
                <a16:creationId xmlns:a16="http://schemas.microsoft.com/office/drawing/2014/main" xmlns="" id="{1CB3414E-C904-4B15-A237-DF3734E0E7F1}"/>
              </a:ext>
            </a:extLst>
          </p:cNvPr>
          <p:cNvSpPr>
            <a:spLocks noGrp="1"/>
          </p:cNvSpPr>
          <p:nvPr>
            <p:ph idx="1"/>
          </p:nvPr>
        </p:nvSpPr>
        <p:spPr>
          <a:xfrm>
            <a:off x="285750" y="2000740"/>
            <a:ext cx="8629649" cy="2830221"/>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40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xmlns="" id="{7A3F1B4D-9E1F-465D-AFF7-028507FC44F4}"/>
              </a:ext>
            </a:extLst>
          </p:cNvPr>
          <p:cNvSpPr>
            <a:spLocks noGrp="1"/>
          </p:cNvSpPr>
          <p:nvPr>
            <p:ph type="body" sz="quarter" idx="14"/>
          </p:nvPr>
        </p:nvSpPr>
        <p:spPr>
          <a:xfrm>
            <a:off x="0" y="0"/>
            <a:ext cx="9144000" cy="1814303"/>
          </a:xfrm>
          <a:solidFill>
            <a:srgbClr val="48595D">
              <a:alpha val="70000"/>
            </a:srgbClr>
          </a:solidFill>
        </p:spPr>
        <p:txBody>
          <a:bodyPr lIns="617220" tIns="3429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xmlns="" id="{E86D5449-CD56-4478-BDD4-BC492E69988A}"/>
              </a:ext>
            </a:extLst>
          </p:cNvPr>
          <p:cNvSpPr txBox="1"/>
          <p:nvPr userDrawn="1"/>
        </p:nvSpPr>
        <p:spPr>
          <a:xfrm>
            <a:off x="0" y="5005000"/>
            <a:ext cx="6858000" cy="146194"/>
          </a:xfrm>
          <a:prstGeom prst="rect">
            <a:avLst/>
          </a:prstGeom>
          <a:noFill/>
        </p:spPr>
        <p:txBody>
          <a:bodyPr wrap="square" lIns="68580" tIns="34290" rIns="68580" bIns="34290" rtlCol="0">
            <a:spAutoFit/>
          </a:bodyPr>
          <a:lstStyle/>
          <a:p>
            <a:pPr defTabSz="685800">
              <a:defRPr/>
            </a:pPr>
            <a:r>
              <a:rPr kumimoji="0" lang="en-US" sz="500" dirty="0">
                <a:solidFill>
                  <a:srgbClr val="E7E6E6">
                    <a:lumMod val="75000"/>
                  </a:srgb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xmlns="" id="{3720C02A-46A0-4BE0-B1BF-F34465AC270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25254358"/>
      </p:ext>
    </p:extLst>
  </p:cSld>
  <p:clrMapOvr>
    <a:masterClrMapping/>
  </p:clrMapOvr>
  <p:extLst mod="1">
    <p:ext uri="{DCECCB84-F9BA-43D5-87BE-67443E8EF086}">
      <p15:sldGuideLst xmlns:p15="http://schemas.microsoft.com/office/powerpoint/2012/main" xmlns="">
        <p15:guide id="1" pos="552">
          <p15:clr>
            <a:srgbClr val="FBAE40"/>
          </p15:clr>
        </p15:guide>
        <p15:guide id="2" orient="horz" pos="5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54C825D-5F5D-434C-A6D6-C1178618AE59}"/>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xmlns="" id="{410FD076-A070-4324-8DB4-2E57334110C7}"/>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028700" anchor="b">
            <a:noAutofit/>
          </a:bodyPr>
          <a:lstStyle>
            <a:lvl1pPr marL="342900" indent="0" algn="l">
              <a:buNone/>
              <a:defRPr sz="5000" b="1" cap="all" baseline="0">
                <a:solidFill>
                  <a:schemeClr val="bg1">
                    <a:alpha val="0"/>
                  </a:schemeClr>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xmlns="" id="{E5AC0397-2DA6-4540-8C1F-56B2F3337EE9}"/>
              </a:ext>
            </a:extLst>
          </p:cNvPr>
          <p:cNvSpPr>
            <a:spLocks noGrp="1"/>
          </p:cNvSpPr>
          <p:nvPr>
            <p:ph type="body" sz="quarter" idx="14"/>
          </p:nvPr>
        </p:nvSpPr>
        <p:spPr>
          <a:xfrm>
            <a:off x="539354" y="1019176"/>
            <a:ext cx="2895600" cy="1825625"/>
          </a:xfrm>
          <a:noFill/>
          <a:ln w="50800">
            <a:solidFill>
              <a:schemeClr val="bg1"/>
            </a:solidFill>
          </a:ln>
        </p:spPr>
        <p:txBody>
          <a:bodyPr anchor="ctr">
            <a:normAutofit/>
          </a:bodyPr>
          <a:lstStyle>
            <a:lvl1pPr marL="0" indent="0">
              <a:buNone/>
              <a:defRPr sz="2500">
                <a:solidFill>
                  <a:schemeClr val="bg1"/>
                </a:solidFill>
                <a:latin typeface="+mn-lt"/>
              </a:defRPr>
            </a:lvl1pPr>
            <a:lvl2pPr marL="342900" indent="0">
              <a:buFont typeface="Arial" panose="020B0604020202020204" pitchFamily="34" charset="0"/>
              <a:buNone/>
              <a:defRPr sz="25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xmlns="" id="{CB44E7F6-F31E-4A39-A72C-52DF93197E75}"/>
              </a:ext>
            </a:extLst>
          </p:cNvPr>
          <p:cNvSpPr>
            <a:spLocks noGrp="1"/>
          </p:cNvSpPr>
          <p:nvPr>
            <p:ph type="body" sz="quarter" idx="15"/>
          </p:nvPr>
        </p:nvSpPr>
        <p:spPr>
          <a:xfrm>
            <a:off x="539354" y="2844801"/>
            <a:ext cx="2895600" cy="488949"/>
          </a:xfrm>
          <a:noFill/>
          <a:ln w="50800">
            <a:solidFill>
              <a:schemeClr val="bg1"/>
            </a:solidFill>
          </a:ln>
        </p:spPr>
        <p:txBody>
          <a:bodyPr tIns="0" bIns="0" anchor="ctr">
            <a:noAutofit/>
          </a:bodyPr>
          <a:lstStyle>
            <a:lvl1pPr marL="0" indent="0">
              <a:buNone/>
              <a:defRPr sz="2500">
                <a:solidFill>
                  <a:schemeClr val="bg1"/>
                </a:solidFill>
                <a:latin typeface="+mn-lt"/>
              </a:defRPr>
            </a:lvl1pPr>
            <a:lvl2pPr marL="342900" indent="0">
              <a:buFont typeface="Arial" panose="020B0604020202020204" pitchFamily="34" charset="0"/>
              <a:buNone/>
              <a:defRPr sz="25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xmlns="" id="{2A7DCC2E-35BA-4F5F-A36B-1B0E622326EF}"/>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68301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342A258-AFA5-4BA1-AA41-952099F1FF0B}"/>
              </a:ext>
            </a:extLst>
          </p:cNvPr>
          <p:cNvSpPr>
            <a:spLocks noGrp="1"/>
          </p:cNvSpPr>
          <p:nvPr>
            <p:ph type="pic" sz="quarter" idx="16"/>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xmlns="" id="{B5A16267-4880-4253-B86A-25B0E5E87384}"/>
              </a:ext>
            </a:extLst>
          </p:cNvPr>
          <p:cNvSpPr>
            <a:spLocks noGrp="1"/>
          </p:cNvSpPr>
          <p:nvPr>
            <p:ph type="body" sz="quarter" idx="17"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028700" anchor="b">
            <a:noAutofit/>
          </a:bodyPr>
          <a:lstStyle>
            <a:lvl1pPr marL="342900" indent="0" algn="l">
              <a:buNone/>
              <a:defRPr sz="5000" b="1" cap="all" baseline="0">
                <a:solidFill>
                  <a:schemeClr val="bg1">
                    <a:alpha val="0"/>
                  </a:schemeClr>
                </a:solidFill>
                <a:latin typeface="+mj-lt"/>
              </a:defRPr>
            </a:lvl1pPr>
            <a:lvl2pPr marL="0" indent="0" algn="ctr">
              <a:buNone/>
              <a:defRPr sz="1500">
                <a:solidFill>
                  <a:schemeClr val="bg1"/>
                </a:solidFill>
              </a:defRPr>
            </a:lvl2pPr>
            <a:lvl3pPr>
              <a:defRPr sz="140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xmlns="" id="{3A65FA18-26F9-4DF9-BC04-CBF7083ECA8E}"/>
              </a:ext>
            </a:extLst>
          </p:cNvPr>
          <p:cNvSpPr>
            <a:spLocks noGrp="1"/>
          </p:cNvSpPr>
          <p:nvPr>
            <p:ph type="subTitle" idx="1"/>
          </p:nvPr>
        </p:nvSpPr>
        <p:spPr>
          <a:xfrm>
            <a:off x="222250" y="2509149"/>
            <a:ext cx="3740150" cy="1481823"/>
          </a:xfrm>
        </p:spPr>
        <p:txBody>
          <a:bodyPr>
            <a:normAutofit/>
          </a:bodyPr>
          <a:lstStyle>
            <a:lvl1pPr marL="0" indent="0" algn="l">
              <a:buNone/>
              <a:defRPr sz="2500">
                <a:solidFill>
                  <a:schemeClr val="bg1"/>
                </a:soli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xmlns="" id="{920966B7-D1BD-4B62-9DEB-FE17AF3EED72}"/>
              </a:ext>
            </a:extLst>
          </p:cNvPr>
          <p:cNvSpPr>
            <a:spLocks noGrp="1"/>
          </p:cNvSpPr>
          <p:nvPr>
            <p:ph type="body" sz="quarter" idx="14" hasCustomPrompt="1"/>
          </p:nvPr>
        </p:nvSpPr>
        <p:spPr>
          <a:xfrm>
            <a:off x="222250" y="1606153"/>
            <a:ext cx="442976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40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xmlns="" id="{63EA0955-37FE-447B-A91D-F8B3D553497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pPr>
              <a:defRPr/>
            </a:pPr>
            <a:fld id="{97A94E25-127B-4C48-AF96-44BA7B82377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93646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8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261307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418127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203562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375583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3C58CC-EF17-4289-B6E7-1BA461910599}" type="datetimeFigureOut">
              <a:rPr kumimoji="1" lang="ja-JP" altLang="en-US" smtClean="0"/>
              <a:t>2023/2/26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21427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3C58CC-EF17-4289-B6E7-1BA461910599}" type="datetimeFigureOut">
              <a:rPr kumimoji="1" lang="ja-JP" altLang="en-US" smtClean="0"/>
              <a:t>2023/2/26</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6280B69-7E43-4EA8-ABCF-5A7186C966D4}" type="slidenum">
              <a:rPr kumimoji="1" lang="ja-JP" altLang="en-US" smtClean="0"/>
              <a:t>‹#›</a:t>
            </a:fld>
            <a:endParaRPr kumimoji="1" lang="ja-JP" altLang="en-US"/>
          </a:p>
        </p:txBody>
      </p:sp>
    </p:spTree>
    <p:extLst>
      <p:ext uri="{BB962C8B-B14F-4D97-AF65-F5344CB8AC3E}">
        <p14:creationId xmlns:p14="http://schemas.microsoft.com/office/powerpoint/2010/main" val="32297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3A30972-1C67-4E6A-8DF8-FA31811F328E}"/>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xmlns="" id="{94A7C4A0-AF15-4181-A8AA-DD88418E930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xmlns="" id="{81EBF25C-41FB-46AD-9289-6BF20A26C531}"/>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defRPr/>
            </a:pPr>
            <a:endParaRPr kumimoji="0"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403BEF16-CB3B-49A0-80E5-C0FA697B6EC5}"/>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defRPr/>
            </a:pPr>
            <a:endParaRPr kumimoji="0"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04CA0E4A-24D2-4B23-B7EF-DD664DC1CD1C}"/>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defRPr/>
            </a:pPr>
            <a:fld id="{97A94E25-127B-4C48-AF96-44BA7B823777}" type="slidenum">
              <a:rPr kumimoji="0" lang="en-US" smtClean="0">
                <a:solidFill>
                  <a:prstClr val="black">
                    <a:tint val="75000"/>
                  </a:prstClr>
                </a:solidFill>
              </a:rPr>
              <a:pPr defTabSz="685800">
                <a:defRPr/>
              </a:pPr>
              <a:t>‹#›</a:t>
            </a:fld>
            <a:endParaRPr kumimoji="0" lang="en-US" dirty="0">
              <a:solidFill>
                <a:prstClr val="black">
                  <a:tint val="75000"/>
                </a:prstClr>
              </a:solidFill>
            </a:endParaRPr>
          </a:p>
        </p:txBody>
      </p:sp>
      <p:sp>
        <p:nvSpPr>
          <p:cNvPr id="7" name="Rectangle 6" hidden="1">
            <a:extLst>
              <a:ext uri="{FF2B5EF4-FFF2-40B4-BE49-F238E27FC236}">
                <a16:creationId xmlns:a16="http://schemas.microsoft.com/office/drawing/2014/main" xmlns="" id="{3AC13BC4-26FC-48BA-BD55-B5F6F84290EA}"/>
              </a:ext>
            </a:extLst>
          </p:cNvPr>
          <p:cNvSpPr/>
          <p:nvPr userDrawn="1"/>
        </p:nvSpPr>
        <p:spPr>
          <a:xfrm>
            <a:off x="9144000" y="0"/>
            <a:ext cx="4210050" cy="5404043"/>
          </a:xfrm>
          <a:prstGeom prst="rect">
            <a:avLst/>
          </a:prstGeom>
        </p:spPr>
        <p:txBody>
          <a:bodyPr wrap="square" lIns="68580" tIns="34290" rIns="68580" bIns="34290">
            <a:spAutoFit/>
          </a:bodyPr>
          <a:lstStyle/>
          <a:p>
            <a:pPr defTabSz="685800">
              <a:spcBef>
                <a:spcPts val="450"/>
              </a:spcBef>
              <a:spcAft>
                <a:spcPts val="450"/>
              </a:spcAft>
              <a:defRPr/>
            </a:pPr>
            <a:r>
              <a:rPr kumimoji="0" lang="en-US" sz="1400" dirty="0">
                <a:solidFill>
                  <a:srgbClr val="222222"/>
                </a:solidFill>
              </a:rPr>
              <a:t>As we discussed, I’m hoping to get this buttoned up as quickly as possible. What are you thinking for turn-around?</a:t>
            </a:r>
          </a:p>
          <a:p>
            <a:pPr defTabSz="685800">
              <a:spcBef>
                <a:spcPts val="450"/>
              </a:spcBef>
              <a:spcAft>
                <a:spcPts val="450"/>
              </a:spcAft>
              <a:defRPr/>
            </a:pPr>
            <a:r>
              <a:rPr kumimoji="0" lang="en-US" sz="1400" dirty="0">
                <a:solidFill>
                  <a:srgbClr val="222222"/>
                </a:solidFill>
              </a:rPr>
              <a:t> </a:t>
            </a:r>
          </a:p>
          <a:p>
            <a:pPr defTabSz="685800">
              <a:spcBef>
                <a:spcPts val="450"/>
              </a:spcBef>
              <a:spcAft>
                <a:spcPts val="450"/>
              </a:spcAft>
              <a:defRPr/>
            </a:pPr>
            <a:r>
              <a:rPr kumimoji="0" lang="en-US" sz="1400" dirty="0">
                <a:solidFill>
                  <a:srgbClr val="000000"/>
                </a:solidFill>
              </a:rPr>
              <a:t>• revise any of the “how-to” text on the first pages</a:t>
            </a:r>
            <a:endParaRPr kumimoji="0" lang="en-US" sz="1400" dirty="0">
              <a:solidFill>
                <a:srgbClr val="222222"/>
              </a:solidFill>
            </a:endParaRPr>
          </a:p>
          <a:p>
            <a:pPr defTabSz="685800">
              <a:spcBef>
                <a:spcPts val="450"/>
              </a:spcBef>
              <a:spcAft>
                <a:spcPts val="450"/>
              </a:spcAft>
              <a:defRPr/>
            </a:pPr>
            <a:r>
              <a:rPr kumimoji="0" lang="en-US" sz="1400" dirty="0">
                <a:solidFill>
                  <a:srgbClr val="000000"/>
                </a:solidFill>
              </a:rPr>
              <a:t>• make sure the template is properly set up for both Macs and PCs – Should there be 2 versions of the PPT, one for Mac, one for PC?</a:t>
            </a:r>
            <a:endParaRPr kumimoji="0" lang="en-US" sz="1400" dirty="0">
              <a:solidFill>
                <a:srgbClr val="222222"/>
              </a:solidFill>
            </a:endParaRPr>
          </a:p>
          <a:p>
            <a:pPr defTabSz="685800">
              <a:spcBef>
                <a:spcPts val="450"/>
              </a:spcBef>
              <a:spcAft>
                <a:spcPts val="450"/>
              </a:spcAft>
              <a:defRPr/>
            </a:pPr>
            <a:r>
              <a:rPr kumimoji="0" lang="en-US" sz="1400" dirty="0">
                <a:solidFill>
                  <a:srgbClr val="000000"/>
                </a:solidFill>
              </a:rPr>
              <a:t>• create text placeholders within each slide</a:t>
            </a:r>
            <a:endParaRPr kumimoji="0" lang="en-US" sz="1400" dirty="0">
              <a:solidFill>
                <a:srgbClr val="222222"/>
              </a:solidFill>
            </a:endParaRPr>
          </a:p>
          <a:p>
            <a:pPr defTabSz="685800">
              <a:spcBef>
                <a:spcPts val="450"/>
              </a:spcBef>
              <a:spcAft>
                <a:spcPts val="450"/>
              </a:spcAft>
              <a:defRPr/>
            </a:pPr>
            <a:r>
              <a:rPr kumimoji="0" lang="en-US" sz="1400" dirty="0">
                <a:solidFill>
                  <a:srgbClr val="000000"/>
                </a:solidFill>
              </a:rPr>
              <a:t>• how to create certain visual effects such as the transparent photo overlays (the process is different from Mac to PC)</a:t>
            </a:r>
            <a:endParaRPr kumimoji="0" lang="en-US" sz="1400" dirty="0">
              <a:solidFill>
                <a:srgbClr val="222222"/>
              </a:solidFill>
            </a:endParaRPr>
          </a:p>
          <a:p>
            <a:pPr defTabSz="685800">
              <a:spcBef>
                <a:spcPts val="450"/>
              </a:spcBef>
              <a:spcAft>
                <a:spcPts val="450"/>
              </a:spcAft>
              <a:defRPr/>
            </a:pPr>
            <a:r>
              <a:rPr kumimoji="0" lang="en-US" sz="1400" dirty="0">
                <a:solidFill>
                  <a:srgbClr val="000000"/>
                </a:solidFill>
              </a:rPr>
              <a:t>• creating new generic infographics (such as bar charts and tables) so that we make it easy for users to create their own in a proper style</a:t>
            </a:r>
            <a:endParaRPr kumimoji="0" lang="en-US" sz="1400" dirty="0">
              <a:solidFill>
                <a:srgbClr val="222222"/>
              </a:solidFill>
            </a:endParaRPr>
          </a:p>
          <a:p>
            <a:pPr defTabSz="685800">
              <a:spcBef>
                <a:spcPts val="450"/>
              </a:spcBef>
              <a:spcAft>
                <a:spcPts val="450"/>
              </a:spcAft>
              <a:defRPr/>
            </a:pPr>
            <a:r>
              <a:rPr kumimoji="0" lang="en-US" sz="1400" dirty="0">
                <a:solidFill>
                  <a:srgbClr val="000000"/>
                </a:solidFill>
              </a:rPr>
              <a:t>• need your advice on fonts – I’m thinking we should only use the “free option” fonts? (see attached)</a:t>
            </a:r>
            <a:endParaRPr kumimoji="0" lang="en-US" sz="1400" dirty="0">
              <a:solidFill>
                <a:srgbClr val="222222"/>
              </a:solidFill>
            </a:endParaRPr>
          </a:p>
          <a:p>
            <a:pPr defTabSz="685800">
              <a:spcBef>
                <a:spcPts val="450"/>
              </a:spcBef>
              <a:spcAft>
                <a:spcPts val="450"/>
              </a:spcAft>
              <a:defRPr/>
            </a:pPr>
            <a:r>
              <a:rPr kumimoji="0" lang="en-US" sz="1400" dirty="0">
                <a:solidFill>
                  <a:srgbClr val="222222"/>
                </a:solidFill>
              </a:rPr>
              <a:t>• make sure all colors are the proper CMYK breakdown colors for Rotary (on the way)</a:t>
            </a:r>
          </a:p>
        </p:txBody>
      </p:sp>
      <p:grpSp>
        <p:nvGrpSpPr>
          <p:cNvPr id="8" name="Group 7" hidden="1">
            <a:extLst>
              <a:ext uri="{FF2B5EF4-FFF2-40B4-BE49-F238E27FC236}">
                <a16:creationId xmlns:a16="http://schemas.microsoft.com/office/drawing/2014/main" xmlns="" id="{804F3FBD-3E3A-4798-A75B-C9FEFA1BF809}"/>
              </a:ext>
            </a:extLst>
          </p:cNvPr>
          <p:cNvGrpSpPr/>
          <p:nvPr userDrawn="1"/>
        </p:nvGrpSpPr>
        <p:grpSpPr>
          <a:xfrm>
            <a:off x="0" y="5238750"/>
            <a:ext cx="7562850" cy="228157"/>
            <a:chOff x="0" y="-1013285"/>
            <a:chExt cx="12192000" cy="885694"/>
          </a:xfrm>
        </p:grpSpPr>
        <p:sp>
          <p:nvSpPr>
            <p:cNvPr id="9" name="Rectangle 8">
              <a:extLst>
                <a:ext uri="{FF2B5EF4-FFF2-40B4-BE49-F238E27FC236}">
                  <a16:creationId xmlns:a16="http://schemas.microsoft.com/office/drawing/2014/main" xmlns=""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sz="1400" dirty="0">
                  <a:solidFill>
                    <a:prstClr val="white"/>
                  </a:solidFill>
                </a:rPr>
                <a:t>72,89,93</a:t>
              </a:r>
            </a:p>
          </p:txBody>
        </p:sp>
        <p:sp>
          <p:nvSpPr>
            <p:cNvPr id="10" name="Rectangle 9">
              <a:extLst>
                <a:ext uri="{FF2B5EF4-FFF2-40B4-BE49-F238E27FC236}">
                  <a16:creationId xmlns:a16="http://schemas.microsoft.com/office/drawing/2014/main" xmlns=""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sz="1400" dirty="0">
                  <a:solidFill>
                    <a:prstClr val="white"/>
                  </a:solidFill>
                </a:rPr>
                <a:t>0,178,177</a:t>
              </a:r>
            </a:p>
          </p:txBody>
        </p:sp>
        <p:sp>
          <p:nvSpPr>
            <p:cNvPr id="11" name="Rectangle 10">
              <a:extLst>
                <a:ext uri="{FF2B5EF4-FFF2-40B4-BE49-F238E27FC236}">
                  <a16:creationId xmlns:a16="http://schemas.microsoft.com/office/drawing/2014/main" xmlns=""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sz="1400" dirty="0">
                  <a:solidFill>
                    <a:prstClr val="white"/>
                  </a:solidFill>
                </a:rPr>
                <a:t>1,176,227</a:t>
              </a:r>
            </a:p>
          </p:txBody>
        </p:sp>
        <p:sp>
          <p:nvSpPr>
            <p:cNvPr id="12" name="Rectangle 11">
              <a:extLst>
                <a:ext uri="{FF2B5EF4-FFF2-40B4-BE49-F238E27FC236}">
                  <a16:creationId xmlns:a16="http://schemas.microsoft.com/office/drawing/2014/main" xmlns=""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sz="1400" dirty="0">
                  <a:solidFill>
                    <a:prstClr val="white"/>
                  </a:solidFill>
                </a:rPr>
                <a:t>0,111,211</a:t>
              </a:r>
            </a:p>
          </p:txBody>
        </p:sp>
        <p:sp>
          <p:nvSpPr>
            <p:cNvPr id="13" name="Rectangle 12">
              <a:extLst>
                <a:ext uri="{FF2B5EF4-FFF2-40B4-BE49-F238E27FC236}">
                  <a16:creationId xmlns:a16="http://schemas.microsoft.com/office/drawing/2014/main" xmlns=""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sz="1400" dirty="0">
                  <a:solidFill>
                    <a:prstClr val="white"/>
                  </a:solidFill>
                </a:rPr>
                <a:t>125,23,158</a:t>
              </a:r>
            </a:p>
          </p:txBody>
        </p:sp>
        <p:sp>
          <p:nvSpPr>
            <p:cNvPr id="14" name="Rectangle 13">
              <a:extLst>
                <a:ext uri="{FF2B5EF4-FFF2-40B4-BE49-F238E27FC236}">
                  <a16:creationId xmlns:a16="http://schemas.microsoft.com/office/drawing/2014/main" xmlns=""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sz="1400" dirty="0">
                  <a:solidFill>
                    <a:prstClr val="white"/>
                  </a:solidFill>
                </a:rPr>
                <a:t>235,6,117</a:t>
              </a:r>
            </a:p>
          </p:txBody>
        </p:sp>
      </p:grpSp>
      <p:sp>
        <p:nvSpPr>
          <p:cNvPr id="15" name="Rotary Logo simple" hidden="1">
            <a:extLst>
              <a:ext uri="{FF2B5EF4-FFF2-40B4-BE49-F238E27FC236}">
                <a16:creationId xmlns:a16="http://schemas.microsoft.com/office/drawing/2014/main" xmlns="" id="{CBE37952-D34A-45B0-8DCF-EBD057553886}"/>
              </a:ext>
            </a:extLst>
          </p:cNvPr>
          <p:cNvSpPr>
            <a:spLocks/>
          </p:cNvSpPr>
          <p:nvPr userDrawn="1"/>
        </p:nvSpPr>
        <p:spPr bwMode="auto">
          <a:xfrm>
            <a:off x="970454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defTabSz="685800">
              <a:defRPr/>
            </a:pPr>
            <a:endParaRPr kumimoji="0" lang="en-US" sz="1400" dirty="0">
              <a:solidFill>
                <a:prstClr val="black"/>
              </a:solidFill>
            </a:endParaRPr>
          </a:p>
        </p:txBody>
      </p:sp>
      <p:grpSp>
        <p:nvGrpSpPr>
          <p:cNvPr id="46" name="Group 45">
            <a:extLst>
              <a:ext uri="{FF2B5EF4-FFF2-40B4-BE49-F238E27FC236}">
                <a16:creationId xmlns:a16="http://schemas.microsoft.com/office/drawing/2014/main" xmlns="" id="{246B794E-5CDF-486C-BB16-FB17144FE6EB}"/>
              </a:ext>
            </a:extLst>
          </p:cNvPr>
          <p:cNvGrpSpPr/>
          <p:nvPr userDrawn="1"/>
        </p:nvGrpSpPr>
        <p:grpSpPr>
          <a:xfrm>
            <a:off x="71069" y="5238691"/>
            <a:ext cx="3738007" cy="362008"/>
            <a:chOff x="94759" y="6984916"/>
            <a:chExt cx="4984009" cy="482677"/>
          </a:xfrm>
        </p:grpSpPr>
        <p:grpSp>
          <p:nvGrpSpPr>
            <p:cNvPr id="70" name="Group 69">
              <a:extLst>
                <a:ext uri="{FF2B5EF4-FFF2-40B4-BE49-F238E27FC236}">
                  <a16:creationId xmlns:a16="http://schemas.microsoft.com/office/drawing/2014/main" xmlns=""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xmlns=""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defTabSz="685800">
                  <a:defRPr/>
                </a:pPr>
                <a:r>
                  <a:rPr kumimoji="0" lang="en-US" sz="500" dirty="0">
                    <a:solidFill>
                      <a:prstClr val="white"/>
                    </a:solidFill>
                  </a:rPr>
                  <a:t>Royal Blue</a:t>
                </a:r>
                <a:br>
                  <a:rPr kumimoji="0" lang="en-US" sz="500" dirty="0">
                    <a:solidFill>
                      <a:prstClr val="white"/>
                    </a:solidFill>
                  </a:rPr>
                </a:br>
                <a:r>
                  <a:rPr kumimoji="0" lang="en-US" sz="500" dirty="0">
                    <a:solidFill>
                      <a:prstClr val="white"/>
                    </a:solidFill>
                  </a:rPr>
                  <a:t>R23,G69,B143</a:t>
                </a:r>
              </a:p>
            </p:txBody>
          </p:sp>
          <p:sp>
            <p:nvSpPr>
              <p:cNvPr id="74" name="Rectangle 73">
                <a:extLst>
                  <a:ext uri="{FF2B5EF4-FFF2-40B4-BE49-F238E27FC236}">
                    <a16:creationId xmlns:a16="http://schemas.microsoft.com/office/drawing/2014/main" xmlns=""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white"/>
                    </a:solidFill>
                  </a:rPr>
                  <a:t>Azure</a:t>
                </a:r>
                <a:br>
                  <a:rPr kumimoji="0" lang="en-US" sz="500" dirty="0">
                    <a:solidFill>
                      <a:prstClr val="white"/>
                    </a:solidFill>
                  </a:rPr>
                </a:br>
                <a:r>
                  <a:rPr kumimoji="0" lang="en-US" sz="500" dirty="0">
                    <a:solidFill>
                      <a:prstClr val="white"/>
                    </a:solidFill>
                  </a:rPr>
                  <a:t>R0,G93,B170</a:t>
                </a:r>
              </a:p>
            </p:txBody>
          </p:sp>
          <p:sp>
            <p:nvSpPr>
              <p:cNvPr id="75" name="Rectangle 74">
                <a:extLst>
                  <a:ext uri="{FF2B5EF4-FFF2-40B4-BE49-F238E27FC236}">
                    <a16:creationId xmlns:a16="http://schemas.microsoft.com/office/drawing/2014/main" xmlns=""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black"/>
                    </a:solidFill>
                  </a:rPr>
                  <a:t>Sky Blue </a:t>
                </a:r>
                <a:br>
                  <a:rPr kumimoji="0" lang="en-US" sz="500" dirty="0">
                    <a:solidFill>
                      <a:prstClr val="black"/>
                    </a:solidFill>
                  </a:rPr>
                </a:br>
                <a:r>
                  <a:rPr kumimoji="0" lang="en-US" sz="500" dirty="0">
                    <a:solidFill>
                      <a:prstClr val="black"/>
                    </a:solidFill>
                  </a:rPr>
                  <a:t>R1,G180,B231</a:t>
                </a:r>
              </a:p>
            </p:txBody>
          </p:sp>
          <p:sp>
            <p:nvSpPr>
              <p:cNvPr id="76" name="Rectangle 75">
                <a:extLst>
                  <a:ext uri="{FF2B5EF4-FFF2-40B4-BE49-F238E27FC236}">
                    <a16:creationId xmlns:a16="http://schemas.microsoft.com/office/drawing/2014/main" xmlns=""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white"/>
                    </a:solidFill>
                  </a:rPr>
                  <a:t>Violet</a:t>
                </a:r>
                <a:br>
                  <a:rPr kumimoji="0" lang="en-US" sz="500" dirty="0">
                    <a:solidFill>
                      <a:prstClr val="white"/>
                    </a:solidFill>
                  </a:rPr>
                </a:br>
                <a:r>
                  <a:rPr kumimoji="0" lang="en-US" sz="500" dirty="0">
                    <a:solidFill>
                      <a:prstClr val="white"/>
                    </a:solidFill>
                  </a:rPr>
                  <a:t>R135,G33,B117</a:t>
                </a:r>
              </a:p>
            </p:txBody>
          </p:sp>
          <p:sp>
            <p:nvSpPr>
              <p:cNvPr id="77" name="Rectangle 76">
                <a:extLst>
                  <a:ext uri="{FF2B5EF4-FFF2-40B4-BE49-F238E27FC236}">
                    <a16:creationId xmlns:a16="http://schemas.microsoft.com/office/drawing/2014/main" xmlns=""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white"/>
                    </a:solidFill>
                  </a:rPr>
                  <a:t>Orange</a:t>
                </a:r>
                <a:br>
                  <a:rPr kumimoji="0" lang="en-US" sz="500" dirty="0">
                    <a:solidFill>
                      <a:prstClr val="white"/>
                    </a:solidFill>
                  </a:rPr>
                </a:br>
                <a:r>
                  <a:rPr kumimoji="0" lang="en-US" sz="500" dirty="0">
                    <a:solidFill>
                      <a:prstClr val="white"/>
                    </a:solidFill>
                  </a:rPr>
                  <a:t>R255,G118,B0</a:t>
                </a:r>
              </a:p>
            </p:txBody>
          </p:sp>
          <p:sp>
            <p:nvSpPr>
              <p:cNvPr id="78" name="Rectangle 77">
                <a:extLst>
                  <a:ext uri="{FF2B5EF4-FFF2-40B4-BE49-F238E27FC236}">
                    <a16:creationId xmlns:a16="http://schemas.microsoft.com/office/drawing/2014/main" xmlns=""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black"/>
                    </a:solidFill>
                  </a:rPr>
                  <a:t>Gold</a:t>
                </a:r>
                <a:br>
                  <a:rPr kumimoji="0" lang="en-US" sz="500" dirty="0">
                    <a:solidFill>
                      <a:prstClr val="black"/>
                    </a:solidFill>
                  </a:rPr>
                </a:br>
                <a:r>
                  <a:rPr kumimoji="0" lang="en-US" sz="500" dirty="0">
                    <a:solidFill>
                      <a:prstClr val="black"/>
                    </a:solidFill>
                  </a:rPr>
                  <a:t>R247,G168,B27</a:t>
                </a:r>
              </a:p>
            </p:txBody>
          </p:sp>
          <p:sp>
            <p:nvSpPr>
              <p:cNvPr id="79" name="Rectangle 78">
                <a:extLst>
                  <a:ext uri="{FF2B5EF4-FFF2-40B4-BE49-F238E27FC236}">
                    <a16:creationId xmlns:a16="http://schemas.microsoft.com/office/drawing/2014/main" xmlns=""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white"/>
                    </a:solidFill>
                  </a:rPr>
                  <a:t>Cranberry</a:t>
                </a:r>
                <a:br>
                  <a:rPr kumimoji="0" lang="en-US" sz="500" dirty="0">
                    <a:solidFill>
                      <a:prstClr val="white"/>
                    </a:solidFill>
                  </a:rPr>
                </a:br>
                <a:r>
                  <a:rPr kumimoji="0" lang="en-US" sz="500" dirty="0">
                    <a:solidFill>
                      <a:prstClr val="white"/>
                    </a:solidFill>
                  </a:rPr>
                  <a:t>R217,G27, B92</a:t>
                </a:r>
              </a:p>
            </p:txBody>
          </p:sp>
          <p:sp>
            <p:nvSpPr>
              <p:cNvPr id="80" name="Rectangle 79">
                <a:extLst>
                  <a:ext uri="{FF2B5EF4-FFF2-40B4-BE49-F238E27FC236}">
                    <a16:creationId xmlns:a16="http://schemas.microsoft.com/office/drawing/2014/main" xmlns=""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kumimoji="0" lang="en-US" sz="500" dirty="0">
                    <a:solidFill>
                      <a:prstClr val="white"/>
                    </a:solidFill>
                  </a:rPr>
                  <a:t>Turquoise</a:t>
                </a:r>
                <a:br>
                  <a:rPr kumimoji="0" lang="en-US" sz="500" dirty="0">
                    <a:solidFill>
                      <a:prstClr val="white"/>
                    </a:solidFill>
                  </a:rPr>
                </a:br>
                <a:r>
                  <a:rPr kumimoji="0" lang="en-US" sz="500" dirty="0">
                    <a:solidFill>
                      <a:prstClr val="white"/>
                    </a:solidFill>
                  </a:rPr>
                  <a:t>R0,G153,B153</a:t>
                </a:r>
              </a:p>
            </p:txBody>
          </p:sp>
        </p:grpSp>
        <p:sp>
          <p:nvSpPr>
            <p:cNvPr id="71" name="TextBox 70">
              <a:extLst>
                <a:ext uri="{FF2B5EF4-FFF2-40B4-BE49-F238E27FC236}">
                  <a16:creationId xmlns:a16="http://schemas.microsoft.com/office/drawing/2014/main" xmlns="" id="{2560BAAB-A3C2-46BF-A7FA-BC05902CB8BC}"/>
                </a:ext>
              </a:extLst>
            </p:cNvPr>
            <p:cNvSpPr txBox="1"/>
            <p:nvPr userDrawn="1"/>
          </p:nvSpPr>
          <p:spPr>
            <a:xfrm>
              <a:off x="94759" y="6984916"/>
              <a:ext cx="1254616" cy="246221"/>
            </a:xfrm>
            <a:prstGeom prst="rect">
              <a:avLst/>
            </a:prstGeom>
            <a:noFill/>
          </p:spPr>
          <p:txBody>
            <a:bodyPr wrap="none" lIns="0" rIns="0" rtlCol="0">
              <a:spAutoFit/>
            </a:bodyPr>
            <a:lstStyle/>
            <a:p>
              <a:pPr algn="r" defTabSz="685800">
                <a:defRPr/>
              </a:pPr>
              <a:r>
                <a:rPr kumimoji="0" lang="en-US" sz="600" b="1" dirty="0">
                  <a:solidFill>
                    <a:prstClr val="black"/>
                  </a:solidFill>
                </a:rPr>
                <a:t>Rotary Leadership Colors</a:t>
              </a:r>
            </a:p>
          </p:txBody>
        </p:sp>
        <p:sp>
          <p:nvSpPr>
            <p:cNvPr id="72" name="TextBox 71">
              <a:extLst>
                <a:ext uri="{FF2B5EF4-FFF2-40B4-BE49-F238E27FC236}">
                  <a16:creationId xmlns:a16="http://schemas.microsoft.com/office/drawing/2014/main" xmlns="" id="{157B943F-E514-4244-B35D-4D3724D292D0}"/>
                </a:ext>
              </a:extLst>
            </p:cNvPr>
            <p:cNvSpPr txBox="1"/>
            <p:nvPr userDrawn="1"/>
          </p:nvSpPr>
          <p:spPr>
            <a:xfrm>
              <a:off x="465392" y="7221372"/>
              <a:ext cx="878445" cy="246221"/>
            </a:xfrm>
            <a:prstGeom prst="rect">
              <a:avLst/>
            </a:prstGeom>
            <a:noFill/>
          </p:spPr>
          <p:txBody>
            <a:bodyPr wrap="none" lIns="0" rIns="0" rtlCol="0">
              <a:spAutoFit/>
            </a:bodyPr>
            <a:lstStyle>
              <a:defPPr>
                <a:defRPr lang="en-US"/>
              </a:defPPr>
              <a:lvl1pPr algn="r">
                <a:defRPr sz="800" b="1"/>
              </a:lvl1pPr>
            </a:lstStyle>
            <a:p>
              <a:pPr defTabSz="685800">
                <a:defRPr/>
              </a:pPr>
              <a:r>
                <a:rPr kumimoji="0" lang="en-US" sz="600" dirty="0">
                  <a:solidFill>
                    <a:prstClr val="black">
                      <a:lumMod val="65000"/>
                      <a:lumOff val="35000"/>
                    </a:prstClr>
                  </a:solidFill>
                </a:rPr>
                <a:t>Secondary Colors</a:t>
              </a:r>
            </a:p>
          </p:txBody>
        </p:sp>
      </p:grpSp>
    </p:spTree>
    <p:extLst>
      <p:ext uri="{BB962C8B-B14F-4D97-AF65-F5344CB8AC3E}">
        <p14:creationId xmlns:p14="http://schemas.microsoft.com/office/powerpoint/2010/main" val="10290413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a:xfrm>
            <a:off x="0" y="0"/>
            <a:ext cx="9144000" cy="5143500"/>
          </a:xfrm>
        </p:spPr>
      </p:pic>
      <p:sp>
        <p:nvSpPr>
          <p:cNvPr id="28" name="Text Placeholder 27">
            <a:extLst>
              <a:ext uri="{FF2B5EF4-FFF2-40B4-BE49-F238E27FC236}">
                <a16:creationId xmlns="" xmlns:a16="http://schemas.microsoft.com/office/drawing/2014/main" id="{8FB2C63F-7FEF-455A-BD2C-6BA934A0A096}"/>
              </a:ext>
            </a:extLst>
          </p:cNvPr>
          <p:cNvSpPr>
            <a:spLocks noGrp="1"/>
          </p:cNvSpPr>
          <p:nvPr>
            <p:ph type="body" sz="quarter" idx="14"/>
          </p:nvPr>
        </p:nvSpPr>
        <p:spPr>
          <a:xfrm>
            <a:off x="0" y="0"/>
            <a:ext cx="9144000" cy="5143500"/>
          </a:xfrm>
        </p:spPr>
        <p:txBody>
          <a:bodyPr/>
          <a:lstStyle/>
          <a:p>
            <a:r>
              <a:rPr lang="ja-JP" altLang="en-US" dirty="0" smtClean="0"/>
              <a:t>世界の</a:t>
            </a:r>
            <a:r>
              <a:rPr lang="en-US" altLang="ja-JP" dirty="0" smtClean="0"/>
              <a:t>RUYLA</a:t>
            </a:r>
            <a:endParaRPr lang="en-US" dirty="0"/>
          </a:p>
        </p:txBody>
      </p:sp>
      <p:sp>
        <p:nvSpPr>
          <p:cNvPr id="27" name="Subtitle 26">
            <a:extLst>
              <a:ext uri="{FF2B5EF4-FFF2-40B4-BE49-F238E27FC236}">
                <a16:creationId xmlns="" xmlns:a16="http://schemas.microsoft.com/office/drawing/2014/main" id="{51EAD650-B77B-4A4D-9365-935832106CD2}"/>
              </a:ext>
            </a:extLst>
          </p:cNvPr>
          <p:cNvSpPr>
            <a:spLocks noGrp="1"/>
          </p:cNvSpPr>
          <p:nvPr>
            <p:ph type="subTitle" idx="1"/>
          </p:nvPr>
        </p:nvSpPr>
        <p:spPr/>
        <p:txBody>
          <a:bodyPr>
            <a:normAutofit lnSpcReduction="10000"/>
          </a:bodyPr>
          <a:lstStyle/>
          <a:p>
            <a:r>
              <a:rPr lang="en-US" altLang="ja-JP" b="1" dirty="0">
                <a:solidFill>
                  <a:srgbClr val="F7A81B"/>
                </a:solidFill>
              </a:rPr>
              <a:t>2019-20</a:t>
            </a:r>
            <a:r>
              <a:rPr lang="ja-JP" altLang="en-US" b="1" dirty="0">
                <a:solidFill>
                  <a:srgbClr val="F7A81B"/>
                </a:solidFill>
              </a:rPr>
              <a:t>年度</a:t>
            </a:r>
            <a:r>
              <a:rPr lang="en-US" altLang="ja-JP" b="1" dirty="0">
                <a:solidFill>
                  <a:srgbClr val="F7A81B"/>
                </a:solidFill>
              </a:rPr>
              <a:t>RYLA</a:t>
            </a:r>
            <a:r>
              <a:rPr lang="ja-JP" altLang="en-US" b="1" dirty="0">
                <a:solidFill>
                  <a:srgbClr val="F7A81B"/>
                </a:solidFill>
              </a:rPr>
              <a:t>アンケート結果</a:t>
            </a:r>
            <a:endParaRPr lang="en-US" b="1" dirty="0">
              <a:solidFill>
                <a:srgbClr val="F7A81B"/>
              </a:solidFill>
            </a:endParaRPr>
          </a:p>
        </p:txBody>
      </p:sp>
      <p:pic>
        <p:nvPicPr>
          <p:cNvPr id="12" name="Picture 11">
            <a:extLst>
              <a:ext uri="{FF2B5EF4-FFF2-40B4-BE49-F238E27FC236}">
                <a16:creationId xmlns="" xmlns:a16="http://schemas.microsoft.com/office/drawing/2014/main" id="{D7BB3911-B5B5-46C4-A9F5-1217DF3FA81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620001" y="136672"/>
            <a:ext cx="1300523" cy="1305684"/>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214254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74084146"/>
              </p:ext>
            </p:extLst>
          </p:nvPr>
        </p:nvGraphicFramePr>
        <p:xfrm>
          <a:off x="179512" y="1897099"/>
          <a:ext cx="8735887" cy="2407206"/>
        </p:xfrm>
        <a:graphic>
          <a:graphicData uri="http://schemas.openxmlformats.org/drawingml/2006/table">
            <a:tbl>
              <a:tblPr firstRow="1" bandRow="1">
                <a:tableStyleId>{125E5076-3810-47DD-B79F-674D7AD40C01}</a:tableStyleId>
              </a:tblPr>
              <a:tblGrid>
                <a:gridCol w="6895092">
                  <a:extLst>
                    <a:ext uri="{9D8B030D-6E8A-4147-A177-3AD203B41FA5}">
                      <a16:colId xmlns="" xmlns:a16="http://schemas.microsoft.com/office/drawing/2014/main" val="2489435620"/>
                    </a:ext>
                  </a:extLst>
                </a:gridCol>
                <a:gridCol w="1840795">
                  <a:extLst>
                    <a:ext uri="{9D8B030D-6E8A-4147-A177-3AD203B41FA5}">
                      <a16:colId xmlns="" xmlns:a16="http://schemas.microsoft.com/office/drawing/2014/main" val="264495099"/>
                    </a:ext>
                  </a:extLst>
                </a:gridCol>
              </a:tblGrid>
              <a:tr h="690238">
                <a:tc>
                  <a:txBody>
                    <a:bodyPr/>
                    <a:lstStyle/>
                    <a:p>
                      <a:pPr algn="ctr"/>
                      <a:r>
                        <a:rPr lang="ja-JP" altLang="en-US" sz="1800" dirty="0" smtClean="0">
                          <a:solidFill>
                            <a:schemeClr val="bg1"/>
                          </a:solidFill>
                        </a:rPr>
                        <a:t>目　標　</a:t>
                      </a:r>
                      <a:r>
                        <a:rPr lang="ja-JP" altLang="en-US" sz="1400" dirty="0" smtClean="0">
                          <a:solidFill>
                            <a:schemeClr val="bg1"/>
                          </a:solidFill>
                        </a:rPr>
                        <a:t>（</a:t>
                      </a:r>
                      <a:r>
                        <a:rPr lang="en-US" altLang="ja-JP" sz="1400" dirty="0" smtClean="0">
                          <a:solidFill>
                            <a:schemeClr val="bg1"/>
                          </a:solidFill>
                        </a:rPr>
                        <a:t>RCOP41.060.3</a:t>
                      </a:r>
                      <a:r>
                        <a:rPr lang="ja-JP" altLang="en-US" sz="1400" dirty="0" smtClean="0">
                          <a:solidFill>
                            <a:schemeClr val="bg1"/>
                          </a:solidFill>
                        </a:rPr>
                        <a:t>　</a:t>
                      </a:r>
                      <a:r>
                        <a:rPr lang="en-US" altLang="ja-JP" sz="1400" dirty="0" smtClean="0">
                          <a:solidFill>
                            <a:schemeClr val="bg1"/>
                          </a:solidFill>
                        </a:rPr>
                        <a:t>2020.11Ja</a:t>
                      </a:r>
                      <a:r>
                        <a:rPr lang="ja-JP" altLang="en-US" sz="1400" dirty="0" smtClean="0">
                          <a:solidFill>
                            <a:schemeClr val="bg1"/>
                          </a:solidFill>
                        </a:rPr>
                        <a:t>版）</a:t>
                      </a:r>
                      <a:endParaRPr lang="en-US" sz="1400" dirty="0">
                        <a:solidFill>
                          <a:schemeClr val="bg1"/>
                        </a:solidFill>
                      </a:endParaRPr>
                    </a:p>
                  </a:txBody>
                  <a:tcPr marL="68580" marR="68580" marT="34290" marB="34290" anchor="ctr"/>
                </a:tc>
                <a:tc>
                  <a:txBody>
                    <a:bodyPr/>
                    <a:lstStyle/>
                    <a:p>
                      <a:pPr algn="ctr"/>
                      <a:r>
                        <a:rPr lang="ja-JP" altLang="en-US" sz="1800" dirty="0" smtClean="0">
                          <a:solidFill>
                            <a:schemeClr val="bg1"/>
                          </a:solidFill>
                        </a:rPr>
                        <a:t>強く当てはまる</a:t>
                      </a:r>
                      <a:endParaRPr lang="en-US" altLang="ja-JP" sz="1800" dirty="0" smtClean="0">
                        <a:solidFill>
                          <a:schemeClr val="bg1"/>
                        </a:solidFill>
                      </a:endParaRPr>
                    </a:p>
                    <a:p>
                      <a:pPr algn="ctr"/>
                      <a:r>
                        <a:rPr lang="ja-JP" altLang="en-US" sz="1800" dirty="0" smtClean="0">
                          <a:solidFill>
                            <a:schemeClr val="bg1"/>
                          </a:solidFill>
                        </a:rPr>
                        <a:t>割合</a:t>
                      </a:r>
                      <a:endParaRPr lang="en-US" sz="1800" dirty="0">
                        <a:solidFill>
                          <a:schemeClr val="bg1"/>
                        </a:solidFill>
                      </a:endParaRPr>
                    </a:p>
                  </a:txBody>
                  <a:tcPr marL="68580" marR="68580" marT="34290" marB="34290" anchor="ctr"/>
                </a:tc>
                <a:extLst>
                  <a:ext uri="{0D108BD9-81ED-4DB2-BD59-A6C34878D82A}">
                    <a16:rowId xmlns="" xmlns:a16="http://schemas.microsoft.com/office/drawing/2014/main" val="3445357466"/>
                  </a:ext>
                </a:extLst>
              </a:tr>
              <a:tr h="370804">
                <a:tc>
                  <a:txBody>
                    <a:bodyPr/>
                    <a:lstStyle/>
                    <a:p>
                      <a:r>
                        <a:rPr lang="ja-JP" altLang="en-US" sz="1400" b="1" dirty="0" smtClean="0"/>
                        <a:t>若者による若者への絶えざる、力強いリーダーシップを奨励すること。</a:t>
                      </a:r>
                      <a:endParaRPr lang="en-US" sz="1400" b="1" dirty="0">
                        <a:solidFill>
                          <a:schemeClr val="bg1"/>
                        </a:solidFill>
                      </a:endParaRPr>
                    </a:p>
                  </a:txBody>
                  <a:tcPr marL="68580" marR="68580" marT="34290" marB="34290" anchor="ctr"/>
                </a:tc>
                <a:tc>
                  <a:txBody>
                    <a:bodyPr/>
                    <a:lstStyle/>
                    <a:p>
                      <a:pPr algn="ctr" fontAlgn="b"/>
                      <a:r>
                        <a:rPr lang="en-US" sz="1400" b="1" kern="1200" dirty="0"/>
                        <a:t>81%</a:t>
                      </a:r>
                      <a:endParaRPr lang="en-US" sz="1400" b="1" kern="1200" dirty="0">
                        <a:solidFill>
                          <a:schemeClr val="bg1"/>
                        </a:solidFill>
                        <a:latin typeface="+mn-lt"/>
                        <a:ea typeface="+mn-ea"/>
                        <a:cs typeface="+mn-cs"/>
                      </a:endParaRPr>
                    </a:p>
                  </a:txBody>
                  <a:tcPr marL="4763" marR="4763" marT="4763" marB="0" anchor="ctr"/>
                </a:tc>
                <a:extLst>
                  <a:ext uri="{0D108BD9-81ED-4DB2-BD59-A6C34878D82A}">
                    <a16:rowId xmlns="" xmlns:a16="http://schemas.microsoft.com/office/drawing/2014/main" val="1867278211"/>
                  </a:ext>
                </a:extLst>
              </a:tr>
              <a:tr h="480060">
                <a:tc>
                  <a:txBody>
                    <a:bodyPr/>
                    <a:lstStyle/>
                    <a:p>
                      <a:r>
                        <a:rPr lang="ja-JP" altLang="en-US" sz="1400" b="1" dirty="0" smtClean="0"/>
                        <a:t>選ばれた若いリーダー、およびリーダーとなる素質のある若者に研修を経験させ、責任ある有能なボランティアの若いリーダーとなるよう激励し、援助すること。</a:t>
                      </a:r>
                      <a:endParaRPr lang="en-US" sz="1400" b="1" dirty="0">
                        <a:solidFill>
                          <a:schemeClr val="bg1"/>
                        </a:solidFill>
                      </a:endParaRPr>
                    </a:p>
                  </a:txBody>
                  <a:tcPr marL="68580" marR="68580" marT="34290" marB="34290" anchor="ctr"/>
                </a:tc>
                <a:tc>
                  <a:txBody>
                    <a:bodyPr/>
                    <a:lstStyle/>
                    <a:p>
                      <a:pPr algn="ctr" fontAlgn="b"/>
                      <a:r>
                        <a:rPr lang="en-US" sz="1400" b="1" kern="1200" dirty="0"/>
                        <a:t>75%</a:t>
                      </a:r>
                      <a:endParaRPr lang="en-US" sz="1400" b="1" kern="1200" dirty="0">
                        <a:solidFill>
                          <a:schemeClr val="bg1"/>
                        </a:solidFill>
                        <a:latin typeface="+mn-lt"/>
                        <a:ea typeface="+mn-ea"/>
                        <a:cs typeface="+mn-cs"/>
                      </a:endParaRPr>
                    </a:p>
                  </a:txBody>
                  <a:tcPr marL="4763" marR="4763" marT="4763" marB="0" anchor="ctr"/>
                </a:tc>
                <a:extLst>
                  <a:ext uri="{0D108BD9-81ED-4DB2-BD59-A6C34878D82A}">
                    <a16:rowId xmlns="" xmlns:a16="http://schemas.microsoft.com/office/drawing/2014/main" val="1974925461"/>
                  </a:ext>
                </a:extLst>
              </a:tr>
              <a:tr h="370804">
                <a:tc>
                  <a:txBody>
                    <a:bodyPr/>
                    <a:lstStyle/>
                    <a:p>
                      <a:r>
                        <a:rPr lang="ja-JP" altLang="en-US" sz="1400" b="1" dirty="0" smtClean="0"/>
                        <a:t>ロータリーが若者を尊重し、かつ、若者に関心を抱いていることを一層明らかにすること。</a:t>
                      </a:r>
                      <a:endParaRPr lang="en-US" sz="1400" b="1" dirty="0">
                        <a:solidFill>
                          <a:schemeClr val="bg1"/>
                        </a:solidFill>
                      </a:endParaRPr>
                    </a:p>
                  </a:txBody>
                  <a:tcPr marL="68580" marR="68580" marT="34290" marB="34290" anchor="ctr"/>
                </a:tc>
                <a:tc>
                  <a:txBody>
                    <a:bodyPr/>
                    <a:lstStyle/>
                    <a:p>
                      <a:pPr algn="ctr" fontAlgn="b"/>
                      <a:r>
                        <a:rPr lang="en-US" sz="1400" b="1" kern="1200" dirty="0"/>
                        <a:t>69%</a:t>
                      </a:r>
                      <a:endParaRPr lang="en-US" sz="1400" b="1" kern="1200" dirty="0">
                        <a:solidFill>
                          <a:schemeClr val="bg1"/>
                        </a:solidFill>
                        <a:latin typeface="+mn-lt"/>
                        <a:ea typeface="+mn-ea"/>
                        <a:cs typeface="+mn-cs"/>
                      </a:endParaRPr>
                    </a:p>
                  </a:txBody>
                  <a:tcPr marL="4763" marR="4763" marT="4763" marB="0" anchor="ctr"/>
                </a:tc>
                <a:extLst>
                  <a:ext uri="{0D108BD9-81ED-4DB2-BD59-A6C34878D82A}">
                    <a16:rowId xmlns="" xmlns:a16="http://schemas.microsoft.com/office/drawing/2014/main" val="4286236640"/>
                  </a:ext>
                </a:extLst>
              </a:tr>
              <a:tr h="480060">
                <a:tc>
                  <a:txBody>
                    <a:bodyPr/>
                    <a:lstStyle/>
                    <a:p>
                      <a:r>
                        <a:rPr lang="ja-JP" altLang="en-US" sz="1400" b="1" dirty="0" smtClean="0"/>
                        <a:t>若者のリーダーとして地域社会に尽くしている多くの若い人の優れた資質を公に認めること</a:t>
                      </a:r>
                      <a:endParaRPr lang="en-US" sz="1400" b="1" dirty="0">
                        <a:solidFill>
                          <a:schemeClr val="bg1"/>
                        </a:solidFill>
                      </a:endParaRPr>
                    </a:p>
                  </a:txBody>
                  <a:tcPr marL="68580" marR="68580" marT="34290" marB="34290" anchor="ctr"/>
                </a:tc>
                <a:tc>
                  <a:txBody>
                    <a:bodyPr/>
                    <a:lstStyle/>
                    <a:p>
                      <a:pPr algn="ctr" fontAlgn="b"/>
                      <a:r>
                        <a:rPr lang="en-US" sz="1400" b="1" kern="1200" dirty="0"/>
                        <a:t>42%</a:t>
                      </a:r>
                      <a:endParaRPr lang="en-US" sz="1400" b="1" kern="1200" dirty="0">
                        <a:solidFill>
                          <a:schemeClr val="bg1"/>
                        </a:solidFill>
                        <a:latin typeface="+mn-lt"/>
                        <a:ea typeface="+mn-ea"/>
                        <a:cs typeface="+mn-cs"/>
                      </a:endParaRPr>
                    </a:p>
                  </a:txBody>
                  <a:tcPr marL="4763" marR="4763" marT="4763" marB="0" anchor="ctr"/>
                </a:tc>
                <a:extLst>
                  <a:ext uri="{0D108BD9-81ED-4DB2-BD59-A6C34878D82A}">
                    <a16:rowId xmlns="" xmlns:a16="http://schemas.microsoft.com/office/drawing/2014/main" val="2459711633"/>
                  </a:ext>
                </a:extLst>
              </a:tr>
            </a:tbl>
          </a:graphicData>
        </a:graphic>
      </p:graphicFrame>
      <p:sp>
        <p:nvSpPr>
          <p:cNvPr id="3" name="Title 2"/>
          <p:cNvSpPr>
            <a:spLocks noGrp="1"/>
          </p:cNvSpPr>
          <p:nvPr>
            <p:ph type="title"/>
          </p:nvPr>
        </p:nvSpPr>
        <p:spPr/>
        <p:txBody>
          <a:bodyPr>
            <a:normAutofit fontScale="90000"/>
          </a:bodyPr>
          <a:lstStyle/>
          <a:p>
            <a:r>
              <a:rPr lang="ja-JP" altLang="en-US" dirty="0"/>
              <a:t>ライラの目的ランキング</a:t>
            </a:r>
            <a:endParaRPr lang="en-US" dirty="0"/>
          </a:p>
        </p:txBody>
      </p:sp>
      <p:sp>
        <p:nvSpPr>
          <p:cNvPr id="4" name="Subtitle 3"/>
          <p:cNvSpPr>
            <a:spLocks noGrp="1"/>
          </p:cNvSpPr>
          <p:nvPr>
            <p:ph type="subTitle" idx="13"/>
          </p:nvPr>
        </p:nvSpPr>
        <p:spPr>
          <a:xfrm>
            <a:off x="285749" y="1103515"/>
            <a:ext cx="8524421" cy="714894"/>
          </a:xfrm>
        </p:spPr>
        <p:txBody>
          <a:bodyPr>
            <a:normAutofit lnSpcReduction="10000"/>
          </a:bodyPr>
          <a:lstStyle/>
          <a:p>
            <a:r>
              <a:rPr lang="ja-JP" altLang="en-US" dirty="0"/>
              <a:t>ロータリー章典に記載されている </a:t>
            </a:r>
            <a:r>
              <a:rPr lang="en-US" altLang="ja-JP" dirty="0"/>
              <a:t>RYLA </a:t>
            </a:r>
            <a:r>
              <a:rPr lang="ja-JP" altLang="en-US" dirty="0"/>
              <a:t>の目標がどの程度当てはまるかを順位付けしてもらったところ、回答者 は次のように答えました。</a:t>
            </a:r>
            <a:endParaRPr lang="en-US" dirty="0"/>
          </a:p>
        </p:txBody>
      </p:sp>
      <p:sp>
        <p:nvSpPr>
          <p:cNvPr id="5" name="Slide Number Placeholder 4"/>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10</a:t>
            </a:fld>
            <a:endParaRPr kumimoji="0" lang="en-US" sz="900" dirty="0">
              <a:solidFill>
                <a:prstClr val="white"/>
              </a:solidFill>
              <a:latin typeface="Arial" panose="020B0604020202020204"/>
            </a:endParaRPr>
          </a:p>
        </p:txBody>
      </p:sp>
    </p:spTree>
    <p:extLst>
      <p:ext uri="{BB962C8B-B14F-4D97-AF65-F5344CB8AC3E}">
        <p14:creationId xmlns:p14="http://schemas.microsoft.com/office/powerpoint/2010/main" val="1413865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tanding in front of a tree&#10;&#10;Description automatically generated">
            <a:extLst>
              <a:ext uri="{FF2B5EF4-FFF2-40B4-BE49-F238E27FC236}">
                <a16:creationId xmlns="" xmlns:a16="http://schemas.microsoft.com/office/drawing/2014/main" id="{D04C5AEA-C57F-8F46-A1F0-B81F5FFFB1F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 xmlns:a16="http://schemas.microsoft.com/office/drawing/2014/main" id="{602F4E01-0AD5-465C-9D55-0B2A8DAB94F1}"/>
              </a:ext>
            </a:extLst>
          </p:cNvPr>
          <p:cNvSpPr>
            <a:spLocks noGrp="1"/>
          </p:cNvSpPr>
          <p:nvPr>
            <p:ph type="body" sz="quarter" idx="16"/>
          </p:nvPr>
        </p:nvSpPr>
        <p:spPr/>
        <p:txBody>
          <a:bodyPr/>
          <a:lstStyle/>
          <a:p>
            <a:r>
              <a:rPr lang="ja-JP" altLang="en-US" dirty="0"/>
              <a:t>計画・</a:t>
            </a:r>
            <a:r>
              <a:rPr lang="ja-JP" altLang="en-US" dirty="0" smtClean="0"/>
              <a:t>ファシリテーション</a:t>
            </a:r>
            <a:endParaRPr lang="en-US" dirty="0"/>
          </a:p>
        </p:txBody>
      </p:sp>
      <p:sp>
        <p:nvSpPr>
          <p:cNvPr id="17" name="Subtitle 16">
            <a:extLst>
              <a:ext uri="{FF2B5EF4-FFF2-40B4-BE49-F238E27FC236}">
                <a16:creationId xmlns="" xmlns:a16="http://schemas.microsoft.com/office/drawing/2014/main" id="{59CD2280-086D-4C84-8270-E76DE0695C7B}"/>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 xmlns:a16="http://schemas.microsoft.com/office/drawing/2014/main" id="{17940D06-0E36-4FB9-80BA-82191D98627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11</a:t>
            </a:fld>
            <a:endParaRPr kumimoji="0" lang="en-US" sz="900" dirty="0">
              <a:solidFill>
                <a:prstClr val="white"/>
              </a:solidFill>
              <a:latin typeface="Arial" panose="020B0604020202020204"/>
            </a:endParaRPr>
          </a:p>
        </p:txBody>
      </p:sp>
      <p:sp>
        <p:nvSpPr>
          <p:cNvPr id="3" name="TextBox 2">
            <a:extLst>
              <a:ext uri="{FF2B5EF4-FFF2-40B4-BE49-F238E27FC236}">
                <a16:creationId xmlns="" xmlns:a16="http://schemas.microsoft.com/office/drawing/2014/main" id="{BBC07BED-CCB7-984B-BB70-40293C92F076}"/>
              </a:ext>
            </a:extLst>
          </p:cNvPr>
          <p:cNvSpPr txBox="1"/>
          <p:nvPr/>
        </p:nvSpPr>
        <p:spPr>
          <a:xfrm>
            <a:off x="-1107831" y="3196883"/>
            <a:ext cx="138564" cy="284693"/>
          </a:xfrm>
          <a:prstGeom prst="rect">
            <a:avLst/>
          </a:prstGeom>
          <a:noFill/>
        </p:spPr>
        <p:txBody>
          <a:bodyPr wrap="none" lIns="68580" tIns="34290" rIns="68580" bIns="34290" rtlCol="0">
            <a:spAutoFit/>
          </a:bodyPr>
          <a:lstStyle/>
          <a:p>
            <a:pPr defTabSz="685800">
              <a:defRPr/>
            </a:pPr>
            <a:endParaRPr kumimoji="0" lang="en-US" sz="1400" dirty="0">
              <a:solidFill>
                <a:prstClr val="black"/>
              </a:solidFill>
              <a:latin typeface="Arial" panose="020B0604020202020204"/>
            </a:endParaRPr>
          </a:p>
        </p:txBody>
      </p:sp>
    </p:spTree>
    <p:extLst>
      <p:ext uri="{BB962C8B-B14F-4D97-AF65-F5344CB8AC3E}">
        <p14:creationId xmlns:p14="http://schemas.microsoft.com/office/powerpoint/2010/main" val="34562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Planning Partnerships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413341" y="2358920"/>
            <a:ext cx="4537318" cy="1234329"/>
          </a:xfrm>
          <a:prstGeom prst="rect">
            <a:avLst/>
          </a:prstGeom>
          <a:noFill/>
        </p:spPr>
        <p:txBody>
          <a:bodyPr wrap="square" lIns="68580" tIns="34290" rIns="68580" bIns="34290" rtlCol="0" anchor="ctr">
            <a:noAutofit/>
          </a:bodyPr>
          <a:lstStyle/>
          <a:p>
            <a:r>
              <a:rPr lang="ja-JP" altLang="en-US" sz="2300" dirty="0"/>
              <a:t>回答した地区のうち、</a:t>
            </a:r>
            <a:r>
              <a:rPr lang="en-US" altLang="ja-JP" sz="2300" dirty="0"/>
              <a:t>RYLA</a:t>
            </a:r>
            <a:r>
              <a:rPr lang="ja-JP" altLang="en-US" sz="2300" dirty="0"/>
              <a:t>を組織し、プログラムや内容を開発するために外部の協力者の支援を得て計画したと答えたのは、わずか</a:t>
            </a:r>
            <a:r>
              <a:rPr lang="en-US" altLang="ja-JP" sz="2300" dirty="0"/>
              <a:t>3</a:t>
            </a:r>
            <a:r>
              <a:rPr lang="ja-JP" altLang="en-US" sz="2300" dirty="0"/>
              <a:t>分の</a:t>
            </a:r>
            <a:r>
              <a:rPr lang="en-US" altLang="ja-JP" sz="2300" dirty="0"/>
              <a:t>1</a:t>
            </a:r>
            <a:r>
              <a:rPr lang="ja-JP" altLang="en-US" sz="2300" dirty="0"/>
              <a:t>でした。</a:t>
            </a:r>
            <a:endParaRPr lang="en-US" sz="2300" dirty="0">
              <a:solidFill>
                <a:srgbClr val="48595D"/>
              </a:solidFill>
              <a:latin typeface="+mj-lt"/>
              <a:ea typeface="Arial"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2980651528"/>
              </p:ext>
            </p:extLst>
          </p:nvPr>
        </p:nvGraphicFramePr>
        <p:xfrm>
          <a:off x="4385636" y="1344062"/>
          <a:ext cx="4820979" cy="326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04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Implementing Partnerships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347240" y="1897092"/>
            <a:ext cx="4171950" cy="1234329"/>
          </a:xfrm>
          <a:prstGeom prst="rect">
            <a:avLst/>
          </a:prstGeom>
          <a:noFill/>
        </p:spPr>
        <p:txBody>
          <a:bodyPr wrap="square" lIns="68580" tIns="34290" rIns="68580" bIns="34290" rtlCol="0" anchor="ctr">
            <a:noAutofit/>
          </a:bodyPr>
          <a:lstStyle/>
          <a:p>
            <a:r>
              <a:rPr lang="ja-JP" altLang="en-US" sz="2100" dirty="0"/>
              <a:t>回答した地区の半数が、</a:t>
            </a:r>
            <a:r>
              <a:rPr lang="en-US" altLang="ja-JP" sz="2100" dirty="0"/>
              <a:t>RYLA</a:t>
            </a:r>
            <a:r>
              <a:rPr lang="ja-JP" altLang="en-US" sz="2100" dirty="0"/>
              <a:t>を実施するために協力団体と協力していると報告しています。例えば、</a:t>
            </a:r>
            <a:r>
              <a:rPr lang="en-US" altLang="ja-JP" sz="2100" dirty="0"/>
              <a:t>RYLA</a:t>
            </a:r>
            <a:r>
              <a:rPr lang="ja-JP" altLang="en-US" sz="2100" dirty="0"/>
              <a:t>を主催する団体の施設は、実施パートナーとしてみなされます。</a:t>
            </a:r>
            <a:endParaRPr lang="en-US" sz="2100" dirty="0">
              <a:solidFill>
                <a:srgbClr val="48595D"/>
              </a:solidFill>
              <a:latin typeface="+mj-lt"/>
              <a:ea typeface="Arial"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339973285"/>
              </p:ext>
            </p:extLst>
          </p:nvPr>
        </p:nvGraphicFramePr>
        <p:xfrm>
          <a:off x="4385636" y="1344062"/>
          <a:ext cx="4820979" cy="326404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47241" y="3684451"/>
            <a:ext cx="4833442" cy="1038746"/>
          </a:xfrm>
          <a:prstGeom prst="rect">
            <a:avLst/>
          </a:prstGeom>
        </p:spPr>
        <p:txBody>
          <a:bodyPr wrap="square" lIns="68580" tIns="34290" rIns="68580" bIns="34290">
            <a:spAutoFit/>
          </a:bodyPr>
          <a:lstStyle/>
          <a:p>
            <a:r>
              <a:rPr lang="ja-JP" altLang="en-US" sz="2100" dirty="0"/>
              <a:t>一般的な協力者には、</a:t>
            </a:r>
            <a:r>
              <a:rPr lang="ja-JP" altLang="en-US" sz="2100" dirty="0" smtClean="0"/>
              <a:t>青少年アドベンチャーキャンプ</a:t>
            </a:r>
            <a:r>
              <a:rPr lang="ja-JP" altLang="en-US" sz="2100" dirty="0"/>
              <a:t>、大学、コーチング・コンサルタントが含まれます。</a:t>
            </a:r>
            <a:endParaRPr lang="en-US" sz="2100" dirty="0"/>
          </a:p>
        </p:txBody>
      </p:sp>
    </p:spTree>
    <p:extLst>
      <p:ext uri="{BB962C8B-B14F-4D97-AF65-F5344CB8AC3E}">
        <p14:creationId xmlns:p14="http://schemas.microsoft.com/office/powerpoint/2010/main" val="39731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Facilitates RYLA</a:t>
            </a:r>
            <a:endParaRPr lang="en-US" dirty="0"/>
          </a:p>
        </p:txBody>
      </p:sp>
      <p:sp>
        <p:nvSpPr>
          <p:cNvPr id="3" name="Slide Number Placeholder 2"/>
          <p:cNvSpPr>
            <a:spLocks noGrp="1"/>
          </p:cNvSpPr>
          <p:nvPr>
            <p:ph type="sldNum" sz="quarter" idx="12"/>
          </p:nvPr>
        </p:nvSpPr>
        <p:spPr/>
        <p:txBody>
          <a:bodyPr/>
          <a:lstStyle/>
          <a:p>
            <a:fld id="{97A94E25-127B-4C48-AF96-44BA7B823777}" type="slidenum">
              <a:rPr lang="en-US" smtClean="0"/>
              <a:pPr/>
              <a:t>14</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060244015"/>
              </p:ext>
            </p:extLst>
          </p:nvPr>
        </p:nvGraphicFramePr>
        <p:xfrm>
          <a:off x="539552" y="2042601"/>
          <a:ext cx="7623520" cy="24643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 xmlns:a16="http://schemas.microsoft.com/office/drawing/2014/main" id="{6D8829AA-1B87-43A6-B7C4-044DAFA8D3A8}"/>
              </a:ext>
            </a:extLst>
          </p:cNvPr>
          <p:cNvSpPr txBox="1">
            <a:spLocks/>
          </p:cNvSpPr>
          <p:nvPr/>
        </p:nvSpPr>
        <p:spPr>
          <a:xfrm>
            <a:off x="447824" y="1301690"/>
            <a:ext cx="8467576" cy="1481823"/>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2300" dirty="0"/>
              <a:t>誰が</a:t>
            </a:r>
            <a:r>
              <a:rPr lang="en-US" altLang="ja-JP" sz="2300" dirty="0"/>
              <a:t>RYLA</a:t>
            </a:r>
            <a:r>
              <a:rPr lang="ja-JP" altLang="en-US" sz="2300" dirty="0"/>
              <a:t>を</a:t>
            </a:r>
            <a:r>
              <a:rPr lang="ja-JP" altLang="en-US" sz="2300" dirty="0" smtClean="0"/>
              <a:t>進行（ファシリテイト）して</a:t>
            </a:r>
            <a:r>
              <a:rPr lang="ja-JP" altLang="en-US" sz="2300" dirty="0"/>
              <a:t>いるかという問いに対し、回答者は次のように答えています。</a:t>
            </a:r>
            <a:endParaRPr lang="en-US" sz="2300" dirty="0"/>
          </a:p>
        </p:txBody>
      </p:sp>
    </p:spTree>
    <p:extLst>
      <p:ext uri="{BB962C8B-B14F-4D97-AF65-F5344CB8AC3E}">
        <p14:creationId xmlns:p14="http://schemas.microsoft.com/office/powerpoint/2010/main" val="344605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Training for facilitators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4" name="Rectangle 3"/>
          <p:cNvSpPr/>
          <p:nvPr/>
        </p:nvSpPr>
        <p:spPr>
          <a:xfrm>
            <a:off x="285750" y="1257864"/>
            <a:ext cx="8406559" cy="561692"/>
          </a:xfrm>
          <a:prstGeom prst="rect">
            <a:avLst/>
          </a:prstGeom>
        </p:spPr>
        <p:txBody>
          <a:bodyPr wrap="square" lIns="68580" tIns="34290" rIns="68580" bIns="34290">
            <a:spAutoFit/>
          </a:bodyPr>
          <a:lstStyle/>
          <a:p>
            <a:r>
              <a:rPr lang="ja-JP" altLang="en-US" sz="1600" dirty="0"/>
              <a:t>ロータリーは、青少年の参加者のために安全な環境を整えることに力を注いでいます。回答者は、</a:t>
            </a:r>
            <a:r>
              <a:rPr lang="en-US" altLang="ja-JP" sz="1600" dirty="0"/>
              <a:t>RYLA </a:t>
            </a:r>
            <a:r>
              <a:rPr lang="ja-JP" altLang="en-US" sz="1600" dirty="0"/>
              <a:t>に参加するためにファシリテーターが以下の研修を受けたと報告しています</a:t>
            </a:r>
            <a:endParaRPr lang="en-US" sz="1600" dirty="0"/>
          </a:p>
        </p:txBody>
      </p:sp>
      <p:graphicFrame>
        <p:nvGraphicFramePr>
          <p:cNvPr id="10" name="Chart 9"/>
          <p:cNvGraphicFramePr>
            <a:graphicFrameLocks/>
          </p:cNvGraphicFramePr>
          <p:nvPr>
            <p:extLst>
              <p:ext uri="{D42A27DB-BD31-4B8C-83A1-F6EECF244321}">
                <p14:modId xmlns:p14="http://schemas.microsoft.com/office/powerpoint/2010/main" val="4232974947"/>
              </p:ext>
            </p:extLst>
          </p:nvPr>
        </p:nvGraphicFramePr>
        <p:xfrm>
          <a:off x="685800" y="1995686"/>
          <a:ext cx="7328971"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755576" y="2139702"/>
            <a:ext cx="2808312" cy="2160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t>　　　　　　　　地区青少年保護方針</a:t>
            </a:r>
            <a:endParaRPr kumimoji="1" lang="ja-JP" altLang="en-US" sz="1400" dirty="0"/>
          </a:p>
        </p:txBody>
      </p:sp>
      <p:sp>
        <p:nvSpPr>
          <p:cNvPr id="5" name="正方形/長方形 4"/>
          <p:cNvSpPr/>
          <p:nvPr/>
        </p:nvSpPr>
        <p:spPr>
          <a:xfrm>
            <a:off x="467544" y="2427734"/>
            <a:ext cx="3096344" cy="2160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t>　　　　　　性的ハラスメントと虐待防止</a:t>
            </a:r>
            <a:endParaRPr kumimoji="1" lang="ja-JP" altLang="en-US" sz="1400" dirty="0"/>
          </a:p>
        </p:txBody>
      </p:sp>
      <p:sp>
        <p:nvSpPr>
          <p:cNvPr id="7" name="正方形/長方形 6"/>
          <p:cNvSpPr/>
          <p:nvPr/>
        </p:nvSpPr>
        <p:spPr>
          <a:xfrm>
            <a:off x="755576" y="2715766"/>
            <a:ext cx="2808312" cy="2160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t>多様性、公正、包括性</a:t>
            </a:r>
            <a:endParaRPr kumimoji="1" lang="ja-JP" altLang="en-US" sz="1400" dirty="0"/>
          </a:p>
        </p:txBody>
      </p:sp>
    </p:spTree>
    <p:extLst>
      <p:ext uri="{BB962C8B-B14F-4D97-AF65-F5344CB8AC3E}">
        <p14:creationId xmlns:p14="http://schemas.microsoft.com/office/powerpoint/2010/main" val="18340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 xmlns:a16="http://schemas.microsoft.com/office/drawing/2014/main" id="{DBD4AD28-DEDB-A849-A0BA-DA9879090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 r="1" b="15341"/>
          <a:stretch/>
        </p:blipFill>
        <p:spPr>
          <a:xfrm>
            <a:off x="-13854" y="0"/>
            <a:ext cx="9157855" cy="5160818"/>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pic>
      <p:sp>
        <p:nvSpPr>
          <p:cNvPr id="18" name="Text Placeholder 17">
            <a:extLst>
              <a:ext uri="{FF2B5EF4-FFF2-40B4-BE49-F238E27FC236}">
                <a16:creationId xmlns="" xmlns:a16="http://schemas.microsoft.com/office/drawing/2014/main" id="{602F4E01-0AD5-465C-9D55-0B2A8DAB94F1}"/>
              </a:ext>
            </a:extLst>
          </p:cNvPr>
          <p:cNvSpPr>
            <a:spLocks noGrp="1"/>
          </p:cNvSpPr>
          <p:nvPr>
            <p:ph type="body" sz="quarter" idx="16"/>
          </p:nvPr>
        </p:nvSpPr>
        <p:spPr>
          <a:xfrm>
            <a:off x="-94971" y="-12178"/>
            <a:ext cx="9238971" cy="5165622"/>
          </a:xfrm>
        </p:spPr>
        <p:txBody>
          <a:bodyPr/>
          <a:lstStyle/>
          <a:p>
            <a:r>
              <a:rPr lang="ja-JP" altLang="en-US" dirty="0" smtClean="0"/>
              <a:t>内容</a:t>
            </a:r>
            <a:endParaRPr lang="en-US" dirty="0"/>
          </a:p>
        </p:txBody>
      </p:sp>
      <p:sp>
        <p:nvSpPr>
          <p:cNvPr id="17" name="Subtitle 16">
            <a:extLst>
              <a:ext uri="{FF2B5EF4-FFF2-40B4-BE49-F238E27FC236}">
                <a16:creationId xmlns="" xmlns:a16="http://schemas.microsoft.com/office/drawing/2014/main" id="{59CD2280-086D-4C84-8270-E76DE0695C7B}"/>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 xmlns:a16="http://schemas.microsoft.com/office/drawing/2014/main" id="{17940D06-0E36-4FB9-80BA-82191D98627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16</a:t>
            </a:fld>
            <a:endParaRPr kumimoji="0" lang="en-US" sz="900" dirty="0">
              <a:solidFill>
                <a:prstClr val="white"/>
              </a:solidFill>
              <a:latin typeface="Arial" panose="020B0604020202020204"/>
            </a:endParaRPr>
          </a:p>
        </p:txBody>
      </p:sp>
      <p:sp>
        <p:nvSpPr>
          <p:cNvPr id="3" name="TextBox 2">
            <a:extLst>
              <a:ext uri="{FF2B5EF4-FFF2-40B4-BE49-F238E27FC236}">
                <a16:creationId xmlns="" xmlns:a16="http://schemas.microsoft.com/office/drawing/2014/main" id="{BBC07BED-CCB7-984B-BB70-40293C92F076}"/>
              </a:ext>
            </a:extLst>
          </p:cNvPr>
          <p:cNvSpPr txBox="1"/>
          <p:nvPr/>
        </p:nvSpPr>
        <p:spPr>
          <a:xfrm>
            <a:off x="-1107831" y="3196883"/>
            <a:ext cx="138564" cy="284693"/>
          </a:xfrm>
          <a:prstGeom prst="rect">
            <a:avLst/>
          </a:prstGeom>
          <a:noFill/>
        </p:spPr>
        <p:txBody>
          <a:bodyPr wrap="none" lIns="68580" tIns="34290" rIns="68580" bIns="34290" rtlCol="0">
            <a:spAutoFit/>
          </a:bodyPr>
          <a:lstStyle/>
          <a:p>
            <a:pPr defTabSz="685800">
              <a:defRPr/>
            </a:pPr>
            <a:endParaRPr kumimoji="0" lang="en-US" sz="1400" dirty="0">
              <a:solidFill>
                <a:prstClr val="black"/>
              </a:solidFill>
              <a:latin typeface="Arial" panose="020B0604020202020204"/>
            </a:endParaRPr>
          </a:p>
        </p:txBody>
      </p:sp>
    </p:spTree>
    <p:extLst>
      <p:ext uri="{BB962C8B-B14F-4D97-AF65-F5344CB8AC3E}">
        <p14:creationId xmlns:p14="http://schemas.microsoft.com/office/powerpoint/2010/main" val="16711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Topics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10" name="TextBox 9">
            <a:extLst>
              <a:ext uri="{FF2B5EF4-FFF2-40B4-BE49-F238E27FC236}">
                <a16:creationId xmlns="" xmlns:a16="http://schemas.microsoft.com/office/drawing/2014/main" id="{10DDCA3E-6E89-4633-8B4C-F3D7BE585269}"/>
              </a:ext>
            </a:extLst>
          </p:cNvPr>
          <p:cNvSpPr txBox="1"/>
          <p:nvPr/>
        </p:nvSpPr>
        <p:spPr>
          <a:xfrm>
            <a:off x="134236" y="1120180"/>
            <a:ext cx="8920864" cy="576064"/>
          </a:xfrm>
          <a:prstGeom prst="rect">
            <a:avLst/>
          </a:prstGeom>
          <a:noFill/>
        </p:spPr>
        <p:txBody>
          <a:bodyPr wrap="square" lIns="68580" tIns="34290" rIns="68580" bIns="34290" rtlCol="0" anchor="ctr">
            <a:noAutofit/>
          </a:bodyPr>
          <a:lstStyle/>
          <a:p>
            <a:r>
              <a:rPr lang="ja-JP" altLang="en-US" dirty="0">
                <a:latin typeface="+mj-lt"/>
              </a:rPr>
              <a:t>回答した地区の半数以上が、</a:t>
            </a:r>
            <a:r>
              <a:rPr lang="en-US" altLang="ja-JP" dirty="0">
                <a:latin typeface="+mj-lt"/>
              </a:rPr>
              <a:t>RYLA</a:t>
            </a:r>
            <a:r>
              <a:rPr lang="ja-JP" altLang="en-US" dirty="0" err="1">
                <a:latin typeface="+mj-lt"/>
              </a:rPr>
              <a:t>で</a:t>
            </a:r>
            <a:r>
              <a:rPr lang="ja-JP" altLang="en-US" dirty="0">
                <a:latin typeface="+mj-lt"/>
              </a:rPr>
              <a:t>以下のような主題を取り上げたと回答しています。</a:t>
            </a:r>
            <a:endParaRPr lang="en-US" dirty="0">
              <a:solidFill>
                <a:srgbClr val="48595D"/>
              </a:solidFill>
              <a:latin typeface="+mj-lt"/>
              <a:ea typeface="Arial"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548663778"/>
              </p:ext>
            </p:extLst>
          </p:nvPr>
        </p:nvGraphicFramePr>
        <p:xfrm>
          <a:off x="486697" y="1635646"/>
          <a:ext cx="8111613" cy="344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76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Topics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
        <p:nvSpPr>
          <p:cNvPr id="10" name="TextBox 9">
            <a:extLst>
              <a:ext uri="{FF2B5EF4-FFF2-40B4-BE49-F238E27FC236}">
                <a16:creationId xmlns="" xmlns:a16="http://schemas.microsoft.com/office/drawing/2014/main" id="{10DDCA3E-6E89-4633-8B4C-F3D7BE585269}"/>
              </a:ext>
            </a:extLst>
          </p:cNvPr>
          <p:cNvSpPr txBox="1"/>
          <p:nvPr/>
        </p:nvSpPr>
        <p:spPr>
          <a:xfrm>
            <a:off x="134236" y="939473"/>
            <a:ext cx="8920864" cy="1234329"/>
          </a:xfrm>
          <a:prstGeom prst="rect">
            <a:avLst/>
          </a:prstGeom>
          <a:noFill/>
        </p:spPr>
        <p:txBody>
          <a:bodyPr wrap="square" lIns="68580" tIns="34290" rIns="68580" bIns="34290" rtlCol="0" anchor="ctr">
            <a:noAutofit/>
          </a:bodyPr>
          <a:lstStyle/>
          <a:p>
            <a:r>
              <a:rPr lang="ja-JP" altLang="en-US" sz="2300" dirty="0">
                <a:latin typeface="+mj-lt"/>
              </a:rPr>
              <a:t>これらのトピックは</a:t>
            </a:r>
            <a:r>
              <a:rPr lang="en-US" altLang="ja-JP" sz="2300" dirty="0">
                <a:latin typeface="+mj-lt"/>
              </a:rPr>
              <a:t>RYLA</a:t>
            </a:r>
            <a:r>
              <a:rPr lang="ja-JP" altLang="en-US" sz="2300" dirty="0">
                <a:latin typeface="+mj-lt"/>
              </a:rPr>
              <a:t>でも取り上げられましたが、その割合は低くなっています。</a:t>
            </a:r>
            <a:endParaRPr lang="en-US" sz="2300" dirty="0">
              <a:solidFill>
                <a:srgbClr val="48595D"/>
              </a:solidFill>
              <a:latin typeface="+mj-lt"/>
              <a:ea typeface="Arial"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59709"/>
              </p:ext>
            </p:extLst>
          </p:nvPr>
        </p:nvGraphicFramePr>
        <p:xfrm>
          <a:off x="1161435" y="2059243"/>
          <a:ext cx="6902912" cy="255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257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Content updates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413342" y="2358920"/>
            <a:ext cx="3972294" cy="1234329"/>
          </a:xfrm>
          <a:prstGeom prst="rect">
            <a:avLst/>
          </a:prstGeom>
          <a:noFill/>
        </p:spPr>
        <p:txBody>
          <a:bodyPr wrap="square" lIns="68580" tIns="34290" rIns="68580" bIns="34290" rtlCol="0" anchor="ctr">
            <a:noAutofit/>
          </a:bodyPr>
          <a:lstStyle/>
          <a:p>
            <a:pPr lvl="0"/>
            <a:r>
              <a:rPr lang="ja-JP" altLang="en-US" sz="2300" dirty="0"/>
              <a:t>回答した全地区の</a:t>
            </a:r>
            <a:r>
              <a:rPr lang="en-US" altLang="ja-JP" sz="2300" dirty="0"/>
              <a:t>92</a:t>
            </a:r>
            <a:r>
              <a:rPr lang="ja-JP" altLang="en-US" sz="2300" dirty="0"/>
              <a:t>％が、</a:t>
            </a:r>
            <a:r>
              <a:rPr lang="en-US" altLang="ja-JP" sz="2300" dirty="0"/>
              <a:t>RYLA</a:t>
            </a:r>
            <a:r>
              <a:rPr lang="ja-JP" altLang="en-US" sz="2300" dirty="0"/>
              <a:t>の内容を毎年変更し、更新していると回答しています。</a:t>
            </a:r>
            <a:endParaRPr lang="en-US" sz="2300" dirty="0"/>
          </a:p>
        </p:txBody>
      </p:sp>
      <p:graphicFrame>
        <p:nvGraphicFramePr>
          <p:cNvPr id="15" name="Chart 14"/>
          <p:cNvGraphicFramePr/>
          <p:nvPr>
            <p:extLst>
              <p:ext uri="{D42A27DB-BD31-4B8C-83A1-F6EECF244321}">
                <p14:modId xmlns:p14="http://schemas.microsoft.com/office/powerpoint/2010/main" val="2795977995"/>
              </p:ext>
            </p:extLst>
          </p:nvPr>
        </p:nvGraphicFramePr>
        <p:xfrm>
          <a:off x="4385636" y="1344062"/>
          <a:ext cx="4820979" cy="3563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259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in a garden&#10;&#10;Description automatically generated">
            <a:extLst>
              <a:ext uri="{FF2B5EF4-FFF2-40B4-BE49-F238E27FC236}">
                <a16:creationId xmlns="" xmlns:a16="http://schemas.microsoft.com/office/drawing/2014/main" id="{FDEE33D7-87D6-D047-8285-C0483468FFC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69" b="12569"/>
          <a:stretch>
            <a:fillRect/>
          </a:stretch>
        </p:blipFill>
        <p:spPr/>
      </p:pic>
      <p:sp>
        <p:nvSpPr>
          <p:cNvPr id="40" name="Text Placeholder 39">
            <a:extLst>
              <a:ext uri="{FF2B5EF4-FFF2-40B4-BE49-F238E27FC236}">
                <a16:creationId xmlns="" xmlns:a16="http://schemas.microsoft.com/office/drawing/2014/main" id="{CA9FC7AA-77A0-42FF-BF94-CFBD4F63E7E3}"/>
              </a:ext>
            </a:extLst>
          </p:cNvPr>
          <p:cNvSpPr>
            <a:spLocks noGrp="1"/>
          </p:cNvSpPr>
          <p:nvPr>
            <p:ph type="body" sz="quarter" idx="16"/>
          </p:nvPr>
        </p:nvSpPr>
        <p:spPr/>
        <p:txBody>
          <a:bodyPr/>
          <a:lstStyle/>
          <a:p>
            <a:r>
              <a:rPr lang="en-US" dirty="0"/>
              <a:t>subhead</a:t>
            </a:r>
          </a:p>
        </p:txBody>
      </p:sp>
      <p:sp>
        <p:nvSpPr>
          <p:cNvPr id="27" name="Text Placeholder 26">
            <a:extLst>
              <a:ext uri="{FF2B5EF4-FFF2-40B4-BE49-F238E27FC236}">
                <a16:creationId xmlns="" xmlns:a16="http://schemas.microsoft.com/office/drawing/2014/main" id="{21C509E8-9E06-4605-B923-467D6758AC29}"/>
              </a:ext>
            </a:extLst>
          </p:cNvPr>
          <p:cNvSpPr>
            <a:spLocks noGrp="1"/>
          </p:cNvSpPr>
          <p:nvPr>
            <p:ph type="body" sz="quarter" idx="14"/>
          </p:nvPr>
        </p:nvSpPr>
        <p:spPr/>
        <p:txBody>
          <a:bodyPr/>
          <a:lstStyle/>
          <a:p>
            <a:pPr lvl="0"/>
            <a:r>
              <a:rPr lang="ja-JP" altLang="en-US" dirty="0" smtClean="0"/>
              <a:t>背　景</a:t>
            </a:r>
            <a:endParaRPr lang="en-US" dirty="0"/>
          </a:p>
        </p:txBody>
      </p:sp>
      <p:sp>
        <p:nvSpPr>
          <p:cNvPr id="53" name="Subtitle 52">
            <a:extLst>
              <a:ext uri="{FF2B5EF4-FFF2-40B4-BE49-F238E27FC236}">
                <a16:creationId xmlns="" xmlns:a16="http://schemas.microsoft.com/office/drawing/2014/main" id="{B358482D-91A1-4E7B-A8BC-6BCA29C29614}"/>
              </a:ext>
            </a:extLst>
          </p:cNvPr>
          <p:cNvSpPr>
            <a:spLocks noGrp="1"/>
          </p:cNvSpPr>
          <p:nvPr>
            <p:ph type="subTitle" idx="1"/>
          </p:nvPr>
        </p:nvSpPr>
        <p:spPr>
          <a:xfrm>
            <a:off x="4788024" y="2537724"/>
            <a:ext cx="4105605" cy="1834226"/>
          </a:xfrm>
        </p:spPr>
        <p:txBody>
          <a:bodyPr>
            <a:normAutofit/>
          </a:bodyPr>
          <a:lstStyle/>
          <a:p>
            <a:r>
              <a:rPr lang="en-US" altLang="ja-JP" dirty="0"/>
              <a:t>2019</a:t>
            </a:r>
            <a:r>
              <a:rPr lang="ja-JP" altLang="en-US" dirty="0"/>
              <a:t>年</a:t>
            </a:r>
            <a:r>
              <a:rPr lang="en-US" altLang="ja-JP" dirty="0"/>
              <a:t>11</a:t>
            </a:r>
            <a:r>
              <a:rPr lang="ja-JP" altLang="en-US" dirty="0"/>
              <a:t>月、国際ロータリーは、報告された全</a:t>
            </a:r>
            <a:r>
              <a:rPr lang="en-US" altLang="ja-JP" dirty="0"/>
              <a:t>403</a:t>
            </a:r>
            <a:r>
              <a:rPr lang="ja-JP" altLang="en-US" dirty="0"/>
              <a:t>地区の</a:t>
            </a:r>
            <a:r>
              <a:rPr lang="en-US" altLang="ja-JP" dirty="0"/>
              <a:t>RYLA</a:t>
            </a:r>
            <a:r>
              <a:rPr lang="ja-JP" altLang="en-US" dirty="0"/>
              <a:t>委員長にアンケートを送り、その目的、参加者、リソース、内容などについて詳しく調べました</a:t>
            </a:r>
            <a:r>
              <a:rPr lang="ja-JP" altLang="en-US" dirty="0" smtClean="0"/>
              <a:t>。</a:t>
            </a:r>
            <a:endParaRPr lang="en-US" altLang="ja-JP" dirty="0" smtClean="0"/>
          </a:p>
          <a:p>
            <a:endParaRPr lang="en-US" altLang="ja-JP" dirty="0"/>
          </a:p>
          <a:p>
            <a:r>
              <a:rPr lang="ja-JP" altLang="en-US" dirty="0" smtClean="0"/>
              <a:t>この</a:t>
            </a:r>
            <a:r>
              <a:rPr lang="ja-JP" altLang="en-US" dirty="0"/>
              <a:t>アンケートの回答率は </a:t>
            </a:r>
            <a:r>
              <a:rPr lang="en-US" altLang="ja-JP" dirty="0"/>
              <a:t>20</a:t>
            </a:r>
            <a:r>
              <a:rPr lang="ja-JP" altLang="en-US" dirty="0"/>
              <a:t>％</a:t>
            </a:r>
            <a:r>
              <a:rPr lang="ja-JP" altLang="en-US" dirty="0" smtClean="0"/>
              <a:t>でした。</a:t>
            </a:r>
            <a:endParaRPr lang="en-US" dirty="0"/>
          </a:p>
        </p:txBody>
      </p:sp>
      <p:sp>
        <p:nvSpPr>
          <p:cNvPr id="6" name="Slide Number Placeholder 5">
            <a:extLst>
              <a:ext uri="{FF2B5EF4-FFF2-40B4-BE49-F238E27FC236}">
                <a16:creationId xmlns=""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extLst>
      <p:ext uri="{BB962C8B-B14F-4D97-AF65-F5344CB8AC3E}">
        <p14:creationId xmlns:p14="http://schemas.microsoft.com/office/powerpoint/2010/main" val="53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 xmlns:a16="http://schemas.microsoft.com/office/drawing/2014/main" id="{602F4E01-0AD5-465C-9D55-0B2A8DAB94F1}"/>
              </a:ext>
            </a:extLst>
          </p:cNvPr>
          <p:cNvSpPr>
            <a:spLocks noGrp="1"/>
          </p:cNvSpPr>
          <p:nvPr>
            <p:ph type="body" sz="quarter" idx="16"/>
          </p:nvPr>
        </p:nvSpPr>
        <p:spPr>
          <a:xfrm>
            <a:off x="0" y="0"/>
            <a:ext cx="9144000" cy="5143500"/>
          </a:xfrm>
        </p:spPr>
        <p:txBody>
          <a:bodyPr/>
          <a:lstStyle/>
          <a:p>
            <a:r>
              <a:rPr lang="ja-JP" altLang="en-US" dirty="0"/>
              <a:t>評価</a:t>
            </a:r>
            <a:endParaRPr lang="en-US" dirty="0"/>
          </a:p>
        </p:txBody>
      </p:sp>
      <p:sp>
        <p:nvSpPr>
          <p:cNvPr id="17" name="Subtitle 16">
            <a:extLst>
              <a:ext uri="{FF2B5EF4-FFF2-40B4-BE49-F238E27FC236}">
                <a16:creationId xmlns="" xmlns:a16="http://schemas.microsoft.com/office/drawing/2014/main" id="{59CD2280-086D-4C84-8270-E76DE0695C7B}"/>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 xmlns:a16="http://schemas.microsoft.com/office/drawing/2014/main" id="{17940D06-0E36-4FB9-80BA-82191D98627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20</a:t>
            </a:fld>
            <a:endParaRPr kumimoji="0" lang="en-US" sz="900" dirty="0">
              <a:solidFill>
                <a:prstClr val="white"/>
              </a:solidFill>
              <a:latin typeface="Arial" panose="020B0604020202020204"/>
            </a:endParaRPr>
          </a:p>
        </p:txBody>
      </p:sp>
      <p:sp>
        <p:nvSpPr>
          <p:cNvPr id="3" name="TextBox 2">
            <a:extLst>
              <a:ext uri="{FF2B5EF4-FFF2-40B4-BE49-F238E27FC236}">
                <a16:creationId xmlns="" xmlns:a16="http://schemas.microsoft.com/office/drawing/2014/main" id="{BBC07BED-CCB7-984B-BB70-40293C92F076}"/>
              </a:ext>
            </a:extLst>
          </p:cNvPr>
          <p:cNvSpPr txBox="1"/>
          <p:nvPr/>
        </p:nvSpPr>
        <p:spPr>
          <a:xfrm>
            <a:off x="-1107831" y="3196883"/>
            <a:ext cx="138564" cy="284693"/>
          </a:xfrm>
          <a:prstGeom prst="rect">
            <a:avLst/>
          </a:prstGeom>
          <a:noFill/>
        </p:spPr>
        <p:txBody>
          <a:bodyPr wrap="none" lIns="68580" tIns="34290" rIns="68580" bIns="34290" rtlCol="0">
            <a:spAutoFit/>
          </a:bodyPr>
          <a:lstStyle/>
          <a:p>
            <a:pPr defTabSz="685800">
              <a:defRPr/>
            </a:pPr>
            <a:endParaRPr kumimoji="0" lang="en-US" sz="1400" dirty="0">
              <a:solidFill>
                <a:prstClr val="black"/>
              </a:solidFill>
              <a:latin typeface="Arial" panose="020B0604020202020204"/>
            </a:endParaRPr>
          </a:p>
        </p:txBody>
      </p:sp>
    </p:spTree>
    <p:extLst>
      <p:ext uri="{BB962C8B-B14F-4D97-AF65-F5344CB8AC3E}">
        <p14:creationId xmlns:p14="http://schemas.microsoft.com/office/powerpoint/2010/main" val="177272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Evaluation practices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413342" y="2358920"/>
            <a:ext cx="3972294" cy="1234329"/>
          </a:xfrm>
          <a:prstGeom prst="rect">
            <a:avLst/>
          </a:prstGeom>
          <a:noFill/>
        </p:spPr>
        <p:txBody>
          <a:bodyPr wrap="square" lIns="68580" tIns="34290" rIns="68580" bIns="34290" rtlCol="0" anchor="ctr">
            <a:noAutofit/>
          </a:bodyPr>
          <a:lstStyle/>
          <a:p>
            <a:pPr lvl="0"/>
            <a:r>
              <a:rPr lang="en-US" sz="2300" dirty="0"/>
              <a:t>Evaluation is common practice for RYLA organizers, </a:t>
            </a:r>
            <a:r>
              <a:rPr lang="en-US" sz="2700" b="1" dirty="0"/>
              <a:t>88% </a:t>
            </a:r>
            <a:r>
              <a:rPr lang="en-US" sz="2300" dirty="0"/>
              <a:t>reported some form of evaluation.</a:t>
            </a:r>
          </a:p>
        </p:txBody>
      </p:sp>
      <p:pic>
        <p:nvPicPr>
          <p:cNvPr id="7" name="Picture Placeholder 6">
            <a:extLst>
              <a:ext uri="{FF2B5EF4-FFF2-40B4-BE49-F238E27FC236}">
                <a16:creationId xmlns="" xmlns:a16="http://schemas.microsoft.com/office/drawing/2014/main" id="{2952F4DD-9EFF-E041-8558-67AD43B89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04" b="5047"/>
          <a:stretch/>
        </p:blipFill>
        <p:spPr>
          <a:xfrm>
            <a:off x="6043729" y="1156772"/>
            <a:ext cx="3100271" cy="4052830"/>
          </a:xfrm>
          <a:prstGeom prst="rect">
            <a:avLst/>
          </a:prstGeom>
        </p:spPr>
      </p:pic>
    </p:spTree>
    <p:extLst>
      <p:ext uri="{BB962C8B-B14F-4D97-AF65-F5344CB8AC3E}">
        <p14:creationId xmlns:p14="http://schemas.microsoft.com/office/powerpoint/2010/main" val="102627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ja-JP" altLang="en-US" dirty="0" smtClean="0"/>
              <a:t>評価方法</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
        <p:nvSpPr>
          <p:cNvPr id="10" name="TextBox 9">
            <a:extLst>
              <a:ext uri="{FF2B5EF4-FFF2-40B4-BE49-F238E27FC236}">
                <a16:creationId xmlns="" xmlns:a16="http://schemas.microsoft.com/office/drawing/2014/main" id="{10DDCA3E-6E89-4633-8B4C-F3D7BE585269}"/>
              </a:ext>
            </a:extLst>
          </p:cNvPr>
          <p:cNvSpPr txBox="1"/>
          <p:nvPr/>
        </p:nvSpPr>
        <p:spPr>
          <a:xfrm>
            <a:off x="441614" y="1307603"/>
            <a:ext cx="4346477" cy="3613247"/>
          </a:xfrm>
          <a:prstGeom prst="rect">
            <a:avLst/>
          </a:prstGeom>
          <a:noFill/>
        </p:spPr>
        <p:txBody>
          <a:bodyPr wrap="square" lIns="68580" tIns="34290" rIns="68580" bIns="34290" rtlCol="0" anchor="ctr">
            <a:noAutofit/>
          </a:bodyPr>
          <a:lstStyle/>
          <a:p>
            <a:r>
              <a:rPr lang="ja-JP" altLang="en-US" sz="2300" dirty="0"/>
              <a:t>評価方法として最も多かったのは、以下の通りです</a:t>
            </a:r>
            <a:r>
              <a:rPr lang="ja-JP" altLang="en-US" sz="2300" dirty="0" smtClean="0"/>
              <a:t>。</a:t>
            </a:r>
            <a:endParaRPr lang="en-US" altLang="ja-JP" sz="2300" dirty="0" smtClean="0"/>
          </a:p>
          <a:p>
            <a:endParaRPr lang="en-US" altLang="ja-JP" sz="2300" dirty="0" smtClean="0"/>
          </a:p>
          <a:p>
            <a:r>
              <a:rPr lang="ja-JP" altLang="en-US" sz="2300" dirty="0" smtClean="0"/>
              <a:t>・アンケート</a:t>
            </a:r>
            <a:r>
              <a:rPr lang="en-US" altLang="ja-JP" sz="2300" dirty="0"/>
              <a:t>-69  </a:t>
            </a:r>
            <a:endParaRPr lang="en-US" altLang="ja-JP" sz="2300" dirty="0" smtClean="0"/>
          </a:p>
          <a:p>
            <a:r>
              <a:rPr lang="ja-JP" altLang="en-US" sz="2300" dirty="0" smtClean="0"/>
              <a:t>・生徒</a:t>
            </a:r>
            <a:r>
              <a:rPr lang="ja-JP" altLang="en-US" sz="2300" dirty="0"/>
              <a:t>からのフィードバック</a:t>
            </a:r>
            <a:r>
              <a:rPr lang="en-US" altLang="ja-JP" sz="2300" dirty="0"/>
              <a:t>-</a:t>
            </a:r>
            <a:r>
              <a:rPr lang="en-US" altLang="ja-JP" sz="2300" dirty="0" smtClean="0"/>
              <a:t>68</a:t>
            </a:r>
          </a:p>
          <a:p>
            <a:r>
              <a:rPr lang="ja-JP" altLang="en-US" sz="2300" dirty="0" smtClean="0"/>
              <a:t>・事前</a:t>
            </a:r>
            <a:r>
              <a:rPr lang="ja-JP" altLang="en-US" sz="2300" dirty="0"/>
              <a:t>・事後評価</a:t>
            </a:r>
            <a:r>
              <a:rPr lang="en-US" altLang="ja-JP" sz="2300" dirty="0"/>
              <a:t>-40</a:t>
            </a:r>
            <a:endParaRPr lang="en-US" sz="2300" dirty="0">
              <a:solidFill>
                <a:srgbClr val="48595D"/>
              </a:solidFill>
              <a:ea typeface="Arial" charset="0"/>
              <a:cs typeface="Arial" panose="020B0604020202020204" pitchFamily="34" charset="0"/>
            </a:endParaRPr>
          </a:p>
          <a:p>
            <a:endParaRPr lang="en-US" sz="2300" dirty="0">
              <a:solidFill>
                <a:srgbClr val="48595D"/>
              </a:solidFill>
              <a:ea typeface="Arial" charset="0"/>
              <a:cs typeface="Arial" panose="020B0604020202020204" pitchFamily="34" charset="0"/>
            </a:endParaRPr>
          </a:p>
        </p:txBody>
      </p:sp>
      <p:sp>
        <p:nvSpPr>
          <p:cNvPr id="7" name="TextBox 6">
            <a:extLst>
              <a:ext uri="{FF2B5EF4-FFF2-40B4-BE49-F238E27FC236}">
                <a16:creationId xmlns="" xmlns:a16="http://schemas.microsoft.com/office/drawing/2014/main" id="{10DDCA3E-6E89-4633-8B4C-F3D7BE585269}"/>
              </a:ext>
            </a:extLst>
          </p:cNvPr>
          <p:cNvSpPr txBox="1"/>
          <p:nvPr/>
        </p:nvSpPr>
        <p:spPr>
          <a:xfrm>
            <a:off x="4455390" y="1085846"/>
            <a:ext cx="4581106" cy="3613247"/>
          </a:xfrm>
          <a:prstGeom prst="rect">
            <a:avLst/>
          </a:prstGeom>
          <a:noFill/>
        </p:spPr>
        <p:txBody>
          <a:bodyPr wrap="square" lIns="68580" tIns="34290" rIns="68580" bIns="34290" rtlCol="0" anchor="ctr">
            <a:noAutofit/>
          </a:bodyPr>
          <a:lstStyle/>
          <a:p>
            <a:r>
              <a:rPr lang="ja-JP" altLang="en-US" sz="2300" dirty="0"/>
              <a:t>最も人気のない評価方法には次のものがあります</a:t>
            </a:r>
            <a:r>
              <a:rPr lang="ja-JP" altLang="en-US" sz="2300" dirty="0" smtClean="0"/>
              <a:t>。</a:t>
            </a:r>
            <a:endParaRPr lang="en-US" altLang="ja-JP" sz="2300" dirty="0" smtClean="0"/>
          </a:p>
          <a:p>
            <a:endParaRPr lang="en-US" altLang="ja-JP" sz="2300" dirty="0" smtClean="0"/>
          </a:p>
          <a:p>
            <a:r>
              <a:rPr lang="ja-JP" altLang="en-US" sz="2300" dirty="0"/>
              <a:t>・</a:t>
            </a:r>
            <a:r>
              <a:rPr lang="ja-JP" altLang="en-US" sz="2300" dirty="0" smtClean="0"/>
              <a:t>保護者</a:t>
            </a:r>
            <a:r>
              <a:rPr lang="ja-JP" altLang="en-US" sz="2300" dirty="0"/>
              <a:t>からのフィードバック </a:t>
            </a:r>
            <a:r>
              <a:rPr lang="en-US" altLang="ja-JP" sz="2300" dirty="0"/>
              <a:t>- 20</a:t>
            </a:r>
            <a:r>
              <a:rPr lang="en-US" altLang="ja-JP" sz="2300" dirty="0" smtClean="0"/>
              <a:t>%</a:t>
            </a:r>
          </a:p>
          <a:p>
            <a:r>
              <a:rPr lang="ja-JP" altLang="en-US" sz="2300" dirty="0"/>
              <a:t>・</a:t>
            </a:r>
            <a:r>
              <a:rPr lang="ja-JP" altLang="en-US" sz="2300" dirty="0" smtClean="0"/>
              <a:t>インタビュー</a:t>
            </a:r>
            <a:r>
              <a:rPr lang="en-US" altLang="ja-JP" sz="2300" dirty="0"/>
              <a:t>—17</a:t>
            </a:r>
            <a:r>
              <a:rPr lang="en-US" altLang="ja-JP" sz="2300" dirty="0" smtClean="0"/>
              <a:t>%</a:t>
            </a:r>
          </a:p>
          <a:p>
            <a:r>
              <a:rPr lang="ja-JP" altLang="en-US" sz="2300" dirty="0"/>
              <a:t>・</a:t>
            </a:r>
            <a:r>
              <a:rPr lang="ja-JP" altLang="en-US" sz="2300" dirty="0" smtClean="0"/>
              <a:t>技能</a:t>
            </a:r>
            <a:r>
              <a:rPr lang="ja-JP" altLang="en-US" sz="2300" dirty="0"/>
              <a:t>試験</a:t>
            </a:r>
            <a:r>
              <a:rPr lang="en-US" altLang="ja-JP" sz="2300" dirty="0"/>
              <a:t>—8%</a:t>
            </a:r>
            <a:endParaRPr lang="en-US" sz="2300" dirty="0">
              <a:solidFill>
                <a:srgbClr val="48595D"/>
              </a:solidFill>
              <a:ea typeface="Arial" charset="0"/>
              <a:cs typeface="Arial" panose="020B0604020202020204" pitchFamily="34" charset="0"/>
            </a:endParaRPr>
          </a:p>
          <a:p>
            <a:endParaRPr lang="en-US" sz="2300" dirty="0">
              <a:solidFill>
                <a:srgbClr val="48595D"/>
              </a:solidFill>
              <a:ea typeface="Arial" charset="0"/>
              <a:cs typeface="Arial" panose="020B0604020202020204" pitchFamily="34" charset="0"/>
            </a:endParaRPr>
          </a:p>
        </p:txBody>
      </p:sp>
      <p:sp>
        <p:nvSpPr>
          <p:cNvPr id="8" name="TextBox 7">
            <a:extLst>
              <a:ext uri="{FF2B5EF4-FFF2-40B4-BE49-F238E27FC236}">
                <a16:creationId xmlns="" xmlns:a16="http://schemas.microsoft.com/office/drawing/2014/main" id="{10DDCA3E-6E89-4633-8B4C-F3D7BE585269}"/>
              </a:ext>
            </a:extLst>
          </p:cNvPr>
          <p:cNvSpPr txBox="1"/>
          <p:nvPr/>
        </p:nvSpPr>
        <p:spPr>
          <a:xfrm>
            <a:off x="441614" y="908872"/>
            <a:ext cx="8027552" cy="1008314"/>
          </a:xfrm>
          <a:prstGeom prst="rect">
            <a:avLst/>
          </a:prstGeom>
          <a:noFill/>
        </p:spPr>
        <p:txBody>
          <a:bodyPr wrap="square" lIns="68580" tIns="34290" rIns="68580" bIns="34290" rtlCol="0" anchor="ctr">
            <a:noAutofit/>
          </a:bodyPr>
          <a:lstStyle/>
          <a:p>
            <a:r>
              <a:rPr lang="en-US" altLang="ja-JP" sz="2300" dirty="0"/>
              <a:t>RYLA</a:t>
            </a:r>
            <a:r>
              <a:rPr lang="ja-JP" altLang="en-US" sz="2300" dirty="0" err="1"/>
              <a:t>を評</a:t>
            </a:r>
            <a:r>
              <a:rPr lang="ja-JP" altLang="en-US" sz="2300" dirty="0"/>
              <a:t>価した回答地区</a:t>
            </a:r>
            <a:r>
              <a:rPr lang="ja-JP" altLang="en-US" sz="2300" dirty="0" smtClean="0"/>
              <a:t>より</a:t>
            </a:r>
            <a:endParaRPr lang="en-US" sz="2300" dirty="0">
              <a:solidFill>
                <a:srgbClr val="48595D"/>
              </a:solidFill>
              <a:ea typeface="Arial" charset="0"/>
              <a:cs typeface="Arial" panose="020B0604020202020204" pitchFamily="34" charset="0"/>
            </a:endParaRPr>
          </a:p>
        </p:txBody>
      </p:sp>
    </p:spTree>
    <p:extLst>
      <p:ext uri="{BB962C8B-B14F-4D97-AF65-F5344CB8AC3E}">
        <p14:creationId xmlns:p14="http://schemas.microsoft.com/office/powerpoint/2010/main" val="136978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 xmlns:a16="http://schemas.microsoft.com/office/drawing/2014/main" id="{602F4E01-0AD5-465C-9D55-0B2A8DAB94F1}"/>
              </a:ext>
            </a:extLst>
          </p:cNvPr>
          <p:cNvSpPr>
            <a:spLocks noGrp="1"/>
          </p:cNvSpPr>
          <p:nvPr>
            <p:ph type="body" sz="quarter" idx="16"/>
          </p:nvPr>
        </p:nvSpPr>
        <p:spPr>
          <a:xfrm>
            <a:off x="0" y="0"/>
            <a:ext cx="9144000" cy="5143500"/>
          </a:xfrm>
        </p:spPr>
        <p:txBody>
          <a:bodyPr/>
          <a:lstStyle/>
          <a:p>
            <a:r>
              <a:rPr lang="en-US" dirty="0" smtClean="0"/>
              <a:t>Support &amp; Next Steps</a:t>
            </a:r>
            <a:endParaRPr lang="en-US" dirty="0"/>
          </a:p>
        </p:txBody>
      </p:sp>
      <p:sp>
        <p:nvSpPr>
          <p:cNvPr id="17" name="Subtitle 16">
            <a:extLst>
              <a:ext uri="{FF2B5EF4-FFF2-40B4-BE49-F238E27FC236}">
                <a16:creationId xmlns="" xmlns:a16="http://schemas.microsoft.com/office/drawing/2014/main" id="{59CD2280-086D-4C84-8270-E76DE0695C7B}"/>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 xmlns:a16="http://schemas.microsoft.com/office/drawing/2014/main" id="{17940D06-0E36-4FB9-80BA-82191D98627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23</a:t>
            </a:fld>
            <a:endParaRPr kumimoji="0" lang="en-US" sz="900" dirty="0">
              <a:solidFill>
                <a:prstClr val="white"/>
              </a:solidFill>
              <a:latin typeface="Arial" panose="020B0604020202020204"/>
            </a:endParaRPr>
          </a:p>
        </p:txBody>
      </p:sp>
      <p:sp>
        <p:nvSpPr>
          <p:cNvPr id="3" name="TextBox 2">
            <a:extLst>
              <a:ext uri="{FF2B5EF4-FFF2-40B4-BE49-F238E27FC236}">
                <a16:creationId xmlns="" xmlns:a16="http://schemas.microsoft.com/office/drawing/2014/main" id="{BBC07BED-CCB7-984B-BB70-40293C92F076}"/>
              </a:ext>
            </a:extLst>
          </p:cNvPr>
          <p:cNvSpPr txBox="1"/>
          <p:nvPr/>
        </p:nvSpPr>
        <p:spPr>
          <a:xfrm>
            <a:off x="-1107831" y="3196883"/>
            <a:ext cx="138564" cy="284693"/>
          </a:xfrm>
          <a:prstGeom prst="rect">
            <a:avLst/>
          </a:prstGeom>
          <a:noFill/>
        </p:spPr>
        <p:txBody>
          <a:bodyPr wrap="none" lIns="68580" tIns="34290" rIns="68580" bIns="34290" rtlCol="0">
            <a:spAutoFit/>
          </a:bodyPr>
          <a:lstStyle/>
          <a:p>
            <a:pPr defTabSz="685800">
              <a:defRPr/>
            </a:pPr>
            <a:endParaRPr kumimoji="0" lang="en-US" sz="1400" dirty="0">
              <a:solidFill>
                <a:prstClr val="black"/>
              </a:solidFill>
              <a:latin typeface="Arial" panose="020B0604020202020204"/>
            </a:endParaRPr>
          </a:p>
        </p:txBody>
      </p:sp>
    </p:spTree>
    <p:extLst>
      <p:ext uri="{BB962C8B-B14F-4D97-AF65-F5344CB8AC3E}">
        <p14:creationId xmlns:p14="http://schemas.microsoft.com/office/powerpoint/2010/main" val="138959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Current rotary resources</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24</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413341" y="2358920"/>
            <a:ext cx="8641759" cy="1234329"/>
          </a:xfrm>
          <a:prstGeom prst="rect">
            <a:avLst/>
          </a:prstGeom>
          <a:noFill/>
        </p:spPr>
        <p:txBody>
          <a:bodyPr wrap="square" lIns="68580" tIns="34290" rIns="68580" bIns="34290" rtlCol="0" anchor="ctr">
            <a:noAutofit/>
          </a:bodyPr>
          <a:lstStyle/>
          <a:p>
            <a:pPr lvl="0"/>
            <a:r>
              <a:rPr lang="ja-JP" altLang="en-US" sz="2300" dirty="0"/>
              <a:t>ロータリーのオンライン リソース（討論グループ、ロータリーのアイデア、ロータリー ショーケース）は、</a:t>
            </a:r>
            <a:r>
              <a:rPr lang="en-US" altLang="ja-JP" sz="2300" dirty="0"/>
              <a:t>RYLA </a:t>
            </a:r>
            <a:r>
              <a:rPr lang="ja-JP" altLang="en-US" sz="2300" dirty="0"/>
              <a:t>の計画に広く使用されていません</a:t>
            </a:r>
            <a:r>
              <a:rPr lang="ja-JP" altLang="en-US" sz="2300" dirty="0" smtClean="0"/>
              <a:t>。</a:t>
            </a:r>
            <a:endParaRPr lang="en-US" altLang="ja-JP" sz="2300" dirty="0" smtClean="0"/>
          </a:p>
          <a:p>
            <a:pPr lvl="0"/>
            <a:endParaRPr lang="en-US" altLang="ja-JP" sz="2300" dirty="0"/>
          </a:p>
          <a:p>
            <a:pPr lvl="0"/>
            <a:r>
              <a:rPr lang="ja-JP" altLang="en-US" sz="2300" dirty="0" smtClean="0"/>
              <a:t>回答者</a:t>
            </a:r>
            <a:r>
              <a:rPr lang="ja-JP" altLang="en-US" sz="2300" dirty="0"/>
              <a:t>の </a:t>
            </a:r>
            <a:r>
              <a:rPr lang="en-US" altLang="ja-JP" sz="2300" dirty="0"/>
              <a:t>55% </a:t>
            </a:r>
            <a:r>
              <a:rPr lang="ja-JP" altLang="en-US" sz="2300" dirty="0"/>
              <a:t>は、</a:t>
            </a:r>
            <a:r>
              <a:rPr lang="en-US" altLang="ja-JP" sz="2300" dirty="0"/>
              <a:t>RYLA </a:t>
            </a:r>
            <a:r>
              <a:rPr lang="ja-JP" altLang="en-US" sz="2300" dirty="0"/>
              <a:t>の計画にこれらのリソースをまったく使用していないと回答しました。</a:t>
            </a:r>
            <a:endParaRPr lang="en-US" sz="2300" dirty="0"/>
          </a:p>
        </p:txBody>
      </p:sp>
    </p:spTree>
    <p:extLst>
      <p:ext uri="{BB962C8B-B14F-4D97-AF65-F5344CB8AC3E}">
        <p14:creationId xmlns:p14="http://schemas.microsoft.com/office/powerpoint/2010/main" val="38859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en-US" dirty="0" smtClean="0"/>
              <a:t>DESIRED Support</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25</a:t>
            </a:fld>
            <a:endParaRPr lang="en-US" dirty="0"/>
          </a:p>
        </p:txBody>
      </p:sp>
      <p:graphicFrame>
        <p:nvGraphicFramePr>
          <p:cNvPr id="9" name="Chart 8">
            <a:extLst>
              <a:ext uri="{FF2B5EF4-FFF2-40B4-BE49-F238E27FC236}">
                <a16:creationId xmlns="" xmlns:a16="http://schemas.microsoft.com/office/drawing/2014/main" id="{5735D306-B72F-46ED-B99E-54EBB2918DB7}"/>
              </a:ext>
            </a:extLst>
          </p:cNvPr>
          <p:cNvGraphicFramePr/>
          <p:nvPr>
            <p:extLst>
              <p:ext uri="{D42A27DB-BD31-4B8C-83A1-F6EECF244321}">
                <p14:modId xmlns:p14="http://schemas.microsoft.com/office/powerpoint/2010/main" val="1670879559"/>
              </p:ext>
            </p:extLst>
          </p:nvPr>
        </p:nvGraphicFramePr>
        <p:xfrm>
          <a:off x="217303" y="1913861"/>
          <a:ext cx="8629650" cy="319544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 xmlns:a16="http://schemas.microsoft.com/office/drawing/2014/main" id="{10DDCA3E-6E89-4633-8B4C-F3D7BE585269}"/>
              </a:ext>
            </a:extLst>
          </p:cNvPr>
          <p:cNvSpPr txBox="1"/>
          <p:nvPr/>
        </p:nvSpPr>
        <p:spPr>
          <a:xfrm>
            <a:off x="134236" y="939473"/>
            <a:ext cx="8920864" cy="1234329"/>
          </a:xfrm>
          <a:prstGeom prst="rect">
            <a:avLst/>
          </a:prstGeom>
          <a:noFill/>
        </p:spPr>
        <p:txBody>
          <a:bodyPr wrap="square" lIns="68580" tIns="34290" rIns="68580" bIns="34290" rtlCol="0" anchor="ctr">
            <a:noAutofit/>
          </a:bodyPr>
          <a:lstStyle/>
          <a:p>
            <a:pPr lvl="0"/>
            <a:r>
              <a:rPr lang="en-US" altLang="ja-JP" sz="2300" dirty="0"/>
              <a:t>RYLA </a:t>
            </a:r>
            <a:r>
              <a:rPr lang="ja-JP" altLang="en-US" sz="2300" dirty="0"/>
              <a:t>を計画する上で最も望まれるサポートは次のようにランク付けされました。</a:t>
            </a:r>
            <a:endParaRPr lang="en-US" sz="2300" dirty="0"/>
          </a:p>
        </p:txBody>
      </p:sp>
    </p:spTree>
    <p:extLst>
      <p:ext uri="{BB962C8B-B14F-4D97-AF65-F5344CB8AC3E}">
        <p14:creationId xmlns:p14="http://schemas.microsoft.com/office/powerpoint/2010/main" val="23689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827" y="-114300"/>
            <a:ext cx="7886700" cy="5257800"/>
          </a:xfrm>
          <a:prstGeom prst="rect">
            <a:avLst/>
          </a:prstGeom>
        </p:spPr>
      </p:pic>
      <p:sp>
        <p:nvSpPr>
          <p:cNvPr id="40" name="Text Placeholder 39">
            <a:extLst>
              <a:ext uri="{FF2B5EF4-FFF2-40B4-BE49-F238E27FC236}">
                <a16:creationId xmlns="" xmlns:a16="http://schemas.microsoft.com/office/drawing/2014/main" id="{CA9FC7AA-77A0-42FF-BF94-CFBD4F63E7E3}"/>
              </a:ext>
            </a:extLst>
          </p:cNvPr>
          <p:cNvSpPr>
            <a:spLocks noGrp="1"/>
          </p:cNvSpPr>
          <p:nvPr>
            <p:ph type="body" sz="quarter" idx="16"/>
          </p:nvPr>
        </p:nvSpPr>
        <p:spPr>
          <a:xfrm>
            <a:off x="5004048" y="-114300"/>
            <a:ext cx="4139951" cy="5257800"/>
          </a:xfrm>
        </p:spPr>
        <p:txBody>
          <a:bodyPr/>
          <a:lstStyle/>
          <a:p>
            <a:r>
              <a:rPr lang="en-US" dirty="0"/>
              <a:t>subhead</a:t>
            </a:r>
          </a:p>
        </p:txBody>
      </p:sp>
      <p:sp>
        <p:nvSpPr>
          <p:cNvPr id="27" name="Text Placeholder 26">
            <a:extLst>
              <a:ext uri="{FF2B5EF4-FFF2-40B4-BE49-F238E27FC236}">
                <a16:creationId xmlns="" xmlns:a16="http://schemas.microsoft.com/office/drawing/2014/main" id="{21C509E8-9E06-4605-B923-467D6758AC29}"/>
              </a:ext>
            </a:extLst>
          </p:cNvPr>
          <p:cNvSpPr>
            <a:spLocks noGrp="1"/>
          </p:cNvSpPr>
          <p:nvPr>
            <p:ph type="body" sz="quarter" idx="14"/>
          </p:nvPr>
        </p:nvSpPr>
        <p:spPr/>
        <p:txBody>
          <a:bodyPr/>
          <a:lstStyle/>
          <a:p>
            <a:pPr lvl="0"/>
            <a:r>
              <a:rPr lang="en-US" dirty="0" smtClean="0"/>
              <a:t>NEXT STEPS</a:t>
            </a:r>
            <a:endParaRPr lang="en-US" dirty="0"/>
          </a:p>
        </p:txBody>
      </p:sp>
      <p:sp>
        <p:nvSpPr>
          <p:cNvPr id="53" name="Subtitle 52">
            <a:extLst>
              <a:ext uri="{FF2B5EF4-FFF2-40B4-BE49-F238E27FC236}">
                <a16:creationId xmlns="" xmlns:a16="http://schemas.microsoft.com/office/drawing/2014/main" id="{B358482D-91A1-4E7B-A8BC-6BCA29C29614}"/>
              </a:ext>
            </a:extLst>
          </p:cNvPr>
          <p:cNvSpPr>
            <a:spLocks noGrp="1"/>
          </p:cNvSpPr>
          <p:nvPr>
            <p:ph type="subTitle" idx="1"/>
          </p:nvPr>
        </p:nvSpPr>
        <p:spPr>
          <a:xfrm>
            <a:off x="5153479" y="2537724"/>
            <a:ext cx="3740150" cy="2266274"/>
          </a:xfrm>
        </p:spPr>
        <p:txBody>
          <a:bodyPr>
            <a:normAutofit lnSpcReduction="10000"/>
          </a:bodyPr>
          <a:lstStyle/>
          <a:p>
            <a:r>
              <a:rPr lang="ja-JP" altLang="en-US" dirty="0"/>
              <a:t>国際ロータリーは、これらの調査結果を利用して、さらなる調査を実施し、</a:t>
            </a:r>
            <a:r>
              <a:rPr lang="en-US" altLang="ja-JP" dirty="0"/>
              <a:t>RYLA </a:t>
            </a:r>
            <a:r>
              <a:rPr lang="ja-JP" altLang="en-US" dirty="0"/>
              <a:t>主催者向けに作成されたリソースと資料の優先順位を付けています</a:t>
            </a:r>
            <a:r>
              <a:rPr lang="ja-JP" altLang="en-US" dirty="0" smtClean="0"/>
              <a:t>。</a:t>
            </a:r>
            <a:endParaRPr lang="en-US" altLang="ja-JP" dirty="0" smtClean="0"/>
          </a:p>
          <a:p>
            <a:endParaRPr lang="en-US" altLang="ja-JP" dirty="0"/>
          </a:p>
          <a:p>
            <a:r>
              <a:rPr lang="en-US" altLang="ja-JP" dirty="0" smtClean="0"/>
              <a:t>RYLA </a:t>
            </a:r>
            <a:r>
              <a:rPr lang="ja-JP" altLang="en-US" dirty="0"/>
              <a:t>の主催者は、このレポートを使用して、</a:t>
            </a:r>
            <a:r>
              <a:rPr lang="en-US" altLang="ja-JP" dirty="0"/>
              <a:t>RYLA </a:t>
            </a:r>
            <a:r>
              <a:rPr lang="ja-JP" altLang="en-US" dirty="0"/>
              <a:t>をどのように適応または改善できるかを</a:t>
            </a:r>
            <a:r>
              <a:rPr lang="ja-JP" altLang="en-US" dirty="0" smtClean="0"/>
              <a:t>検討してくださいます</a:t>
            </a:r>
            <a:r>
              <a:rPr lang="ja-JP" altLang="en-US" dirty="0"/>
              <a:t>。</a:t>
            </a:r>
            <a:endParaRPr lang="en-US" dirty="0"/>
          </a:p>
        </p:txBody>
      </p:sp>
      <p:sp>
        <p:nvSpPr>
          <p:cNvPr id="6" name="Slide Number Placeholder 5">
            <a:extLst>
              <a:ext uri="{FF2B5EF4-FFF2-40B4-BE49-F238E27FC236}">
                <a16:creationId xmlns="" xmlns:a16="http://schemas.microsoft.com/office/drawing/2014/main" id="{FD6E5075-0151-4976-AD23-641993172150}"/>
              </a:ext>
            </a:extLst>
          </p:cNvPr>
          <p:cNvSpPr>
            <a:spLocks noGrp="1"/>
          </p:cNvSpPr>
          <p:nvPr>
            <p:ph type="sldNum" sz="quarter" idx="12"/>
          </p:nvPr>
        </p:nvSpPr>
        <p:spPr>
          <a:xfrm>
            <a:off x="8737600" y="86678"/>
            <a:ext cx="406400" cy="273844"/>
          </a:xfrm>
        </p:spPr>
        <p:txBody>
          <a:bodyPr/>
          <a:lstStyle/>
          <a:p>
            <a:fld id="{97A94E25-127B-4C48-AF96-44BA7B823777}" type="slidenum">
              <a:rPr lang="en-US" smtClean="0"/>
              <a:pPr/>
              <a:t>26</a:t>
            </a:fld>
            <a:endParaRPr lang="en-US" dirty="0"/>
          </a:p>
        </p:txBody>
      </p:sp>
    </p:spTree>
    <p:extLst>
      <p:ext uri="{BB962C8B-B14F-4D97-AF65-F5344CB8AC3E}">
        <p14:creationId xmlns:p14="http://schemas.microsoft.com/office/powerpoint/2010/main" val="381678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7A94E25-127B-4C48-AF96-44BA7B823777}" type="slidenum">
              <a:rPr>
                <a:solidFill>
                  <a:prstClr val="white"/>
                </a:solidFill>
              </a:rPr>
              <a:pPr>
                <a:defRPr/>
              </a:pPr>
              <a:t>27</a:t>
            </a:fld>
            <a:endParaRPr dirty="0">
              <a:solidFill>
                <a:prstClr val="white"/>
              </a:solidFill>
            </a:endParaRPr>
          </a:p>
        </p:txBody>
      </p:sp>
      <p:sp>
        <p:nvSpPr>
          <p:cNvPr id="3" name="TextBox 2">
            <a:extLst>
              <a:ext uri="{FF2B5EF4-FFF2-40B4-BE49-F238E27FC236}">
                <a16:creationId xmlns:a16="http://schemas.microsoft.com/office/drawing/2014/main" xmlns="" id="{5BC42DF1-87D7-4892-9774-04059B83693F}"/>
              </a:ext>
            </a:extLst>
          </p:cNvPr>
          <p:cNvSpPr txBox="1"/>
          <p:nvPr/>
        </p:nvSpPr>
        <p:spPr>
          <a:xfrm>
            <a:off x="2391249" y="1047746"/>
            <a:ext cx="4220308" cy="2791949"/>
          </a:xfrm>
          <a:prstGeom prst="rect">
            <a:avLst/>
          </a:prstGeom>
          <a:noFill/>
        </p:spPr>
        <p:txBody>
          <a:bodyPr wrap="square" lIns="68579" tIns="34289" rIns="68579" bIns="34289" rtlCol="0" anchor="ctr">
            <a:noAutofit/>
          </a:bodyPr>
          <a:lstStyle/>
          <a:p>
            <a:pPr algn="ctr" defTabSz="685783"/>
            <a:r>
              <a:rPr kumimoji="0" lang="en-US" sz="5000" b="1" dirty="0">
                <a:solidFill>
                  <a:prstClr val="white"/>
                </a:solidFill>
                <a:ea typeface="Arial" charset="0"/>
                <a:cs typeface="Arial" panose="020B0604020202020204" pitchFamily="34" charset="0"/>
              </a:rPr>
              <a:t>QUESTIONS</a:t>
            </a:r>
          </a:p>
        </p:txBody>
      </p:sp>
      <p:pic>
        <p:nvPicPr>
          <p:cNvPr id="4" name="Picture 3">
            <a:extLst>
              <a:ext uri="{FF2B5EF4-FFF2-40B4-BE49-F238E27FC236}">
                <a16:creationId xmlns:a16="http://schemas.microsoft.com/office/drawing/2014/main" xmlns="" id="{107C25BA-D8F0-4178-B816-B2FDF5B1B83D}"/>
              </a:ext>
            </a:extLst>
          </p:cNvPr>
          <p:cNvPicPr>
            <a:picLocks noChangeAspect="1"/>
          </p:cNvPicPr>
          <p:nvPr/>
        </p:nvPicPr>
        <p:blipFill>
          <a:blip r:embed="rId2"/>
          <a:stretch>
            <a:fillRect/>
          </a:stretch>
        </p:blipFill>
        <p:spPr>
          <a:xfrm>
            <a:off x="2391249" y="1047745"/>
            <a:ext cx="4220308" cy="3551636"/>
          </a:xfrm>
          <a:prstGeom prst="rect">
            <a:avLst/>
          </a:prstGeom>
        </p:spPr>
      </p:pic>
      <p:sp>
        <p:nvSpPr>
          <p:cNvPr id="6" name="TextBox 5"/>
          <p:cNvSpPr txBox="1"/>
          <p:nvPr/>
        </p:nvSpPr>
        <p:spPr>
          <a:xfrm>
            <a:off x="3452720" y="4236903"/>
            <a:ext cx="4174207" cy="484748"/>
          </a:xfrm>
          <a:prstGeom prst="rect">
            <a:avLst/>
          </a:prstGeom>
          <a:noFill/>
        </p:spPr>
        <p:txBody>
          <a:bodyPr wrap="square" lIns="68579" tIns="34289" rIns="68579" bIns="34289" rtlCol="0">
            <a:spAutoFit/>
          </a:bodyPr>
          <a:lstStyle/>
          <a:p>
            <a:pPr defTabSz="685783"/>
            <a:r>
              <a:rPr kumimoji="0" lang="en-US" sz="2700" b="1" dirty="0">
                <a:solidFill>
                  <a:prstClr val="white"/>
                </a:solidFill>
              </a:rPr>
              <a:t>Email: ryla@rotary.org</a:t>
            </a:r>
          </a:p>
        </p:txBody>
      </p:sp>
    </p:spTree>
    <p:extLst>
      <p:ext uri="{BB962C8B-B14F-4D97-AF65-F5344CB8AC3E}">
        <p14:creationId xmlns:p14="http://schemas.microsoft.com/office/powerpoint/2010/main" val="1957555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 xmlns:a16="http://schemas.microsoft.com/office/drawing/2014/main" id="{A6C75375-C8EB-4734-93C9-E33AFCA93406}"/>
              </a:ext>
            </a:extLst>
          </p:cNvPr>
          <p:cNvSpPr>
            <a:spLocks noGrp="1"/>
          </p:cNvSpPr>
          <p:nvPr>
            <p:ph type="body" sz="quarter" idx="12"/>
          </p:nvPr>
        </p:nvSpPr>
        <p:spPr>
          <a:xfrm>
            <a:off x="4762500" y="1059583"/>
            <a:ext cx="4152900" cy="2902818"/>
          </a:xfrm>
        </p:spPr>
        <p:txBody>
          <a:bodyPr>
            <a:normAutofit lnSpcReduction="10000"/>
          </a:bodyPr>
          <a:lstStyle/>
          <a:p>
            <a:pPr marL="257175" indent="-257175">
              <a:buFont typeface="Arial" panose="020B0604020202020204" pitchFamily="34" charset="0"/>
              <a:buChar char="•"/>
            </a:pPr>
            <a:r>
              <a:rPr lang="en-US" altLang="ja-JP" dirty="0"/>
              <a:t>RYLA</a:t>
            </a:r>
            <a:r>
              <a:rPr lang="ja-JP" altLang="en-US" dirty="0"/>
              <a:t>行事と活動を充実させるために、ベストプラクティスを地区と共有する</a:t>
            </a:r>
            <a:r>
              <a:rPr lang="ja-JP" altLang="en-US" dirty="0" smtClean="0"/>
              <a:t>。</a:t>
            </a:r>
            <a:endParaRPr lang="en-US" altLang="ja-JP" dirty="0" smtClean="0"/>
          </a:p>
          <a:p>
            <a:pPr marL="257175" indent="-257175">
              <a:buFont typeface="Arial" panose="020B0604020202020204" pitchFamily="34" charset="0"/>
              <a:buChar char="•"/>
            </a:pPr>
            <a:endParaRPr lang="en-US" altLang="ja-JP" dirty="0" smtClean="0"/>
          </a:p>
          <a:p>
            <a:pPr marL="257175" indent="-257175">
              <a:buFont typeface="Arial" panose="020B0604020202020204" pitchFamily="34" charset="0"/>
              <a:buChar char="•"/>
            </a:pPr>
            <a:r>
              <a:rPr lang="ja-JP" altLang="en-US" dirty="0" smtClean="0"/>
              <a:t>ロータリー</a:t>
            </a:r>
            <a:r>
              <a:rPr lang="ja-JP" altLang="en-US" dirty="0"/>
              <a:t>章典の</a:t>
            </a:r>
            <a:r>
              <a:rPr lang="en-US" altLang="ja-JP" dirty="0"/>
              <a:t>RYLA</a:t>
            </a:r>
            <a:r>
              <a:rPr lang="ja-JP" altLang="en-US" dirty="0"/>
              <a:t>に関連した更新や変更を</a:t>
            </a:r>
            <a:r>
              <a:rPr lang="en-US" altLang="ja-JP" dirty="0"/>
              <a:t>RI</a:t>
            </a:r>
            <a:r>
              <a:rPr lang="ja-JP" altLang="en-US" dirty="0"/>
              <a:t>理事会に提案する</a:t>
            </a:r>
            <a:r>
              <a:rPr lang="ja-JP" altLang="en-US" dirty="0" smtClean="0"/>
              <a:t>。</a:t>
            </a:r>
            <a:endParaRPr lang="en-US" altLang="ja-JP" dirty="0" smtClean="0"/>
          </a:p>
          <a:p>
            <a:pPr marL="257175" indent="-257175">
              <a:buFont typeface="Arial" panose="020B0604020202020204" pitchFamily="34" charset="0"/>
              <a:buChar char="•"/>
            </a:pPr>
            <a:endParaRPr lang="en-US" altLang="ja-JP" dirty="0" smtClean="0"/>
          </a:p>
          <a:p>
            <a:pPr marL="257175" indent="-257175">
              <a:buFont typeface="Arial" panose="020B0604020202020204" pitchFamily="34" charset="0"/>
              <a:buChar char="•"/>
            </a:pPr>
            <a:r>
              <a:rPr lang="ja-JP" altLang="en-US" dirty="0" smtClean="0"/>
              <a:t>革新的</a:t>
            </a:r>
            <a:r>
              <a:rPr lang="ja-JP" altLang="en-US" dirty="0"/>
              <a:t>で魅力的な</a:t>
            </a:r>
            <a:r>
              <a:rPr lang="en-US" altLang="ja-JP" dirty="0"/>
              <a:t>RYLA</a:t>
            </a:r>
            <a:r>
              <a:rPr lang="ja-JP" altLang="en-US" dirty="0"/>
              <a:t>を支援するための新しいリソースや資料を開発する</a:t>
            </a:r>
            <a:r>
              <a:rPr lang="ja-JP" altLang="en-US" dirty="0" smtClean="0"/>
              <a:t>。</a:t>
            </a:r>
            <a:endParaRPr lang="en-US" altLang="ja-JP" dirty="0" smtClean="0"/>
          </a:p>
          <a:p>
            <a:pPr marL="257175" indent="-257175">
              <a:buFont typeface="Arial" panose="020B0604020202020204" pitchFamily="34" charset="0"/>
              <a:buChar char="•"/>
            </a:pPr>
            <a:endParaRPr lang="en-US" altLang="ja-JP" dirty="0" smtClean="0"/>
          </a:p>
          <a:p>
            <a:pPr marL="257175" indent="-257175">
              <a:buFont typeface="Arial" panose="020B0604020202020204" pitchFamily="34" charset="0"/>
              <a:buChar char="•"/>
            </a:pPr>
            <a:r>
              <a:rPr lang="ja-JP" altLang="en-US" dirty="0" smtClean="0"/>
              <a:t>感動的</a:t>
            </a:r>
            <a:r>
              <a:rPr lang="ja-JP" altLang="en-US" dirty="0"/>
              <a:t>な</a:t>
            </a:r>
            <a:r>
              <a:rPr lang="en-US" altLang="ja-JP" dirty="0"/>
              <a:t>RYLA</a:t>
            </a:r>
            <a:r>
              <a:rPr lang="ja-JP" altLang="en-US" dirty="0"/>
              <a:t>の体験談を紹介する</a:t>
            </a:r>
            <a:endParaRPr lang="en-US" dirty="0"/>
          </a:p>
        </p:txBody>
      </p:sp>
      <p:sp>
        <p:nvSpPr>
          <p:cNvPr id="13" name="Text Placeholder 12">
            <a:extLst>
              <a:ext uri="{FF2B5EF4-FFF2-40B4-BE49-F238E27FC236}">
                <a16:creationId xmlns="" xmlns:a16="http://schemas.microsoft.com/office/drawing/2014/main" id="{FD8BDA7B-C6EA-427E-97F1-6FA2E11670E3}"/>
              </a:ext>
            </a:extLst>
          </p:cNvPr>
          <p:cNvSpPr>
            <a:spLocks noGrp="1"/>
          </p:cNvSpPr>
          <p:nvPr>
            <p:ph type="body" sz="quarter" idx="14"/>
          </p:nvPr>
        </p:nvSpPr>
        <p:spPr/>
        <p:txBody>
          <a:bodyPr/>
          <a:lstStyle/>
          <a:p>
            <a:pPr lvl="0"/>
            <a:r>
              <a:rPr lang="ja-JP" altLang="en-US" dirty="0"/>
              <a:t>調査</a:t>
            </a:r>
            <a:r>
              <a:rPr lang="ja-JP" altLang="en-US" dirty="0" smtClean="0"/>
              <a:t>の目的</a:t>
            </a:r>
            <a:endParaRPr lang="en-US" dirty="0"/>
          </a:p>
        </p:txBody>
      </p:sp>
      <p:sp>
        <p:nvSpPr>
          <p:cNvPr id="23" name="Content Placeholder 22">
            <a:extLst>
              <a:ext uri="{FF2B5EF4-FFF2-40B4-BE49-F238E27FC236}">
                <a16:creationId xmlns="" xmlns:a16="http://schemas.microsoft.com/office/drawing/2014/main" id="{5E897E4C-1BAC-400D-90F7-356FC65D6391}"/>
              </a:ext>
            </a:extLst>
          </p:cNvPr>
          <p:cNvSpPr>
            <a:spLocks noGrp="1"/>
          </p:cNvSpPr>
          <p:nvPr>
            <p:ph type="subTitle" idx="1"/>
          </p:nvPr>
        </p:nvSpPr>
        <p:spPr>
          <a:xfrm>
            <a:off x="415925" y="2537724"/>
            <a:ext cx="4098925" cy="1481823"/>
          </a:xfrm>
        </p:spPr>
        <p:txBody>
          <a:bodyPr/>
          <a:lstStyle/>
          <a:p>
            <a:r>
              <a:rPr lang="ja-JP" altLang="en-US" dirty="0"/>
              <a:t>国際ロータリーは、本調査の結果および皆様からの継続的なご意見を基に、以下を行います。</a:t>
            </a:r>
            <a:endParaRPr lang="en-US" dirty="0"/>
          </a:p>
        </p:txBody>
      </p:sp>
      <p:sp>
        <p:nvSpPr>
          <p:cNvPr id="8" name="Slide Number Placeholder 7">
            <a:extLst>
              <a:ext uri="{FF2B5EF4-FFF2-40B4-BE49-F238E27FC236}">
                <a16:creationId xmlns=""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27431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a:xfrm>
            <a:off x="0" y="0"/>
            <a:ext cx="9144000" cy="5143500"/>
          </a:xfrm>
        </p:spPr>
      </p:pic>
      <p:sp>
        <p:nvSpPr>
          <p:cNvPr id="18" name="Text Placeholder 17">
            <a:extLst>
              <a:ext uri="{FF2B5EF4-FFF2-40B4-BE49-F238E27FC236}">
                <a16:creationId xmlns="" xmlns:a16="http://schemas.microsoft.com/office/drawing/2014/main" id="{602F4E01-0AD5-465C-9D55-0B2A8DAB94F1}"/>
              </a:ext>
            </a:extLst>
          </p:cNvPr>
          <p:cNvSpPr>
            <a:spLocks noGrp="1"/>
          </p:cNvSpPr>
          <p:nvPr>
            <p:ph type="body" sz="quarter" idx="16"/>
          </p:nvPr>
        </p:nvSpPr>
        <p:spPr>
          <a:xfrm>
            <a:off x="0" y="0"/>
            <a:ext cx="9144000" cy="5143500"/>
          </a:xfrm>
        </p:spPr>
        <p:txBody>
          <a:bodyPr/>
          <a:lstStyle/>
          <a:p>
            <a:r>
              <a:rPr lang="ja-JP" altLang="en-US" dirty="0"/>
              <a:t>調査の概要</a:t>
            </a:r>
            <a:endParaRPr lang="en-US" dirty="0"/>
          </a:p>
        </p:txBody>
      </p:sp>
      <p:sp>
        <p:nvSpPr>
          <p:cNvPr id="17" name="Subtitle 16">
            <a:extLst>
              <a:ext uri="{FF2B5EF4-FFF2-40B4-BE49-F238E27FC236}">
                <a16:creationId xmlns="" xmlns:a16="http://schemas.microsoft.com/office/drawing/2014/main" id="{59CD2280-086D-4C84-8270-E76DE0695C7B}"/>
              </a:ext>
            </a:extLst>
          </p:cNvPr>
          <p:cNvSpPr>
            <a:spLocks noGrp="1"/>
          </p:cNvSpPr>
          <p:nvPr>
            <p:ph type="subTitle" idx="1"/>
          </p:nvPr>
        </p:nvSpPr>
        <p:spPr>
          <a:xfrm>
            <a:off x="1" y="3248026"/>
            <a:ext cx="9143999" cy="349250"/>
          </a:xfrm>
        </p:spPr>
        <p:txBody>
          <a:bodyPr/>
          <a:lstStyle/>
          <a:p>
            <a:r>
              <a:rPr lang="ja-JP" altLang="en-US" dirty="0"/>
              <a:t>調査の結果、</a:t>
            </a:r>
            <a:r>
              <a:rPr lang="en-US" altLang="ja-JP" dirty="0"/>
              <a:t>RYLA</a:t>
            </a:r>
            <a:r>
              <a:rPr lang="ja-JP" altLang="en-US" dirty="0"/>
              <a:t>はそれぞれ異なっていることが明らかになりました。</a:t>
            </a:r>
            <a:r>
              <a:rPr lang="en-US" altLang="ja-JP" dirty="0"/>
              <a:t>RYLA</a:t>
            </a:r>
            <a:r>
              <a:rPr lang="ja-JP" altLang="en-US" dirty="0"/>
              <a:t>の行事は、期間、目的、参加者の年齢が異なります。</a:t>
            </a:r>
            <a:endParaRPr lang="en-US" dirty="0"/>
          </a:p>
        </p:txBody>
      </p:sp>
      <p:sp>
        <p:nvSpPr>
          <p:cNvPr id="2" name="Slide Number Placeholder 1">
            <a:extLst>
              <a:ext uri="{FF2B5EF4-FFF2-40B4-BE49-F238E27FC236}">
                <a16:creationId xmlns="" xmlns:a16="http://schemas.microsoft.com/office/drawing/2014/main" id="{17940D06-0E36-4FB9-80BA-82191D98627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4</a:t>
            </a:fld>
            <a:endParaRPr kumimoji="0" lang="en-US" sz="900" dirty="0">
              <a:solidFill>
                <a:prstClr val="white"/>
              </a:solidFill>
              <a:latin typeface="Arial" panose="020B0604020202020204"/>
            </a:endParaRPr>
          </a:p>
        </p:txBody>
      </p:sp>
      <p:sp>
        <p:nvSpPr>
          <p:cNvPr id="3" name="TextBox 2">
            <a:extLst>
              <a:ext uri="{FF2B5EF4-FFF2-40B4-BE49-F238E27FC236}">
                <a16:creationId xmlns="" xmlns:a16="http://schemas.microsoft.com/office/drawing/2014/main" id="{BBC07BED-CCB7-984B-BB70-40293C92F076}"/>
              </a:ext>
            </a:extLst>
          </p:cNvPr>
          <p:cNvSpPr txBox="1"/>
          <p:nvPr/>
        </p:nvSpPr>
        <p:spPr>
          <a:xfrm>
            <a:off x="-1107831" y="3196883"/>
            <a:ext cx="138564" cy="284693"/>
          </a:xfrm>
          <a:prstGeom prst="rect">
            <a:avLst/>
          </a:prstGeom>
          <a:noFill/>
        </p:spPr>
        <p:txBody>
          <a:bodyPr wrap="none" lIns="68580" tIns="34290" rIns="68580" bIns="34290" rtlCol="0">
            <a:spAutoFit/>
          </a:bodyPr>
          <a:lstStyle/>
          <a:p>
            <a:pPr defTabSz="685800">
              <a:defRPr/>
            </a:pPr>
            <a:endParaRPr kumimoji="0" lang="en-US" sz="1400" dirty="0">
              <a:solidFill>
                <a:prstClr val="black"/>
              </a:solidFill>
              <a:latin typeface="Arial" panose="020B0604020202020204"/>
            </a:endParaRPr>
          </a:p>
        </p:txBody>
      </p:sp>
    </p:spTree>
    <p:extLst>
      <p:ext uri="{BB962C8B-B14F-4D97-AF65-F5344CB8AC3E}">
        <p14:creationId xmlns:p14="http://schemas.microsoft.com/office/powerpoint/2010/main" val="361651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4">
            <a:extLst>
              <a:ext uri="{FF2B5EF4-FFF2-40B4-BE49-F238E27FC236}">
                <a16:creationId xmlns="" xmlns:a16="http://schemas.microsoft.com/office/drawing/2014/main" id="{011CD29B-9A3A-944B-B31E-5C2D70B1C7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2" t="7824" r="1378" b="10335"/>
          <a:stretch/>
        </p:blipFill>
        <p:spPr>
          <a:xfrm>
            <a:off x="-13854" y="1"/>
            <a:ext cx="9157855" cy="5140036"/>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pic>
      <p:sp>
        <p:nvSpPr>
          <p:cNvPr id="8" name="Text Placeholder 7">
            <a:extLst>
              <a:ext uri="{FF2B5EF4-FFF2-40B4-BE49-F238E27FC236}">
                <a16:creationId xmlns="" xmlns:a16="http://schemas.microsoft.com/office/drawing/2014/main" id="{957FEE79-D064-4140-BB3E-70CD0E9AAD6E}"/>
              </a:ext>
            </a:extLst>
          </p:cNvPr>
          <p:cNvSpPr>
            <a:spLocks noGrp="1"/>
          </p:cNvSpPr>
          <p:nvPr>
            <p:ph type="body" sz="quarter" idx="17"/>
          </p:nvPr>
        </p:nvSpPr>
        <p:spPr>
          <a:xfrm>
            <a:off x="-13855" y="0"/>
            <a:ext cx="9164782" cy="5140037"/>
          </a:xfrm>
        </p:spPr>
        <p:txBody>
          <a:bodyPr/>
          <a:lstStyle/>
          <a:p>
            <a:endParaRPr lang="en-US" dirty="0"/>
          </a:p>
        </p:txBody>
      </p:sp>
      <p:sp>
        <p:nvSpPr>
          <p:cNvPr id="23" name="Subtitle 22">
            <a:extLst>
              <a:ext uri="{FF2B5EF4-FFF2-40B4-BE49-F238E27FC236}">
                <a16:creationId xmlns="" xmlns:a16="http://schemas.microsoft.com/office/drawing/2014/main" id="{A434ED2D-D6D8-4B5B-ADB9-DEC1605C712E}"/>
              </a:ext>
            </a:extLst>
          </p:cNvPr>
          <p:cNvSpPr>
            <a:spLocks noGrp="1"/>
          </p:cNvSpPr>
          <p:nvPr>
            <p:ph type="subTitle" idx="1"/>
          </p:nvPr>
        </p:nvSpPr>
        <p:spPr>
          <a:xfrm>
            <a:off x="222250" y="1994234"/>
            <a:ext cx="4485339" cy="2793897"/>
          </a:xfrm>
        </p:spPr>
        <p:txBody>
          <a:bodyPr>
            <a:noAutofit/>
          </a:bodyPr>
          <a:lstStyle/>
          <a:p>
            <a:pPr>
              <a:lnSpc>
                <a:spcPct val="120000"/>
              </a:lnSpc>
            </a:pPr>
            <a:r>
              <a:rPr lang="ja-JP" altLang="en-US" sz="2100" dirty="0"/>
              <a:t>国際ロータリーは、</a:t>
            </a:r>
            <a:r>
              <a:rPr lang="en-US" altLang="ja-JP" sz="2100" dirty="0"/>
              <a:t>2019-20</a:t>
            </a:r>
            <a:r>
              <a:rPr lang="ja-JP" altLang="en-US" sz="2100" dirty="0"/>
              <a:t>年度に地区の</a:t>
            </a:r>
            <a:r>
              <a:rPr lang="en-US" altLang="ja-JP" sz="2100" dirty="0"/>
              <a:t>RYLA</a:t>
            </a:r>
            <a:r>
              <a:rPr lang="ja-JP" altLang="en-US" sz="2100" dirty="0"/>
              <a:t>に</a:t>
            </a:r>
            <a:r>
              <a:rPr lang="en-US" altLang="ja-JP" sz="2100" dirty="0"/>
              <a:t>5</a:t>
            </a:r>
            <a:r>
              <a:rPr lang="ja-JP" altLang="en-US" sz="2100" dirty="0"/>
              <a:t>万人以上の若者が参加したと推定しています。</a:t>
            </a:r>
            <a:r>
              <a:rPr lang="en-US" altLang="ja-JP" sz="2100" dirty="0"/>
              <a:t>RYLA</a:t>
            </a:r>
            <a:r>
              <a:rPr lang="ja-JP" altLang="en-US" sz="2100" dirty="0"/>
              <a:t>では、各イベントで平均</a:t>
            </a:r>
            <a:r>
              <a:rPr lang="en-US" altLang="ja-JP" sz="2100" dirty="0"/>
              <a:t>100</a:t>
            </a:r>
            <a:r>
              <a:rPr lang="ja-JP" altLang="en-US" sz="2100" dirty="0"/>
              <a:t>名の参加者が関わっています。</a:t>
            </a:r>
            <a:endParaRPr lang="en-US" sz="2100" dirty="0"/>
          </a:p>
        </p:txBody>
      </p:sp>
      <p:sp>
        <p:nvSpPr>
          <p:cNvPr id="6" name="Slide Number Placeholder 5">
            <a:extLst>
              <a:ext uri="{FF2B5EF4-FFF2-40B4-BE49-F238E27FC236}">
                <a16:creationId xmlns="" xmlns:a16="http://schemas.microsoft.com/office/drawing/2014/main" id="{6647C287-A576-402A-AF07-EAA7B483605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5</a:t>
            </a:fld>
            <a:endParaRPr kumimoji="0" lang="en-US" sz="900" dirty="0">
              <a:solidFill>
                <a:prstClr val="white"/>
              </a:solidFill>
              <a:latin typeface="Arial" panose="020B0604020202020204"/>
            </a:endParaRPr>
          </a:p>
        </p:txBody>
      </p:sp>
      <p:sp>
        <p:nvSpPr>
          <p:cNvPr id="35" name="Oval 34">
            <a:extLst>
              <a:ext uri="{FF2B5EF4-FFF2-40B4-BE49-F238E27FC236}">
                <a16:creationId xmlns="" xmlns:a16="http://schemas.microsoft.com/office/drawing/2014/main" id="{FD439950-EA10-405E-8513-079C0176184C}"/>
              </a:ext>
            </a:extLst>
          </p:cNvPr>
          <p:cNvSpPr/>
          <p:nvPr/>
        </p:nvSpPr>
        <p:spPr>
          <a:xfrm>
            <a:off x="5484010" y="926134"/>
            <a:ext cx="3188369" cy="3188369"/>
          </a:xfrm>
          <a:prstGeom prst="ellipse">
            <a:avLst/>
          </a:prstGeom>
          <a:solidFill>
            <a:srgbClr val="01B4E7">
              <a:alpha val="80000"/>
            </a:srgbClr>
          </a:solidFill>
          <a:ln w="12700" cap="flat" cmpd="sng" algn="ctr">
            <a:noFill/>
            <a:prstDash val="solid"/>
            <a:miter lim="800000"/>
          </a:ln>
          <a:effectLst/>
        </p:spPr>
        <p:txBody>
          <a:bodyPr lIns="68580" tIns="34290" rIns="68580" bIns="34290" rtlCol="0" anchor="ctr"/>
          <a:lstStyle/>
          <a:p>
            <a:pPr algn="ctr" defTabSz="685800">
              <a:defRPr/>
            </a:pPr>
            <a:endParaRPr kumimoji="0" lang="en-US" sz="1400" kern="0" dirty="0">
              <a:solidFill>
                <a:srgbClr val="FFFFFF"/>
              </a:solidFill>
              <a:latin typeface="Corbel" panose="020B0503020204020204" pitchFamily="34" charset="0"/>
            </a:endParaRPr>
          </a:p>
        </p:txBody>
      </p:sp>
      <p:sp>
        <p:nvSpPr>
          <p:cNvPr id="9" name="Text Placeholder 18">
            <a:extLst>
              <a:ext uri="{FF2B5EF4-FFF2-40B4-BE49-F238E27FC236}">
                <a16:creationId xmlns="" xmlns:a16="http://schemas.microsoft.com/office/drawing/2014/main" id="{4CAEAA8D-A958-41E4-ABA0-771F87F1F04C}"/>
              </a:ext>
            </a:extLst>
          </p:cNvPr>
          <p:cNvSpPr txBox="1">
            <a:spLocks/>
          </p:cNvSpPr>
          <p:nvPr/>
        </p:nvSpPr>
        <p:spPr>
          <a:xfrm>
            <a:off x="5738187" y="2320121"/>
            <a:ext cx="2669038" cy="876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2700" dirty="0" smtClean="0"/>
              <a:t>　　参加者数</a:t>
            </a:r>
            <a:endParaRPr lang="en-US" sz="2700" dirty="0"/>
          </a:p>
        </p:txBody>
      </p:sp>
      <p:sp>
        <p:nvSpPr>
          <p:cNvPr id="10" name="TextBox 9">
            <a:extLst>
              <a:ext uri="{FF2B5EF4-FFF2-40B4-BE49-F238E27FC236}">
                <a16:creationId xmlns="" xmlns:a16="http://schemas.microsoft.com/office/drawing/2014/main" id="{2C9319B2-295D-46B3-9669-88E271BFCD32}"/>
              </a:ext>
            </a:extLst>
          </p:cNvPr>
          <p:cNvSpPr txBox="1"/>
          <p:nvPr/>
        </p:nvSpPr>
        <p:spPr>
          <a:xfrm>
            <a:off x="5090311" y="1789197"/>
            <a:ext cx="3964790" cy="992579"/>
          </a:xfrm>
          <a:prstGeom prst="rect">
            <a:avLst/>
          </a:prstGeom>
          <a:noFill/>
        </p:spPr>
        <p:txBody>
          <a:bodyPr wrap="square" lIns="68580" tIns="34290" rIns="68580" bIns="34290" rtlCol="0">
            <a:spAutoFit/>
          </a:bodyPr>
          <a:lstStyle/>
          <a:p>
            <a:pPr algn="ctr"/>
            <a:r>
              <a:rPr lang="en-US" sz="6000" b="1" dirty="0">
                <a:solidFill>
                  <a:srgbClr val="FFFFFF"/>
                </a:solidFill>
                <a:latin typeface="Arial Black" panose="020B0A04020102020204" pitchFamily="34" charset="0"/>
                <a:ea typeface="Arial Black" charset="0"/>
                <a:cs typeface="Arial Black" charset="0"/>
              </a:rPr>
              <a:t>50,000</a:t>
            </a:r>
          </a:p>
        </p:txBody>
      </p:sp>
    </p:spTree>
    <p:extLst>
      <p:ext uri="{BB962C8B-B14F-4D97-AF65-F5344CB8AC3E}">
        <p14:creationId xmlns:p14="http://schemas.microsoft.com/office/powerpoint/2010/main" val="33939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normAutofit/>
          </a:bodyPr>
          <a:lstStyle/>
          <a:p>
            <a:pPr lvl="0"/>
            <a:r>
              <a:rPr lang="ja-JP" altLang="en-US" dirty="0"/>
              <a:t>年間開催されるライラ数</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374924" y="2532250"/>
            <a:ext cx="4057838" cy="1234329"/>
          </a:xfrm>
          <a:prstGeom prst="rect">
            <a:avLst/>
          </a:prstGeom>
          <a:noFill/>
        </p:spPr>
        <p:txBody>
          <a:bodyPr wrap="square" lIns="68580" tIns="34290" rIns="68580" bIns="34290" rtlCol="0" anchor="ctr">
            <a:noAutofit/>
          </a:bodyPr>
          <a:lstStyle/>
          <a:p>
            <a:pPr marL="342900" indent="-342900">
              <a:buFont typeface="Arial" panose="020B0604020202020204" pitchFamily="34" charset="0"/>
              <a:buChar char="•"/>
            </a:pPr>
            <a:r>
              <a:rPr lang="ja-JP" altLang="en-US" sz="2300" dirty="0" smtClean="0"/>
              <a:t>地区の </a:t>
            </a:r>
            <a:r>
              <a:rPr lang="en-US" altLang="ja-JP" sz="2300" dirty="0" smtClean="0"/>
              <a:t>60</a:t>
            </a:r>
            <a:r>
              <a:rPr lang="ja-JP" altLang="en-US" sz="2300" dirty="0" smtClean="0"/>
              <a:t>％は、年に </a:t>
            </a:r>
            <a:r>
              <a:rPr lang="en-US" altLang="ja-JP" sz="2300" dirty="0" smtClean="0"/>
              <a:t>1 </a:t>
            </a:r>
            <a:r>
              <a:rPr lang="ja-JP" altLang="en-US" sz="2300" dirty="0" smtClean="0"/>
              <a:t>回セッションを開催している。</a:t>
            </a:r>
            <a:endParaRPr lang="en-US" altLang="ja-JP" sz="2300" dirty="0" smtClean="0"/>
          </a:p>
          <a:p>
            <a:pPr marL="342900" indent="-342900">
              <a:buFont typeface="Arial" panose="020B0604020202020204" pitchFamily="34" charset="0"/>
              <a:buChar char="•"/>
            </a:pPr>
            <a:endParaRPr lang="en-US" altLang="ja-JP" sz="2300" dirty="0" smtClean="0"/>
          </a:p>
          <a:p>
            <a:pPr marL="342900" indent="-342900">
              <a:buFont typeface="Arial" panose="020B0604020202020204" pitchFamily="34" charset="0"/>
              <a:buChar char="•"/>
            </a:pPr>
            <a:r>
              <a:rPr lang="ja-JP" altLang="en-US" sz="2300" dirty="0" smtClean="0"/>
              <a:t>地区の </a:t>
            </a:r>
            <a:r>
              <a:rPr lang="en-US" altLang="ja-JP" sz="2300" dirty="0" smtClean="0"/>
              <a:t>30</a:t>
            </a:r>
            <a:r>
              <a:rPr lang="ja-JP" altLang="en-US" sz="2300" dirty="0" smtClean="0"/>
              <a:t>％は、年に </a:t>
            </a:r>
            <a:r>
              <a:rPr lang="en-US" altLang="ja-JP" sz="2300" dirty="0" smtClean="0"/>
              <a:t>2 </a:t>
            </a:r>
            <a:r>
              <a:rPr lang="ja-JP" altLang="en-US" sz="2300" dirty="0" smtClean="0"/>
              <a:t>回以上セッションを開催している。</a:t>
            </a:r>
            <a:endParaRPr lang="en-US" sz="2300" dirty="0">
              <a:solidFill>
                <a:srgbClr val="48595D"/>
              </a:solidFill>
              <a:latin typeface="+mj-lt"/>
              <a:ea typeface="Arial"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3252390673"/>
              </p:ext>
            </p:extLst>
          </p:nvPr>
        </p:nvGraphicFramePr>
        <p:xfrm>
          <a:off x="4234121" y="1517392"/>
          <a:ext cx="4820979" cy="326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465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ja-JP" altLang="en-US" dirty="0" smtClean="0"/>
              <a:t>開催日数</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374924" y="2532250"/>
            <a:ext cx="4064072" cy="1234329"/>
          </a:xfrm>
          <a:prstGeom prst="rect">
            <a:avLst/>
          </a:prstGeom>
          <a:noFill/>
        </p:spPr>
        <p:txBody>
          <a:bodyPr wrap="square" lIns="68580" tIns="34290" rIns="68580" bIns="34290" rtlCol="0" anchor="ctr">
            <a:noAutofit/>
          </a:bodyPr>
          <a:lstStyle/>
          <a:p>
            <a:pPr marL="342900" indent="-342900">
              <a:buFont typeface="Arial" panose="020B0604020202020204" pitchFamily="34" charset="0"/>
              <a:buChar char="•"/>
            </a:pPr>
            <a:r>
              <a:rPr lang="ja-JP" altLang="en-US" sz="2300" dirty="0" smtClean="0"/>
              <a:t>地区の</a:t>
            </a:r>
            <a:r>
              <a:rPr lang="en-US" altLang="ja-JP" sz="2300" dirty="0" smtClean="0"/>
              <a:t>38</a:t>
            </a:r>
            <a:r>
              <a:rPr lang="ja-JP" altLang="en-US" sz="2300" dirty="0" smtClean="0"/>
              <a:t>％は、</a:t>
            </a:r>
            <a:r>
              <a:rPr lang="en-US" altLang="ja-JP" sz="2300" dirty="0" smtClean="0"/>
              <a:t>5</a:t>
            </a:r>
            <a:r>
              <a:rPr lang="ja-JP" altLang="en-US" sz="2300" dirty="0" smtClean="0"/>
              <a:t>日間以上の</a:t>
            </a:r>
            <a:r>
              <a:rPr lang="en-US" altLang="ja-JP" sz="2300" dirty="0" smtClean="0"/>
              <a:t>RYLA</a:t>
            </a:r>
            <a:r>
              <a:rPr lang="ja-JP" altLang="en-US" sz="2300" dirty="0" smtClean="0"/>
              <a:t>を実施しています。</a:t>
            </a:r>
            <a:endParaRPr lang="en-US" altLang="ja-JP" sz="2300" dirty="0" smtClean="0"/>
          </a:p>
          <a:p>
            <a:pPr marL="342900" indent="-342900">
              <a:buFont typeface="Arial" panose="020B0604020202020204" pitchFamily="34" charset="0"/>
              <a:buChar char="•"/>
            </a:pPr>
            <a:endParaRPr lang="en-US" altLang="ja-JP" sz="2300" dirty="0"/>
          </a:p>
          <a:p>
            <a:pPr marL="342900" indent="-342900">
              <a:buFont typeface="Arial" panose="020B0604020202020204" pitchFamily="34" charset="0"/>
              <a:buChar char="•"/>
            </a:pPr>
            <a:r>
              <a:rPr lang="ja-JP" altLang="en-US" sz="2300" dirty="0" smtClean="0"/>
              <a:t>地区の</a:t>
            </a:r>
            <a:r>
              <a:rPr lang="en-US" altLang="ja-JP" sz="2300" dirty="0" smtClean="0"/>
              <a:t>30</a:t>
            </a:r>
            <a:r>
              <a:rPr lang="ja-JP" altLang="en-US" sz="2300" dirty="0" smtClean="0"/>
              <a:t>％は、</a:t>
            </a:r>
            <a:r>
              <a:rPr lang="en-US" altLang="ja-JP" sz="2300" dirty="0" smtClean="0"/>
              <a:t>3</a:t>
            </a:r>
            <a:r>
              <a:rPr lang="ja-JP" altLang="en-US" sz="2300" dirty="0" smtClean="0"/>
              <a:t>日間の</a:t>
            </a:r>
            <a:r>
              <a:rPr lang="en-US" altLang="ja-JP" sz="2300" dirty="0" smtClean="0"/>
              <a:t>RYLA</a:t>
            </a:r>
            <a:r>
              <a:rPr lang="ja-JP" altLang="en-US" sz="2300" dirty="0" smtClean="0"/>
              <a:t>を実施しています。</a:t>
            </a:r>
            <a:endParaRPr lang="en-US" sz="2300" dirty="0">
              <a:solidFill>
                <a:srgbClr val="48595D"/>
              </a:solidFill>
              <a:latin typeface="+mj-lt"/>
              <a:ea typeface="Arial"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4133762851"/>
              </p:ext>
            </p:extLst>
          </p:nvPr>
        </p:nvGraphicFramePr>
        <p:xfrm>
          <a:off x="4234121" y="1517392"/>
          <a:ext cx="4820979" cy="3346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3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F2733-7847-4386-BFFD-2C447E835A7B}"/>
              </a:ext>
            </a:extLst>
          </p:cNvPr>
          <p:cNvSpPr>
            <a:spLocks noGrp="1"/>
          </p:cNvSpPr>
          <p:nvPr>
            <p:ph type="title"/>
          </p:nvPr>
        </p:nvSpPr>
        <p:spPr>
          <a:xfrm>
            <a:off x="285750" y="-290943"/>
            <a:ext cx="8629650" cy="1155032"/>
          </a:xfrm>
        </p:spPr>
        <p:txBody>
          <a:bodyPr/>
          <a:lstStyle/>
          <a:p>
            <a:pPr lvl="0"/>
            <a:r>
              <a:rPr lang="ja-JP" altLang="en-US" dirty="0"/>
              <a:t>参加者の年齢</a:t>
            </a:r>
            <a:endParaRPr lang="en-US" dirty="0"/>
          </a:p>
        </p:txBody>
      </p:sp>
      <p:sp>
        <p:nvSpPr>
          <p:cNvPr id="2" name="Slide Number Placeholder 1">
            <a:extLst>
              <a:ext uri="{FF2B5EF4-FFF2-40B4-BE49-F238E27FC236}">
                <a16:creationId xmlns=""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11" name="TextBox 10">
            <a:extLst>
              <a:ext uri="{FF2B5EF4-FFF2-40B4-BE49-F238E27FC236}">
                <a16:creationId xmlns="" xmlns:a16="http://schemas.microsoft.com/office/drawing/2014/main" id="{10DDCA3E-6E89-4633-8B4C-F3D7BE585269}"/>
              </a:ext>
            </a:extLst>
          </p:cNvPr>
          <p:cNvSpPr txBox="1"/>
          <p:nvPr/>
        </p:nvSpPr>
        <p:spPr>
          <a:xfrm>
            <a:off x="374924" y="2532250"/>
            <a:ext cx="4101480" cy="1234329"/>
          </a:xfrm>
          <a:prstGeom prst="rect">
            <a:avLst/>
          </a:prstGeom>
          <a:noFill/>
        </p:spPr>
        <p:txBody>
          <a:bodyPr wrap="square" lIns="68580" tIns="34290" rIns="68580" bIns="34290" rtlCol="0" anchor="ctr">
            <a:noAutofit/>
          </a:bodyPr>
          <a:lstStyle/>
          <a:p>
            <a:pPr marL="342900" indent="-342900">
              <a:buFont typeface="Arial" panose="020B0604020202020204" pitchFamily="34" charset="0"/>
              <a:buChar char="•"/>
            </a:pPr>
            <a:r>
              <a:rPr lang="ja-JP" altLang="en-US" sz="2300" dirty="0" smtClean="0"/>
              <a:t>地区の</a:t>
            </a:r>
            <a:r>
              <a:rPr lang="en-US" altLang="ja-JP" sz="2300" dirty="0" smtClean="0"/>
              <a:t>64</a:t>
            </a:r>
            <a:r>
              <a:rPr lang="ja-JP" altLang="en-US" sz="2300" dirty="0" smtClean="0"/>
              <a:t>％は、中高生（</a:t>
            </a:r>
            <a:r>
              <a:rPr lang="en-US" altLang="ja-JP" sz="2300" dirty="0" smtClean="0"/>
              <a:t>14</a:t>
            </a:r>
            <a:r>
              <a:rPr lang="ja-JP" altLang="en-US" sz="2300" dirty="0" smtClean="0"/>
              <a:t>～</a:t>
            </a:r>
            <a:r>
              <a:rPr lang="en-US" altLang="ja-JP" sz="2300" dirty="0" smtClean="0"/>
              <a:t>18</a:t>
            </a:r>
            <a:r>
              <a:rPr lang="ja-JP" altLang="en-US" sz="2300" dirty="0" smtClean="0"/>
              <a:t>歳）を対象としています。</a:t>
            </a:r>
            <a:endParaRPr lang="en-US" altLang="ja-JP" sz="2300" dirty="0" smtClean="0"/>
          </a:p>
          <a:p>
            <a:pPr marL="342900" indent="-342900">
              <a:buFont typeface="Arial" panose="020B0604020202020204" pitchFamily="34" charset="0"/>
              <a:buChar char="•"/>
            </a:pPr>
            <a:endParaRPr lang="en-US" altLang="ja-JP" sz="2300" dirty="0"/>
          </a:p>
          <a:p>
            <a:pPr marL="342900" indent="-342900">
              <a:buFont typeface="Arial" panose="020B0604020202020204" pitchFamily="34" charset="0"/>
              <a:buChar char="•"/>
            </a:pPr>
            <a:r>
              <a:rPr lang="ja-JP" altLang="en-US" sz="2300" dirty="0" smtClean="0"/>
              <a:t>地区の</a:t>
            </a:r>
            <a:r>
              <a:rPr lang="en-US" altLang="ja-JP" sz="2300" dirty="0" smtClean="0"/>
              <a:t>34</a:t>
            </a:r>
            <a:r>
              <a:rPr lang="ja-JP" altLang="en-US" sz="2300" dirty="0" smtClean="0"/>
              <a:t>％は、大学生および若年成人（</a:t>
            </a:r>
            <a:r>
              <a:rPr lang="en-US" altLang="ja-JP" sz="2300" dirty="0" smtClean="0"/>
              <a:t>18</a:t>
            </a:r>
            <a:r>
              <a:rPr lang="ja-JP" altLang="en-US" sz="2300" dirty="0" smtClean="0"/>
              <a:t>～</a:t>
            </a:r>
            <a:r>
              <a:rPr lang="en-US" altLang="ja-JP" sz="2300" dirty="0" smtClean="0"/>
              <a:t>30</a:t>
            </a:r>
            <a:r>
              <a:rPr lang="ja-JP" altLang="en-US" sz="2300" dirty="0" smtClean="0"/>
              <a:t>歳）を対象としています</a:t>
            </a:r>
            <a:endParaRPr lang="en-US" sz="2300" dirty="0">
              <a:solidFill>
                <a:srgbClr val="48595D"/>
              </a:solidFill>
              <a:latin typeface="+mj-lt"/>
              <a:ea typeface="Arial"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2343883689"/>
              </p:ext>
            </p:extLst>
          </p:nvPr>
        </p:nvGraphicFramePr>
        <p:xfrm>
          <a:off x="4234121" y="1517392"/>
          <a:ext cx="4820979" cy="326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86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 xmlns:a16="http://schemas.microsoft.com/office/drawing/2014/main" id="{DBD4AD28-DEDB-A849-A0BA-DA9879090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86" b="7941"/>
          <a:stretch/>
        </p:blipFill>
        <p:spPr>
          <a:xfrm>
            <a:off x="0" y="-6927"/>
            <a:ext cx="9192491" cy="5140036"/>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pic>
      <p:sp>
        <p:nvSpPr>
          <p:cNvPr id="18" name="Text Placeholder 17">
            <a:extLst>
              <a:ext uri="{FF2B5EF4-FFF2-40B4-BE49-F238E27FC236}">
                <a16:creationId xmlns="" xmlns:a16="http://schemas.microsoft.com/office/drawing/2014/main" id="{602F4E01-0AD5-465C-9D55-0B2A8DAB94F1}"/>
              </a:ext>
            </a:extLst>
          </p:cNvPr>
          <p:cNvSpPr>
            <a:spLocks noGrp="1"/>
          </p:cNvSpPr>
          <p:nvPr>
            <p:ph type="body" sz="quarter" idx="16"/>
          </p:nvPr>
        </p:nvSpPr>
        <p:spPr>
          <a:xfrm>
            <a:off x="0" y="-10391"/>
            <a:ext cx="9192491" cy="5153891"/>
          </a:xfrm>
        </p:spPr>
        <p:txBody>
          <a:bodyPr/>
          <a:lstStyle/>
          <a:p>
            <a:r>
              <a:rPr lang="en-US" dirty="0"/>
              <a:t>RYLA</a:t>
            </a:r>
            <a:r>
              <a:rPr lang="ja-JP" altLang="en-US" dirty="0"/>
              <a:t>の目的</a:t>
            </a:r>
            <a:endParaRPr lang="en-US" dirty="0"/>
          </a:p>
        </p:txBody>
      </p:sp>
      <p:sp>
        <p:nvSpPr>
          <p:cNvPr id="2" name="Slide Number Placeholder 1">
            <a:extLst>
              <a:ext uri="{FF2B5EF4-FFF2-40B4-BE49-F238E27FC236}">
                <a16:creationId xmlns="" xmlns:a16="http://schemas.microsoft.com/office/drawing/2014/main" id="{17940D06-0E36-4FB9-80BA-82191D986270}"/>
              </a:ext>
            </a:extLst>
          </p:cNvPr>
          <p:cNvSpPr>
            <a:spLocks noGrp="1"/>
          </p:cNvSpPr>
          <p:nvPr>
            <p:ph type="sldNum" sz="quarter" idx="12"/>
          </p:nvPr>
        </p:nvSpPr>
        <p:spPr/>
        <p:txBody>
          <a:bodyPr/>
          <a:lstStyle/>
          <a:p>
            <a:pPr defTabSz="685800">
              <a:defRPr/>
            </a:pPr>
            <a:fld id="{97A94E25-127B-4C48-AF96-44BA7B823777}" type="slidenum">
              <a:rPr kumimoji="0" lang="en-US" sz="900">
                <a:solidFill>
                  <a:prstClr val="white"/>
                </a:solidFill>
                <a:latin typeface="Arial" panose="020B0604020202020204"/>
              </a:rPr>
              <a:pPr defTabSz="685800">
                <a:defRPr/>
              </a:pPr>
              <a:t>9</a:t>
            </a:fld>
            <a:endParaRPr kumimoji="0" lang="en-US" sz="900" dirty="0">
              <a:solidFill>
                <a:prstClr val="white"/>
              </a:solidFill>
              <a:latin typeface="Arial" panose="020B0604020202020204"/>
            </a:endParaRPr>
          </a:p>
        </p:txBody>
      </p:sp>
      <p:sp>
        <p:nvSpPr>
          <p:cNvPr id="3" name="TextBox 2">
            <a:extLst>
              <a:ext uri="{FF2B5EF4-FFF2-40B4-BE49-F238E27FC236}">
                <a16:creationId xmlns="" xmlns:a16="http://schemas.microsoft.com/office/drawing/2014/main" id="{BBC07BED-CCB7-984B-BB70-40293C92F076}"/>
              </a:ext>
            </a:extLst>
          </p:cNvPr>
          <p:cNvSpPr txBox="1"/>
          <p:nvPr/>
        </p:nvSpPr>
        <p:spPr>
          <a:xfrm>
            <a:off x="-1107831" y="3196883"/>
            <a:ext cx="138564" cy="284693"/>
          </a:xfrm>
          <a:prstGeom prst="rect">
            <a:avLst/>
          </a:prstGeom>
          <a:noFill/>
        </p:spPr>
        <p:txBody>
          <a:bodyPr wrap="none" lIns="68580" tIns="34290" rIns="68580" bIns="34290" rtlCol="0">
            <a:spAutoFit/>
          </a:bodyPr>
          <a:lstStyle/>
          <a:p>
            <a:pPr defTabSz="685800">
              <a:defRPr/>
            </a:pPr>
            <a:endParaRPr kumimoji="0" lang="en-US" sz="1400" dirty="0">
              <a:solidFill>
                <a:prstClr val="black"/>
              </a:solidFill>
              <a:latin typeface="Arial" panose="020B0604020202020204"/>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5281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1097</Words>
  <Application>Microsoft Office PowerPoint</Application>
  <PresentationFormat>画面に合わせる (16:9)</PresentationFormat>
  <Paragraphs>164</Paragraphs>
  <Slides>27</Slides>
  <Notes>6</Notes>
  <HiddenSlides>0</HiddenSlides>
  <MMClips>0</MMClips>
  <ScaleCrop>false</ScaleCrop>
  <HeadingPairs>
    <vt:vector size="4" baseType="variant">
      <vt:variant>
        <vt:lpstr>テーマ</vt:lpstr>
      </vt:variant>
      <vt:variant>
        <vt:i4>2</vt:i4>
      </vt:variant>
      <vt:variant>
        <vt:lpstr>スライド タイトル</vt:lpstr>
      </vt:variant>
      <vt:variant>
        <vt:i4>27</vt:i4>
      </vt:variant>
    </vt:vector>
  </HeadingPairs>
  <TitlesOfParts>
    <vt:vector size="29" baseType="lpstr">
      <vt:lpstr>Office ​​テーマ</vt:lpstr>
      <vt:lpstr>7_Office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年間開催されるライラ数</vt:lpstr>
      <vt:lpstr>開催日数</vt:lpstr>
      <vt:lpstr>参加者の年齢</vt:lpstr>
      <vt:lpstr>PowerPoint プレゼンテーション</vt:lpstr>
      <vt:lpstr>ライラの目的ランキング</vt:lpstr>
      <vt:lpstr>PowerPoint プレゼンテーション</vt:lpstr>
      <vt:lpstr>Planning Partnerships</vt:lpstr>
      <vt:lpstr>Implementing Partnerships</vt:lpstr>
      <vt:lpstr>WHO Facilitates RYLA</vt:lpstr>
      <vt:lpstr>Training for facilitators</vt:lpstr>
      <vt:lpstr>PowerPoint プレゼンテーション</vt:lpstr>
      <vt:lpstr>Topics</vt:lpstr>
      <vt:lpstr>Topics</vt:lpstr>
      <vt:lpstr>Content updates</vt:lpstr>
      <vt:lpstr>PowerPoint プレゼンテーション</vt:lpstr>
      <vt:lpstr>Evaluation practices</vt:lpstr>
      <vt:lpstr>評価方法</vt:lpstr>
      <vt:lpstr>PowerPoint プレゼンテーション</vt:lpstr>
      <vt:lpstr>Current rotary resources</vt:lpstr>
      <vt:lpstr>DESIRED Support</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PCUser</dc:creator>
  <cp:lastModifiedBy>PCUser</cp:lastModifiedBy>
  <cp:revision>15</cp:revision>
  <dcterms:created xsi:type="dcterms:W3CDTF">2023-02-26T07:08:15Z</dcterms:created>
  <dcterms:modified xsi:type="dcterms:W3CDTF">2023-02-26T12:19:50Z</dcterms:modified>
</cp:coreProperties>
</file>