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60" r:id="rId3"/>
    <p:sldId id="349" r:id="rId4"/>
    <p:sldId id="264" r:id="rId5"/>
    <p:sldId id="268" r:id="rId6"/>
    <p:sldId id="332" r:id="rId7"/>
    <p:sldId id="333" r:id="rId8"/>
    <p:sldId id="334" r:id="rId9"/>
    <p:sldId id="335" r:id="rId10"/>
    <p:sldId id="336" r:id="rId11"/>
    <p:sldId id="337" r:id="rId12"/>
    <p:sldId id="331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30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78A"/>
    <a:srgbClr val="E31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智 田中" userId="1d059e6449deb84b" providerId="LiveId" clId="{DDEB2FA8-999E-4D7F-A5DF-8DE3CD9EE18E}"/>
    <pc:docChg chg="undo redo custSel addSld delSld modSld sldOrd">
      <pc:chgData name="智 田中" userId="1d059e6449deb84b" providerId="LiveId" clId="{DDEB2FA8-999E-4D7F-A5DF-8DE3CD9EE18E}" dt="2024-01-24T08:01:09.873" v="11713" actId="1076"/>
      <pc:docMkLst>
        <pc:docMk/>
      </pc:docMkLst>
      <pc:sldChg chg="addSp delSp modSp mod">
        <pc:chgData name="智 田中" userId="1d059e6449deb84b" providerId="LiveId" clId="{DDEB2FA8-999E-4D7F-A5DF-8DE3CD9EE18E}" dt="2024-01-24T03:13:28.084" v="10300"/>
        <pc:sldMkLst>
          <pc:docMk/>
          <pc:sldMk cId="2096848062" sldId="260"/>
        </pc:sldMkLst>
        <pc:spChg chg="del">
          <ac:chgData name="智 田中" userId="1d059e6449deb84b" providerId="LiveId" clId="{DDEB2FA8-999E-4D7F-A5DF-8DE3CD9EE18E}" dt="2024-01-20T04:55:49.094" v="441" actId="478"/>
          <ac:spMkLst>
            <pc:docMk/>
            <pc:sldMk cId="2096848062" sldId="260"/>
            <ac:spMk id="2" creationId="{3AAA7127-F0F3-4504-8BC5-C22D5C7D3BD6}"/>
          </ac:spMkLst>
        </pc:spChg>
        <pc:spChg chg="add mod">
          <ac:chgData name="智 田中" userId="1d059e6449deb84b" providerId="LiveId" clId="{DDEB2FA8-999E-4D7F-A5DF-8DE3CD9EE18E}" dt="2024-01-24T03:13:28.084" v="10300"/>
          <ac:spMkLst>
            <pc:docMk/>
            <pc:sldMk cId="2096848062" sldId="260"/>
            <ac:spMk id="3" creationId="{8E0292FD-866F-8E9A-59FF-5589372D136C}"/>
          </ac:spMkLst>
        </pc:spChg>
        <pc:spChg chg="add mod">
          <ac:chgData name="智 田中" userId="1d059e6449deb84b" providerId="LiveId" clId="{DDEB2FA8-999E-4D7F-A5DF-8DE3CD9EE18E}" dt="2024-01-20T23:58:36.102" v="1634" actId="207"/>
          <ac:spMkLst>
            <pc:docMk/>
            <pc:sldMk cId="2096848062" sldId="260"/>
            <ac:spMk id="4" creationId="{1301A926-B990-7857-8FD0-1275E452B9F1}"/>
          </ac:spMkLst>
        </pc:spChg>
        <pc:spChg chg="del">
          <ac:chgData name="智 田中" userId="1d059e6449deb84b" providerId="LiveId" clId="{DDEB2FA8-999E-4D7F-A5DF-8DE3CD9EE18E}" dt="2024-01-20T04:55:49.094" v="441" actId="478"/>
          <ac:spMkLst>
            <pc:docMk/>
            <pc:sldMk cId="2096848062" sldId="260"/>
            <ac:spMk id="6" creationId="{F6A7DB58-F8EC-3E0D-B6C1-5527A701950E}"/>
          </ac:spMkLst>
        </pc:spChg>
        <pc:spChg chg="mod">
          <ac:chgData name="智 田中" userId="1d059e6449deb84b" providerId="LiveId" clId="{DDEB2FA8-999E-4D7F-A5DF-8DE3CD9EE18E}" dt="2024-01-20T04:57:35" v="566" actId="6549"/>
          <ac:spMkLst>
            <pc:docMk/>
            <pc:sldMk cId="2096848062" sldId="260"/>
            <ac:spMk id="12" creationId="{9D7FA361-F6D0-4EEE-9D53-AC628FD2D31C}"/>
          </ac:spMkLst>
        </pc:spChg>
        <pc:picChg chg="del">
          <ac:chgData name="智 田中" userId="1d059e6449deb84b" providerId="LiveId" clId="{DDEB2FA8-999E-4D7F-A5DF-8DE3CD9EE18E}" dt="2024-01-20T04:55:49.094" v="441" actId="478"/>
          <ac:picMkLst>
            <pc:docMk/>
            <pc:sldMk cId="2096848062" sldId="260"/>
            <ac:picMk id="4" creationId="{84D97DD9-8F22-EA17-A3DA-67F61771CA0D}"/>
          </ac:picMkLst>
        </pc:picChg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2797766612" sldId="262"/>
        </pc:sldMkLst>
      </pc:sldChg>
      <pc:sldChg chg="addSp delSp modSp mod ord">
        <pc:chgData name="智 田中" userId="1d059e6449deb84b" providerId="LiveId" clId="{DDEB2FA8-999E-4D7F-A5DF-8DE3CD9EE18E}" dt="2024-01-24T07:58:22.330" v="11707"/>
        <pc:sldMkLst>
          <pc:docMk/>
          <pc:sldMk cId="2457021009" sldId="264"/>
        </pc:sldMkLst>
        <pc:spChg chg="add mod ord">
          <ac:chgData name="智 田中" userId="1d059e6449deb84b" providerId="LiveId" clId="{DDEB2FA8-999E-4D7F-A5DF-8DE3CD9EE18E}" dt="2024-01-24T07:56:34.998" v="11630" actId="1035"/>
          <ac:spMkLst>
            <pc:docMk/>
            <pc:sldMk cId="2457021009" sldId="264"/>
            <ac:spMk id="2" creationId="{25295463-EBFE-4A1A-AA5C-D1E980618E41}"/>
          </ac:spMkLst>
        </pc:spChg>
        <pc:spChg chg="del">
          <ac:chgData name="智 田中" userId="1d059e6449deb84b" providerId="LiveId" clId="{DDEB2FA8-999E-4D7F-A5DF-8DE3CD9EE18E}" dt="2024-01-20T04:55:59.662" v="442" actId="478"/>
          <ac:spMkLst>
            <pc:docMk/>
            <pc:sldMk cId="2457021009" sldId="264"/>
            <ac:spMk id="2" creationId="{3AAA7127-F0F3-4504-8BC5-C22D5C7D3BD6}"/>
          </ac:spMkLst>
        </pc:spChg>
        <pc:spChg chg="add del mod">
          <ac:chgData name="智 田中" userId="1d059e6449deb84b" providerId="LiveId" clId="{DDEB2FA8-999E-4D7F-A5DF-8DE3CD9EE18E}" dt="2024-01-21T04:00:21.632" v="5833" actId="478"/>
          <ac:spMkLst>
            <pc:docMk/>
            <pc:sldMk cId="2457021009" sldId="264"/>
            <ac:spMk id="2" creationId="{66A299A3-AF3B-AD2D-4058-57FD2722E12A}"/>
          </ac:spMkLst>
        </pc:spChg>
        <pc:spChg chg="add mod">
          <ac:chgData name="智 田中" userId="1d059e6449deb84b" providerId="LiveId" clId="{DDEB2FA8-999E-4D7F-A5DF-8DE3CD9EE18E}" dt="2024-01-24T07:58:22.330" v="11707"/>
          <ac:spMkLst>
            <pc:docMk/>
            <pc:sldMk cId="2457021009" sldId="264"/>
            <ac:spMk id="4" creationId="{204E8180-ED75-13E6-A3D3-FFAACB49BF33}"/>
          </ac:spMkLst>
        </pc:spChg>
        <pc:spChg chg="add mod">
          <ac:chgData name="智 田中" userId="1d059e6449deb84b" providerId="LiveId" clId="{DDEB2FA8-999E-4D7F-A5DF-8DE3CD9EE18E}" dt="2024-01-24T03:00:03.886" v="10085" actId="1076"/>
          <ac:spMkLst>
            <pc:docMk/>
            <pc:sldMk cId="2457021009" sldId="264"/>
            <ac:spMk id="5" creationId="{34CCEF0A-550D-383F-D725-544B9621FA87}"/>
          </ac:spMkLst>
        </pc:spChg>
        <pc:spChg chg="add mod">
          <ac:chgData name="智 田中" userId="1d059e6449deb84b" providerId="LiveId" clId="{DDEB2FA8-999E-4D7F-A5DF-8DE3CD9EE18E}" dt="2024-01-24T07:57:37.004" v="11658"/>
          <ac:spMkLst>
            <pc:docMk/>
            <pc:sldMk cId="2457021009" sldId="264"/>
            <ac:spMk id="6" creationId="{6D8E4E4B-C656-420D-8CF0-949DAE4F3DDE}"/>
          </ac:spMkLst>
        </pc:spChg>
        <pc:spChg chg="del">
          <ac:chgData name="智 田中" userId="1d059e6449deb84b" providerId="LiveId" clId="{DDEB2FA8-999E-4D7F-A5DF-8DE3CD9EE18E}" dt="2024-01-20T04:55:59.662" v="442" actId="478"/>
          <ac:spMkLst>
            <pc:docMk/>
            <pc:sldMk cId="2457021009" sldId="264"/>
            <ac:spMk id="6" creationId="{F6A7DB58-F8EC-3E0D-B6C1-5527A701950E}"/>
          </ac:spMkLst>
        </pc:spChg>
        <pc:spChg chg="add mod">
          <ac:chgData name="智 田中" userId="1d059e6449deb84b" providerId="LiveId" clId="{DDEB2FA8-999E-4D7F-A5DF-8DE3CD9EE18E}" dt="2024-01-24T00:57:39.807" v="9392" actId="1037"/>
          <ac:spMkLst>
            <pc:docMk/>
            <pc:sldMk cId="2457021009" sldId="264"/>
            <ac:spMk id="7" creationId="{8EC5DCDD-A5D8-383E-0E99-AF581932BD91}"/>
          </ac:spMkLst>
        </pc:spChg>
        <pc:spChg chg="add mod">
          <ac:chgData name="智 田中" userId="1d059e6449deb84b" providerId="LiveId" clId="{DDEB2FA8-999E-4D7F-A5DF-8DE3CD9EE18E}" dt="2024-01-24T07:56:51.920" v="11633" actId="207"/>
          <ac:spMkLst>
            <pc:docMk/>
            <pc:sldMk cId="2457021009" sldId="264"/>
            <ac:spMk id="8" creationId="{37F4D287-B6A9-ED9D-3DEE-094145C84F79}"/>
          </ac:spMkLst>
        </pc:spChg>
        <pc:spChg chg="add mod ord">
          <ac:chgData name="智 田中" userId="1d059e6449deb84b" providerId="LiveId" clId="{DDEB2FA8-999E-4D7F-A5DF-8DE3CD9EE18E}" dt="2024-01-24T07:57:02.931" v="11634" actId="207"/>
          <ac:spMkLst>
            <pc:docMk/>
            <pc:sldMk cId="2457021009" sldId="264"/>
            <ac:spMk id="9" creationId="{580ADDB7-6DBE-BD79-867B-37A2FF7CAFE0}"/>
          </ac:spMkLst>
        </pc:spChg>
        <pc:spChg chg="mod">
          <ac:chgData name="智 田中" userId="1d059e6449deb84b" providerId="LiveId" clId="{DDEB2FA8-999E-4D7F-A5DF-8DE3CD9EE18E}" dt="2024-01-20T05:00:06.904" v="882"/>
          <ac:spMkLst>
            <pc:docMk/>
            <pc:sldMk cId="2457021009" sldId="264"/>
            <ac:spMk id="12" creationId="{9D7FA361-F6D0-4EEE-9D53-AC628FD2D31C}"/>
          </ac:spMkLst>
        </pc:spChg>
        <pc:picChg chg="del">
          <ac:chgData name="智 田中" userId="1d059e6449deb84b" providerId="LiveId" clId="{DDEB2FA8-999E-4D7F-A5DF-8DE3CD9EE18E}" dt="2024-01-20T04:55:59.662" v="442" actId="478"/>
          <ac:picMkLst>
            <pc:docMk/>
            <pc:sldMk cId="2457021009" sldId="264"/>
            <ac:picMk id="4" creationId="{E3D5E934-4772-F5A2-B78B-E0DCB6E5665F}"/>
          </ac:picMkLst>
        </pc:picChg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2349974992" sldId="265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169033175" sldId="266"/>
        </pc:sldMkLst>
      </pc:sldChg>
      <pc:sldChg chg="del ord">
        <pc:chgData name="智 田中" userId="1d059e6449deb84b" providerId="LiveId" clId="{DDEB2FA8-999E-4D7F-A5DF-8DE3CD9EE18E}" dt="2024-01-20T05:01:06.538" v="934" actId="47"/>
        <pc:sldMkLst>
          <pc:docMk/>
          <pc:sldMk cId="4245842876" sldId="267"/>
        </pc:sldMkLst>
      </pc:sldChg>
      <pc:sldChg chg="addSp delSp modSp mod ord">
        <pc:chgData name="智 田中" userId="1d059e6449deb84b" providerId="LiveId" clId="{DDEB2FA8-999E-4D7F-A5DF-8DE3CD9EE18E}" dt="2024-01-24T03:46:00.080" v="11378" actId="20577"/>
        <pc:sldMkLst>
          <pc:docMk/>
          <pc:sldMk cId="4216915426" sldId="268"/>
        </pc:sldMkLst>
        <pc:spChg chg="del">
          <ac:chgData name="智 田中" userId="1d059e6449deb84b" providerId="LiveId" clId="{DDEB2FA8-999E-4D7F-A5DF-8DE3CD9EE18E}" dt="2024-01-20T05:00:12.517" v="883" actId="478"/>
          <ac:spMkLst>
            <pc:docMk/>
            <pc:sldMk cId="4216915426" sldId="268"/>
            <ac:spMk id="2" creationId="{3AAA7127-F0F3-4504-8BC5-C22D5C7D3BD6}"/>
          </ac:spMkLst>
        </pc:spChg>
        <pc:spChg chg="add del mod">
          <ac:chgData name="智 田中" userId="1d059e6449deb84b" providerId="LiveId" clId="{DDEB2FA8-999E-4D7F-A5DF-8DE3CD9EE18E}" dt="2024-01-20T23:58:39.923" v="1635" actId="478"/>
          <ac:spMkLst>
            <pc:docMk/>
            <pc:sldMk cId="4216915426" sldId="268"/>
            <ac:spMk id="2" creationId="{F507B9B1-8C6D-0464-1AB9-CF1A95B5CB2A}"/>
          </ac:spMkLst>
        </pc:spChg>
        <pc:spChg chg="add mod">
          <ac:chgData name="智 田中" userId="1d059e6449deb84b" providerId="LiveId" clId="{DDEB2FA8-999E-4D7F-A5DF-8DE3CD9EE18E}" dt="2024-01-24T03:46:00.080" v="11378" actId="20577"/>
          <ac:spMkLst>
            <pc:docMk/>
            <pc:sldMk cId="4216915426" sldId="268"/>
            <ac:spMk id="4" creationId="{B0DD7766-AEC2-4FA1-308B-768DE9E93E86}"/>
          </ac:spMkLst>
        </pc:spChg>
        <pc:spChg chg="add mod">
          <ac:chgData name="智 田中" userId="1d059e6449deb84b" providerId="LiveId" clId="{DDEB2FA8-999E-4D7F-A5DF-8DE3CD9EE18E}" dt="2024-01-21T05:19:39.280" v="7638" actId="1076"/>
          <ac:spMkLst>
            <pc:docMk/>
            <pc:sldMk cId="4216915426" sldId="268"/>
            <ac:spMk id="6" creationId="{93B198DD-5D56-9765-F198-1F9EE7727676}"/>
          </ac:spMkLst>
        </pc:spChg>
        <pc:spChg chg="del">
          <ac:chgData name="智 田中" userId="1d059e6449deb84b" providerId="LiveId" clId="{DDEB2FA8-999E-4D7F-A5DF-8DE3CD9EE18E}" dt="2024-01-20T05:00:12.517" v="883" actId="478"/>
          <ac:spMkLst>
            <pc:docMk/>
            <pc:sldMk cId="4216915426" sldId="268"/>
            <ac:spMk id="6" creationId="{F6A7DB58-F8EC-3E0D-B6C1-5527A701950E}"/>
          </ac:spMkLst>
        </pc:spChg>
        <pc:spChg chg="add mod">
          <ac:chgData name="智 田中" userId="1d059e6449deb84b" providerId="LiveId" clId="{DDEB2FA8-999E-4D7F-A5DF-8DE3CD9EE18E}" dt="2024-01-21T02:59:28.610" v="5265" actId="1076"/>
          <ac:spMkLst>
            <pc:docMk/>
            <pc:sldMk cId="4216915426" sldId="268"/>
            <ac:spMk id="7" creationId="{844073D0-804C-99B5-5EAD-B1102667E401}"/>
          </ac:spMkLst>
        </pc:spChg>
        <pc:spChg chg="add mod">
          <ac:chgData name="智 田中" userId="1d059e6449deb84b" providerId="LiveId" clId="{DDEB2FA8-999E-4D7F-A5DF-8DE3CD9EE18E}" dt="2024-01-24T03:34:17.770" v="11141" actId="20577"/>
          <ac:spMkLst>
            <pc:docMk/>
            <pc:sldMk cId="4216915426" sldId="268"/>
            <ac:spMk id="8" creationId="{78651281-7492-4AFE-B6A8-8701B0C2C25D}"/>
          </ac:spMkLst>
        </pc:spChg>
        <pc:spChg chg="add mod">
          <ac:chgData name="智 田中" userId="1d059e6449deb84b" providerId="LiveId" clId="{DDEB2FA8-999E-4D7F-A5DF-8DE3CD9EE18E}" dt="2024-01-21T05:20:10.878" v="7668" actId="403"/>
          <ac:spMkLst>
            <pc:docMk/>
            <pc:sldMk cId="4216915426" sldId="268"/>
            <ac:spMk id="9" creationId="{CAB775DE-20E8-EF21-36FD-1FA522284706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10" creationId="{53224482-DAAB-5FE5-4459-9F2DD20E6B53}"/>
          </ac:spMkLst>
        </pc:spChg>
        <pc:spChg chg="mod">
          <ac:chgData name="智 田中" userId="1d059e6449deb84b" providerId="LiveId" clId="{DDEB2FA8-999E-4D7F-A5DF-8DE3CD9EE18E}" dt="2024-01-20T23:59:13.092" v="1687"/>
          <ac:spMkLst>
            <pc:docMk/>
            <pc:sldMk cId="4216915426" sldId="268"/>
            <ac:spMk id="12" creationId="{9D7FA361-F6D0-4EEE-9D53-AC628FD2D31C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13" creationId="{D1409685-5D7D-1976-36D7-2D7D55B56D8E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14" creationId="{2DEF6034-8247-DC86-9F26-7F8C3DCDDBF3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15" creationId="{83A1E82A-A348-F431-BB46-09C9393441C6}"/>
          </ac:spMkLst>
        </pc:spChg>
        <pc:spChg chg="add del mod">
          <ac:chgData name="智 田中" userId="1d059e6449deb84b" providerId="LiveId" clId="{DDEB2FA8-999E-4D7F-A5DF-8DE3CD9EE18E}" dt="2024-01-21T02:28:15.212" v="2835" actId="478"/>
          <ac:spMkLst>
            <pc:docMk/>
            <pc:sldMk cId="4216915426" sldId="268"/>
            <ac:spMk id="17" creationId="{5A1D68AF-0CA4-EFE1-9ECB-21DFFC42686F}"/>
          </ac:spMkLst>
        </pc:spChg>
        <pc:spChg chg="add del">
          <ac:chgData name="智 田中" userId="1d059e6449deb84b" providerId="LiveId" clId="{DDEB2FA8-999E-4D7F-A5DF-8DE3CD9EE18E}" dt="2024-01-21T02:37:50.695" v="3825" actId="478"/>
          <ac:spMkLst>
            <pc:docMk/>
            <pc:sldMk cId="4216915426" sldId="268"/>
            <ac:spMk id="19" creationId="{13366561-4D88-5577-3112-6C67B20F46BE}"/>
          </ac:spMkLst>
        </pc:spChg>
        <pc:spChg chg="add del">
          <ac:chgData name="智 田中" userId="1d059e6449deb84b" providerId="LiveId" clId="{DDEB2FA8-999E-4D7F-A5DF-8DE3CD9EE18E}" dt="2024-01-21T02:53:58.019" v="5200" actId="478"/>
          <ac:spMkLst>
            <pc:docMk/>
            <pc:sldMk cId="4216915426" sldId="268"/>
            <ac:spMk id="20" creationId="{999D20A4-E9B0-0D25-BB63-F2FF587CE52C}"/>
          </ac:spMkLst>
        </pc:spChg>
        <pc:spChg chg="add del mod ord">
          <ac:chgData name="智 田中" userId="1d059e6449deb84b" providerId="LiveId" clId="{DDEB2FA8-999E-4D7F-A5DF-8DE3CD9EE18E}" dt="2024-01-21T02:55:31.406" v="5215" actId="478"/>
          <ac:spMkLst>
            <pc:docMk/>
            <pc:sldMk cId="4216915426" sldId="268"/>
            <ac:spMk id="21" creationId="{8ED86A2D-184D-D5DA-3058-F7E74951A946}"/>
          </ac:spMkLst>
        </pc:spChg>
        <pc:spChg chg="add del mod">
          <ac:chgData name="智 田中" userId="1d059e6449deb84b" providerId="LiveId" clId="{DDEB2FA8-999E-4D7F-A5DF-8DE3CD9EE18E}" dt="2024-01-21T02:56:29.473" v="5225" actId="478"/>
          <ac:spMkLst>
            <pc:docMk/>
            <pc:sldMk cId="4216915426" sldId="268"/>
            <ac:spMk id="22" creationId="{D67BA8D2-7AE9-C88D-271C-13751438733A}"/>
          </ac:spMkLst>
        </pc:spChg>
        <pc:spChg chg="add mod">
          <ac:chgData name="智 田中" userId="1d059e6449deb84b" providerId="LiveId" clId="{DDEB2FA8-999E-4D7F-A5DF-8DE3CD9EE18E}" dt="2024-01-21T02:59:28.610" v="5265" actId="1076"/>
          <ac:spMkLst>
            <pc:docMk/>
            <pc:sldMk cId="4216915426" sldId="268"/>
            <ac:spMk id="23" creationId="{40C49FD5-83D1-61BE-4DD7-3D3D7A653CCF}"/>
          </ac:spMkLst>
        </pc:spChg>
        <pc:spChg chg="add del mod">
          <ac:chgData name="智 田中" userId="1d059e6449deb84b" providerId="LiveId" clId="{DDEB2FA8-999E-4D7F-A5DF-8DE3CD9EE18E}" dt="2024-01-21T02:58:15.848" v="5248" actId="478"/>
          <ac:spMkLst>
            <pc:docMk/>
            <pc:sldMk cId="4216915426" sldId="268"/>
            <ac:spMk id="24" creationId="{FBCEB5A5-1313-6126-9670-054A45AEF508}"/>
          </ac:spMkLst>
        </pc:spChg>
        <pc:spChg chg="add del mod">
          <ac:chgData name="智 田中" userId="1d059e6449deb84b" providerId="LiveId" clId="{DDEB2FA8-999E-4D7F-A5DF-8DE3CD9EE18E}" dt="2024-01-21T02:58:33.640" v="5253" actId="478"/>
          <ac:spMkLst>
            <pc:docMk/>
            <pc:sldMk cId="4216915426" sldId="268"/>
            <ac:spMk id="25" creationId="{B559A59E-1B73-FC9C-A58B-83ACA02D2CDA}"/>
          </ac:spMkLst>
        </pc:spChg>
        <pc:spChg chg="add mod">
          <ac:chgData name="智 田中" userId="1d059e6449deb84b" providerId="LiveId" clId="{DDEB2FA8-999E-4D7F-A5DF-8DE3CD9EE18E}" dt="2024-01-21T02:59:28.610" v="5265" actId="1076"/>
          <ac:spMkLst>
            <pc:docMk/>
            <pc:sldMk cId="4216915426" sldId="268"/>
            <ac:spMk id="26" creationId="{90D5ABE0-49DE-E70D-9983-F310A3582CFD}"/>
          </ac:spMkLst>
        </pc:spChg>
        <pc:spChg chg="add mod">
          <ac:chgData name="智 田中" userId="1d059e6449deb84b" providerId="LiveId" clId="{DDEB2FA8-999E-4D7F-A5DF-8DE3CD9EE18E}" dt="2024-01-21T02:59:28.610" v="5265" actId="1076"/>
          <ac:spMkLst>
            <pc:docMk/>
            <pc:sldMk cId="4216915426" sldId="268"/>
            <ac:spMk id="27" creationId="{5E7C4629-B4BD-A73B-6D8D-40B6BAB9D75C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28" creationId="{CB3C8AE4-293C-ABAF-0206-C776D0518E1D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29" creationId="{85FAF468-9C0E-D0AA-D799-56F9CBECE256}"/>
          </ac:spMkLst>
        </pc:spChg>
        <pc:spChg chg="add mod">
          <ac:chgData name="智 田中" userId="1d059e6449deb84b" providerId="LiveId" clId="{DDEB2FA8-999E-4D7F-A5DF-8DE3CD9EE18E}" dt="2024-01-21T05:24:42.430" v="7849" actId="1076"/>
          <ac:spMkLst>
            <pc:docMk/>
            <pc:sldMk cId="4216915426" sldId="268"/>
            <ac:spMk id="30" creationId="{64A80D65-6CAC-0EE6-75A8-F9765FEE29AB}"/>
          </ac:spMkLst>
        </pc:spChg>
        <pc:spChg chg="add mod">
          <ac:chgData name="智 田中" userId="1d059e6449deb84b" providerId="LiveId" clId="{DDEB2FA8-999E-4D7F-A5DF-8DE3CD9EE18E}" dt="2024-01-24T00:02:51.154" v="8040" actId="14100"/>
          <ac:spMkLst>
            <pc:docMk/>
            <pc:sldMk cId="4216915426" sldId="268"/>
            <ac:spMk id="39" creationId="{9CE01D42-FA3C-12CF-84FF-D639E661EA04}"/>
          </ac:spMkLst>
        </pc:spChg>
        <pc:graphicFrameChg chg="add del mod modGraphic">
          <ac:chgData name="智 田中" userId="1d059e6449deb84b" providerId="LiveId" clId="{DDEB2FA8-999E-4D7F-A5DF-8DE3CD9EE18E}" dt="2024-01-21T00:20:59.140" v="2252" actId="478"/>
          <ac:graphicFrameMkLst>
            <pc:docMk/>
            <pc:sldMk cId="4216915426" sldId="268"/>
            <ac:graphicFrameMk id="5" creationId="{D3E51B53-40EE-51B6-0040-96A3EC556227}"/>
          </ac:graphicFrameMkLst>
        </pc:graphicFrameChg>
        <pc:picChg chg="del">
          <ac:chgData name="智 田中" userId="1d059e6449deb84b" providerId="LiveId" clId="{DDEB2FA8-999E-4D7F-A5DF-8DE3CD9EE18E}" dt="2024-01-20T05:00:12.517" v="883" actId="478"/>
          <ac:picMkLst>
            <pc:docMk/>
            <pc:sldMk cId="4216915426" sldId="268"/>
            <ac:picMk id="7" creationId="{D04A3B78-D6AE-3C2D-37BE-B68470EB68A3}"/>
          </ac:picMkLst>
        </pc:picChg>
        <pc:cxnChg chg="add del mod">
          <ac:chgData name="智 田中" userId="1d059e6449deb84b" providerId="LiveId" clId="{DDEB2FA8-999E-4D7F-A5DF-8DE3CD9EE18E}" dt="2024-01-21T03:00:02.267" v="5271" actId="11529"/>
          <ac:cxnSpMkLst>
            <pc:docMk/>
            <pc:sldMk cId="4216915426" sldId="268"/>
            <ac:cxnSpMk id="32" creationId="{2F38FBBD-4EE1-5347-75C5-8012D1841B40}"/>
          </ac:cxnSpMkLst>
        </pc:cxnChg>
        <pc:cxnChg chg="add mod">
          <ac:chgData name="智 田中" userId="1d059e6449deb84b" providerId="LiveId" clId="{DDEB2FA8-999E-4D7F-A5DF-8DE3CD9EE18E}" dt="2024-01-21T05:24:42.430" v="7849" actId="1076"/>
          <ac:cxnSpMkLst>
            <pc:docMk/>
            <pc:sldMk cId="4216915426" sldId="268"/>
            <ac:cxnSpMk id="36" creationId="{9AF03C78-5BF0-0324-EFCC-AF4B8F5C2952}"/>
          </ac:cxnSpMkLst>
        </pc:cxnChg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3085252339" sldId="269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666718180" sldId="270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1063170263" sldId="271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1655595416" sldId="273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954410043" sldId="274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1973254465" sldId="275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3448921089" sldId="276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2828180276" sldId="277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2630616965" sldId="278"/>
        </pc:sldMkLst>
      </pc:sldChg>
      <pc:sldChg chg="del">
        <pc:chgData name="智 田中" userId="1d059e6449deb84b" providerId="LiveId" clId="{DDEB2FA8-999E-4D7F-A5DF-8DE3CD9EE18E}" dt="2024-01-20T05:01:06.538" v="934" actId="47"/>
        <pc:sldMkLst>
          <pc:docMk/>
          <pc:sldMk cId="851355547" sldId="279"/>
        </pc:sldMkLst>
      </pc:sldChg>
      <pc:sldChg chg="modSp mod">
        <pc:chgData name="智 田中" userId="1d059e6449deb84b" providerId="LiveId" clId="{DDEB2FA8-999E-4D7F-A5DF-8DE3CD9EE18E}" dt="2024-01-21T00:04:32.354" v="2057" actId="1038"/>
        <pc:sldMkLst>
          <pc:docMk/>
          <pc:sldMk cId="4286912208" sldId="329"/>
        </pc:sldMkLst>
        <pc:spChg chg="mod">
          <ac:chgData name="智 田中" userId="1d059e6449deb84b" providerId="LiveId" clId="{DDEB2FA8-999E-4D7F-A5DF-8DE3CD9EE18E}" dt="2024-01-20T04:55:40.381" v="440" actId="1076"/>
          <ac:spMkLst>
            <pc:docMk/>
            <pc:sldMk cId="4286912208" sldId="329"/>
            <ac:spMk id="2" creationId="{4D446ADF-D250-C5E8-EB3B-379CC898A21D}"/>
          </ac:spMkLst>
        </pc:spChg>
        <pc:spChg chg="mod">
          <ac:chgData name="智 田中" userId="1d059e6449deb84b" providerId="LiveId" clId="{DDEB2FA8-999E-4D7F-A5DF-8DE3CD9EE18E}" dt="2024-01-21T00:04:32.354" v="2057" actId="1038"/>
          <ac:spMkLst>
            <pc:docMk/>
            <pc:sldMk cId="4286912208" sldId="329"/>
            <ac:spMk id="3" creationId="{D13C535E-7D89-4F03-FA37-155D53D791C7}"/>
          </ac:spMkLst>
        </pc:spChg>
        <pc:spChg chg="mod">
          <ac:chgData name="智 田中" userId="1d059e6449deb84b" providerId="LiveId" clId="{DDEB2FA8-999E-4D7F-A5DF-8DE3CD9EE18E}" dt="2024-01-20T04:54:39.342" v="373" actId="14100"/>
          <ac:spMkLst>
            <pc:docMk/>
            <pc:sldMk cId="4286912208" sldId="329"/>
            <ac:spMk id="5" creationId="{877AC77A-6371-FA19-6035-272C25907E2B}"/>
          </ac:spMkLst>
        </pc:spChg>
        <pc:picChg chg="mod">
          <ac:chgData name="智 田中" userId="1d059e6449deb84b" providerId="LiveId" clId="{DDEB2FA8-999E-4D7F-A5DF-8DE3CD9EE18E}" dt="2024-01-20T04:54:15.836" v="364" actId="1076"/>
          <ac:picMkLst>
            <pc:docMk/>
            <pc:sldMk cId="4286912208" sldId="329"/>
            <ac:picMk id="14" creationId="{B71A86AC-E61E-E24C-95D5-E2B0F08A1B9E}"/>
          </ac:picMkLst>
        </pc:picChg>
      </pc:sldChg>
      <pc:sldChg chg="addSp delSp modSp add mod">
        <pc:chgData name="智 田中" userId="1d059e6449deb84b" providerId="LiveId" clId="{DDEB2FA8-999E-4D7F-A5DF-8DE3CD9EE18E}" dt="2024-01-20T05:04:14.133" v="1073" actId="1035"/>
        <pc:sldMkLst>
          <pc:docMk/>
          <pc:sldMk cId="3048049828" sldId="330"/>
        </pc:sldMkLst>
        <pc:spChg chg="mod">
          <ac:chgData name="智 田中" userId="1d059e6449deb84b" providerId="LiveId" clId="{DDEB2FA8-999E-4D7F-A5DF-8DE3CD9EE18E}" dt="2024-01-20T05:04:14.133" v="1073" actId="1035"/>
          <ac:spMkLst>
            <pc:docMk/>
            <pc:sldMk cId="3048049828" sldId="330"/>
            <ac:spMk id="2" creationId="{4D446ADF-D250-C5E8-EB3B-379CC898A21D}"/>
          </ac:spMkLst>
        </pc:spChg>
        <pc:spChg chg="mod">
          <ac:chgData name="智 田中" userId="1d059e6449deb84b" providerId="LiveId" clId="{DDEB2FA8-999E-4D7F-A5DF-8DE3CD9EE18E}" dt="2024-01-20T05:03:42.453" v="1004" actId="1076"/>
          <ac:spMkLst>
            <pc:docMk/>
            <pc:sldMk cId="3048049828" sldId="330"/>
            <ac:spMk id="5" creationId="{877AC77A-6371-FA19-6035-272C25907E2B}"/>
          </ac:spMkLst>
        </pc:spChg>
        <pc:spChg chg="add del">
          <ac:chgData name="智 田中" userId="1d059e6449deb84b" providerId="LiveId" clId="{DDEB2FA8-999E-4D7F-A5DF-8DE3CD9EE18E}" dt="2024-01-20T05:02:46.821" v="988" actId="22"/>
          <ac:spMkLst>
            <pc:docMk/>
            <pc:sldMk cId="3048049828" sldId="330"/>
            <ac:spMk id="6" creationId="{56460642-D580-EEB3-FEBA-EE9257A83C64}"/>
          </ac:spMkLst>
        </pc:spChg>
      </pc:sldChg>
      <pc:sldChg chg="addSp delSp modSp add del mod ord">
        <pc:chgData name="智 田中" userId="1d059e6449deb84b" providerId="LiveId" clId="{DDEB2FA8-999E-4D7F-A5DF-8DE3CD9EE18E}" dt="2024-01-24T03:14:09.448" v="10317" actId="20577"/>
        <pc:sldMkLst>
          <pc:docMk/>
          <pc:sldMk cId="2053070127" sldId="331"/>
        </pc:sldMkLst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2" creationId="{A8D546BA-7788-886D-FDA9-BFCED6E00084}"/>
          </ac:spMkLst>
        </pc:spChg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4" creationId="{DE7A14A5-C72F-78D8-DE31-05FB7AC6080C}"/>
          </ac:spMkLst>
        </pc:spChg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5" creationId="{9DA0858B-7AE1-97ED-F393-5A0C65125B74}"/>
          </ac:spMkLst>
        </pc:spChg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6" creationId="{35F02A54-B412-7F92-4C1F-6B7C8BC47DC6}"/>
          </ac:spMkLst>
        </pc:spChg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7" creationId="{3E7E1B11-8537-B515-A970-DF1CB9CEFDB0}"/>
          </ac:spMkLst>
        </pc:spChg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8" creationId="{77F1E216-DEA4-2C22-CB4A-17E450DFEC91}"/>
          </ac:spMkLst>
        </pc:spChg>
        <pc:spChg chg="add del mod">
          <ac:chgData name="智 田中" userId="1d059e6449deb84b" providerId="LiveId" clId="{DDEB2FA8-999E-4D7F-A5DF-8DE3CD9EE18E}" dt="2024-01-24T00:50:06.581" v="8600" actId="478"/>
          <ac:spMkLst>
            <pc:docMk/>
            <pc:sldMk cId="2053070127" sldId="331"/>
            <ac:spMk id="9" creationId="{FC6A0E9C-186A-8511-9C2C-54AA409692DA}"/>
          </ac:spMkLst>
        </pc:spChg>
        <pc:spChg chg="mod">
          <ac:chgData name="智 田中" userId="1d059e6449deb84b" providerId="LiveId" clId="{DDEB2FA8-999E-4D7F-A5DF-8DE3CD9EE18E}" dt="2024-01-24T03:14:09.448" v="10317" actId="20577"/>
          <ac:spMkLst>
            <pc:docMk/>
            <pc:sldMk cId="2053070127" sldId="331"/>
            <ac:spMk id="21" creationId="{21B8955A-7C00-7D66-24E2-E9AF4506C68E}"/>
          </ac:spMkLst>
        </pc:spChg>
      </pc:sldChg>
      <pc:sldChg chg="addSp delSp modSp add mod modAnim">
        <pc:chgData name="智 田中" userId="1d059e6449deb84b" providerId="LiveId" clId="{DDEB2FA8-999E-4D7F-A5DF-8DE3CD9EE18E}" dt="2024-01-24T03:45:36.117" v="11366"/>
        <pc:sldMkLst>
          <pc:docMk/>
          <pc:sldMk cId="1668429090" sldId="332"/>
        </pc:sldMkLst>
        <pc:spChg chg="add mod">
          <ac:chgData name="智 田中" userId="1d059e6449deb84b" providerId="LiveId" clId="{DDEB2FA8-999E-4D7F-A5DF-8DE3CD9EE18E}" dt="2024-01-24T01:07:16.210" v="9835" actId="1037"/>
          <ac:spMkLst>
            <pc:docMk/>
            <pc:sldMk cId="1668429090" sldId="332"/>
            <ac:spMk id="2" creationId="{148E3683-22A5-0ADE-6384-95AE219C79DC}"/>
          </ac:spMkLst>
        </pc:spChg>
        <pc:spChg chg="mod">
          <ac:chgData name="智 田中" userId="1d059e6449deb84b" providerId="LiveId" clId="{DDEB2FA8-999E-4D7F-A5DF-8DE3CD9EE18E}" dt="2024-01-24T03:45:36.117" v="11366"/>
          <ac:spMkLst>
            <pc:docMk/>
            <pc:sldMk cId="1668429090" sldId="332"/>
            <ac:spMk id="4" creationId="{B0DD7766-AEC2-4FA1-308B-768DE9E93E86}"/>
          </ac:spMkLst>
        </pc:spChg>
        <pc:spChg chg="add mod ord">
          <ac:chgData name="智 田中" userId="1d059e6449deb84b" providerId="LiveId" clId="{DDEB2FA8-999E-4D7F-A5DF-8DE3CD9EE18E}" dt="2024-01-24T03:33:18.542" v="11098" actId="207"/>
          <ac:spMkLst>
            <pc:docMk/>
            <pc:sldMk cId="1668429090" sldId="332"/>
            <ac:spMk id="5" creationId="{2F082CD4-E569-6FEC-9248-A22654FD4E6B}"/>
          </ac:spMkLst>
        </pc:spChg>
        <pc:spChg chg="mod">
          <ac:chgData name="智 田中" userId="1d059e6449deb84b" providerId="LiveId" clId="{DDEB2FA8-999E-4D7F-A5DF-8DE3CD9EE18E}" dt="2024-01-24T03:34:00.183" v="11106" actId="404"/>
          <ac:spMkLst>
            <pc:docMk/>
            <pc:sldMk cId="1668429090" sldId="332"/>
            <ac:spMk id="6" creationId="{93B198DD-5D56-9765-F198-1F9EE7727676}"/>
          </ac:spMkLst>
        </pc:spChg>
        <pc:spChg chg="mod">
          <ac:chgData name="智 田中" userId="1d059e6449deb84b" providerId="LiveId" clId="{DDEB2FA8-999E-4D7F-A5DF-8DE3CD9EE18E}" dt="2024-01-21T02:28:41.179" v="2839" actId="1076"/>
          <ac:spMkLst>
            <pc:docMk/>
            <pc:sldMk cId="1668429090" sldId="332"/>
            <ac:spMk id="7" creationId="{844073D0-804C-99B5-5EAD-B1102667E401}"/>
          </ac:spMkLst>
        </pc:spChg>
        <pc:spChg chg="del">
          <ac:chgData name="智 田中" userId="1d059e6449deb84b" providerId="LiveId" clId="{DDEB2FA8-999E-4D7F-A5DF-8DE3CD9EE18E}" dt="2024-01-21T02:28:34.957" v="2837" actId="478"/>
          <ac:spMkLst>
            <pc:docMk/>
            <pc:sldMk cId="1668429090" sldId="332"/>
            <ac:spMk id="8" creationId="{78651281-7492-4AFE-B6A8-8701B0C2C25D}"/>
          </ac:spMkLst>
        </pc:spChg>
        <pc:spChg chg="del">
          <ac:chgData name="智 田中" userId="1d059e6449deb84b" providerId="LiveId" clId="{DDEB2FA8-999E-4D7F-A5DF-8DE3CD9EE18E}" dt="2024-01-21T02:28:34.957" v="2837" actId="478"/>
          <ac:spMkLst>
            <pc:docMk/>
            <pc:sldMk cId="1668429090" sldId="332"/>
            <ac:spMk id="9" creationId="{CAB775DE-20E8-EF21-36FD-1FA522284706}"/>
          </ac:spMkLst>
        </pc:spChg>
        <pc:spChg chg="del">
          <ac:chgData name="智 田中" userId="1d059e6449deb84b" providerId="LiveId" clId="{DDEB2FA8-999E-4D7F-A5DF-8DE3CD9EE18E}" dt="2024-01-21T02:28:37.773" v="2838" actId="478"/>
          <ac:spMkLst>
            <pc:docMk/>
            <pc:sldMk cId="1668429090" sldId="332"/>
            <ac:spMk id="10" creationId="{53224482-DAAB-5FE5-4459-9F2DD20E6B53}"/>
          </ac:spMkLst>
        </pc:spChg>
        <pc:spChg chg="del">
          <ac:chgData name="智 田中" userId="1d059e6449deb84b" providerId="LiveId" clId="{DDEB2FA8-999E-4D7F-A5DF-8DE3CD9EE18E}" dt="2024-01-21T02:28:37.773" v="2838" actId="478"/>
          <ac:spMkLst>
            <pc:docMk/>
            <pc:sldMk cId="1668429090" sldId="332"/>
            <ac:spMk id="13" creationId="{D1409685-5D7D-1976-36D7-2D7D55B56D8E}"/>
          </ac:spMkLst>
        </pc:spChg>
        <pc:spChg chg="del">
          <ac:chgData name="智 田中" userId="1d059e6449deb84b" providerId="LiveId" clId="{DDEB2FA8-999E-4D7F-A5DF-8DE3CD9EE18E}" dt="2024-01-21T02:28:34.957" v="2837" actId="478"/>
          <ac:spMkLst>
            <pc:docMk/>
            <pc:sldMk cId="1668429090" sldId="332"/>
            <ac:spMk id="14" creationId="{2DEF6034-8247-DC86-9F26-7F8C3DCDDBF3}"/>
          </ac:spMkLst>
        </pc:spChg>
        <pc:spChg chg="del">
          <ac:chgData name="智 田中" userId="1d059e6449deb84b" providerId="LiveId" clId="{DDEB2FA8-999E-4D7F-A5DF-8DE3CD9EE18E}" dt="2024-01-21T02:28:34.957" v="2837" actId="478"/>
          <ac:spMkLst>
            <pc:docMk/>
            <pc:sldMk cId="1668429090" sldId="332"/>
            <ac:spMk id="15" creationId="{83A1E82A-A348-F431-BB46-09C9393441C6}"/>
          </ac:spMkLst>
        </pc:spChg>
        <pc:spChg chg="mod">
          <ac:chgData name="智 田中" userId="1d059e6449deb84b" providerId="LiveId" clId="{DDEB2FA8-999E-4D7F-A5DF-8DE3CD9EE18E}" dt="2024-01-24T01:07:22.817" v="9836" actId="1076"/>
          <ac:spMkLst>
            <pc:docMk/>
            <pc:sldMk cId="1668429090" sldId="332"/>
            <ac:spMk id="19" creationId="{13366561-4D88-5577-3112-6C67B20F46BE}"/>
          </ac:spMkLst>
        </pc:spChg>
        <pc:cxnChg chg="add del mod">
          <ac:chgData name="智 田中" userId="1d059e6449deb84b" providerId="LiveId" clId="{DDEB2FA8-999E-4D7F-A5DF-8DE3CD9EE18E}" dt="2024-01-21T04:57:07.330" v="7514" actId="478"/>
          <ac:cxnSpMkLst>
            <pc:docMk/>
            <pc:sldMk cId="1668429090" sldId="332"/>
            <ac:cxnSpMk id="17" creationId="{3F71D2C0-A232-0DCB-5034-9F7AC0D6507A}"/>
          </ac:cxnSpMkLst>
        </pc:cxnChg>
      </pc:sldChg>
      <pc:sldChg chg="addSp delSp modSp add mod modAnim">
        <pc:chgData name="智 田中" userId="1d059e6449deb84b" providerId="LiveId" clId="{DDEB2FA8-999E-4D7F-A5DF-8DE3CD9EE18E}" dt="2024-01-24T03:45:44.087" v="11371"/>
        <pc:sldMkLst>
          <pc:docMk/>
          <pc:sldMk cId="1350990243" sldId="333"/>
        </pc:sldMkLst>
        <pc:spChg chg="add mod">
          <ac:chgData name="智 田中" userId="1d059e6449deb84b" providerId="LiveId" clId="{DDEB2FA8-999E-4D7F-A5DF-8DE3CD9EE18E}" dt="2024-01-21T03:09:20.109" v="5567" actId="207"/>
          <ac:spMkLst>
            <pc:docMk/>
            <pc:sldMk cId="1350990243" sldId="333"/>
            <ac:spMk id="2" creationId="{59295DE0-FCB3-6CD6-B856-474A10A7E684}"/>
          </ac:spMkLst>
        </pc:spChg>
        <pc:spChg chg="mod">
          <ac:chgData name="智 田中" userId="1d059e6449deb84b" providerId="LiveId" clId="{DDEB2FA8-999E-4D7F-A5DF-8DE3CD9EE18E}" dt="2024-01-24T03:45:44.087" v="11371"/>
          <ac:spMkLst>
            <pc:docMk/>
            <pc:sldMk cId="1350990243" sldId="333"/>
            <ac:spMk id="4" creationId="{B0DD7766-AEC2-4FA1-308B-768DE9E93E86}"/>
          </ac:spMkLst>
        </pc:spChg>
        <pc:spChg chg="add mod">
          <ac:chgData name="智 田中" userId="1d059e6449deb84b" providerId="LiveId" clId="{DDEB2FA8-999E-4D7F-A5DF-8DE3CD9EE18E}" dt="2024-01-21T02:45:28.900" v="4764" actId="1076"/>
          <ac:spMkLst>
            <pc:docMk/>
            <pc:sldMk cId="1350990243" sldId="333"/>
            <ac:spMk id="5" creationId="{AE481F8B-E383-7E2B-4FB8-5298211977C1}"/>
          </ac:spMkLst>
        </pc:spChg>
        <pc:spChg chg="del">
          <ac:chgData name="智 田中" userId="1d059e6449deb84b" providerId="LiveId" clId="{DDEB2FA8-999E-4D7F-A5DF-8DE3CD9EE18E}" dt="2024-01-21T02:37:06.532" v="3818" actId="478"/>
          <ac:spMkLst>
            <pc:docMk/>
            <pc:sldMk cId="1350990243" sldId="333"/>
            <ac:spMk id="6" creationId="{93B198DD-5D56-9765-F198-1F9EE7727676}"/>
          </ac:spMkLst>
        </pc:spChg>
        <pc:spChg chg="del">
          <ac:chgData name="智 田中" userId="1d059e6449deb84b" providerId="LiveId" clId="{DDEB2FA8-999E-4D7F-A5DF-8DE3CD9EE18E}" dt="2024-01-21T02:37:06.532" v="3818" actId="478"/>
          <ac:spMkLst>
            <pc:docMk/>
            <pc:sldMk cId="1350990243" sldId="333"/>
            <ac:spMk id="7" creationId="{844073D0-804C-99B5-5EAD-B1102667E401}"/>
          </ac:spMkLst>
        </pc:spChg>
        <pc:spChg chg="mod">
          <ac:chgData name="智 田中" userId="1d059e6449deb84b" providerId="LiveId" clId="{DDEB2FA8-999E-4D7F-A5DF-8DE3CD9EE18E}" dt="2024-01-24T03:34:31.477" v="11145" actId="404"/>
          <ac:spMkLst>
            <pc:docMk/>
            <pc:sldMk cId="1350990243" sldId="333"/>
            <ac:spMk id="8" creationId="{78651281-7492-4AFE-B6A8-8701B0C2C25D}"/>
          </ac:spMkLst>
        </pc:spChg>
        <pc:spChg chg="mod">
          <ac:chgData name="智 田中" userId="1d059e6449deb84b" providerId="LiveId" clId="{DDEB2FA8-999E-4D7F-A5DF-8DE3CD9EE18E}" dt="2024-01-24T03:34:55.694" v="11150" actId="404"/>
          <ac:spMkLst>
            <pc:docMk/>
            <pc:sldMk cId="1350990243" sldId="333"/>
            <ac:spMk id="9" creationId="{CAB775DE-20E8-EF21-36FD-1FA522284706}"/>
          </ac:spMkLst>
        </pc:spChg>
        <pc:spChg chg="mod">
          <ac:chgData name="智 田中" userId="1d059e6449deb84b" providerId="LiveId" clId="{DDEB2FA8-999E-4D7F-A5DF-8DE3CD9EE18E}" dt="2024-01-24T03:35:07.029" v="11155" actId="404"/>
          <ac:spMkLst>
            <pc:docMk/>
            <pc:sldMk cId="1350990243" sldId="333"/>
            <ac:spMk id="10" creationId="{53224482-DAAB-5FE5-4459-9F2DD20E6B53}"/>
          </ac:spMkLst>
        </pc:spChg>
        <pc:spChg chg="mod">
          <ac:chgData name="智 田中" userId="1d059e6449deb84b" providerId="LiveId" clId="{DDEB2FA8-999E-4D7F-A5DF-8DE3CD9EE18E}" dt="2024-01-21T02:45:18.428" v="4762" actId="1036"/>
          <ac:spMkLst>
            <pc:docMk/>
            <pc:sldMk cId="1350990243" sldId="333"/>
            <ac:spMk id="13" creationId="{D1409685-5D7D-1976-36D7-2D7D55B56D8E}"/>
          </ac:spMkLst>
        </pc:spChg>
        <pc:spChg chg="del">
          <ac:chgData name="智 田中" userId="1d059e6449deb84b" providerId="LiveId" clId="{DDEB2FA8-999E-4D7F-A5DF-8DE3CD9EE18E}" dt="2024-01-21T02:37:35.195" v="3824" actId="478"/>
          <ac:spMkLst>
            <pc:docMk/>
            <pc:sldMk cId="1350990243" sldId="333"/>
            <ac:spMk id="14" creationId="{2DEF6034-8247-DC86-9F26-7F8C3DCDDBF3}"/>
          </ac:spMkLst>
        </pc:spChg>
        <pc:spChg chg="del">
          <ac:chgData name="智 田中" userId="1d059e6449deb84b" providerId="LiveId" clId="{DDEB2FA8-999E-4D7F-A5DF-8DE3CD9EE18E}" dt="2024-01-21T02:37:35.195" v="3824" actId="478"/>
          <ac:spMkLst>
            <pc:docMk/>
            <pc:sldMk cId="1350990243" sldId="333"/>
            <ac:spMk id="15" creationId="{83A1E82A-A348-F431-BB46-09C9393441C6}"/>
          </ac:spMkLst>
        </pc:spChg>
        <pc:spChg chg="add mod">
          <ac:chgData name="智 田中" userId="1d059e6449deb84b" providerId="LiveId" clId="{DDEB2FA8-999E-4D7F-A5DF-8DE3CD9EE18E}" dt="2024-01-21T02:45:24.356" v="4763" actId="1076"/>
          <ac:spMkLst>
            <pc:docMk/>
            <pc:sldMk cId="1350990243" sldId="333"/>
            <ac:spMk id="16" creationId="{AE41CD0B-B5B2-2F48-A68D-E8B1E896C96A}"/>
          </ac:spMkLst>
        </pc:spChg>
        <pc:spChg chg="add mod">
          <ac:chgData name="智 田中" userId="1d059e6449deb84b" providerId="LiveId" clId="{DDEB2FA8-999E-4D7F-A5DF-8DE3CD9EE18E}" dt="2024-01-24T03:33:37.440" v="11100" actId="207"/>
          <ac:spMkLst>
            <pc:docMk/>
            <pc:sldMk cId="1350990243" sldId="333"/>
            <ac:spMk id="17" creationId="{6D3B5778-7229-81C4-2587-67BB1E051A7E}"/>
          </ac:spMkLst>
        </pc:spChg>
        <pc:spChg chg="del">
          <ac:chgData name="智 田中" userId="1d059e6449deb84b" providerId="LiveId" clId="{DDEB2FA8-999E-4D7F-A5DF-8DE3CD9EE18E}" dt="2024-01-21T02:37:12.039" v="3819" actId="478"/>
          <ac:spMkLst>
            <pc:docMk/>
            <pc:sldMk cId="1350990243" sldId="333"/>
            <ac:spMk id="19" creationId="{13366561-4D88-5577-3112-6C67B20F46BE}"/>
          </ac:spMkLst>
        </pc:spChg>
      </pc:sldChg>
      <pc:sldChg chg="addSp delSp modSp add mod">
        <pc:chgData name="智 田中" userId="1d059e6449deb84b" providerId="LiveId" clId="{DDEB2FA8-999E-4D7F-A5DF-8DE3CD9EE18E}" dt="2024-01-24T03:45:50.542" v="11376"/>
        <pc:sldMkLst>
          <pc:docMk/>
          <pc:sldMk cId="4094934062" sldId="334"/>
        </pc:sldMkLst>
        <pc:spChg chg="add mod">
          <ac:chgData name="智 田中" userId="1d059e6449deb84b" providerId="LiveId" clId="{DDEB2FA8-999E-4D7F-A5DF-8DE3CD9EE18E}" dt="2024-01-21T02:53:37.535" v="5198" actId="1076"/>
          <ac:spMkLst>
            <pc:docMk/>
            <pc:sldMk cId="4094934062" sldId="334"/>
            <ac:spMk id="2" creationId="{42C6FACF-D4AB-AD7D-8117-494E1654C92D}"/>
          </ac:spMkLst>
        </pc:spChg>
        <pc:spChg chg="mod">
          <ac:chgData name="智 田中" userId="1d059e6449deb84b" providerId="LiveId" clId="{DDEB2FA8-999E-4D7F-A5DF-8DE3CD9EE18E}" dt="2024-01-24T03:45:50.542" v="11376"/>
          <ac:spMkLst>
            <pc:docMk/>
            <pc:sldMk cId="4094934062" sldId="334"/>
            <ac:spMk id="4" creationId="{B0DD7766-AEC2-4FA1-308B-768DE9E93E86}"/>
          </ac:spMkLst>
        </pc:spChg>
        <pc:spChg chg="add mod">
          <ac:chgData name="智 田中" userId="1d059e6449deb84b" providerId="LiveId" clId="{DDEB2FA8-999E-4D7F-A5DF-8DE3CD9EE18E}" dt="2024-01-21T02:53:20.918" v="5196" actId="20577"/>
          <ac:spMkLst>
            <pc:docMk/>
            <pc:sldMk cId="4094934062" sldId="334"/>
            <ac:spMk id="5" creationId="{82D61BA3-5FAD-27B9-AE72-D3DC4CFBE5F7}"/>
          </ac:spMkLst>
        </pc:spChg>
        <pc:spChg chg="del">
          <ac:chgData name="智 田中" userId="1d059e6449deb84b" providerId="LiveId" clId="{DDEB2FA8-999E-4D7F-A5DF-8DE3CD9EE18E}" dt="2024-01-21T02:46:04.554" v="4766" actId="478"/>
          <ac:spMkLst>
            <pc:docMk/>
            <pc:sldMk cId="4094934062" sldId="334"/>
            <ac:spMk id="6" creationId="{93B198DD-5D56-9765-F198-1F9EE7727676}"/>
          </ac:spMkLst>
        </pc:spChg>
        <pc:spChg chg="del">
          <ac:chgData name="智 田中" userId="1d059e6449deb84b" providerId="LiveId" clId="{DDEB2FA8-999E-4D7F-A5DF-8DE3CD9EE18E}" dt="2024-01-21T02:46:04.554" v="4766" actId="478"/>
          <ac:spMkLst>
            <pc:docMk/>
            <pc:sldMk cId="4094934062" sldId="334"/>
            <ac:spMk id="7" creationId="{844073D0-804C-99B5-5EAD-B1102667E401}"/>
          </ac:spMkLst>
        </pc:spChg>
        <pc:spChg chg="del">
          <ac:chgData name="智 田中" userId="1d059e6449deb84b" providerId="LiveId" clId="{DDEB2FA8-999E-4D7F-A5DF-8DE3CD9EE18E}" dt="2024-01-21T02:46:04.554" v="4766" actId="478"/>
          <ac:spMkLst>
            <pc:docMk/>
            <pc:sldMk cId="4094934062" sldId="334"/>
            <ac:spMk id="8" creationId="{78651281-7492-4AFE-B6A8-8701B0C2C25D}"/>
          </ac:spMkLst>
        </pc:spChg>
        <pc:spChg chg="del">
          <ac:chgData name="智 田中" userId="1d059e6449deb84b" providerId="LiveId" clId="{DDEB2FA8-999E-4D7F-A5DF-8DE3CD9EE18E}" dt="2024-01-21T02:46:04.554" v="4766" actId="478"/>
          <ac:spMkLst>
            <pc:docMk/>
            <pc:sldMk cId="4094934062" sldId="334"/>
            <ac:spMk id="9" creationId="{CAB775DE-20E8-EF21-36FD-1FA522284706}"/>
          </ac:spMkLst>
        </pc:spChg>
        <pc:spChg chg="del">
          <ac:chgData name="智 田中" userId="1d059e6449deb84b" providerId="LiveId" clId="{DDEB2FA8-999E-4D7F-A5DF-8DE3CD9EE18E}" dt="2024-01-21T02:46:07.654" v="4767" actId="478"/>
          <ac:spMkLst>
            <pc:docMk/>
            <pc:sldMk cId="4094934062" sldId="334"/>
            <ac:spMk id="10" creationId="{53224482-DAAB-5FE5-4459-9F2DD20E6B53}"/>
          </ac:spMkLst>
        </pc:spChg>
        <pc:spChg chg="del">
          <ac:chgData name="智 田中" userId="1d059e6449deb84b" providerId="LiveId" clId="{DDEB2FA8-999E-4D7F-A5DF-8DE3CD9EE18E}" dt="2024-01-21T02:46:07.654" v="4767" actId="478"/>
          <ac:spMkLst>
            <pc:docMk/>
            <pc:sldMk cId="4094934062" sldId="334"/>
            <ac:spMk id="13" creationId="{D1409685-5D7D-1976-36D7-2D7D55B56D8E}"/>
          </ac:spMkLst>
        </pc:spChg>
        <pc:spChg chg="mod">
          <ac:chgData name="智 田中" userId="1d059e6449deb84b" providerId="LiveId" clId="{DDEB2FA8-999E-4D7F-A5DF-8DE3CD9EE18E}" dt="2024-01-21T02:53:21.153" v="5197" actId="20577"/>
          <ac:spMkLst>
            <pc:docMk/>
            <pc:sldMk cId="4094934062" sldId="334"/>
            <ac:spMk id="14" creationId="{2DEF6034-8247-DC86-9F26-7F8C3DCDDBF3}"/>
          </ac:spMkLst>
        </pc:spChg>
        <pc:spChg chg="mod">
          <ac:chgData name="智 田中" userId="1d059e6449deb84b" providerId="LiveId" clId="{DDEB2FA8-999E-4D7F-A5DF-8DE3CD9EE18E}" dt="2024-01-21T02:46:14.494" v="4769" actId="1076"/>
          <ac:spMkLst>
            <pc:docMk/>
            <pc:sldMk cId="4094934062" sldId="334"/>
            <ac:spMk id="15" creationId="{83A1E82A-A348-F431-BB46-09C9393441C6}"/>
          </ac:spMkLst>
        </pc:spChg>
      </pc:sldChg>
      <pc:sldChg chg="addSp delSp modSp add mod modAnim">
        <pc:chgData name="智 田中" userId="1d059e6449deb84b" providerId="LiveId" clId="{DDEB2FA8-999E-4D7F-A5DF-8DE3CD9EE18E}" dt="2024-01-24T08:01:09.873" v="11713" actId="1076"/>
        <pc:sldMkLst>
          <pc:docMk/>
          <pc:sldMk cId="3027386654" sldId="335"/>
        </pc:sldMkLst>
        <pc:spChg chg="add mod">
          <ac:chgData name="智 田中" userId="1d059e6449deb84b" providerId="LiveId" clId="{DDEB2FA8-999E-4D7F-A5DF-8DE3CD9EE18E}" dt="2024-01-24T08:01:09.873" v="11713" actId="1076"/>
          <ac:spMkLst>
            <pc:docMk/>
            <pc:sldMk cId="3027386654" sldId="335"/>
            <ac:spMk id="2" creationId="{E37C54C7-E5A7-0239-6C37-346AAF25AF38}"/>
          </ac:spMkLst>
        </pc:spChg>
        <pc:spChg chg="mod">
          <ac:chgData name="智 田中" userId="1d059e6449deb84b" providerId="LiveId" clId="{DDEB2FA8-999E-4D7F-A5DF-8DE3CD9EE18E}" dt="2024-01-21T05:38:20.657" v="7933"/>
          <ac:spMkLst>
            <pc:docMk/>
            <pc:sldMk cId="3027386654" sldId="335"/>
            <ac:spMk id="4" creationId="{204E8180-ED75-13E6-A3D3-FFAACB49BF33}"/>
          </ac:spMkLst>
        </pc:spChg>
        <pc:spChg chg="mod">
          <ac:chgData name="智 田中" userId="1d059e6449deb84b" providerId="LiveId" clId="{DDEB2FA8-999E-4D7F-A5DF-8DE3CD9EE18E}" dt="2024-01-24T03:38:23.104" v="11304"/>
          <ac:spMkLst>
            <pc:docMk/>
            <pc:sldMk cId="3027386654" sldId="335"/>
            <ac:spMk id="5" creationId="{34CCEF0A-550D-383F-D725-544B9621FA87}"/>
          </ac:spMkLst>
        </pc:spChg>
        <pc:spChg chg="del mod">
          <ac:chgData name="智 田中" userId="1d059e6449deb84b" providerId="LiveId" clId="{DDEB2FA8-999E-4D7F-A5DF-8DE3CD9EE18E}" dt="2024-01-21T04:07:14.741" v="6554" actId="478"/>
          <ac:spMkLst>
            <pc:docMk/>
            <pc:sldMk cId="3027386654" sldId="335"/>
            <ac:spMk id="6" creationId="{6D8E4E4B-C656-420D-8CF0-949DAE4F3DDE}"/>
          </ac:spMkLst>
        </pc:spChg>
        <pc:spChg chg="add mod">
          <ac:chgData name="智 田中" userId="1d059e6449deb84b" providerId="LiveId" clId="{DDEB2FA8-999E-4D7F-A5DF-8DE3CD9EE18E}" dt="2024-01-24T03:33:05.366" v="11097" actId="207"/>
          <ac:spMkLst>
            <pc:docMk/>
            <pc:sldMk cId="3027386654" sldId="335"/>
            <ac:spMk id="7" creationId="{EA9AE441-D62C-6A8C-AF66-473C617E6EAB}"/>
          </ac:spMkLst>
        </pc:spChg>
        <pc:grpChg chg="add mod">
          <ac:chgData name="智 田中" userId="1d059e6449deb84b" providerId="LiveId" clId="{DDEB2FA8-999E-4D7F-A5DF-8DE3CD9EE18E}" dt="2024-01-24T08:01:09.873" v="11713" actId="1076"/>
          <ac:grpSpMkLst>
            <pc:docMk/>
            <pc:sldMk cId="3027386654" sldId="335"/>
            <ac:grpSpMk id="10" creationId="{525EAC7F-3340-D0D6-F186-5008B2BF5F7F}"/>
          </ac:grpSpMkLst>
        </pc:grpChg>
        <pc:cxnChg chg="add mod">
          <ac:chgData name="智 田中" userId="1d059e6449deb84b" providerId="LiveId" clId="{DDEB2FA8-999E-4D7F-A5DF-8DE3CD9EE18E}" dt="2024-01-24T08:00:16.880" v="11711" actId="164"/>
          <ac:cxnSpMkLst>
            <pc:docMk/>
            <pc:sldMk cId="3027386654" sldId="335"/>
            <ac:cxnSpMk id="8" creationId="{3EEA58CD-D4C2-4BB6-8207-85B089E5ADD7}"/>
          </ac:cxnSpMkLst>
        </pc:cxnChg>
        <pc:cxnChg chg="add mod">
          <ac:chgData name="智 田中" userId="1d059e6449deb84b" providerId="LiveId" clId="{DDEB2FA8-999E-4D7F-A5DF-8DE3CD9EE18E}" dt="2024-01-24T08:00:16.880" v="11711" actId="164"/>
          <ac:cxnSpMkLst>
            <pc:docMk/>
            <pc:sldMk cId="3027386654" sldId="335"/>
            <ac:cxnSpMk id="9" creationId="{7BEBD187-3A98-44BE-DA54-AD964040801D}"/>
          </ac:cxnSpMkLst>
        </pc:cxnChg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3278999000" sldId="336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3892148675" sldId="337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2873838658" sldId="338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1867060393" sldId="339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1458349156" sldId="340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1169166656" sldId="341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545630701" sldId="342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2590787785" sldId="343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3788488541" sldId="344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1866254012" sldId="345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4241383412" sldId="346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617941053" sldId="347"/>
        </pc:sldMkLst>
      </pc:sldChg>
      <pc:sldChg chg="add">
        <pc:chgData name="智 田中" userId="1d059e6449deb84b" providerId="LiveId" clId="{DDEB2FA8-999E-4D7F-A5DF-8DE3CD9EE18E}" dt="2024-01-24T02:53:29.719" v="9849"/>
        <pc:sldMkLst>
          <pc:docMk/>
          <pc:sldMk cId="2967481771" sldId="348"/>
        </pc:sldMkLst>
      </pc:sldChg>
      <pc:sldChg chg="addSp delSp modSp add mod">
        <pc:chgData name="智 田中" userId="1d059e6449deb84b" providerId="LiveId" clId="{DDEB2FA8-999E-4D7F-A5DF-8DE3CD9EE18E}" dt="2024-01-24T07:54:30.110" v="11612" actId="1076"/>
        <pc:sldMkLst>
          <pc:docMk/>
          <pc:sldMk cId="1262350773" sldId="349"/>
        </pc:sldMkLst>
        <pc:spChg chg="add mod">
          <ac:chgData name="智 田中" userId="1d059e6449deb84b" providerId="LiveId" clId="{DDEB2FA8-999E-4D7F-A5DF-8DE3CD9EE18E}" dt="2024-01-24T07:54:30.110" v="11612" actId="1076"/>
          <ac:spMkLst>
            <pc:docMk/>
            <pc:sldMk cId="1262350773" sldId="349"/>
            <ac:spMk id="2" creationId="{188571AF-8E24-0FB0-817A-E54A08EFFAC9}"/>
          </ac:spMkLst>
        </pc:spChg>
        <pc:spChg chg="mod">
          <ac:chgData name="智 田中" userId="1d059e6449deb84b" providerId="LiveId" clId="{DDEB2FA8-999E-4D7F-A5DF-8DE3CD9EE18E}" dt="2024-01-24T03:16:00.382" v="10341" actId="1076"/>
          <ac:spMkLst>
            <pc:docMk/>
            <pc:sldMk cId="1262350773" sldId="349"/>
            <ac:spMk id="4" creationId="{204E8180-ED75-13E6-A3D3-FFAACB49BF33}"/>
          </ac:spMkLst>
        </pc:spChg>
        <pc:spChg chg="del">
          <ac:chgData name="智 田中" userId="1d059e6449deb84b" providerId="LiveId" clId="{DDEB2FA8-999E-4D7F-A5DF-8DE3CD9EE18E}" dt="2024-01-24T03:16:03.720" v="10342" actId="478"/>
          <ac:spMkLst>
            <pc:docMk/>
            <pc:sldMk cId="1262350773" sldId="349"/>
            <ac:spMk id="5" creationId="{34CCEF0A-550D-383F-D725-544B9621FA87}"/>
          </ac:spMkLst>
        </pc:spChg>
        <pc:spChg chg="del">
          <ac:chgData name="智 田中" userId="1d059e6449deb84b" providerId="LiveId" clId="{DDEB2FA8-999E-4D7F-A5DF-8DE3CD9EE18E}" dt="2024-01-24T03:16:03.720" v="10342" actId="478"/>
          <ac:spMkLst>
            <pc:docMk/>
            <pc:sldMk cId="1262350773" sldId="349"/>
            <ac:spMk id="6" creationId="{6D8E4E4B-C656-420D-8CF0-949DAE4F3DDE}"/>
          </ac:spMkLst>
        </pc:spChg>
        <pc:spChg chg="del">
          <ac:chgData name="智 田中" userId="1d059e6449deb84b" providerId="LiveId" clId="{DDEB2FA8-999E-4D7F-A5DF-8DE3CD9EE18E}" dt="2024-01-24T03:16:03.720" v="10342" actId="478"/>
          <ac:spMkLst>
            <pc:docMk/>
            <pc:sldMk cId="1262350773" sldId="349"/>
            <ac:spMk id="7" creationId="{8EC5DCDD-A5D8-383E-0E99-AF581932BD91}"/>
          </ac:spMkLst>
        </pc:spChg>
        <pc:spChg chg="del">
          <ac:chgData name="智 田中" userId="1d059e6449deb84b" providerId="LiveId" clId="{DDEB2FA8-999E-4D7F-A5DF-8DE3CD9EE18E}" dt="2024-01-24T03:16:03.720" v="10342" actId="478"/>
          <ac:spMkLst>
            <pc:docMk/>
            <pc:sldMk cId="1262350773" sldId="349"/>
            <ac:spMk id="8" creationId="{37F4D287-B6A9-ED9D-3DEE-094145C84F7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D296F7-0C73-43B6-BC4B-CADC333A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7A089D-78ED-4195-B8AE-E1EDF7D4F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B86516-376D-42A4-9D91-785148E3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324369-F62A-40EE-B351-E898D40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1DFEC5-4A09-4EDA-AC17-EC49F407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85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653360-0357-4AC6-A57B-6CBD5161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2C281E8-2BCE-46D4-8275-2F3DE442A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68D53D-3E0B-44EF-85B5-C2B264D4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E52B91-3B87-4274-8925-680134F9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14E52-8D77-4300-9F43-49DDA150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01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210C1BA-3B8D-4F29-832A-BA66BBBF8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E67A8F1-C3A5-45C1-84F0-B78D63DE8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020DC5-CCE5-4669-A772-7058ACA3E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1BCAD4-3F9F-4ED6-9346-8482C71C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F60A5-61DD-45AE-B6AE-6D9F8777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63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2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3C4C22-6BD8-4823-A812-A8E1214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B789B5-FB8A-4089-B5C1-2064D8DCF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30557B-737D-4294-95F0-A7C63F1B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88E6F1-A569-4417-9117-7AAAFD94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F228ED-060A-4368-85AF-BA4858C1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12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C3BA17-90F1-4131-B231-A6F5761C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7AF106-BD53-48C0-9E71-3C360ECDC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C86927-31EA-4531-9565-0964BBEB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4C5FC6-EFB2-4F84-B504-A7F1232A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122737-8471-4BF1-9DAC-7010191E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25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37974-D811-45F1-8D1C-F3ABB385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1C5C52-D8CA-41A1-A7EB-08E9422CC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07727D-687D-4E6E-BD9B-25113F502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5B1ACF-4D70-4F82-AA0E-0B7A2736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3B27E6-2980-4149-9C0E-68A9FC2E7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ED67C32-EE58-4599-96B5-5046D705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81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8983E3-8E01-4951-8BD1-6F3852E1C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DD9A29-21B6-45F6-B964-E9EE979A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0329F4-32F3-49ED-9FF0-02628900E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9EBC39D-17C6-47BA-8DEF-7E74559CB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B3BE058-7272-4275-9F94-00D4F2C6F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ED2F883-83D5-429C-85D8-A9690E53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3CC894A-F927-405A-AA59-EDD0160B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630AA90-3BEF-45E5-8CE9-E5201B5B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42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E950B1-1ACA-4AB6-9366-9B39E490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5A22022-6EDD-4BE9-AA32-2D7A378D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31BCE39-3848-4589-A383-16DF7EE0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1F3087-15A7-48DE-8E6E-97CCEA7C1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709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A653A6A-E3E5-4C3A-AF6A-AA81253CC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95EB563-D7A8-402B-A0F4-C1F42F9D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B6F7B7-B043-488F-A059-8682BD15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8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8E08E-85B6-426C-9B31-C3A04ECC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562B04-C852-4F29-80CA-223364053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F21F4E4-4331-4C35-B072-7EA52EC83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28EEE7D-7575-420B-A78B-2F34C273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B12D1B-CA41-4BB6-AEC0-1D00C2AE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2C8006-F868-4384-87EF-80430E01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25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E53E9-2624-492E-96C9-90418A66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746D567-1F96-4482-B25E-CF710BA72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6BBA5B1-5708-488C-99BB-317B00BC2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1ABA726-4EA5-4809-9D85-8D8F5F12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4F9173-7533-45E1-BE47-30E47CD28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8371FF-0653-4662-BA02-90BE2799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16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8B7FA56-A7F6-4078-AD69-E23AC869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7FEEF4E-AD8F-45F5-8200-EDEEB55E4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32F36F-356D-49D9-8E50-C35C5E0D43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1A93-2663-4BD6-8C74-43EA35AFC396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2CA29D-9226-4958-ABAE-72FAF2AB2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7D3F5A-4AC1-4CE2-9894-919252D6D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F4A0E-725D-42CA-AB5C-226434B09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352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-276045"/>
            <a:ext cx="12192000" cy="7134045"/>
          </a:xfrm>
          <a:prstGeom prst="rect">
            <a:avLst/>
          </a:prstGeom>
          <a:solidFill>
            <a:srgbClr val="D81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77AC77A-6371-FA19-6035-272C25907E2B}"/>
              </a:ext>
            </a:extLst>
          </p:cNvPr>
          <p:cNvSpPr/>
          <p:nvPr/>
        </p:nvSpPr>
        <p:spPr>
          <a:xfrm>
            <a:off x="-9584" y="1015377"/>
            <a:ext cx="12192000" cy="4471023"/>
          </a:xfrm>
          <a:prstGeom prst="rect">
            <a:avLst/>
          </a:prstGeom>
          <a:solidFill>
            <a:srgbClr val="F74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1A86AC-E61E-E24C-95D5-E2B0F08A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35" y="5881014"/>
            <a:ext cx="2238895" cy="711290"/>
          </a:xfrm>
          <a:prstGeom prst="rect">
            <a:avLst/>
          </a:prstGeom>
        </p:spPr>
      </p:pic>
      <p:sp>
        <p:nvSpPr>
          <p:cNvPr id="2" name="Subtitle 3">
            <a:extLst>
              <a:ext uri="{FF2B5EF4-FFF2-40B4-BE49-F238E27FC236}">
                <a16:creationId xmlns:a16="http://schemas.microsoft.com/office/drawing/2014/main" id="{4D446ADF-D250-C5E8-EB3B-379CC898A21D}"/>
              </a:ext>
            </a:extLst>
          </p:cNvPr>
          <p:cNvSpPr txBox="1">
            <a:spLocks/>
          </p:cNvSpPr>
          <p:nvPr/>
        </p:nvSpPr>
        <p:spPr>
          <a:xfrm>
            <a:off x="248845" y="1865949"/>
            <a:ext cx="11495628" cy="156305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ja-JP" altLang="en-US" sz="2800" dirty="0"/>
              <a:t>第</a:t>
            </a:r>
            <a:r>
              <a:rPr lang="en-US" altLang="ja-JP" sz="2800" dirty="0"/>
              <a:t>6</a:t>
            </a:r>
            <a:r>
              <a:rPr lang="ja-JP" altLang="en-US" sz="2800" dirty="0"/>
              <a:t>回地区</a:t>
            </a:r>
            <a:r>
              <a:rPr lang="en-US" altLang="ja-JP" sz="2800" dirty="0"/>
              <a:t>RA</a:t>
            </a:r>
            <a:r>
              <a:rPr lang="ja-JP" altLang="en-US" sz="2800" dirty="0"/>
              <a:t>委員長及び</a:t>
            </a:r>
            <a:r>
              <a:rPr lang="en-US" altLang="ja-JP" sz="2800" dirty="0"/>
              <a:t>RA</a:t>
            </a:r>
            <a:r>
              <a:rPr lang="ja-JP" altLang="en-US" sz="2800" dirty="0"/>
              <a:t>代表合同会議</a:t>
            </a:r>
            <a:endParaRPr lang="en-US" altLang="ja-JP" sz="2800" dirty="0"/>
          </a:p>
          <a:p>
            <a:endParaRPr lang="en-US" altLang="ja-JP" sz="800" dirty="0"/>
          </a:p>
          <a:p>
            <a:r>
              <a:rPr lang="ja-JP" altLang="en-US" sz="5400" dirty="0"/>
              <a:t> 「大学</a:t>
            </a:r>
            <a:r>
              <a:rPr lang="en-US" altLang="ja-JP" sz="5400" dirty="0"/>
              <a:t>RAC</a:t>
            </a:r>
            <a:r>
              <a:rPr lang="ja-JP" altLang="en-US" sz="5400" dirty="0"/>
              <a:t>の設立と活動」 </a:t>
            </a:r>
            <a:endParaRPr lang="en-US" sz="5400" dirty="0"/>
          </a:p>
        </p:txBody>
      </p:sp>
      <p:sp>
        <p:nvSpPr>
          <p:cNvPr id="3" name="Subtitle 14">
            <a:extLst>
              <a:ext uri="{FF2B5EF4-FFF2-40B4-BE49-F238E27FC236}">
                <a16:creationId xmlns:a16="http://schemas.microsoft.com/office/drawing/2014/main" id="{D13C535E-7D89-4F03-FA37-155D53D791C7}"/>
              </a:ext>
            </a:extLst>
          </p:cNvPr>
          <p:cNvSpPr txBox="1">
            <a:spLocks/>
          </p:cNvSpPr>
          <p:nvPr/>
        </p:nvSpPr>
        <p:spPr>
          <a:xfrm>
            <a:off x="3135888" y="4141872"/>
            <a:ext cx="8737364" cy="1282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sz="2000" b="1" dirty="0">
                <a:solidFill>
                  <a:schemeClr val="bg1"/>
                </a:solidFill>
              </a:rPr>
              <a:t>国際ロータリー第</a:t>
            </a:r>
            <a:r>
              <a:rPr lang="en-US" altLang="ja-JP" sz="2000" b="1" dirty="0">
                <a:solidFill>
                  <a:schemeClr val="bg1"/>
                </a:solidFill>
              </a:rPr>
              <a:t>2750</a:t>
            </a:r>
            <a:r>
              <a:rPr lang="ja-JP" altLang="en-US" sz="2000" b="1" dirty="0">
                <a:solidFill>
                  <a:schemeClr val="bg1"/>
                </a:solidFill>
              </a:rPr>
              <a:t>地区 （東京南部・</a:t>
            </a:r>
            <a:r>
              <a:rPr lang="en-US" altLang="ja-JP" sz="2000" b="1" dirty="0">
                <a:solidFill>
                  <a:schemeClr val="bg1"/>
                </a:solidFill>
              </a:rPr>
              <a:t>Pacific Basin Group</a:t>
            </a:r>
            <a:r>
              <a:rPr lang="ja-JP" altLang="en-US" sz="2000" b="1" dirty="0">
                <a:solidFill>
                  <a:schemeClr val="bg1"/>
                </a:solidFill>
              </a:rPr>
              <a:t>）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ja-JP" altLang="en-US" sz="2000" b="1" dirty="0">
                <a:solidFill>
                  <a:schemeClr val="bg1"/>
                </a:solidFill>
              </a:rPr>
              <a:t>地区ローターアクト委員長　田中　 智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ja-JP" altLang="en-US" sz="2000" b="1" dirty="0">
                <a:solidFill>
                  <a:schemeClr val="bg1"/>
                </a:solidFill>
              </a:rPr>
              <a:t>中央大学ローターアクトクラブ 会長　小嶋 利尚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912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２</a:t>
            </a:r>
            <a:r>
              <a:rPr lang="ja-JP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の活動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EF59265-308F-4601-50D0-D875AAC9B2E9}"/>
              </a:ext>
            </a:extLst>
          </p:cNvPr>
          <p:cNvGrpSpPr/>
          <p:nvPr/>
        </p:nvGrpSpPr>
        <p:grpSpPr>
          <a:xfrm>
            <a:off x="1943130" y="1563863"/>
            <a:ext cx="7646645" cy="4617756"/>
            <a:chOff x="707572" y="1469571"/>
            <a:chExt cx="7646645" cy="4617756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3B996157-4666-E628-9DAD-26E96A2BBA68}"/>
                </a:ext>
              </a:extLst>
            </p:cNvPr>
            <p:cNvSpPr txBox="1"/>
            <p:nvPr/>
          </p:nvSpPr>
          <p:spPr>
            <a:xfrm>
              <a:off x="707572" y="1469571"/>
              <a:ext cx="34259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/>
                <a:t>1. </a:t>
              </a:r>
              <a:r>
                <a:rPr lang="ja-JP" altLang="en-US" sz="2400" b="1"/>
                <a:t>中央大学</a:t>
              </a:r>
              <a:r>
                <a:rPr lang="en-US" altLang="ja-JP" sz="2400" b="1" dirty="0"/>
                <a:t>RAC</a:t>
              </a:r>
              <a:r>
                <a:rPr lang="ja-JP" altLang="en-US" sz="2400" b="1"/>
                <a:t>の概要</a:t>
              </a:r>
              <a:r>
                <a:rPr lang="en-US" altLang="ja-JP" sz="2400" b="1" dirty="0"/>
                <a:t> </a:t>
              </a:r>
              <a:endParaRPr kumimoji="1" lang="ja-JP" altLang="en-US" sz="2400" b="1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478E0BB-F420-C99B-85E1-C20E1A8B36C5}"/>
                </a:ext>
              </a:extLst>
            </p:cNvPr>
            <p:cNvSpPr txBox="1"/>
            <p:nvPr/>
          </p:nvSpPr>
          <p:spPr>
            <a:xfrm>
              <a:off x="1157986" y="1931236"/>
              <a:ext cx="238398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-1. </a:t>
              </a:r>
              <a:r>
                <a:rPr lang="ja-JP" altLang="en-US" sz="2000" b="1"/>
                <a:t>設立年</a:t>
              </a:r>
              <a:endParaRPr lang="en-US" altLang="ja-JP" sz="2000" b="1" dirty="0"/>
            </a:p>
            <a:p>
              <a:r>
                <a:rPr kumimoji="1" lang="en-US" altLang="ja-JP" sz="2000" b="1" dirty="0"/>
                <a:t>-2. </a:t>
              </a:r>
              <a:r>
                <a:rPr kumimoji="1" lang="ja-JP" altLang="en-US" sz="2000" b="1"/>
                <a:t>会長幹事</a:t>
              </a:r>
              <a:endParaRPr kumimoji="1" lang="en-US" altLang="ja-JP" sz="2000" b="1" dirty="0"/>
            </a:p>
            <a:p>
              <a:r>
                <a:rPr kumimoji="1" lang="en-US" altLang="ja-JP" sz="2000" b="1" dirty="0"/>
                <a:t>-3. </a:t>
              </a:r>
              <a:r>
                <a:rPr lang="ja-JP" altLang="en-US" sz="2000" b="1"/>
                <a:t>会員数について</a:t>
              </a:r>
              <a:endParaRPr kumimoji="1" lang="ja-JP" altLang="en-US" sz="2000" b="1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C8C77EC-A8F9-A261-89AD-01F021B30020}"/>
                </a:ext>
              </a:extLst>
            </p:cNvPr>
            <p:cNvSpPr txBox="1"/>
            <p:nvPr/>
          </p:nvSpPr>
          <p:spPr>
            <a:xfrm>
              <a:off x="707572" y="3131565"/>
              <a:ext cx="4657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2. </a:t>
              </a:r>
              <a:r>
                <a:rPr kumimoji="1" lang="ja-JP" altLang="en-US" sz="2400" b="1"/>
                <a:t>中央大学</a:t>
              </a:r>
              <a:r>
                <a:rPr kumimoji="1" lang="en-US" altLang="ja-JP" sz="2400" b="1" dirty="0"/>
                <a:t>RAC </a:t>
              </a:r>
              <a:r>
                <a:rPr kumimoji="1" lang="ja-JP" altLang="en-US" sz="2400" b="1"/>
                <a:t>委員会活動紹介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7E8229C-349C-9268-4485-21ACFD9758E3}"/>
                </a:ext>
              </a:extLst>
            </p:cNvPr>
            <p:cNvSpPr txBox="1"/>
            <p:nvPr/>
          </p:nvSpPr>
          <p:spPr>
            <a:xfrm>
              <a:off x="707572" y="4609999"/>
              <a:ext cx="7646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/>
                <a:t>4. </a:t>
              </a:r>
              <a:r>
                <a:rPr kumimoji="1" lang="ja-JP" altLang="en-US" sz="2400" b="1"/>
                <a:t>中央大学</a:t>
              </a:r>
              <a:r>
                <a:rPr kumimoji="1" lang="en-US" altLang="ja-JP" sz="2400" b="1" dirty="0"/>
                <a:t>RAC</a:t>
              </a:r>
              <a:r>
                <a:rPr kumimoji="1" lang="ja-JP" altLang="en-US" sz="2400" b="1"/>
                <a:t>が取り組むファンドレイジングの事例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0FB51F6-EB39-A98D-DD82-710620AFE98F}"/>
                </a:ext>
              </a:extLst>
            </p:cNvPr>
            <p:cNvSpPr txBox="1"/>
            <p:nvPr/>
          </p:nvSpPr>
          <p:spPr>
            <a:xfrm>
              <a:off x="1157986" y="5071664"/>
              <a:ext cx="62311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-1. </a:t>
              </a:r>
              <a:r>
                <a:rPr lang="ja-JP" altLang="en-US" sz="2000" b="1"/>
                <a:t>学園祭</a:t>
              </a:r>
              <a:endParaRPr lang="en-US" altLang="ja-JP" sz="2000" b="1" dirty="0"/>
            </a:p>
            <a:p>
              <a:r>
                <a:rPr kumimoji="1" lang="en-US" altLang="ja-JP" sz="2000" b="1" dirty="0"/>
                <a:t>-2. </a:t>
              </a:r>
              <a:r>
                <a:rPr lang="ja-JP" altLang="en-US" sz="2000" b="1"/>
                <a:t>海洋プラスチックを利用したキーホルダーの販売</a:t>
              </a:r>
              <a:endParaRPr kumimoji="1" lang="en-US" altLang="ja-JP" sz="2000" b="1" dirty="0"/>
            </a:p>
            <a:p>
              <a:r>
                <a:rPr kumimoji="1" lang="en-US" altLang="ja-JP" sz="2000" b="1" dirty="0"/>
                <a:t>-3. </a:t>
              </a:r>
              <a:r>
                <a:rPr kumimoji="1" lang="ja-JP" altLang="en-US" sz="2000" b="1"/>
                <a:t>クラウドファンディング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75BBBF5-F313-CEB2-7D1F-940783569BD2}"/>
                </a:ext>
              </a:extLst>
            </p:cNvPr>
            <p:cNvSpPr txBox="1"/>
            <p:nvPr/>
          </p:nvSpPr>
          <p:spPr>
            <a:xfrm>
              <a:off x="707572" y="3870229"/>
              <a:ext cx="4229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/>
                <a:t>3</a:t>
              </a:r>
              <a:r>
                <a:rPr kumimoji="1" lang="en-US" altLang="ja-JP" sz="2400" b="1" dirty="0"/>
                <a:t>. </a:t>
              </a:r>
              <a:r>
                <a:rPr kumimoji="1" lang="ja-JP" altLang="en-US" sz="2400" b="1"/>
                <a:t>地区補助金の</a:t>
              </a:r>
              <a:r>
                <a:rPr lang="ja-JP" altLang="en-US" sz="2400" b="1"/>
                <a:t>利用</a:t>
              </a:r>
              <a:r>
                <a:rPr kumimoji="1" lang="ja-JP" altLang="en-US" sz="2400" b="1"/>
                <a:t>について</a:t>
              </a: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F95513A-D2CD-F271-7B9A-522E3367B9C7}"/>
              </a:ext>
            </a:extLst>
          </p:cNvPr>
          <p:cNvSpPr txBox="1"/>
          <p:nvPr/>
        </p:nvSpPr>
        <p:spPr>
          <a:xfrm>
            <a:off x="427892" y="1163753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>
                <a:solidFill>
                  <a:schemeClr val="bg1"/>
                </a:solidFill>
                <a:highlight>
                  <a:srgbClr val="E31D5F"/>
                </a:highlight>
              </a:rPr>
              <a:t>AGENDA</a:t>
            </a:r>
            <a:endParaRPr kumimoji="1" lang="ja-JP" altLang="en-US" sz="1600" b="1" u="sng">
              <a:solidFill>
                <a:schemeClr val="bg1"/>
              </a:solidFill>
              <a:highlight>
                <a:srgbClr val="E31D5F"/>
              </a:highlight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1EE975E-AC89-D137-C6DD-E97F69D8A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916A448-0AA2-84D4-1F72-9CAA323BAF20}"/>
              </a:ext>
            </a:extLst>
          </p:cNvPr>
          <p:cNvSpPr txBox="1"/>
          <p:nvPr/>
        </p:nvSpPr>
        <p:spPr>
          <a:xfrm>
            <a:off x="1943130" y="1102198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0. </a:t>
            </a:r>
            <a:r>
              <a:rPr kumimoji="1" lang="ja-JP" altLang="en-US" sz="2400" b="1"/>
              <a:t>自己紹介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C01FDA-1317-67F2-6601-01C274D51BAA}"/>
              </a:ext>
            </a:extLst>
          </p:cNvPr>
          <p:cNvSpPr txBox="1"/>
          <p:nvPr/>
        </p:nvSpPr>
        <p:spPr>
          <a:xfrm>
            <a:off x="1943130" y="6217017"/>
            <a:ext cx="4229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5.</a:t>
            </a:r>
            <a:r>
              <a:rPr lang="en-US" altLang="ja-JP" sz="2400" b="1" dirty="0"/>
              <a:t> </a:t>
            </a:r>
            <a:r>
              <a:rPr lang="ja-JP" altLang="en-US" sz="2400" b="1"/>
              <a:t>タイ教育支援活動について</a:t>
            </a:r>
            <a:endParaRPr kumimoji="1" lang="ja-JP" altLang="en-US" sz="2400" b="1"/>
          </a:p>
        </p:txBody>
      </p:sp>
    </p:spTree>
    <p:extLst>
      <p:ext uri="{BB962C8B-B14F-4D97-AF65-F5344CB8AC3E}">
        <p14:creationId xmlns:p14="http://schemas.microsoft.com/office/powerpoint/2010/main" val="327899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254000" y="120478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自己紹介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C455CE-35E2-C914-BD7A-4F80F0EF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C32333C2-6850-0091-ABFA-29979626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3860" y="6589643"/>
            <a:ext cx="848140" cy="268357"/>
          </a:xfrm>
        </p:spPr>
        <p:txBody>
          <a:bodyPr/>
          <a:lstStyle/>
          <a:p>
            <a:fld id="{0F691AD8-78F0-4DE5-B072-49FA1EF24BF7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69F80E4-45A3-D086-52F3-A3162F09E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41" y="1312531"/>
            <a:ext cx="5144103" cy="565432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000" b="1" dirty="0"/>
              <a:t>2021-22</a:t>
            </a:r>
            <a:r>
              <a:rPr lang="ja-JP" altLang="en-US" sz="2000" b="1"/>
              <a:t>年度　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中央大学</a:t>
            </a:r>
            <a:r>
              <a:rPr lang="en-US" altLang="ja-JP" sz="2000" b="1" dirty="0"/>
              <a:t>RAC</a:t>
            </a:r>
            <a:r>
              <a:rPr lang="ja-JP" altLang="en-US" sz="2000" b="1"/>
              <a:t>入会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専門能力開発委員会副委員長</a:t>
            </a:r>
            <a:endParaRPr lang="en-US" altLang="ja-JP" sz="2000" b="1" dirty="0"/>
          </a:p>
          <a:p>
            <a:pPr marL="0" indent="0">
              <a:buNone/>
            </a:pPr>
            <a:endParaRPr lang="en-US" altLang="ja-JP" sz="2000" b="1" dirty="0"/>
          </a:p>
          <a:p>
            <a:r>
              <a:rPr lang="en-US" altLang="ja-JP" sz="2000" b="1" dirty="0"/>
              <a:t>2022-23</a:t>
            </a:r>
            <a:r>
              <a:rPr lang="ja-JP" altLang="en-US" sz="2000" b="1"/>
              <a:t>年度　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クラブ幹事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年次大会実行委員動画制作班リーダー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ウクライナ避難民支援プロジェクトに参加</a:t>
            </a:r>
            <a:endParaRPr lang="en-US" altLang="ja-JP" sz="2000" b="1" dirty="0"/>
          </a:p>
          <a:p>
            <a:pPr marL="0" indent="0">
              <a:buNone/>
            </a:pPr>
            <a:endParaRPr lang="en-US" altLang="ja-JP" sz="2000" b="1" dirty="0"/>
          </a:p>
          <a:p>
            <a:r>
              <a:rPr lang="en-US" altLang="ja-JP" sz="2000" b="1" dirty="0"/>
              <a:t>2023-24</a:t>
            </a:r>
            <a:r>
              <a:rPr lang="ja-JP" altLang="en-US" sz="2000" b="1"/>
              <a:t>年度　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クラブ会長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地区</a:t>
            </a:r>
            <a:r>
              <a:rPr lang="en-US" altLang="ja-JP" sz="2000" b="1" dirty="0"/>
              <a:t> PBG</a:t>
            </a:r>
            <a:r>
              <a:rPr lang="ja-JP" altLang="en-US" sz="2000" b="1"/>
              <a:t>分区代表補佐</a:t>
            </a:r>
            <a:endParaRPr lang="en-US" altLang="ja-JP" sz="2000" b="1" dirty="0"/>
          </a:p>
          <a:p>
            <a:pPr marL="0" indent="0">
              <a:buNone/>
            </a:pPr>
            <a:endParaRPr lang="en-US" altLang="ja-JP" sz="2000" b="1" dirty="0"/>
          </a:p>
          <a:p>
            <a:r>
              <a:rPr lang="en-US" altLang="ja-JP" sz="2000" b="1" dirty="0"/>
              <a:t>2024-25</a:t>
            </a:r>
            <a:r>
              <a:rPr lang="ja-JP" altLang="en-US" sz="2000" b="1"/>
              <a:t>年度</a:t>
            </a:r>
            <a:endParaRPr lang="en-US" altLang="ja-JP" sz="2000" b="1" dirty="0"/>
          </a:p>
          <a:p>
            <a:pPr marL="0" indent="0">
              <a:buNone/>
            </a:pPr>
            <a:r>
              <a:rPr lang="ja-JP" altLang="en-US" sz="2000" b="1"/>
              <a:t>　</a:t>
            </a:r>
            <a:r>
              <a:rPr lang="en-US" altLang="ja-JP" sz="2000" b="1" dirty="0"/>
              <a:t>DEI</a:t>
            </a:r>
            <a:r>
              <a:rPr lang="ja-JP" altLang="en-US" sz="2000" b="1"/>
              <a:t>委員会出向予定</a:t>
            </a:r>
            <a:endParaRPr lang="en-US" altLang="ja-JP" sz="2000" b="1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68E6BDF-B3C2-3475-28FD-2407EC8BB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colorTemperature colorTemp="8655"/>
                    </a14:imgEffect>
                    <a14:imgEffect>
                      <a14:saturation sat="120000"/>
                    </a14:imgEffect>
                    <a14:imgEffect>
                      <a14:brightnessContrast bright="38000" contrast="1000"/>
                    </a14:imgEffect>
                  </a14:imgLayer>
                </a14:imgProps>
              </a:ext>
            </a:extLst>
          </a:blip>
          <a:srcRect l="2365" t="11068" r="41386"/>
          <a:stretch/>
        </p:blipFill>
        <p:spPr>
          <a:xfrm>
            <a:off x="3987656" y="4683156"/>
            <a:ext cx="1634963" cy="19386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470A66A-14FE-B122-941C-6BDF1EA8C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42" y="1178522"/>
            <a:ext cx="2962940" cy="22222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0B6533-E8C2-80F1-30AB-EDD5BE232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48" y="3461166"/>
            <a:ext cx="2370482" cy="31606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C6913D4-F408-70E7-B5A6-2E634BBBAB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-1486" r="4482" b="-1"/>
          <a:stretch/>
        </p:blipFill>
        <p:spPr>
          <a:xfrm>
            <a:off x="5777191" y="4067499"/>
            <a:ext cx="3475428" cy="25436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086275-22A3-FE92-605F-B5BCA76349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6" t="10507" r="2525" b="10971"/>
          <a:stretch/>
        </p:blipFill>
        <p:spPr>
          <a:xfrm rot="5400000">
            <a:off x="6357381" y="1342169"/>
            <a:ext cx="2763332" cy="24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8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設立年・会長幹事・会員数について</a:t>
            </a:r>
            <a:endParaRPr lang="en-US" altLang="ja-JP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1. </a:t>
            </a:r>
            <a:r>
              <a:rPr kumimoji="1" lang="ja-JP" altLang="en-US"/>
              <a:t>中央大学</a:t>
            </a:r>
            <a:r>
              <a:rPr kumimoji="1" lang="en-US" altLang="ja-JP" dirty="0"/>
              <a:t>RAC</a:t>
            </a:r>
            <a:r>
              <a:rPr kumimoji="1" lang="ja-JP" altLang="en-US"/>
              <a:t>の概要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0FDDD6B-BD81-4CF0-669F-ACA65DC024E6}"/>
              </a:ext>
            </a:extLst>
          </p:cNvPr>
          <p:cNvGrpSpPr/>
          <p:nvPr/>
        </p:nvGrpSpPr>
        <p:grpSpPr>
          <a:xfrm>
            <a:off x="897926" y="2766309"/>
            <a:ext cx="10282854" cy="3526017"/>
            <a:chOff x="878039" y="1908809"/>
            <a:chExt cx="10282854" cy="3526017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967A71AC-6906-F559-B7D0-2C7E55B68D59}"/>
                </a:ext>
              </a:extLst>
            </p:cNvPr>
            <p:cNvGrpSpPr/>
            <p:nvPr/>
          </p:nvGrpSpPr>
          <p:grpSpPr>
            <a:xfrm>
              <a:off x="1076867" y="1908809"/>
              <a:ext cx="6065110" cy="3103524"/>
              <a:chOff x="964886" y="1657397"/>
              <a:chExt cx="6065110" cy="3103524"/>
            </a:xfrm>
          </p:grpSpPr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448392E-A1B2-C97D-FBEC-020F60FF5E06}"/>
                  </a:ext>
                </a:extLst>
              </p:cNvPr>
              <p:cNvSpPr txBox="1"/>
              <p:nvPr/>
            </p:nvSpPr>
            <p:spPr>
              <a:xfrm>
                <a:off x="964887" y="1657397"/>
                <a:ext cx="12474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1. </a:t>
                </a:r>
                <a:r>
                  <a:rPr lang="ja-JP" altLang="en-US" sz="2000" b="1"/>
                  <a:t>設立年</a:t>
                </a:r>
                <a:endParaRPr lang="en-US" altLang="ja-JP" sz="2000" b="1" dirty="0"/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4710C95-1F2B-4DBF-5480-6CA61354AA1F}"/>
                  </a:ext>
                </a:extLst>
              </p:cNvPr>
              <p:cNvSpPr txBox="1"/>
              <p:nvPr/>
            </p:nvSpPr>
            <p:spPr>
              <a:xfrm>
                <a:off x="4016029" y="1657397"/>
                <a:ext cx="22429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/>
                  <a:t>：</a:t>
                </a:r>
                <a:r>
                  <a:rPr kumimoji="1" lang="en-US" altLang="ja-JP" sz="2000" b="1" dirty="0"/>
                  <a:t>2009</a:t>
                </a:r>
                <a:r>
                  <a:rPr kumimoji="1" lang="ja-JP" altLang="en-US" sz="2000" b="1"/>
                  <a:t>年</a:t>
                </a:r>
                <a:r>
                  <a:rPr lang="en-US" altLang="ja-JP" sz="2000" b="1" dirty="0"/>
                  <a:t>3</a:t>
                </a:r>
                <a:r>
                  <a:rPr lang="ja-JP" altLang="en-US" sz="2000" b="1"/>
                  <a:t>月</a:t>
                </a:r>
                <a:r>
                  <a:rPr lang="en-US" altLang="ja-JP" sz="2000" b="1" dirty="0"/>
                  <a:t>13</a:t>
                </a:r>
                <a:r>
                  <a:rPr lang="ja-JP" altLang="en-US" sz="2000" b="1"/>
                  <a:t>日</a:t>
                </a:r>
                <a:endParaRPr kumimoji="1" lang="ja-JP" altLang="en-US" sz="2000" b="1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5298B52-1E49-B48C-CC75-7F6BC9F879D6}"/>
                  </a:ext>
                </a:extLst>
              </p:cNvPr>
              <p:cNvSpPr txBox="1"/>
              <p:nvPr/>
            </p:nvSpPr>
            <p:spPr>
              <a:xfrm>
                <a:off x="4016029" y="2386608"/>
                <a:ext cx="23102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/>
                  <a:t>：</a:t>
                </a:r>
                <a:r>
                  <a:rPr lang="ja-JP" altLang="en-US" sz="2000" b="1"/>
                  <a:t>会長　小嶋</a:t>
                </a:r>
                <a:r>
                  <a:rPr lang="en-US" altLang="ja-JP" sz="2000" b="1" dirty="0"/>
                  <a:t> </a:t>
                </a:r>
                <a:r>
                  <a:rPr lang="ja-JP" altLang="en-US" sz="2000" b="1"/>
                  <a:t>利尚</a:t>
                </a:r>
                <a:endParaRPr lang="en-US" altLang="ja-JP" sz="2000" b="1" dirty="0"/>
              </a:p>
              <a:p>
                <a:r>
                  <a:rPr kumimoji="1" lang="ja-JP" altLang="en-US" sz="2000" b="1"/>
                  <a:t>：幹事　伊藤</a:t>
                </a:r>
                <a:r>
                  <a:rPr kumimoji="1" lang="en-US" altLang="ja-JP" sz="2000" b="1" dirty="0"/>
                  <a:t> </a:t>
                </a:r>
                <a:r>
                  <a:rPr kumimoji="1" lang="ja-JP" altLang="en-US" sz="2000" b="1"/>
                  <a:t>有里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6CBB078-77A6-9700-8472-08AF7D7160FA}"/>
                  </a:ext>
                </a:extLst>
              </p:cNvPr>
              <p:cNvSpPr txBox="1"/>
              <p:nvPr/>
            </p:nvSpPr>
            <p:spPr>
              <a:xfrm>
                <a:off x="964886" y="2386608"/>
                <a:ext cx="27557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dirty="0"/>
                  <a:t>2. </a:t>
                </a:r>
                <a:r>
                  <a:rPr lang="ja-JP" altLang="en-US" sz="2000" b="1"/>
                  <a:t>会長幹事</a:t>
                </a:r>
                <a:endParaRPr lang="en-US" altLang="ja-JP" sz="2000" b="1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C90729D-3642-26DD-D4B2-3F856C16FE7B}"/>
                  </a:ext>
                </a:extLst>
              </p:cNvPr>
              <p:cNvSpPr txBox="1"/>
              <p:nvPr/>
            </p:nvSpPr>
            <p:spPr>
              <a:xfrm>
                <a:off x="964886" y="3158746"/>
                <a:ext cx="27557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dirty="0"/>
                  <a:t>3. </a:t>
                </a:r>
                <a:r>
                  <a:rPr lang="ja-JP" altLang="en-US" sz="2000" b="1"/>
                  <a:t>会員数について</a:t>
                </a:r>
                <a:endParaRPr lang="en-US" altLang="ja-JP" sz="2000" b="1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1B8955A-7C00-7D66-24E2-E9AF4506C68E}"/>
                  </a:ext>
                </a:extLst>
              </p:cNvPr>
              <p:cNvSpPr txBox="1"/>
              <p:nvPr/>
            </p:nvSpPr>
            <p:spPr>
              <a:xfrm>
                <a:off x="4016029" y="3129705"/>
                <a:ext cx="3013967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/>
                  <a:t>：</a:t>
                </a:r>
                <a:r>
                  <a:rPr kumimoji="1" lang="en-US" altLang="ja-JP" sz="2000" b="1" dirty="0"/>
                  <a:t>2019-20</a:t>
                </a:r>
                <a:r>
                  <a:rPr kumimoji="1" lang="ja-JP" altLang="en-US" sz="2000" b="1" dirty="0"/>
                  <a:t>年度　</a:t>
                </a:r>
                <a:r>
                  <a:rPr kumimoji="1" lang="en-US" altLang="ja-JP" sz="2000" b="1" dirty="0"/>
                  <a:t>18</a:t>
                </a:r>
                <a:r>
                  <a:rPr kumimoji="1" lang="ja-JP" altLang="en-US" sz="2000" b="1" dirty="0"/>
                  <a:t>名</a:t>
                </a:r>
                <a:endParaRPr kumimoji="1" lang="en-US" altLang="ja-JP" sz="2000" b="1" dirty="0"/>
              </a:p>
              <a:p>
                <a:r>
                  <a:rPr lang="ja-JP" altLang="en-US" sz="2000" b="1" dirty="0"/>
                  <a:t>　</a:t>
                </a:r>
                <a:r>
                  <a:rPr lang="en-US" altLang="ja-JP" sz="2000" b="1" dirty="0"/>
                  <a:t>2020-21</a:t>
                </a:r>
                <a:r>
                  <a:rPr lang="ja-JP" altLang="en-US" sz="2000" b="1" dirty="0"/>
                  <a:t>年度　</a:t>
                </a:r>
                <a:r>
                  <a:rPr lang="en-US" altLang="ja-JP" sz="2000" b="1" dirty="0"/>
                  <a:t>23</a:t>
                </a:r>
                <a:r>
                  <a:rPr lang="ja-JP" altLang="en-US" sz="2000" b="1" dirty="0"/>
                  <a:t>名</a:t>
                </a:r>
                <a:endParaRPr lang="en-US" altLang="ja-JP" sz="2000" b="1" dirty="0"/>
              </a:p>
              <a:p>
                <a:r>
                  <a:rPr kumimoji="1" lang="ja-JP" altLang="en-US" sz="2000" b="1" dirty="0"/>
                  <a:t>　</a:t>
                </a:r>
                <a:r>
                  <a:rPr lang="en-US" altLang="ja-JP" sz="2000" b="1" dirty="0"/>
                  <a:t>2021-22</a:t>
                </a:r>
                <a:r>
                  <a:rPr lang="ja-JP" altLang="en-US" sz="2000" b="1" dirty="0"/>
                  <a:t>年度　</a:t>
                </a:r>
                <a:r>
                  <a:rPr lang="en-US" altLang="ja-JP" sz="2000" b="1" dirty="0"/>
                  <a:t>70</a:t>
                </a:r>
                <a:r>
                  <a:rPr lang="ja-JP" altLang="en-US" sz="2000" b="1" dirty="0"/>
                  <a:t>名</a:t>
                </a:r>
                <a:endParaRPr lang="en-US" altLang="ja-JP" sz="2000" b="1" dirty="0"/>
              </a:p>
              <a:p>
                <a:r>
                  <a:rPr lang="ja-JP" altLang="en-US" sz="2000" b="1" dirty="0"/>
                  <a:t>　</a:t>
                </a:r>
                <a:r>
                  <a:rPr lang="en-US" altLang="ja-JP" sz="2000" b="1" dirty="0"/>
                  <a:t>2022-23</a:t>
                </a:r>
                <a:r>
                  <a:rPr lang="ja-JP" altLang="en-US" sz="2000" b="1" dirty="0"/>
                  <a:t>年度　</a:t>
                </a:r>
                <a:r>
                  <a:rPr lang="en-US" altLang="ja-JP" sz="2000" b="1" dirty="0"/>
                  <a:t>130</a:t>
                </a:r>
                <a:r>
                  <a:rPr lang="ja-JP" altLang="en-US" sz="2000" b="1" dirty="0"/>
                  <a:t>名</a:t>
                </a:r>
                <a:endParaRPr lang="en-US" altLang="ja-JP" sz="2000" b="1" dirty="0"/>
              </a:p>
              <a:p>
                <a:r>
                  <a:rPr lang="ja-JP" altLang="en-US" sz="2000" b="1" dirty="0"/>
                  <a:t>　</a:t>
                </a:r>
                <a:r>
                  <a:rPr lang="en-US" altLang="ja-JP" sz="2000" b="1" dirty="0"/>
                  <a:t>2023-24</a:t>
                </a:r>
                <a:r>
                  <a:rPr lang="ja-JP" altLang="en-US" sz="2000" b="1" dirty="0"/>
                  <a:t>年度　</a:t>
                </a:r>
                <a:r>
                  <a:rPr lang="en-US" altLang="ja-JP" sz="2000" b="1" dirty="0"/>
                  <a:t>67</a:t>
                </a:r>
                <a:r>
                  <a:rPr lang="ja-JP" altLang="en-US" sz="2000" b="1" dirty="0"/>
                  <a:t>名</a:t>
                </a:r>
                <a:endParaRPr kumimoji="1" lang="ja-JP" altLang="en-US" sz="2000" b="1" dirty="0"/>
              </a:p>
            </p:txBody>
          </p:sp>
        </p:grpSp>
        <p:sp>
          <p:nvSpPr>
            <p:cNvPr id="25" name="角丸四角形 24">
              <a:extLst>
                <a:ext uri="{FF2B5EF4-FFF2-40B4-BE49-F238E27FC236}">
                  <a16:creationId xmlns:a16="http://schemas.microsoft.com/office/drawing/2014/main" id="{2A6F9E6C-19D8-B5AB-742A-77F189CB52AD}"/>
                </a:ext>
              </a:extLst>
            </p:cNvPr>
            <p:cNvSpPr/>
            <p:nvPr/>
          </p:nvSpPr>
          <p:spPr>
            <a:xfrm>
              <a:off x="878039" y="4366705"/>
              <a:ext cx="2892572" cy="1068121"/>
            </a:xfrm>
            <a:prstGeom prst="roundRect">
              <a:avLst/>
            </a:prstGeom>
            <a:solidFill>
              <a:srgbClr val="F7478A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コロナ禍</a:t>
              </a:r>
              <a:endParaRPr kumimoji="1" lang="en-US" altLang="ja-JP" dirty="0"/>
            </a:p>
            <a:p>
              <a:pPr algn="ctr"/>
              <a:r>
                <a:rPr lang="ja-JP" altLang="en-US"/>
                <a:t>国際奉仕事業</a:t>
              </a:r>
              <a:endParaRPr kumimoji="1" lang="ja-JP" altLang="en-US"/>
            </a:p>
          </p:txBody>
        </p:sp>
        <p:sp>
          <p:nvSpPr>
            <p:cNvPr id="26" name="フローチャート: 抜出し 25">
              <a:extLst>
                <a:ext uri="{FF2B5EF4-FFF2-40B4-BE49-F238E27FC236}">
                  <a16:creationId xmlns:a16="http://schemas.microsoft.com/office/drawing/2014/main" id="{D0AD31DB-851E-050F-1746-A0324AED5363}"/>
                </a:ext>
              </a:extLst>
            </p:cNvPr>
            <p:cNvSpPr/>
            <p:nvPr/>
          </p:nvSpPr>
          <p:spPr>
            <a:xfrm rot="3812781">
              <a:off x="3826587" y="4054334"/>
              <a:ext cx="295367" cy="624743"/>
            </a:xfrm>
            <a:prstGeom prst="flowChartExtract">
              <a:avLst/>
            </a:prstGeom>
            <a:solidFill>
              <a:srgbClr val="F7478A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コンテンツ プレースホルダー 4">
              <a:extLst>
                <a:ext uri="{FF2B5EF4-FFF2-40B4-BE49-F238E27FC236}">
                  <a16:creationId xmlns:a16="http://schemas.microsoft.com/office/drawing/2014/main" id="{03BB731E-93D4-B787-BEDA-D93DB7D3D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1000"/>
                      </a14:imgEffect>
                      <a14:imgEffect>
                        <a14:colorTemperature colorTemp="8655"/>
                      </a14:imgEffect>
                      <a14:imgEffect>
                        <a14:saturation sat="120000"/>
                      </a14:imgEffect>
                      <a14:imgEffect>
                        <a14:brightnessContrast bright="38000" contrast="1000"/>
                      </a14:imgEffect>
                    </a14:imgLayer>
                  </a14:imgProps>
                </a:ext>
              </a:extLst>
            </a:blip>
            <a:srcRect l="2365" t="11068" r="41386"/>
            <a:stretch/>
          </p:blipFill>
          <p:spPr>
            <a:xfrm>
              <a:off x="7599489" y="2698459"/>
              <a:ext cx="1634963" cy="1938653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119684F8-8D7C-2648-D127-BF70ACA28B60}"/>
                </a:ext>
              </a:extLst>
            </p:cNvPr>
            <p:cNvSpPr txBox="1"/>
            <p:nvPr/>
          </p:nvSpPr>
          <p:spPr>
            <a:xfrm>
              <a:off x="7939916" y="4704556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u="sng"/>
                <a:t>小嶋</a:t>
              </a:r>
              <a:r>
                <a:rPr kumimoji="1" lang="en-US" altLang="ja-JP" sz="1400" b="1" u="sng" dirty="0"/>
                <a:t> </a:t>
              </a:r>
              <a:r>
                <a:rPr kumimoji="1" lang="ja-JP" altLang="en-US" sz="1400" b="1" u="sng"/>
                <a:t>利尚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DC0ED3C9-6C6A-A200-E1A0-90A8821A6041}"/>
                </a:ext>
              </a:extLst>
            </p:cNvPr>
            <p:cNvSpPr txBox="1"/>
            <p:nvPr/>
          </p:nvSpPr>
          <p:spPr>
            <a:xfrm>
              <a:off x="10046426" y="4690242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b="1" u="sng"/>
                <a:t>伊藤</a:t>
              </a:r>
              <a:r>
                <a:rPr kumimoji="1" lang="en-US" altLang="ja-JP" sz="1200" b="1" u="sng" dirty="0"/>
                <a:t> </a:t>
              </a:r>
              <a:r>
                <a:rPr lang="ja-JP" altLang="en-US" sz="1200" b="1" u="sng"/>
                <a:t>有里</a:t>
              </a:r>
              <a:endParaRPr kumimoji="1" lang="ja-JP" altLang="en-US" sz="1200" b="1" u="sng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D96FDF0-7676-7B53-B61F-CD56AB0D1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622" y="2698459"/>
              <a:ext cx="1574271" cy="1938653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AE5CBF0-5F3A-F750-26E5-58455DA39283}"/>
              </a:ext>
            </a:extLst>
          </p:cNvPr>
          <p:cNvGrpSpPr/>
          <p:nvPr/>
        </p:nvGrpSpPr>
        <p:grpSpPr>
          <a:xfrm>
            <a:off x="912595" y="1375839"/>
            <a:ext cx="10391762" cy="934093"/>
            <a:chOff x="79893" y="1132825"/>
            <a:chExt cx="10391762" cy="934093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A42F341-BC4C-A12C-10D9-D1C6A06E2BD4}"/>
                </a:ext>
              </a:extLst>
            </p:cNvPr>
            <p:cNvSpPr txBox="1"/>
            <p:nvPr/>
          </p:nvSpPr>
          <p:spPr>
            <a:xfrm>
              <a:off x="1423879" y="1132825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地区スローガン</a:t>
              </a:r>
              <a:endPara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1A23A45-D6F7-CB0A-BB77-2A24DE039D89}"/>
                </a:ext>
              </a:extLst>
            </p:cNvPr>
            <p:cNvSpPr txBox="1"/>
            <p:nvPr/>
          </p:nvSpPr>
          <p:spPr>
            <a:xfrm>
              <a:off x="5700215" y="1136977"/>
              <a:ext cx="2186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地区</a:t>
              </a:r>
              <a:r>
                <a:rPr lang="en-US" altLang="ja-JP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RA </a:t>
              </a:r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ターゲット</a:t>
              </a:r>
              <a:endPara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BA94B5E-3CDB-4C9C-154B-8EC85BA23EFC}"/>
                </a:ext>
              </a:extLst>
            </p:cNvPr>
            <p:cNvSpPr txBox="1"/>
            <p:nvPr/>
          </p:nvSpPr>
          <p:spPr>
            <a:xfrm>
              <a:off x="8440330" y="1157764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クラブターゲット</a:t>
              </a:r>
              <a:endPara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588C3C8-26F9-7BD1-3492-AFBD9B42DB76}"/>
                </a:ext>
              </a:extLst>
            </p:cNvPr>
            <p:cNvSpPr txBox="1"/>
            <p:nvPr/>
          </p:nvSpPr>
          <p:spPr>
            <a:xfrm>
              <a:off x="79893" y="1541497"/>
              <a:ext cx="5211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>
                  <a:solidFill>
                    <a:schemeClr val="bg1"/>
                  </a:solidFill>
                  <a:highlight>
                    <a:srgbClr val="F7478A"/>
                  </a:highlight>
                  <a:latin typeface="Yu Gothic" panose="020B0400000000000000" pitchFamily="34" charset="-128"/>
                  <a:ea typeface="Yu Gothic" panose="020B0400000000000000" pitchFamily="34" charset="-128"/>
                </a:rPr>
                <a:t>行動しなけりゃ意味ないね！！</a:t>
              </a:r>
              <a:endParaRPr lang="en-US" altLang="ja-JP" sz="2800" b="1" dirty="0">
                <a:solidFill>
                  <a:schemeClr val="bg1"/>
                </a:solidFill>
                <a:highlight>
                  <a:srgbClr val="F7478A"/>
                </a:highlight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4409B40-C0BD-9BD4-189A-CFEF2A1B2C4B}"/>
                </a:ext>
              </a:extLst>
            </p:cNvPr>
            <p:cNvSpPr txBox="1"/>
            <p:nvPr/>
          </p:nvSpPr>
          <p:spPr>
            <a:xfrm>
              <a:off x="5777962" y="1600499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>
                  <a:solidFill>
                    <a:schemeClr val="bg1"/>
                  </a:solidFill>
                  <a:highlight>
                    <a:srgbClr val="F7478A"/>
                  </a:highlight>
                  <a:latin typeface="Yu Gothic" panose="020B0400000000000000" pitchFamily="34" charset="-128"/>
                  <a:ea typeface="Yu Gothic" panose="020B0400000000000000" pitchFamily="34" charset="-128"/>
                </a:rPr>
                <a:t>愛を持つこと</a:t>
              </a:r>
              <a:endParaRPr lang="en-US" altLang="ja-JP" sz="2400" b="1" dirty="0">
                <a:solidFill>
                  <a:schemeClr val="bg1"/>
                </a:solidFill>
                <a:highlight>
                  <a:srgbClr val="F7478A"/>
                </a:highlight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2772438-0AE9-1E83-6155-65A235611288}"/>
                </a:ext>
              </a:extLst>
            </p:cNvPr>
            <p:cNvSpPr txBox="1"/>
            <p:nvPr/>
          </p:nvSpPr>
          <p:spPr>
            <a:xfrm>
              <a:off x="8687736" y="1697586"/>
              <a:ext cx="1649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highlight>
                    <a:srgbClr val="F7478A"/>
                  </a:highlight>
                  <a:latin typeface="Yu Gothic" panose="020B0400000000000000" pitchFamily="34" charset="-128"/>
                  <a:ea typeface="Yu Gothic" panose="020B0400000000000000" pitchFamily="34" charset="-128"/>
                </a:rPr>
                <a:t>Find yourself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07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中央大学RAC</a:t>
            </a:r>
            <a:r>
              <a:rPr lang="ja-JP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委員会活動紹介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C455CE-35E2-C914-BD7A-4F80F0EF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F6161EF-C726-2198-4A3F-9D6F12E26C51}"/>
              </a:ext>
            </a:extLst>
          </p:cNvPr>
          <p:cNvGrpSpPr/>
          <p:nvPr/>
        </p:nvGrpSpPr>
        <p:grpSpPr>
          <a:xfrm>
            <a:off x="1398975" y="1102198"/>
            <a:ext cx="3402003" cy="5620309"/>
            <a:chOff x="705292" y="884273"/>
            <a:chExt cx="3402003" cy="562030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40C3625-C5A7-BD76-464A-1EAA1B42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3" y="884273"/>
              <a:ext cx="3402002" cy="22680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BB77FC9-4F76-386D-A4AD-151A4CA27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0" t="33092" r="31462" b="31599"/>
            <a:stretch/>
          </p:blipFill>
          <p:spPr>
            <a:xfrm>
              <a:off x="705292" y="3871286"/>
              <a:ext cx="3401999" cy="2157883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4452CBC-75B6-1AA8-D4EB-E6717E8E71C8}"/>
                </a:ext>
              </a:extLst>
            </p:cNvPr>
            <p:cNvSpPr txBox="1"/>
            <p:nvPr/>
          </p:nvSpPr>
          <p:spPr>
            <a:xfrm>
              <a:off x="1326336" y="3216453"/>
              <a:ext cx="213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委員長：梯</a:t>
              </a:r>
              <a:r>
                <a:rPr kumimoji="1" lang="en-US" altLang="ja-JP" b="1" dirty="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 </a:t>
              </a:r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亜紗美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59719D3-C5E3-E6BD-5BE6-5FB1DDB33BF2}"/>
                </a:ext>
              </a:extLst>
            </p:cNvPr>
            <p:cNvSpPr txBox="1"/>
            <p:nvPr/>
          </p:nvSpPr>
          <p:spPr>
            <a:xfrm>
              <a:off x="1326336" y="6135250"/>
              <a:ext cx="213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委員長：安井</a:t>
              </a:r>
              <a:r>
                <a:rPr kumimoji="1" lang="en-US" altLang="ja-JP" b="1" dirty="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 </a:t>
              </a:r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健翔</a:t>
              </a:r>
            </a:p>
          </p:txBody>
        </p:sp>
      </p:grp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14208461-24A3-259F-7078-0442FAE9A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836" y="1102198"/>
            <a:ext cx="5834240" cy="5795598"/>
          </a:xfrm>
        </p:spPr>
        <p:txBody>
          <a:bodyPr>
            <a:noAutofit/>
          </a:bodyPr>
          <a:lstStyle/>
          <a:p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国際奉仕委員会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タイへの教育支援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空飛ぶ車椅子プロジェクト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社会奉仕委員会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子ども食堂支援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海洋プラスチック清掃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精舎児童学園支援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放課後子ども教室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ホットルーム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ドナルドマクドナルドハウス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kumimoji="1" lang="ja-JP" alt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38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C455CE-35E2-C914-BD7A-4F80F0EF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A7F9C1F-12A8-7F54-FE5F-E657A63F3198}"/>
              </a:ext>
            </a:extLst>
          </p:cNvPr>
          <p:cNvGrpSpPr/>
          <p:nvPr/>
        </p:nvGrpSpPr>
        <p:grpSpPr>
          <a:xfrm>
            <a:off x="723013" y="958766"/>
            <a:ext cx="3402000" cy="5534104"/>
            <a:chOff x="723013" y="958766"/>
            <a:chExt cx="3402000" cy="553410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016C0AA-EBBE-D4E4-C9F6-63D2A080E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7" t="34646" r="28073" b="21393"/>
            <a:stretch/>
          </p:blipFill>
          <p:spPr>
            <a:xfrm>
              <a:off x="723014" y="958766"/>
              <a:ext cx="3401999" cy="230185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9137858-9C93-DEE7-AA70-19117B77E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4815" r="846" b="42791"/>
            <a:stretch/>
          </p:blipFill>
          <p:spPr>
            <a:xfrm>
              <a:off x="723013" y="3646560"/>
              <a:ext cx="3401999" cy="2405173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991B897-684F-4BC8-AB5E-2501A20B0A75}"/>
                </a:ext>
              </a:extLst>
            </p:cNvPr>
            <p:cNvSpPr txBox="1"/>
            <p:nvPr/>
          </p:nvSpPr>
          <p:spPr>
            <a:xfrm>
              <a:off x="1262540" y="3265932"/>
              <a:ext cx="213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委員長：</a:t>
              </a:r>
              <a:r>
                <a:rPr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酒本</a:t>
              </a:r>
              <a:r>
                <a:rPr lang="en-US" altLang="ja-JP" b="1" dirty="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 </a:t>
              </a:r>
              <a:r>
                <a:rPr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野乃</a:t>
              </a:r>
              <a:endParaRPr kumimoji="1" lang="ja-JP" altLang="en-US" b="1">
                <a:latin typeface="Yu Gothic Medium" panose="020B0400000000000000" pitchFamily="34" charset="-128"/>
                <a:ea typeface="Yu Gothic Medium" panose="020B0400000000000000" pitchFamily="34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7E02AE3-5526-CEE5-EE60-9358E0377FB8}"/>
                </a:ext>
              </a:extLst>
            </p:cNvPr>
            <p:cNvSpPr txBox="1"/>
            <p:nvPr/>
          </p:nvSpPr>
          <p:spPr>
            <a:xfrm>
              <a:off x="1313772" y="6123538"/>
              <a:ext cx="2220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委員長：瓦木</a:t>
              </a:r>
              <a:r>
                <a:rPr kumimoji="1" lang="en-US" altLang="ja-JP" b="1" dirty="0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 </a:t>
              </a:r>
              <a:r>
                <a:rPr kumimoji="1" lang="ja-JP" altLang="en-US" b="1">
                  <a:latin typeface="Yu Gothic Medium" panose="020B0400000000000000" pitchFamily="34" charset="-128"/>
                  <a:ea typeface="Yu Gothic Medium" panose="020B0400000000000000" pitchFamily="34" charset="-128"/>
                </a:rPr>
                <a:t>大地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02101F63-8A3B-7029-0932-AF24E5526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46443" r="10857" b="18979"/>
          <a:stretch/>
        </p:blipFill>
        <p:spPr>
          <a:xfrm>
            <a:off x="8135087" y="961061"/>
            <a:ext cx="3698501" cy="2312974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6A089AF0-249D-D3A1-55C3-0A5109CC1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012" y="1603746"/>
            <a:ext cx="6261377" cy="1242174"/>
          </a:xfrm>
        </p:spPr>
        <p:txBody>
          <a:bodyPr>
            <a:normAutofit fontScale="62500" lnSpcReduction="20000"/>
          </a:bodyPr>
          <a:lstStyle/>
          <a:p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専門能力開発委員会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indent="0">
              <a:buNone/>
            </a:pP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1. 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就活講座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indent="0">
              <a:buNone/>
            </a:pP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2. 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東村山西高校との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indent="0">
              <a:buNone/>
            </a:pP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　ボランティアプロジェクト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524EFA96-D64B-3721-C7BC-760B0D2E0465}"/>
              </a:ext>
            </a:extLst>
          </p:cNvPr>
          <p:cNvSpPr txBox="1">
            <a:spLocks/>
          </p:cNvSpPr>
          <p:nvPr/>
        </p:nvSpPr>
        <p:spPr>
          <a:xfrm>
            <a:off x="4125012" y="3985433"/>
            <a:ext cx="3802913" cy="1513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4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クラブ奉仕委員会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/>
              <a:t>　</a:t>
            </a:r>
            <a:r>
              <a:rPr lang="en-US" altLang="ja-JP" dirty="0"/>
              <a:t>1. </a:t>
            </a:r>
            <a:r>
              <a:rPr lang="ja-JP" altLang="en-US"/>
              <a:t>夏合宿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/>
              <a:t>　</a:t>
            </a:r>
            <a:r>
              <a:rPr lang="en-US" altLang="ja-JP" dirty="0"/>
              <a:t>2. 2</a:t>
            </a:r>
            <a:r>
              <a:rPr lang="ja-JP" altLang="en-US"/>
              <a:t>ヶ月に一回の親睦イベント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/>
              <a:t>　</a:t>
            </a:r>
            <a:r>
              <a:rPr lang="en-US" altLang="ja-JP" dirty="0"/>
              <a:t>3. </a:t>
            </a:r>
            <a:r>
              <a:rPr lang="ja-JP" altLang="en-US"/>
              <a:t>白門祭出店</a:t>
            </a:r>
            <a:endParaRPr lang="en-US" altLang="ja-JP" dirty="0"/>
          </a:p>
          <a:p>
            <a:endParaRPr lang="en-US" altLang="ja-JP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5722B56-A1B5-4462-30D3-76C9BAD139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0143" r="6896" b="13508"/>
          <a:stretch/>
        </p:blipFill>
        <p:spPr>
          <a:xfrm>
            <a:off x="8135087" y="3985433"/>
            <a:ext cx="3802913" cy="2066300"/>
          </a:xfrm>
          <a:prstGeom prst="rect">
            <a:avLst/>
          </a:prstGeom>
        </p:spPr>
      </p:pic>
      <p:sp>
        <p:nvSpPr>
          <p:cNvPr id="24" name="Subtitle 3">
            <a:extLst>
              <a:ext uri="{FF2B5EF4-FFF2-40B4-BE49-F238E27FC236}">
                <a16:creationId xmlns:a16="http://schemas.microsoft.com/office/drawing/2014/main" id="{0AA5FF1A-2363-F1FC-A000-A48D37EF4BBD}"/>
              </a:ext>
            </a:extLst>
          </p:cNvPr>
          <p:cNvSpPr txBox="1">
            <a:spLocks/>
          </p:cNvSpPr>
          <p:nvPr/>
        </p:nvSpPr>
        <p:spPr>
          <a:xfrm>
            <a:off x="101600" y="198244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中央大学RAC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ja-JP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委員会活動紹介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6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2022-23</a:t>
            </a:r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年度　国際奉仕委員会</a:t>
            </a:r>
            <a:r>
              <a: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タイ教育支援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3. </a:t>
            </a:r>
            <a:r>
              <a:rPr kumimoji="1" lang="ja-JP" altLang="en-US"/>
              <a:t>地区補助金の利用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8A05C3-7717-4998-083C-28FD5819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4" y="1818519"/>
            <a:ext cx="5389321" cy="40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9F0D3F-8CE1-321C-4C0C-A02333F5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18518"/>
            <a:ext cx="5389321" cy="4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4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2023-24</a:t>
            </a:r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年度　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社会</a:t>
            </a:r>
            <a:r>
              <a:rPr kumimoji="1"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奉仕委員会</a:t>
            </a:r>
            <a:r>
              <a:rPr kumimoji="1"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子ども食堂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ミールプロジェクト</a:t>
            </a:r>
            <a:endParaRPr kumimoji="1" lang="ja-JP" alt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lang="en-US" altLang="ja-JP" dirty="0"/>
              <a:t>3</a:t>
            </a:r>
            <a:r>
              <a:rPr kumimoji="1" lang="en-US" altLang="ja-JP" dirty="0"/>
              <a:t>. </a:t>
            </a:r>
            <a:r>
              <a:rPr kumimoji="1" lang="ja-JP" altLang="en-US"/>
              <a:t>地区補助金の利用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CCD648-8F99-3451-2160-E858853AE6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3" y="1818524"/>
            <a:ext cx="5377726" cy="40419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CB0A1F6-9BFF-3F59-17DA-AC5FCDD63E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16886"/>
            <a:ext cx="5389303" cy="40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6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白門祭への出展</a:t>
            </a:r>
            <a:endParaRPr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4. </a:t>
            </a:r>
            <a:r>
              <a:rPr kumimoji="1" lang="ja-JP" altLang="en-US"/>
              <a:t>中央大学</a:t>
            </a:r>
            <a:r>
              <a:rPr kumimoji="1" lang="en-US" altLang="ja-JP" dirty="0"/>
              <a:t>RAC</a:t>
            </a:r>
            <a:r>
              <a:rPr kumimoji="1" lang="ja-JP" altLang="en-US"/>
              <a:t>が取り組むファンドレイジングの事例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EEEB85-0FFB-F58A-12A6-2477EFB8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84" y="1240971"/>
            <a:ext cx="3820430" cy="51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947EB148-3559-78C6-4CB9-C4DCD4A8E2B4}"/>
              </a:ext>
            </a:extLst>
          </p:cNvPr>
          <p:cNvGraphicFramePr>
            <a:graphicFrameLocks noGrp="1"/>
          </p:cNvGraphicFramePr>
          <p:nvPr/>
        </p:nvGraphicFramePr>
        <p:xfrm>
          <a:off x="6095997" y="2148521"/>
          <a:ext cx="3820429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7588">
                  <a:extLst>
                    <a:ext uri="{9D8B030D-6E8A-4147-A177-3AD203B41FA5}">
                      <a16:colId xmlns:a16="http://schemas.microsoft.com/office/drawing/2014/main" val="4060740850"/>
                    </a:ext>
                  </a:extLst>
                </a:gridCol>
                <a:gridCol w="2782841">
                  <a:extLst>
                    <a:ext uri="{9D8B030D-6E8A-4147-A177-3AD203B41FA5}">
                      <a16:colId xmlns:a16="http://schemas.microsoft.com/office/drawing/2014/main" val="4210640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/>
                        <a:t>売り上げ金額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9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</a:t>
                      </a:r>
                      <a:r>
                        <a:rPr kumimoji="1" lang="ja-JP" altLang="en-US" sz="2000"/>
                        <a:t>日目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¥57,200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272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2</a:t>
                      </a:r>
                      <a:r>
                        <a:rPr kumimoji="1" lang="ja-JP" altLang="en-US" sz="2000"/>
                        <a:t>日目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¥52,400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822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3</a:t>
                      </a:r>
                      <a:r>
                        <a:rPr kumimoji="1" lang="ja-JP" altLang="en-US" sz="2000"/>
                        <a:t>日目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¥42,400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92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4</a:t>
                      </a:r>
                      <a:r>
                        <a:rPr kumimoji="1" lang="ja-JP" altLang="en-US" sz="2000"/>
                        <a:t>日目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¥14,400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346837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0B6F637-91E8-EBB2-ECC4-7A777A4D629F}"/>
              </a:ext>
            </a:extLst>
          </p:cNvPr>
          <p:cNvGraphicFramePr>
            <a:graphicFrameLocks noGrp="1"/>
          </p:cNvGraphicFramePr>
          <p:nvPr/>
        </p:nvGraphicFramePr>
        <p:xfrm>
          <a:off x="6095997" y="5015883"/>
          <a:ext cx="3820428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57171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63257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経費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¥106,991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76B282B7-4163-ECE0-D8D9-00DAA0D6366D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5646391"/>
          <a:ext cx="3820427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57170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63257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利益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¥53,909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432477C3-14DD-BB23-E469-64FC3B5A482E}"/>
              </a:ext>
            </a:extLst>
          </p:cNvPr>
          <p:cNvGraphicFramePr>
            <a:graphicFrameLocks noGrp="1"/>
          </p:cNvGraphicFramePr>
          <p:nvPr/>
        </p:nvGraphicFramePr>
        <p:xfrm>
          <a:off x="6095998" y="4376922"/>
          <a:ext cx="3820428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057171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63257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総売上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¥209,000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E7C6FAB-EE7C-3ABC-6CC0-1533F6BDFCFB}"/>
              </a:ext>
            </a:extLst>
          </p:cNvPr>
          <p:cNvSpPr txBox="1"/>
          <p:nvPr/>
        </p:nvSpPr>
        <p:spPr>
          <a:xfrm>
            <a:off x="7218976" y="154492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11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月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日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~6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日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563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海洋プラスチックを利用したキーホルダーの販売</a:t>
            </a:r>
            <a:endParaRPr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4. </a:t>
            </a:r>
            <a:r>
              <a:rPr kumimoji="1" lang="ja-JP" altLang="en-US"/>
              <a:t>中央大学</a:t>
            </a:r>
            <a:r>
              <a:rPr kumimoji="1" lang="en-US" altLang="ja-JP" dirty="0"/>
              <a:t>RAC</a:t>
            </a:r>
            <a:r>
              <a:rPr kumimoji="1" lang="ja-JP" altLang="en-US"/>
              <a:t>が取り組むファンドレイジングの事例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9053652C-E6D7-1918-A156-D76000C49DCB}"/>
              </a:ext>
            </a:extLst>
          </p:cNvPr>
          <p:cNvSpPr/>
          <p:nvPr/>
        </p:nvSpPr>
        <p:spPr>
          <a:xfrm>
            <a:off x="220282" y="1902873"/>
            <a:ext cx="5521611" cy="4137527"/>
          </a:xfrm>
          <a:custGeom>
            <a:avLst/>
            <a:gdLst/>
            <a:ahLst/>
            <a:cxnLst/>
            <a:rect l="l" t="t" r="r" b="b"/>
            <a:pathLst>
              <a:path w="6923328" h="5187880">
                <a:moveTo>
                  <a:pt x="0" y="0"/>
                </a:moveTo>
                <a:lnTo>
                  <a:pt x="6923328" y="0"/>
                </a:lnTo>
                <a:lnTo>
                  <a:pt x="6923328" y="5187880"/>
                </a:lnTo>
                <a:lnTo>
                  <a:pt x="0" y="5187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 sz="120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A143151-3F0E-4706-E795-E512AFBD9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4910" y="3040025"/>
            <a:ext cx="3429000" cy="2571750"/>
          </a:xfrm>
          <a:prstGeom prst="rect">
            <a:avLst/>
          </a:prstGeom>
        </p:spPr>
      </p:pic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9FF8432E-2301-881B-0A7B-135AB57D4883}"/>
              </a:ext>
            </a:extLst>
          </p:cNvPr>
          <p:cNvGraphicFramePr>
            <a:graphicFrameLocks noGrp="1"/>
          </p:cNvGraphicFramePr>
          <p:nvPr/>
        </p:nvGraphicFramePr>
        <p:xfrm>
          <a:off x="9065269" y="2636520"/>
          <a:ext cx="1998210" cy="792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3772">
                  <a:extLst>
                    <a:ext uri="{9D8B030D-6E8A-4147-A177-3AD203B41FA5}">
                      <a16:colId xmlns:a16="http://schemas.microsoft.com/office/drawing/2014/main" val="2614212004"/>
                    </a:ext>
                  </a:extLst>
                </a:gridCol>
                <a:gridCol w="1184438">
                  <a:extLst>
                    <a:ext uri="{9D8B030D-6E8A-4147-A177-3AD203B41FA5}">
                      <a16:colId xmlns:a16="http://schemas.microsoft.com/office/drawing/2014/main" val="3844021255"/>
                    </a:ext>
                  </a:extLst>
                </a:gridCol>
              </a:tblGrid>
              <a:tr h="250784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個数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金額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210487"/>
                  </a:ext>
                </a:extLst>
              </a:tr>
              <a:tr h="250784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97</a:t>
                      </a:r>
                      <a:r>
                        <a:rPr kumimoji="1" lang="ja-JP" altLang="en-US" sz="2000" b="1"/>
                        <a:t>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¥1,000</a:t>
                      </a:r>
                      <a:endParaRPr kumimoji="1" lang="ja-JP" alt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841138"/>
                  </a:ext>
                </a:extLst>
              </a:tr>
            </a:tbl>
          </a:graphicData>
        </a:graphic>
      </p:graphicFrame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696E0CAA-D168-D351-0873-31F37C12A3CB}"/>
              </a:ext>
            </a:extLst>
          </p:cNvPr>
          <p:cNvGraphicFramePr>
            <a:graphicFrameLocks noGrp="1"/>
          </p:cNvGraphicFramePr>
          <p:nvPr/>
        </p:nvGraphicFramePr>
        <p:xfrm>
          <a:off x="9065269" y="3638968"/>
          <a:ext cx="2370855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60474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総売上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¥97,000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EFFDD844-B6D1-F627-A95B-212103A6E021}"/>
              </a:ext>
            </a:extLst>
          </p:cNvPr>
          <p:cNvGraphicFramePr>
            <a:graphicFrameLocks noGrp="1"/>
          </p:cNvGraphicFramePr>
          <p:nvPr/>
        </p:nvGraphicFramePr>
        <p:xfrm>
          <a:off x="9065268" y="4245176"/>
          <a:ext cx="2370855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60474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経費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3769637F-F0E9-2786-26EB-FEE29CA52675}"/>
              </a:ext>
            </a:extLst>
          </p:cNvPr>
          <p:cNvGraphicFramePr>
            <a:graphicFrameLocks noGrp="1"/>
          </p:cNvGraphicFramePr>
          <p:nvPr/>
        </p:nvGraphicFramePr>
        <p:xfrm>
          <a:off x="9065268" y="4851384"/>
          <a:ext cx="2370855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60474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65126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利益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¥97,000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9EFE358-6304-40A6-7BBA-6A6FEA62AB9E}"/>
              </a:ext>
            </a:extLst>
          </p:cNvPr>
          <p:cNvSpPr txBox="1"/>
          <p:nvPr/>
        </p:nvSpPr>
        <p:spPr>
          <a:xfrm>
            <a:off x="393633" y="1263008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月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29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日　泰明小学校にて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9061A6C-6E6E-7C3B-15F1-CC76C77A9D2F}"/>
              </a:ext>
            </a:extLst>
          </p:cNvPr>
          <p:cNvSpPr txBox="1"/>
          <p:nvPr/>
        </p:nvSpPr>
        <p:spPr>
          <a:xfrm>
            <a:off x="8716927" y="5671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787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4. </a:t>
            </a:r>
            <a:r>
              <a:rPr kumimoji="1" lang="ja-JP" altLang="en-US"/>
              <a:t>中央大学</a:t>
            </a:r>
            <a:r>
              <a:rPr kumimoji="1" lang="en-US" altLang="ja-JP" dirty="0"/>
              <a:t>RAC</a:t>
            </a:r>
            <a:r>
              <a:rPr kumimoji="1" lang="ja-JP" altLang="en-US"/>
              <a:t>が取り組むファンドレイジングの事例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9D92B34D-542B-E863-B8A4-50B0CA258CF1}"/>
              </a:ext>
            </a:extLst>
          </p:cNvPr>
          <p:cNvSpPr txBox="1">
            <a:spLocks/>
          </p:cNvSpPr>
          <p:nvPr/>
        </p:nvSpPr>
        <p:spPr>
          <a:xfrm>
            <a:off x="219600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クラウドファンディング</a:t>
            </a:r>
            <a:endParaRPr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EB38409-95F8-F9C6-206C-B886196AD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26668" r="4763" b="34790"/>
          <a:stretch/>
        </p:blipFill>
        <p:spPr>
          <a:xfrm>
            <a:off x="1548000" y="1836000"/>
            <a:ext cx="6063337" cy="193127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527452C-30D7-6778-1401-7AF068578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6667" r="4062" b="34275"/>
          <a:stretch/>
        </p:blipFill>
        <p:spPr>
          <a:xfrm>
            <a:off x="1548000" y="4528380"/>
            <a:ext cx="6063337" cy="193912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ED3E04E-C72F-F899-6BB8-C8E53192C693}"/>
              </a:ext>
            </a:extLst>
          </p:cNvPr>
          <p:cNvSpPr txBox="1"/>
          <p:nvPr/>
        </p:nvSpPr>
        <p:spPr>
          <a:xfrm>
            <a:off x="1609458" y="1427471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2020-21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　国際奉仕委員会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511D01C-09E9-A24A-D70C-D87F29C52F31}"/>
              </a:ext>
            </a:extLst>
          </p:cNvPr>
          <p:cNvSpPr txBox="1"/>
          <p:nvPr/>
        </p:nvSpPr>
        <p:spPr>
          <a:xfrm>
            <a:off x="1609458" y="4116082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2021-22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　国際奉仕委員会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2F641352-E44B-E913-FC50-3F46879559AD}"/>
              </a:ext>
            </a:extLst>
          </p:cNvPr>
          <p:cNvGraphicFramePr>
            <a:graphicFrameLocks noGrp="1"/>
          </p:cNvGraphicFramePr>
          <p:nvPr/>
        </p:nvGraphicFramePr>
        <p:xfrm>
          <a:off x="7721290" y="3230880"/>
          <a:ext cx="4045351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71905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73446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支援総額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¥696,997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8F559857-C1E5-522D-FCF1-CAE6CE9C4D54}"/>
              </a:ext>
            </a:extLst>
          </p:cNvPr>
          <p:cNvGraphicFramePr>
            <a:graphicFrameLocks noGrp="1"/>
          </p:cNvGraphicFramePr>
          <p:nvPr/>
        </p:nvGraphicFramePr>
        <p:xfrm>
          <a:off x="7721289" y="2634240"/>
          <a:ext cx="4045352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41082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804270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目標金額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¥680,000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4068A4BB-EA5E-B232-04BA-EA290D2CA4D2}"/>
              </a:ext>
            </a:extLst>
          </p:cNvPr>
          <p:cNvGraphicFramePr>
            <a:graphicFrameLocks noGrp="1"/>
          </p:cNvGraphicFramePr>
          <p:nvPr/>
        </p:nvGraphicFramePr>
        <p:xfrm>
          <a:off x="7721290" y="6013469"/>
          <a:ext cx="4045351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71905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73446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支援総額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¥1,004,999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22" name="表 21">
            <a:extLst>
              <a:ext uri="{FF2B5EF4-FFF2-40B4-BE49-F238E27FC236}">
                <a16:creationId xmlns:a16="http://schemas.microsoft.com/office/drawing/2014/main" id="{595BED7A-E3D2-9B4E-086E-06EDCD3B9198}"/>
              </a:ext>
            </a:extLst>
          </p:cNvPr>
          <p:cNvGraphicFramePr>
            <a:graphicFrameLocks noGrp="1"/>
          </p:cNvGraphicFramePr>
          <p:nvPr/>
        </p:nvGraphicFramePr>
        <p:xfrm>
          <a:off x="7721289" y="5416829"/>
          <a:ext cx="4045352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41082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804270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目標金額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¥1,000,000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488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本日の流れ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0D7095-7DB5-CB90-BAEB-76F8D975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0292FD-866F-8E9A-59FF-5589372D136C}"/>
              </a:ext>
            </a:extLst>
          </p:cNvPr>
          <p:cNvSpPr txBox="1"/>
          <p:nvPr/>
        </p:nvSpPr>
        <p:spPr>
          <a:xfrm flipH="1">
            <a:off x="1828800" y="2028946"/>
            <a:ext cx="87569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１．大学</a:t>
            </a:r>
            <a:r>
              <a:rPr lang="en-US" altLang="ja-JP" sz="3600" b="1" dirty="0"/>
              <a:t>RAC</a:t>
            </a:r>
            <a:r>
              <a:rPr lang="ja-JP" altLang="en-US" sz="3600" b="1" dirty="0"/>
              <a:t>の</a:t>
            </a:r>
            <a:r>
              <a:rPr lang="ja-JP" altLang="en-US" sz="3600" b="1" dirty="0">
                <a:solidFill>
                  <a:srgbClr val="F7478A"/>
                </a:solidFill>
              </a:rPr>
              <a:t>設立</a:t>
            </a:r>
            <a:r>
              <a:rPr lang="ja-JP" altLang="en-US" sz="3600" b="1" dirty="0"/>
              <a:t>について</a:t>
            </a:r>
            <a:endParaRPr lang="en-US" altLang="ja-JP" sz="3600" b="1" dirty="0"/>
          </a:p>
          <a:p>
            <a:r>
              <a:rPr lang="ja-JP" altLang="en-US" sz="3600" b="1" dirty="0"/>
              <a:t>　　</a:t>
            </a:r>
            <a:r>
              <a:rPr lang="ja-JP" altLang="en-US" sz="2800" b="1" dirty="0"/>
              <a:t>設立までの流れと事例についての説明</a:t>
            </a:r>
            <a:endParaRPr lang="en-US" altLang="ja-JP" sz="2800" b="1" dirty="0"/>
          </a:p>
          <a:p>
            <a:endParaRPr lang="en-US" altLang="ja-JP" sz="2800" b="1" dirty="0"/>
          </a:p>
          <a:p>
            <a:endParaRPr lang="en-US" altLang="ja-JP" sz="2800" b="1" dirty="0"/>
          </a:p>
          <a:p>
            <a:r>
              <a:rPr lang="ja-JP" altLang="en-US" sz="3600" b="1" dirty="0"/>
              <a:t>２．大学</a:t>
            </a:r>
            <a:r>
              <a:rPr lang="en-US" altLang="ja-JP" sz="3600" b="1" dirty="0"/>
              <a:t>RAC</a:t>
            </a:r>
            <a:r>
              <a:rPr lang="ja-JP" altLang="en-US" sz="3600" b="1" dirty="0"/>
              <a:t>の</a:t>
            </a:r>
            <a:r>
              <a:rPr lang="ja-JP" altLang="en-US" sz="3600" b="1" dirty="0">
                <a:solidFill>
                  <a:srgbClr val="F7478A"/>
                </a:solidFill>
              </a:rPr>
              <a:t>活動</a:t>
            </a:r>
            <a:r>
              <a:rPr lang="ja-JP" altLang="en-US" sz="3600" b="1" dirty="0"/>
              <a:t>について</a:t>
            </a:r>
            <a:endParaRPr lang="en-US" altLang="ja-JP" sz="3600" b="1" dirty="0"/>
          </a:p>
          <a:p>
            <a:r>
              <a:rPr lang="ja-JP" altLang="en-US" sz="3600" b="1" dirty="0"/>
              <a:t>　　</a:t>
            </a:r>
            <a:r>
              <a:rPr lang="ja-JP" altLang="en-US" sz="2800" b="1" dirty="0"/>
              <a:t>中央大学</a:t>
            </a:r>
            <a:r>
              <a:rPr lang="en-US" altLang="ja-JP" sz="2800" b="1" dirty="0"/>
              <a:t>RAC</a:t>
            </a:r>
            <a:r>
              <a:rPr lang="ja-JP" altLang="en-US" sz="2800" b="1" dirty="0"/>
              <a:t>の概要と活動についての説明</a:t>
            </a:r>
            <a:endParaRPr lang="en-US" altLang="ja-JP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01A926-B990-7857-8FD0-1275E452B9F1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目次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4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A29BBBB5-DD66-2E93-AA62-F574A2EB4CC4}"/>
              </a:ext>
            </a:extLst>
          </p:cNvPr>
          <p:cNvCxnSpPr/>
          <p:nvPr/>
        </p:nvCxnSpPr>
        <p:spPr>
          <a:xfrm>
            <a:off x="201764" y="997491"/>
            <a:ext cx="11788472" cy="0"/>
          </a:xfrm>
          <a:prstGeom prst="line">
            <a:avLst/>
          </a:prstGeom>
          <a:ln w="28575">
            <a:solidFill>
              <a:srgbClr val="184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279207AF-FFA1-20C3-D5E1-458036BD1143}"/>
              </a:ext>
            </a:extLst>
          </p:cNvPr>
          <p:cNvSpPr txBox="1">
            <a:spLocks/>
          </p:cNvSpPr>
          <p:nvPr/>
        </p:nvSpPr>
        <p:spPr>
          <a:xfrm>
            <a:off x="220282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6FDEB7A-C1A6-08EE-864F-154084C4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8" y="97405"/>
            <a:ext cx="9403080" cy="501567"/>
          </a:xfrm>
        </p:spPr>
        <p:txBody>
          <a:bodyPr>
            <a:noAutofit/>
          </a:bodyPr>
          <a:lstStyle>
            <a:lvl1pPr>
              <a:defRPr sz="2800" b="1" i="0">
                <a:latin typeface="+mn-ea"/>
                <a:ea typeface="+mn-ea"/>
              </a:defRPr>
            </a:lvl1pPr>
          </a:lstStyle>
          <a:p>
            <a:r>
              <a:rPr kumimoji="1" lang="en-US" altLang="ja-JP" dirty="0"/>
              <a:t>4. </a:t>
            </a:r>
            <a:r>
              <a:rPr kumimoji="1" lang="ja-JP" altLang="en-US"/>
              <a:t>中央大学</a:t>
            </a:r>
            <a:r>
              <a:rPr kumimoji="1" lang="en-US" altLang="ja-JP" dirty="0"/>
              <a:t>RAC</a:t>
            </a:r>
            <a:r>
              <a:rPr kumimoji="1" lang="ja-JP" altLang="en-US"/>
              <a:t>が取り組むファンドレイジングの事例</a:t>
            </a:r>
            <a:endParaRPr kumimoji="1" lang="ja-JP" altLang="en-US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CE43C1F-2A97-5451-9BB0-AECA667F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1" t="37635" r="6102" b="31803"/>
          <a:stretch/>
        </p:blipFill>
        <p:spPr>
          <a:xfrm>
            <a:off x="9623362" y="0"/>
            <a:ext cx="2449286" cy="947058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252836-A4B1-1387-2640-3D80828A239B}"/>
              </a:ext>
            </a:extLst>
          </p:cNvPr>
          <p:cNvSpPr/>
          <p:nvPr/>
        </p:nvSpPr>
        <p:spPr>
          <a:xfrm>
            <a:off x="0" y="6517150"/>
            <a:ext cx="12192000" cy="365126"/>
          </a:xfrm>
          <a:prstGeom prst="rect">
            <a:avLst/>
          </a:prstGeom>
          <a:solidFill>
            <a:srgbClr val="D41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ea typeface="+mn-ea"/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9D92B34D-542B-E863-B8A4-50B0CA258CF1}"/>
              </a:ext>
            </a:extLst>
          </p:cNvPr>
          <p:cNvSpPr txBox="1">
            <a:spLocks/>
          </p:cNvSpPr>
          <p:nvPr/>
        </p:nvSpPr>
        <p:spPr>
          <a:xfrm>
            <a:off x="219600" y="559515"/>
            <a:ext cx="9366340" cy="4234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0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クラウドファンディング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81F390B-AB86-3351-A6E2-C68E7F5FC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26667" r="3922" b="34342"/>
          <a:stretch/>
        </p:blipFill>
        <p:spPr>
          <a:xfrm>
            <a:off x="1548000" y="1836000"/>
            <a:ext cx="5932714" cy="18941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A14DDF-E12E-1711-6D4F-22191AAA24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6667" r="4062" b="31204"/>
          <a:stretch/>
        </p:blipFill>
        <p:spPr>
          <a:xfrm>
            <a:off x="1548000" y="4456156"/>
            <a:ext cx="5932714" cy="204651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40DFCC-F5FD-DA18-2027-A04446206072}"/>
              </a:ext>
            </a:extLst>
          </p:cNvPr>
          <p:cNvSpPr txBox="1"/>
          <p:nvPr/>
        </p:nvSpPr>
        <p:spPr>
          <a:xfrm>
            <a:off x="1609458" y="144669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2022-23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　国際奉仕委員会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64254D-93D5-8EDF-1CD7-A60397D7796C}"/>
              </a:ext>
            </a:extLst>
          </p:cNvPr>
          <p:cNvSpPr txBox="1"/>
          <p:nvPr/>
        </p:nvSpPr>
        <p:spPr>
          <a:xfrm>
            <a:off x="1609458" y="408682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2023-24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　国際奉仕委員会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3513B67D-0FCA-F220-4DDF-C6AD9423F04D}"/>
              </a:ext>
            </a:extLst>
          </p:cNvPr>
          <p:cNvGraphicFramePr>
            <a:graphicFrameLocks noGrp="1"/>
          </p:cNvGraphicFramePr>
          <p:nvPr/>
        </p:nvGraphicFramePr>
        <p:xfrm>
          <a:off x="7563264" y="3260881"/>
          <a:ext cx="4045351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71905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73446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支援総額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¥801,000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D329CE24-7204-80B3-FCAE-064DC5FBBCAF}"/>
              </a:ext>
            </a:extLst>
          </p:cNvPr>
          <p:cNvGraphicFramePr>
            <a:graphicFrameLocks noGrp="1"/>
          </p:cNvGraphicFramePr>
          <p:nvPr/>
        </p:nvGraphicFramePr>
        <p:xfrm>
          <a:off x="7563263" y="2664241"/>
          <a:ext cx="4045352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41082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804270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目標金額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¥750,000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18" name="表 17">
            <a:extLst>
              <a:ext uri="{FF2B5EF4-FFF2-40B4-BE49-F238E27FC236}">
                <a16:creationId xmlns:a16="http://schemas.microsoft.com/office/drawing/2014/main" id="{51E93F0C-13EE-EAC9-1E71-1E2628876605}"/>
              </a:ext>
            </a:extLst>
          </p:cNvPr>
          <p:cNvGraphicFramePr>
            <a:graphicFrameLocks noGrp="1"/>
          </p:cNvGraphicFramePr>
          <p:nvPr/>
        </p:nvGraphicFramePr>
        <p:xfrm>
          <a:off x="7563263" y="6047438"/>
          <a:ext cx="4045351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71905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773446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支援総額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¥450,000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7379360E-2794-25EC-C015-89E75C6793A2}"/>
              </a:ext>
            </a:extLst>
          </p:cNvPr>
          <p:cNvGraphicFramePr>
            <a:graphicFrameLocks noGrp="1"/>
          </p:cNvGraphicFramePr>
          <p:nvPr/>
        </p:nvGraphicFramePr>
        <p:xfrm>
          <a:off x="7563262" y="5450798"/>
          <a:ext cx="4045352" cy="3962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41082">
                  <a:extLst>
                    <a:ext uri="{9D8B030D-6E8A-4147-A177-3AD203B41FA5}">
                      <a16:colId xmlns:a16="http://schemas.microsoft.com/office/drawing/2014/main" val="431299003"/>
                    </a:ext>
                  </a:extLst>
                </a:gridCol>
                <a:gridCol w="2804270">
                  <a:extLst>
                    <a:ext uri="{9D8B030D-6E8A-4147-A177-3AD203B41FA5}">
                      <a16:colId xmlns:a16="http://schemas.microsoft.com/office/drawing/2014/main" val="39459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000"/>
                        <a:t>目標金額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¥350,000</a:t>
                      </a:r>
                      <a:endParaRPr kumimoji="1" lang="ja-JP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428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254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C455CE-35E2-C914-BD7A-4F80F0EF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sp>
        <p:nvSpPr>
          <p:cNvPr id="5" name="Subtitle 3">
            <a:extLst>
              <a:ext uri="{FF2B5EF4-FFF2-40B4-BE49-F238E27FC236}">
                <a16:creationId xmlns:a16="http://schemas.microsoft.com/office/drawing/2014/main" id="{D379AC58-A96B-FEC7-5B2C-40B0E0A41908}"/>
              </a:ext>
            </a:extLst>
          </p:cNvPr>
          <p:cNvSpPr txBox="1">
            <a:spLocks/>
          </p:cNvSpPr>
          <p:nvPr/>
        </p:nvSpPr>
        <p:spPr>
          <a:xfrm>
            <a:off x="101600" y="198244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タイ教育支援活動について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6C1889-D1F9-0292-C6EB-C69ADADA01D2}"/>
              </a:ext>
            </a:extLst>
          </p:cNvPr>
          <p:cNvSpPr txBox="1"/>
          <p:nvPr/>
        </p:nvSpPr>
        <p:spPr>
          <a:xfrm>
            <a:off x="1040446" y="114279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2020-21</a:t>
            </a:r>
            <a:r>
              <a:rPr lang="ja-JP" altLang="en-US" b="1" u="sng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</a:t>
            </a:r>
            <a:endParaRPr lang="en-US" altLang="ja-JP" b="1" u="sng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901BD2E-CD7D-65A6-2533-A3433EBE4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19032" r="-1" b="16379"/>
          <a:stretch/>
        </p:blipFill>
        <p:spPr>
          <a:xfrm>
            <a:off x="6096000" y="2108070"/>
            <a:ext cx="4344065" cy="29557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90FB26B-8B95-0291-3986-A41463027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10" r="18861"/>
          <a:stretch/>
        </p:blipFill>
        <p:spPr>
          <a:xfrm>
            <a:off x="908211" y="2108070"/>
            <a:ext cx="4344065" cy="295576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390710-ACF9-C4A2-FDC6-894E94E8E75C}"/>
              </a:ext>
            </a:extLst>
          </p:cNvPr>
          <p:cNvSpPr txBox="1"/>
          <p:nvPr/>
        </p:nvSpPr>
        <p:spPr>
          <a:xfrm>
            <a:off x="908211" y="1560337"/>
            <a:ext cx="608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タイ貧困地域の子供達に安心できる寮を届けたい。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DDA0643-FD5D-095F-92CC-996D905197C6}"/>
              </a:ext>
            </a:extLst>
          </p:cNvPr>
          <p:cNvSpPr txBox="1"/>
          <p:nvPr/>
        </p:nvSpPr>
        <p:spPr>
          <a:xfrm>
            <a:off x="5463984" y="3401284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▶︎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06FC3F-16A5-DED1-99D4-C6856E2EEB42}"/>
              </a:ext>
            </a:extLst>
          </p:cNvPr>
          <p:cNvSpPr txBox="1"/>
          <p:nvPr/>
        </p:nvSpPr>
        <p:spPr>
          <a:xfrm>
            <a:off x="3132000" y="5688000"/>
            <a:ext cx="483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（学生寮ベッド・寝具、マットレス等）</a:t>
            </a:r>
            <a:r>
              <a:rPr lang="en-US" altLang="ja-JP" b="1" i="0" u="none" strike="noStrike" dirty="0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15</a:t>
            </a: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b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（物棚）</a:t>
            </a:r>
            <a:r>
              <a:rPr lang="en-US" altLang="ja-JP" b="1" i="0" u="none" strike="noStrike" dirty="0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0768629-4ED9-4D69-075E-0DF15FCCB9CA}"/>
              </a:ext>
            </a:extLst>
          </p:cNvPr>
          <p:cNvSpPr txBox="1"/>
          <p:nvPr/>
        </p:nvSpPr>
        <p:spPr>
          <a:xfrm>
            <a:off x="864000" y="5688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0" u="sng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寄贈したもの</a:t>
            </a:r>
            <a:endParaRPr kumimoji="1" lang="ja-JP" altLang="en-US" u="sng"/>
          </a:p>
        </p:txBody>
      </p:sp>
    </p:spTree>
    <p:extLst>
      <p:ext uri="{BB962C8B-B14F-4D97-AF65-F5344CB8AC3E}">
        <p14:creationId xmlns:p14="http://schemas.microsoft.com/office/powerpoint/2010/main" val="4241383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C455CE-35E2-C914-BD7A-4F80F0EF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sp>
        <p:nvSpPr>
          <p:cNvPr id="5" name="Subtitle 3">
            <a:extLst>
              <a:ext uri="{FF2B5EF4-FFF2-40B4-BE49-F238E27FC236}">
                <a16:creationId xmlns:a16="http://schemas.microsoft.com/office/drawing/2014/main" id="{D379AC58-A96B-FEC7-5B2C-40B0E0A41908}"/>
              </a:ext>
            </a:extLst>
          </p:cNvPr>
          <p:cNvSpPr txBox="1">
            <a:spLocks/>
          </p:cNvSpPr>
          <p:nvPr/>
        </p:nvSpPr>
        <p:spPr>
          <a:xfrm>
            <a:off x="101600" y="198244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タイ教育支援活動について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6C1889-D1F9-0292-C6EB-C69ADADA01D2}"/>
              </a:ext>
            </a:extLst>
          </p:cNvPr>
          <p:cNvSpPr txBox="1"/>
          <p:nvPr/>
        </p:nvSpPr>
        <p:spPr>
          <a:xfrm>
            <a:off x="1040446" y="114279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2021-22</a:t>
            </a:r>
            <a:r>
              <a:rPr lang="ja-JP" altLang="en-US" b="1" u="sng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</a:t>
            </a:r>
            <a:endParaRPr lang="en-US" altLang="ja-JP" b="1" u="sng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06FC3F-16A5-DED1-99D4-C6856E2EEB42}"/>
              </a:ext>
            </a:extLst>
          </p:cNvPr>
          <p:cNvSpPr txBox="1"/>
          <p:nvPr/>
        </p:nvSpPr>
        <p:spPr>
          <a:xfrm>
            <a:off x="3132000" y="56880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２段ベット</a:t>
            </a:r>
            <a:r>
              <a:rPr lang="en-US" altLang="ja-JP" b="1" i="0" u="none" strike="noStrike" dirty="0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20</a:t>
            </a: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台</a:t>
            </a:r>
            <a:br>
              <a:rPr lang="ja-JP" altLang="en-US" b="1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寮の増設にかかる物資一式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02D84C-EF67-57B7-54DE-2857F3453573}"/>
              </a:ext>
            </a:extLst>
          </p:cNvPr>
          <p:cNvSpPr txBox="1"/>
          <p:nvPr/>
        </p:nvSpPr>
        <p:spPr>
          <a:xfrm>
            <a:off x="908211" y="1512129"/>
            <a:ext cx="8135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子供達の未来のために、豊かな学習環境を支援して笑顔にしたい！！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4B79FA1-2DF4-0AE5-F6A2-899DCC0E6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8" y="1881461"/>
            <a:ext cx="6126843" cy="35455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869487-8A45-BFD6-A9C1-5A7F2A8BF38B}"/>
              </a:ext>
            </a:extLst>
          </p:cNvPr>
          <p:cNvSpPr txBox="1"/>
          <p:nvPr/>
        </p:nvSpPr>
        <p:spPr>
          <a:xfrm>
            <a:off x="864000" y="5688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0" u="sng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寄贈したもの</a:t>
            </a:r>
            <a:endParaRPr kumimoji="1" lang="ja-JP" altLang="en-US" u="sng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67EDAE-BB5D-D191-C992-66C2F4C8744C}"/>
              </a:ext>
            </a:extLst>
          </p:cNvPr>
          <p:cNvSpPr txBox="1"/>
          <p:nvPr/>
        </p:nvSpPr>
        <p:spPr>
          <a:xfrm>
            <a:off x="6994430" y="5679870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ブランケット</a:t>
            </a:r>
            <a:r>
              <a:rPr lang="en-US" altLang="ja-JP" b="1" i="0" u="none" strike="noStrike" dirty="0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150</a:t>
            </a: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枚</a:t>
            </a:r>
            <a:br>
              <a:rPr lang="ja-JP" altLang="en-US" b="1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食べ物、飲料水</a:t>
            </a:r>
            <a:r>
              <a:rPr lang="en-US" altLang="ja-JP" b="1" i="0" u="none" strike="noStrike" dirty="0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家族分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941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C455CE-35E2-C914-BD7A-4F80F0EF2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8" t="37807" r="4801" b="27767"/>
          <a:stretch/>
        </p:blipFill>
        <p:spPr>
          <a:xfrm>
            <a:off x="9400476" y="0"/>
            <a:ext cx="2537524" cy="1066800"/>
          </a:xfrm>
          <a:prstGeom prst="rect">
            <a:avLst/>
          </a:prstGeom>
        </p:spPr>
      </p:pic>
      <p:sp>
        <p:nvSpPr>
          <p:cNvPr id="5" name="Subtitle 3">
            <a:extLst>
              <a:ext uri="{FF2B5EF4-FFF2-40B4-BE49-F238E27FC236}">
                <a16:creationId xmlns:a16="http://schemas.microsoft.com/office/drawing/2014/main" id="{D379AC58-A96B-FEC7-5B2C-40B0E0A41908}"/>
              </a:ext>
            </a:extLst>
          </p:cNvPr>
          <p:cNvSpPr txBox="1">
            <a:spLocks/>
          </p:cNvSpPr>
          <p:nvPr/>
        </p:nvSpPr>
        <p:spPr>
          <a:xfrm>
            <a:off x="101600" y="198244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タイ教育支援活動について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6C1889-D1F9-0292-C6EB-C69ADADA01D2}"/>
              </a:ext>
            </a:extLst>
          </p:cNvPr>
          <p:cNvSpPr txBox="1"/>
          <p:nvPr/>
        </p:nvSpPr>
        <p:spPr>
          <a:xfrm>
            <a:off x="1040446" y="114279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2022-23</a:t>
            </a:r>
            <a:r>
              <a:rPr lang="ja-JP" altLang="en-US" b="1" u="sng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年度</a:t>
            </a:r>
            <a:endParaRPr lang="en-US" altLang="ja-JP" b="1" u="sng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02D84C-EF67-57B7-54DE-2857F3453573}"/>
              </a:ext>
            </a:extLst>
          </p:cNvPr>
          <p:cNvSpPr txBox="1"/>
          <p:nvPr/>
        </p:nvSpPr>
        <p:spPr>
          <a:xfrm>
            <a:off x="908211" y="1512129"/>
            <a:ext cx="7096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タイ農村部チェンライの子供達に“学校で学んでほしい！！”</a:t>
            </a:r>
            <a:endParaRPr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869487-8A45-BFD6-A9C1-5A7F2A8BF38B}"/>
              </a:ext>
            </a:extLst>
          </p:cNvPr>
          <p:cNvSpPr txBox="1"/>
          <p:nvPr/>
        </p:nvSpPr>
        <p:spPr>
          <a:xfrm>
            <a:off x="864000" y="5688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0" u="sng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寄贈したもの</a:t>
            </a:r>
            <a:endParaRPr kumimoji="1" lang="ja-JP" altLang="en-US" u="sng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B035C8-3468-3B20-9428-6D748EBE7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1" r="-1" b="-926"/>
          <a:stretch/>
        </p:blipFill>
        <p:spPr>
          <a:xfrm>
            <a:off x="536527" y="2069007"/>
            <a:ext cx="4661149" cy="34942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B0693F6-01C1-A315-4BD7-E7F852AC5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89" y="2069007"/>
            <a:ext cx="4661149" cy="349428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F7ED7E-96DF-2B94-0A81-B7350DCFE5E9}"/>
              </a:ext>
            </a:extLst>
          </p:cNvPr>
          <p:cNvSpPr txBox="1"/>
          <p:nvPr/>
        </p:nvSpPr>
        <p:spPr>
          <a:xfrm>
            <a:off x="536527" y="6122566"/>
            <a:ext cx="780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学習関連物資（ノートパソコン、ペンタブ、ノートパソコンケース、</a:t>
            </a:r>
            <a:endParaRPr lang="en-US" altLang="ja-JP" b="1" i="0" u="none" strike="noStrike" dirty="0">
              <a:solidFill>
                <a:srgbClr val="343B42"/>
              </a:solidFill>
              <a:effectLst/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マウス、マウスパッド、</a:t>
            </a:r>
            <a:r>
              <a:rPr lang="ja-JP" altLang="en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ＤＶＤ</a:t>
            </a:r>
            <a:r>
              <a:rPr lang="ja-JP" altLang="en-US" b="1" i="0" u="none" strike="noStrike">
                <a:solidFill>
                  <a:srgbClr val="343B42"/>
                </a:solidFill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マルチドライブ、教育アプリケーション）</a:t>
            </a:r>
            <a:endParaRPr kumimoji="1" lang="ja-JP" altLang="en-US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16B4E3-CB5F-88CB-FF68-825D6C86575A}"/>
              </a:ext>
            </a:extLst>
          </p:cNvPr>
          <p:cNvSpPr txBox="1"/>
          <p:nvPr/>
        </p:nvSpPr>
        <p:spPr>
          <a:xfrm>
            <a:off x="8338663" y="615462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0" u="none" strike="noStrike">
                <a:effectLst/>
                <a:latin typeface="Yu Gothic" panose="020B0400000000000000" pitchFamily="34" charset="-128"/>
                <a:ea typeface="Yu Gothic" panose="020B0400000000000000" pitchFamily="34" charset="-128"/>
              </a:rPr>
              <a:t>学生寮用寝具（手作りベッド）</a:t>
            </a:r>
            <a:endParaRPr kumimoji="1" lang="ja-JP" altLang="en-US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481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-276045"/>
            <a:ext cx="12192000" cy="7134045"/>
          </a:xfrm>
          <a:prstGeom prst="rect">
            <a:avLst/>
          </a:prstGeom>
          <a:solidFill>
            <a:srgbClr val="D81A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77AC77A-6371-FA19-6035-272C25907E2B}"/>
              </a:ext>
            </a:extLst>
          </p:cNvPr>
          <p:cNvSpPr/>
          <p:nvPr/>
        </p:nvSpPr>
        <p:spPr>
          <a:xfrm>
            <a:off x="-9584" y="1632456"/>
            <a:ext cx="12192000" cy="3853944"/>
          </a:xfrm>
          <a:prstGeom prst="rect">
            <a:avLst/>
          </a:prstGeom>
          <a:solidFill>
            <a:srgbClr val="F74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1A86AC-E61E-E24C-95D5-E2B0F08A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35" y="5881014"/>
            <a:ext cx="2238895" cy="711290"/>
          </a:xfrm>
          <a:prstGeom prst="rect">
            <a:avLst/>
          </a:prstGeom>
        </p:spPr>
      </p:pic>
      <p:sp>
        <p:nvSpPr>
          <p:cNvPr id="2" name="Subtitle 3">
            <a:extLst>
              <a:ext uri="{FF2B5EF4-FFF2-40B4-BE49-F238E27FC236}">
                <a16:creationId xmlns:a16="http://schemas.microsoft.com/office/drawing/2014/main" id="{4D446ADF-D250-C5E8-EB3B-379CC898A21D}"/>
              </a:ext>
            </a:extLst>
          </p:cNvPr>
          <p:cNvSpPr txBox="1">
            <a:spLocks/>
          </p:cNvSpPr>
          <p:nvPr/>
        </p:nvSpPr>
        <p:spPr>
          <a:xfrm>
            <a:off x="237626" y="684394"/>
            <a:ext cx="11495628" cy="3410767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ja-JP" altLang="en-US" sz="2800" dirty="0"/>
              <a:t>第</a:t>
            </a:r>
            <a:r>
              <a:rPr lang="en-US" altLang="ja-JP" sz="2800" dirty="0"/>
              <a:t>6</a:t>
            </a:r>
            <a:r>
              <a:rPr lang="ja-JP" altLang="en-US" sz="2800" dirty="0"/>
              <a:t>回地区</a:t>
            </a:r>
            <a:r>
              <a:rPr lang="en-US" altLang="ja-JP" sz="2800" dirty="0"/>
              <a:t>RA</a:t>
            </a:r>
            <a:r>
              <a:rPr lang="ja-JP" altLang="en-US" sz="2800" dirty="0"/>
              <a:t>委員長及び</a:t>
            </a:r>
            <a:r>
              <a:rPr lang="en-US" altLang="ja-JP" sz="2800" dirty="0"/>
              <a:t>RA</a:t>
            </a:r>
            <a:r>
              <a:rPr lang="ja-JP" altLang="en-US" sz="2800" dirty="0"/>
              <a:t>代表合同会議</a:t>
            </a:r>
            <a:endParaRPr lang="en-US" altLang="ja-JP" sz="2800" dirty="0"/>
          </a:p>
          <a:p>
            <a:r>
              <a:rPr lang="ja-JP" altLang="en-US" sz="2800" dirty="0"/>
              <a:t>「大学</a:t>
            </a:r>
            <a:r>
              <a:rPr lang="en-US" altLang="ja-JP" sz="2800" dirty="0"/>
              <a:t>RAC</a:t>
            </a:r>
            <a:r>
              <a:rPr lang="ja-JP" altLang="en-US" sz="2800" dirty="0"/>
              <a:t>の設立と活動」</a:t>
            </a:r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4000" dirty="0"/>
              <a:t>ご清聴ありがとうございました。</a:t>
            </a:r>
            <a:endParaRPr lang="en-US" altLang="ja-JP" sz="4000" dirty="0"/>
          </a:p>
        </p:txBody>
      </p:sp>
      <p:sp>
        <p:nvSpPr>
          <p:cNvPr id="3" name="Subtitle 14">
            <a:extLst>
              <a:ext uri="{FF2B5EF4-FFF2-40B4-BE49-F238E27FC236}">
                <a16:creationId xmlns:a16="http://schemas.microsoft.com/office/drawing/2014/main" id="{D13C535E-7D89-4F03-FA37-155D53D791C7}"/>
              </a:ext>
            </a:extLst>
          </p:cNvPr>
          <p:cNvSpPr txBox="1">
            <a:spLocks/>
          </p:cNvSpPr>
          <p:nvPr/>
        </p:nvSpPr>
        <p:spPr>
          <a:xfrm>
            <a:off x="3954921" y="4141872"/>
            <a:ext cx="7834183" cy="12827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sz="2000" b="1" dirty="0">
                <a:solidFill>
                  <a:schemeClr val="bg1"/>
                </a:solidFill>
              </a:rPr>
              <a:t>国際ロータリー第</a:t>
            </a:r>
            <a:r>
              <a:rPr lang="en-US" altLang="ja-JP" sz="2000" b="1" dirty="0">
                <a:solidFill>
                  <a:schemeClr val="bg1"/>
                </a:solidFill>
              </a:rPr>
              <a:t>2750</a:t>
            </a:r>
            <a:r>
              <a:rPr lang="ja-JP" altLang="en-US" sz="2000" b="1" dirty="0">
                <a:solidFill>
                  <a:schemeClr val="bg1"/>
                </a:solidFill>
              </a:rPr>
              <a:t>地区 ローターアクト委員長</a:t>
            </a:r>
            <a:r>
              <a:rPr lang="ja-JP" altLang="en-US" dirty="0">
                <a:solidFill>
                  <a:schemeClr val="bg1"/>
                </a:solidFill>
              </a:rPr>
              <a:t>　</a:t>
            </a:r>
            <a:r>
              <a:rPr lang="ja-JP" altLang="en-US" b="1" dirty="0">
                <a:solidFill>
                  <a:schemeClr val="bg1"/>
                </a:solidFill>
              </a:rPr>
              <a:t>田中 智</a:t>
            </a:r>
            <a:endParaRPr lang="en-US" altLang="ja-JP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ja-JP" altLang="en-US" sz="2000" b="1" dirty="0">
                <a:solidFill>
                  <a:schemeClr val="bg1"/>
                </a:solidFill>
              </a:rPr>
              <a:t>中央大学ローターアクトクラブ 会長　</a:t>
            </a:r>
            <a:r>
              <a:rPr lang="ja-JP" altLang="en-US" b="1" dirty="0">
                <a:solidFill>
                  <a:schemeClr val="bg1"/>
                </a:solidFill>
              </a:rPr>
              <a:t>小嶋 利尚</a:t>
            </a:r>
            <a:endParaRPr lang="en-US" altLang="ja-JP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049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C63F58-C8F8-FA7C-E68E-177F3EE7B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4E8180-ED75-13E6-A3D3-FFAACB49BF33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自己紹介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8571AF-8E24-0FB0-817A-E54A08EFFAC9}"/>
              </a:ext>
            </a:extLst>
          </p:cNvPr>
          <p:cNvSpPr txBox="1"/>
          <p:nvPr/>
        </p:nvSpPr>
        <p:spPr>
          <a:xfrm flipH="1">
            <a:off x="1486529" y="1538739"/>
            <a:ext cx="10249135" cy="477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田中　智　　</a:t>
            </a:r>
            <a:endParaRPr lang="en-US" altLang="ja-JP" sz="2800" b="1" dirty="0"/>
          </a:p>
          <a:p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ja-JP" altLang="en-US" sz="2800" b="1" dirty="0"/>
              <a:t>＜ロータリー歴＞</a:t>
            </a:r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en-US" altLang="ja-JP" sz="2800" b="1" dirty="0"/>
              <a:t>2009</a:t>
            </a:r>
            <a:r>
              <a:rPr lang="ja-JP" altLang="en-US" sz="2800" b="1" dirty="0"/>
              <a:t>年</a:t>
            </a:r>
            <a:r>
              <a:rPr lang="en-US" altLang="ja-JP" sz="2800" b="1" dirty="0"/>
              <a:t>3</a:t>
            </a:r>
            <a:r>
              <a:rPr lang="ja-JP" altLang="en-US" sz="2800" b="1" dirty="0"/>
              <a:t>月　中央大学ローターアクトクラブ設立　会長</a:t>
            </a:r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ja-JP" altLang="en-US" sz="2800" b="1" dirty="0"/>
              <a:t>　　　　　　提唱クラブ：東京中央ロータリークラブ</a:t>
            </a:r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en-US" altLang="ja-JP" sz="2800" b="1" dirty="0"/>
              <a:t>2012-13</a:t>
            </a:r>
            <a:r>
              <a:rPr lang="ja-JP" altLang="en-US" sz="2800" b="1" dirty="0"/>
              <a:t>年　</a:t>
            </a:r>
            <a:r>
              <a:rPr lang="en-US" altLang="ja-JP" sz="2800" b="1" dirty="0"/>
              <a:t>RID2750 </a:t>
            </a:r>
            <a:r>
              <a:rPr lang="ja-JP" altLang="en-US" sz="2800" b="1" dirty="0"/>
              <a:t>ローターアクト</a:t>
            </a:r>
            <a:r>
              <a:rPr lang="en-US" altLang="ja-JP" sz="2800" b="1" dirty="0"/>
              <a:t>	</a:t>
            </a:r>
            <a:r>
              <a:rPr lang="ja-JP" altLang="en-US" sz="2800" b="1" dirty="0"/>
              <a:t>　地区代表</a:t>
            </a:r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en-US" altLang="ja-JP" sz="2800" b="1" dirty="0"/>
              <a:t>2017</a:t>
            </a:r>
            <a:r>
              <a:rPr lang="ja-JP" altLang="en-US" sz="2800" b="1" dirty="0"/>
              <a:t>年</a:t>
            </a:r>
            <a:r>
              <a:rPr lang="en-US" altLang="ja-JP" sz="2800" b="1" dirty="0"/>
              <a:t>7</a:t>
            </a:r>
            <a:r>
              <a:rPr lang="ja-JP" altLang="en-US" sz="2800" b="1" dirty="0"/>
              <a:t>月　東京中央ロータリークラブ</a:t>
            </a:r>
            <a:r>
              <a:rPr lang="en-US" altLang="ja-JP" sz="2800" b="1" dirty="0"/>
              <a:t>	</a:t>
            </a:r>
            <a:r>
              <a:rPr lang="ja-JP" altLang="en-US" sz="2800" b="1" dirty="0"/>
              <a:t>　入会</a:t>
            </a:r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en-US" altLang="ja-JP" sz="2800" b="1" dirty="0"/>
              <a:t>2022-23</a:t>
            </a:r>
            <a:r>
              <a:rPr lang="ja-JP" altLang="en-US" sz="2800" b="1" dirty="0"/>
              <a:t>年　東京中央ロータリークラブ</a:t>
            </a:r>
            <a:r>
              <a:rPr lang="en-US" altLang="ja-JP" sz="2800" b="1" dirty="0"/>
              <a:t>	</a:t>
            </a:r>
            <a:r>
              <a:rPr lang="ja-JP" altLang="en-US" sz="2800" b="1" dirty="0"/>
              <a:t>　幹事</a:t>
            </a:r>
            <a:endParaRPr lang="en-US" altLang="ja-JP" sz="2800" b="1" dirty="0"/>
          </a:p>
          <a:p>
            <a:pPr>
              <a:lnSpc>
                <a:spcPts val="4300"/>
              </a:lnSpc>
            </a:pPr>
            <a:r>
              <a:rPr lang="en-US" altLang="ja-JP" sz="2800" b="1" dirty="0"/>
              <a:t>2023-24</a:t>
            </a:r>
            <a:r>
              <a:rPr lang="ja-JP" altLang="en-US" sz="2800" b="1" dirty="0"/>
              <a:t>年　地区ローターアクト委員会</a:t>
            </a:r>
            <a:r>
              <a:rPr lang="en-US" altLang="ja-JP" sz="2800" b="1" dirty="0"/>
              <a:t>	</a:t>
            </a:r>
            <a:r>
              <a:rPr lang="ja-JP" altLang="en-US" sz="2800" b="1" dirty="0"/>
              <a:t>　委員長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26235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580ADDB7-6DBE-BD79-867B-37A2FF7CAFE0}"/>
              </a:ext>
            </a:extLst>
          </p:cNvPr>
          <p:cNvSpPr/>
          <p:nvPr/>
        </p:nvSpPr>
        <p:spPr>
          <a:xfrm>
            <a:off x="1161231" y="4122282"/>
            <a:ext cx="10580113" cy="2583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5295463-EBFE-4A1A-AA5C-D1E980618E41}"/>
              </a:ext>
            </a:extLst>
          </p:cNvPr>
          <p:cNvSpPr/>
          <p:nvPr/>
        </p:nvSpPr>
        <p:spPr>
          <a:xfrm>
            <a:off x="1161231" y="1459395"/>
            <a:ext cx="10580113" cy="25832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C63F58-C8F8-FA7C-E68E-177F3EE7B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4E8180-ED75-13E6-A3D3-FFAACB49BF33}"/>
              </a:ext>
            </a:extLst>
          </p:cNvPr>
          <p:cNvSpPr txBox="1"/>
          <p:nvPr/>
        </p:nvSpPr>
        <p:spPr>
          <a:xfrm>
            <a:off x="39269" y="996631"/>
            <a:ext cx="8156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7478A"/>
                </a:solidFill>
              </a:rPr>
              <a:t>RAC</a:t>
            </a:r>
            <a:r>
              <a:rPr lang="ja-JP" altLang="en-US" sz="2400" b="1" dirty="0">
                <a:solidFill>
                  <a:srgbClr val="F7478A"/>
                </a:solidFill>
              </a:rPr>
              <a:t>における社会人基盤と大学基盤の違い（強みと弱み）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CCEF0A-550D-383F-D725-544B9621FA87}"/>
              </a:ext>
            </a:extLst>
          </p:cNvPr>
          <p:cNvSpPr txBox="1"/>
          <p:nvPr/>
        </p:nvSpPr>
        <p:spPr>
          <a:xfrm>
            <a:off x="2493201" y="1880466"/>
            <a:ext cx="9124728" cy="171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毎年、新入会員が見込める。（新入生入学の時期など）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学内施設が利用できるため、例会場や打合せの場所を確保しやすい。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社会人より自由な活動時間（平日、休日問わない）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大学行事への参加が可能（オープンキャンパス、学園祭など</a:t>
            </a:r>
            <a:r>
              <a:rPr lang="en-US" altLang="ja-JP" b="1" dirty="0"/>
              <a:t>PR</a:t>
            </a:r>
            <a:r>
              <a:rPr lang="ja-JP" altLang="en-US" b="1" dirty="0"/>
              <a:t>の場となる）</a:t>
            </a:r>
            <a:endParaRPr lang="en-US" altLang="ja-JP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8E4E4B-C656-420D-8CF0-949DAE4F3DDE}"/>
              </a:ext>
            </a:extLst>
          </p:cNvPr>
          <p:cNvSpPr txBox="1"/>
          <p:nvPr/>
        </p:nvSpPr>
        <p:spPr>
          <a:xfrm>
            <a:off x="2493201" y="4333473"/>
            <a:ext cx="9483756" cy="213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在籍は在学期間</a:t>
            </a:r>
            <a:r>
              <a:rPr lang="en-US" altLang="ja-JP" b="1" dirty="0"/>
              <a:t>4</a:t>
            </a:r>
            <a:r>
              <a:rPr lang="ja-JP" altLang="en-US" b="1" dirty="0"/>
              <a:t>年間のみ。　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</a:rPr>
              <a:t>→　社会人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RAC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</a:rPr>
              <a:t>の設立などで卒業生をつなぐ</a:t>
            </a:r>
            <a:endParaRPr lang="en-US" altLang="ja-JP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他コミュニティ（サークル、アルバイト）も多くあるため帰属意識が低下しやすい。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活動に使える金銭的余裕が少ない。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　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</a:rPr>
              <a:t>→ある程度の活動補助予算、もしくはファンドレイズ方法の提案・指導が必要</a:t>
            </a:r>
            <a:endParaRPr lang="en-US" altLang="ja-JP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大学側の事情により活動が制限される可能性がある。（後程、事例紹介）</a:t>
            </a:r>
            <a:endParaRPr lang="en-US" altLang="ja-JP" b="1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8EC5DCDD-A5D8-383E-0E99-AF581932BD91}"/>
              </a:ext>
            </a:extLst>
          </p:cNvPr>
          <p:cNvSpPr/>
          <p:nvPr/>
        </p:nvSpPr>
        <p:spPr>
          <a:xfrm>
            <a:off x="274880" y="2257357"/>
            <a:ext cx="1985875" cy="106586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ysClr val="windowText" lastClr="000000"/>
                </a:solidFill>
              </a:rPr>
              <a:t>強み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7F4D287-B6A9-ED9D-3DEE-094145C84F79}"/>
              </a:ext>
            </a:extLst>
          </p:cNvPr>
          <p:cNvSpPr/>
          <p:nvPr/>
        </p:nvSpPr>
        <p:spPr>
          <a:xfrm>
            <a:off x="271713" y="4880973"/>
            <a:ext cx="1985875" cy="10658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ysClr val="windowText" lastClr="000000"/>
                </a:solidFill>
              </a:rPr>
              <a:t>弱み</a:t>
            </a:r>
          </a:p>
        </p:txBody>
      </p:sp>
    </p:spTree>
    <p:extLst>
      <p:ext uri="{BB962C8B-B14F-4D97-AF65-F5344CB8AC3E}">
        <p14:creationId xmlns:p14="http://schemas.microsoft.com/office/powerpoint/2010/main" val="245702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793868-0481-8289-D5C1-B9769D94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D7766-AEC2-4FA1-308B-768DE9E93E86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大学</a:t>
            </a:r>
            <a:r>
              <a:rPr lang="en-US" altLang="ja-JP" sz="2400" b="1" dirty="0">
                <a:solidFill>
                  <a:srgbClr val="F7478A"/>
                </a:solidFill>
              </a:rPr>
              <a:t>RAC</a:t>
            </a:r>
            <a:r>
              <a:rPr lang="ja-JP" altLang="en-US" sz="2400" b="1" dirty="0">
                <a:solidFill>
                  <a:srgbClr val="F7478A"/>
                </a:solidFill>
              </a:rPr>
              <a:t>設立までの流れ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3B198DD-5D56-9765-F198-1F9EE7727676}"/>
              </a:ext>
            </a:extLst>
          </p:cNvPr>
          <p:cNvSpPr/>
          <p:nvPr/>
        </p:nvSpPr>
        <p:spPr>
          <a:xfrm>
            <a:off x="521712" y="2041972"/>
            <a:ext cx="2114901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ysClr val="windowText" lastClr="000000"/>
                </a:solidFill>
              </a:rPr>
              <a:t>スポンサークラブ</a:t>
            </a:r>
            <a:endParaRPr kumimoji="1" lang="en-US" altLang="ja-JP" sz="16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設立準備委員会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の設置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44073D0-804C-99B5-5EAD-B1102667E401}"/>
              </a:ext>
            </a:extLst>
          </p:cNvPr>
          <p:cNvSpPr/>
          <p:nvPr/>
        </p:nvSpPr>
        <p:spPr>
          <a:xfrm>
            <a:off x="2996107" y="2041969"/>
            <a:ext cx="2114901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大学側との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打合せ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8651281-7492-4AFE-B6A8-8701B0C2C25D}"/>
              </a:ext>
            </a:extLst>
          </p:cNvPr>
          <p:cNvSpPr/>
          <p:nvPr/>
        </p:nvSpPr>
        <p:spPr>
          <a:xfrm>
            <a:off x="5470502" y="2027689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ysClr val="windowText" lastClr="000000"/>
                </a:solidFill>
              </a:rPr>
              <a:t>ローターアクトクラブ</a:t>
            </a:r>
            <a:endParaRPr kumimoji="1"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会長幹事の決定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AB775DE-20E8-EF21-36FD-1FA522284706}"/>
              </a:ext>
            </a:extLst>
          </p:cNvPr>
          <p:cNvSpPr/>
          <p:nvPr/>
        </p:nvSpPr>
        <p:spPr>
          <a:xfrm>
            <a:off x="8052885" y="2027688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ysClr val="windowText" lastClr="000000"/>
                </a:solidFill>
              </a:rPr>
              <a:t>ローターアクトクラブ</a:t>
            </a:r>
            <a:endParaRPr kumimoji="1"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会員の募集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クラブ細則の作成</a:t>
            </a:r>
            <a:endParaRPr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3224482-DAAB-5FE5-4459-9F2DD20E6B53}"/>
              </a:ext>
            </a:extLst>
          </p:cNvPr>
          <p:cNvSpPr/>
          <p:nvPr/>
        </p:nvSpPr>
        <p:spPr>
          <a:xfrm>
            <a:off x="1169647" y="4838645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ysClr val="windowText" lastClr="000000"/>
                </a:solidFill>
              </a:rPr>
              <a:t>ローターアクトクラブ</a:t>
            </a:r>
            <a:endParaRPr kumimoji="1"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設立総会の開催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D1409685-5D7D-1976-36D7-2D7D55B56D8E}"/>
              </a:ext>
            </a:extLst>
          </p:cNvPr>
          <p:cNvSpPr/>
          <p:nvPr/>
        </p:nvSpPr>
        <p:spPr>
          <a:xfrm>
            <a:off x="3779147" y="4838644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ysClr val="windowText" lastClr="000000"/>
                </a:solidFill>
              </a:rPr>
              <a:t>RI</a:t>
            </a:r>
            <a:r>
              <a:rPr lang="ja-JP" altLang="en-US" b="1" dirty="0">
                <a:solidFill>
                  <a:sysClr val="windowText" lastClr="000000"/>
                </a:solidFill>
              </a:rPr>
              <a:t>提出用の</a:t>
            </a:r>
            <a:br>
              <a:rPr lang="en-US" altLang="ja-JP" b="1" dirty="0">
                <a:solidFill>
                  <a:sysClr val="windowText" lastClr="000000"/>
                </a:solidFill>
              </a:rPr>
            </a:br>
            <a:r>
              <a:rPr lang="ja-JP" altLang="en-US" b="1" dirty="0">
                <a:solidFill>
                  <a:sysClr val="windowText" lastClr="000000"/>
                </a:solidFill>
              </a:rPr>
              <a:t>クラブ認定書類</a:t>
            </a:r>
            <a:endParaRPr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作成・提出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DEF6034-8247-DC86-9F26-7F8C3DCDDBF3}"/>
              </a:ext>
            </a:extLst>
          </p:cNvPr>
          <p:cNvSpPr/>
          <p:nvPr/>
        </p:nvSpPr>
        <p:spPr>
          <a:xfrm>
            <a:off x="6388647" y="4838643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ysClr val="windowText" lastClr="000000"/>
                </a:solidFill>
              </a:rPr>
              <a:t>RI</a:t>
            </a:r>
            <a:r>
              <a:rPr lang="ja-JP" altLang="en-US" b="1" dirty="0">
                <a:solidFill>
                  <a:sysClr val="windowText" lastClr="000000"/>
                </a:solidFill>
              </a:rPr>
              <a:t>から</a:t>
            </a:r>
            <a:endParaRPr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クラブ認証状到着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83A1E82A-A348-F431-BB46-09C9393441C6}"/>
              </a:ext>
            </a:extLst>
          </p:cNvPr>
          <p:cNvSpPr/>
          <p:nvPr/>
        </p:nvSpPr>
        <p:spPr>
          <a:xfrm>
            <a:off x="8998147" y="4838642"/>
            <a:ext cx="2703858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ysClr val="windowText" lastClr="000000"/>
                </a:solidFill>
              </a:rPr>
              <a:t>RI</a:t>
            </a:r>
            <a:r>
              <a:rPr kumimoji="1" lang="ja-JP" altLang="en-US" b="1" dirty="0">
                <a:solidFill>
                  <a:sysClr val="windowText" lastClr="000000"/>
                </a:solidFill>
              </a:rPr>
              <a:t>認証状授与式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（チャーターナイト）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40C49FD5-83D1-61BE-4DD7-3D3D7A653CCF}"/>
              </a:ext>
            </a:extLst>
          </p:cNvPr>
          <p:cNvSpPr/>
          <p:nvPr/>
        </p:nvSpPr>
        <p:spPr>
          <a:xfrm>
            <a:off x="2636613" y="2121656"/>
            <a:ext cx="359493" cy="1440574"/>
          </a:xfrm>
          <a:prstGeom prst="rightArrow">
            <a:avLst>
              <a:gd name="adj1" fmla="val 63266"/>
              <a:gd name="adj2" fmla="val 624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90D5ABE0-49DE-E70D-9983-F310A3582CFD}"/>
              </a:ext>
            </a:extLst>
          </p:cNvPr>
          <p:cNvSpPr/>
          <p:nvPr/>
        </p:nvSpPr>
        <p:spPr>
          <a:xfrm>
            <a:off x="5117092" y="2107375"/>
            <a:ext cx="359493" cy="1440574"/>
          </a:xfrm>
          <a:prstGeom prst="rightArrow">
            <a:avLst>
              <a:gd name="adj1" fmla="val 63266"/>
              <a:gd name="adj2" fmla="val 624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5E7C4629-B4BD-A73B-6D8D-40B6BAB9D75C}"/>
              </a:ext>
            </a:extLst>
          </p:cNvPr>
          <p:cNvSpPr/>
          <p:nvPr/>
        </p:nvSpPr>
        <p:spPr>
          <a:xfrm>
            <a:off x="7696201" y="2081812"/>
            <a:ext cx="359493" cy="1440574"/>
          </a:xfrm>
          <a:prstGeom prst="rightArrow">
            <a:avLst>
              <a:gd name="adj1" fmla="val 63266"/>
              <a:gd name="adj2" fmla="val 624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CB3C8AE4-293C-ABAF-0206-C776D0518E1D}"/>
              </a:ext>
            </a:extLst>
          </p:cNvPr>
          <p:cNvSpPr/>
          <p:nvPr/>
        </p:nvSpPr>
        <p:spPr>
          <a:xfrm>
            <a:off x="3392536" y="4878485"/>
            <a:ext cx="359493" cy="1440574"/>
          </a:xfrm>
          <a:prstGeom prst="rightArrow">
            <a:avLst>
              <a:gd name="adj1" fmla="val 63266"/>
              <a:gd name="adj2" fmla="val 624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85FAF468-9C0E-D0AA-D799-56F9CBECE256}"/>
              </a:ext>
            </a:extLst>
          </p:cNvPr>
          <p:cNvSpPr/>
          <p:nvPr/>
        </p:nvSpPr>
        <p:spPr>
          <a:xfrm>
            <a:off x="6002036" y="4909329"/>
            <a:ext cx="359493" cy="1440574"/>
          </a:xfrm>
          <a:prstGeom prst="rightArrow">
            <a:avLst>
              <a:gd name="adj1" fmla="val 63266"/>
              <a:gd name="adj2" fmla="val 624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4A80D65-6CAC-0EE6-75A8-F9765FEE29AB}"/>
              </a:ext>
            </a:extLst>
          </p:cNvPr>
          <p:cNvSpPr/>
          <p:nvPr/>
        </p:nvSpPr>
        <p:spPr>
          <a:xfrm>
            <a:off x="8625095" y="4878485"/>
            <a:ext cx="359493" cy="1440574"/>
          </a:xfrm>
          <a:prstGeom prst="rightArrow">
            <a:avLst>
              <a:gd name="adj1" fmla="val 63266"/>
              <a:gd name="adj2" fmla="val 6248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9AF03C78-5BF0-0324-EFCC-AF4B8F5C2952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077363" y="751678"/>
            <a:ext cx="1290696" cy="6883238"/>
          </a:xfrm>
          <a:prstGeom prst="bentConnector3">
            <a:avLst>
              <a:gd name="adj1" fmla="val 50000"/>
            </a:avLst>
          </a:prstGeom>
          <a:ln w="1270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9CE01D42-FA3C-12CF-84FF-D639E661EA04}"/>
              </a:ext>
            </a:extLst>
          </p:cNvPr>
          <p:cNvSpPr/>
          <p:nvPr/>
        </p:nvSpPr>
        <p:spPr>
          <a:xfrm>
            <a:off x="2866616" y="3932433"/>
            <a:ext cx="5744920" cy="5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ysClr val="windowText" lastClr="000000"/>
                </a:solidFill>
              </a:rPr>
              <a:t>ローターアクトクラブ例会を開催、他クラブ活動へ参加</a:t>
            </a:r>
            <a:endParaRPr kumimoji="1" lang="en-US" altLang="ja-JP" sz="1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1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793868-0481-8289-D5C1-B9769D94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D7766-AEC2-4FA1-308B-768DE9E93E86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大学</a:t>
            </a:r>
            <a:r>
              <a:rPr lang="en-US" altLang="ja-JP" sz="2400" b="1" dirty="0">
                <a:solidFill>
                  <a:srgbClr val="F7478A"/>
                </a:solidFill>
              </a:rPr>
              <a:t>RAC</a:t>
            </a:r>
            <a:r>
              <a:rPr lang="ja-JP" altLang="en-US" sz="2400" b="1" dirty="0">
                <a:solidFill>
                  <a:srgbClr val="F7478A"/>
                </a:solidFill>
              </a:rPr>
              <a:t>設立までの流れ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3B198DD-5D56-9765-F198-1F9EE7727676}"/>
              </a:ext>
            </a:extLst>
          </p:cNvPr>
          <p:cNvSpPr/>
          <p:nvPr/>
        </p:nvSpPr>
        <p:spPr>
          <a:xfrm>
            <a:off x="521712" y="1823191"/>
            <a:ext cx="2114901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ysClr val="windowText" lastClr="000000"/>
                </a:solidFill>
              </a:rPr>
              <a:t>スポンサークラブ</a:t>
            </a:r>
            <a:endParaRPr lang="en-US" altLang="ja-JP" sz="16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設立準備委員会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の設置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44073D0-804C-99B5-5EAD-B1102667E401}"/>
              </a:ext>
            </a:extLst>
          </p:cNvPr>
          <p:cNvSpPr/>
          <p:nvPr/>
        </p:nvSpPr>
        <p:spPr>
          <a:xfrm>
            <a:off x="521712" y="4117603"/>
            <a:ext cx="2114901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大学側との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打合せ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3366561-4D88-5577-3112-6C67B20F46BE}"/>
              </a:ext>
            </a:extLst>
          </p:cNvPr>
          <p:cNvSpPr txBox="1"/>
          <p:nvPr/>
        </p:nvSpPr>
        <p:spPr>
          <a:xfrm>
            <a:off x="2797894" y="1717624"/>
            <a:ext cx="8539471" cy="213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スポンサークラブに担当委員会を設置する。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設立準備予算と年間予算を決定する。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rgbClr val="FF0000"/>
                </a:solidFill>
              </a:rPr>
              <a:t>　　設立準備予算・・・会員募集、設立総会、チャーターナイト等の予算</a:t>
            </a:r>
            <a:endParaRPr lang="en-US" altLang="ja-JP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srgbClr val="FF0000"/>
                </a:solidFill>
              </a:rPr>
              <a:t>　　年間予算</a:t>
            </a:r>
            <a:r>
              <a:rPr lang="en-US" altLang="ja-JP" b="1" dirty="0">
                <a:solidFill>
                  <a:srgbClr val="FF0000"/>
                </a:solidFill>
              </a:rPr>
              <a:t>	</a:t>
            </a:r>
            <a:r>
              <a:rPr lang="ja-JP" altLang="en-US" b="1" dirty="0">
                <a:solidFill>
                  <a:srgbClr val="FF0000"/>
                </a:solidFill>
              </a:rPr>
              <a:t>・・・担当委員会及びローターアクトの活動補助予算</a:t>
            </a:r>
            <a:endParaRPr lang="en-US" altLang="ja-JP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ja-JP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8E3683-22A5-0ADE-6384-95AE219C79DC}"/>
              </a:ext>
            </a:extLst>
          </p:cNvPr>
          <p:cNvSpPr txBox="1"/>
          <p:nvPr/>
        </p:nvSpPr>
        <p:spPr>
          <a:xfrm>
            <a:off x="2797894" y="3953454"/>
            <a:ext cx="8539471" cy="2545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ローターアクト顧問の決定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　　大学</a:t>
            </a:r>
            <a:r>
              <a:rPr lang="en-US" altLang="ja-JP" b="1" dirty="0"/>
              <a:t>	</a:t>
            </a:r>
            <a:r>
              <a:rPr lang="ja-JP" altLang="en-US" b="1" dirty="0"/>
              <a:t>　　・・・学内サークルとしての顧問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　　</a:t>
            </a:r>
            <a:r>
              <a:rPr lang="ja-JP" altLang="en-US" b="1" u="sng" dirty="0">
                <a:solidFill>
                  <a:srgbClr val="FF0000"/>
                </a:solidFill>
              </a:rPr>
              <a:t>ロータリークラブ・・・ロータリー活動としての顧問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例会場、備品置き場の確保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　　備品　・・・点鐘、アクト旗、ニコニコ</a:t>
            </a:r>
            <a:r>
              <a:rPr lang="en-US" altLang="ja-JP" b="1" dirty="0"/>
              <a:t>Box</a:t>
            </a:r>
            <a:r>
              <a:rPr lang="ja-JP" altLang="en-US" b="1" dirty="0"/>
              <a:t>、その他備品の置き場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　　例会場・・・毎月の例会を開催する教室等の確保</a:t>
            </a:r>
            <a:endParaRPr lang="en-US" altLang="ja-JP" b="1" dirty="0"/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2F082CD4-E569-6FEC-9248-A22654FD4E6B}"/>
              </a:ext>
            </a:extLst>
          </p:cNvPr>
          <p:cNvSpPr/>
          <p:nvPr/>
        </p:nvSpPr>
        <p:spPr>
          <a:xfrm>
            <a:off x="9394107" y="3493735"/>
            <a:ext cx="2697490" cy="2043152"/>
          </a:xfrm>
          <a:prstGeom prst="wedgeRoundRectCallout">
            <a:avLst>
              <a:gd name="adj1" fmla="val -60486"/>
              <a:gd name="adj2" fmla="val 233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ja-JP" sz="1400" b="1" dirty="0">
                <a:solidFill>
                  <a:schemeClr val="tx1"/>
                </a:solidFill>
              </a:rPr>
              <a:t>RAC</a:t>
            </a:r>
            <a:r>
              <a:rPr kumimoji="1" lang="ja-JP" altLang="en-US" sz="1400" b="1" dirty="0">
                <a:solidFill>
                  <a:schemeClr val="tx1"/>
                </a:solidFill>
              </a:rPr>
              <a:t>設立後、数年は活動が安定せず、会員の増減も激しく変わります。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rgbClr val="F7478A"/>
                </a:solidFill>
              </a:rPr>
              <a:t>長期的に関わることができる顧問が必要</a:t>
            </a:r>
            <a:r>
              <a:rPr kumimoji="1" lang="ja-JP" altLang="en-US" sz="1400" b="1" dirty="0">
                <a:solidFill>
                  <a:schemeClr val="tx1"/>
                </a:solidFill>
              </a:rPr>
              <a:t>となります。</a:t>
            </a:r>
          </a:p>
        </p:txBody>
      </p:sp>
    </p:spTree>
    <p:extLst>
      <p:ext uri="{BB962C8B-B14F-4D97-AF65-F5344CB8AC3E}">
        <p14:creationId xmlns:p14="http://schemas.microsoft.com/office/powerpoint/2010/main" val="1668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793868-0481-8289-D5C1-B9769D94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D7766-AEC2-4FA1-308B-768DE9E93E86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大学</a:t>
            </a:r>
            <a:r>
              <a:rPr lang="en-US" altLang="ja-JP" sz="2400" b="1" dirty="0">
                <a:solidFill>
                  <a:srgbClr val="F7478A"/>
                </a:solidFill>
              </a:rPr>
              <a:t>RAC</a:t>
            </a:r>
            <a:r>
              <a:rPr lang="ja-JP" altLang="en-US" sz="2400" b="1" dirty="0">
                <a:solidFill>
                  <a:srgbClr val="F7478A"/>
                </a:solidFill>
              </a:rPr>
              <a:t>設立までの流れ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8651281-7492-4AFE-B6A8-8701B0C2C25D}"/>
              </a:ext>
            </a:extLst>
          </p:cNvPr>
          <p:cNvSpPr/>
          <p:nvPr/>
        </p:nvSpPr>
        <p:spPr>
          <a:xfrm>
            <a:off x="781868" y="1666119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ysClr val="windowText" lastClr="000000"/>
                </a:solidFill>
              </a:rPr>
              <a:t>ローターアクトクラブ</a:t>
            </a:r>
            <a:endParaRPr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会長幹事の決定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AB775DE-20E8-EF21-36FD-1FA522284706}"/>
              </a:ext>
            </a:extLst>
          </p:cNvPr>
          <p:cNvSpPr/>
          <p:nvPr/>
        </p:nvSpPr>
        <p:spPr>
          <a:xfrm>
            <a:off x="781868" y="3304443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ysClr val="windowText" lastClr="000000"/>
                </a:solidFill>
              </a:rPr>
              <a:t>ローターアクトクラブ</a:t>
            </a:r>
            <a:endParaRPr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会員の募集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クラブ細則の作成</a:t>
            </a:r>
            <a:endParaRPr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3224482-DAAB-5FE5-4459-9F2DD20E6B53}"/>
              </a:ext>
            </a:extLst>
          </p:cNvPr>
          <p:cNvSpPr/>
          <p:nvPr/>
        </p:nvSpPr>
        <p:spPr>
          <a:xfrm>
            <a:off x="781868" y="4960997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ysClr val="windowText" lastClr="000000"/>
                </a:solidFill>
              </a:rPr>
              <a:t>ローターアクトクラブ</a:t>
            </a:r>
            <a:endParaRPr lang="en-US" altLang="ja-JP" sz="14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設立総会の開催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D1409685-5D7D-1976-36D7-2D7D55B56D8E}"/>
              </a:ext>
            </a:extLst>
          </p:cNvPr>
          <p:cNvSpPr/>
          <p:nvPr/>
        </p:nvSpPr>
        <p:spPr>
          <a:xfrm>
            <a:off x="3237098" y="4960997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クラブ認定書類</a:t>
            </a:r>
            <a:endParaRPr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の作成・提出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295DE0-FCB3-6CD6-B856-474A10A7E684}"/>
              </a:ext>
            </a:extLst>
          </p:cNvPr>
          <p:cNvSpPr txBox="1"/>
          <p:nvPr/>
        </p:nvSpPr>
        <p:spPr>
          <a:xfrm>
            <a:off x="3337841" y="1666119"/>
            <a:ext cx="7528372" cy="129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学生から会長・幹事を決定する。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設立総会、チャーターナイトを含めた年間スケジュールの作成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>
                <a:solidFill>
                  <a:srgbClr val="FF0000"/>
                </a:solidFill>
              </a:rPr>
              <a:t>設立後の活動方針（メインプロジェクト）の決定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481F8B-E383-7E2B-4FB8-5298211977C1}"/>
              </a:ext>
            </a:extLst>
          </p:cNvPr>
          <p:cNvSpPr txBox="1"/>
          <p:nvPr/>
        </p:nvSpPr>
        <p:spPr>
          <a:xfrm>
            <a:off x="3337841" y="3453908"/>
            <a:ext cx="7634959" cy="88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会員募集（ゼミ、サークル、研究室、その他の繋がり）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理事が決まり次第、会費や経費精算のルールづくり</a:t>
            </a:r>
            <a:endParaRPr lang="en-US" altLang="ja-JP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41CD0B-B5B2-2F48-A68D-E8B1E896C96A}"/>
              </a:ext>
            </a:extLst>
          </p:cNvPr>
          <p:cNvSpPr txBox="1"/>
          <p:nvPr/>
        </p:nvSpPr>
        <p:spPr>
          <a:xfrm>
            <a:off x="5692328" y="4797927"/>
            <a:ext cx="6388645" cy="171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設立総会までにクラブ認定書類を作成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設立総会にて、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　ガバナー、スポンサークラブ会長、チャーター会長の署名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ロータリー日本事務局へ書類を送付</a:t>
            </a:r>
            <a:endParaRPr lang="en-US" altLang="ja-JP" b="1" dirty="0"/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6D3B5778-7229-81C4-2587-67BB1E051A7E}"/>
              </a:ext>
            </a:extLst>
          </p:cNvPr>
          <p:cNvSpPr/>
          <p:nvPr/>
        </p:nvSpPr>
        <p:spPr>
          <a:xfrm>
            <a:off x="9581494" y="2649208"/>
            <a:ext cx="2499479" cy="2043152"/>
          </a:xfrm>
          <a:prstGeom prst="wedgeRoundRectCallout">
            <a:avLst>
              <a:gd name="adj1" fmla="val -77490"/>
              <a:gd name="adj2" fmla="val -405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tx1"/>
                </a:solidFill>
              </a:rPr>
              <a:t>会員募集の際、どのような活動をおこなうクラブなのか明確にすることで</a:t>
            </a:r>
            <a:r>
              <a:rPr kumimoji="1" lang="ja-JP" altLang="en-US" sz="1400" b="1" dirty="0">
                <a:solidFill>
                  <a:srgbClr val="F7478A"/>
                </a:solidFill>
              </a:rPr>
              <a:t>入会動機につながります。</a:t>
            </a:r>
          </a:p>
        </p:txBody>
      </p:sp>
    </p:spTree>
    <p:extLst>
      <p:ext uri="{BB962C8B-B14F-4D97-AF65-F5344CB8AC3E}">
        <p14:creationId xmlns:p14="http://schemas.microsoft.com/office/powerpoint/2010/main" val="135099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793868-0481-8289-D5C1-B9769D94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DD7766-AEC2-4FA1-308B-768DE9E93E86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大学</a:t>
            </a:r>
            <a:r>
              <a:rPr lang="en-US" altLang="ja-JP" sz="2400" b="1" dirty="0">
                <a:solidFill>
                  <a:srgbClr val="F7478A"/>
                </a:solidFill>
              </a:rPr>
              <a:t>RAC</a:t>
            </a:r>
            <a:r>
              <a:rPr lang="ja-JP" altLang="en-US" sz="2400" b="1" dirty="0">
                <a:solidFill>
                  <a:srgbClr val="F7478A"/>
                </a:solidFill>
              </a:rPr>
              <a:t>設立までの流れ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DEF6034-8247-DC86-9F26-7F8C3DCDDBF3}"/>
              </a:ext>
            </a:extLst>
          </p:cNvPr>
          <p:cNvSpPr/>
          <p:nvPr/>
        </p:nvSpPr>
        <p:spPr>
          <a:xfrm>
            <a:off x="666634" y="1908739"/>
            <a:ext cx="2222889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ysClr val="windowText" lastClr="000000"/>
                </a:solidFill>
              </a:rPr>
              <a:t>RI</a:t>
            </a:r>
            <a:r>
              <a:rPr lang="ja-JP" altLang="en-US" b="1" dirty="0">
                <a:solidFill>
                  <a:sysClr val="windowText" lastClr="000000"/>
                </a:solidFill>
              </a:rPr>
              <a:t>からクラブ認証状の到着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83A1E82A-A348-F431-BB46-09C9393441C6}"/>
              </a:ext>
            </a:extLst>
          </p:cNvPr>
          <p:cNvSpPr/>
          <p:nvPr/>
        </p:nvSpPr>
        <p:spPr>
          <a:xfrm>
            <a:off x="666634" y="4179308"/>
            <a:ext cx="2703858" cy="1520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ysClr val="windowText" lastClr="000000"/>
                </a:solidFill>
              </a:rPr>
              <a:t>RI</a:t>
            </a:r>
            <a:r>
              <a:rPr kumimoji="1" lang="ja-JP" altLang="en-US" b="1" dirty="0">
                <a:solidFill>
                  <a:sysClr val="windowText" lastClr="000000"/>
                </a:solidFill>
              </a:rPr>
              <a:t>クラブ認証状授与式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b="1" dirty="0">
                <a:solidFill>
                  <a:sysClr val="windowText" lastClr="000000"/>
                </a:solidFill>
              </a:rPr>
              <a:t>（チャーターナイト）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6FACF-D4AB-AD7D-8117-494E1654C92D}"/>
              </a:ext>
            </a:extLst>
          </p:cNvPr>
          <p:cNvSpPr txBox="1"/>
          <p:nvPr/>
        </p:nvSpPr>
        <p:spPr>
          <a:xfrm>
            <a:off x="3871709" y="2161181"/>
            <a:ext cx="7528372" cy="88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ロータリー日本事務局へ送付後、</a:t>
            </a:r>
            <a:r>
              <a:rPr lang="en-US" altLang="ja-JP" b="1" dirty="0"/>
              <a:t>3</a:t>
            </a:r>
            <a:r>
              <a:rPr lang="ja-JP" altLang="en-US" b="1" dirty="0"/>
              <a:t>～</a:t>
            </a:r>
            <a:r>
              <a:rPr lang="en-US" altLang="ja-JP" b="1" dirty="0"/>
              <a:t>4</a:t>
            </a:r>
            <a:r>
              <a:rPr lang="ja-JP" altLang="en-US" b="1" dirty="0"/>
              <a:t>週間にて認定</a:t>
            </a:r>
            <a:endParaRPr lang="en-US" altLang="ja-JP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認証状が届き次第、チャーターナイト開催の案内状を送付</a:t>
            </a:r>
            <a:endParaRPr lang="en-US" altLang="ja-JP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D61BA3-5FAD-27B9-AE72-D3DC4CFBE5F7}"/>
              </a:ext>
            </a:extLst>
          </p:cNvPr>
          <p:cNvSpPr txBox="1"/>
          <p:nvPr/>
        </p:nvSpPr>
        <p:spPr>
          <a:xfrm>
            <a:off x="3871709" y="4497554"/>
            <a:ext cx="7528372" cy="88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b="1" dirty="0"/>
              <a:t>ローターアクトクラブの全会員が参加して開催</a:t>
            </a:r>
            <a:endParaRPr lang="en-US" altLang="ja-JP" b="1" dirty="0"/>
          </a:p>
          <a:p>
            <a:pPr>
              <a:lnSpc>
                <a:spcPct val="150000"/>
              </a:lnSpc>
            </a:pPr>
            <a:r>
              <a:rPr lang="ja-JP" altLang="en-US" b="1" dirty="0"/>
              <a:t>（主催はスポンサークラブでもローターアクトクラブでもよい）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409493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A92F4F8D-B263-4EE0-AA90-E41AB28E616D}"/>
              </a:ext>
            </a:extLst>
          </p:cNvPr>
          <p:cNvSpPr/>
          <p:nvPr/>
        </p:nvSpPr>
        <p:spPr>
          <a:xfrm>
            <a:off x="0" y="0"/>
            <a:ext cx="12192000" cy="916188"/>
          </a:xfrm>
          <a:prstGeom prst="rect">
            <a:avLst/>
          </a:prstGeom>
          <a:solidFill>
            <a:srgbClr val="E31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9D7FA361-F6D0-4EEE-9D53-AC628FD2D31C}"/>
              </a:ext>
            </a:extLst>
          </p:cNvPr>
          <p:cNvSpPr txBox="1">
            <a:spLocks/>
          </p:cNvSpPr>
          <p:nvPr/>
        </p:nvSpPr>
        <p:spPr>
          <a:xfrm>
            <a:off x="101600" y="186010"/>
            <a:ext cx="8374743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１．大学</a:t>
            </a:r>
            <a:r>
              <a:rPr lang="en-US" altLang="ja-JP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</a:t>
            </a:r>
            <a:r>
              <a:rPr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の設立について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C63F58-C8F8-FA7C-E68E-177F3EE7B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02" y="99331"/>
            <a:ext cx="2238895" cy="7112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4E8180-ED75-13E6-A3D3-FFAACB49BF33}"/>
              </a:ext>
            </a:extLst>
          </p:cNvPr>
          <p:cNvSpPr txBox="1"/>
          <p:nvPr/>
        </p:nvSpPr>
        <p:spPr>
          <a:xfrm>
            <a:off x="39269" y="996631"/>
            <a:ext cx="61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大学基盤</a:t>
            </a:r>
            <a:r>
              <a:rPr lang="en-US" altLang="ja-JP" sz="2400" b="1" dirty="0">
                <a:solidFill>
                  <a:srgbClr val="F7478A"/>
                </a:solidFill>
              </a:rPr>
              <a:t>RAC</a:t>
            </a:r>
            <a:r>
              <a:rPr lang="ja-JP" altLang="en-US" sz="2400" b="1" dirty="0">
                <a:solidFill>
                  <a:srgbClr val="F7478A"/>
                </a:solidFill>
              </a:rPr>
              <a:t>の休会・解散事例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CCEF0A-550D-383F-D725-544B9621FA87}"/>
              </a:ext>
            </a:extLst>
          </p:cNvPr>
          <p:cNvSpPr txBox="1"/>
          <p:nvPr/>
        </p:nvSpPr>
        <p:spPr>
          <a:xfrm>
            <a:off x="291710" y="1994611"/>
            <a:ext cx="1142719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sz="2400" b="1" u="sng" dirty="0"/>
              <a:t>大学ゼミの学生が所属した</a:t>
            </a:r>
            <a:r>
              <a:rPr lang="en-US" altLang="ja-JP" sz="2400" b="1" u="sng" dirty="0"/>
              <a:t>RAC</a:t>
            </a:r>
          </a:p>
          <a:p>
            <a:r>
              <a:rPr lang="ja-JP" altLang="en-US" sz="2000" b="1" dirty="0"/>
              <a:t>　</a:t>
            </a:r>
            <a:r>
              <a:rPr lang="ja-JP" altLang="en-US" b="1" dirty="0"/>
              <a:t>大学教授がロータリークラブに所属しており、</a:t>
            </a:r>
            <a:r>
              <a:rPr lang="en-US" altLang="ja-JP" b="1" dirty="0"/>
              <a:t>RC</a:t>
            </a:r>
            <a:r>
              <a:rPr lang="ja-JP" altLang="en-US" b="1" dirty="0"/>
              <a:t>周年式典にて</a:t>
            </a:r>
            <a:r>
              <a:rPr lang="en-US" altLang="ja-JP" b="1" dirty="0"/>
              <a:t>RAC</a:t>
            </a:r>
            <a:r>
              <a:rPr lang="ja-JP" altLang="en-US" b="1" dirty="0"/>
              <a:t>を設立。</a:t>
            </a:r>
            <a:endParaRPr lang="en-US" altLang="ja-JP" b="1" dirty="0"/>
          </a:p>
          <a:p>
            <a:r>
              <a:rPr lang="ja-JP" altLang="en-US" b="1" dirty="0"/>
              <a:t>　ゼミの学生を所属させることで会員数は安定し、活動も活発となっていた。</a:t>
            </a:r>
            <a:endParaRPr lang="en-US" altLang="ja-JP" b="1" dirty="0"/>
          </a:p>
          <a:p>
            <a:r>
              <a:rPr lang="ja-JP" altLang="en-US" b="1" dirty="0"/>
              <a:t>　大学教授が定年にて退職後、</a:t>
            </a:r>
            <a:r>
              <a:rPr lang="en-US" altLang="ja-JP" b="1" dirty="0"/>
              <a:t>RAC</a:t>
            </a:r>
            <a:r>
              <a:rPr lang="ja-JP" altLang="en-US" b="1" dirty="0"/>
              <a:t>の会員数が激減。現在は休会中。　</a:t>
            </a:r>
            <a:endParaRPr lang="en-US" altLang="ja-JP" b="1" dirty="0"/>
          </a:p>
          <a:p>
            <a:endParaRPr lang="en-US" altLang="ja-JP" sz="1100" b="1" dirty="0"/>
          </a:p>
          <a:p>
            <a:pPr>
              <a:lnSpc>
                <a:spcPct val="150000"/>
              </a:lnSpc>
            </a:pPr>
            <a:endParaRPr lang="en-US" altLang="ja-JP" sz="12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sz="2400" b="1" u="sng" dirty="0"/>
              <a:t>大学公認で設立した</a:t>
            </a:r>
            <a:r>
              <a:rPr lang="en-US" altLang="ja-JP" sz="2400" b="1" u="sng" dirty="0"/>
              <a:t>RAC</a:t>
            </a:r>
          </a:p>
          <a:p>
            <a:r>
              <a:rPr lang="ja-JP" altLang="en-US" b="1" dirty="0"/>
              <a:t>　大学学長が</a:t>
            </a:r>
            <a:r>
              <a:rPr lang="en-US" altLang="ja-JP" b="1" dirty="0"/>
              <a:t>RAC</a:t>
            </a:r>
            <a:r>
              <a:rPr lang="ja-JP" altLang="en-US" b="1" dirty="0"/>
              <a:t>の設立を</a:t>
            </a:r>
            <a:r>
              <a:rPr lang="en-US" altLang="ja-JP" b="1" dirty="0"/>
              <a:t>RC</a:t>
            </a:r>
            <a:r>
              <a:rPr lang="ja-JP" altLang="en-US" b="1" dirty="0"/>
              <a:t>に打診。</a:t>
            </a:r>
            <a:r>
              <a:rPr lang="en-US" altLang="ja-JP" b="1" dirty="0"/>
              <a:t>RC</a:t>
            </a:r>
            <a:r>
              <a:rPr lang="ja-JP" altLang="en-US" b="1" dirty="0"/>
              <a:t>で委員会を設置して大学基盤</a:t>
            </a:r>
            <a:r>
              <a:rPr lang="en-US" altLang="ja-JP" b="1" dirty="0"/>
              <a:t>RAC</a:t>
            </a:r>
            <a:r>
              <a:rPr lang="ja-JP" altLang="en-US" b="1" dirty="0"/>
              <a:t>を設立。</a:t>
            </a:r>
            <a:endParaRPr lang="en-US" altLang="ja-JP" b="1" dirty="0"/>
          </a:p>
          <a:p>
            <a:r>
              <a:rPr lang="ja-JP" altLang="en-US" b="1" dirty="0"/>
              <a:t>　学長のお墨付きとともに大学公認サークルとして活動をおこなっていた。</a:t>
            </a:r>
            <a:endParaRPr lang="en-US" altLang="ja-JP" b="1" dirty="0"/>
          </a:p>
          <a:p>
            <a:r>
              <a:rPr lang="ja-JP" altLang="en-US" b="1" dirty="0"/>
              <a:t>　設立時の学長が退任、新学長が就任後は</a:t>
            </a:r>
            <a:r>
              <a:rPr lang="en-US" altLang="ja-JP" b="1" dirty="0"/>
              <a:t>RAC</a:t>
            </a:r>
            <a:r>
              <a:rPr lang="ja-JP" altLang="en-US" b="1" dirty="0"/>
              <a:t>の活動が減少。新学長と協議の結果、解散。（設立から</a:t>
            </a:r>
            <a:r>
              <a:rPr lang="en-US" altLang="ja-JP" b="1" dirty="0"/>
              <a:t>5</a:t>
            </a:r>
            <a:r>
              <a:rPr lang="ja-JP" altLang="en-US" b="1" dirty="0"/>
              <a:t>年）</a:t>
            </a:r>
            <a:endParaRPr lang="en-US" altLang="ja-JP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7C54C7-E5A7-0239-6C37-346AAF25AF38}"/>
              </a:ext>
            </a:extLst>
          </p:cNvPr>
          <p:cNvSpPr txBox="1"/>
          <p:nvPr/>
        </p:nvSpPr>
        <p:spPr>
          <a:xfrm>
            <a:off x="940578" y="5721167"/>
            <a:ext cx="10944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F7478A"/>
                </a:solidFill>
              </a:rPr>
              <a:t>設立する際はスポンサークラブが主導し、長期計画で活動を継続させる。</a:t>
            </a:r>
            <a:endParaRPr lang="ja-JP" altLang="en-US" sz="2400" dirty="0">
              <a:solidFill>
                <a:srgbClr val="F7478A"/>
              </a:solidFill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EA9AE441-D62C-6A8C-AF66-473C617E6EAB}"/>
              </a:ext>
            </a:extLst>
          </p:cNvPr>
          <p:cNvSpPr/>
          <p:nvPr/>
        </p:nvSpPr>
        <p:spPr>
          <a:xfrm>
            <a:off x="8773680" y="1638208"/>
            <a:ext cx="3152717" cy="2804766"/>
          </a:xfrm>
          <a:prstGeom prst="wedgeRoundRectCallout">
            <a:avLst>
              <a:gd name="adj1" fmla="val -62198"/>
              <a:gd name="adj2" fmla="val 2700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tx1"/>
                </a:solidFill>
              </a:rPr>
              <a:t>どちらも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RAC</a:t>
            </a:r>
            <a:r>
              <a:rPr kumimoji="1" lang="ja-JP" altLang="en-US" sz="1400" b="1" dirty="0">
                <a:solidFill>
                  <a:schemeClr val="tx1"/>
                </a:solidFill>
              </a:rPr>
              <a:t>に対して大学側がイニシアティブを持つ事例です。</a:t>
            </a:r>
            <a:endParaRPr kumimoji="1" lang="en-US" altLang="ja-JP" sz="14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1400" b="1" dirty="0">
                <a:solidFill>
                  <a:schemeClr val="tx1"/>
                </a:solidFill>
              </a:rPr>
              <a:t>安定したクラブ基盤をつくるには</a:t>
            </a:r>
            <a:r>
              <a:rPr lang="ja-JP" altLang="en-US" sz="1400" b="1" dirty="0">
                <a:solidFill>
                  <a:srgbClr val="F7478A"/>
                </a:solidFill>
              </a:rPr>
              <a:t>スポンサークラブがイニシアティブを持ち、長期的な支援を前提に設立しなければなりません。</a:t>
            </a:r>
            <a:endParaRPr kumimoji="1" lang="ja-JP" altLang="en-US" sz="1400" b="1" dirty="0">
              <a:solidFill>
                <a:srgbClr val="F7478A"/>
              </a:solidFill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25EAC7F-3340-D0D6-F186-5008B2BF5F7F}"/>
              </a:ext>
            </a:extLst>
          </p:cNvPr>
          <p:cNvGrpSpPr/>
          <p:nvPr/>
        </p:nvGrpSpPr>
        <p:grpSpPr>
          <a:xfrm>
            <a:off x="884481" y="6182832"/>
            <a:ext cx="10423038" cy="85083"/>
            <a:chOff x="678788" y="6474104"/>
            <a:chExt cx="10423038" cy="85083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3EEA58CD-D4C2-4BB6-8207-85B089E5ADD7}"/>
                </a:ext>
              </a:extLst>
            </p:cNvPr>
            <p:cNvCxnSpPr/>
            <p:nvPr/>
          </p:nvCxnSpPr>
          <p:spPr>
            <a:xfrm>
              <a:off x="678788" y="6474104"/>
              <a:ext cx="10423038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7BEBD187-3A98-44BE-DA54-AD964040801D}"/>
                </a:ext>
              </a:extLst>
            </p:cNvPr>
            <p:cNvCxnSpPr/>
            <p:nvPr/>
          </p:nvCxnSpPr>
          <p:spPr>
            <a:xfrm>
              <a:off x="678788" y="6559187"/>
              <a:ext cx="10423038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3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7775</TotalTime>
  <Words>1740</Words>
  <Application>Microsoft Office PowerPoint</Application>
  <PresentationFormat>ワイド画面</PresentationFormat>
  <Paragraphs>288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游ゴシック</vt:lpstr>
      <vt:lpstr>游ゴシック</vt:lpstr>
      <vt:lpstr>游ゴシック Light</vt:lpstr>
      <vt:lpstr>Yu Gothic Medium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1. 中央大学RACの概要</vt:lpstr>
      <vt:lpstr>PowerPoint プレゼンテーション</vt:lpstr>
      <vt:lpstr>PowerPoint プレゼンテーション</vt:lpstr>
      <vt:lpstr>3. 地区補助金の利用</vt:lpstr>
      <vt:lpstr>3. 地区補助金の利用</vt:lpstr>
      <vt:lpstr>4. 中央大学RACが取り組むファンドレイジングの事例</vt:lpstr>
      <vt:lpstr>4. 中央大学RACが取り組むファンドレイジングの事例</vt:lpstr>
      <vt:lpstr>4. 中央大学RACが取り組むファンドレイジングの事例</vt:lpstr>
      <vt:lpstr>4. 中央大学RACが取り組むファンドレイジングの事例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田中 智</dc:creator>
  <cp:lastModifiedBy>智 田中</cp:lastModifiedBy>
  <cp:revision>8</cp:revision>
  <dcterms:created xsi:type="dcterms:W3CDTF">2021-11-30T07:00:14Z</dcterms:created>
  <dcterms:modified xsi:type="dcterms:W3CDTF">2024-01-24T08:01:19Z</dcterms:modified>
</cp:coreProperties>
</file>