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58" r:id="rId2"/>
    <p:sldId id="357" r:id="rId3"/>
    <p:sldId id="365" r:id="rId4"/>
    <p:sldId id="366" r:id="rId5"/>
    <p:sldId id="367" r:id="rId6"/>
    <p:sldId id="368" r:id="rId7"/>
    <p:sldId id="369" r:id="rId8"/>
    <p:sldId id="370" r:id="rId9"/>
    <p:sldId id="371" r:id="rId10"/>
    <p:sldId id="372" r:id="rId11"/>
    <p:sldId id="373" r:id="rId12"/>
    <p:sldId id="364" r:id="rId13"/>
  </p:sldIdLst>
  <p:sldSz cx="12192000" cy="6858000"/>
  <p:notesSz cx="6870700" cy="9931400"/>
  <p:custDataLst>
    <p:tags r:id="rId15"/>
  </p:custDataLst>
  <p:defaultTex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A5C"/>
    <a:srgbClr val="F7A918"/>
    <a:srgbClr val="DB195C"/>
    <a:srgbClr val="DA1A5C"/>
    <a:srgbClr val="F7A71E"/>
    <a:srgbClr val="F7A71C"/>
    <a:srgbClr val="F7A81B"/>
    <a:srgbClr val="F6A81B"/>
    <a:srgbClr val="F8A818"/>
    <a:srgbClr val="F8A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7" autoAdjust="0"/>
    <p:restoredTop sz="74492" autoAdjust="0"/>
  </p:normalViewPr>
  <p:slideViewPr>
    <p:cSldViewPr snapToGrid="0" showGuides="1">
      <p:cViewPr varScale="1">
        <p:scale>
          <a:sx n="74" d="100"/>
          <a:sy n="74" d="100"/>
        </p:scale>
        <p:origin x="1308" y="54"/>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7303" cy="498295"/>
          </a:xfrm>
          <a:prstGeom prst="rect">
            <a:avLst/>
          </a:prstGeom>
        </p:spPr>
        <p:txBody>
          <a:bodyPr vert="horz" lIns="96012" tIns="48006" rIns="96012" bIns="48006" rtlCol="0"/>
          <a:lstStyle>
            <a:lvl1pPr algn="l">
              <a:defRPr sz="1300"/>
            </a:lvl1pPr>
          </a:lstStyle>
          <a:p>
            <a:endParaRPr lang="en-US" dirty="0"/>
          </a:p>
        </p:txBody>
      </p:sp>
      <p:sp>
        <p:nvSpPr>
          <p:cNvPr id="3" name="Date Placeholder 2"/>
          <p:cNvSpPr>
            <a:spLocks noGrp="1"/>
          </p:cNvSpPr>
          <p:nvPr>
            <p:ph type="dt" idx="1"/>
          </p:nvPr>
        </p:nvSpPr>
        <p:spPr>
          <a:xfrm>
            <a:off x="3891807" y="0"/>
            <a:ext cx="2977303" cy="498295"/>
          </a:xfrm>
          <a:prstGeom prst="rect">
            <a:avLst/>
          </a:prstGeom>
        </p:spPr>
        <p:txBody>
          <a:bodyPr vert="horz" lIns="96012" tIns="48006" rIns="96012" bIns="48006" rtlCol="0"/>
          <a:lstStyle>
            <a:lvl1pPr algn="r">
              <a:defRPr sz="1300"/>
            </a:lvl1pPr>
          </a:lstStyle>
          <a:p>
            <a:fld id="{2403E561-A38A-4A22-8215-F855A52BC5B1}" type="datetimeFigureOut">
              <a:rPr lang="en-US" smtClean="0"/>
              <a:t>8/2/2024</a:t>
            </a:fld>
            <a:endParaRPr lang="en-US" dirty="0"/>
          </a:p>
        </p:txBody>
      </p:sp>
      <p:sp>
        <p:nvSpPr>
          <p:cNvPr id="4" name="Slide Image Placeholder 3"/>
          <p:cNvSpPr>
            <a:spLocks noGrp="1" noRot="1" noChangeAspect="1"/>
          </p:cNvSpPr>
          <p:nvPr>
            <p:ph type="sldImg" idx="2"/>
          </p:nvPr>
        </p:nvSpPr>
        <p:spPr>
          <a:xfrm>
            <a:off x="457200" y="1241425"/>
            <a:ext cx="5956300" cy="3351213"/>
          </a:xfrm>
          <a:prstGeom prst="rect">
            <a:avLst/>
          </a:prstGeom>
          <a:noFill/>
          <a:ln w="12700">
            <a:solidFill>
              <a:prstClr val="black"/>
            </a:solidFill>
          </a:ln>
        </p:spPr>
        <p:txBody>
          <a:bodyPr vert="horz" lIns="96012" tIns="48006" rIns="96012" bIns="48006" rtlCol="0" anchor="ctr"/>
          <a:lstStyle/>
          <a:p>
            <a:endParaRPr lang="en-US" dirty="0"/>
          </a:p>
        </p:txBody>
      </p:sp>
      <p:sp>
        <p:nvSpPr>
          <p:cNvPr id="5" name="Notes Placeholder 4"/>
          <p:cNvSpPr>
            <a:spLocks noGrp="1"/>
          </p:cNvSpPr>
          <p:nvPr>
            <p:ph type="body" sz="quarter" idx="3"/>
          </p:nvPr>
        </p:nvSpPr>
        <p:spPr>
          <a:xfrm>
            <a:off x="687070" y="4779486"/>
            <a:ext cx="5496560" cy="3910489"/>
          </a:xfrm>
          <a:prstGeom prst="rect">
            <a:avLst/>
          </a:prstGeom>
        </p:spPr>
        <p:txBody>
          <a:bodyPr vert="horz" lIns="96012" tIns="48006" rIns="96012" bIns="480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77303" cy="498294"/>
          </a:xfrm>
          <a:prstGeom prst="rect">
            <a:avLst/>
          </a:prstGeom>
        </p:spPr>
        <p:txBody>
          <a:bodyPr vert="horz" lIns="96012" tIns="48006" rIns="96012" bIns="4800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91807" y="9433107"/>
            <a:ext cx="2977303" cy="498294"/>
          </a:xfrm>
          <a:prstGeom prst="rect">
            <a:avLst/>
          </a:prstGeom>
        </p:spPr>
        <p:txBody>
          <a:bodyPr vert="horz" lIns="96012" tIns="48006" rIns="96012" bIns="48006" rtlCol="0" anchor="b"/>
          <a:lstStyle>
            <a:lvl1pPr algn="r">
              <a:defRPr sz="13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S PMincho"/>
        <a:ea typeface="MS PMincho"/>
        <a:cs typeface="MS PMincho"/>
      </a:defRPr>
    </a:lvl1pPr>
    <a:lvl2pPr marL="457200" algn="l" defTabSz="914400" rtl="0" eaLnBrk="1" latinLnBrk="0" hangingPunct="1">
      <a:defRPr sz="1200" kern="1200">
        <a:solidFill>
          <a:schemeClr val="tx1"/>
        </a:solidFill>
        <a:latin typeface="MS PMincho"/>
        <a:ea typeface="MS PMincho"/>
        <a:cs typeface="MS PMincho"/>
      </a:defRPr>
    </a:lvl2pPr>
    <a:lvl3pPr marL="914400" algn="l" defTabSz="914400" rtl="0" eaLnBrk="1" latinLnBrk="0" hangingPunct="1">
      <a:defRPr sz="1200" kern="1200">
        <a:solidFill>
          <a:schemeClr val="tx1"/>
        </a:solidFill>
        <a:latin typeface="MS PMincho"/>
        <a:ea typeface="MS PMincho"/>
        <a:cs typeface="MS PMincho"/>
      </a:defRPr>
    </a:lvl3pPr>
    <a:lvl4pPr marL="1371600" algn="l" defTabSz="914400" rtl="0" eaLnBrk="1" latinLnBrk="0" hangingPunct="1">
      <a:defRPr sz="1200" kern="1200">
        <a:solidFill>
          <a:schemeClr val="tx1"/>
        </a:solidFill>
        <a:latin typeface="MS PMincho"/>
        <a:ea typeface="MS PMincho"/>
        <a:cs typeface="MS PMincho"/>
      </a:defRPr>
    </a:lvl4pPr>
    <a:lvl5pPr marL="1828800" algn="l" defTabSz="914400" rtl="0" eaLnBrk="1" latinLnBrk="0" hangingPunct="1">
      <a:defRPr sz="1200" kern="1200">
        <a:solidFill>
          <a:schemeClr val="tx1"/>
        </a:solidFill>
        <a:latin typeface="MS PMincho"/>
        <a:ea typeface="MS PMincho"/>
        <a:cs typeface="MS PMincho"/>
      </a:defRPr>
    </a:lvl5pPr>
    <a:lvl6pPr marL="2286000" algn="l" defTabSz="914400" rtl="0" eaLnBrk="1" latinLnBrk="0" hangingPunct="1">
      <a:defRPr sz="1200" kern="1200">
        <a:solidFill>
          <a:schemeClr val="tx1"/>
        </a:solidFill>
        <a:latin typeface="MS PMincho"/>
        <a:ea typeface="MS PMincho"/>
        <a:cs typeface="MS PMincho"/>
      </a:defRPr>
    </a:lvl6pPr>
    <a:lvl7pPr marL="2743200" algn="l" defTabSz="914400" rtl="0" eaLnBrk="1" latinLnBrk="0" hangingPunct="1">
      <a:defRPr sz="1200" kern="1200">
        <a:solidFill>
          <a:schemeClr val="tx1"/>
        </a:solidFill>
        <a:latin typeface="MS PMincho"/>
        <a:ea typeface="MS PMincho"/>
        <a:cs typeface="MS PMincho"/>
      </a:defRPr>
    </a:lvl7pPr>
    <a:lvl8pPr marL="3200400" algn="l" defTabSz="914400" rtl="0" eaLnBrk="1" latinLnBrk="0" hangingPunct="1">
      <a:defRPr sz="1200" kern="1200">
        <a:solidFill>
          <a:schemeClr val="tx1"/>
        </a:solidFill>
        <a:latin typeface="MS PMincho"/>
        <a:ea typeface="MS PMincho"/>
        <a:cs typeface="MS PMincho"/>
      </a:defRPr>
    </a:lvl8pPr>
    <a:lvl9pPr marL="3657600" algn="l" defTabSz="914400" rtl="0" eaLnBrk="1" latinLnBrk="0" hangingPunct="1">
      <a:defRPr sz="1200" kern="1200">
        <a:solidFill>
          <a:schemeClr val="tx1"/>
        </a:solidFill>
        <a:latin typeface="MS PMincho"/>
        <a:ea typeface="MS PMincho"/>
        <a:cs typeface="MS PMinch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17373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1028453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19480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316242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38676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86267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177830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94888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248896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390165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243954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564575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baseline="0" dirty="0">
                <a:solidFill>
                  <a:schemeClr val="tx1"/>
                </a:solidFill>
                <a:latin typeface="MS PMincho"/>
                <a:ea typeface="MS PMincho"/>
                <a:cs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chemeClr val="tx1"/>
                </a:solidFill>
                <a:latin typeface="MS PGothic" panose="020B0604020202020204" pitchFamily="34" charset="0"/>
                <a:ea typeface="MS PMincho"/>
                <a:cs typeface="MS PGothic" panose="020B0604020202020204" pitchFamily="34" charset="0"/>
              </a:defRPr>
            </a:lvl1pPr>
          </a:lstStyle>
          <a:p>
            <a:r>
              <a:rPr lang="en-US" dirty="0"/>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E85C9E5C-FCFA-C240-9980-C62728D26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0729" y="5605929"/>
            <a:ext cx="2684662" cy="1159774"/>
          </a:xfrm>
          <a:prstGeom prst="rect">
            <a:avLst/>
          </a:prstGeom>
        </p:spPr>
      </p:pic>
      <p:pic>
        <p:nvPicPr>
          <p:cNvPr id="9" name="Picture 8" descr="A close up of a logo&#10;&#10;Description automatically generated">
            <a:extLst>
              <a:ext uri="{FF2B5EF4-FFF2-40B4-BE49-F238E27FC236}">
                <a16:creationId xmlns:a16="http://schemas.microsoft.com/office/drawing/2014/main" id="{ADBD935A-72A3-9A4A-9BED-95DAC74F00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363" y="341579"/>
            <a:ext cx="2574400" cy="2574400"/>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D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D91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D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D9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D91A5C"/>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S PMincho"/>
              </a:defRPr>
            </a:lvl1pPr>
          </a:lstStyle>
          <a:p>
            <a:pPr lvl="0"/>
            <a:r>
              <a:rPr lang="en-US" dirty="0"/>
              <a:t>Click to edit Master text styles</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Rotaract club name here</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2" name="Picture 11" descr="A picture containing drawing&#10;&#10;Description automatically generated">
            <a:extLst>
              <a:ext uri="{FF2B5EF4-FFF2-40B4-BE49-F238E27FC236}">
                <a16:creationId xmlns:a16="http://schemas.microsoft.com/office/drawing/2014/main" id="{7B729F5D-50F9-DF43-A819-2562F687D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7015" y="5878555"/>
            <a:ext cx="2155687" cy="684855"/>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D9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Rotaract club name here</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2" name="Picture 11" descr="A picture containing drawing&#10;&#10;Description automatically generated">
            <a:extLst>
              <a:ext uri="{FF2B5EF4-FFF2-40B4-BE49-F238E27FC236}">
                <a16:creationId xmlns:a16="http://schemas.microsoft.com/office/drawing/2014/main" id="{7B729F5D-50F9-DF43-A819-2562F687D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7015" y="5878555"/>
            <a:ext cx="2155687" cy="684855"/>
          </a:xfrm>
          <a:prstGeom prst="rect">
            <a:avLst/>
          </a:prstGeom>
        </p:spPr>
      </p:pic>
    </p:spTree>
    <p:extLst>
      <p:ext uri="{BB962C8B-B14F-4D97-AF65-F5344CB8AC3E}">
        <p14:creationId xmlns:p14="http://schemas.microsoft.com/office/powerpoint/2010/main" val="2732416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D9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27" name="Group 26">
            <a:extLst>
              <a:ext uri="{FF2B5EF4-FFF2-40B4-BE49-F238E27FC236}">
                <a16:creationId xmlns:a16="http://schemas.microsoft.com/office/drawing/2014/main" id="{A3DFBCAB-EA3F-DE4D-89D6-81B1020978CA}"/>
              </a:ext>
            </a:extLst>
          </p:cNvPr>
          <p:cNvGrpSpPr/>
          <p:nvPr userDrawn="1"/>
        </p:nvGrpSpPr>
        <p:grpSpPr>
          <a:xfrm>
            <a:off x="5926922" y="6933909"/>
            <a:ext cx="5426878" cy="487518"/>
            <a:chOff x="-348110" y="6933909"/>
            <a:chExt cx="5426878" cy="487518"/>
          </a:xfrm>
        </p:grpSpPr>
        <p:grpSp>
          <p:nvGrpSpPr>
            <p:cNvPr id="28" name="Group 27">
              <a:extLst>
                <a:ext uri="{FF2B5EF4-FFF2-40B4-BE49-F238E27FC236}">
                  <a16:creationId xmlns:a16="http://schemas.microsoft.com/office/drawing/2014/main" id="{93A6975D-1936-184F-AA14-9223CF183DC3}"/>
                </a:ext>
              </a:extLst>
            </p:cNvPr>
            <p:cNvGrpSpPr/>
            <p:nvPr userDrawn="1"/>
          </p:nvGrpSpPr>
          <p:grpSpPr>
            <a:xfrm>
              <a:off x="1383401" y="6984916"/>
              <a:ext cx="3695367" cy="202251"/>
              <a:chOff x="1316510" y="6885708"/>
              <a:chExt cx="3695367" cy="202251"/>
            </a:xfrm>
          </p:grpSpPr>
          <p:sp>
            <p:nvSpPr>
              <p:cNvPr id="31" name="Rectangle 30">
                <a:extLst>
                  <a:ext uri="{FF2B5EF4-FFF2-40B4-BE49-F238E27FC236}">
                    <a16:creationId xmlns:a16="http://schemas.microsoft.com/office/drawing/2014/main" id="{59D684CF-76BC-E445-9859-B12945D58DA5}"/>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ja-JP" altLang="en-US" sz="600" b="0" i="0" u="none" baseline="0">
                    <a:latin typeface="Arial" panose="020B0604020202020204" pitchFamily="34" charset="0"/>
                    <a:ea typeface="MS PGothic" panose="020B0600070205080204" pitchFamily="34" charset="-128"/>
                    <a:cs typeface="Arial" panose="020B0604020202020204" pitchFamily="34" charset="0"/>
                  </a:rPr>
                  <a:t>ロイヤルブルー</a:t>
                </a:r>
                <a:br>
                  <a:rPr lang="en-US" sz="600" dirty="0"/>
                </a:br>
                <a:r>
                  <a:rPr lang="en-US" sz="600" dirty="0"/>
                  <a:t>R23,G69,B143</a:t>
                </a:r>
              </a:p>
            </p:txBody>
          </p:sp>
          <p:sp>
            <p:nvSpPr>
              <p:cNvPr id="32" name="Rectangle 31">
                <a:extLst>
                  <a:ext uri="{FF2B5EF4-FFF2-40B4-BE49-F238E27FC236}">
                    <a16:creationId xmlns:a16="http://schemas.microsoft.com/office/drawing/2014/main" id="{7B28F368-6098-5149-B57B-6988E6EAA35E}"/>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アズール</a:t>
                </a:r>
                <a:br>
                  <a:rPr lang="en-US" sz="600" dirty="0"/>
                </a:br>
                <a:r>
                  <a:rPr lang="en-US" sz="600" dirty="0">
                    <a:solidFill>
                      <a:schemeClr val="bg1"/>
                    </a:solidFill>
                  </a:rPr>
                  <a:t>R0,G93,B170</a:t>
                </a:r>
              </a:p>
            </p:txBody>
          </p:sp>
          <p:sp>
            <p:nvSpPr>
              <p:cNvPr id="33" name="Rectangle 32">
                <a:extLst>
                  <a:ext uri="{FF2B5EF4-FFF2-40B4-BE49-F238E27FC236}">
                    <a16:creationId xmlns:a16="http://schemas.microsoft.com/office/drawing/2014/main" id="{1F5FD987-4589-D94A-A2EF-3B98859BAC16}"/>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スカイブルー</a:t>
                </a:r>
                <a:br>
                  <a:rPr lang="en-US" sz="600" dirty="0">
                    <a:solidFill>
                      <a:schemeClr val="tx1"/>
                    </a:solidFill>
                  </a:rPr>
                </a:br>
                <a:r>
                  <a:rPr lang="en-US" sz="600" dirty="0">
                    <a:solidFill>
                      <a:schemeClr val="tx1"/>
                    </a:solidFill>
                  </a:rPr>
                  <a:t>R1,G180,B231</a:t>
                </a:r>
              </a:p>
            </p:txBody>
          </p:sp>
          <p:sp>
            <p:nvSpPr>
              <p:cNvPr id="34" name="Rectangle 33">
                <a:extLst>
                  <a:ext uri="{FF2B5EF4-FFF2-40B4-BE49-F238E27FC236}">
                    <a16:creationId xmlns:a16="http://schemas.microsoft.com/office/drawing/2014/main" id="{7BBBEEB3-4205-544B-A264-A480D98793ED}"/>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ゴールド</a:t>
                </a:r>
                <a:br>
                  <a:rPr lang="en-US" sz="600" dirty="0">
                    <a:solidFill>
                      <a:schemeClr val="tx1"/>
                    </a:solidFill>
                  </a:rPr>
                </a:br>
                <a:r>
                  <a:rPr lang="en-US" sz="600" dirty="0">
                    <a:solidFill>
                      <a:schemeClr val="tx1"/>
                    </a:solidFill>
                  </a:rPr>
                  <a:t>R247,G168,B27</a:t>
                </a:r>
              </a:p>
            </p:txBody>
          </p:sp>
        </p:grpSp>
        <p:sp>
          <p:nvSpPr>
            <p:cNvPr id="29" name="TextBox 28">
              <a:extLst>
                <a:ext uri="{FF2B5EF4-FFF2-40B4-BE49-F238E27FC236}">
                  <a16:creationId xmlns:a16="http://schemas.microsoft.com/office/drawing/2014/main" id="{734CF694-B96B-E34F-AD69-D7BB5F901212}"/>
                </a:ext>
              </a:extLst>
            </p:cNvPr>
            <p:cNvSpPr txBox="1"/>
            <p:nvPr userDrawn="1"/>
          </p:nvSpPr>
          <p:spPr>
            <a:xfrm>
              <a:off x="-348110" y="6933909"/>
              <a:ext cx="1697485" cy="307777"/>
            </a:xfrm>
            <a:prstGeom prst="rect">
              <a:avLst/>
            </a:prstGeom>
            <a:noFill/>
          </p:spPr>
          <p:txBody>
            <a:bodyPr wrap="square" lIns="0" rIns="0" rtlCol="0">
              <a:spAutoFit/>
            </a:body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ロータリー・リーダーシップ・</a:t>
              </a:r>
            </a:p>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カラー</a:t>
              </a:r>
              <a:endParaRPr lang="en-US" sz="700" b="1" baseline="0" dirty="0">
                <a:solidFill>
                  <a:schemeClr val="tx1"/>
                </a:solidFill>
              </a:endParaRPr>
            </a:p>
          </p:txBody>
        </p:sp>
        <p:sp>
          <p:nvSpPr>
            <p:cNvPr id="30" name="TextBox 29">
              <a:extLst>
                <a:ext uri="{FF2B5EF4-FFF2-40B4-BE49-F238E27FC236}">
                  <a16:creationId xmlns:a16="http://schemas.microsoft.com/office/drawing/2014/main" id="{B8E07850-FFE7-E342-9306-2D462DC9BB76}"/>
                </a:ext>
              </a:extLst>
            </p:cNvPr>
            <p:cNvSpPr txBox="1"/>
            <p:nvPr userDrawn="1"/>
          </p:nvSpPr>
          <p:spPr>
            <a:xfrm>
              <a:off x="894996" y="7221372"/>
              <a:ext cx="448841" cy="200055"/>
            </a:xfrm>
            <a:prstGeom prst="rect">
              <a:avLst/>
            </a:prstGeom>
            <a:noFill/>
          </p:spPr>
          <p:txBody>
            <a:bodyPr wrap="none" lIns="0" rIns="0" rtlCol="0">
              <a:spAutoFit/>
            </a:bodyPr>
            <a:lstStyle>
              <a:defPPr>
                <a:defRPr lang="en-US"/>
              </a:defPPr>
              <a:lvl1pPr algn="r">
                <a:defRPr sz="800" b="1"/>
              </a:lvl1p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第二基本色</a:t>
              </a:r>
            </a:p>
          </p:txBody>
        </p:sp>
      </p:grpSp>
      <p:sp>
        <p:nvSpPr>
          <p:cNvPr id="35" name="Rectangle 34">
            <a:extLst>
              <a:ext uri="{FF2B5EF4-FFF2-40B4-BE49-F238E27FC236}">
                <a16:creationId xmlns:a16="http://schemas.microsoft.com/office/drawing/2014/main" id="{34FD8A79-30BF-3C46-A5BD-37EEE8965AA6}"/>
              </a:ext>
            </a:extLst>
          </p:cNvPr>
          <p:cNvSpPr/>
          <p:nvPr userDrawn="1"/>
        </p:nvSpPr>
        <p:spPr>
          <a:xfrm>
            <a:off x="9526543" y="7213528"/>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36" name="Rectangle 35">
            <a:extLst>
              <a:ext uri="{FF2B5EF4-FFF2-40B4-BE49-F238E27FC236}">
                <a16:creationId xmlns:a16="http://schemas.microsoft.com/office/drawing/2014/main" id="{DB95C5EE-67A2-8F46-8C7F-680C42B3B474}"/>
              </a:ext>
            </a:extLst>
          </p:cNvPr>
          <p:cNvSpPr/>
          <p:nvPr userDrawn="1"/>
        </p:nvSpPr>
        <p:spPr>
          <a:xfrm>
            <a:off x="10460598" y="7213528"/>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37" name="Rectangle 36">
            <a:extLst>
              <a:ext uri="{FF2B5EF4-FFF2-40B4-BE49-F238E27FC236}">
                <a16:creationId xmlns:a16="http://schemas.microsoft.com/office/drawing/2014/main" id="{386FCAF8-9FEE-1541-93F3-F0A46961B1D0}"/>
              </a:ext>
            </a:extLst>
          </p:cNvPr>
          <p:cNvSpPr/>
          <p:nvPr userDrawn="1"/>
        </p:nvSpPr>
        <p:spPr>
          <a:xfrm>
            <a:off x="7658433" y="7213528"/>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38" name="Rectangle 37">
            <a:extLst>
              <a:ext uri="{FF2B5EF4-FFF2-40B4-BE49-F238E27FC236}">
                <a16:creationId xmlns:a16="http://schemas.microsoft.com/office/drawing/2014/main" id="{2B8B3874-3A4C-9349-9C68-5945A3082EE0}"/>
              </a:ext>
            </a:extLst>
          </p:cNvPr>
          <p:cNvSpPr/>
          <p:nvPr userDrawn="1"/>
        </p:nvSpPr>
        <p:spPr>
          <a:xfrm>
            <a:off x="8592488" y="7213528"/>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84"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13.xml"/><Relationship Id="rId5" Type="http://schemas.openxmlformats.org/officeDocument/2006/relationships/image" Target="../media/image21.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notesSlide" Target="../notesSlides/notesSlide5.xml"/><Relationship Id="rId7" Type="http://schemas.openxmlformats.org/officeDocument/2006/relationships/image" Target="../media/image7.jpg"/><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8.xml"/><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9.xml"/><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jpg"/><Relationship Id="rId2" Type="http://schemas.openxmlformats.org/officeDocument/2006/relationships/slideLayout" Target="../slideLayouts/slideLayout22.xml"/><Relationship Id="rId1" Type="http://schemas.openxmlformats.org/officeDocument/2006/relationships/tags" Target="../tags/tag10.xml"/><Relationship Id="rId6" Type="http://schemas.openxmlformats.org/officeDocument/2006/relationships/image" Target="../media/image10.jp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tags" Target="../tags/tag11.xml"/><Relationship Id="rId6" Type="http://schemas.openxmlformats.org/officeDocument/2006/relationships/image" Target="../media/image13.jpg"/><Relationship Id="rId11" Type="http://schemas.openxmlformats.org/officeDocument/2006/relationships/image" Target="../media/image17.jpg"/><Relationship Id="rId5" Type="http://schemas.openxmlformats.org/officeDocument/2006/relationships/image" Target="../media/image12.jpg"/><Relationship Id="rId10" Type="http://schemas.openxmlformats.org/officeDocument/2006/relationships/image" Target="../media/image16.jpg"/><Relationship Id="rId4" Type="http://schemas.openxmlformats.org/officeDocument/2006/relationships/image" Target="../media/image5.png"/><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B0B1C-587B-73F3-758E-2260D7E7FAF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94BEFB6-906D-E215-7AD6-A32A73B2AFEA}"/>
              </a:ext>
            </a:extLst>
          </p:cNvPr>
          <p:cNvSpPr/>
          <p:nvPr/>
        </p:nvSpPr>
        <p:spPr>
          <a:xfrm>
            <a:off x="0" y="0"/>
            <a:ext cx="12293823" cy="6858000"/>
          </a:xfrm>
          <a:prstGeom prst="rect">
            <a:avLst/>
          </a:prstGeom>
          <a:solidFill>
            <a:srgbClr val="D8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dirty="0"/>
          </a:p>
        </p:txBody>
      </p:sp>
      <p:pic>
        <p:nvPicPr>
          <p:cNvPr id="5" name="図 4">
            <a:extLst>
              <a:ext uri="{FF2B5EF4-FFF2-40B4-BE49-F238E27FC236}">
                <a16:creationId xmlns:a16="http://schemas.microsoft.com/office/drawing/2014/main" id="{F2E314F3-F7A1-4444-1AD9-C34D918613E1}"/>
              </a:ext>
            </a:extLst>
          </p:cNvPr>
          <p:cNvPicPr>
            <a:picLocks noChangeAspect="1"/>
          </p:cNvPicPr>
          <p:nvPr/>
        </p:nvPicPr>
        <p:blipFill>
          <a:blip r:embed="rId4"/>
          <a:stretch>
            <a:fillRect/>
          </a:stretch>
        </p:blipFill>
        <p:spPr>
          <a:xfrm>
            <a:off x="1418667" y="0"/>
            <a:ext cx="9485376" cy="6858000"/>
          </a:xfrm>
          <a:prstGeom prst="rect">
            <a:avLst/>
          </a:prstGeom>
        </p:spPr>
      </p:pic>
      <p:sp>
        <p:nvSpPr>
          <p:cNvPr id="11" name="Text Placeholder 6">
            <a:extLst>
              <a:ext uri="{FF2B5EF4-FFF2-40B4-BE49-F238E27FC236}">
                <a16:creationId xmlns:a16="http://schemas.microsoft.com/office/drawing/2014/main" id="{342ACAE9-4CE3-0044-E7FC-C3F86E39B79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9" name="Subtitle 3">
            <a:extLst>
              <a:ext uri="{FF2B5EF4-FFF2-40B4-BE49-F238E27FC236}">
                <a16:creationId xmlns:a16="http://schemas.microsoft.com/office/drawing/2014/main" id="{809A37D1-4EA3-A473-51F1-46C5BC1566CE}"/>
              </a:ext>
            </a:extLst>
          </p:cNvPr>
          <p:cNvSpPr txBox="1">
            <a:spLocks/>
          </p:cNvSpPr>
          <p:nvPr/>
        </p:nvSpPr>
        <p:spPr>
          <a:xfrm>
            <a:off x="0" y="3898560"/>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ローターアクター</a:t>
            </a:r>
            <a:r>
              <a:rPr kumimoji="1" lang="en-US" altLang="ja-JP" sz="36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6</a:t>
            </a:r>
            <a:r>
              <a:rPr kumimoji="1" lang="ja-JP" altLang="en-US" sz="36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名＆ロータリアン</a:t>
            </a:r>
            <a:r>
              <a:rPr kumimoji="1" lang="en-US" altLang="ja-JP" sz="36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7</a:t>
            </a:r>
            <a:r>
              <a:rPr kumimoji="1" lang="ja-JP" altLang="en-US" sz="36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名</a:t>
            </a:r>
            <a:endParaRPr kumimoji="1" lang="en-US" altLang="ja-JP" sz="36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モンゴルに行ってきました</a:t>
            </a:r>
            <a:endParaRPr kumimoji="1" lang="en-US" altLang="ja-JP" sz="60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endParaRPr>
          </a:p>
          <a:p>
            <a:pPr marL="0" indent="0" algn="ctr">
              <a:lnSpc>
                <a:spcPct val="100000"/>
              </a:lnSpc>
              <a:spcBef>
                <a:spcPts val="0"/>
              </a:spcBef>
              <a:buNone/>
              <a:defRPr/>
            </a:pPr>
            <a:r>
              <a:rPr kumimoji="1" lang="en-US" altLang="ja-JP" sz="3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2024.5.3-6</a:t>
            </a:r>
            <a:r>
              <a:rPr kumimoji="1" lang="ja-JP" altLang="en-US" sz="66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　</a:t>
            </a:r>
            <a:endParaRPr kumimoji="1" lang="ja-JP" altLang="en-US" sz="6600" b="1" i="0" u="none" strike="noStrike" kern="1200" cap="none" spc="0" normalizeH="0" baseline="0" noProof="0" dirty="0">
              <a:ln>
                <a:noFill/>
              </a:ln>
              <a:solidFill>
                <a:srgbClr val="000000"/>
              </a:solidFill>
              <a:effectLst/>
              <a:highlight>
                <a:srgbClr val="FFFF00"/>
              </a:highligh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6600" b="1" dirty="0">
              <a:solidFill>
                <a:srgbClr val="FFFFFF"/>
              </a:solidFill>
              <a:latin typeface="A-OTF ゴシックMB101 Pro H" panose="020B0800000000000000" pitchFamily="34" charset="-128"/>
              <a:ea typeface="A-OTF ゴシックMB101 Pro H" panose="020B0800000000000000" pitchFamily="34" charset="-128"/>
            </a:endParaRPr>
          </a:p>
        </p:txBody>
      </p:sp>
      <p:pic>
        <p:nvPicPr>
          <p:cNvPr id="14" name="Picture 13" descr="A picture containing drawing&#10;&#10;Description automatically generated">
            <a:extLst>
              <a:ext uri="{FF2B5EF4-FFF2-40B4-BE49-F238E27FC236}">
                <a16:creationId xmlns:a16="http://schemas.microsoft.com/office/drawing/2014/main" id="{9BD4928E-F8FF-39FD-90A1-225B1A625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13" y="278966"/>
            <a:ext cx="2781518" cy="883680"/>
          </a:xfrm>
          <a:prstGeom prst="rect">
            <a:avLst/>
          </a:prstGeom>
        </p:spPr>
      </p:pic>
      <p:sp>
        <p:nvSpPr>
          <p:cNvPr id="10" name="Subtitle 3">
            <a:extLst>
              <a:ext uri="{FF2B5EF4-FFF2-40B4-BE49-F238E27FC236}">
                <a16:creationId xmlns:a16="http://schemas.microsoft.com/office/drawing/2014/main" id="{203FFDCE-46E6-2BFD-7686-1DF68354C5A1}"/>
              </a:ext>
            </a:extLst>
          </p:cNvPr>
          <p:cNvSpPr txBox="1">
            <a:spLocks/>
          </p:cNvSpPr>
          <p:nvPr/>
        </p:nvSpPr>
        <p:spPr>
          <a:xfrm>
            <a:off x="-165467" y="3699596"/>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endParaRPr lang="en-US" altLang="ja-JP" sz="40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4" name="テキスト ボックス 3">
            <a:extLst>
              <a:ext uri="{FF2B5EF4-FFF2-40B4-BE49-F238E27FC236}">
                <a16:creationId xmlns:a16="http://schemas.microsoft.com/office/drawing/2014/main" id="{8EA3CEE8-1BD6-4193-B47F-125C952E20A6}"/>
              </a:ext>
            </a:extLst>
          </p:cNvPr>
          <p:cNvSpPr txBox="1"/>
          <p:nvPr/>
        </p:nvSpPr>
        <p:spPr>
          <a:xfrm>
            <a:off x="8068641" y="6401349"/>
            <a:ext cx="5670804" cy="338554"/>
          </a:xfrm>
          <a:prstGeom prst="rect">
            <a:avLst/>
          </a:prstGeom>
          <a:noFill/>
        </p:spPr>
        <p:txBody>
          <a:bodyPr wrap="square" rtlCol="0">
            <a:spAutoFit/>
          </a:bodyPr>
          <a:lstStyle/>
          <a:p>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D2530</a:t>
            </a:r>
            <a:r>
              <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rPr>
              <a:t>　　</a:t>
            </a:r>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Hiroko Watanabe</a:t>
            </a:r>
            <a:endPar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endParaRPr>
          </a:p>
        </p:txBody>
      </p:sp>
      <p:sp>
        <p:nvSpPr>
          <p:cNvPr id="2" name="テキスト ボックス 1">
            <a:extLst>
              <a:ext uri="{FF2B5EF4-FFF2-40B4-BE49-F238E27FC236}">
                <a16:creationId xmlns:a16="http://schemas.microsoft.com/office/drawing/2014/main" id="{9D3BC976-B501-477F-61A9-48AF3BCB8B5E}"/>
              </a:ext>
            </a:extLst>
          </p:cNvPr>
          <p:cNvSpPr txBox="1"/>
          <p:nvPr/>
        </p:nvSpPr>
        <p:spPr>
          <a:xfrm>
            <a:off x="1237506" y="864895"/>
            <a:ext cx="5670804" cy="400110"/>
          </a:xfrm>
          <a:prstGeom prst="rect">
            <a:avLst/>
          </a:prstGeom>
          <a:noFill/>
        </p:spPr>
        <p:txBody>
          <a:bodyPr wrap="square" rtlCol="0">
            <a:spAutoFit/>
          </a:bodyPr>
          <a:lstStyle/>
          <a:p>
            <a:r>
              <a:rPr kumimoji="1" lang="en-US" altLang="ja-JP" sz="2000" dirty="0">
                <a:solidFill>
                  <a:schemeClr val="bg1"/>
                </a:solidFill>
                <a:latin typeface="Noto Sans JP Medium" panose="020B0600000000000000" pitchFamily="34" charset="-128"/>
                <a:ea typeface="Noto Sans JP Medium" panose="020B0600000000000000" pitchFamily="34" charset="-128"/>
              </a:rPr>
              <a:t>D2530</a:t>
            </a:r>
            <a:endParaRPr kumimoji="1" lang="ja-JP" altLang="en-US" sz="2000" dirty="0">
              <a:solidFill>
                <a:schemeClr val="bg1"/>
              </a:solidFill>
              <a:latin typeface="Noto Sans JP Medium" panose="020B0600000000000000" pitchFamily="34" charset="-128"/>
              <a:ea typeface="Noto Sans JP Medium" panose="020B0600000000000000" pitchFamily="34" charset="-128"/>
            </a:endParaRPr>
          </a:p>
        </p:txBody>
      </p:sp>
    </p:spTree>
    <p:custDataLst>
      <p:tags r:id="rId1"/>
    </p:custDataLst>
    <p:extLst>
      <p:ext uri="{BB962C8B-B14F-4D97-AF65-F5344CB8AC3E}">
        <p14:creationId xmlns:p14="http://schemas.microsoft.com/office/powerpoint/2010/main" val="3993558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3417EA6-86C7-809D-882A-5BB0EDFB4414}"/>
              </a:ext>
            </a:extLst>
          </p:cNvPr>
          <p:cNvSpPr/>
          <p:nvPr/>
        </p:nvSpPr>
        <p:spPr>
          <a:xfrm>
            <a:off x="0" y="5887844"/>
            <a:ext cx="12192000" cy="970156"/>
          </a:xfrm>
          <a:prstGeom prst="rect">
            <a:avLst/>
          </a:prstGeom>
          <a:solidFill>
            <a:srgbClr val="DA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pic>
        <p:nvPicPr>
          <p:cNvPr id="5" name="図 4">
            <a:extLst>
              <a:ext uri="{FF2B5EF4-FFF2-40B4-BE49-F238E27FC236}">
                <a16:creationId xmlns:a16="http://schemas.microsoft.com/office/drawing/2014/main" id="{84DB791D-C86C-133A-AE14-E8129314B040}"/>
              </a:ext>
            </a:extLst>
          </p:cNvPr>
          <p:cNvPicPr>
            <a:picLocks noChangeAspect="1"/>
          </p:cNvPicPr>
          <p:nvPr/>
        </p:nvPicPr>
        <p:blipFill>
          <a:blip r:embed="rId3"/>
          <a:stretch>
            <a:fillRect/>
          </a:stretch>
        </p:blipFill>
        <p:spPr>
          <a:xfrm>
            <a:off x="9334366" y="6005124"/>
            <a:ext cx="2243522" cy="713294"/>
          </a:xfrm>
          <a:prstGeom prst="rect">
            <a:avLst/>
          </a:prstGeom>
        </p:spPr>
      </p:pic>
      <p:pic>
        <p:nvPicPr>
          <p:cNvPr id="4" name="図 3" descr="建物の前に立っている人たち&#10;&#10;自動的に生成された説明">
            <a:extLst>
              <a:ext uri="{FF2B5EF4-FFF2-40B4-BE49-F238E27FC236}">
                <a16:creationId xmlns:a16="http://schemas.microsoft.com/office/drawing/2014/main" id="{8726FEF8-D7D4-5D6A-799B-F383C515F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98657" cy="7350369"/>
          </a:xfrm>
          <a:prstGeom prst="rect">
            <a:avLst/>
          </a:prstGeom>
        </p:spPr>
      </p:pic>
      <p:pic>
        <p:nvPicPr>
          <p:cNvPr id="7" name="図 6">
            <a:extLst>
              <a:ext uri="{FF2B5EF4-FFF2-40B4-BE49-F238E27FC236}">
                <a16:creationId xmlns:a16="http://schemas.microsoft.com/office/drawing/2014/main" id="{B29478FC-87CB-9622-F383-F8A7635BD39E}"/>
              </a:ext>
            </a:extLst>
          </p:cNvPr>
          <p:cNvPicPr>
            <a:picLocks noChangeAspect="1"/>
          </p:cNvPicPr>
          <p:nvPr/>
        </p:nvPicPr>
        <p:blipFill>
          <a:blip r:embed="rId5"/>
          <a:stretch>
            <a:fillRect/>
          </a:stretch>
        </p:blipFill>
        <p:spPr>
          <a:xfrm>
            <a:off x="9586613" y="6252452"/>
            <a:ext cx="2453981" cy="778616"/>
          </a:xfrm>
          <a:prstGeom prst="rect">
            <a:avLst/>
          </a:prstGeom>
        </p:spPr>
      </p:pic>
      <p:sp>
        <p:nvSpPr>
          <p:cNvPr id="9" name="吹き出し: 円形 8">
            <a:extLst>
              <a:ext uri="{FF2B5EF4-FFF2-40B4-BE49-F238E27FC236}">
                <a16:creationId xmlns:a16="http://schemas.microsoft.com/office/drawing/2014/main" id="{742B1736-9C2B-5D64-424E-CBA03EEDD0D3}"/>
              </a:ext>
            </a:extLst>
          </p:cNvPr>
          <p:cNvSpPr/>
          <p:nvPr/>
        </p:nvSpPr>
        <p:spPr>
          <a:xfrm>
            <a:off x="7406121" y="686870"/>
            <a:ext cx="2180492" cy="2051539"/>
          </a:xfrm>
          <a:prstGeom prst="wedgeEllipseCallout">
            <a:avLst>
              <a:gd name="adj1" fmla="val -39113"/>
              <a:gd name="adj2" fmla="val 905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3CE876B-495D-EE46-64F4-DAE1EAA25D96}"/>
              </a:ext>
            </a:extLst>
          </p:cNvPr>
          <p:cNvSpPr txBox="1"/>
          <p:nvPr/>
        </p:nvSpPr>
        <p:spPr>
          <a:xfrm>
            <a:off x="7854462" y="1008185"/>
            <a:ext cx="1617784" cy="1477328"/>
          </a:xfrm>
          <a:prstGeom prst="rect">
            <a:avLst/>
          </a:prstGeom>
          <a:noFill/>
        </p:spPr>
        <p:txBody>
          <a:bodyPr wrap="square" rtlCol="0">
            <a:spAutoFit/>
          </a:bodyPr>
          <a:lstStyle/>
          <a:p>
            <a:r>
              <a:rPr kumimoji="1" lang="ja-JP" altLang="en-US" b="1" dirty="0">
                <a:latin typeface="MS UI Gothic" panose="020B0600070205080204" pitchFamily="50" charset="-128"/>
                <a:ea typeface="MS UI Gothic" panose="020B0600070205080204" pitchFamily="50" charset="-128"/>
              </a:rPr>
              <a:t>彼が視察の</a:t>
            </a:r>
            <a:endParaRPr kumimoji="1" lang="en-US" altLang="ja-JP" b="1" dirty="0">
              <a:latin typeface="MS UI Gothic" panose="020B0600070205080204" pitchFamily="50" charset="-128"/>
              <a:ea typeface="MS UI Gothic" panose="020B0600070205080204" pitchFamily="50" charset="-128"/>
            </a:endParaRPr>
          </a:p>
          <a:p>
            <a:r>
              <a:rPr kumimoji="1" lang="ja-JP" altLang="en-US" b="1" dirty="0">
                <a:latin typeface="MS UI Gothic" panose="020B0600070205080204" pitchFamily="50" charset="-128"/>
                <a:ea typeface="MS UI Gothic" panose="020B0600070205080204" pitchFamily="50" charset="-128"/>
              </a:rPr>
              <a:t>企画～交渉、マネージメント</a:t>
            </a:r>
            <a:endParaRPr kumimoji="1" lang="en-US" altLang="ja-JP" b="1" dirty="0">
              <a:latin typeface="MS UI Gothic" panose="020B0600070205080204" pitchFamily="50" charset="-128"/>
              <a:ea typeface="MS UI Gothic" panose="020B0600070205080204" pitchFamily="50" charset="-128"/>
            </a:endParaRPr>
          </a:p>
          <a:p>
            <a:r>
              <a:rPr kumimoji="1" lang="ja-JP" altLang="en-US" b="1" dirty="0">
                <a:latin typeface="MS UI Gothic" panose="020B0600070205080204" pitchFamily="50" charset="-128"/>
                <a:ea typeface="MS UI Gothic" panose="020B0600070205080204" pitchFamily="50" charset="-128"/>
              </a:rPr>
              <a:t>すべて行いました！</a:t>
            </a:r>
          </a:p>
        </p:txBody>
      </p:sp>
      <p:sp>
        <p:nvSpPr>
          <p:cNvPr id="2" name="吹き出し: 円形 1">
            <a:extLst>
              <a:ext uri="{FF2B5EF4-FFF2-40B4-BE49-F238E27FC236}">
                <a16:creationId xmlns:a16="http://schemas.microsoft.com/office/drawing/2014/main" id="{F32FAF08-C745-E0D3-0946-6DA51DA82A45}"/>
              </a:ext>
            </a:extLst>
          </p:cNvPr>
          <p:cNvSpPr/>
          <p:nvPr/>
        </p:nvSpPr>
        <p:spPr>
          <a:xfrm rot="20086949">
            <a:off x="9820114" y="1289548"/>
            <a:ext cx="1528368" cy="1437981"/>
          </a:xfrm>
          <a:prstGeom prst="wedgeEllipseCallout">
            <a:avLst>
              <a:gd name="adj1" fmla="val -39113"/>
              <a:gd name="adj2" fmla="val 905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4938E86-3CC0-CE46-DF2F-8C7F2BECB690}"/>
              </a:ext>
            </a:extLst>
          </p:cNvPr>
          <p:cNvSpPr txBox="1"/>
          <p:nvPr/>
        </p:nvSpPr>
        <p:spPr>
          <a:xfrm>
            <a:off x="10034954" y="1546873"/>
            <a:ext cx="1617784" cy="923330"/>
          </a:xfrm>
          <a:prstGeom prst="rect">
            <a:avLst/>
          </a:prstGeom>
          <a:noFill/>
        </p:spPr>
        <p:txBody>
          <a:bodyPr wrap="square" rtlCol="0">
            <a:spAutoFit/>
          </a:bodyPr>
          <a:lstStyle/>
          <a:p>
            <a:r>
              <a:rPr kumimoji="1" lang="ja-JP" altLang="en-US" b="1" dirty="0">
                <a:latin typeface="MS UI Gothic" panose="020B0600070205080204" pitchFamily="50" charset="-128"/>
                <a:ea typeface="MS UI Gothic" panose="020B0600070205080204" pitchFamily="50" charset="-128"/>
              </a:rPr>
              <a:t>ガラさんも</a:t>
            </a:r>
            <a:endParaRPr kumimoji="1" lang="en-US" altLang="ja-JP" b="1" dirty="0">
              <a:latin typeface="MS UI Gothic" panose="020B0600070205080204" pitchFamily="50" charset="-128"/>
              <a:ea typeface="MS UI Gothic" panose="020B0600070205080204" pitchFamily="50" charset="-128"/>
            </a:endParaRPr>
          </a:p>
          <a:p>
            <a:r>
              <a:rPr kumimoji="1" lang="ja-JP" altLang="en-US" b="1" dirty="0">
                <a:latin typeface="MS UI Gothic" panose="020B0600070205080204" pitchFamily="50" charset="-128"/>
                <a:ea typeface="MS UI Gothic" panose="020B0600070205080204" pitchFamily="50" charset="-128"/>
              </a:rPr>
              <a:t>駆けつけて</a:t>
            </a:r>
            <a:endParaRPr kumimoji="1" lang="en-US" altLang="ja-JP" b="1" dirty="0">
              <a:latin typeface="MS UI Gothic" panose="020B0600070205080204" pitchFamily="50" charset="-128"/>
              <a:ea typeface="MS UI Gothic" panose="020B0600070205080204" pitchFamily="50" charset="-128"/>
            </a:endParaRPr>
          </a:p>
          <a:p>
            <a:r>
              <a:rPr kumimoji="1" lang="ja-JP" altLang="en-US" b="1" dirty="0">
                <a:latin typeface="MS UI Gothic" panose="020B0600070205080204" pitchFamily="50" charset="-128"/>
                <a:ea typeface="MS UI Gothic" panose="020B0600070205080204" pitchFamily="50" charset="-128"/>
              </a:rPr>
              <a:t>くれました</a:t>
            </a:r>
          </a:p>
        </p:txBody>
      </p:sp>
      <p:sp>
        <p:nvSpPr>
          <p:cNvPr id="8" name="吹き出し: 円形 7">
            <a:extLst>
              <a:ext uri="{FF2B5EF4-FFF2-40B4-BE49-F238E27FC236}">
                <a16:creationId xmlns:a16="http://schemas.microsoft.com/office/drawing/2014/main" id="{2CF57824-1AFE-9A0E-66A0-A8BCD13B82AF}"/>
              </a:ext>
            </a:extLst>
          </p:cNvPr>
          <p:cNvSpPr/>
          <p:nvPr/>
        </p:nvSpPr>
        <p:spPr>
          <a:xfrm rot="12970960">
            <a:off x="8389710" y="4360653"/>
            <a:ext cx="2180492" cy="2051539"/>
          </a:xfrm>
          <a:prstGeom prst="wedgeEllipseCallout">
            <a:avLst>
              <a:gd name="adj1" fmla="val -39113"/>
              <a:gd name="adj2" fmla="val 905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1802E73-FD83-0B4D-4DDA-EE8B7C4F2EA9}"/>
              </a:ext>
            </a:extLst>
          </p:cNvPr>
          <p:cNvSpPr txBox="1"/>
          <p:nvPr/>
        </p:nvSpPr>
        <p:spPr>
          <a:xfrm>
            <a:off x="8663354" y="4507399"/>
            <a:ext cx="1617784" cy="2031325"/>
          </a:xfrm>
          <a:prstGeom prst="rect">
            <a:avLst/>
          </a:prstGeom>
          <a:noFill/>
        </p:spPr>
        <p:txBody>
          <a:bodyPr wrap="square" rtlCol="0">
            <a:spAutoFit/>
          </a:bodyPr>
          <a:lstStyle/>
          <a:p>
            <a:pPr algn="ctr"/>
            <a:r>
              <a:rPr kumimoji="1" lang="en-US" altLang="ja-JP" b="1" dirty="0">
                <a:latin typeface="MS UI Gothic" panose="020B0600070205080204" pitchFamily="50" charset="-128"/>
                <a:ea typeface="MS UI Gothic" panose="020B0600070205080204" pitchFamily="50" charset="-128"/>
              </a:rPr>
              <a:t>D3450</a:t>
            </a:r>
          </a:p>
          <a:p>
            <a:pPr algn="ctr"/>
            <a:r>
              <a:rPr kumimoji="1" lang="ja-JP" altLang="en-US" b="1" dirty="0">
                <a:latin typeface="MS UI Gothic" panose="020B0600070205080204" pitchFamily="50" charset="-128"/>
                <a:ea typeface="MS UI Gothic" panose="020B0600070205080204" pitchFamily="50" charset="-128"/>
              </a:rPr>
              <a:t>青少年奉仕</a:t>
            </a:r>
            <a:endParaRPr kumimoji="1" lang="en-US" altLang="ja-JP" b="1" dirty="0">
              <a:latin typeface="MS UI Gothic" panose="020B0600070205080204" pitchFamily="50" charset="-128"/>
              <a:ea typeface="MS UI Gothic" panose="020B0600070205080204" pitchFamily="50" charset="-128"/>
            </a:endParaRPr>
          </a:p>
          <a:p>
            <a:pPr algn="ctr"/>
            <a:r>
              <a:rPr kumimoji="1" lang="ja-JP" altLang="en-US" b="1" dirty="0">
                <a:latin typeface="MS UI Gothic" panose="020B0600070205080204" pitchFamily="50" charset="-128"/>
                <a:ea typeface="MS UI Gothic" panose="020B0600070205080204" pitchFamily="50" charset="-128"/>
              </a:rPr>
              <a:t>副委員長</a:t>
            </a:r>
            <a:endParaRPr kumimoji="1" lang="en-US" altLang="ja-JP" b="1" dirty="0">
              <a:latin typeface="MS UI Gothic" panose="020B0600070205080204" pitchFamily="50" charset="-128"/>
              <a:ea typeface="MS UI Gothic" panose="020B0600070205080204" pitchFamily="50" charset="-128"/>
            </a:endParaRPr>
          </a:p>
          <a:p>
            <a:pPr algn="ctr"/>
            <a:r>
              <a:rPr kumimoji="1" lang="ja-JP" altLang="en-US" b="1" dirty="0">
                <a:latin typeface="MS UI Gothic" panose="020B0600070205080204" pitchFamily="50" charset="-128"/>
                <a:ea typeface="MS UI Gothic" panose="020B0600070205080204" pitchFamily="50" charset="-128"/>
              </a:rPr>
              <a:t>アリさん♡</a:t>
            </a:r>
            <a:endParaRPr kumimoji="1" lang="en-US" altLang="ja-JP" b="1" dirty="0">
              <a:latin typeface="MS UI Gothic" panose="020B0600070205080204" pitchFamily="50" charset="-128"/>
              <a:ea typeface="MS UI Gothic" panose="020B0600070205080204" pitchFamily="50" charset="-128"/>
            </a:endParaRPr>
          </a:p>
          <a:p>
            <a:pPr algn="ctr"/>
            <a:r>
              <a:rPr kumimoji="1" lang="ja-JP" altLang="en-US" b="1" dirty="0">
                <a:latin typeface="MS UI Gothic" panose="020B0600070205080204" pitchFamily="50" charset="-128"/>
                <a:ea typeface="MS UI Gothic" panose="020B0600070205080204" pitchFamily="50" charset="-128"/>
              </a:rPr>
              <a:t>すべて彼女のおかげです！</a:t>
            </a:r>
            <a:endParaRPr kumimoji="1" lang="en-US" altLang="ja-JP" b="1" dirty="0">
              <a:latin typeface="MS UI Gothic" panose="020B0600070205080204" pitchFamily="50" charset="-128"/>
              <a:ea typeface="MS UI Gothic" panose="020B0600070205080204" pitchFamily="50" charset="-128"/>
            </a:endParaRPr>
          </a:p>
          <a:p>
            <a:endParaRPr kumimoji="1" lang="ja-JP" altLang="en-US" b="1"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80664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P spid="3" grpId="0"/>
      <p:bldP spid="8"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17261"/>
            <a:ext cx="12192000" cy="681817"/>
          </a:xfrm>
          <a:prstGeom prst="rect">
            <a:avLst/>
          </a:prstGeom>
          <a:solidFill>
            <a:srgbClr val="D8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ロータリー財団地区補助金プロジェクト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日本・モンゴルの「教育課題」共有を目的とする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モンゴル視察と現地調査</a:t>
            </a:r>
            <a:endParaRPr kumimoji="1" lang="ja-JP" altLang="en-US" sz="18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p:txBody>
      </p:sp>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3600" b="1" i="0" u="none" strike="noStrike" kern="1200" cap="none" spc="0" normalizeH="0" baseline="0" noProof="0">
                <a:ln>
                  <a:noFill/>
                </a:ln>
                <a:solidFill>
                  <a:srgbClr val="DA1A5A"/>
                </a:solidFill>
                <a:effectLst/>
                <a:uLnTx/>
                <a:uFillTx/>
                <a:latin typeface="MS PMincho"/>
                <a:ea typeface="MS PMincho"/>
              </a:rPr>
              <a:t>タイトルページのオプション</a:t>
            </a:r>
            <a:endParaRPr kumimoji="0" lang="ja" altLang="en-US" sz="3600" b="1" i="0" u="none" strike="noStrike" kern="1200" cap="none" spc="0" normalizeH="0" baseline="0" noProof="0" dirty="0">
              <a:ln>
                <a:noFill/>
              </a:ln>
              <a:solidFill>
                <a:srgbClr val="DA1A5A"/>
              </a:solidFill>
              <a:effectLst/>
              <a:uLnTx/>
              <a:uFillTx/>
              <a:latin typeface="MS PGothic" panose="020B0604020202020204" pitchFamily="34" charset="0"/>
              <a:ea typeface="MS PGothic" charset="0"/>
              <a:cs typeface="MS PGothic"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866142" y="544706"/>
            <a:ext cx="10463784"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ja" altLang="en-US" sz="4800" b="1" i="0" u="none" strike="noStrike" kern="1200" cap="none" spc="0" normalizeH="0" baseline="0" noProof="0" dirty="0">
              <a:ln>
                <a:noFill/>
              </a:ln>
              <a:solidFill>
                <a:srgbClr val="F8A818"/>
              </a:solidFill>
              <a:effectLst/>
              <a:uLnTx/>
              <a:uFillTx/>
              <a:latin typeface="MS PGothic" panose="020B0600070205080204" pitchFamily="34" charset="-128"/>
              <a:ea typeface="MS PGothic" panose="020B0600070205080204" pitchFamily="34" charset="-128"/>
              <a:cs typeface="MS PGothic"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B71A86AC-E61E-E24C-95D5-E2B0F08A1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135" y="-27145"/>
            <a:ext cx="1620275" cy="514756"/>
          </a:xfrm>
          <a:prstGeom prst="rect">
            <a:avLst/>
          </a:prstGeom>
        </p:spPr>
      </p:pic>
      <p:sp>
        <p:nvSpPr>
          <p:cNvPr id="6" name="テキスト ボックス 5">
            <a:extLst>
              <a:ext uri="{FF2B5EF4-FFF2-40B4-BE49-F238E27FC236}">
                <a16:creationId xmlns:a16="http://schemas.microsoft.com/office/drawing/2014/main" id="{8848CFB4-703C-891E-3B6F-85A81A7C0B6A}"/>
              </a:ext>
            </a:extLst>
          </p:cNvPr>
          <p:cNvSpPr txBox="1"/>
          <p:nvPr/>
        </p:nvSpPr>
        <p:spPr>
          <a:xfrm>
            <a:off x="-2686002" y="-62155"/>
            <a:ext cx="10668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dirty="0">
                <a:solidFill>
                  <a:srgbClr val="FFFFFF"/>
                </a:solidFill>
                <a:latin typeface="ＭＳ Ｐゴシック" panose="020B0600070205080204" pitchFamily="50" charset="-128"/>
                <a:ea typeface="ＭＳ Ｐゴシック" panose="020B0600070205080204" pitchFamily="50" charset="-128"/>
              </a:rPr>
              <a:t>印象的だったこと</a:t>
            </a:r>
            <a:endParaRPr kumimoji="1" lang="en-US" altLang="ja-JP" sz="3200" b="1" dirty="0">
              <a:solidFill>
                <a:srgbClr val="FFFFFF"/>
              </a:solidFill>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61086344-D24D-F1A7-1120-FCFAE0DB5B09}"/>
              </a:ext>
            </a:extLst>
          </p:cNvPr>
          <p:cNvSpPr txBox="1"/>
          <p:nvPr/>
        </p:nvSpPr>
        <p:spPr>
          <a:xfrm>
            <a:off x="1719562" y="762718"/>
            <a:ext cx="11512064" cy="569386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a:t>
            </a:r>
            <a:r>
              <a:rPr kumimoji="1" lang="ja-JP" altLang="en-US" sz="2000" b="1" dirty="0">
                <a:solidFill>
                  <a:srgbClr val="DB195C"/>
                </a:solidFill>
                <a:latin typeface="メイリオ" panose="020B0604030504040204" pitchFamily="50" charset="-128"/>
                <a:ea typeface="メイリオ" panose="020B0604030504040204" pitchFamily="50" charset="-128"/>
              </a:rPr>
              <a:t>モンゴルのロータリアン・ローターアクター・インターアクターは</a:t>
            </a: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　コラボ事業がデフォルト</a:t>
            </a: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DB195C"/>
                </a:solidFill>
                <a:latin typeface="メイリオ" panose="020B0604030504040204" pitchFamily="50" charset="-128"/>
                <a:ea typeface="メイリオ" panose="020B0604030504040204" pitchFamily="50" charset="-128"/>
              </a:rPr>
              <a:t>　どの位置からの発案でも協力、協働している印象</a:t>
            </a: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　それぞれの立場を活かすから、展開が多彩になり効果的</a:t>
            </a: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◎３者が、距離が近く自然に共にある　という関係性</a:t>
            </a: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◎身近なボランティアというよりは、社会問題や病院・団体を巻き込む</a:t>
            </a: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DB195C"/>
                </a:solidFill>
                <a:latin typeface="メイリオ" panose="020B0604030504040204" pitchFamily="50" charset="-128"/>
                <a:ea typeface="メイリオ" panose="020B0604030504040204" pitchFamily="50" charset="-128"/>
              </a:rPr>
              <a:t>　大き目な奉仕事業が多い</a:t>
            </a: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◎アクト数名で会社を立ち上げ奉仕活動（小児科病棟のリノベーション）</a:t>
            </a: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DB195C"/>
                </a:solidFill>
                <a:latin typeface="メイリオ" panose="020B0604030504040204" pitchFamily="50" charset="-128"/>
                <a:ea typeface="メイリオ" panose="020B0604030504040204" pitchFamily="50" charset="-128"/>
              </a:rPr>
              <a:t>◎プロジェクトのネーミング、ロゴの完成度が高い</a:t>
            </a: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DB195C"/>
                </a:solidFill>
                <a:latin typeface="メイリオ" panose="020B0604030504040204" pitchFamily="50" charset="-128"/>
                <a:ea typeface="メイリオ" panose="020B0604030504040204" pitchFamily="50" charset="-128"/>
              </a:rPr>
              <a:t>◎プレゼンテーションスキルが高い（場慣れ・効果的な見せ方）</a:t>
            </a: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4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E46A8CA-255F-65F3-0B7A-B0644625AF9B}"/>
              </a:ext>
            </a:extLst>
          </p:cNvPr>
          <p:cNvSpPr txBox="1"/>
          <p:nvPr/>
        </p:nvSpPr>
        <p:spPr>
          <a:xfrm>
            <a:off x="697742" y="5613400"/>
            <a:ext cx="11011658"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accent1"/>
                </a:solidFill>
                <a:latin typeface="メイリオ" panose="020B0604030504040204" pitchFamily="50" charset="-128"/>
                <a:ea typeface="メイリオ" panose="020B0604030504040204" pitchFamily="50" charset="-128"/>
              </a:rPr>
              <a:t>★ほぼ自由行動がない</a:t>
            </a:r>
            <a:r>
              <a:rPr kumimoji="1" lang="en-US" altLang="ja-JP" sz="2000" b="1" dirty="0">
                <a:solidFill>
                  <a:schemeClr val="accent1"/>
                </a:solidFill>
                <a:latin typeface="メイリオ" panose="020B0604030504040204" pitchFamily="50" charset="-128"/>
                <a:ea typeface="メイリオ" panose="020B0604030504040204" pitchFamily="50" charset="-128"/>
              </a:rPr>
              <a:t>3</a:t>
            </a:r>
            <a:r>
              <a:rPr kumimoji="1" lang="ja-JP" altLang="en-US" sz="2000" b="1" dirty="0">
                <a:solidFill>
                  <a:schemeClr val="accent1"/>
                </a:solidFill>
                <a:latin typeface="メイリオ" panose="020B0604030504040204" pitchFamily="50" charset="-128"/>
                <a:ea typeface="メイリオ" panose="020B0604030504040204" pitchFamily="50" charset="-128"/>
              </a:rPr>
              <a:t>泊</a:t>
            </a:r>
            <a:r>
              <a:rPr kumimoji="1" lang="en-US" altLang="ja-JP" sz="2000" b="1" dirty="0">
                <a:solidFill>
                  <a:schemeClr val="accent1"/>
                </a:solidFill>
                <a:latin typeface="メイリオ" panose="020B0604030504040204" pitchFamily="50" charset="-128"/>
                <a:ea typeface="メイリオ" panose="020B0604030504040204" pitchFamily="50" charset="-128"/>
              </a:rPr>
              <a:t>4</a:t>
            </a:r>
            <a:r>
              <a:rPr kumimoji="1" lang="ja-JP" altLang="en-US" sz="2000" b="1" dirty="0">
                <a:solidFill>
                  <a:schemeClr val="accent1"/>
                </a:solidFill>
                <a:latin typeface="メイリオ" panose="020B0604030504040204" pitchFamily="50" charset="-128"/>
                <a:ea typeface="メイリオ" panose="020B0604030504040204" pitchFamily="50" charset="-128"/>
              </a:rPr>
              <a:t>日の視察ツアー。大渋滞中の車中で、あるいは交流会でウオッカを　　</a:t>
            </a:r>
            <a:endParaRPr kumimoji="1" lang="en-US" altLang="ja-JP" sz="2000" b="1" dirty="0">
              <a:solidFill>
                <a:schemeClr val="accent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accent1"/>
                </a:solidFill>
                <a:latin typeface="メイリオ" panose="020B0604030504040204" pitchFamily="50" charset="-128"/>
                <a:ea typeface="メイリオ" panose="020B0604030504040204" pitchFamily="50" charset="-128"/>
              </a:rPr>
              <a:t>　がぶ飲みしながら、私たち</a:t>
            </a:r>
            <a:r>
              <a:rPr kumimoji="1" lang="en-US" altLang="ja-JP" sz="2000" b="1" dirty="0">
                <a:solidFill>
                  <a:schemeClr val="accent1"/>
                </a:solidFill>
                <a:latin typeface="メイリオ" panose="020B0604030504040204" pitchFamily="50" charset="-128"/>
                <a:ea typeface="メイリオ" panose="020B0604030504040204" pitchFamily="50" charset="-128"/>
              </a:rPr>
              <a:t>13</a:t>
            </a:r>
            <a:r>
              <a:rPr kumimoji="1" lang="ja-JP" altLang="en-US" sz="2000" b="1" dirty="0">
                <a:solidFill>
                  <a:schemeClr val="accent1"/>
                </a:solidFill>
                <a:latin typeface="メイリオ" panose="020B0604030504040204" pitchFamily="50" charset="-128"/>
                <a:ea typeface="メイリオ" panose="020B0604030504040204" pitchFamily="50" charset="-128"/>
              </a:rPr>
              <a:t>人はたくさん話し、お互いを知ることができた。</a:t>
            </a:r>
            <a:endParaRPr kumimoji="1" lang="en-US" altLang="ja-JP" sz="2000" b="1" dirty="0">
              <a:solidFill>
                <a:schemeClr val="accent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accent1"/>
                </a:solidFill>
                <a:latin typeface="メイリオ" panose="020B0604030504040204" pitchFamily="50" charset="-128"/>
                <a:ea typeface="メイリオ" panose="020B0604030504040204" pitchFamily="50" charset="-128"/>
              </a:rPr>
              <a:t>　今後のモンゴルとも協働もさることながら、それが大きな成果であった。</a:t>
            </a:r>
            <a:endParaRPr kumimoji="1" lang="en-US" altLang="ja-JP" sz="2000" b="1" dirty="0">
              <a:solidFill>
                <a:schemeClr val="accent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dirty="0">
              <a:solidFill>
                <a:srgbClr val="DB195C"/>
              </a:solidFill>
              <a:latin typeface="メイリオ" panose="020B0604030504040204" pitchFamily="50" charset="-128"/>
              <a:ea typeface="メイリオ" panose="020B0604030504040204" pitchFamily="50" charset="-128"/>
            </a:endParaRPr>
          </a:p>
        </p:txBody>
      </p:sp>
    </p:spTree>
    <p:custDataLst>
      <p:tags r:id="rId1"/>
    </p:custDataLst>
    <p:extLst>
      <p:ext uri="{BB962C8B-B14F-4D97-AF65-F5344CB8AC3E}">
        <p14:creationId xmlns:p14="http://schemas.microsoft.com/office/powerpoint/2010/main" val="267557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222738" y="0"/>
            <a:ext cx="12516561" cy="6858000"/>
          </a:xfrm>
          <a:prstGeom prst="rect">
            <a:avLst/>
          </a:prstGeom>
          <a:solidFill>
            <a:srgbClr val="D8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 altLang="en-US" sz="1800" b="0" i="0" u="none" strike="noStrike" kern="1200" cap="none" spc="0" normalizeH="0" baseline="0" noProof="0" dirty="0">
              <a:ln>
                <a:noFill/>
              </a:ln>
              <a:solidFill>
                <a:srgbClr val="FFFFFF"/>
              </a:solidFill>
              <a:effectLst/>
              <a:uLnTx/>
              <a:uFillTx/>
              <a:latin typeface="MS PGothic" panose="020B0604020202020204"/>
              <a:ea typeface="MS PMincho" panose="02020600040205080304" pitchFamily="18" charset="-128"/>
            </a:endParaRPr>
          </a:p>
        </p:txBody>
      </p:sp>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3600" b="1" i="0" u="none" strike="noStrike" kern="1200" cap="none" spc="0" normalizeH="0" baseline="0" noProof="0">
                <a:ln>
                  <a:noFill/>
                </a:ln>
                <a:solidFill>
                  <a:srgbClr val="DA1A5A"/>
                </a:solidFill>
                <a:effectLst/>
                <a:uLnTx/>
                <a:uFillTx/>
                <a:latin typeface="MS PMincho"/>
                <a:ea typeface="MS PMincho"/>
              </a:rPr>
              <a:t>タイトルページのオプション</a:t>
            </a:r>
            <a:endParaRPr kumimoji="0" lang="ja" altLang="en-US" sz="3600" b="1" i="0" u="none" strike="noStrike" kern="1200" cap="none" spc="0" normalizeH="0" baseline="0" noProof="0" dirty="0">
              <a:ln>
                <a:noFill/>
              </a:ln>
              <a:solidFill>
                <a:srgbClr val="DA1A5A"/>
              </a:solidFill>
              <a:effectLst/>
              <a:uLnTx/>
              <a:uFillTx/>
              <a:latin typeface="MS PGothic" panose="020B0604020202020204" pitchFamily="34" charset="0"/>
              <a:ea typeface="MS PGothic" charset="0"/>
              <a:cs typeface="MS PGothic"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866142" y="544706"/>
            <a:ext cx="10463784"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ja" altLang="en-US" sz="4800" b="1" i="0" u="none" strike="noStrike" kern="1200" cap="none" spc="0" normalizeH="0" baseline="0" noProof="0" dirty="0">
              <a:ln>
                <a:noFill/>
              </a:ln>
              <a:solidFill>
                <a:srgbClr val="F8A818"/>
              </a:solidFill>
              <a:effectLst/>
              <a:uLnTx/>
              <a:uFillTx/>
              <a:latin typeface="MS PGothic" panose="020B0600070205080204" pitchFamily="34" charset="-128"/>
              <a:ea typeface="MS PGothic" panose="020B0600070205080204" pitchFamily="34" charset="-128"/>
              <a:cs typeface="MS PGothic"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B71A86AC-E61E-E24C-95D5-E2B0F08A1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644" y="153648"/>
            <a:ext cx="1817447" cy="577397"/>
          </a:xfrm>
          <a:prstGeom prst="rect">
            <a:avLst/>
          </a:prstGeom>
        </p:spPr>
      </p:pic>
      <p:sp>
        <p:nvSpPr>
          <p:cNvPr id="5" name="テキスト ボックス 4">
            <a:extLst>
              <a:ext uri="{FF2B5EF4-FFF2-40B4-BE49-F238E27FC236}">
                <a16:creationId xmlns:a16="http://schemas.microsoft.com/office/drawing/2014/main" id="{7AF6B408-E3F1-7E22-6DC5-541BEEA77454}"/>
              </a:ext>
            </a:extLst>
          </p:cNvPr>
          <p:cNvSpPr txBox="1"/>
          <p:nvPr/>
        </p:nvSpPr>
        <p:spPr>
          <a:xfrm>
            <a:off x="4119315" y="4158442"/>
            <a:ext cx="6154616"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60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ご清聴ありがとうございました</a:t>
            </a:r>
            <a:endParaRPr kumimoji="1" lang="en-US" altLang="ja-JP" sz="3200" b="0"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endParaRPr>
          </a:p>
        </p:txBody>
      </p:sp>
      <p:pic>
        <p:nvPicPr>
          <p:cNvPr id="10" name="図 9" descr="砂浜に立つ人々&#10;&#10;中程度の精度で自動的に生成された説明">
            <a:extLst>
              <a:ext uri="{FF2B5EF4-FFF2-40B4-BE49-F238E27FC236}">
                <a16:creationId xmlns:a16="http://schemas.microsoft.com/office/drawing/2014/main" id="{FEFFC434-9D2D-B1C6-3A63-578CDE332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463" y="20759"/>
            <a:ext cx="8440450" cy="6106138"/>
          </a:xfrm>
          <a:prstGeom prst="rect">
            <a:avLst/>
          </a:prstGeom>
        </p:spPr>
      </p:pic>
      <p:sp>
        <p:nvSpPr>
          <p:cNvPr id="2" name="テキスト ボックス 1">
            <a:extLst>
              <a:ext uri="{FF2B5EF4-FFF2-40B4-BE49-F238E27FC236}">
                <a16:creationId xmlns:a16="http://schemas.microsoft.com/office/drawing/2014/main" id="{CD327051-F6B9-4A67-9A2E-90E6DA9FF855}"/>
              </a:ext>
            </a:extLst>
          </p:cNvPr>
          <p:cNvSpPr txBox="1"/>
          <p:nvPr/>
        </p:nvSpPr>
        <p:spPr>
          <a:xfrm>
            <a:off x="274441" y="3601734"/>
            <a:ext cx="11324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モンゴルで大いなる刺激を受けた</a:t>
            </a:r>
            <a:endParaRPr kumimoji="1" lang="en-US" altLang="ja-JP" sz="48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D2530</a:t>
            </a:r>
            <a:r>
              <a:rPr kumimoji="1" lang="ja-JP" altLang="en-US" sz="48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アクトの今後に</a:t>
            </a:r>
            <a:endParaRPr kumimoji="1" lang="en-US" altLang="ja-JP" sz="48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FFFF"/>
                </a:solidFill>
                <a:effectLst/>
                <a:uLnTx/>
                <a:uFillTx/>
                <a:latin typeface="A-OTF ゴシックMB101 Pro H" panose="020B0800000000000000" pitchFamily="34" charset="-128"/>
                <a:ea typeface="A-OTF ゴシックMB101 Pro H" panose="020B0800000000000000" pitchFamily="34" charset="-128"/>
              </a:rPr>
              <a:t>どうぞご期待ください</a:t>
            </a:r>
            <a:endParaRPr kumimoji="1" lang="en-US" altLang="ja-JP" sz="4800" b="1" dirty="0">
              <a:solidFill>
                <a:srgbClr val="FFFFFF"/>
              </a:solidFill>
              <a:latin typeface="A-OTF ゴシックMB101 Pro H" panose="020B0800000000000000" pitchFamily="34" charset="-128"/>
              <a:ea typeface="A-OTF ゴシックMB101 Pro H" panose="020B0800000000000000" pitchFamily="34" charset="-128"/>
            </a:endParaRPr>
          </a:p>
        </p:txBody>
      </p:sp>
      <p:sp>
        <p:nvSpPr>
          <p:cNvPr id="12" name="テキスト ボックス 11">
            <a:extLst>
              <a:ext uri="{FF2B5EF4-FFF2-40B4-BE49-F238E27FC236}">
                <a16:creationId xmlns:a16="http://schemas.microsoft.com/office/drawing/2014/main" id="{8C23C5C5-9649-BF5D-098B-AA76904FB078}"/>
              </a:ext>
            </a:extLst>
          </p:cNvPr>
          <p:cNvSpPr txBox="1"/>
          <p:nvPr/>
        </p:nvSpPr>
        <p:spPr>
          <a:xfrm>
            <a:off x="3810871" y="6178076"/>
            <a:ext cx="6771503" cy="461665"/>
          </a:xfrm>
          <a:prstGeom prst="rect">
            <a:avLst/>
          </a:prstGeom>
          <a:noFill/>
        </p:spPr>
        <p:txBody>
          <a:bodyPr wrap="square" rtlCol="0">
            <a:spAutoFit/>
          </a:bodyPr>
          <a:lstStyle/>
          <a:p>
            <a:r>
              <a:rPr kumimoji="1" lang="ja-JP" altLang="en-US" sz="2400" b="1" dirty="0">
                <a:solidFill>
                  <a:schemeClr val="bg1"/>
                </a:solidFill>
                <a:latin typeface="ＭＳ Ｐゴシック" panose="020B0600070205080204" pitchFamily="50" charset="-128"/>
                <a:ea typeface="ＭＳ Ｐゴシック" panose="020B0600070205080204" pitchFamily="50" charset="-128"/>
              </a:rPr>
              <a:t>ご清聴ありがとうございました</a:t>
            </a:r>
          </a:p>
        </p:txBody>
      </p:sp>
      <p:sp>
        <p:nvSpPr>
          <p:cNvPr id="4" name="吹き出し: 円形 3">
            <a:extLst>
              <a:ext uri="{FF2B5EF4-FFF2-40B4-BE49-F238E27FC236}">
                <a16:creationId xmlns:a16="http://schemas.microsoft.com/office/drawing/2014/main" id="{E70B8A4F-D2EC-4746-6D0D-1E94D7CE08A6}"/>
              </a:ext>
            </a:extLst>
          </p:cNvPr>
          <p:cNvSpPr/>
          <p:nvPr/>
        </p:nvSpPr>
        <p:spPr>
          <a:xfrm rot="4895826">
            <a:off x="9906216" y="4764286"/>
            <a:ext cx="1975814" cy="1858966"/>
          </a:xfrm>
          <a:prstGeom prst="wedgeEllipseCallout">
            <a:avLst>
              <a:gd name="adj1" fmla="val -39113"/>
              <a:gd name="adj2" fmla="val 905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67033D9-B85F-8EF7-A5E9-4193E877A14F}"/>
              </a:ext>
            </a:extLst>
          </p:cNvPr>
          <p:cNvSpPr txBox="1"/>
          <p:nvPr/>
        </p:nvSpPr>
        <p:spPr>
          <a:xfrm>
            <a:off x="10191517" y="5161240"/>
            <a:ext cx="1465926" cy="923330"/>
          </a:xfrm>
          <a:prstGeom prst="rect">
            <a:avLst/>
          </a:prstGeom>
          <a:noFill/>
        </p:spPr>
        <p:txBody>
          <a:bodyPr wrap="square" rtlCol="0">
            <a:spAutoFit/>
          </a:bodyPr>
          <a:lstStyle/>
          <a:p>
            <a:r>
              <a:rPr kumimoji="1" lang="ja-JP" altLang="en-US" b="1" dirty="0">
                <a:latin typeface="MS UI Gothic" panose="020B0600070205080204" pitchFamily="50" charset="-128"/>
                <a:ea typeface="MS UI Gothic" panose="020B0600070205080204" pitchFamily="50" charset="-128"/>
              </a:rPr>
              <a:t>ロータリアンも</a:t>
            </a:r>
            <a:endParaRPr kumimoji="1" lang="en-US" altLang="ja-JP" b="1" dirty="0">
              <a:latin typeface="MS UI Gothic" panose="020B0600070205080204" pitchFamily="50" charset="-128"/>
              <a:ea typeface="MS UI Gothic" panose="020B0600070205080204" pitchFamily="50" charset="-128"/>
            </a:endParaRPr>
          </a:p>
          <a:p>
            <a:r>
              <a:rPr kumimoji="1" lang="ja-JP" altLang="en-US" b="1" dirty="0">
                <a:latin typeface="MS UI Gothic" panose="020B0600070205080204" pitchFamily="50" charset="-128"/>
                <a:ea typeface="MS UI Gothic" panose="020B0600070205080204" pitchFamily="50" charset="-128"/>
              </a:rPr>
              <a:t>協力して</a:t>
            </a:r>
            <a:endParaRPr kumimoji="1" lang="en-US" altLang="ja-JP" b="1" dirty="0">
              <a:latin typeface="MS UI Gothic" panose="020B0600070205080204" pitchFamily="50" charset="-128"/>
              <a:ea typeface="MS UI Gothic" panose="020B0600070205080204" pitchFamily="50" charset="-128"/>
            </a:endParaRPr>
          </a:p>
          <a:p>
            <a:r>
              <a:rPr kumimoji="1" lang="ja-JP" altLang="en-US" b="1" dirty="0">
                <a:latin typeface="MS UI Gothic" panose="020B0600070205080204" pitchFamily="50" charset="-128"/>
                <a:ea typeface="MS UI Gothic" panose="020B0600070205080204" pitchFamily="50" charset="-128"/>
              </a:rPr>
              <a:t>頑張ります！</a:t>
            </a:r>
          </a:p>
        </p:txBody>
      </p:sp>
    </p:spTree>
    <p:custDataLst>
      <p:tags r:id="rId1"/>
    </p:custDataLst>
    <p:extLst>
      <p:ext uri="{BB962C8B-B14F-4D97-AF65-F5344CB8AC3E}">
        <p14:creationId xmlns:p14="http://schemas.microsoft.com/office/powerpoint/2010/main" val="1373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17262"/>
            <a:ext cx="12192000" cy="3798276"/>
          </a:xfrm>
          <a:prstGeom prst="rect">
            <a:avLst/>
          </a:prstGeom>
          <a:solidFill>
            <a:srgbClr val="D8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ロータリー財団地区補助金プロジェクト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日本・モンゴルの「教育課題」共有を目的とする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モンゴル視察と現地調査</a:t>
            </a:r>
            <a:endParaRPr kumimoji="1" lang="ja-JP" altLang="en-US" sz="18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p:txBody>
      </p:sp>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3600" b="1" i="0" u="none" strike="noStrike" kern="1200" cap="none" spc="0" normalizeH="0" baseline="0" noProof="0">
                <a:ln>
                  <a:noFill/>
                </a:ln>
                <a:solidFill>
                  <a:srgbClr val="DA1A5A"/>
                </a:solidFill>
                <a:effectLst/>
                <a:uLnTx/>
                <a:uFillTx/>
                <a:latin typeface="MS PMincho"/>
                <a:ea typeface="MS PMincho"/>
              </a:rPr>
              <a:t>タイトルページのオプション</a:t>
            </a:r>
            <a:endParaRPr kumimoji="0" lang="ja" altLang="en-US" sz="3600" b="1" i="0" u="none" strike="noStrike" kern="1200" cap="none" spc="0" normalizeH="0" baseline="0" noProof="0" dirty="0">
              <a:ln>
                <a:noFill/>
              </a:ln>
              <a:solidFill>
                <a:srgbClr val="DA1A5A"/>
              </a:solidFill>
              <a:effectLst/>
              <a:uLnTx/>
              <a:uFillTx/>
              <a:latin typeface="MS PGothic" panose="020B0604020202020204" pitchFamily="34" charset="0"/>
              <a:ea typeface="MS PGothic" charset="0"/>
              <a:cs typeface="MS PGothic"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866142" y="544706"/>
            <a:ext cx="10463784"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ja" altLang="en-US" sz="4800" b="1" i="0" u="none" strike="noStrike" kern="1200" cap="none" spc="0" normalizeH="0" baseline="0" noProof="0" dirty="0">
              <a:ln>
                <a:noFill/>
              </a:ln>
              <a:solidFill>
                <a:srgbClr val="F8A818"/>
              </a:solidFill>
              <a:effectLst/>
              <a:uLnTx/>
              <a:uFillTx/>
              <a:latin typeface="MS PGothic" panose="020B0600070205080204" pitchFamily="34" charset="-128"/>
              <a:ea typeface="MS PGothic" panose="020B0600070205080204" pitchFamily="34" charset="-128"/>
              <a:cs typeface="MS PGothic"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B71A86AC-E61E-E24C-95D5-E2B0F08A1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135" y="-27145"/>
            <a:ext cx="1620275" cy="514756"/>
          </a:xfrm>
          <a:prstGeom prst="rect">
            <a:avLst/>
          </a:prstGeom>
        </p:spPr>
      </p:pic>
      <p:sp>
        <p:nvSpPr>
          <p:cNvPr id="6" name="テキスト ボックス 5">
            <a:extLst>
              <a:ext uri="{FF2B5EF4-FFF2-40B4-BE49-F238E27FC236}">
                <a16:creationId xmlns:a16="http://schemas.microsoft.com/office/drawing/2014/main" id="{8848CFB4-703C-891E-3B6F-85A81A7C0B6A}"/>
              </a:ext>
            </a:extLst>
          </p:cNvPr>
          <p:cNvSpPr txBox="1"/>
          <p:nvPr/>
        </p:nvSpPr>
        <p:spPr>
          <a:xfrm>
            <a:off x="799633" y="415046"/>
            <a:ext cx="10668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dirty="0">
                <a:solidFill>
                  <a:srgbClr val="FFFFFF"/>
                </a:solidFill>
                <a:latin typeface="ＭＳ Ｐゴシック" panose="020B0600070205080204" pitchFamily="50" charset="-128"/>
                <a:ea typeface="ＭＳ Ｐゴシック" panose="020B0600070205080204" pitchFamily="50" charset="-128"/>
              </a:rPr>
              <a:t>R</a:t>
            </a:r>
            <a:r>
              <a:rPr kumimoji="1" lang="ja-JP" altLang="en-US" sz="3200" b="1" dirty="0">
                <a:solidFill>
                  <a:srgbClr val="FFFFFF"/>
                </a:solidFill>
                <a:latin typeface="ＭＳ Ｐゴシック" panose="020B0600070205080204" pitchFamily="50" charset="-128"/>
                <a:ea typeface="ＭＳ Ｐゴシック" panose="020B0600070205080204" pitchFamily="50" charset="-128"/>
              </a:rPr>
              <a:t>財団地区補助金の地区委員会枠でプロジェクトを募集</a:t>
            </a:r>
            <a:endParaRPr kumimoji="1" lang="en-US" altLang="ja-JP" sz="3200" b="1" dirty="0">
              <a:solidFill>
                <a:srgbClr val="FFFFFF"/>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a:t>
            </a:r>
            <a:endParaRPr kumimoji="1" lang="en-US" altLang="ja-JP" sz="3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アクトと相談➡モンゴルの</a:t>
            </a:r>
            <a:r>
              <a:rPr kumimoji="1" lang="en-US" altLang="ja-JP" sz="3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RAC</a:t>
            </a:r>
            <a:r>
              <a:rPr kumimoji="1" lang="ja-JP" altLang="en-US" sz="3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が教育課題（主にいじめ）に取り組んでいる。双方の現状を理解しその解決策を共有することは、日本の課題解決にも結びつくと考え</a:t>
            </a:r>
            <a:r>
              <a:rPr kumimoji="1" lang="ja-JP" altLang="en-US" sz="3200" b="1" dirty="0">
                <a:solidFill>
                  <a:srgbClr val="FFFFFF"/>
                </a:solidFill>
                <a:latin typeface="ＭＳ Ｐゴシック" panose="020B0600070205080204" pitchFamily="50" charset="-128"/>
                <a:ea typeface="ＭＳ Ｐゴシック" panose="020B0600070205080204" pitchFamily="50" charset="-128"/>
              </a:rPr>
              <a:t>立案し</a:t>
            </a:r>
            <a:r>
              <a:rPr kumimoji="1" lang="ja-JP" altLang="en-US" sz="3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申請。</a:t>
            </a:r>
            <a:endParaRPr kumimoji="1" lang="en-US" altLang="ja-JP" sz="3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FFFFFF"/>
                </a:solidFill>
                <a:latin typeface="ＭＳ Ｐゴシック" panose="020B0600070205080204" pitchFamily="50" charset="-128"/>
                <a:ea typeface="ＭＳ Ｐゴシック" panose="020B0600070205080204" pitchFamily="50" charset="-128"/>
              </a:rPr>
              <a:t>　　　　</a:t>
            </a:r>
            <a:r>
              <a:rPr kumimoji="1" lang="en-US" altLang="ja-JP" sz="2000" b="1" dirty="0">
                <a:solidFill>
                  <a:srgbClr val="FFFFFF"/>
                </a:solidFill>
                <a:latin typeface="ＭＳ Ｐゴシック" panose="020B0600070205080204" pitchFamily="50" charset="-128"/>
                <a:ea typeface="ＭＳ Ｐゴシック" panose="020B0600070205080204" pitchFamily="50" charset="-128"/>
              </a:rPr>
              <a:t>※</a:t>
            </a:r>
            <a:r>
              <a:rPr kumimoji="1" lang="ja-JP" altLang="en-US" sz="2000" b="1" dirty="0">
                <a:solidFill>
                  <a:srgbClr val="FFFFFF"/>
                </a:solidFill>
                <a:latin typeface="ＭＳ Ｐゴシック" panose="020B0600070205080204" pitchFamily="50" charset="-128"/>
                <a:ea typeface="ＭＳ Ｐゴシック" panose="020B0600070205080204" pitchFamily="50" charset="-128"/>
              </a:rPr>
              <a:t>グローバル補助金申請を視野にいれる企画ということで旅費交通費が対象となる。</a:t>
            </a:r>
            <a:r>
              <a:rPr kumimoji="1" lang="ja-JP" altLang="en-US" sz="20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　　</a:t>
            </a:r>
          </a:p>
        </p:txBody>
      </p:sp>
      <p:sp>
        <p:nvSpPr>
          <p:cNvPr id="5" name="テキスト ボックス 4">
            <a:extLst>
              <a:ext uri="{FF2B5EF4-FFF2-40B4-BE49-F238E27FC236}">
                <a16:creationId xmlns:a16="http://schemas.microsoft.com/office/drawing/2014/main" id="{61086344-D24D-F1A7-1120-FCFAE0DB5B09}"/>
              </a:ext>
            </a:extLst>
          </p:cNvPr>
          <p:cNvSpPr txBox="1"/>
          <p:nvPr/>
        </p:nvSpPr>
        <p:spPr>
          <a:xfrm>
            <a:off x="486346" y="4443523"/>
            <a:ext cx="11512064" cy="24929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日本・モンゴルの「教育課題」共有を目的とする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モンゴル視察と現地調査プロジェクト</a:t>
            </a:r>
            <a:r>
              <a:rPr kumimoji="1" lang="ja-JP" altLang="en-US" sz="4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採択</a:t>
            </a:r>
            <a:endParaRPr kumimoji="1" lang="en-US" altLang="ja-JP" sz="4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dirty="0">
                <a:solidFill>
                  <a:srgbClr val="002060"/>
                </a:solidFill>
                <a:latin typeface="メイリオ" panose="020B0604030504040204" pitchFamily="50" charset="-128"/>
                <a:ea typeface="メイリオ" panose="020B0604030504040204" pitchFamily="50" charset="-128"/>
              </a:rPr>
              <a:t>地区補助金額：約</a:t>
            </a:r>
            <a:r>
              <a:rPr kumimoji="1" lang="en-US" altLang="ja-JP" sz="3200" b="1" dirty="0">
                <a:solidFill>
                  <a:srgbClr val="002060"/>
                </a:solidFill>
                <a:latin typeface="メイリオ" panose="020B0604030504040204" pitchFamily="50" charset="-128"/>
                <a:ea typeface="メイリオ" panose="020B0604030504040204" pitchFamily="50" charset="-128"/>
              </a:rPr>
              <a:t>120</a:t>
            </a:r>
            <a:r>
              <a:rPr kumimoji="1" lang="ja-JP" altLang="en-US" sz="3200" b="1" dirty="0">
                <a:solidFill>
                  <a:srgbClr val="002060"/>
                </a:solidFill>
                <a:latin typeface="メイリオ" panose="020B0604030504040204" pitchFamily="50" charset="-128"/>
                <a:ea typeface="メイリオ" panose="020B0604030504040204" pitchFamily="50" charset="-128"/>
              </a:rPr>
              <a:t>万円</a:t>
            </a:r>
            <a:endParaRPr kumimoji="1" lang="en-US" altLang="ja-JP" sz="3200" b="1" dirty="0">
              <a:solidFill>
                <a:srgbClr val="002060"/>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自己負担：ロータリアン</a:t>
            </a:r>
            <a:r>
              <a:rPr kumimoji="1" lang="en-US" altLang="ja-JP"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20</a:t>
            </a:r>
            <a:r>
              <a:rPr kumimoji="1" lang="ja-JP" altLang="en-US"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万円・アクト</a:t>
            </a:r>
            <a:r>
              <a:rPr kumimoji="1" lang="en-US" altLang="ja-JP"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10</a:t>
            </a:r>
            <a:r>
              <a:rPr kumimoji="1" lang="ja-JP" altLang="en-US"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万円</a:t>
            </a:r>
            <a:endParaRPr kumimoji="1" lang="en-US" altLang="ja-JP" sz="24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rPr>
              <a:t>（航空券・ホテル・食事・会場・バス）　</a:t>
            </a:r>
            <a:endParaRPr kumimoji="1" lang="en-US" altLang="ja-JP" sz="20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endParaRPr>
          </a:p>
        </p:txBody>
      </p:sp>
      <p:sp>
        <p:nvSpPr>
          <p:cNvPr id="15" name="矢印: 下 14">
            <a:extLst>
              <a:ext uri="{FF2B5EF4-FFF2-40B4-BE49-F238E27FC236}">
                <a16:creationId xmlns:a16="http://schemas.microsoft.com/office/drawing/2014/main" id="{AFBE5705-FAF8-557C-5E69-344EEAB20DB7}"/>
              </a:ext>
            </a:extLst>
          </p:cNvPr>
          <p:cNvSpPr/>
          <p:nvPr/>
        </p:nvSpPr>
        <p:spPr>
          <a:xfrm>
            <a:off x="5431807" y="3269549"/>
            <a:ext cx="1403651" cy="108025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S PGothic" panose="020B0604020202020204"/>
              <a:ea typeface="MS PMincho" panose="02020600040205080304" pitchFamily="18" charset="-128"/>
            </a:endParaRPr>
          </a:p>
        </p:txBody>
      </p:sp>
    </p:spTree>
    <p:custDataLst>
      <p:tags r:id="rId1"/>
    </p:custDataLst>
    <p:extLst>
      <p:ext uri="{BB962C8B-B14F-4D97-AF65-F5344CB8AC3E}">
        <p14:creationId xmlns:p14="http://schemas.microsoft.com/office/powerpoint/2010/main" val="410904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117261"/>
            <a:ext cx="12192000" cy="1095162"/>
          </a:xfrm>
          <a:prstGeom prst="rect">
            <a:avLst/>
          </a:prstGeom>
          <a:solidFill>
            <a:srgbClr val="D81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ロータリー財団地区補助金プロジェクト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日本・モンゴルの「教育課題」共有を目的とする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DB195C"/>
                </a:solidFill>
                <a:effectLst/>
                <a:uLnTx/>
                <a:uFillTx/>
                <a:latin typeface="メイリオ" panose="020B0604030504040204" pitchFamily="50" charset="-128"/>
                <a:ea typeface="メイリオ" panose="020B0604030504040204" pitchFamily="50" charset="-128"/>
              </a:rPr>
              <a:t>モンゴル視察と現地調査</a:t>
            </a:r>
            <a:endParaRPr kumimoji="1" lang="ja-JP" altLang="en-US" sz="18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p:txBody>
      </p:sp>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3600" b="1" i="0" u="none" strike="noStrike" kern="1200" cap="none" spc="0" normalizeH="0" baseline="0" noProof="0">
                <a:ln>
                  <a:noFill/>
                </a:ln>
                <a:solidFill>
                  <a:srgbClr val="DA1A5A"/>
                </a:solidFill>
                <a:effectLst/>
                <a:uLnTx/>
                <a:uFillTx/>
                <a:latin typeface="MS PMincho"/>
                <a:ea typeface="MS PMincho"/>
              </a:rPr>
              <a:t>タイトルページのオプション</a:t>
            </a:r>
            <a:endParaRPr kumimoji="0" lang="ja" altLang="en-US" sz="3600" b="1" i="0" u="none" strike="noStrike" kern="1200" cap="none" spc="0" normalizeH="0" baseline="0" noProof="0" dirty="0">
              <a:ln>
                <a:noFill/>
              </a:ln>
              <a:solidFill>
                <a:srgbClr val="DA1A5A"/>
              </a:solidFill>
              <a:effectLst/>
              <a:uLnTx/>
              <a:uFillTx/>
              <a:latin typeface="MS PGothic" panose="020B0604020202020204" pitchFamily="34" charset="0"/>
              <a:ea typeface="MS PGothic" charset="0"/>
              <a:cs typeface="MS PGothic"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866142" y="544706"/>
            <a:ext cx="10463784"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ja" altLang="en-US" sz="4800" b="1" i="0" u="none" strike="noStrike" kern="1200" cap="none" spc="0" normalizeH="0" baseline="0" noProof="0" dirty="0">
              <a:ln>
                <a:noFill/>
              </a:ln>
              <a:solidFill>
                <a:srgbClr val="F8A818"/>
              </a:solidFill>
              <a:effectLst/>
              <a:uLnTx/>
              <a:uFillTx/>
              <a:latin typeface="MS PGothic" panose="020B0600070205080204" pitchFamily="34" charset="-128"/>
              <a:ea typeface="MS PGothic" panose="020B0600070205080204" pitchFamily="34" charset="-128"/>
              <a:cs typeface="MS PGothic"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B71A86AC-E61E-E24C-95D5-E2B0F08A1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135" y="-27145"/>
            <a:ext cx="1620275" cy="514756"/>
          </a:xfrm>
          <a:prstGeom prst="rect">
            <a:avLst/>
          </a:prstGeom>
        </p:spPr>
      </p:pic>
      <p:sp>
        <p:nvSpPr>
          <p:cNvPr id="6" name="テキスト ボックス 5">
            <a:extLst>
              <a:ext uri="{FF2B5EF4-FFF2-40B4-BE49-F238E27FC236}">
                <a16:creationId xmlns:a16="http://schemas.microsoft.com/office/drawing/2014/main" id="{8848CFB4-703C-891E-3B6F-85A81A7C0B6A}"/>
              </a:ext>
            </a:extLst>
          </p:cNvPr>
          <p:cNvSpPr txBox="1"/>
          <p:nvPr/>
        </p:nvSpPr>
        <p:spPr>
          <a:xfrm>
            <a:off x="-2228802" y="137932"/>
            <a:ext cx="10668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dirty="0">
                <a:solidFill>
                  <a:srgbClr val="FFFFFF"/>
                </a:solidFill>
                <a:latin typeface="ＭＳ Ｐゴシック" panose="020B0600070205080204" pitchFamily="50" charset="-128"/>
                <a:ea typeface="ＭＳ Ｐゴシック" panose="020B0600070205080204" pitchFamily="50" charset="-128"/>
              </a:rPr>
              <a:t>今回のプロジェクトにあたって</a:t>
            </a:r>
            <a:endParaRPr kumimoji="1" lang="en-US" altLang="ja-JP" sz="3200" b="1" dirty="0">
              <a:solidFill>
                <a:srgbClr val="FFFFFF"/>
              </a:solidFill>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61086344-D24D-F1A7-1120-FCFAE0DB5B09}"/>
              </a:ext>
            </a:extLst>
          </p:cNvPr>
          <p:cNvSpPr txBox="1"/>
          <p:nvPr/>
        </p:nvSpPr>
        <p:spPr>
          <a:xfrm>
            <a:off x="1532502" y="1348800"/>
            <a:ext cx="11512064" cy="550920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◎事前に日本のいじめ問題を学ぶ</a:t>
            </a:r>
            <a:endParaRPr kumimoji="1" lang="en-US" altLang="ja-JP"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4400" b="1" dirty="0">
                <a:solidFill>
                  <a:srgbClr val="DB195C"/>
                </a:solidFill>
                <a:latin typeface="メイリオ" panose="020B0604030504040204" pitchFamily="50" charset="-128"/>
                <a:ea typeface="メイリオ" panose="020B0604030504040204" pitchFamily="50" charset="-128"/>
              </a:rPr>
              <a:t>◎ロータリアンの参加は最小限に</a:t>
            </a:r>
            <a:endParaRPr kumimoji="1" lang="en-US" altLang="ja-JP" sz="44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4400" b="1" dirty="0">
              <a:solidFill>
                <a:srgbClr val="DB195C"/>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◎視察調査内容、スケジュール等</a:t>
            </a:r>
            <a:endParaRPr kumimoji="1" lang="en-US" altLang="ja-JP"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4400" b="1" dirty="0">
                <a:solidFill>
                  <a:srgbClr val="DB195C"/>
                </a:solidFill>
                <a:latin typeface="メイリオ" panose="020B0604030504040204" pitchFamily="50" charset="-128"/>
                <a:ea typeface="メイリオ" panose="020B0604030504040204" pitchFamily="50" charset="-128"/>
              </a:rPr>
              <a:t>　企画</a:t>
            </a:r>
            <a:r>
              <a:rPr kumimoji="1" lang="ja-JP" altLang="en-US"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はアクトに任せる</a:t>
            </a:r>
            <a:endParaRPr kumimoji="1" lang="en-US" altLang="ja-JP" sz="44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4400" b="1" noProof="0" dirty="0">
                <a:solidFill>
                  <a:srgbClr val="DB195C"/>
                </a:solidFill>
                <a:latin typeface="メイリオ" panose="020B0604030504040204" pitchFamily="50" charset="-128"/>
                <a:ea typeface="メイリオ" panose="020B0604030504040204" pitchFamily="50" charset="-128"/>
              </a:rPr>
              <a:t>　</a:t>
            </a:r>
            <a:r>
              <a:rPr kumimoji="1" lang="en-US" altLang="ja-JP" sz="3200" b="1" noProof="0" dirty="0">
                <a:solidFill>
                  <a:srgbClr val="DB195C"/>
                </a:solidFill>
                <a:latin typeface="メイリオ" panose="020B0604030504040204" pitchFamily="50" charset="-128"/>
                <a:ea typeface="メイリオ" panose="020B0604030504040204" pitchFamily="50" charset="-128"/>
              </a:rPr>
              <a:t>※</a:t>
            </a:r>
            <a:r>
              <a:rPr kumimoji="1" lang="ja-JP" altLang="en-US" sz="32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rPr>
              <a:t>目的から外れないように随時チェック</a:t>
            </a:r>
            <a:endParaRPr kumimoji="1" lang="en-US" altLang="ja-JP" sz="3200" b="1" i="0" u="none" strike="noStrike" kern="1200" cap="none" spc="0" normalizeH="0" baseline="0" noProof="0" dirty="0">
              <a:ln>
                <a:noFill/>
              </a:ln>
              <a:solidFill>
                <a:srgbClr val="DB195C"/>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4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Tree>
    <p:custDataLst>
      <p:tags r:id="rId1"/>
    </p:custDataLst>
    <p:extLst>
      <p:ext uri="{BB962C8B-B14F-4D97-AF65-F5344CB8AC3E}">
        <p14:creationId xmlns:p14="http://schemas.microsoft.com/office/powerpoint/2010/main" val="351105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F415-EE8E-8382-41AE-17AB5FCDCF94}"/>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FA9BBDE2-C39D-4094-62E3-8573AEF5AC1C}"/>
              </a:ext>
            </a:extLst>
          </p:cNvPr>
          <p:cNvPicPr>
            <a:picLocks noChangeAspect="1"/>
          </p:cNvPicPr>
          <p:nvPr/>
        </p:nvPicPr>
        <p:blipFill>
          <a:blip r:embed="rId4"/>
          <a:stretch>
            <a:fillRect/>
          </a:stretch>
        </p:blipFill>
        <p:spPr>
          <a:xfrm>
            <a:off x="0" y="28901"/>
            <a:ext cx="12192000" cy="6800198"/>
          </a:xfrm>
          <a:prstGeom prst="rect">
            <a:avLst/>
          </a:prstGeom>
        </p:spPr>
      </p:pic>
      <p:sp>
        <p:nvSpPr>
          <p:cNvPr id="11" name="Text Placeholder 6">
            <a:extLst>
              <a:ext uri="{FF2B5EF4-FFF2-40B4-BE49-F238E27FC236}">
                <a16:creationId xmlns:a16="http://schemas.microsoft.com/office/drawing/2014/main" id="{C444DA8F-2C98-63E9-7957-05DA7599DF99}"/>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dirty="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84F5F53B-EE4E-484B-C504-E887812AC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69" y="155487"/>
            <a:ext cx="2165775" cy="688061"/>
          </a:xfrm>
          <a:prstGeom prst="rect">
            <a:avLst/>
          </a:prstGeom>
        </p:spPr>
      </p:pic>
      <p:sp>
        <p:nvSpPr>
          <p:cNvPr id="10" name="Subtitle 3">
            <a:extLst>
              <a:ext uri="{FF2B5EF4-FFF2-40B4-BE49-F238E27FC236}">
                <a16:creationId xmlns:a16="http://schemas.microsoft.com/office/drawing/2014/main" id="{FBAC68A0-A5FC-8DCB-955D-FBB56050A92E}"/>
              </a:ext>
            </a:extLst>
          </p:cNvPr>
          <p:cNvSpPr txBox="1">
            <a:spLocks/>
          </p:cNvSpPr>
          <p:nvPr/>
        </p:nvSpPr>
        <p:spPr>
          <a:xfrm>
            <a:off x="-165467" y="3699596"/>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endParaRPr lang="en-US" altLang="ja-JP" sz="40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4" name="テキスト ボックス 3">
            <a:extLst>
              <a:ext uri="{FF2B5EF4-FFF2-40B4-BE49-F238E27FC236}">
                <a16:creationId xmlns:a16="http://schemas.microsoft.com/office/drawing/2014/main" id="{CD61B0DC-FD4F-5750-8F36-A745C4D211DD}"/>
              </a:ext>
            </a:extLst>
          </p:cNvPr>
          <p:cNvSpPr txBox="1"/>
          <p:nvPr/>
        </p:nvSpPr>
        <p:spPr>
          <a:xfrm>
            <a:off x="8488362" y="8454403"/>
            <a:ext cx="5670804" cy="338554"/>
          </a:xfrm>
          <a:prstGeom prst="rect">
            <a:avLst/>
          </a:prstGeom>
          <a:noFill/>
        </p:spPr>
        <p:txBody>
          <a:bodyPr wrap="square" rtlCol="0">
            <a:spAutoFit/>
          </a:bodyPr>
          <a:lstStyle/>
          <a:p>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2024-25</a:t>
            </a:r>
            <a:r>
              <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rPr>
              <a:t>　　</a:t>
            </a:r>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Hiroko Watanabe</a:t>
            </a:r>
            <a:endPar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endParaRPr>
          </a:p>
        </p:txBody>
      </p:sp>
      <p:pic>
        <p:nvPicPr>
          <p:cNvPr id="7" name="図 6" descr="タイムライン&#10;&#10;自動的に生成された説明">
            <a:extLst>
              <a:ext uri="{FF2B5EF4-FFF2-40B4-BE49-F238E27FC236}">
                <a16:creationId xmlns:a16="http://schemas.microsoft.com/office/drawing/2014/main" id="{565FED3F-E418-607F-11AD-85E31980A55D}"/>
              </a:ext>
            </a:extLst>
          </p:cNvPr>
          <p:cNvPicPr>
            <a:picLocks noChangeAspect="1"/>
          </p:cNvPicPr>
          <p:nvPr/>
        </p:nvPicPr>
        <p:blipFill rotWithShape="1">
          <a:blip r:embed="rId6">
            <a:extLst>
              <a:ext uri="{28A0092B-C50C-407E-A947-70E740481C1C}">
                <a14:useLocalDpi xmlns:a14="http://schemas.microsoft.com/office/drawing/2010/main" val="0"/>
              </a:ext>
            </a:extLst>
          </a:blip>
          <a:srcRect l="4305" t="4117" r="1751" b="58704"/>
          <a:stretch/>
        </p:blipFill>
        <p:spPr>
          <a:xfrm>
            <a:off x="990682" y="930917"/>
            <a:ext cx="10210636" cy="5665598"/>
          </a:xfrm>
          <a:prstGeom prst="rect">
            <a:avLst/>
          </a:prstGeom>
        </p:spPr>
      </p:pic>
    </p:spTree>
    <p:custDataLst>
      <p:tags r:id="rId1"/>
    </p:custDataLst>
    <p:extLst>
      <p:ext uri="{BB962C8B-B14F-4D97-AF65-F5344CB8AC3E}">
        <p14:creationId xmlns:p14="http://schemas.microsoft.com/office/powerpoint/2010/main" val="2853614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F415-EE8E-8382-41AE-17AB5FCDCF9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7B8634A-A366-2772-60EE-08EFEC005E2C}"/>
              </a:ext>
            </a:extLst>
          </p:cNvPr>
          <p:cNvPicPr>
            <a:picLocks noChangeAspect="1"/>
          </p:cNvPicPr>
          <p:nvPr/>
        </p:nvPicPr>
        <p:blipFill>
          <a:blip r:embed="rId4"/>
          <a:stretch>
            <a:fillRect/>
          </a:stretch>
        </p:blipFill>
        <p:spPr>
          <a:xfrm>
            <a:off x="138251" y="-30519"/>
            <a:ext cx="12192000" cy="6829099"/>
          </a:xfrm>
          <a:prstGeom prst="rect">
            <a:avLst/>
          </a:prstGeom>
        </p:spPr>
      </p:pic>
      <p:sp>
        <p:nvSpPr>
          <p:cNvPr id="11" name="Text Placeholder 6">
            <a:extLst>
              <a:ext uri="{FF2B5EF4-FFF2-40B4-BE49-F238E27FC236}">
                <a16:creationId xmlns:a16="http://schemas.microsoft.com/office/drawing/2014/main" id="{C444DA8F-2C98-63E9-7957-05DA7599DF99}"/>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dirty="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0" name="Subtitle 3">
            <a:extLst>
              <a:ext uri="{FF2B5EF4-FFF2-40B4-BE49-F238E27FC236}">
                <a16:creationId xmlns:a16="http://schemas.microsoft.com/office/drawing/2014/main" id="{FBAC68A0-A5FC-8DCB-955D-FBB56050A92E}"/>
              </a:ext>
            </a:extLst>
          </p:cNvPr>
          <p:cNvSpPr txBox="1">
            <a:spLocks/>
          </p:cNvSpPr>
          <p:nvPr/>
        </p:nvSpPr>
        <p:spPr>
          <a:xfrm>
            <a:off x="-165467" y="3699596"/>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endParaRPr lang="en-US" altLang="ja-JP" sz="40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4" name="テキスト ボックス 3">
            <a:extLst>
              <a:ext uri="{FF2B5EF4-FFF2-40B4-BE49-F238E27FC236}">
                <a16:creationId xmlns:a16="http://schemas.microsoft.com/office/drawing/2014/main" id="{CD61B0DC-FD4F-5750-8F36-A745C4D211DD}"/>
              </a:ext>
            </a:extLst>
          </p:cNvPr>
          <p:cNvSpPr txBox="1"/>
          <p:nvPr/>
        </p:nvSpPr>
        <p:spPr>
          <a:xfrm>
            <a:off x="8488362" y="8454403"/>
            <a:ext cx="5670804" cy="338554"/>
          </a:xfrm>
          <a:prstGeom prst="rect">
            <a:avLst/>
          </a:prstGeom>
          <a:noFill/>
        </p:spPr>
        <p:txBody>
          <a:bodyPr wrap="square" rtlCol="0">
            <a:spAutoFit/>
          </a:bodyPr>
          <a:lstStyle/>
          <a:p>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2024-25</a:t>
            </a:r>
            <a:r>
              <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rPr>
              <a:t>　　</a:t>
            </a:r>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Hiroko Watanabe</a:t>
            </a:r>
            <a:endPar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endParaRPr>
          </a:p>
        </p:txBody>
      </p:sp>
      <p:pic>
        <p:nvPicPr>
          <p:cNvPr id="3" name="図 2" descr="タイムライン&#10;&#10;自動的に生成された説明">
            <a:extLst>
              <a:ext uri="{FF2B5EF4-FFF2-40B4-BE49-F238E27FC236}">
                <a16:creationId xmlns:a16="http://schemas.microsoft.com/office/drawing/2014/main" id="{E7DA5961-B0BF-71B1-6153-71755ED6DA33}"/>
              </a:ext>
            </a:extLst>
          </p:cNvPr>
          <p:cNvPicPr>
            <a:picLocks noChangeAspect="1"/>
          </p:cNvPicPr>
          <p:nvPr/>
        </p:nvPicPr>
        <p:blipFill rotWithShape="1">
          <a:blip r:embed="rId5">
            <a:extLst>
              <a:ext uri="{28A0092B-C50C-407E-A947-70E740481C1C}">
                <a14:useLocalDpi xmlns:a14="http://schemas.microsoft.com/office/drawing/2010/main" val="0"/>
              </a:ext>
            </a:extLst>
          </a:blip>
          <a:srcRect l="5849" t="62803" r="5380" b="2448"/>
          <a:stretch/>
        </p:blipFill>
        <p:spPr>
          <a:xfrm>
            <a:off x="1043072" y="970134"/>
            <a:ext cx="10105856" cy="5546311"/>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84F5F53B-EE4E-484B-C504-E887812ACF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269" y="155487"/>
            <a:ext cx="2165775" cy="688061"/>
          </a:xfrm>
          <a:prstGeom prst="rect">
            <a:avLst/>
          </a:prstGeom>
        </p:spPr>
      </p:pic>
      <p:sp>
        <p:nvSpPr>
          <p:cNvPr id="6" name="テキスト ボックス 5">
            <a:extLst>
              <a:ext uri="{FF2B5EF4-FFF2-40B4-BE49-F238E27FC236}">
                <a16:creationId xmlns:a16="http://schemas.microsoft.com/office/drawing/2014/main" id="{6B74303A-4DD0-AF09-0F81-B4E028F9BD1D}"/>
              </a:ext>
            </a:extLst>
          </p:cNvPr>
          <p:cNvSpPr txBox="1"/>
          <p:nvPr/>
        </p:nvSpPr>
        <p:spPr>
          <a:xfrm>
            <a:off x="5786847" y="261257"/>
            <a:ext cx="5159828" cy="584775"/>
          </a:xfrm>
          <a:prstGeom prst="rect">
            <a:avLst/>
          </a:prstGeom>
          <a:noFill/>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視察</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1</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日目　</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8</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00</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18</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30</a:t>
            </a:r>
            <a:endParaRPr kumimoji="1" lang="ja-JP" altLang="en-US" sz="3200" b="1" dirty="0">
              <a:solidFill>
                <a:schemeClr val="bg1"/>
              </a:solidFill>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BED85E2F-1D9A-1F45-5095-D03C089D5358}"/>
              </a:ext>
            </a:extLst>
          </p:cNvPr>
          <p:cNvSpPr/>
          <p:nvPr/>
        </p:nvSpPr>
        <p:spPr>
          <a:xfrm>
            <a:off x="2371044" y="2590800"/>
            <a:ext cx="5414056"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7DF58C1-0115-2371-363F-451081A9C16F}"/>
              </a:ext>
            </a:extLst>
          </p:cNvPr>
          <p:cNvSpPr txBox="1"/>
          <p:nvPr/>
        </p:nvSpPr>
        <p:spPr>
          <a:xfrm>
            <a:off x="2641600" y="2590800"/>
            <a:ext cx="5143500" cy="369332"/>
          </a:xfrm>
          <a:prstGeom prst="rect">
            <a:avLst/>
          </a:prstGeom>
          <a:noFill/>
        </p:spPr>
        <p:txBody>
          <a:bodyPr wrap="square" rtlCol="0">
            <a:spAutoFit/>
          </a:bodyPr>
          <a:lstStyle/>
          <a:p>
            <a:r>
              <a:rPr kumimoji="1" lang="ja-JP" altLang="en-US" b="1" dirty="0">
                <a:latin typeface="ＭＳ Ｐゴシック" panose="020B0600070205080204" pitchFamily="50" charset="-128"/>
                <a:ea typeface="ＭＳ Ｐゴシック" panose="020B0600070205080204" pitchFamily="50" charset="-128"/>
              </a:rPr>
              <a:t>日本・モンゴルのアクト、ロータリアンの活動紹介</a:t>
            </a:r>
          </a:p>
        </p:txBody>
      </p:sp>
      <p:pic>
        <p:nvPicPr>
          <p:cNvPr id="13" name="図 12" descr="屋内, 人, テーブル, 座る が含まれている画像&#10;&#10;自動的に生成された説明">
            <a:extLst>
              <a:ext uri="{FF2B5EF4-FFF2-40B4-BE49-F238E27FC236}">
                <a16:creationId xmlns:a16="http://schemas.microsoft.com/office/drawing/2014/main" id="{80C819C1-1D57-AE5E-AFF7-49FC1B38F4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82" y="3040418"/>
            <a:ext cx="5627986" cy="3750525"/>
          </a:xfrm>
          <a:prstGeom prst="rect">
            <a:avLst/>
          </a:prstGeom>
        </p:spPr>
      </p:pic>
      <p:sp>
        <p:nvSpPr>
          <p:cNvPr id="8" name="正方形/長方形 7">
            <a:extLst>
              <a:ext uri="{FF2B5EF4-FFF2-40B4-BE49-F238E27FC236}">
                <a16:creationId xmlns:a16="http://schemas.microsoft.com/office/drawing/2014/main" id="{3342FCD7-ADB5-063C-CC1C-F0618C7AAF17}"/>
              </a:ext>
            </a:extLst>
          </p:cNvPr>
          <p:cNvSpPr/>
          <p:nvPr/>
        </p:nvSpPr>
        <p:spPr>
          <a:xfrm>
            <a:off x="258125" y="6000551"/>
            <a:ext cx="50927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8CB825E-0461-77D4-5F20-7979BF87F73D}"/>
              </a:ext>
            </a:extLst>
          </p:cNvPr>
          <p:cNvSpPr txBox="1"/>
          <p:nvPr/>
        </p:nvSpPr>
        <p:spPr>
          <a:xfrm>
            <a:off x="353506" y="6000551"/>
            <a:ext cx="5092701" cy="369332"/>
          </a:xfrm>
          <a:prstGeom prst="rect">
            <a:avLst/>
          </a:prstGeom>
          <a:noFill/>
        </p:spPr>
        <p:txBody>
          <a:bodyPr wrap="square" rtlCol="0">
            <a:spAutoFit/>
          </a:bodyPr>
          <a:lstStyle/>
          <a:p>
            <a:r>
              <a:rPr kumimoji="1" lang="ja-JP" altLang="en-US" b="1" dirty="0">
                <a:latin typeface="ＭＳ Ｐゴシック" panose="020B0600070205080204" pitchFamily="50" charset="-128"/>
                <a:ea typeface="ＭＳ Ｐゴシック" panose="020B0600070205080204" pitchFamily="50" charset="-128"/>
              </a:rPr>
              <a:t>専門家７人を招いて教育の現場を聞き意見交換</a:t>
            </a:r>
          </a:p>
        </p:txBody>
      </p:sp>
      <p:pic>
        <p:nvPicPr>
          <p:cNvPr id="16" name="図 15" descr="スーツを着た男性が部屋の中にいる人たち&#10;&#10;低い精度で自動的に生成された説明">
            <a:extLst>
              <a:ext uri="{FF2B5EF4-FFF2-40B4-BE49-F238E27FC236}">
                <a16:creationId xmlns:a16="http://schemas.microsoft.com/office/drawing/2014/main" id="{27F8EDDA-0073-BD36-FB81-2C9BD817456C}"/>
              </a:ext>
            </a:extLst>
          </p:cNvPr>
          <p:cNvPicPr>
            <a:picLocks noChangeAspect="1"/>
          </p:cNvPicPr>
          <p:nvPr/>
        </p:nvPicPr>
        <p:blipFill rotWithShape="1">
          <a:blip r:embed="rId8">
            <a:extLst>
              <a:ext uri="{28A0092B-C50C-407E-A947-70E740481C1C}">
                <a14:useLocalDpi xmlns:a14="http://schemas.microsoft.com/office/drawing/2010/main" val="0"/>
              </a:ext>
            </a:extLst>
          </a:blip>
          <a:srcRect t="6907" b="6646"/>
          <a:stretch/>
        </p:blipFill>
        <p:spPr>
          <a:xfrm>
            <a:off x="5723368" y="3009900"/>
            <a:ext cx="6253377" cy="3750256"/>
          </a:xfrm>
          <a:prstGeom prst="rect">
            <a:avLst/>
          </a:prstGeom>
        </p:spPr>
      </p:pic>
    </p:spTree>
    <p:custDataLst>
      <p:tags r:id="rId1"/>
    </p:custDataLst>
    <p:extLst>
      <p:ext uri="{BB962C8B-B14F-4D97-AF65-F5344CB8AC3E}">
        <p14:creationId xmlns:p14="http://schemas.microsoft.com/office/powerpoint/2010/main" val="4094957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F415-EE8E-8382-41AE-17AB5FCDCF9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7B8634A-A366-2772-60EE-08EFEC005E2C}"/>
              </a:ext>
            </a:extLst>
          </p:cNvPr>
          <p:cNvPicPr>
            <a:picLocks noChangeAspect="1"/>
          </p:cNvPicPr>
          <p:nvPr/>
        </p:nvPicPr>
        <p:blipFill>
          <a:blip r:embed="rId4"/>
          <a:stretch>
            <a:fillRect/>
          </a:stretch>
        </p:blipFill>
        <p:spPr>
          <a:xfrm>
            <a:off x="0" y="0"/>
            <a:ext cx="12192000" cy="6829099"/>
          </a:xfrm>
          <a:prstGeom prst="rect">
            <a:avLst/>
          </a:prstGeom>
        </p:spPr>
      </p:pic>
      <p:sp>
        <p:nvSpPr>
          <p:cNvPr id="11" name="Text Placeholder 6">
            <a:extLst>
              <a:ext uri="{FF2B5EF4-FFF2-40B4-BE49-F238E27FC236}">
                <a16:creationId xmlns:a16="http://schemas.microsoft.com/office/drawing/2014/main" id="{C444DA8F-2C98-63E9-7957-05DA7599DF99}"/>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dirty="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0" name="Subtitle 3">
            <a:extLst>
              <a:ext uri="{FF2B5EF4-FFF2-40B4-BE49-F238E27FC236}">
                <a16:creationId xmlns:a16="http://schemas.microsoft.com/office/drawing/2014/main" id="{FBAC68A0-A5FC-8DCB-955D-FBB56050A92E}"/>
              </a:ext>
            </a:extLst>
          </p:cNvPr>
          <p:cNvSpPr txBox="1">
            <a:spLocks/>
          </p:cNvSpPr>
          <p:nvPr/>
        </p:nvSpPr>
        <p:spPr>
          <a:xfrm>
            <a:off x="-165467" y="3699596"/>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endParaRPr lang="en-US" altLang="ja-JP" sz="40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4" name="テキスト ボックス 3">
            <a:extLst>
              <a:ext uri="{FF2B5EF4-FFF2-40B4-BE49-F238E27FC236}">
                <a16:creationId xmlns:a16="http://schemas.microsoft.com/office/drawing/2014/main" id="{CD61B0DC-FD4F-5750-8F36-A745C4D211DD}"/>
              </a:ext>
            </a:extLst>
          </p:cNvPr>
          <p:cNvSpPr txBox="1"/>
          <p:nvPr/>
        </p:nvSpPr>
        <p:spPr>
          <a:xfrm>
            <a:off x="8488362" y="8454403"/>
            <a:ext cx="5670804" cy="338554"/>
          </a:xfrm>
          <a:prstGeom prst="rect">
            <a:avLst/>
          </a:prstGeom>
          <a:noFill/>
        </p:spPr>
        <p:txBody>
          <a:bodyPr wrap="square" rtlCol="0">
            <a:spAutoFit/>
          </a:bodyPr>
          <a:lstStyle/>
          <a:p>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2024-25</a:t>
            </a:r>
            <a:r>
              <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rPr>
              <a:t>　　</a:t>
            </a:r>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Hiroko Watanabe</a:t>
            </a:r>
            <a:endPar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endParaRPr>
          </a:p>
        </p:txBody>
      </p:sp>
      <p:pic>
        <p:nvPicPr>
          <p:cNvPr id="14" name="Picture 13" descr="A picture containing drawing&#10;&#10;Description automatically generated">
            <a:extLst>
              <a:ext uri="{FF2B5EF4-FFF2-40B4-BE49-F238E27FC236}">
                <a16:creationId xmlns:a16="http://schemas.microsoft.com/office/drawing/2014/main" id="{84F5F53B-EE4E-484B-C504-E887812AC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69" y="129361"/>
            <a:ext cx="2165775" cy="688061"/>
          </a:xfrm>
          <a:prstGeom prst="rect">
            <a:avLst/>
          </a:prstGeom>
        </p:spPr>
      </p:pic>
      <p:sp>
        <p:nvSpPr>
          <p:cNvPr id="6" name="テキスト ボックス 5">
            <a:extLst>
              <a:ext uri="{FF2B5EF4-FFF2-40B4-BE49-F238E27FC236}">
                <a16:creationId xmlns:a16="http://schemas.microsoft.com/office/drawing/2014/main" id="{6B74303A-4DD0-AF09-0F81-B4E028F9BD1D}"/>
              </a:ext>
            </a:extLst>
          </p:cNvPr>
          <p:cNvSpPr txBox="1"/>
          <p:nvPr/>
        </p:nvSpPr>
        <p:spPr>
          <a:xfrm>
            <a:off x="5431808" y="141640"/>
            <a:ext cx="5159828" cy="584775"/>
          </a:xfrm>
          <a:prstGeom prst="rect">
            <a:avLst/>
          </a:prstGeom>
          <a:noFill/>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視察</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2</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日目　</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23</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番校訪問</a:t>
            </a:r>
          </a:p>
        </p:txBody>
      </p:sp>
      <p:pic>
        <p:nvPicPr>
          <p:cNvPr id="7" name="図 6" descr="写真, 異なる, 項目, です が含まれている画像&#10;&#10;自動的に生成された説明">
            <a:extLst>
              <a:ext uri="{FF2B5EF4-FFF2-40B4-BE49-F238E27FC236}">
                <a16:creationId xmlns:a16="http://schemas.microsoft.com/office/drawing/2014/main" id="{FF8AFCE3-19AD-708A-5171-3D7D4A7CDFFD}"/>
              </a:ext>
            </a:extLst>
          </p:cNvPr>
          <p:cNvPicPr>
            <a:picLocks noChangeAspect="1"/>
          </p:cNvPicPr>
          <p:nvPr/>
        </p:nvPicPr>
        <p:blipFill rotWithShape="1">
          <a:blip r:embed="rId6">
            <a:extLst>
              <a:ext uri="{28A0092B-C50C-407E-A947-70E740481C1C}">
                <a14:useLocalDpi xmlns:a14="http://schemas.microsoft.com/office/drawing/2010/main" val="0"/>
              </a:ext>
            </a:extLst>
          </a:blip>
          <a:srcRect l="5224" t="8191" r="5046" b="46054"/>
          <a:stretch/>
        </p:blipFill>
        <p:spPr>
          <a:xfrm>
            <a:off x="1817704" y="835628"/>
            <a:ext cx="8225657" cy="5880732"/>
          </a:xfrm>
          <a:prstGeom prst="rect">
            <a:avLst/>
          </a:prstGeom>
        </p:spPr>
      </p:pic>
    </p:spTree>
    <p:custDataLst>
      <p:tags r:id="rId1"/>
    </p:custDataLst>
    <p:extLst>
      <p:ext uri="{BB962C8B-B14F-4D97-AF65-F5344CB8AC3E}">
        <p14:creationId xmlns:p14="http://schemas.microsoft.com/office/powerpoint/2010/main" val="39465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F415-EE8E-8382-41AE-17AB5FCDCF9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7B8634A-A366-2772-60EE-08EFEC005E2C}"/>
              </a:ext>
            </a:extLst>
          </p:cNvPr>
          <p:cNvPicPr>
            <a:picLocks noChangeAspect="1"/>
          </p:cNvPicPr>
          <p:nvPr/>
        </p:nvPicPr>
        <p:blipFill>
          <a:blip r:embed="rId4"/>
          <a:stretch>
            <a:fillRect/>
          </a:stretch>
        </p:blipFill>
        <p:spPr>
          <a:xfrm>
            <a:off x="0" y="0"/>
            <a:ext cx="12192000" cy="6829099"/>
          </a:xfrm>
          <a:prstGeom prst="rect">
            <a:avLst/>
          </a:prstGeom>
        </p:spPr>
      </p:pic>
      <p:sp>
        <p:nvSpPr>
          <p:cNvPr id="11" name="Text Placeholder 6">
            <a:extLst>
              <a:ext uri="{FF2B5EF4-FFF2-40B4-BE49-F238E27FC236}">
                <a16:creationId xmlns:a16="http://schemas.microsoft.com/office/drawing/2014/main" id="{C444DA8F-2C98-63E9-7957-05DA7599DF99}"/>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dirty="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0" name="Subtitle 3">
            <a:extLst>
              <a:ext uri="{FF2B5EF4-FFF2-40B4-BE49-F238E27FC236}">
                <a16:creationId xmlns:a16="http://schemas.microsoft.com/office/drawing/2014/main" id="{FBAC68A0-A5FC-8DCB-955D-FBB56050A92E}"/>
              </a:ext>
            </a:extLst>
          </p:cNvPr>
          <p:cNvSpPr txBox="1">
            <a:spLocks/>
          </p:cNvSpPr>
          <p:nvPr/>
        </p:nvSpPr>
        <p:spPr>
          <a:xfrm>
            <a:off x="-165467" y="3699596"/>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endParaRPr lang="en-US" altLang="ja-JP" sz="40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4" name="テキスト ボックス 3">
            <a:extLst>
              <a:ext uri="{FF2B5EF4-FFF2-40B4-BE49-F238E27FC236}">
                <a16:creationId xmlns:a16="http://schemas.microsoft.com/office/drawing/2014/main" id="{CD61B0DC-FD4F-5750-8F36-A745C4D211DD}"/>
              </a:ext>
            </a:extLst>
          </p:cNvPr>
          <p:cNvSpPr txBox="1"/>
          <p:nvPr/>
        </p:nvSpPr>
        <p:spPr>
          <a:xfrm>
            <a:off x="8488362" y="8454403"/>
            <a:ext cx="5670804" cy="338554"/>
          </a:xfrm>
          <a:prstGeom prst="rect">
            <a:avLst/>
          </a:prstGeom>
          <a:noFill/>
        </p:spPr>
        <p:txBody>
          <a:bodyPr wrap="square" rtlCol="0">
            <a:spAutoFit/>
          </a:bodyPr>
          <a:lstStyle/>
          <a:p>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2024-25</a:t>
            </a:r>
            <a:r>
              <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rPr>
              <a:t>　　</a:t>
            </a:r>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Hiroko Watanabe</a:t>
            </a:r>
            <a:endPar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endParaRPr>
          </a:p>
        </p:txBody>
      </p:sp>
      <p:pic>
        <p:nvPicPr>
          <p:cNvPr id="14" name="Picture 13" descr="A picture containing drawing&#10;&#10;Description automatically generated">
            <a:extLst>
              <a:ext uri="{FF2B5EF4-FFF2-40B4-BE49-F238E27FC236}">
                <a16:creationId xmlns:a16="http://schemas.microsoft.com/office/drawing/2014/main" id="{84F5F53B-EE4E-484B-C504-E887812AC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69" y="155487"/>
            <a:ext cx="2165775" cy="688061"/>
          </a:xfrm>
          <a:prstGeom prst="rect">
            <a:avLst/>
          </a:prstGeom>
        </p:spPr>
      </p:pic>
      <p:sp>
        <p:nvSpPr>
          <p:cNvPr id="6" name="テキスト ボックス 5">
            <a:extLst>
              <a:ext uri="{FF2B5EF4-FFF2-40B4-BE49-F238E27FC236}">
                <a16:creationId xmlns:a16="http://schemas.microsoft.com/office/drawing/2014/main" id="{6B74303A-4DD0-AF09-0F81-B4E028F9BD1D}"/>
              </a:ext>
            </a:extLst>
          </p:cNvPr>
          <p:cNvSpPr txBox="1"/>
          <p:nvPr/>
        </p:nvSpPr>
        <p:spPr>
          <a:xfrm>
            <a:off x="5786847" y="261257"/>
            <a:ext cx="5159828" cy="584775"/>
          </a:xfrm>
          <a:prstGeom prst="rect">
            <a:avLst/>
          </a:prstGeom>
          <a:noFill/>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視察</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2</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日目　</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24</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番校</a:t>
            </a:r>
          </a:p>
        </p:txBody>
      </p:sp>
      <p:pic>
        <p:nvPicPr>
          <p:cNvPr id="7" name="図 6" descr="写真, 異なる, 項目, です が含まれている画像&#10;&#10;自動的に生成された説明">
            <a:extLst>
              <a:ext uri="{FF2B5EF4-FFF2-40B4-BE49-F238E27FC236}">
                <a16:creationId xmlns:a16="http://schemas.microsoft.com/office/drawing/2014/main" id="{D7137B9B-82D8-18A0-EE08-5D3169B0619E}"/>
              </a:ext>
            </a:extLst>
          </p:cNvPr>
          <p:cNvPicPr>
            <a:picLocks noChangeAspect="1"/>
          </p:cNvPicPr>
          <p:nvPr/>
        </p:nvPicPr>
        <p:blipFill rotWithShape="1">
          <a:blip r:embed="rId6">
            <a:extLst>
              <a:ext uri="{28A0092B-C50C-407E-A947-70E740481C1C}">
                <a14:useLocalDpi xmlns:a14="http://schemas.microsoft.com/office/drawing/2010/main" val="0"/>
              </a:ext>
            </a:extLst>
          </a:blip>
          <a:srcRect l="4049" t="56190" r="4049" b="3809"/>
          <a:stretch/>
        </p:blipFill>
        <p:spPr>
          <a:xfrm>
            <a:off x="1515290" y="1046692"/>
            <a:ext cx="8830493" cy="5388702"/>
          </a:xfrm>
          <a:prstGeom prst="rect">
            <a:avLst/>
          </a:prstGeom>
        </p:spPr>
      </p:pic>
    </p:spTree>
    <p:custDataLst>
      <p:tags r:id="rId1"/>
    </p:custDataLst>
    <p:extLst>
      <p:ext uri="{BB962C8B-B14F-4D97-AF65-F5344CB8AC3E}">
        <p14:creationId xmlns:p14="http://schemas.microsoft.com/office/powerpoint/2010/main" val="3683295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F415-EE8E-8382-41AE-17AB5FCDCF9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7B8634A-A366-2772-60EE-08EFEC005E2C}"/>
              </a:ext>
            </a:extLst>
          </p:cNvPr>
          <p:cNvPicPr>
            <a:picLocks noChangeAspect="1"/>
          </p:cNvPicPr>
          <p:nvPr/>
        </p:nvPicPr>
        <p:blipFill>
          <a:blip r:embed="rId4"/>
          <a:stretch>
            <a:fillRect/>
          </a:stretch>
        </p:blipFill>
        <p:spPr>
          <a:xfrm>
            <a:off x="0" y="0"/>
            <a:ext cx="12192000" cy="6829099"/>
          </a:xfrm>
          <a:prstGeom prst="rect">
            <a:avLst/>
          </a:prstGeom>
        </p:spPr>
      </p:pic>
      <p:sp>
        <p:nvSpPr>
          <p:cNvPr id="11" name="Text Placeholder 6">
            <a:extLst>
              <a:ext uri="{FF2B5EF4-FFF2-40B4-BE49-F238E27FC236}">
                <a16:creationId xmlns:a16="http://schemas.microsoft.com/office/drawing/2014/main" id="{C444DA8F-2C98-63E9-7957-05DA7599DF99}"/>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dirty="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0" name="Subtitle 3">
            <a:extLst>
              <a:ext uri="{FF2B5EF4-FFF2-40B4-BE49-F238E27FC236}">
                <a16:creationId xmlns:a16="http://schemas.microsoft.com/office/drawing/2014/main" id="{FBAC68A0-A5FC-8DCB-955D-FBB56050A92E}"/>
              </a:ext>
            </a:extLst>
          </p:cNvPr>
          <p:cNvSpPr txBox="1">
            <a:spLocks/>
          </p:cNvSpPr>
          <p:nvPr/>
        </p:nvSpPr>
        <p:spPr>
          <a:xfrm>
            <a:off x="-165467" y="3699596"/>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endParaRPr lang="en-US" altLang="ja-JP" sz="40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4" name="テキスト ボックス 3">
            <a:extLst>
              <a:ext uri="{FF2B5EF4-FFF2-40B4-BE49-F238E27FC236}">
                <a16:creationId xmlns:a16="http://schemas.microsoft.com/office/drawing/2014/main" id="{CD61B0DC-FD4F-5750-8F36-A745C4D211DD}"/>
              </a:ext>
            </a:extLst>
          </p:cNvPr>
          <p:cNvSpPr txBox="1"/>
          <p:nvPr/>
        </p:nvSpPr>
        <p:spPr>
          <a:xfrm>
            <a:off x="8488362" y="8454403"/>
            <a:ext cx="5670804" cy="338554"/>
          </a:xfrm>
          <a:prstGeom prst="rect">
            <a:avLst/>
          </a:prstGeom>
          <a:noFill/>
        </p:spPr>
        <p:txBody>
          <a:bodyPr wrap="square" rtlCol="0">
            <a:spAutoFit/>
          </a:bodyPr>
          <a:lstStyle/>
          <a:p>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2024-25</a:t>
            </a:r>
            <a:r>
              <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rPr>
              <a:t>　　</a:t>
            </a:r>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Hiroko Watanabe</a:t>
            </a:r>
            <a:endPar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endParaRPr>
          </a:p>
        </p:txBody>
      </p:sp>
      <p:pic>
        <p:nvPicPr>
          <p:cNvPr id="14" name="Picture 13" descr="A picture containing drawing&#10;&#10;Description automatically generated">
            <a:extLst>
              <a:ext uri="{FF2B5EF4-FFF2-40B4-BE49-F238E27FC236}">
                <a16:creationId xmlns:a16="http://schemas.microsoft.com/office/drawing/2014/main" id="{84F5F53B-EE4E-484B-C504-E887812ACF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69" y="155487"/>
            <a:ext cx="2165775" cy="688061"/>
          </a:xfrm>
          <a:prstGeom prst="rect">
            <a:avLst/>
          </a:prstGeom>
        </p:spPr>
      </p:pic>
      <p:sp>
        <p:nvSpPr>
          <p:cNvPr id="6" name="テキスト ボックス 5">
            <a:extLst>
              <a:ext uri="{FF2B5EF4-FFF2-40B4-BE49-F238E27FC236}">
                <a16:creationId xmlns:a16="http://schemas.microsoft.com/office/drawing/2014/main" id="{6B74303A-4DD0-AF09-0F81-B4E028F9BD1D}"/>
              </a:ext>
            </a:extLst>
          </p:cNvPr>
          <p:cNvSpPr txBox="1"/>
          <p:nvPr/>
        </p:nvSpPr>
        <p:spPr>
          <a:xfrm>
            <a:off x="2677886" y="261257"/>
            <a:ext cx="9196251" cy="523220"/>
          </a:xfrm>
          <a:prstGeom prst="rect">
            <a:avLst/>
          </a:prstGeom>
          <a:noFill/>
        </p:spPr>
        <p:txBody>
          <a:bodyPr wrap="square" rtlCol="0">
            <a:spAutoFit/>
          </a:bodyPr>
          <a:lstStyle/>
          <a:p>
            <a:r>
              <a:rPr kumimoji="1" lang="ja-JP" altLang="en-US" sz="2800" b="1" dirty="0">
                <a:solidFill>
                  <a:schemeClr val="bg1"/>
                </a:solidFill>
                <a:latin typeface="ＭＳ Ｐゴシック" panose="020B0600070205080204" pitchFamily="50" charset="-128"/>
                <a:ea typeface="ＭＳ Ｐゴシック" panose="020B0600070205080204" pitchFamily="50" charset="-128"/>
              </a:rPr>
              <a:t>ロータリーと共同で行っているストップいじめ啓発ポスター</a:t>
            </a:r>
          </a:p>
        </p:txBody>
      </p:sp>
      <p:pic>
        <p:nvPicPr>
          <p:cNvPr id="13" name="図 12" descr="テキスト, ホワイトボード&#10;&#10;自動的に生成された説明">
            <a:extLst>
              <a:ext uri="{FF2B5EF4-FFF2-40B4-BE49-F238E27FC236}">
                <a16:creationId xmlns:a16="http://schemas.microsoft.com/office/drawing/2014/main" id="{ED31CADD-39BE-6766-2CD3-7AC8877B8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611" y="1285758"/>
            <a:ext cx="6495563" cy="4872772"/>
          </a:xfrm>
          <a:prstGeom prst="rect">
            <a:avLst/>
          </a:prstGeom>
        </p:spPr>
      </p:pic>
      <p:pic>
        <p:nvPicPr>
          <p:cNvPr id="18" name="図 17" descr="テキスト, ホワイトボード&#10;&#10;自動的に生成された説明">
            <a:extLst>
              <a:ext uri="{FF2B5EF4-FFF2-40B4-BE49-F238E27FC236}">
                <a16:creationId xmlns:a16="http://schemas.microsoft.com/office/drawing/2014/main" id="{ECE89A62-A683-084E-2A74-9BF51B9687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6641" y="1263210"/>
            <a:ext cx="3670663" cy="4895320"/>
          </a:xfrm>
          <a:prstGeom prst="rect">
            <a:avLst/>
          </a:prstGeom>
        </p:spPr>
      </p:pic>
    </p:spTree>
    <p:custDataLst>
      <p:tags r:id="rId1"/>
    </p:custDataLst>
    <p:extLst>
      <p:ext uri="{BB962C8B-B14F-4D97-AF65-F5344CB8AC3E}">
        <p14:creationId xmlns:p14="http://schemas.microsoft.com/office/powerpoint/2010/main" val="245023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F415-EE8E-8382-41AE-17AB5FCDCF9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7B8634A-A366-2772-60EE-08EFEC005E2C}"/>
              </a:ext>
            </a:extLst>
          </p:cNvPr>
          <p:cNvPicPr>
            <a:picLocks noChangeAspect="1"/>
          </p:cNvPicPr>
          <p:nvPr/>
        </p:nvPicPr>
        <p:blipFill>
          <a:blip r:embed="rId4"/>
          <a:stretch>
            <a:fillRect/>
          </a:stretch>
        </p:blipFill>
        <p:spPr>
          <a:xfrm>
            <a:off x="0" y="0"/>
            <a:ext cx="12192000" cy="6829099"/>
          </a:xfrm>
          <a:prstGeom prst="rect">
            <a:avLst/>
          </a:prstGeom>
        </p:spPr>
      </p:pic>
      <p:pic>
        <p:nvPicPr>
          <p:cNvPr id="28" name="図 27" descr="馬の群れ&#10;&#10;自動的に生成された説明">
            <a:extLst>
              <a:ext uri="{FF2B5EF4-FFF2-40B4-BE49-F238E27FC236}">
                <a16:creationId xmlns:a16="http://schemas.microsoft.com/office/drawing/2014/main" id="{D6CC92AB-3D26-DFE9-13C9-0926F6723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1566" y="127854"/>
            <a:ext cx="4743931" cy="2668461"/>
          </a:xfrm>
          <a:prstGeom prst="rect">
            <a:avLst/>
          </a:prstGeom>
        </p:spPr>
      </p:pic>
      <p:pic>
        <p:nvPicPr>
          <p:cNvPr id="13" name="図 12" descr="草の上に立っている人たち&#10;&#10;中程度の精度で自動的に生成された説明">
            <a:extLst>
              <a:ext uri="{FF2B5EF4-FFF2-40B4-BE49-F238E27FC236}">
                <a16:creationId xmlns:a16="http://schemas.microsoft.com/office/drawing/2014/main" id="{E47DFC20-7362-B74E-2D09-EF6CCE9B0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23" y="102354"/>
            <a:ext cx="5418909" cy="4056655"/>
          </a:xfrm>
          <a:prstGeom prst="rect">
            <a:avLst/>
          </a:prstGeom>
        </p:spPr>
      </p:pic>
      <p:sp>
        <p:nvSpPr>
          <p:cNvPr id="11" name="Text Placeholder 6">
            <a:extLst>
              <a:ext uri="{FF2B5EF4-FFF2-40B4-BE49-F238E27FC236}">
                <a16:creationId xmlns:a16="http://schemas.microsoft.com/office/drawing/2014/main" id="{C444DA8F-2C98-63E9-7957-05DA7599DF99}"/>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dirty="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0" name="Subtitle 3">
            <a:extLst>
              <a:ext uri="{FF2B5EF4-FFF2-40B4-BE49-F238E27FC236}">
                <a16:creationId xmlns:a16="http://schemas.microsoft.com/office/drawing/2014/main" id="{FBAC68A0-A5FC-8DCB-955D-FBB56050A92E}"/>
              </a:ext>
            </a:extLst>
          </p:cNvPr>
          <p:cNvSpPr txBox="1">
            <a:spLocks/>
          </p:cNvSpPr>
          <p:nvPr/>
        </p:nvSpPr>
        <p:spPr>
          <a:xfrm>
            <a:off x="-165467" y="3699596"/>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rtl="0">
              <a:buNone/>
            </a:pPr>
            <a:endParaRPr lang="en-US" altLang="ja-JP" sz="4000" b="1" i="0" u="none" baseline="0" dirty="0">
              <a:solidFill>
                <a:schemeClr val="bg1"/>
              </a:solidFill>
              <a:latin typeface="MS PGothic" panose="020B0600070205080204" pitchFamily="34" charset="-128"/>
              <a:ea typeface="MS PGothic" panose="020B0600070205080204" pitchFamily="34" charset="-128"/>
              <a:cs typeface="MS PGothic" panose="020B0604020202020204" pitchFamily="34" charset="0"/>
            </a:endParaRPr>
          </a:p>
        </p:txBody>
      </p:sp>
      <p:sp>
        <p:nvSpPr>
          <p:cNvPr id="4" name="テキスト ボックス 3">
            <a:extLst>
              <a:ext uri="{FF2B5EF4-FFF2-40B4-BE49-F238E27FC236}">
                <a16:creationId xmlns:a16="http://schemas.microsoft.com/office/drawing/2014/main" id="{CD61B0DC-FD4F-5750-8F36-A745C4D211DD}"/>
              </a:ext>
            </a:extLst>
          </p:cNvPr>
          <p:cNvSpPr txBox="1"/>
          <p:nvPr/>
        </p:nvSpPr>
        <p:spPr>
          <a:xfrm>
            <a:off x="8488362" y="8454403"/>
            <a:ext cx="5670804" cy="338554"/>
          </a:xfrm>
          <a:prstGeom prst="rect">
            <a:avLst/>
          </a:prstGeom>
          <a:noFill/>
        </p:spPr>
        <p:txBody>
          <a:bodyPr wrap="square" rtlCol="0">
            <a:spAutoFit/>
          </a:bodyPr>
          <a:lstStyle/>
          <a:p>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2024-25</a:t>
            </a:r>
            <a:r>
              <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rPr>
              <a:t>　　</a:t>
            </a:r>
            <a:r>
              <a:rPr kumimoji="1" lang="en-US" altLang="ja-JP" sz="1600" dirty="0">
                <a:solidFill>
                  <a:schemeClr val="bg1"/>
                </a:solidFill>
                <a:latin typeface="A-OTF ゴシックMB101 Pro H" panose="020B0800000000000000" pitchFamily="34" charset="-128"/>
                <a:ea typeface="A-OTF ゴシックMB101 Pro H" panose="020B0800000000000000" pitchFamily="34" charset="-128"/>
              </a:rPr>
              <a:t>Hiroko Watanabe</a:t>
            </a:r>
            <a:endParaRPr kumimoji="1" lang="ja-JP" altLang="en-US" sz="1600" dirty="0">
              <a:solidFill>
                <a:schemeClr val="bg1"/>
              </a:solidFill>
              <a:latin typeface="A-OTF ゴシックMB101 Pro H" panose="020B0800000000000000" pitchFamily="34" charset="-128"/>
              <a:ea typeface="A-OTF ゴシックMB101 Pro H" panose="020B0800000000000000" pitchFamily="34" charset="-128"/>
            </a:endParaRPr>
          </a:p>
        </p:txBody>
      </p:sp>
      <p:pic>
        <p:nvPicPr>
          <p:cNvPr id="14" name="Picture 13" descr="A picture containing drawing&#10;&#10;Description automatically generated">
            <a:extLst>
              <a:ext uri="{FF2B5EF4-FFF2-40B4-BE49-F238E27FC236}">
                <a16:creationId xmlns:a16="http://schemas.microsoft.com/office/drawing/2014/main" id="{84F5F53B-EE4E-484B-C504-E887812ACF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269" y="155487"/>
            <a:ext cx="2165775" cy="688061"/>
          </a:xfrm>
          <a:prstGeom prst="rect">
            <a:avLst/>
          </a:prstGeom>
        </p:spPr>
      </p:pic>
      <p:sp>
        <p:nvSpPr>
          <p:cNvPr id="6" name="テキスト ボックス 5">
            <a:extLst>
              <a:ext uri="{FF2B5EF4-FFF2-40B4-BE49-F238E27FC236}">
                <a16:creationId xmlns:a16="http://schemas.microsoft.com/office/drawing/2014/main" id="{6B74303A-4DD0-AF09-0F81-B4E028F9BD1D}"/>
              </a:ext>
            </a:extLst>
          </p:cNvPr>
          <p:cNvSpPr txBox="1"/>
          <p:nvPr/>
        </p:nvSpPr>
        <p:spPr>
          <a:xfrm>
            <a:off x="5622555" y="2689386"/>
            <a:ext cx="5159828" cy="584775"/>
          </a:xfrm>
          <a:prstGeom prst="rect">
            <a:avLst/>
          </a:prstGeom>
          <a:noFill/>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最終日　交流＆懇親</a:t>
            </a:r>
          </a:p>
        </p:txBody>
      </p:sp>
      <p:pic>
        <p:nvPicPr>
          <p:cNvPr id="16" name="図 15" descr="屋外, 男, 立つ, 持つ が含まれている画像&#10;&#10;自動的に生成された説明">
            <a:extLst>
              <a:ext uri="{FF2B5EF4-FFF2-40B4-BE49-F238E27FC236}">
                <a16:creationId xmlns:a16="http://schemas.microsoft.com/office/drawing/2014/main" id="{12883F83-C8F7-C7E9-178E-C01771D4D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715" y="3931804"/>
            <a:ext cx="3667155" cy="2750986"/>
          </a:xfrm>
          <a:prstGeom prst="rect">
            <a:avLst/>
          </a:prstGeom>
        </p:spPr>
      </p:pic>
      <p:pic>
        <p:nvPicPr>
          <p:cNvPr id="18" name="図 17" descr="レストランにいる人たち&#10;&#10;自動的に生成された説明">
            <a:extLst>
              <a:ext uri="{FF2B5EF4-FFF2-40B4-BE49-F238E27FC236}">
                <a16:creationId xmlns:a16="http://schemas.microsoft.com/office/drawing/2014/main" id="{62F46267-607C-3D57-B540-86E6F191EF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4487" y="2195202"/>
            <a:ext cx="2323279" cy="1742852"/>
          </a:xfrm>
          <a:prstGeom prst="rect">
            <a:avLst/>
          </a:prstGeom>
        </p:spPr>
      </p:pic>
      <p:pic>
        <p:nvPicPr>
          <p:cNvPr id="20" name="図 19" descr="並んで立っている数人の人たち&#10;&#10;中程度の精度で自動的に生成された説明">
            <a:extLst>
              <a:ext uri="{FF2B5EF4-FFF2-40B4-BE49-F238E27FC236}">
                <a16:creationId xmlns:a16="http://schemas.microsoft.com/office/drawing/2014/main" id="{982CF146-F77D-6E73-B07A-D4660AEBA8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4487" y="3969909"/>
            <a:ext cx="2070645" cy="2760237"/>
          </a:xfrm>
          <a:prstGeom prst="rect">
            <a:avLst/>
          </a:prstGeom>
        </p:spPr>
      </p:pic>
      <p:pic>
        <p:nvPicPr>
          <p:cNvPr id="22" name="図 21" descr="レストランのテーブルに座っている人々&#10;&#10;中程度の精度で自動的に生成された説明">
            <a:extLst>
              <a:ext uri="{FF2B5EF4-FFF2-40B4-BE49-F238E27FC236}">
                <a16:creationId xmlns:a16="http://schemas.microsoft.com/office/drawing/2014/main" id="{3181752F-AAE6-1FB6-B144-0A62B56E16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2738" y="3274161"/>
            <a:ext cx="4506282" cy="3375539"/>
          </a:xfrm>
          <a:prstGeom prst="rect">
            <a:avLst/>
          </a:prstGeom>
        </p:spPr>
      </p:pic>
    </p:spTree>
    <p:custDataLst>
      <p:tags r:id="rId1"/>
    </p:custDataLst>
    <p:extLst>
      <p:ext uri="{BB962C8B-B14F-4D97-AF65-F5344CB8AC3E}">
        <p14:creationId xmlns:p14="http://schemas.microsoft.com/office/powerpoint/2010/main" val="18451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Zww6o0dV"/>
  <p:tag name="ARTICULATE_SLIDE_COUNT" val="3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ajorFont>
      <a:min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MS PMincho"/>
        <a:font script="Hebr" typeface="MS PMincho"/>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Mincho"/>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ajorFont>
      <a:minorFont>
        <a:latin typeface="MS PGothic" panose="020F050202020403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5648</TotalTime>
  <Words>620</Words>
  <Application>Microsoft Office PowerPoint</Application>
  <PresentationFormat>ワイド画面</PresentationFormat>
  <Paragraphs>106</Paragraphs>
  <Slides>12</Slides>
  <Notes>12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A-OTF ゴシックMB101 Pro H</vt:lpstr>
      <vt:lpstr>MS PGothic</vt:lpstr>
      <vt:lpstr>MS PGothic</vt:lpstr>
      <vt:lpstr>MS PMincho</vt:lpstr>
      <vt:lpstr>MS UI Gothic</vt:lpstr>
      <vt:lpstr>Noto Sans JP Medium</vt:lpstr>
      <vt:lpstr>メイリオ</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起夫 津留</cp:lastModifiedBy>
  <cp:revision>367</cp:revision>
  <cp:lastPrinted>2024-05-15T08:40:02Z</cp:lastPrinted>
  <dcterms:created xsi:type="dcterms:W3CDTF">2019-11-18T03:22:22Z</dcterms:created>
  <dcterms:modified xsi:type="dcterms:W3CDTF">2024-08-02T06:15:42Z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